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7" r:id="rId5"/>
    <p:sldId id="261" r:id="rId6"/>
    <p:sldId id="262" r:id="rId7"/>
    <p:sldId id="258" r:id="rId8"/>
    <p:sldId id="259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3" r:id="rId17"/>
    <p:sldId id="274" r:id="rId18"/>
    <p:sldId id="269" r:id="rId19"/>
    <p:sldId id="270" r:id="rId20"/>
    <p:sldId id="271" r:id="rId21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231BD-EA56-4F51-97E1-8766980A5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6EE7FF-8CC3-4C78-8995-11B9C8930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0B7DB-825B-4545-B085-0A5E9538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960016-7743-4FA9-95DF-FC2ADF6D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36432A-55E1-4514-81B5-2D573D3C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24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658D28-3996-4F2A-BD2A-1E1AC674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C5CF82-BA46-4C3D-92E6-6BC5F845E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960CC5-CB85-4C6E-B5C5-867F4963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491D9F-E396-4C34-8E0F-F2522CCA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A7B514-2AC6-4FD4-ACC4-AD6C43B4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282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09C72-703B-4C08-836A-A2B8CA74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7A35DD-218C-47AA-AE67-A435013FC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AC9BC8-8C6E-46F0-8874-3033114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F9781-A6D4-43B5-A01F-DE96E559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A39281-8E04-4335-93EF-755EDB54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28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E0980-5F09-4853-A9AF-8A210239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BA2835-8424-431C-88B1-B1BA7E983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E11FCA-C8AA-4C20-B686-B2C1C1FC8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A13E68-9EA9-458F-A731-5B6E8278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A9DBB1-E36A-4B37-B9DB-8A165B16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E96278-4D27-4F3C-B4CD-A191A4E5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6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865D6-2B92-4D2D-8EB2-4A948E48E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57F4F3-F984-4CEC-ADDA-B1FC6E26E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C537AC8-2F35-4A7C-AF47-74EA5B05F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F4086B-4558-43D3-8AD2-063BC9BDB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567DEB-2564-4AEB-A153-4DE47CD54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3F3EBB-8C2E-45FC-8474-98C2FDE2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86315D-71D4-42DD-953F-A81FE90C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F4C350C-88AD-4083-88BB-04A406411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01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7FB26-84AE-435B-B3CD-24894397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825FB4-3492-4FC1-AD30-0E98D87E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5F9216-0365-46D4-BD84-3CF82C0A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65EE79-D6CC-4577-92AD-AB8628B7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36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F9C9DC-883D-4804-98F6-8804CD22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6EBB49-359F-420E-8E31-A81FEDDD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C56563-F276-4F1B-8DB2-285308C0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896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C3DBE-F01F-4249-B4F5-54D58058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12CF6-F13F-4726-916A-A72F45561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3501FB-6086-4748-9184-3A8E081B5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8466FF-8C3D-4892-B080-DBCD85DD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9EA099-8253-4828-9B7F-5D63436BA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93F577-664D-4DF1-8FB1-3E5C8599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18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1A67C-1EBD-4FDC-9223-26244FF1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3CCBF4-2603-41D2-B496-402C50951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3FCE2D-533E-4910-94F0-634E3B15A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02A7EC-EC64-402B-9E92-D313F178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86B2C8-0386-475E-9F3A-2C3C1C83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AE3D84-393C-4387-9ABB-9137EDBD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667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235F3-BF4B-43DC-B514-BE3110B1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F101A0-E71E-41C3-87FC-26610C77B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CB4404-5413-4C17-AE28-22FB9245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16E7CF-1E93-4068-90DB-87713F85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A49CC6-58DF-4B25-9544-E90011EB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5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85CDD0-7ADF-4A04-97AB-0FF88B3EE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1A3ABC-ED19-4DAF-AC14-F6BA02A28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ED24A4-4A7C-488A-AED3-F053FADD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65A82E-8480-4B96-A92D-3628CD27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F81261-52B8-4A69-82A7-D7604F10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72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842BB5-9833-48FA-BAD5-CD0001E3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41122C-FBB6-4C6A-A75F-DE123B018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3828BF-3A74-4B36-94A5-808D228B8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3885-130F-46C2-811A-190A1664C1E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6CEFE7-54FD-4556-A672-0FCCDE7DC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0144D8-ECC5-425E-9BE0-18BEAF228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5BBC-3F0B-42E0-A0A1-EB55D88BCB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43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l.epl.gov.br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l.epl.gov.br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5" Type="http://schemas.openxmlformats.org/officeDocument/2006/relationships/image" Target="../media/image47.jpeg"/><Relationship Id="rId2" Type="http://schemas.openxmlformats.org/officeDocument/2006/relationships/image" Target="../media/image3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24" Type="http://schemas.openxmlformats.org/officeDocument/2006/relationships/image" Target="../media/image46.png"/><Relationship Id="rId32" Type="http://schemas.openxmlformats.org/officeDocument/2006/relationships/hyperlink" Target="https://www.ontl.epl.gov.br/" TargetMode="External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jpe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hyperlink" Target="https://www.ontl.epl.gov.b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ontl.epl.gov.b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ontl.epl.gov.br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ww.ontl.epl.gov.b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l.epl.gov.br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l.epl.gov.br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ntl.epl.gov.b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l.epl.gov.br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ontl.epl.gov.br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379" y="5397390"/>
            <a:ext cx="5807977" cy="1204746"/>
          </a:xfrm>
        </p:spPr>
        <p:txBody>
          <a:bodyPr>
            <a:normAutofit/>
          </a:bodyPr>
          <a:lstStyle/>
          <a:p>
            <a:r>
              <a:rPr lang="pt-BR" sz="2000" dirty="0"/>
              <a:t>uma ferramenta estratégica para captar, analisar e divulgar as informações logísticas do país, além de propor soluções para o desenvolvimento do setor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322988DE-16E1-45D7-81B6-7776CB728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2008566"/>
            <a:ext cx="4567631" cy="186060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27C859E-12B8-456D-A570-DECF08D23037}"/>
              </a:ext>
            </a:extLst>
          </p:cNvPr>
          <p:cNvSpPr txBox="1"/>
          <p:nvPr/>
        </p:nvSpPr>
        <p:spPr>
          <a:xfrm>
            <a:off x="2818466" y="4197046"/>
            <a:ext cx="65550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b="1" dirty="0">
                <a:latin typeface="+mj-lt"/>
                <a:ea typeface="Adobe Gothic Std B" pitchFamily="34" charset="-128"/>
                <a:cs typeface="Arial" panose="020B0604020202020204" pitchFamily="34" charset="0"/>
              </a:rPr>
              <a:t>Observatório Nacional de Transportes e Logística</a:t>
            </a:r>
          </a:p>
        </p:txBody>
      </p:sp>
      <p:pic>
        <p:nvPicPr>
          <p:cNvPr id="9" name="Imagem 8" descr="Tela de celular&#10;&#10;Descrição gerada automaticamente com confiança baixa">
            <a:extLst>
              <a:ext uri="{FF2B5EF4-FFF2-40B4-BE49-F238E27FC236}">
                <a16:creationId xmlns:a16="http://schemas.microsoft.com/office/drawing/2014/main" id="{AFE9D6B6-E7AD-404B-9ED6-DF10701DA8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0"/>
          <a:stretch/>
        </p:blipFill>
        <p:spPr>
          <a:xfrm>
            <a:off x="7091774" y="2108637"/>
            <a:ext cx="3976102" cy="143265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5FB8C9E-C36B-4E5C-91A3-8A935D08D43F}"/>
              </a:ext>
            </a:extLst>
          </p:cNvPr>
          <p:cNvSpPr txBox="1"/>
          <p:nvPr/>
        </p:nvSpPr>
        <p:spPr>
          <a:xfrm>
            <a:off x="507168" y="5168766"/>
            <a:ext cx="44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“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0FB0C3-1A44-48AA-9B3F-46ACEF1D21ED}"/>
              </a:ext>
            </a:extLst>
          </p:cNvPr>
          <p:cNvSpPr txBox="1"/>
          <p:nvPr/>
        </p:nvSpPr>
        <p:spPr>
          <a:xfrm rot="10800000">
            <a:off x="6095999" y="5646877"/>
            <a:ext cx="442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4800"/>
            </a:lvl1pPr>
          </a:lstStyle>
          <a:p>
            <a:r>
              <a:rPr lang="pt-BR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AB15D73-EA0E-4490-9200-30736B5EA489}"/>
              </a:ext>
            </a:extLst>
          </p:cNvPr>
          <p:cNvSpPr txBox="1"/>
          <p:nvPr/>
        </p:nvSpPr>
        <p:spPr>
          <a:xfrm>
            <a:off x="433988" y="1125099"/>
            <a:ext cx="367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ROL DE INFORMAÇÕES</a:t>
            </a:r>
            <a:endParaRPr lang="pt-BR" dirty="0"/>
          </a:p>
        </p:txBody>
      </p:sp>
      <p:grpSp>
        <p:nvGrpSpPr>
          <p:cNvPr id="3" name="Grupo 14">
            <a:extLst>
              <a:ext uri="{FF2B5EF4-FFF2-40B4-BE49-F238E27FC236}">
                <a16:creationId xmlns:a16="http://schemas.microsoft.com/office/drawing/2014/main" id="{19D3234B-E8C5-4E05-9546-CE0490E1C966}"/>
              </a:ext>
            </a:extLst>
          </p:cNvPr>
          <p:cNvGrpSpPr/>
          <p:nvPr/>
        </p:nvGrpSpPr>
        <p:grpSpPr>
          <a:xfrm>
            <a:off x="4649954" y="2584183"/>
            <a:ext cx="824644" cy="577602"/>
            <a:chOff x="4334901" y="2356961"/>
            <a:chExt cx="995856" cy="697524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C684B46D-DD03-481C-835F-5A388C697C6F}"/>
                </a:ext>
              </a:extLst>
            </p:cNvPr>
            <p:cNvCxnSpPr/>
            <p:nvPr/>
          </p:nvCxnSpPr>
          <p:spPr>
            <a:xfrm flipH="1" flipV="1">
              <a:off x="4951379" y="2356961"/>
              <a:ext cx="379378" cy="69752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16">
              <a:extLst>
                <a:ext uri="{FF2B5EF4-FFF2-40B4-BE49-F238E27FC236}">
                  <a16:creationId xmlns:a16="http://schemas.microsoft.com/office/drawing/2014/main" id="{1EE70DEA-9E55-45A3-A3A9-BFB47DA7354A}"/>
                </a:ext>
              </a:extLst>
            </p:cNvPr>
            <p:cNvCxnSpPr/>
            <p:nvPr/>
          </p:nvCxnSpPr>
          <p:spPr>
            <a:xfrm flipH="1">
              <a:off x="4334901" y="2366689"/>
              <a:ext cx="616478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17">
            <a:extLst>
              <a:ext uri="{FF2B5EF4-FFF2-40B4-BE49-F238E27FC236}">
                <a16:creationId xmlns:a16="http://schemas.microsoft.com/office/drawing/2014/main" id="{8CFE24A9-1196-4E2F-B019-7C4DC99789DB}"/>
              </a:ext>
            </a:extLst>
          </p:cNvPr>
          <p:cNvGrpSpPr/>
          <p:nvPr/>
        </p:nvGrpSpPr>
        <p:grpSpPr>
          <a:xfrm flipH="1">
            <a:off x="7047664" y="2580155"/>
            <a:ext cx="825758" cy="585658"/>
            <a:chOff x="4334901" y="2347233"/>
            <a:chExt cx="995856" cy="707252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157D2BA2-A561-4B86-A848-99DEDC202898}"/>
                </a:ext>
              </a:extLst>
            </p:cNvPr>
            <p:cNvCxnSpPr/>
            <p:nvPr/>
          </p:nvCxnSpPr>
          <p:spPr>
            <a:xfrm flipH="1" flipV="1">
              <a:off x="4951379" y="2356961"/>
              <a:ext cx="379378" cy="69752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de seta reta 19">
              <a:extLst>
                <a:ext uri="{FF2B5EF4-FFF2-40B4-BE49-F238E27FC236}">
                  <a16:creationId xmlns:a16="http://schemas.microsoft.com/office/drawing/2014/main" id="{1BF6A524-308D-439E-B509-D941DEB3A2AC}"/>
                </a:ext>
              </a:extLst>
            </p:cNvPr>
            <p:cNvCxnSpPr/>
            <p:nvPr/>
          </p:nvCxnSpPr>
          <p:spPr>
            <a:xfrm flipH="1">
              <a:off x="4334901" y="2347233"/>
              <a:ext cx="616478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20">
            <a:extLst>
              <a:ext uri="{FF2B5EF4-FFF2-40B4-BE49-F238E27FC236}">
                <a16:creationId xmlns:a16="http://schemas.microsoft.com/office/drawing/2014/main" id="{EC6ED799-0A7E-4B27-A281-2F8873D59542}"/>
              </a:ext>
            </a:extLst>
          </p:cNvPr>
          <p:cNvGrpSpPr/>
          <p:nvPr/>
        </p:nvGrpSpPr>
        <p:grpSpPr>
          <a:xfrm flipV="1">
            <a:off x="4649954" y="4505588"/>
            <a:ext cx="1067304" cy="587272"/>
            <a:chOff x="4334901" y="2347233"/>
            <a:chExt cx="995856" cy="707252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E9549E1B-9F92-4F3A-A1F1-D4BE044121CF}"/>
                </a:ext>
              </a:extLst>
            </p:cNvPr>
            <p:cNvCxnSpPr/>
            <p:nvPr/>
          </p:nvCxnSpPr>
          <p:spPr>
            <a:xfrm flipH="1" flipV="1">
              <a:off x="4951379" y="2356961"/>
              <a:ext cx="379378" cy="69752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de seta reta 22">
              <a:extLst>
                <a:ext uri="{FF2B5EF4-FFF2-40B4-BE49-F238E27FC236}">
                  <a16:creationId xmlns:a16="http://schemas.microsoft.com/office/drawing/2014/main" id="{13379F6B-B4BE-461C-B003-79FA4848AB69}"/>
                </a:ext>
              </a:extLst>
            </p:cNvPr>
            <p:cNvCxnSpPr/>
            <p:nvPr/>
          </p:nvCxnSpPr>
          <p:spPr>
            <a:xfrm flipH="1">
              <a:off x="4334901" y="2347233"/>
              <a:ext cx="616478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o 23">
            <a:extLst>
              <a:ext uri="{FF2B5EF4-FFF2-40B4-BE49-F238E27FC236}">
                <a16:creationId xmlns:a16="http://schemas.microsoft.com/office/drawing/2014/main" id="{0BCF2F2C-9FC7-4175-9104-30A2A4151F69}"/>
              </a:ext>
            </a:extLst>
          </p:cNvPr>
          <p:cNvGrpSpPr/>
          <p:nvPr/>
        </p:nvGrpSpPr>
        <p:grpSpPr>
          <a:xfrm flipH="1" flipV="1">
            <a:off x="6770642" y="4505588"/>
            <a:ext cx="1129209" cy="587272"/>
            <a:chOff x="4334901" y="2347233"/>
            <a:chExt cx="995856" cy="707252"/>
          </a:xfrm>
        </p:grpSpPr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5929E753-D327-4D48-BBFD-B33B10108D6A}"/>
                </a:ext>
              </a:extLst>
            </p:cNvPr>
            <p:cNvCxnSpPr/>
            <p:nvPr/>
          </p:nvCxnSpPr>
          <p:spPr>
            <a:xfrm flipH="1" flipV="1">
              <a:off x="4951379" y="2356961"/>
              <a:ext cx="379378" cy="697524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seta reta 25">
              <a:extLst>
                <a:ext uri="{FF2B5EF4-FFF2-40B4-BE49-F238E27FC236}">
                  <a16:creationId xmlns:a16="http://schemas.microsoft.com/office/drawing/2014/main" id="{3B80EB38-A4CE-4B39-9120-309D36675DD4}"/>
                </a:ext>
              </a:extLst>
            </p:cNvPr>
            <p:cNvCxnSpPr/>
            <p:nvPr/>
          </p:nvCxnSpPr>
          <p:spPr>
            <a:xfrm flipH="1">
              <a:off x="4334901" y="2347233"/>
              <a:ext cx="616478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ector de seta reta 26">
            <a:extLst>
              <a:ext uri="{FF2B5EF4-FFF2-40B4-BE49-F238E27FC236}">
                <a16:creationId xmlns:a16="http://schemas.microsoft.com/office/drawing/2014/main" id="{F28D2191-BF6A-4154-8320-A89E2CD3C7E0}"/>
              </a:ext>
            </a:extLst>
          </p:cNvPr>
          <p:cNvCxnSpPr/>
          <p:nvPr/>
        </p:nvCxnSpPr>
        <p:spPr>
          <a:xfrm flipV="1">
            <a:off x="7204953" y="3830862"/>
            <a:ext cx="694899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thiago.borges\Downloads\lupa.png">
            <a:extLst>
              <a:ext uri="{FF2B5EF4-FFF2-40B4-BE49-F238E27FC236}">
                <a16:creationId xmlns:a16="http://schemas.microsoft.com/office/drawing/2014/main" id="{F838110A-9CEB-4757-AC93-C9C6CBD1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56" y="2617795"/>
            <a:ext cx="2036094" cy="35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ector de seta reta 28">
            <a:extLst>
              <a:ext uri="{FF2B5EF4-FFF2-40B4-BE49-F238E27FC236}">
                <a16:creationId xmlns:a16="http://schemas.microsoft.com/office/drawing/2014/main" id="{0B9FFE03-080B-4EB0-8837-63ED662067E1}"/>
              </a:ext>
            </a:extLst>
          </p:cNvPr>
          <p:cNvCxnSpPr/>
          <p:nvPr/>
        </p:nvCxnSpPr>
        <p:spPr>
          <a:xfrm flipH="1">
            <a:off x="4649954" y="3882270"/>
            <a:ext cx="667567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FA482A0-3404-40B4-B976-CFFDBDF301E8}"/>
              </a:ext>
            </a:extLst>
          </p:cNvPr>
          <p:cNvSpPr txBox="1"/>
          <p:nvPr/>
        </p:nvSpPr>
        <p:spPr>
          <a:xfrm>
            <a:off x="1936124" y="2283412"/>
            <a:ext cx="25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pt-B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Recursos e infraestrutura de transporte</a:t>
            </a:r>
            <a:endParaRPr lang="pt-BR" dirty="0">
              <a:latin typeface="+mj-lt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248E225-16E3-4DDD-827E-0814CD131584}"/>
              </a:ext>
            </a:extLst>
          </p:cNvPr>
          <p:cNvSpPr/>
          <p:nvPr/>
        </p:nvSpPr>
        <p:spPr>
          <a:xfrm>
            <a:off x="8055834" y="3538475"/>
            <a:ext cx="2237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Segurança viária e meio ambiente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34FB465-1734-48B8-8EE9-07D5FDAE395B}"/>
              </a:ext>
            </a:extLst>
          </p:cNvPr>
          <p:cNvSpPr/>
          <p:nvPr/>
        </p:nvSpPr>
        <p:spPr>
          <a:xfrm>
            <a:off x="8054010" y="4812402"/>
            <a:ext cx="2124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Informação socioeconômica</a:t>
            </a:r>
            <a:endParaRPr lang="pt-BR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D4E5E51-A2EB-4458-8BC5-1107A5652385}"/>
              </a:ext>
            </a:extLst>
          </p:cNvPr>
          <p:cNvSpPr/>
          <p:nvPr/>
        </p:nvSpPr>
        <p:spPr>
          <a:xfrm>
            <a:off x="1711355" y="4812403"/>
            <a:ext cx="2726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pt-B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Investimentos públicos e privados em transporte</a:t>
            </a:r>
            <a:endParaRPr lang="pt-BR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DB742AD-801A-4C40-8DB4-3F7142FDC4D9}"/>
              </a:ext>
            </a:extLst>
          </p:cNvPr>
          <p:cNvSpPr/>
          <p:nvPr/>
        </p:nvSpPr>
        <p:spPr>
          <a:xfrm>
            <a:off x="2583809" y="3589882"/>
            <a:ext cx="185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</a:pPr>
            <a:r>
              <a:rPr lang="pt-B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Intermodalidade e armazenagem</a:t>
            </a:r>
            <a:endParaRPr lang="pt-BR" dirty="0">
              <a:latin typeface="+mj-lt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F789A26-49CC-47B5-B0D0-85D723C4EC9C}"/>
              </a:ext>
            </a:extLst>
          </p:cNvPr>
          <p:cNvSpPr/>
          <p:nvPr/>
        </p:nvSpPr>
        <p:spPr>
          <a:xfrm>
            <a:off x="8055834" y="2283412"/>
            <a:ext cx="2501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t-BR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Movimentação e tráfego – carga e passageiros</a:t>
            </a:r>
            <a:endParaRPr lang="pt-BR" dirty="0">
              <a:latin typeface="+mj-lt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1E9C4B0F-AECF-462E-91E5-1EC8D9C61608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F26E667-4F7E-445B-8080-FD57B8AFAA61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3"/>
              </a:rPr>
              <a:t>https://www.ontl.epl.gov.br/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7635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591E2A-F5D8-448C-9803-C1D3A69CBE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9397" y="1655109"/>
            <a:ext cx="7093205" cy="452757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9A1DECE-3434-4F46-BF5D-C7797E47878F}"/>
              </a:ext>
            </a:extLst>
          </p:cNvPr>
          <p:cNvSpPr txBox="1"/>
          <p:nvPr/>
        </p:nvSpPr>
        <p:spPr>
          <a:xfrm>
            <a:off x="433987" y="1125099"/>
            <a:ext cx="43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ELEMENTOS E ESTRUTURA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87FD13C-CDA2-4B71-91CB-C3A154155A3E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D558FC-7E10-47C0-ADC6-95020641E40A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3"/>
              </a:rPr>
              <a:t>https://www.ontl.epl.gov.br/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3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m 89" descr="Ícone&#10;&#10;Descrição gerada automaticamente">
            <a:extLst>
              <a:ext uri="{FF2B5EF4-FFF2-40B4-BE49-F238E27FC236}">
                <a16:creationId xmlns:a16="http://schemas.microsoft.com/office/drawing/2014/main" id="{C0DF24E2-B026-45BF-9DAF-21B3ED961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73" y="1869151"/>
            <a:ext cx="7637040" cy="3110914"/>
          </a:xfrm>
          <a:prstGeom prst="rect">
            <a:avLst/>
          </a:prstGeom>
        </p:spPr>
      </p:pic>
      <p:sp>
        <p:nvSpPr>
          <p:cNvPr id="88" name="Retângulo 87">
            <a:extLst>
              <a:ext uri="{FF2B5EF4-FFF2-40B4-BE49-F238E27FC236}">
                <a16:creationId xmlns:a16="http://schemas.microsoft.com/office/drawing/2014/main" id="{B9AB0550-E47B-4417-9211-BD99B9F75980}"/>
              </a:ext>
            </a:extLst>
          </p:cNvPr>
          <p:cNvSpPr/>
          <p:nvPr/>
        </p:nvSpPr>
        <p:spPr>
          <a:xfrm>
            <a:off x="-8390" y="2413"/>
            <a:ext cx="12192000" cy="6858000"/>
          </a:xfrm>
          <a:prstGeom prst="rect">
            <a:avLst/>
          </a:prstGeom>
          <a:solidFill>
            <a:srgbClr val="F2F2F2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 descr="Metabase, logo Free Icon of Vector Logo">
            <a:extLst>
              <a:ext uri="{FF2B5EF4-FFF2-40B4-BE49-F238E27FC236}">
                <a16:creationId xmlns:a16="http://schemas.microsoft.com/office/drawing/2014/main" id="{094194E7-A576-4AFF-9F5D-5F298F9D5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23" y="4019500"/>
            <a:ext cx="1274054" cy="6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14DDB6E-9F9C-4DBC-B7C0-4FF784D11275}"/>
              </a:ext>
            </a:extLst>
          </p:cNvPr>
          <p:cNvSpPr/>
          <p:nvPr/>
        </p:nvSpPr>
        <p:spPr>
          <a:xfrm>
            <a:off x="1637850" y="3485776"/>
            <a:ext cx="3490351" cy="292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801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49E466-CC52-43E0-808C-3A22A667ACD0}"/>
              </a:ext>
            </a:extLst>
          </p:cNvPr>
          <p:cNvSpPr/>
          <p:nvPr/>
        </p:nvSpPr>
        <p:spPr>
          <a:xfrm>
            <a:off x="3534145" y="3592660"/>
            <a:ext cx="1519085" cy="26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0E2BDF6-51A1-48AD-8232-73B06BAC6AC6}"/>
              </a:ext>
            </a:extLst>
          </p:cNvPr>
          <p:cNvSpPr/>
          <p:nvPr/>
        </p:nvSpPr>
        <p:spPr>
          <a:xfrm>
            <a:off x="1693654" y="3592660"/>
            <a:ext cx="1102227" cy="15892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D1E1DB6-0DE7-4808-B9A1-271E0449C019}"/>
              </a:ext>
            </a:extLst>
          </p:cNvPr>
          <p:cNvSpPr/>
          <p:nvPr/>
        </p:nvSpPr>
        <p:spPr>
          <a:xfrm>
            <a:off x="9063966" y="391847"/>
            <a:ext cx="2250107" cy="83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801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8617490-09CF-4462-B479-9C2560F15BDC}"/>
              </a:ext>
            </a:extLst>
          </p:cNvPr>
          <p:cNvSpPr/>
          <p:nvPr/>
        </p:nvSpPr>
        <p:spPr>
          <a:xfrm>
            <a:off x="887016" y="1287951"/>
            <a:ext cx="2250107" cy="11317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801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0CCD379-F011-432C-9E79-F9A2811F5AD8}"/>
              </a:ext>
            </a:extLst>
          </p:cNvPr>
          <p:cNvSpPr txBox="1"/>
          <p:nvPr/>
        </p:nvSpPr>
        <p:spPr>
          <a:xfrm>
            <a:off x="875286" y="24661"/>
            <a:ext cx="225010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1" dirty="0"/>
              <a:t>Dados Gerais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47499C-1881-41A3-ACBA-6001B0D9DB36}"/>
              </a:ext>
            </a:extLst>
          </p:cNvPr>
          <p:cNvSpPr txBox="1"/>
          <p:nvPr/>
        </p:nvSpPr>
        <p:spPr>
          <a:xfrm>
            <a:off x="8992660" y="24662"/>
            <a:ext cx="225010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1" dirty="0"/>
              <a:t>Dados Específicos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3CE1065-1A34-4D26-8DF1-FAEF984E82C7}"/>
              </a:ext>
            </a:extLst>
          </p:cNvPr>
          <p:cNvSpPr/>
          <p:nvPr/>
        </p:nvSpPr>
        <p:spPr>
          <a:xfrm>
            <a:off x="881464" y="391846"/>
            <a:ext cx="2250107" cy="83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801"/>
          </a:p>
        </p:txBody>
      </p:sp>
      <p:pic>
        <p:nvPicPr>
          <p:cNvPr id="11" name="Picture 2" descr="csv icon">
            <a:extLst>
              <a:ext uri="{FF2B5EF4-FFF2-40B4-BE49-F238E27FC236}">
                <a16:creationId xmlns:a16="http://schemas.microsoft.com/office/drawing/2014/main" id="{FC83B97E-B9B4-4F17-8EC2-EFD344AA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40" y="617923"/>
            <a:ext cx="357397" cy="3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le xml icon - Hawcons">
            <a:extLst>
              <a:ext uri="{FF2B5EF4-FFF2-40B4-BE49-F238E27FC236}">
                <a16:creationId xmlns:a16="http://schemas.microsoft.com/office/drawing/2014/main" id="{59695EED-1E46-42E1-918F-8AF1D6AC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4" y="595225"/>
            <a:ext cx="402795" cy="4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Json, json file, file, json extension icon - Download on Iconfinder">
            <a:extLst>
              <a:ext uri="{FF2B5EF4-FFF2-40B4-BE49-F238E27FC236}">
                <a16:creationId xmlns:a16="http://schemas.microsoft.com/office/drawing/2014/main" id="{82918A11-00D0-4D2E-9741-F4D38BED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74" y="617925"/>
            <a:ext cx="357399" cy="3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Txt file - Free interface icons">
            <a:extLst>
              <a:ext uri="{FF2B5EF4-FFF2-40B4-BE49-F238E27FC236}">
                <a16:creationId xmlns:a16="http://schemas.microsoft.com/office/drawing/2014/main" id="{560213BE-80CB-4F0F-8FBF-B9EA124F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17" y="617924"/>
            <a:ext cx="357397" cy="3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Free Icon | Dbf file format symbol">
            <a:extLst>
              <a:ext uri="{FF2B5EF4-FFF2-40B4-BE49-F238E27FC236}">
                <a16:creationId xmlns:a16="http://schemas.microsoft.com/office/drawing/2014/main" id="{6681CA75-31B6-4C0E-B18E-806E674F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81" y="1943015"/>
            <a:ext cx="358740" cy="3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File, file extension, file format, file type, shx icon - Download on  Iconfinder">
            <a:extLst>
              <a:ext uri="{FF2B5EF4-FFF2-40B4-BE49-F238E27FC236}">
                <a16:creationId xmlns:a16="http://schemas.microsoft.com/office/drawing/2014/main" id="{5422D48C-DA9D-4B0C-A5D0-5680E1AA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58" y="1920990"/>
            <a:ext cx="402795" cy="4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Livros Fiscais | Sistema de Gestão | BlueFocus Software">
            <a:extLst>
              <a:ext uri="{FF2B5EF4-FFF2-40B4-BE49-F238E27FC236}">
                <a16:creationId xmlns:a16="http://schemas.microsoft.com/office/drawing/2014/main" id="{8CDBD5E0-D8D8-4450-8A6F-5B083865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89" y="565845"/>
            <a:ext cx="461554" cy="46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Shapefile to GeoHipster: “80% of successful GIS work is having a good  folder structure” – GeoHipster">
            <a:extLst>
              <a:ext uri="{FF2B5EF4-FFF2-40B4-BE49-F238E27FC236}">
                <a16:creationId xmlns:a16="http://schemas.microsoft.com/office/drawing/2014/main" id="{428BA81E-7485-454C-97BB-64EFFA1A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00" y="1382527"/>
            <a:ext cx="392652" cy="39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Geospatial Data Visualization with KML (Keyhole Markup Language)">
            <a:extLst>
              <a:ext uri="{FF2B5EF4-FFF2-40B4-BE49-F238E27FC236}">
                <a16:creationId xmlns:a16="http://schemas.microsoft.com/office/drawing/2014/main" id="{9A8BDD20-4676-48B3-8C68-7EC68B7F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7" y="1375146"/>
            <a:ext cx="444864" cy="44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 descr="Bag,Material property,Business bag,Luggage and bags,Baggage,Logo,Clip  art,Symbol,Rectangle #71755 - Free Icon Library">
            <a:extLst>
              <a:ext uri="{FF2B5EF4-FFF2-40B4-BE49-F238E27FC236}">
                <a16:creationId xmlns:a16="http://schemas.microsoft.com/office/drawing/2014/main" id="{BEDC7D2F-09F0-4A10-A5A5-D499502C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44" y="1676139"/>
            <a:ext cx="266244" cy="3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4" descr="eSocial Logo Vector (.CDR) Free Download">
            <a:extLst>
              <a:ext uri="{FF2B5EF4-FFF2-40B4-BE49-F238E27FC236}">
                <a16:creationId xmlns:a16="http://schemas.microsoft.com/office/drawing/2014/main" id="{06ECF31B-1C5B-4565-B27C-177690B1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687" y="589860"/>
            <a:ext cx="523451" cy="4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Txt file - Free interface icons">
            <a:extLst>
              <a:ext uri="{FF2B5EF4-FFF2-40B4-BE49-F238E27FC236}">
                <a16:creationId xmlns:a16="http://schemas.microsoft.com/office/drawing/2014/main" id="{922C257A-103A-4FA4-AD4B-73FC9974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59" y="617924"/>
            <a:ext cx="357397" cy="3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42FD8122-D059-43B5-9504-D37FBC58C1F0}"/>
              </a:ext>
            </a:extLst>
          </p:cNvPr>
          <p:cNvSpPr txBox="1"/>
          <p:nvPr/>
        </p:nvSpPr>
        <p:spPr>
          <a:xfrm rot="16200000">
            <a:off x="-402578" y="1244339"/>
            <a:ext cx="2250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Dados estruturados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FC81488-24C8-463B-955A-DF3421B248C8}"/>
              </a:ext>
            </a:extLst>
          </p:cNvPr>
          <p:cNvSpPr txBox="1"/>
          <p:nvPr/>
        </p:nvSpPr>
        <p:spPr>
          <a:xfrm rot="5400000">
            <a:off x="10927244" y="592116"/>
            <a:ext cx="1536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Dados não estruturados, complexos, volumosos</a:t>
            </a:r>
          </a:p>
        </p:txBody>
      </p:sp>
      <p:pic>
        <p:nvPicPr>
          <p:cNvPr id="25" name="Picture 36" descr="emr, Amazon, Cluster, hdfs, Copy, networking, compute icon">
            <a:extLst>
              <a:ext uri="{FF2B5EF4-FFF2-40B4-BE49-F238E27FC236}">
                <a16:creationId xmlns:a16="http://schemas.microsoft.com/office/drawing/2014/main" id="{ADD9B95F-22C8-41CE-821C-22B8D49F0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20349" r="20762" b="20314"/>
          <a:stretch/>
        </p:blipFill>
        <p:spPr bwMode="auto">
          <a:xfrm>
            <a:off x="7960427" y="2417897"/>
            <a:ext cx="957593" cy="96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940B593-6402-49DA-ABEB-3439446F1D85}"/>
              </a:ext>
            </a:extLst>
          </p:cNvPr>
          <p:cNvSpPr txBox="1"/>
          <p:nvPr/>
        </p:nvSpPr>
        <p:spPr>
          <a:xfrm>
            <a:off x="7982742" y="3338203"/>
            <a:ext cx="1141652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1" dirty="0"/>
              <a:t>HDFS Cluster</a:t>
            </a:r>
          </a:p>
        </p:txBody>
      </p:sp>
      <p:pic>
        <p:nvPicPr>
          <p:cNvPr id="27" name="Picture 48" descr="Arquivo de SQL Server - bConcepts">
            <a:extLst>
              <a:ext uri="{FF2B5EF4-FFF2-40B4-BE49-F238E27FC236}">
                <a16:creationId xmlns:a16="http://schemas.microsoft.com/office/drawing/2014/main" id="{6622D2DB-C150-40AF-A95F-380F5455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75" y="5120308"/>
            <a:ext cx="1364299" cy="10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18CA3A8-712E-4FC4-8FE4-96B88042F661}"/>
              </a:ext>
            </a:extLst>
          </p:cNvPr>
          <p:cNvGrpSpPr/>
          <p:nvPr/>
        </p:nvGrpSpPr>
        <p:grpSpPr>
          <a:xfrm>
            <a:off x="4759596" y="78236"/>
            <a:ext cx="2620594" cy="2620594"/>
            <a:chOff x="4343214" y="117793"/>
            <a:chExt cx="2620594" cy="2620594"/>
          </a:xfrm>
        </p:grpSpPr>
        <p:pic>
          <p:nvPicPr>
            <p:cNvPr id="29" name="Picture 74" descr="Gears PNG Images | Vector and PSD Files | Free Download on Pngtree">
              <a:extLst>
                <a:ext uri="{FF2B5EF4-FFF2-40B4-BE49-F238E27FC236}">
                  <a16:creationId xmlns:a16="http://schemas.microsoft.com/office/drawing/2014/main" id="{8BD4EC82-20D1-4840-BB56-6CDF97595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EAEAEA"/>
                </a:clrFrom>
                <a:clrTo>
                  <a:srgbClr val="EAEA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214" y="117793"/>
              <a:ext cx="2620594" cy="2620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6" descr="R Logo Icon - Download in Flat Style">
              <a:extLst>
                <a:ext uri="{FF2B5EF4-FFF2-40B4-BE49-F238E27FC236}">
                  <a16:creationId xmlns:a16="http://schemas.microsoft.com/office/drawing/2014/main" id="{EAB6DE42-2D1E-4937-839F-3949B7283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731" y="1058395"/>
              <a:ext cx="665109" cy="665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58" descr="ícone Python Livre de Super Flat Remix V1.08 Apps">
              <a:extLst>
                <a:ext uri="{FF2B5EF4-FFF2-40B4-BE49-F238E27FC236}">
                  <a16:creationId xmlns:a16="http://schemas.microsoft.com/office/drawing/2014/main" id="{0A8BCD77-53E3-4A46-A32D-DA8662893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602" y="1303757"/>
              <a:ext cx="524228" cy="52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0" descr="Apache, spark, logo Free Icon of Vector Logo">
              <a:extLst>
                <a:ext uri="{FF2B5EF4-FFF2-40B4-BE49-F238E27FC236}">
                  <a16:creationId xmlns:a16="http://schemas.microsoft.com/office/drawing/2014/main" id="{AABF800F-DB5F-4921-A98F-2E266963B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453" y="2108631"/>
              <a:ext cx="448735" cy="224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2" descr="Introduction to Machine Learning | Online Live Learning">
              <a:extLst>
                <a:ext uri="{FF2B5EF4-FFF2-40B4-BE49-F238E27FC236}">
                  <a16:creationId xmlns:a16="http://schemas.microsoft.com/office/drawing/2014/main" id="{1AA32186-DD33-4D08-A583-9C55B3095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933" y="627583"/>
              <a:ext cx="462777" cy="304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70" descr="Apache NiFi — da instalação a migração de dados | by Vitória Alves | Medium">
              <a:extLst>
                <a:ext uri="{FF2B5EF4-FFF2-40B4-BE49-F238E27FC236}">
                  <a16:creationId xmlns:a16="http://schemas.microsoft.com/office/drawing/2014/main" id="{9ACADB84-6AB4-454E-80D2-23279BF74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279" y="2201446"/>
              <a:ext cx="319391" cy="179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E664537-05D6-4758-8CEA-36C37C0D943A}"/>
                </a:ext>
              </a:extLst>
            </p:cNvPr>
            <p:cNvSpPr txBox="1"/>
            <p:nvPr/>
          </p:nvSpPr>
          <p:spPr>
            <a:xfrm>
              <a:off x="5521141" y="1791118"/>
              <a:ext cx="499205" cy="307905"/>
            </a:xfrm>
            <a:prstGeom prst="rect">
              <a:avLst/>
            </a:prstGeom>
            <a:no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1401" dirty="0">
                  <a:solidFill>
                    <a:schemeClr val="tx1"/>
                  </a:solidFill>
                </a:rPr>
                <a:t>AI</a:t>
              </a:r>
            </a:p>
          </p:txBody>
        </p:sp>
      </p:grp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DE5DF142-384C-4406-A222-6E5BB0930939}"/>
              </a:ext>
            </a:extLst>
          </p:cNvPr>
          <p:cNvCxnSpPr>
            <a:cxnSpLocks/>
            <a:stCxn id="7" idx="2"/>
            <a:endCxn id="37" idx="0"/>
          </p:cNvCxnSpPr>
          <p:nvPr/>
        </p:nvCxnSpPr>
        <p:spPr>
          <a:xfrm rot="16200000" flipH="1">
            <a:off x="1511913" y="2919824"/>
            <a:ext cx="1195607" cy="1952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AC36231-477C-4864-AD11-0C4F2F58E13D}"/>
              </a:ext>
            </a:extLst>
          </p:cNvPr>
          <p:cNvSpPr txBox="1"/>
          <p:nvPr/>
        </p:nvSpPr>
        <p:spPr>
          <a:xfrm>
            <a:off x="1869245" y="3615274"/>
            <a:ext cx="676233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1" b="1" dirty="0"/>
              <a:t>STG</a:t>
            </a:r>
          </a:p>
        </p:txBody>
      </p: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22F33B84-59F8-473A-B736-1C5965C8C805}"/>
              </a:ext>
            </a:extLst>
          </p:cNvPr>
          <p:cNvCxnSpPr>
            <a:cxnSpLocks/>
            <a:stCxn id="37" idx="3"/>
            <a:endCxn id="29" idx="1"/>
          </p:cNvCxnSpPr>
          <p:nvPr/>
        </p:nvCxnSpPr>
        <p:spPr>
          <a:xfrm flipV="1">
            <a:off x="2545478" y="1388533"/>
            <a:ext cx="2214118" cy="24114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E1FCB547-C7D4-4072-BAF0-9F85972E7CE6}"/>
              </a:ext>
            </a:extLst>
          </p:cNvPr>
          <p:cNvGrpSpPr/>
          <p:nvPr/>
        </p:nvGrpSpPr>
        <p:grpSpPr>
          <a:xfrm>
            <a:off x="3641351" y="3963198"/>
            <a:ext cx="1141652" cy="1000332"/>
            <a:chOff x="2616070" y="3811428"/>
            <a:chExt cx="1141651" cy="1000331"/>
          </a:xfrm>
        </p:grpSpPr>
        <p:pic>
          <p:nvPicPr>
            <p:cNvPr id="40" name="Picture 54" descr="Postgres Icon? · Issue #197 · PKief/vscode-material-icon-theme · GitHub">
              <a:extLst>
                <a:ext uri="{FF2B5EF4-FFF2-40B4-BE49-F238E27FC236}">
                  <a16:creationId xmlns:a16="http://schemas.microsoft.com/office/drawing/2014/main" id="{8B512013-95CE-4BF5-A07F-9E56EF837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559" y="3811428"/>
              <a:ext cx="757260" cy="77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EB850E8B-939B-4511-903C-E2C5D58A5B85}"/>
                </a:ext>
              </a:extLst>
            </p:cNvPr>
            <p:cNvSpPr txBox="1"/>
            <p:nvPr/>
          </p:nvSpPr>
          <p:spPr>
            <a:xfrm>
              <a:off x="2616070" y="4503854"/>
              <a:ext cx="1141651" cy="3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1" dirty="0"/>
                <a:t>PostgreSQL</a:t>
              </a: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746C9FE-E5DA-4BD8-8BD3-A35C7D7432E8}"/>
              </a:ext>
            </a:extLst>
          </p:cNvPr>
          <p:cNvSpPr txBox="1"/>
          <p:nvPr/>
        </p:nvSpPr>
        <p:spPr>
          <a:xfrm>
            <a:off x="3882356" y="3667466"/>
            <a:ext cx="676233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1" b="1" dirty="0"/>
              <a:t>ODS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B7938E0D-9484-4C91-8C9D-686398CE0EB9}"/>
              </a:ext>
            </a:extLst>
          </p:cNvPr>
          <p:cNvCxnSpPr>
            <a:cxnSpLocks/>
            <a:stCxn id="50" idx="3"/>
            <a:endCxn id="40" idx="1"/>
          </p:cNvCxnSpPr>
          <p:nvPr/>
        </p:nvCxnSpPr>
        <p:spPr>
          <a:xfrm>
            <a:off x="2602576" y="4350394"/>
            <a:ext cx="1239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CC128483-E793-4214-A248-C5AC447E12ED}"/>
              </a:ext>
            </a:extLst>
          </p:cNvPr>
          <p:cNvCxnSpPr>
            <a:cxnSpLocks/>
            <a:stCxn id="51" idx="2"/>
            <a:endCxn id="27" idx="1"/>
          </p:cNvCxnSpPr>
          <p:nvPr/>
        </p:nvCxnSpPr>
        <p:spPr>
          <a:xfrm rot="16200000" flipH="1">
            <a:off x="2620683" y="4558498"/>
            <a:ext cx="706160" cy="15162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78" descr="ArcGIS Pro 2.2 full cracked version – StableWAREZ">
            <a:extLst>
              <a:ext uri="{FF2B5EF4-FFF2-40B4-BE49-F238E27FC236}">
                <a16:creationId xmlns:a16="http://schemas.microsoft.com/office/drawing/2014/main" id="{83933C63-D389-437E-AB92-AB09489C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66" y="5257279"/>
            <a:ext cx="573550" cy="2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F3718C13-1804-4B80-9922-E30D9A15F379}"/>
              </a:ext>
            </a:extLst>
          </p:cNvPr>
          <p:cNvCxnSpPr>
            <a:cxnSpLocks/>
            <a:stCxn id="6" idx="2"/>
            <a:endCxn id="25" idx="0"/>
          </p:cNvCxnSpPr>
          <p:nvPr/>
        </p:nvCxnSpPr>
        <p:spPr>
          <a:xfrm rot="5400000">
            <a:off x="8718830" y="947706"/>
            <a:ext cx="1190585" cy="17497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C3050769-1ED6-44F6-9D61-2B953C591791}"/>
              </a:ext>
            </a:extLst>
          </p:cNvPr>
          <p:cNvCxnSpPr>
            <a:cxnSpLocks/>
            <a:endCxn id="29" idx="3"/>
          </p:cNvCxnSpPr>
          <p:nvPr/>
        </p:nvCxnSpPr>
        <p:spPr>
          <a:xfrm rot="16200000" flipV="1">
            <a:off x="7130579" y="1638144"/>
            <a:ext cx="1274864" cy="7756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80" descr="Geographic Data High Res Stock Images | Shutterstock">
            <a:extLst>
              <a:ext uri="{FF2B5EF4-FFF2-40B4-BE49-F238E27FC236}">
                <a16:creationId xmlns:a16="http://schemas.microsoft.com/office/drawing/2014/main" id="{2469C7B7-D5F6-468B-ACEA-9E82F3E9C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6593" b="9713"/>
          <a:stretch/>
        </p:blipFill>
        <p:spPr bwMode="auto">
          <a:xfrm>
            <a:off x="1165510" y="1720810"/>
            <a:ext cx="407630" cy="4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Agrupar 48">
            <a:extLst>
              <a:ext uri="{FF2B5EF4-FFF2-40B4-BE49-F238E27FC236}">
                <a16:creationId xmlns:a16="http://schemas.microsoft.com/office/drawing/2014/main" id="{8F5609D4-C7AE-45D8-B77E-96B5359C3E79}"/>
              </a:ext>
            </a:extLst>
          </p:cNvPr>
          <p:cNvGrpSpPr/>
          <p:nvPr/>
        </p:nvGrpSpPr>
        <p:grpSpPr>
          <a:xfrm>
            <a:off x="1644825" y="3963198"/>
            <a:ext cx="1141652" cy="1000332"/>
            <a:chOff x="2616070" y="3811428"/>
            <a:chExt cx="1141651" cy="1000331"/>
          </a:xfrm>
        </p:grpSpPr>
        <p:pic>
          <p:nvPicPr>
            <p:cNvPr id="50" name="Picture 54" descr="Postgres Icon? · Issue #197 · PKief/vscode-material-icon-theme · GitHub">
              <a:extLst>
                <a:ext uri="{FF2B5EF4-FFF2-40B4-BE49-F238E27FC236}">
                  <a16:creationId xmlns:a16="http://schemas.microsoft.com/office/drawing/2014/main" id="{4D203616-5A87-4F1A-8B1E-72520D403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559" y="3811428"/>
              <a:ext cx="757260" cy="77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4F0DDA7F-3812-456B-B485-EA8A8EF889E4}"/>
                </a:ext>
              </a:extLst>
            </p:cNvPr>
            <p:cNvSpPr txBox="1"/>
            <p:nvPr/>
          </p:nvSpPr>
          <p:spPr>
            <a:xfrm>
              <a:off x="2616070" y="4503854"/>
              <a:ext cx="1141651" cy="3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1" dirty="0"/>
                <a:t>PostgreSQL</a:t>
              </a:r>
            </a:p>
          </p:txBody>
        </p:sp>
      </p:grpSp>
      <p:pic>
        <p:nvPicPr>
          <p:cNvPr id="52" name="Picture 8" descr="Resultado de imagem para qlik sense">
            <a:extLst>
              <a:ext uri="{FF2B5EF4-FFF2-40B4-BE49-F238E27FC236}">
                <a16:creationId xmlns:a16="http://schemas.microsoft.com/office/drawing/2014/main" id="{165A4F31-8DFB-486B-BE05-411DA2B1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55" y="4499333"/>
            <a:ext cx="778694" cy="7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upo 24">
            <a:extLst>
              <a:ext uri="{FF2B5EF4-FFF2-40B4-BE49-F238E27FC236}">
                <a16:creationId xmlns:a16="http://schemas.microsoft.com/office/drawing/2014/main" id="{4C16B11A-6061-4508-BD64-096AC0F8D375}"/>
              </a:ext>
            </a:extLst>
          </p:cNvPr>
          <p:cNvGrpSpPr/>
          <p:nvPr/>
        </p:nvGrpSpPr>
        <p:grpSpPr>
          <a:xfrm>
            <a:off x="6462700" y="5277382"/>
            <a:ext cx="883916" cy="1123323"/>
            <a:chOff x="3545635" y="5109897"/>
            <a:chExt cx="894107" cy="1136273"/>
          </a:xfrm>
        </p:grpSpPr>
        <p:pic>
          <p:nvPicPr>
            <p:cNvPr id="54" name="Picture 6" descr="Resultado de imagem para arcgis">
              <a:extLst>
                <a:ext uri="{FF2B5EF4-FFF2-40B4-BE49-F238E27FC236}">
                  <a16:creationId xmlns:a16="http://schemas.microsoft.com/office/drawing/2014/main" id="{8F151FFE-0F75-44FE-8D29-15A8FA876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635" y="5109897"/>
              <a:ext cx="894107" cy="89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9F1CB110-9679-455E-AE93-06D32B11D9E0}"/>
                </a:ext>
              </a:extLst>
            </p:cNvPr>
            <p:cNvSpPr txBox="1"/>
            <p:nvPr/>
          </p:nvSpPr>
          <p:spPr>
            <a:xfrm>
              <a:off x="3603932" y="5938393"/>
              <a:ext cx="795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/>
                <a:t>Servidor</a:t>
              </a:r>
            </a:p>
          </p:txBody>
        </p:sp>
      </p:grpSp>
      <p:grpSp>
        <p:nvGrpSpPr>
          <p:cNvPr id="56" name="Grupo 94">
            <a:extLst>
              <a:ext uri="{FF2B5EF4-FFF2-40B4-BE49-F238E27FC236}">
                <a16:creationId xmlns:a16="http://schemas.microsoft.com/office/drawing/2014/main" id="{107C7BC7-F67B-44AA-A890-F5655A210A4C}"/>
              </a:ext>
            </a:extLst>
          </p:cNvPr>
          <p:cNvGrpSpPr/>
          <p:nvPr/>
        </p:nvGrpSpPr>
        <p:grpSpPr>
          <a:xfrm>
            <a:off x="8455013" y="5395523"/>
            <a:ext cx="878317" cy="771660"/>
            <a:chOff x="4065581" y="4078326"/>
            <a:chExt cx="878317" cy="771660"/>
          </a:xfrm>
        </p:grpSpPr>
        <p:pic>
          <p:nvPicPr>
            <p:cNvPr id="57" name="Picture 36" descr="Resultado de imagem para esri enterprise sites">
              <a:extLst>
                <a:ext uri="{FF2B5EF4-FFF2-40B4-BE49-F238E27FC236}">
                  <a16:creationId xmlns:a16="http://schemas.microsoft.com/office/drawing/2014/main" id="{1B6DC1FF-6E50-4D0A-850F-A78A22ED2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786" y="4078326"/>
              <a:ext cx="511908" cy="51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4E1DC5D2-7523-4812-A21F-6FD325DDC6FC}"/>
                </a:ext>
              </a:extLst>
            </p:cNvPr>
            <p:cNvSpPr txBox="1"/>
            <p:nvPr/>
          </p:nvSpPr>
          <p:spPr>
            <a:xfrm>
              <a:off x="4065581" y="4542209"/>
              <a:ext cx="878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/>
                <a:t>ESRI Sites</a:t>
              </a:r>
            </a:p>
          </p:txBody>
        </p:sp>
      </p:grpSp>
      <p:pic>
        <p:nvPicPr>
          <p:cNvPr id="59" name="Picture 53" descr="Resultado de imagem para portal for arcgis logo">
            <a:extLst>
              <a:ext uri="{FF2B5EF4-FFF2-40B4-BE49-F238E27FC236}">
                <a16:creationId xmlns:a16="http://schemas.microsoft.com/office/drawing/2014/main" id="{2A4CAD68-69B7-49B2-84B5-D6962F797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073" y="4388670"/>
            <a:ext cx="1176737" cy="69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F4C502D8-C1FA-475D-8AEC-A598DA543327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7511722" y="4655625"/>
            <a:ext cx="1382450" cy="7398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ED325B4-B30B-4C9A-8782-5FC8260DE297}"/>
              </a:ext>
            </a:extLst>
          </p:cNvPr>
          <p:cNvSpPr txBox="1"/>
          <p:nvPr/>
        </p:nvSpPr>
        <p:spPr>
          <a:xfrm>
            <a:off x="10542396" y="2300160"/>
            <a:ext cx="693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/>
              <a:t>Portal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78EF64A5-F526-4484-9276-1F0E634D74EB}"/>
              </a:ext>
            </a:extLst>
          </p:cNvPr>
          <p:cNvSpPr txBox="1"/>
          <p:nvPr/>
        </p:nvSpPr>
        <p:spPr>
          <a:xfrm>
            <a:off x="10267073" y="4396370"/>
            <a:ext cx="48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/>
              <a:t>Geo</a:t>
            </a:r>
            <a:endParaRPr lang="pt-BR" sz="1400" b="1" dirty="0"/>
          </a:p>
        </p:txBody>
      </p:sp>
      <p:cxnSp>
        <p:nvCxnSpPr>
          <p:cNvPr id="63" name="Conector de Seta Reta 62">
            <a:extLst>
              <a:ext uri="{FF2B5EF4-FFF2-40B4-BE49-F238E27FC236}">
                <a16:creationId xmlns:a16="http://schemas.microsoft.com/office/drawing/2014/main" id="{2CF2E06F-F4A4-46D1-A585-DBD4203749BA}"/>
              </a:ext>
            </a:extLst>
          </p:cNvPr>
          <p:cNvCxnSpPr>
            <a:cxnSpLocks/>
            <a:stCxn id="59" idx="0"/>
          </p:cNvCxnSpPr>
          <p:nvPr/>
        </p:nvCxnSpPr>
        <p:spPr>
          <a:xfrm flipH="1" flipV="1">
            <a:off x="10842681" y="3434039"/>
            <a:ext cx="12761" cy="95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: Angulado 63">
            <a:extLst>
              <a:ext uri="{FF2B5EF4-FFF2-40B4-BE49-F238E27FC236}">
                <a16:creationId xmlns:a16="http://schemas.microsoft.com/office/drawing/2014/main" id="{632BFEEB-5D88-4C65-9BAC-E73BE703BC1F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 flipV="1">
            <a:off x="4612189" y="2899774"/>
            <a:ext cx="3348238" cy="11513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o 100">
            <a:extLst>
              <a:ext uri="{FF2B5EF4-FFF2-40B4-BE49-F238E27FC236}">
                <a16:creationId xmlns:a16="http://schemas.microsoft.com/office/drawing/2014/main" id="{F352EA43-FFE7-489E-B53B-3EDA1EC036AC}"/>
              </a:ext>
            </a:extLst>
          </p:cNvPr>
          <p:cNvGrpSpPr/>
          <p:nvPr/>
        </p:nvGrpSpPr>
        <p:grpSpPr>
          <a:xfrm>
            <a:off x="10362546" y="5893156"/>
            <a:ext cx="1339355" cy="777729"/>
            <a:chOff x="893360" y="2469309"/>
            <a:chExt cx="1822869" cy="1058493"/>
          </a:xfrm>
        </p:grpSpPr>
        <p:pic>
          <p:nvPicPr>
            <p:cNvPr id="66" name="Picture 51" descr="Resultado de imagem para arcgis online">
              <a:extLst>
                <a:ext uri="{FF2B5EF4-FFF2-40B4-BE49-F238E27FC236}">
                  <a16:creationId xmlns:a16="http://schemas.microsoft.com/office/drawing/2014/main" id="{99CA6395-6E0B-41F8-A58C-00F39B65D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75" y="2469309"/>
              <a:ext cx="775938" cy="788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41F32602-DE60-4F51-9A85-6E1E4CFFEBF1}"/>
                </a:ext>
              </a:extLst>
            </p:cNvPr>
            <p:cNvSpPr txBox="1"/>
            <p:nvPr/>
          </p:nvSpPr>
          <p:spPr>
            <a:xfrm>
              <a:off x="893360" y="3220025"/>
              <a:ext cx="18228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/>
                <a:t>ArcGIS</a:t>
              </a:r>
              <a:r>
                <a:rPr lang="pt-BR" sz="1400" dirty="0"/>
                <a:t> Online</a:t>
              </a:r>
            </a:p>
          </p:txBody>
        </p:sp>
      </p:grp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68E095CA-B820-4C34-8482-FB15F3D73A08}"/>
              </a:ext>
            </a:extLst>
          </p:cNvPr>
          <p:cNvCxnSpPr>
            <a:cxnSpLocks/>
          </p:cNvCxnSpPr>
          <p:nvPr/>
        </p:nvCxnSpPr>
        <p:spPr>
          <a:xfrm>
            <a:off x="4759596" y="5627745"/>
            <a:ext cx="16921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: Angulado 68">
            <a:extLst>
              <a:ext uri="{FF2B5EF4-FFF2-40B4-BE49-F238E27FC236}">
                <a16:creationId xmlns:a16="http://schemas.microsoft.com/office/drawing/2014/main" id="{C4B9A6BB-3FBE-4F60-94A2-28D5E5FC6E74}"/>
              </a:ext>
            </a:extLst>
          </p:cNvPr>
          <p:cNvCxnSpPr>
            <a:cxnSpLocks/>
          </p:cNvCxnSpPr>
          <p:nvPr/>
        </p:nvCxnSpPr>
        <p:spPr>
          <a:xfrm flipV="1">
            <a:off x="5086759" y="4697317"/>
            <a:ext cx="1126362" cy="4290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D6436A64-2432-47B3-91FB-9430244070A3}"/>
              </a:ext>
            </a:extLst>
          </p:cNvPr>
          <p:cNvCxnSpPr>
            <a:cxnSpLocks/>
            <a:stCxn id="29" idx="2"/>
            <a:endCxn id="42" idx="0"/>
          </p:cNvCxnSpPr>
          <p:nvPr/>
        </p:nvCxnSpPr>
        <p:spPr>
          <a:xfrm rot="5400000">
            <a:off x="4660865" y="2258438"/>
            <a:ext cx="968636" cy="18494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294E7D2C-207B-4D09-A2F1-773AA34F6528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7397752" y="5651477"/>
            <a:ext cx="12404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do 71">
            <a:extLst>
              <a:ext uri="{FF2B5EF4-FFF2-40B4-BE49-F238E27FC236}">
                <a16:creationId xmlns:a16="http://schemas.microsoft.com/office/drawing/2014/main" id="{5A3F52AA-A846-403C-9093-22EE00A29B5B}"/>
              </a:ext>
            </a:extLst>
          </p:cNvPr>
          <p:cNvCxnSpPr>
            <a:stCxn id="57" idx="3"/>
            <a:endCxn id="59" idx="2"/>
          </p:cNvCxnSpPr>
          <p:nvPr/>
        </p:nvCxnSpPr>
        <p:spPr>
          <a:xfrm flipV="1">
            <a:off x="9150126" y="5086502"/>
            <a:ext cx="1705316" cy="5649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: Angulado 72">
            <a:extLst>
              <a:ext uri="{FF2B5EF4-FFF2-40B4-BE49-F238E27FC236}">
                <a16:creationId xmlns:a16="http://schemas.microsoft.com/office/drawing/2014/main" id="{A10C7621-B5A6-472D-A518-0A2025ECCA93}"/>
              </a:ext>
            </a:extLst>
          </p:cNvPr>
          <p:cNvCxnSpPr>
            <a:stCxn id="66" idx="3"/>
          </p:cNvCxnSpPr>
          <p:nvPr/>
        </p:nvCxnSpPr>
        <p:spPr>
          <a:xfrm flipV="1">
            <a:off x="11174411" y="3086388"/>
            <a:ext cx="142103" cy="3096271"/>
          </a:xfrm>
          <a:prstGeom prst="bentConnector3">
            <a:avLst>
              <a:gd name="adj1" fmla="val 4833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Imagem 73">
            <a:extLst>
              <a:ext uri="{FF2B5EF4-FFF2-40B4-BE49-F238E27FC236}">
                <a16:creationId xmlns:a16="http://schemas.microsoft.com/office/drawing/2014/main" id="{A1B72EF7-4D7B-40AB-B25A-2E68BB1C29D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588464" y="2605194"/>
            <a:ext cx="654303" cy="763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49462470-ED1F-4FCD-977B-0AF358A3A44D}"/>
              </a:ext>
            </a:extLst>
          </p:cNvPr>
          <p:cNvCxnSpPr>
            <a:cxnSpLocks/>
          </p:cNvCxnSpPr>
          <p:nvPr/>
        </p:nvCxnSpPr>
        <p:spPr>
          <a:xfrm flipV="1">
            <a:off x="6973701" y="3667466"/>
            <a:ext cx="0" cy="575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3B256F33-3496-4572-8AB1-9E68BC44BA41}"/>
              </a:ext>
            </a:extLst>
          </p:cNvPr>
          <p:cNvCxnSpPr/>
          <p:nvPr/>
        </p:nvCxnSpPr>
        <p:spPr>
          <a:xfrm>
            <a:off x="6973701" y="3667466"/>
            <a:ext cx="2932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: Angulado 76">
            <a:extLst>
              <a:ext uri="{FF2B5EF4-FFF2-40B4-BE49-F238E27FC236}">
                <a16:creationId xmlns:a16="http://schemas.microsoft.com/office/drawing/2014/main" id="{6830C12F-0D85-4296-8D35-A93F4FC55C4B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9906687" y="2987096"/>
            <a:ext cx="681777" cy="6803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86BA812E-D9F5-4A7E-91D3-76B449EFA832}"/>
              </a:ext>
            </a:extLst>
          </p:cNvPr>
          <p:cNvSpPr txBox="1"/>
          <p:nvPr/>
        </p:nvSpPr>
        <p:spPr>
          <a:xfrm rot="16200000">
            <a:off x="304038" y="4886319"/>
            <a:ext cx="218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Bancos de Dados</a:t>
            </a:r>
          </a:p>
        </p:txBody>
      </p: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E0C3C338-474C-4275-89AF-313DEABDBBB7}"/>
              </a:ext>
            </a:extLst>
          </p:cNvPr>
          <p:cNvCxnSpPr>
            <a:cxnSpLocks/>
          </p:cNvCxnSpPr>
          <p:nvPr/>
        </p:nvCxnSpPr>
        <p:spPr>
          <a:xfrm>
            <a:off x="4191358" y="4922849"/>
            <a:ext cx="0" cy="29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A13AD776-286B-4EF4-B581-54B57EC63B11}"/>
              </a:ext>
            </a:extLst>
          </p:cNvPr>
          <p:cNvGrpSpPr/>
          <p:nvPr/>
        </p:nvGrpSpPr>
        <p:grpSpPr>
          <a:xfrm>
            <a:off x="4191358" y="6219072"/>
            <a:ext cx="6217961" cy="411505"/>
            <a:chOff x="4191358" y="6219072"/>
            <a:chExt cx="6217961" cy="411505"/>
          </a:xfrm>
        </p:grpSpPr>
        <p:cxnSp>
          <p:nvCxnSpPr>
            <p:cNvPr id="81" name="Conector reto 80">
              <a:extLst>
                <a:ext uri="{FF2B5EF4-FFF2-40B4-BE49-F238E27FC236}">
                  <a16:creationId xmlns:a16="http://schemas.microsoft.com/office/drawing/2014/main" id="{5D110AF3-6E8A-4DDB-8F5D-DB25AB887B9F}"/>
                </a:ext>
              </a:extLst>
            </p:cNvPr>
            <p:cNvCxnSpPr/>
            <p:nvPr/>
          </p:nvCxnSpPr>
          <p:spPr>
            <a:xfrm>
              <a:off x="4191358" y="6219072"/>
              <a:ext cx="0" cy="4098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de Seta Reta 81">
              <a:extLst>
                <a:ext uri="{FF2B5EF4-FFF2-40B4-BE49-F238E27FC236}">
                  <a16:creationId xmlns:a16="http://schemas.microsoft.com/office/drawing/2014/main" id="{6208834E-570A-44FE-A82A-86A83AE26D4B}"/>
                </a:ext>
              </a:extLst>
            </p:cNvPr>
            <p:cNvCxnSpPr/>
            <p:nvPr/>
          </p:nvCxnSpPr>
          <p:spPr>
            <a:xfrm>
              <a:off x="4191358" y="6630577"/>
              <a:ext cx="62179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tângulo 82">
            <a:extLst>
              <a:ext uri="{FF2B5EF4-FFF2-40B4-BE49-F238E27FC236}">
                <a16:creationId xmlns:a16="http://schemas.microsoft.com/office/drawing/2014/main" id="{3EE6CF99-AB36-472C-AB2A-D6788D2998AF}"/>
              </a:ext>
            </a:extLst>
          </p:cNvPr>
          <p:cNvSpPr/>
          <p:nvPr/>
        </p:nvSpPr>
        <p:spPr>
          <a:xfrm>
            <a:off x="0" y="6521205"/>
            <a:ext cx="2415772" cy="340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384E55E7-318A-4C54-A6DA-BDE59781C04C}"/>
              </a:ext>
            </a:extLst>
          </p:cNvPr>
          <p:cNvSpPr txBox="1"/>
          <p:nvPr/>
        </p:nvSpPr>
        <p:spPr>
          <a:xfrm>
            <a:off x="1" y="6556858"/>
            <a:ext cx="24157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hlinkClick r:id="rId32"/>
              </a:rPr>
              <a:t>https://www.ontl.epl.gov.br/</a:t>
            </a:r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79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7E3084-E9DC-4D14-98DD-3F4C66DE1B49}"/>
              </a:ext>
            </a:extLst>
          </p:cNvPr>
          <p:cNvSpPr txBox="1"/>
          <p:nvPr/>
        </p:nvSpPr>
        <p:spPr>
          <a:xfrm>
            <a:off x="433987" y="1125099"/>
            <a:ext cx="43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PUBLICAÇÕES TÉCNICAS</a:t>
            </a:r>
            <a:endParaRPr lang="pt-BR" dirty="0"/>
          </a:p>
        </p:txBody>
      </p:sp>
      <p:pic>
        <p:nvPicPr>
          <p:cNvPr id="3" name="Picture 2" descr="C:\Users\thiago.borges\Downloads\tabua.png">
            <a:extLst>
              <a:ext uri="{FF2B5EF4-FFF2-40B4-BE49-F238E27FC236}">
                <a16:creationId xmlns:a16="http://schemas.microsoft.com/office/drawing/2014/main" id="{111F2DB6-C4D2-4CD1-BADE-69107AD68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3" y="4456168"/>
            <a:ext cx="10551507" cy="12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49370ED-D069-498C-9D4D-3DF207614BF9}"/>
              </a:ext>
            </a:extLst>
          </p:cNvPr>
          <p:cNvSpPr txBox="1"/>
          <p:nvPr/>
        </p:nvSpPr>
        <p:spPr>
          <a:xfrm>
            <a:off x="960912" y="5341079"/>
            <a:ext cx="60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2015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0BEA519-98B9-46F7-A536-D0CCB75A1759}"/>
              </a:ext>
            </a:extLst>
          </p:cNvPr>
          <p:cNvCxnSpPr/>
          <p:nvPr/>
        </p:nvCxnSpPr>
        <p:spPr>
          <a:xfrm>
            <a:off x="1262424" y="4760093"/>
            <a:ext cx="0" cy="5606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10FF82-2E2E-420A-BB98-7E34D113C427}"/>
              </a:ext>
            </a:extLst>
          </p:cNvPr>
          <p:cNvSpPr txBox="1"/>
          <p:nvPr/>
        </p:nvSpPr>
        <p:spPr>
          <a:xfrm>
            <a:off x="9896074" y="5320699"/>
            <a:ext cx="60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2022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43095C6-E9C7-4797-A89A-6E40D3B4A3B0}"/>
              </a:ext>
            </a:extLst>
          </p:cNvPr>
          <p:cNvCxnSpPr/>
          <p:nvPr/>
        </p:nvCxnSpPr>
        <p:spPr>
          <a:xfrm>
            <a:off x="10197586" y="4739713"/>
            <a:ext cx="0" cy="5606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F0CC6E8A-FFCF-4835-8E0A-77527E251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28" y="2190107"/>
            <a:ext cx="1606544" cy="227132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D53D910-F976-4784-8570-0F9B19ABD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025" y="2192760"/>
            <a:ext cx="1598640" cy="225675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EE93717-88ED-464C-A726-5642816A1CA9}"/>
              </a:ext>
            </a:extLst>
          </p:cNvPr>
          <p:cNvSpPr txBox="1"/>
          <p:nvPr/>
        </p:nvSpPr>
        <p:spPr>
          <a:xfrm>
            <a:off x="1563936" y="4825527"/>
            <a:ext cx="84517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Resenha Mensal, Panorama Transportes, Artigo Técnico, Boletim de Logística, Anuário Estatístico, Diagnóstico Logístico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D60087-79AA-4990-BA50-4DAD13BA8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731" y="2187098"/>
            <a:ext cx="1571028" cy="2263877"/>
          </a:xfrm>
          <a:prstGeom prst="rect">
            <a:avLst/>
          </a:prstGeom>
        </p:spPr>
      </p:pic>
      <p:pic>
        <p:nvPicPr>
          <p:cNvPr id="9" name="Picture 6" descr="C:\Users\thiago.borges\Downloads\boletim2.png">
            <a:extLst>
              <a:ext uri="{FF2B5EF4-FFF2-40B4-BE49-F238E27FC236}">
                <a16:creationId xmlns:a16="http://schemas.microsoft.com/office/drawing/2014/main" id="{663B0E7F-6D17-4568-8421-24368FE1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19" y="3033772"/>
            <a:ext cx="2158623" cy="14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636FD55-8AF1-442A-AAFF-DF4B3113C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1669" y="2332034"/>
            <a:ext cx="1511789" cy="2129216"/>
          </a:xfrm>
          <a:prstGeom prst="rect">
            <a:avLst/>
          </a:prstGeom>
        </p:spPr>
      </p:pic>
      <p:pic>
        <p:nvPicPr>
          <p:cNvPr id="11" name="Picture 3" descr="C:\Users\thiago.borges\Downloads\resenha.png">
            <a:extLst>
              <a:ext uri="{FF2B5EF4-FFF2-40B4-BE49-F238E27FC236}">
                <a16:creationId xmlns:a16="http://schemas.microsoft.com/office/drawing/2014/main" id="{83F0F386-B7EE-4727-9718-6E1C930D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24" y="2714700"/>
            <a:ext cx="2194383" cy="17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969BBB5-5E3C-4BEC-AFC2-85CABDF5C773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8CFAA2-E150-4CBD-B153-195209C60221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9"/>
              </a:rPr>
              <a:t>https://www.ontl.epl.gov.br/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90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E118EA-9AA1-49F7-B55B-A7A8AECEBBF4}"/>
              </a:ext>
            </a:extLst>
          </p:cNvPr>
          <p:cNvSpPr txBox="1"/>
          <p:nvPr/>
        </p:nvSpPr>
        <p:spPr>
          <a:xfrm>
            <a:off x="433987" y="1125099"/>
            <a:ext cx="566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PAINÉIS ANALÍTICOS E APLICAÇÕES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C5D514A-2A95-4D07-BBB6-AF3AA23AA488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25F0CD-8BC1-4B66-B7ED-70CA5B4CF59C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2"/>
              </a:rPr>
              <a:t>https://www.ontl.epl.gov.br/</a:t>
            </a:r>
            <a:r>
              <a:rPr lang="pt-BR" sz="1400" dirty="0"/>
              <a:t> </a:t>
            </a:r>
          </a:p>
        </p:txBody>
      </p:sp>
      <p:pic>
        <p:nvPicPr>
          <p:cNvPr id="12" name="Picture 2" descr="C:\Users\thiago.borges\Downloads\paineis.png">
            <a:extLst>
              <a:ext uri="{FF2B5EF4-FFF2-40B4-BE49-F238E27FC236}">
                <a16:creationId xmlns:a16="http://schemas.microsoft.com/office/drawing/2014/main" id="{535CE0C7-327A-4603-AFF2-0D514CE9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40" y="2027892"/>
            <a:ext cx="9330519" cy="39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983C9C3-CBB9-4FB1-9023-2A527626B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826" y="5649465"/>
            <a:ext cx="1288869" cy="278584"/>
          </a:xfrm>
          <a:prstGeom prst="rect">
            <a:avLst/>
          </a:prstGeom>
        </p:spPr>
      </p:pic>
      <p:pic>
        <p:nvPicPr>
          <p:cNvPr id="14" name="Picture 2" descr="Image result for arcgis">
            <a:extLst>
              <a:ext uri="{FF2B5EF4-FFF2-40B4-BE49-F238E27FC236}">
                <a16:creationId xmlns:a16="http://schemas.microsoft.com/office/drawing/2014/main" id="{702C6047-85EC-49D8-BAA3-6607BEF8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71" y="5516877"/>
            <a:ext cx="471089" cy="4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CAA9612-6ED0-446D-A419-C438767F326D}"/>
              </a:ext>
            </a:extLst>
          </p:cNvPr>
          <p:cNvSpPr txBox="1"/>
          <p:nvPr/>
        </p:nvSpPr>
        <p:spPr>
          <a:xfrm>
            <a:off x="2496036" y="2759667"/>
            <a:ext cx="1364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Simuladores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DD5C809-D78E-44B6-9B88-0F37CEAC95A6}"/>
              </a:ext>
            </a:extLst>
          </p:cNvPr>
          <p:cNvSpPr txBox="1"/>
          <p:nvPr/>
        </p:nvSpPr>
        <p:spPr>
          <a:xfrm>
            <a:off x="4926119" y="2572721"/>
            <a:ext cx="188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Indicadores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923FAAA-94A5-4640-A051-47C0124F91D6}"/>
              </a:ext>
            </a:extLst>
          </p:cNvPr>
          <p:cNvSpPr txBox="1"/>
          <p:nvPr/>
        </p:nvSpPr>
        <p:spPr>
          <a:xfrm>
            <a:off x="8565560" y="2759087"/>
            <a:ext cx="224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Plataformas </a:t>
            </a:r>
          </a:p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Analíticas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738FA0-B476-4E86-B665-2D59C2BCD7D0}"/>
              </a:ext>
            </a:extLst>
          </p:cNvPr>
          <p:cNvSpPr txBox="1"/>
          <p:nvPr/>
        </p:nvSpPr>
        <p:spPr>
          <a:xfrm>
            <a:off x="7150408" y="2572721"/>
            <a:ext cx="188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Informação </a:t>
            </a:r>
          </a:p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geográfica</a:t>
            </a:r>
          </a:p>
        </p:txBody>
      </p:sp>
    </p:spTree>
    <p:extLst>
      <p:ext uri="{BB962C8B-B14F-4D97-AF65-F5344CB8AC3E}">
        <p14:creationId xmlns:p14="http://schemas.microsoft.com/office/powerpoint/2010/main" val="13290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E118EA-9AA1-49F7-B55B-A7A8AECEBBF4}"/>
              </a:ext>
            </a:extLst>
          </p:cNvPr>
          <p:cNvSpPr txBox="1"/>
          <p:nvPr/>
        </p:nvSpPr>
        <p:spPr>
          <a:xfrm>
            <a:off x="433987" y="1125099"/>
            <a:ext cx="566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OBTENDO DADOS DO ONTL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C5D514A-2A95-4D07-BBB6-AF3AA23AA488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25F0CD-8BC1-4B66-B7ED-70CA5B4CF59C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2"/>
              </a:rPr>
              <a:t>https://www.ontl.epl.gov.br/</a:t>
            </a:r>
            <a:r>
              <a:rPr lang="pt-BR" sz="1400" dirty="0"/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EC1DC3-E323-454F-B3AC-3C61B101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1873109"/>
            <a:ext cx="10182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4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E118EA-9AA1-49F7-B55B-A7A8AECEBBF4}"/>
              </a:ext>
            </a:extLst>
          </p:cNvPr>
          <p:cNvSpPr txBox="1"/>
          <p:nvPr/>
        </p:nvSpPr>
        <p:spPr>
          <a:xfrm>
            <a:off x="433987" y="1125099"/>
            <a:ext cx="164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OBTENDO DADOS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C5D514A-2A95-4D07-BBB6-AF3AA23AA488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25F0CD-8BC1-4B66-B7ED-70CA5B4CF59C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2"/>
              </a:rPr>
              <a:t>https://www.ontl.epl.gov.br/</a:t>
            </a:r>
            <a:r>
              <a:rPr lang="pt-BR" sz="1400" dirty="0"/>
              <a:t>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4436B3A-CF10-475F-9608-02EBF2904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33"/>
          <a:stretch/>
        </p:blipFill>
        <p:spPr>
          <a:xfrm>
            <a:off x="2354125" y="854157"/>
            <a:ext cx="7903059" cy="54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7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9EDA6EE-322B-4B21-B379-602934019CA6}"/>
              </a:ext>
            </a:extLst>
          </p:cNvPr>
          <p:cNvSpPr txBox="1"/>
          <p:nvPr/>
        </p:nvSpPr>
        <p:spPr>
          <a:xfrm>
            <a:off x="433987" y="1125099"/>
            <a:ext cx="566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DESAFIOS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FD98EDA-6D9C-4775-A4B7-C731B21FE8CC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69DB5F-6E8A-4F1D-9657-66A32BCA2E51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2"/>
              </a:rPr>
              <a:t>https://www.ontl.epl.gov.br/</a:t>
            </a:r>
            <a:r>
              <a:rPr lang="pt-BR" sz="1400" dirty="0"/>
              <a:t> </a:t>
            </a:r>
          </a:p>
        </p:txBody>
      </p:sp>
      <p:sp>
        <p:nvSpPr>
          <p:cNvPr id="5" name="Shape 264">
            <a:extLst>
              <a:ext uri="{FF2B5EF4-FFF2-40B4-BE49-F238E27FC236}">
                <a16:creationId xmlns:a16="http://schemas.microsoft.com/office/drawing/2014/main" id="{F8DB8A9C-1CDD-42B5-9D73-F56300F50570}"/>
              </a:ext>
            </a:extLst>
          </p:cNvPr>
          <p:cNvSpPr txBox="1"/>
          <p:nvPr/>
        </p:nvSpPr>
        <p:spPr>
          <a:xfrm>
            <a:off x="5775226" y="2472043"/>
            <a:ext cx="5742895" cy="272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Mais e mais informações instantâneas;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Implementação de processos automatizados;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Homogeneização de dados (BD);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Atualizações frequentes de bancos de dados, painéis analíticos e aplicativos;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Incorporação de novas tecnologias (como IA e Big Data);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Compromissos com parceiros (fontes de dados).</a:t>
            </a:r>
            <a:endParaRPr lang="es-ES"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8223176-8FD1-445D-A826-41210E6B49B5}"/>
              </a:ext>
            </a:extLst>
          </p:cNvPr>
          <p:cNvGrpSpPr/>
          <p:nvPr/>
        </p:nvGrpSpPr>
        <p:grpSpPr>
          <a:xfrm>
            <a:off x="989155" y="2159571"/>
            <a:ext cx="3347953" cy="2989277"/>
            <a:chOff x="2454515" y="2210819"/>
            <a:chExt cx="969171" cy="865343"/>
          </a:xfrm>
        </p:grpSpPr>
        <p:sp>
          <p:nvSpPr>
            <p:cNvPr id="7" name="Google Shape;3710;p36">
              <a:extLst>
                <a:ext uri="{FF2B5EF4-FFF2-40B4-BE49-F238E27FC236}">
                  <a16:creationId xmlns:a16="http://schemas.microsoft.com/office/drawing/2014/main" id="{234D5F35-4F03-4D43-9B11-96C3F2D9410A}"/>
                </a:ext>
              </a:extLst>
            </p:cNvPr>
            <p:cNvSpPr/>
            <p:nvPr/>
          </p:nvSpPr>
          <p:spPr>
            <a:xfrm>
              <a:off x="2454515" y="2691322"/>
              <a:ext cx="205664" cy="377704"/>
            </a:xfrm>
            <a:custGeom>
              <a:avLst/>
              <a:gdLst/>
              <a:ahLst/>
              <a:cxnLst/>
              <a:rect l="l" t="t" r="r" b="b"/>
              <a:pathLst>
                <a:path w="6398" h="11750" extrusionOk="0">
                  <a:moveTo>
                    <a:pt x="190" y="1"/>
                  </a:moveTo>
                  <a:cubicBezTo>
                    <a:pt x="63" y="1"/>
                    <a:pt x="0" y="96"/>
                    <a:pt x="0" y="222"/>
                  </a:cubicBezTo>
                  <a:cubicBezTo>
                    <a:pt x="0" y="856"/>
                    <a:pt x="63" y="1489"/>
                    <a:pt x="158" y="2122"/>
                  </a:cubicBezTo>
                  <a:cubicBezTo>
                    <a:pt x="190" y="2217"/>
                    <a:pt x="253" y="2281"/>
                    <a:pt x="348" y="2281"/>
                  </a:cubicBezTo>
                  <a:lnTo>
                    <a:pt x="380" y="2281"/>
                  </a:lnTo>
                  <a:cubicBezTo>
                    <a:pt x="475" y="2281"/>
                    <a:pt x="570" y="2154"/>
                    <a:pt x="538" y="2059"/>
                  </a:cubicBezTo>
                  <a:cubicBezTo>
                    <a:pt x="443" y="1457"/>
                    <a:pt x="380" y="824"/>
                    <a:pt x="380" y="191"/>
                  </a:cubicBezTo>
                  <a:cubicBezTo>
                    <a:pt x="380" y="96"/>
                    <a:pt x="285" y="1"/>
                    <a:pt x="190" y="1"/>
                  </a:cubicBezTo>
                  <a:close/>
                  <a:moveTo>
                    <a:pt x="779" y="3761"/>
                  </a:moveTo>
                  <a:cubicBezTo>
                    <a:pt x="762" y="3761"/>
                    <a:pt x="745" y="3764"/>
                    <a:pt x="729" y="3769"/>
                  </a:cubicBezTo>
                  <a:cubicBezTo>
                    <a:pt x="634" y="3801"/>
                    <a:pt x="570" y="3896"/>
                    <a:pt x="602" y="3991"/>
                  </a:cubicBezTo>
                  <a:cubicBezTo>
                    <a:pt x="792" y="4624"/>
                    <a:pt x="1014" y="5226"/>
                    <a:pt x="1267" y="5796"/>
                  </a:cubicBezTo>
                  <a:cubicBezTo>
                    <a:pt x="1299" y="5859"/>
                    <a:pt x="1362" y="5923"/>
                    <a:pt x="1425" y="5923"/>
                  </a:cubicBezTo>
                  <a:cubicBezTo>
                    <a:pt x="1457" y="5923"/>
                    <a:pt x="1489" y="5891"/>
                    <a:pt x="1520" y="5891"/>
                  </a:cubicBezTo>
                  <a:cubicBezTo>
                    <a:pt x="1615" y="5859"/>
                    <a:pt x="1647" y="5733"/>
                    <a:pt x="1615" y="5638"/>
                  </a:cubicBezTo>
                  <a:cubicBezTo>
                    <a:pt x="1362" y="5068"/>
                    <a:pt x="1140" y="4498"/>
                    <a:pt x="950" y="3896"/>
                  </a:cubicBezTo>
                  <a:cubicBezTo>
                    <a:pt x="924" y="3818"/>
                    <a:pt x="855" y="3761"/>
                    <a:pt x="779" y="3761"/>
                  </a:cubicBezTo>
                  <a:close/>
                  <a:moveTo>
                    <a:pt x="2298" y="7209"/>
                  </a:moveTo>
                  <a:cubicBezTo>
                    <a:pt x="2270" y="7209"/>
                    <a:pt x="2242" y="7213"/>
                    <a:pt x="2217" y="7221"/>
                  </a:cubicBezTo>
                  <a:cubicBezTo>
                    <a:pt x="2154" y="7284"/>
                    <a:pt x="2122" y="7411"/>
                    <a:pt x="2154" y="7506"/>
                  </a:cubicBezTo>
                  <a:cubicBezTo>
                    <a:pt x="2502" y="8044"/>
                    <a:pt x="2882" y="8583"/>
                    <a:pt x="3294" y="9058"/>
                  </a:cubicBezTo>
                  <a:cubicBezTo>
                    <a:pt x="3325" y="9121"/>
                    <a:pt x="3357" y="9121"/>
                    <a:pt x="3420" y="9121"/>
                  </a:cubicBezTo>
                  <a:cubicBezTo>
                    <a:pt x="3452" y="9121"/>
                    <a:pt x="3515" y="9121"/>
                    <a:pt x="3547" y="9090"/>
                  </a:cubicBezTo>
                  <a:cubicBezTo>
                    <a:pt x="3642" y="9026"/>
                    <a:pt x="3642" y="8900"/>
                    <a:pt x="3579" y="8836"/>
                  </a:cubicBezTo>
                  <a:cubicBezTo>
                    <a:pt x="3167" y="8329"/>
                    <a:pt x="2819" y="7823"/>
                    <a:pt x="2502" y="7284"/>
                  </a:cubicBezTo>
                  <a:cubicBezTo>
                    <a:pt x="2456" y="7238"/>
                    <a:pt x="2375" y="7209"/>
                    <a:pt x="2298" y="7209"/>
                  </a:cubicBezTo>
                  <a:close/>
                  <a:moveTo>
                    <a:pt x="4715" y="10150"/>
                  </a:moveTo>
                  <a:cubicBezTo>
                    <a:pt x="4663" y="10150"/>
                    <a:pt x="4608" y="10166"/>
                    <a:pt x="4560" y="10198"/>
                  </a:cubicBezTo>
                  <a:cubicBezTo>
                    <a:pt x="4497" y="10293"/>
                    <a:pt x="4497" y="10420"/>
                    <a:pt x="4592" y="10483"/>
                  </a:cubicBezTo>
                  <a:cubicBezTo>
                    <a:pt x="5036" y="10926"/>
                    <a:pt x="5542" y="11338"/>
                    <a:pt x="6049" y="11718"/>
                  </a:cubicBezTo>
                  <a:cubicBezTo>
                    <a:pt x="6081" y="11718"/>
                    <a:pt x="6144" y="11750"/>
                    <a:pt x="6176" y="11750"/>
                  </a:cubicBezTo>
                  <a:cubicBezTo>
                    <a:pt x="6239" y="11750"/>
                    <a:pt x="6302" y="11718"/>
                    <a:pt x="6334" y="11655"/>
                  </a:cubicBezTo>
                  <a:cubicBezTo>
                    <a:pt x="6397" y="11591"/>
                    <a:pt x="6366" y="11465"/>
                    <a:pt x="6271" y="11401"/>
                  </a:cubicBezTo>
                  <a:cubicBezTo>
                    <a:pt x="5764" y="11021"/>
                    <a:pt x="5289" y="10641"/>
                    <a:pt x="4845" y="10198"/>
                  </a:cubicBezTo>
                  <a:cubicBezTo>
                    <a:pt x="4814" y="10166"/>
                    <a:pt x="4766" y="10150"/>
                    <a:pt x="4715" y="1015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11;p36">
              <a:extLst>
                <a:ext uri="{FF2B5EF4-FFF2-40B4-BE49-F238E27FC236}">
                  <a16:creationId xmlns:a16="http://schemas.microsoft.com/office/drawing/2014/main" id="{1281E14E-8E91-4CC6-BFD3-898B7C287696}"/>
                </a:ext>
              </a:extLst>
            </p:cNvPr>
            <p:cNvSpPr/>
            <p:nvPr/>
          </p:nvSpPr>
          <p:spPr>
            <a:xfrm>
              <a:off x="3206804" y="2678079"/>
              <a:ext cx="195506" cy="382815"/>
            </a:xfrm>
            <a:custGeom>
              <a:avLst/>
              <a:gdLst/>
              <a:ahLst/>
              <a:cxnLst/>
              <a:rect l="l" t="t" r="r" b="b"/>
              <a:pathLst>
                <a:path w="6082" h="11909" extrusionOk="0">
                  <a:moveTo>
                    <a:pt x="5891" y="1"/>
                  </a:moveTo>
                  <a:cubicBezTo>
                    <a:pt x="5796" y="1"/>
                    <a:pt x="5701" y="96"/>
                    <a:pt x="5701" y="191"/>
                  </a:cubicBezTo>
                  <a:cubicBezTo>
                    <a:pt x="5701" y="824"/>
                    <a:pt x="5669" y="1458"/>
                    <a:pt x="5574" y="2059"/>
                  </a:cubicBezTo>
                  <a:cubicBezTo>
                    <a:pt x="5574" y="2154"/>
                    <a:pt x="5638" y="2281"/>
                    <a:pt x="5733" y="2281"/>
                  </a:cubicBezTo>
                  <a:lnTo>
                    <a:pt x="5764" y="2281"/>
                  </a:lnTo>
                  <a:cubicBezTo>
                    <a:pt x="5859" y="2281"/>
                    <a:pt x="5954" y="2218"/>
                    <a:pt x="5954" y="2123"/>
                  </a:cubicBezTo>
                  <a:cubicBezTo>
                    <a:pt x="6049" y="1489"/>
                    <a:pt x="6081" y="824"/>
                    <a:pt x="6081" y="191"/>
                  </a:cubicBezTo>
                  <a:cubicBezTo>
                    <a:pt x="6081" y="96"/>
                    <a:pt x="5986" y="1"/>
                    <a:pt x="5891" y="1"/>
                  </a:cubicBezTo>
                  <a:close/>
                  <a:moveTo>
                    <a:pt x="5398" y="3761"/>
                  </a:moveTo>
                  <a:cubicBezTo>
                    <a:pt x="5321" y="3761"/>
                    <a:pt x="5252" y="3818"/>
                    <a:pt x="5226" y="3896"/>
                  </a:cubicBezTo>
                  <a:cubicBezTo>
                    <a:pt x="5068" y="4498"/>
                    <a:pt x="4846" y="5100"/>
                    <a:pt x="4624" y="5670"/>
                  </a:cubicBezTo>
                  <a:cubicBezTo>
                    <a:pt x="4561" y="5765"/>
                    <a:pt x="4624" y="5891"/>
                    <a:pt x="4719" y="5923"/>
                  </a:cubicBezTo>
                  <a:lnTo>
                    <a:pt x="4783" y="5923"/>
                  </a:lnTo>
                  <a:cubicBezTo>
                    <a:pt x="4846" y="5923"/>
                    <a:pt x="4941" y="5891"/>
                    <a:pt x="4973" y="5828"/>
                  </a:cubicBezTo>
                  <a:cubicBezTo>
                    <a:pt x="5194" y="5226"/>
                    <a:pt x="5416" y="4625"/>
                    <a:pt x="5574" y="3991"/>
                  </a:cubicBezTo>
                  <a:cubicBezTo>
                    <a:pt x="5606" y="3896"/>
                    <a:pt x="5543" y="3801"/>
                    <a:pt x="5448" y="3769"/>
                  </a:cubicBezTo>
                  <a:cubicBezTo>
                    <a:pt x="5431" y="3764"/>
                    <a:pt x="5414" y="3761"/>
                    <a:pt x="5398" y="3761"/>
                  </a:cubicBezTo>
                  <a:close/>
                  <a:moveTo>
                    <a:pt x="3946" y="7252"/>
                  </a:moveTo>
                  <a:cubicBezTo>
                    <a:pt x="3877" y="7252"/>
                    <a:pt x="3810" y="7287"/>
                    <a:pt x="3769" y="7348"/>
                  </a:cubicBezTo>
                  <a:cubicBezTo>
                    <a:pt x="3484" y="7886"/>
                    <a:pt x="3136" y="8425"/>
                    <a:pt x="2756" y="8900"/>
                  </a:cubicBezTo>
                  <a:cubicBezTo>
                    <a:pt x="2692" y="8995"/>
                    <a:pt x="2692" y="9121"/>
                    <a:pt x="2787" y="9185"/>
                  </a:cubicBezTo>
                  <a:cubicBezTo>
                    <a:pt x="2819" y="9216"/>
                    <a:pt x="2851" y="9216"/>
                    <a:pt x="2882" y="9216"/>
                  </a:cubicBezTo>
                  <a:cubicBezTo>
                    <a:pt x="2946" y="9216"/>
                    <a:pt x="3009" y="9185"/>
                    <a:pt x="3041" y="9153"/>
                  </a:cubicBezTo>
                  <a:cubicBezTo>
                    <a:pt x="3452" y="8646"/>
                    <a:pt x="3801" y="8108"/>
                    <a:pt x="4118" y="7538"/>
                  </a:cubicBezTo>
                  <a:cubicBezTo>
                    <a:pt x="4181" y="7443"/>
                    <a:pt x="4149" y="7348"/>
                    <a:pt x="4054" y="7285"/>
                  </a:cubicBezTo>
                  <a:cubicBezTo>
                    <a:pt x="4021" y="7262"/>
                    <a:pt x="3983" y="7252"/>
                    <a:pt x="3946" y="7252"/>
                  </a:cubicBezTo>
                  <a:close/>
                  <a:moveTo>
                    <a:pt x="1647" y="10277"/>
                  </a:moveTo>
                  <a:cubicBezTo>
                    <a:pt x="1600" y="10277"/>
                    <a:pt x="1552" y="10293"/>
                    <a:pt x="1521" y="10325"/>
                  </a:cubicBezTo>
                  <a:cubicBezTo>
                    <a:pt x="1077" y="10768"/>
                    <a:pt x="602" y="11180"/>
                    <a:pt x="96" y="11560"/>
                  </a:cubicBezTo>
                  <a:cubicBezTo>
                    <a:pt x="32" y="11623"/>
                    <a:pt x="1" y="11750"/>
                    <a:pt x="64" y="11813"/>
                  </a:cubicBezTo>
                  <a:cubicBezTo>
                    <a:pt x="96" y="11877"/>
                    <a:pt x="159" y="11908"/>
                    <a:pt x="222" y="11908"/>
                  </a:cubicBezTo>
                  <a:cubicBezTo>
                    <a:pt x="254" y="11908"/>
                    <a:pt x="317" y="11877"/>
                    <a:pt x="349" y="11877"/>
                  </a:cubicBezTo>
                  <a:cubicBezTo>
                    <a:pt x="856" y="11465"/>
                    <a:pt x="1331" y="11053"/>
                    <a:pt x="1774" y="10578"/>
                  </a:cubicBezTo>
                  <a:cubicBezTo>
                    <a:pt x="1869" y="10515"/>
                    <a:pt x="1869" y="10388"/>
                    <a:pt x="1774" y="10325"/>
                  </a:cubicBezTo>
                  <a:cubicBezTo>
                    <a:pt x="1742" y="10293"/>
                    <a:pt x="1695" y="10277"/>
                    <a:pt x="1647" y="10277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12;p36">
              <a:extLst>
                <a:ext uri="{FF2B5EF4-FFF2-40B4-BE49-F238E27FC236}">
                  <a16:creationId xmlns:a16="http://schemas.microsoft.com/office/drawing/2014/main" id="{C70200B4-56DD-474C-BED6-D31395CDEBC4}"/>
                </a:ext>
              </a:extLst>
            </p:cNvPr>
            <p:cNvSpPr/>
            <p:nvPr/>
          </p:nvSpPr>
          <p:spPr>
            <a:xfrm>
              <a:off x="2700874" y="2210819"/>
              <a:ext cx="425535" cy="67215"/>
            </a:xfrm>
            <a:custGeom>
              <a:avLst/>
              <a:gdLst/>
              <a:ahLst/>
              <a:cxnLst/>
              <a:rect l="l" t="t" r="r" b="b"/>
              <a:pathLst>
                <a:path w="13238" h="2091" extrusionOk="0">
                  <a:moveTo>
                    <a:pt x="7506" y="1"/>
                  </a:moveTo>
                  <a:cubicBezTo>
                    <a:pt x="7411" y="1"/>
                    <a:pt x="7316" y="64"/>
                    <a:pt x="7316" y="159"/>
                  </a:cubicBezTo>
                  <a:cubicBezTo>
                    <a:pt x="7316" y="286"/>
                    <a:pt x="7411" y="349"/>
                    <a:pt x="7506" y="381"/>
                  </a:cubicBezTo>
                  <a:cubicBezTo>
                    <a:pt x="8139" y="381"/>
                    <a:pt x="8772" y="444"/>
                    <a:pt x="9374" y="539"/>
                  </a:cubicBezTo>
                  <a:lnTo>
                    <a:pt x="9406" y="539"/>
                  </a:lnTo>
                  <a:cubicBezTo>
                    <a:pt x="9501" y="539"/>
                    <a:pt x="9564" y="476"/>
                    <a:pt x="9596" y="381"/>
                  </a:cubicBezTo>
                  <a:cubicBezTo>
                    <a:pt x="9596" y="286"/>
                    <a:pt x="9532" y="191"/>
                    <a:pt x="9437" y="159"/>
                  </a:cubicBezTo>
                  <a:cubicBezTo>
                    <a:pt x="8804" y="64"/>
                    <a:pt x="8171" y="1"/>
                    <a:pt x="7506" y="1"/>
                  </a:cubicBezTo>
                  <a:close/>
                  <a:moveTo>
                    <a:pt x="5643" y="58"/>
                  </a:moveTo>
                  <a:cubicBezTo>
                    <a:pt x="5631" y="58"/>
                    <a:pt x="5618" y="60"/>
                    <a:pt x="5605" y="64"/>
                  </a:cubicBezTo>
                  <a:cubicBezTo>
                    <a:pt x="4972" y="128"/>
                    <a:pt x="4339" y="223"/>
                    <a:pt x="3705" y="349"/>
                  </a:cubicBezTo>
                  <a:cubicBezTo>
                    <a:pt x="3610" y="381"/>
                    <a:pt x="3547" y="508"/>
                    <a:pt x="3579" y="603"/>
                  </a:cubicBezTo>
                  <a:cubicBezTo>
                    <a:pt x="3579" y="698"/>
                    <a:pt x="3674" y="729"/>
                    <a:pt x="3737" y="729"/>
                  </a:cubicBezTo>
                  <a:lnTo>
                    <a:pt x="3800" y="729"/>
                  </a:lnTo>
                  <a:cubicBezTo>
                    <a:pt x="4402" y="603"/>
                    <a:pt x="5004" y="508"/>
                    <a:pt x="5637" y="444"/>
                  </a:cubicBezTo>
                  <a:cubicBezTo>
                    <a:pt x="5732" y="413"/>
                    <a:pt x="5827" y="318"/>
                    <a:pt x="5795" y="223"/>
                  </a:cubicBezTo>
                  <a:cubicBezTo>
                    <a:pt x="5795" y="140"/>
                    <a:pt x="5724" y="58"/>
                    <a:pt x="5643" y="58"/>
                  </a:cubicBezTo>
                  <a:close/>
                  <a:moveTo>
                    <a:pt x="11256" y="594"/>
                  </a:moveTo>
                  <a:cubicBezTo>
                    <a:pt x="11179" y="594"/>
                    <a:pt x="11110" y="651"/>
                    <a:pt x="11084" y="729"/>
                  </a:cubicBezTo>
                  <a:cubicBezTo>
                    <a:pt x="11053" y="824"/>
                    <a:pt x="11116" y="951"/>
                    <a:pt x="11211" y="983"/>
                  </a:cubicBezTo>
                  <a:cubicBezTo>
                    <a:pt x="11781" y="1141"/>
                    <a:pt x="12383" y="1363"/>
                    <a:pt x="12953" y="1616"/>
                  </a:cubicBezTo>
                  <a:cubicBezTo>
                    <a:pt x="12984" y="1648"/>
                    <a:pt x="13016" y="1648"/>
                    <a:pt x="13048" y="1648"/>
                  </a:cubicBezTo>
                  <a:cubicBezTo>
                    <a:pt x="13111" y="1648"/>
                    <a:pt x="13174" y="1616"/>
                    <a:pt x="13206" y="1521"/>
                  </a:cubicBezTo>
                  <a:cubicBezTo>
                    <a:pt x="13238" y="1426"/>
                    <a:pt x="13206" y="1331"/>
                    <a:pt x="13111" y="1268"/>
                  </a:cubicBezTo>
                  <a:cubicBezTo>
                    <a:pt x="12541" y="1014"/>
                    <a:pt x="11939" y="793"/>
                    <a:pt x="11306" y="603"/>
                  </a:cubicBezTo>
                  <a:cubicBezTo>
                    <a:pt x="11289" y="597"/>
                    <a:pt x="11272" y="594"/>
                    <a:pt x="11256" y="594"/>
                  </a:cubicBezTo>
                  <a:close/>
                  <a:moveTo>
                    <a:pt x="1921" y="911"/>
                  </a:moveTo>
                  <a:cubicBezTo>
                    <a:pt x="1903" y="911"/>
                    <a:pt x="1885" y="914"/>
                    <a:pt x="1869" y="919"/>
                  </a:cubicBezTo>
                  <a:cubicBezTo>
                    <a:pt x="1267" y="1141"/>
                    <a:pt x="697" y="1426"/>
                    <a:pt x="127" y="1711"/>
                  </a:cubicBezTo>
                  <a:cubicBezTo>
                    <a:pt x="32" y="1774"/>
                    <a:pt x="0" y="1901"/>
                    <a:pt x="32" y="1996"/>
                  </a:cubicBezTo>
                  <a:cubicBezTo>
                    <a:pt x="63" y="2059"/>
                    <a:pt x="127" y="2091"/>
                    <a:pt x="222" y="2091"/>
                  </a:cubicBezTo>
                  <a:cubicBezTo>
                    <a:pt x="253" y="2091"/>
                    <a:pt x="253" y="2059"/>
                    <a:pt x="285" y="2059"/>
                  </a:cubicBezTo>
                  <a:cubicBezTo>
                    <a:pt x="855" y="1774"/>
                    <a:pt x="1425" y="1521"/>
                    <a:pt x="1995" y="1299"/>
                  </a:cubicBezTo>
                  <a:cubicBezTo>
                    <a:pt x="2090" y="1236"/>
                    <a:pt x="2154" y="1141"/>
                    <a:pt x="2122" y="1046"/>
                  </a:cubicBezTo>
                  <a:cubicBezTo>
                    <a:pt x="2096" y="968"/>
                    <a:pt x="2005" y="911"/>
                    <a:pt x="1921" y="91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13;p36">
              <a:extLst>
                <a:ext uri="{FF2B5EF4-FFF2-40B4-BE49-F238E27FC236}">
                  <a16:creationId xmlns:a16="http://schemas.microsoft.com/office/drawing/2014/main" id="{D522BA83-6250-41A8-8360-326755DF9DB6}"/>
                </a:ext>
              </a:extLst>
            </p:cNvPr>
            <p:cNvSpPr/>
            <p:nvPr/>
          </p:nvSpPr>
          <p:spPr>
            <a:xfrm>
              <a:off x="3053087" y="2351325"/>
              <a:ext cx="318653" cy="318653"/>
            </a:xfrm>
            <a:custGeom>
              <a:avLst/>
              <a:gdLst/>
              <a:ahLst/>
              <a:cxnLst/>
              <a:rect l="l" t="t" r="r" b="b"/>
              <a:pathLst>
                <a:path w="9913" h="9913" extrusionOk="0">
                  <a:moveTo>
                    <a:pt x="4973" y="0"/>
                  </a:moveTo>
                  <a:cubicBezTo>
                    <a:pt x="2217" y="0"/>
                    <a:pt x="1" y="2217"/>
                    <a:pt x="1" y="4940"/>
                  </a:cubicBezTo>
                  <a:cubicBezTo>
                    <a:pt x="1" y="7696"/>
                    <a:pt x="2217" y="9912"/>
                    <a:pt x="4973" y="9912"/>
                  </a:cubicBezTo>
                  <a:cubicBezTo>
                    <a:pt x="7696" y="9912"/>
                    <a:pt x="9913" y="7696"/>
                    <a:pt x="9913" y="4940"/>
                  </a:cubicBezTo>
                  <a:cubicBezTo>
                    <a:pt x="9913" y="2217"/>
                    <a:pt x="7696" y="0"/>
                    <a:pt x="4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14;p36">
              <a:extLst>
                <a:ext uri="{FF2B5EF4-FFF2-40B4-BE49-F238E27FC236}">
                  <a16:creationId xmlns:a16="http://schemas.microsoft.com/office/drawing/2014/main" id="{C4A3D22C-ED1B-4DC9-9BF9-DDF15AB855BB}"/>
                </a:ext>
              </a:extLst>
            </p:cNvPr>
            <p:cNvSpPr/>
            <p:nvPr/>
          </p:nvSpPr>
          <p:spPr>
            <a:xfrm>
              <a:off x="3203750" y="2348271"/>
              <a:ext cx="174097" cy="327815"/>
            </a:xfrm>
            <a:custGeom>
              <a:avLst/>
              <a:gdLst/>
              <a:ahLst/>
              <a:cxnLst/>
              <a:rect l="l" t="t" r="r" b="b"/>
              <a:pathLst>
                <a:path w="5416" h="10198" extrusionOk="0">
                  <a:moveTo>
                    <a:pt x="1362" y="0"/>
                  </a:moveTo>
                  <a:cubicBezTo>
                    <a:pt x="1267" y="0"/>
                    <a:pt x="1172" y="63"/>
                    <a:pt x="1141" y="158"/>
                  </a:cubicBezTo>
                  <a:cubicBezTo>
                    <a:pt x="1109" y="253"/>
                    <a:pt x="1172" y="348"/>
                    <a:pt x="1299" y="380"/>
                  </a:cubicBezTo>
                  <a:cubicBezTo>
                    <a:pt x="1584" y="443"/>
                    <a:pt x="1869" y="539"/>
                    <a:pt x="2122" y="634"/>
                  </a:cubicBezTo>
                  <a:cubicBezTo>
                    <a:pt x="2692" y="887"/>
                    <a:pt x="3199" y="1235"/>
                    <a:pt x="3642" y="1679"/>
                  </a:cubicBezTo>
                  <a:cubicBezTo>
                    <a:pt x="4086" y="2090"/>
                    <a:pt x="4434" y="2629"/>
                    <a:pt x="4656" y="3167"/>
                  </a:cubicBezTo>
                  <a:cubicBezTo>
                    <a:pt x="4909" y="3769"/>
                    <a:pt x="5036" y="4402"/>
                    <a:pt x="5036" y="5035"/>
                  </a:cubicBezTo>
                  <a:cubicBezTo>
                    <a:pt x="5036" y="5669"/>
                    <a:pt x="4909" y="6302"/>
                    <a:pt x="4656" y="6872"/>
                  </a:cubicBezTo>
                  <a:cubicBezTo>
                    <a:pt x="4434" y="7442"/>
                    <a:pt x="4086" y="7949"/>
                    <a:pt x="3642" y="8392"/>
                  </a:cubicBezTo>
                  <a:cubicBezTo>
                    <a:pt x="3199" y="8836"/>
                    <a:pt x="2692" y="9184"/>
                    <a:pt x="2122" y="9437"/>
                  </a:cubicBezTo>
                  <a:cubicBezTo>
                    <a:pt x="1552" y="9691"/>
                    <a:pt x="919" y="9817"/>
                    <a:pt x="286" y="9817"/>
                  </a:cubicBezTo>
                  <a:lnTo>
                    <a:pt x="191" y="9817"/>
                  </a:lnTo>
                  <a:cubicBezTo>
                    <a:pt x="96" y="9817"/>
                    <a:pt x="1" y="9881"/>
                    <a:pt x="1" y="9976"/>
                  </a:cubicBezTo>
                  <a:cubicBezTo>
                    <a:pt x="1" y="10103"/>
                    <a:pt x="96" y="10166"/>
                    <a:pt x="191" y="10198"/>
                  </a:cubicBezTo>
                  <a:lnTo>
                    <a:pt x="286" y="10198"/>
                  </a:lnTo>
                  <a:cubicBezTo>
                    <a:pt x="951" y="10198"/>
                    <a:pt x="1647" y="10039"/>
                    <a:pt x="2281" y="9786"/>
                  </a:cubicBezTo>
                  <a:cubicBezTo>
                    <a:pt x="2882" y="9532"/>
                    <a:pt x="3421" y="9152"/>
                    <a:pt x="3896" y="8677"/>
                  </a:cubicBezTo>
                  <a:cubicBezTo>
                    <a:pt x="4371" y="8202"/>
                    <a:pt x="4751" y="7664"/>
                    <a:pt x="5004" y="7031"/>
                  </a:cubicBezTo>
                  <a:cubicBezTo>
                    <a:pt x="5289" y="6397"/>
                    <a:pt x="5416" y="5732"/>
                    <a:pt x="5416" y="5035"/>
                  </a:cubicBezTo>
                  <a:cubicBezTo>
                    <a:pt x="5416" y="4339"/>
                    <a:pt x="5289" y="3674"/>
                    <a:pt x="5004" y="3040"/>
                  </a:cubicBezTo>
                  <a:cubicBezTo>
                    <a:pt x="4751" y="2439"/>
                    <a:pt x="4371" y="1869"/>
                    <a:pt x="3896" y="1394"/>
                  </a:cubicBezTo>
                  <a:cubicBezTo>
                    <a:pt x="3452" y="919"/>
                    <a:pt x="2882" y="570"/>
                    <a:pt x="2281" y="285"/>
                  </a:cubicBezTo>
                  <a:cubicBezTo>
                    <a:pt x="1996" y="158"/>
                    <a:pt x="1679" y="63"/>
                    <a:pt x="136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15;p36">
              <a:extLst>
                <a:ext uri="{FF2B5EF4-FFF2-40B4-BE49-F238E27FC236}">
                  <a16:creationId xmlns:a16="http://schemas.microsoft.com/office/drawing/2014/main" id="{90D45A2A-7BAB-47EA-8BFA-25B9EA2650E5}"/>
                </a:ext>
              </a:extLst>
            </p:cNvPr>
            <p:cNvSpPr/>
            <p:nvPr/>
          </p:nvSpPr>
          <p:spPr>
            <a:xfrm>
              <a:off x="3046979" y="2345217"/>
              <a:ext cx="172072" cy="327815"/>
            </a:xfrm>
            <a:custGeom>
              <a:avLst/>
              <a:gdLst/>
              <a:ahLst/>
              <a:cxnLst/>
              <a:rect l="l" t="t" r="r" b="b"/>
              <a:pathLst>
                <a:path w="5353" h="10198" extrusionOk="0">
                  <a:moveTo>
                    <a:pt x="5163" y="0"/>
                  </a:moveTo>
                  <a:cubicBezTo>
                    <a:pt x="4466" y="0"/>
                    <a:pt x="3801" y="127"/>
                    <a:pt x="3167" y="380"/>
                  </a:cubicBezTo>
                  <a:cubicBezTo>
                    <a:pt x="2534" y="665"/>
                    <a:pt x="1996" y="1014"/>
                    <a:pt x="1521" y="1489"/>
                  </a:cubicBezTo>
                  <a:cubicBezTo>
                    <a:pt x="1046" y="1964"/>
                    <a:pt x="666" y="2502"/>
                    <a:pt x="412" y="3135"/>
                  </a:cubicBezTo>
                  <a:cubicBezTo>
                    <a:pt x="159" y="3769"/>
                    <a:pt x="1" y="4434"/>
                    <a:pt x="1" y="5130"/>
                  </a:cubicBezTo>
                  <a:cubicBezTo>
                    <a:pt x="1" y="5827"/>
                    <a:pt x="159" y="6492"/>
                    <a:pt x="412" y="7126"/>
                  </a:cubicBezTo>
                  <a:cubicBezTo>
                    <a:pt x="666" y="7759"/>
                    <a:pt x="1046" y="8297"/>
                    <a:pt x="1521" y="8772"/>
                  </a:cubicBezTo>
                  <a:cubicBezTo>
                    <a:pt x="1996" y="9247"/>
                    <a:pt x="2534" y="9627"/>
                    <a:pt x="3167" y="9881"/>
                  </a:cubicBezTo>
                  <a:cubicBezTo>
                    <a:pt x="3484" y="10007"/>
                    <a:pt x="3801" y="10102"/>
                    <a:pt x="4149" y="10198"/>
                  </a:cubicBezTo>
                  <a:lnTo>
                    <a:pt x="4213" y="10198"/>
                  </a:lnTo>
                  <a:cubicBezTo>
                    <a:pt x="4276" y="10198"/>
                    <a:pt x="4371" y="10134"/>
                    <a:pt x="4403" y="10039"/>
                  </a:cubicBezTo>
                  <a:cubicBezTo>
                    <a:pt x="4403" y="9912"/>
                    <a:pt x="4339" y="9817"/>
                    <a:pt x="4244" y="9817"/>
                  </a:cubicBezTo>
                  <a:cubicBezTo>
                    <a:pt x="3927" y="9754"/>
                    <a:pt x="3611" y="9659"/>
                    <a:pt x="3294" y="9532"/>
                  </a:cubicBezTo>
                  <a:cubicBezTo>
                    <a:pt x="2724" y="9279"/>
                    <a:pt x="2217" y="8931"/>
                    <a:pt x="1774" y="8487"/>
                  </a:cubicBezTo>
                  <a:cubicBezTo>
                    <a:pt x="1362" y="8076"/>
                    <a:pt x="1014" y="7537"/>
                    <a:pt x="761" y="6999"/>
                  </a:cubicBezTo>
                  <a:cubicBezTo>
                    <a:pt x="507" y="6397"/>
                    <a:pt x="381" y="5764"/>
                    <a:pt x="381" y="5130"/>
                  </a:cubicBezTo>
                  <a:cubicBezTo>
                    <a:pt x="381" y="4497"/>
                    <a:pt x="507" y="3864"/>
                    <a:pt x="761" y="3294"/>
                  </a:cubicBezTo>
                  <a:cubicBezTo>
                    <a:pt x="1014" y="2724"/>
                    <a:pt x="1331" y="2217"/>
                    <a:pt x="1774" y="1774"/>
                  </a:cubicBezTo>
                  <a:cubicBezTo>
                    <a:pt x="2217" y="1330"/>
                    <a:pt x="2724" y="982"/>
                    <a:pt x="3294" y="729"/>
                  </a:cubicBezTo>
                  <a:cubicBezTo>
                    <a:pt x="3896" y="507"/>
                    <a:pt x="4529" y="380"/>
                    <a:pt x="5163" y="380"/>
                  </a:cubicBezTo>
                  <a:cubicBezTo>
                    <a:pt x="5258" y="380"/>
                    <a:pt x="5353" y="285"/>
                    <a:pt x="5353" y="190"/>
                  </a:cubicBezTo>
                  <a:cubicBezTo>
                    <a:pt x="5353" y="63"/>
                    <a:pt x="5258" y="0"/>
                    <a:pt x="516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16;p36">
              <a:extLst>
                <a:ext uri="{FF2B5EF4-FFF2-40B4-BE49-F238E27FC236}">
                  <a16:creationId xmlns:a16="http://schemas.microsoft.com/office/drawing/2014/main" id="{72DB7C04-86E4-49AF-AAF4-FAFD0462A19C}"/>
                </a:ext>
              </a:extLst>
            </p:cNvPr>
            <p:cNvSpPr/>
            <p:nvPr/>
          </p:nvSpPr>
          <p:spPr>
            <a:xfrm>
              <a:off x="3135538" y="2510121"/>
              <a:ext cx="282040" cy="226011"/>
            </a:xfrm>
            <a:custGeom>
              <a:avLst/>
              <a:gdLst/>
              <a:ahLst/>
              <a:cxnLst/>
              <a:rect l="l" t="t" r="r" b="b"/>
              <a:pathLst>
                <a:path w="8774" h="7031" extrusionOk="0">
                  <a:moveTo>
                    <a:pt x="7348" y="0"/>
                  </a:moveTo>
                  <a:cubicBezTo>
                    <a:pt x="7348" y="666"/>
                    <a:pt x="7221" y="1331"/>
                    <a:pt x="6968" y="1932"/>
                  </a:cubicBezTo>
                  <a:cubicBezTo>
                    <a:pt x="6715" y="2502"/>
                    <a:pt x="6366" y="3041"/>
                    <a:pt x="5891" y="3484"/>
                  </a:cubicBezTo>
                  <a:cubicBezTo>
                    <a:pt x="5448" y="3959"/>
                    <a:pt x="4909" y="4307"/>
                    <a:pt x="4339" y="4561"/>
                  </a:cubicBezTo>
                  <a:cubicBezTo>
                    <a:pt x="3738" y="4814"/>
                    <a:pt x="3073" y="4941"/>
                    <a:pt x="2408" y="4941"/>
                  </a:cubicBezTo>
                  <a:lnTo>
                    <a:pt x="2313" y="4941"/>
                  </a:lnTo>
                  <a:lnTo>
                    <a:pt x="2313" y="4339"/>
                  </a:lnTo>
                  <a:lnTo>
                    <a:pt x="1" y="5701"/>
                  </a:lnTo>
                  <a:lnTo>
                    <a:pt x="2313" y="7031"/>
                  </a:lnTo>
                  <a:lnTo>
                    <a:pt x="2313" y="6366"/>
                  </a:lnTo>
                  <a:lnTo>
                    <a:pt x="2408" y="6366"/>
                  </a:lnTo>
                  <a:cubicBezTo>
                    <a:pt x="3294" y="6366"/>
                    <a:pt x="4118" y="6208"/>
                    <a:pt x="4878" y="5859"/>
                  </a:cubicBezTo>
                  <a:cubicBezTo>
                    <a:pt x="5638" y="5543"/>
                    <a:pt x="6335" y="5099"/>
                    <a:pt x="6905" y="4497"/>
                  </a:cubicBezTo>
                  <a:cubicBezTo>
                    <a:pt x="7475" y="3927"/>
                    <a:pt x="7950" y="3231"/>
                    <a:pt x="8266" y="2471"/>
                  </a:cubicBezTo>
                  <a:cubicBezTo>
                    <a:pt x="8615" y="1711"/>
                    <a:pt x="8773" y="887"/>
                    <a:pt x="8773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17;p36">
              <a:extLst>
                <a:ext uri="{FF2B5EF4-FFF2-40B4-BE49-F238E27FC236}">
                  <a16:creationId xmlns:a16="http://schemas.microsoft.com/office/drawing/2014/main" id="{6EFCDB4D-0082-40DA-B78E-5DECE63877A8}"/>
                </a:ext>
              </a:extLst>
            </p:cNvPr>
            <p:cNvSpPr/>
            <p:nvPr/>
          </p:nvSpPr>
          <p:spPr>
            <a:xfrm>
              <a:off x="3129431" y="2504014"/>
              <a:ext cx="294255" cy="238227"/>
            </a:xfrm>
            <a:custGeom>
              <a:avLst/>
              <a:gdLst/>
              <a:ahLst/>
              <a:cxnLst/>
              <a:rect l="l" t="t" r="r" b="b"/>
              <a:pathLst>
                <a:path w="9154" h="7411" extrusionOk="0">
                  <a:moveTo>
                    <a:pt x="7538" y="0"/>
                  </a:moveTo>
                  <a:cubicBezTo>
                    <a:pt x="7443" y="0"/>
                    <a:pt x="7348" y="95"/>
                    <a:pt x="7348" y="190"/>
                  </a:cubicBezTo>
                  <a:cubicBezTo>
                    <a:pt x="7348" y="824"/>
                    <a:pt x="7221" y="1457"/>
                    <a:pt x="6968" y="2059"/>
                  </a:cubicBezTo>
                  <a:cubicBezTo>
                    <a:pt x="6746" y="2597"/>
                    <a:pt x="6398" y="3136"/>
                    <a:pt x="5954" y="3547"/>
                  </a:cubicBezTo>
                  <a:cubicBezTo>
                    <a:pt x="5511" y="3991"/>
                    <a:pt x="5004" y="4339"/>
                    <a:pt x="4434" y="4592"/>
                  </a:cubicBezTo>
                  <a:cubicBezTo>
                    <a:pt x="3896" y="4814"/>
                    <a:pt x="3294" y="4941"/>
                    <a:pt x="2693" y="4941"/>
                  </a:cubicBezTo>
                  <a:lnTo>
                    <a:pt x="2693" y="4561"/>
                  </a:lnTo>
                  <a:cubicBezTo>
                    <a:pt x="2693" y="4466"/>
                    <a:pt x="2661" y="4402"/>
                    <a:pt x="2598" y="4371"/>
                  </a:cubicBezTo>
                  <a:cubicBezTo>
                    <a:pt x="2566" y="4355"/>
                    <a:pt x="2534" y="4347"/>
                    <a:pt x="2503" y="4347"/>
                  </a:cubicBezTo>
                  <a:cubicBezTo>
                    <a:pt x="2471" y="4347"/>
                    <a:pt x="2439" y="4355"/>
                    <a:pt x="2408" y="4371"/>
                  </a:cubicBezTo>
                  <a:lnTo>
                    <a:pt x="96" y="5733"/>
                  </a:lnTo>
                  <a:cubicBezTo>
                    <a:pt x="32" y="5764"/>
                    <a:pt x="1" y="5828"/>
                    <a:pt x="1" y="5891"/>
                  </a:cubicBezTo>
                  <a:cubicBezTo>
                    <a:pt x="1" y="5954"/>
                    <a:pt x="32" y="6018"/>
                    <a:pt x="96" y="6049"/>
                  </a:cubicBezTo>
                  <a:lnTo>
                    <a:pt x="2408" y="7379"/>
                  </a:lnTo>
                  <a:cubicBezTo>
                    <a:pt x="2439" y="7411"/>
                    <a:pt x="2471" y="7411"/>
                    <a:pt x="2503" y="7411"/>
                  </a:cubicBezTo>
                  <a:cubicBezTo>
                    <a:pt x="2534" y="7411"/>
                    <a:pt x="2566" y="7411"/>
                    <a:pt x="2629" y="7379"/>
                  </a:cubicBezTo>
                  <a:cubicBezTo>
                    <a:pt x="2661" y="7348"/>
                    <a:pt x="2724" y="7284"/>
                    <a:pt x="2724" y="7221"/>
                  </a:cubicBezTo>
                  <a:lnTo>
                    <a:pt x="2724" y="6778"/>
                  </a:lnTo>
                  <a:cubicBezTo>
                    <a:pt x="3548" y="6746"/>
                    <a:pt x="4371" y="6588"/>
                    <a:pt x="5163" y="6239"/>
                  </a:cubicBezTo>
                  <a:cubicBezTo>
                    <a:pt x="5923" y="5923"/>
                    <a:pt x="6651" y="5448"/>
                    <a:pt x="7253" y="4846"/>
                  </a:cubicBezTo>
                  <a:cubicBezTo>
                    <a:pt x="7855" y="4244"/>
                    <a:pt x="8330" y="3547"/>
                    <a:pt x="8646" y="2756"/>
                  </a:cubicBezTo>
                  <a:cubicBezTo>
                    <a:pt x="8995" y="1932"/>
                    <a:pt x="9153" y="1077"/>
                    <a:pt x="9153" y="190"/>
                  </a:cubicBezTo>
                  <a:cubicBezTo>
                    <a:pt x="9153" y="95"/>
                    <a:pt x="9090" y="0"/>
                    <a:pt x="8963" y="0"/>
                  </a:cubicBezTo>
                  <a:cubicBezTo>
                    <a:pt x="8868" y="0"/>
                    <a:pt x="8773" y="95"/>
                    <a:pt x="8773" y="190"/>
                  </a:cubicBezTo>
                  <a:cubicBezTo>
                    <a:pt x="8773" y="1014"/>
                    <a:pt x="8615" y="1837"/>
                    <a:pt x="8298" y="2597"/>
                  </a:cubicBezTo>
                  <a:cubicBezTo>
                    <a:pt x="7981" y="3326"/>
                    <a:pt x="7538" y="3991"/>
                    <a:pt x="6968" y="4561"/>
                  </a:cubicBezTo>
                  <a:cubicBezTo>
                    <a:pt x="6398" y="5131"/>
                    <a:pt x="5733" y="5574"/>
                    <a:pt x="5004" y="5891"/>
                  </a:cubicBezTo>
                  <a:cubicBezTo>
                    <a:pt x="4244" y="6208"/>
                    <a:pt x="3421" y="6398"/>
                    <a:pt x="2598" y="6398"/>
                  </a:cubicBezTo>
                  <a:lnTo>
                    <a:pt x="2503" y="6398"/>
                  </a:lnTo>
                  <a:cubicBezTo>
                    <a:pt x="2408" y="6398"/>
                    <a:pt x="2313" y="6461"/>
                    <a:pt x="2313" y="6588"/>
                  </a:cubicBezTo>
                  <a:lnTo>
                    <a:pt x="2313" y="6904"/>
                  </a:lnTo>
                  <a:lnTo>
                    <a:pt x="571" y="5891"/>
                  </a:lnTo>
                  <a:lnTo>
                    <a:pt x="2313" y="4877"/>
                  </a:lnTo>
                  <a:lnTo>
                    <a:pt x="2313" y="5162"/>
                  </a:lnTo>
                  <a:cubicBezTo>
                    <a:pt x="2313" y="5258"/>
                    <a:pt x="2408" y="5321"/>
                    <a:pt x="2503" y="5353"/>
                  </a:cubicBezTo>
                  <a:lnTo>
                    <a:pt x="2598" y="5353"/>
                  </a:lnTo>
                  <a:cubicBezTo>
                    <a:pt x="3294" y="5353"/>
                    <a:pt x="3959" y="5194"/>
                    <a:pt x="4593" y="4941"/>
                  </a:cubicBezTo>
                  <a:cubicBezTo>
                    <a:pt x="5194" y="4687"/>
                    <a:pt x="5764" y="4307"/>
                    <a:pt x="6240" y="3832"/>
                  </a:cubicBezTo>
                  <a:cubicBezTo>
                    <a:pt x="6715" y="3357"/>
                    <a:pt x="7063" y="2819"/>
                    <a:pt x="7348" y="2186"/>
                  </a:cubicBezTo>
                  <a:cubicBezTo>
                    <a:pt x="7601" y="1552"/>
                    <a:pt x="7728" y="887"/>
                    <a:pt x="7728" y="190"/>
                  </a:cubicBezTo>
                  <a:cubicBezTo>
                    <a:pt x="7728" y="95"/>
                    <a:pt x="7633" y="0"/>
                    <a:pt x="753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18;p36">
              <a:extLst>
                <a:ext uri="{FF2B5EF4-FFF2-40B4-BE49-F238E27FC236}">
                  <a16:creationId xmlns:a16="http://schemas.microsoft.com/office/drawing/2014/main" id="{D1EC3B48-BCD1-457B-BA08-A1F45A7D5FF9}"/>
                </a:ext>
              </a:extLst>
            </p:cNvPr>
            <p:cNvSpPr/>
            <p:nvPr/>
          </p:nvSpPr>
          <p:spPr>
            <a:xfrm>
              <a:off x="3007280" y="2288192"/>
              <a:ext cx="279983" cy="221961"/>
            </a:xfrm>
            <a:custGeom>
              <a:avLst/>
              <a:gdLst/>
              <a:ahLst/>
              <a:cxnLst/>
              <a:rect l="l" t="t" r="r" b="b"/>
              <a:pathLst>
                <a:path w="8710" h="6905" extrusionOk="0">
                  <a:moveTo>
                    <a:pt x="6398" y="1"/>
                  </a:moveTo>
                  <a:lnTo>
                    <a:pt x="6398" y="444"/>
                  </a:lnTo>
                  <a:lnTo>
                    <a:pt x="6398" y="539"/>
                  </a:lnTo>
                  <a:cubicBezTo>
                    <a:pt x="5511" y="539"/>
                    <a:pt x="4656" y="697"/>
                    <a:pt x="3896" y="1014"/>
                  </a:cubicBezTo>
                  <a:cubicBezTo>
                    <a:pt x="3136" y="1362"/>
                    <a:pt x="2471" y="1806"/>
                    <a:pt x="1869" y="2408"/>
                  </a:cubicBezTo>
                  <a:cubicBezTo>
                    <a:pt x="1299" y="2978"/>
                    <a:pt x="824" y="3643"/>
                    <a:pt x="507" y="4434"/>
                  </a:cubicBezTo>
                  <a:cubicBezTo>
                    <a:pt x="190" y="5194"/>
                    <a:pt x="0" y="6018"/>
                    <a:pt x="0" y="6904"/>
                  </a:cubicBezTo>
                  <a:lnTo>
                    <a:pt x="1426" y="6904"/>
                  </a:lnTo>
                  <a:cubicBezTo>
                    <a:pt x="1426" y="6208"/>
                    <a:pt x="1584" y="5574"/>
                    <a:pt x="1806" y="4973"/>
                  </a:cubicBezTo>
                  <a:cubicBezTo>
                    <a:pt x="2059" y="4371"/>
                    <a:pt x="2439" y="3833"/>
                    <a:pt x="2882" y="3389"/>
                  </a:cubicBezTo>
                  <a:cubicBezTo>
                    <a:pt x="3326" y="2946"/>
                    <a:pt x="3864" y="2598"/>
                    <a:pt x="4466" y="2344"/>
                  </a:cubicBezTo>
                  <a:cubicBezTo>
                    <a:pt x="5067" y="2091"/>
                    <a:pt x="5701" y="1932"/>
                    <a:pt x="6398" y="1932"/>
                  </a:cubicBezTo>
                  <a:lnTo>
                    <a:pt x="6398" y="2661"/>
                  </a:lnTo>
                  <a:lnTo>
                    <a:pt x="8709" y="1331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19;p36">
              <a:extLst>
                <a:ext uri="{FF2B5EF4-FFF2-40B4-BE49-F238E27FC236}">
                  <a16:creationId xmlns:a16="http://schemas.microsoft.com/office/drawing/2014/main" id="{8C88F5E7-56C0-4847-98CC-B4F77877F5F9}"/>
                </a:ext>
              </a:extLst>
            </p:cNvPr>
            <p:cNvSpPr/>
            <p:nvPr/>
          </p:nvSpPr>
          <p:spPr>
            <a:xfrm>
              <a:off x="3001172" y="2281313"/>
              <a:ext cx="292198" cy="234948"/>
            </a:xfrm>
            <a:custGeom>
              <a:avLst/>
              <a:gdLst/>
              <a:ahLst/>
              <a:cxnLst/>
              <a:rect l="l" t="t" r="r" b="b"/>
              <a:pathLst>
                <a:path w="9090" h="7309" extrusionOk="0">
                  <a:moveTo>
                    <a:pt x="6576" y="1"/>
                  </a:moveTo>
                  <a:cubicBezTo>
                    <a:pt x="6540" y="1"/>
                    <a:pt x="6508" y="9"/>
                    <a:pt x="6493" y="25"/>
                  </a:cubicBezTo>
                  <a:cubicBezTo>
                    <a:pt x="6429" y="88"/>
                    <a:pt x="6398" y="151"/>
                    <a:pt x="6398" y="215"/>
                  </a:cubicBezTo>
                  <a:lnTo>
                    <a:pt x="6398" y="531"/>
                  </a:lnTo>
                  <a:cubicBezTo>
                    <a:pt x="5574" y="563"/>
                    <a:pt x="4782" y="753"/>
                    <a:pt x="4022" y="1070"/>
                  </a:cubicBezTo>
                  <a:cubicBezTo>
                    <a:pt x="3231" y="1386"/>
                    <a:pt x="2534" y="1861"/>
                    <a:pt x="1932" y="2463"/>
                  </a:cubicBezTo>
                  <a:cubicBezTo>
                    <a:pt x="1331" y="3065"/>
                    <a:pt x="855" y="3762"/>
                    <a:pt x="507" y="4553"/>
                  </a:cubicBezTo>
                  <a:cubicBezTo>
                    <a:pt x="190" y="5377"/>
                    <a:pt x="0" y="6232"/>
                    <a:pt x="0" y="7118"/>
                  </a:cubicBezTo>
                  <a:cubicBezTo>
                    <a:pt x="0" y="7213"/>
                    <a:pt x="95" y="7308"/>
                    <a:pt x="190" y="7308"/>
                  </a:cubicBezTo>
                  <a:cubicBezTo>
                    <a:pt x="317" y="7308"/>
                    <a:pt x="380" y="7213"/>
                    <a:pt x="380" y="7118"/>
                  </a:cubicBezTo>
                  <a:cubicBezTo>
                    <a:pt x="380" y="6295"/>
                    <a:pt x="539" y="5472"/>
                    <a:pt x="887" y="4712"/>
                  </a:cubicBezTo>
                  <a:cubicBezTo>
                    <a:pt x="1172" y="3983"/>
                    <a:pt x="1616" y="3318"/>
                    <a:pt x="2186" y="2748"/>
                  </a:cubicBezTo>
                  <a:cubicBezTo>
                    <a:pt x="2756" y="2178"/>
                    <a:pt x="3421" y="1735"/>
                    <a:pt x="4181" y="1418"/>
                  </a:cubicBezTo>
                  <a:cubicBezTo>
                    <a:pt x="4941" y="1101"/>
                    <a:pt x="5733" y="943"/>
                    <a:pt x="6588" y="943"/>
                  </a:cubicBezTo>
                  <a:cubicBezTo>
                    <a:pt x="6683" y="943"/>
                    <a:pt x="6778" y="848"/>
                    <a:pt x="6778" y="753"/>
                  </a:cubicBezTo>
                  <a:lnTo>
                    <a:pt x="6778" y="531"/>
                  </a:lnTo>
                  <a:lnTo>
                    <a:pt x="8519" y="1545"/>
                  </a:lnTo>
                  <a:lnTo>
                    <a:pt x="6778" y="2558"/>
                  </a:lnTo>
                  <a:lnTo>
                    <a:pt x="6778" y="2146"/>
                  </a:lnTo>
                  <a:cubicBezTo>
                    <a:pt x="6778" y="2051"/>
                    <a:pt x="6683" y="1956"/>
                    <a:pt x="6588" y="1956"/>
                  </a:cubicBezTo>
                  <a:cubicBezTo>
                    <a:pt x="5891" y="1956"/>
                    <a:pt x="5194" y="2115"/>
                    <a:pt x="4561" y="2368"/>
                  </a:cubicBezTo>
                  <a:cubicBezTo>
                    <a:pt x="3959" y="2622"/>
                    <a:pt x="3421" y="3002"/>
                    <a:pt x="2946" y="3477"/>
                  </a:cubicBezTo>
                  <a:cubicBezTo>
                    <a:pt x="2471" y="3952"/>
                    <a:pt x="2091" y="4490"/>
                    <a:pt x="1837" y="5123"/>
                  </a:cubicBezTo>
                  <a:cubicBezTo>
                    <a:pt x="1552" y="5757"/>
                    <a:pt x="1426" y="6422"/>
                    <a:pt x="1426" y="7118"/>
                  </a:cubicBezTo>
                  <a:cubicBezTo>
                    <a:pt x="1426" y="7213"/>
                    <a:pt x="1521" y="7308"/>
                    <a:pt x="1616" y="7308"/>
                  </a:cubicBezTo>
                  <a:cubicBezTo>
                    <a:pt x="1711" y="7308"/>
                    <a:pt x="1806" y="7213"/>
                    <a:pt x="1806" y="7118"/>
                  </a:cubicBezTo>
                  <a:cubicBezTo>
                    <a:pt x="1806" y="6485"/>
                    <a:pt x="1932" y="5852"/>
                    <a:pt x="2186" y="5250"/>
                  </a:cubicBezTo>
                  <a:cubicBezTo>
                    <a:pt x="2407" y="4680"/>
                    <a:pt x="2756" y="4173"/>
                    <a:pt x="3199" y="3730"/>
                  </a:cubicBezTo>
                  <a:cubicBezTo>
                    <a:pt x="3642" y="3318"/>
                    <a:pt x="4149" y="2970"/>
                    <a:pt x="4719" y="2717"/>
                  </a:cubicBezTo>
                  <a:cubicBezTo>
                    <a:pt x="5257" y="2495"/>
                    <a:pt x="5796" y="2368"/>
                    <a:pt x="6398" y="2336"/>
                  </a:cubicBezTo>
                  <a:lnTo>
                    <a:pt x="6398" y="2875"/>
                  </a:lnTo>
                  <a:cubicBezTo>
                    <a:pt x="6398" y="2938"/>
                    <a:pt x="6429" y="3002"/>
                    <a:pt x="6493" y="3033"/>
                  </a:cubicBezTo>
                  <a:cubicBezTo>
                    <a:pt x="6508" y="3065"/>
                    <a:pt x="6540" y="3081"/>
                    <a:pt x="6576" y="3081"/>
                  </a:cubicBezTo>
                  <a:cubicBezTo>
                    <a:pt x="6611" y="3081"/>
                    <a:pt x="6651" y="3065"/>
                    <a:pt x="6683" y="3033"/>
                  </a:cubicBezTo>
                  <a:lnTo>
                    <a:pt x="8994" y="1703"/>
                  </a:lnTo>
                  <a:cubicBezTo>
                    <a:pt x="9058" y="1671"/>
                    <a:pt x="9089" y="1608"/>
                    <a:pt x="9089" y="1545"/>
                  </a:cubicBezTo>
                  <a:cubicBezTo>
                    <a:pt x="9089" y="1481"/>
                    <a:pt x="9058" y="1418"/>
                    <a:pt x="8994" y="1386"/>
                  </a:cubicBezTo>
                  <a:lnTo>
                    <a:pt x="6683" y="25"/>
                  </a:lnTo>
                  <a:cubicBezTo>
                    <a:pt x="6651" y="9"/>
                    <a:pt x="6611" y="1"/>
                    <a:pt x="657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20;p36">
              <a:extLst>
                <a:ext uri="{FF2B5EF4-FFF2-40B4-BE49-F238E27FC236}">
                  <a16:creationId xmlns:a16="http://schemas.microsoft.com/office/drawing/2014/main" id="{CDF4DA67-8B14-46BB-88A2-7D0B0F63A01A}"/>
                </a:ext>
              </a:extLst>
            </p:cNvPr>
            <p:cNvSpPr/>
            <p:nvPr/>
          </p:nvSpPr>
          <p:spPr>
            <a:xfrm>
              <a:off x="3108054" y="2400185"/>
              <a:ext cx="209746" cy="209746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76" y="2141"/>
                  </a:moveTo>
                  <a:cubicBezTo>
                    <a:pt x="3519" y="2141"/>
                    <a:pt x="3761" y="2217"/>
                    <a:pt x="3959" y="2375"/>
                  </a:cubicBezTo>
                  <a:cubicBezTo>
                    <a:pt x="4434" y="2755"/>
                    <a:pt x="4529" y="3484"/>
                    <a:pt x="4149" y="3959"/>
                  </a:cubicBezTo>
                  <a:cubicBezTo>
                    <a:pt x="3932" y="4248"/>
                    <a:pt x="3601" y="4393"/>
                    <a:pt x="3269" y="4393"/>
                  </a:cubicBezTo>
                  <a:cubicBezTo>
                    <a:pt x="3020" y="4393"/>
                    <a:pt x="2769" y="4312"/>
                    <a:pt x="2566" y="4149"/>
                  </a:cubicBezTo>
                  <a:cubicBezTo>
                    <a:pt x="2059" y="3769"/>
                    <a:pt x="1996" y="3040"/>
                    <a:pt x="2376" y="2565"/>
                  </a:cubicBezTo>
                  <a:cubicBezTo>
                    <a:pt x="2597" y="2289"/>
                    <a:pt x="2937" y="2141"/>
                    <a:pt x="3276" y="2141"/>
                  </a:cubicBezTo>
                  <a:close/>
                  <a:moveTo>
                    <a:pt x="3453" y="0"/>
                  </a:moveTo>
                  <a:lnTo>
                    <a:pt x="2376" y="127"/>
                  </a:lnTo>
                  <a:cubicBezTo>
                    <a:pt x="2281" y="127"/>
                    <a:pt x="2249" y="190"/>
                    <a:pt x="2249" y="254"/>
                  </a:cubicBezTo>
                  <a:lnTo>
                    <a:pt x="2313" y="824"/>
                  </a:lnTo>
                  <a:cubicBezTo>
                    <a:pt x="2313" y="887"/>
                    <a:pt x="2281" y="950"/>
                    <a:pt x="2249" y="950"/>
                  </a:cubicBezTo>
                  <a:cubicBezTo>
                    <a:pt x="2122" y="1014"/>
                    <a:pt x="1996" y="1077"/>
                    <a:pt x="1869" y="1172"/>
                  </a:cubicBezTo>
                  <a:cubicBezTo>
                    <a:pt x="1853" y="1188"/>
                    <a:pt x="1830" y="1196"/>
                    <a:pt x="1802" y="1196"/>
                  </a:cubicBezTo>
                  <a:cubicBezTo>
                    <a:pt x="1774" y="1196"/>
                    <a:pt x="1742" y="1188"/>
                    <a:pt x="1711" y="1172"/>
                  </a:cubicBezTo>
                  <a:lnTo>
                    <a:pt x="1267" y="792"/>
                  </a:lnTo>
                  <a:cubicBezTo>
                    <a:pt x="1241" y="779"/>
                    <a:pt x="1215" y="771"/>
                    <a:pt x="1189" y="771"/>
                  </a:cubicBezTo>
                  <a:cubicBezTo>
                    <a:pt x="1152" y="771"/>
                    <a:pt x="1115" y="787"/>
                    <a:pt x="1077" y="824"/>
                  </a:cubicBezTo>
                  <a:lnTo>
                    <a:pt x="412" y="1679"/>
                  </a:lnTo>
                  <a:cubicBezTo>
                    <a:pt x="381" y="1742"/>
                    <a:pt x="381" y="1805"/>
                    <a:pt x="444" y="1869"/>
                  </a:cubicBezTo>
                  <a:lnTo>
                    <a:pt x="887" y="2217"/>
                  </a:lnTo>
                  <a:cubicBezTo>
                    <a:pt x="919" y="2249"/>
                    <a:pt x="951" y="2312"/>
                    <a:pt x="919" y="2375"/>
                  </a:cubicBezTo>
                  <a:cubicBezTo>
                    <a:pt x="856" y="2502"/>
                    <a:pt x="824" y="2629"/>
                    <a:pt x="792" y="2755"/>
                  </a:cubicBezTo>
                  <a:cubicBezTo>
                    <a:pt x="792" y="2819"/>
                    <a:pt x="761" y="2850"/>
                    <a:pt x="697" y="2882"/>
                  </a:cubicBezTo>
                  <a:lnTo>
                    <a:pt x="127" y="2945"/>
                  </a:lnTo>
                  <a:cubicBezTo>
                    <a:pt x="32" y="2945"/>
                    <a:pt x="1" y="3009"/>
                    <a:pt x="1" y="3072"/>
                  </a:cubicBezTo>
                  <a:lnTo>
                    <a:pt x="127" y="4149"/>
                  </a:lnTo>
                  <a:cubicBezTo>
                    <a:pt x="127" y="4244"/>
                    <a:pt x="191" y="4276"/>
                    <a:pt x="254" y="4276"/>
                  </a:cubicBezTo>
                  <a:lnTo>
                    <a:pt x="856" y="4212"/>
                  </a:lnTo>
                  <a:cubicBezTo>
                    <a:pt x="887" y="4212"/>
                    <a:pt x="951" y="4244"/>
                    <a:pt x="982" y="4276"/>
                  </a:cubicBezTo>
                  <a:cubicBezTo>
                    <a:pt x="1014" y="4402"/>
                    <a:pt x="1109" y="4529"/>
                    <a:pt x="1172" y="4656"/>
                  </a:cubicBezTo>
                  <a:cubicBezTo>
                    <a:pt x="1204" y="4687"/>
                    <a:pt x="1204" y="4751"/>
                    <a:pt x="1172" y="4814"/>
                  </a:cubicBezTo>
                  <a:lnTo>
                    <a:pt x="824" y="5257"/>
                  </a:lnTo>
                  <a:cubicBezTo>
                    <a:pt x="761" y="5321"/>
                    <a:pt x="761" y="5384"/>
                    <a:pt x="824" y="5447"/>
                  </a:cubicBezTo>
                  <a:lnTo>
                    <a:pt x="1679" y="6112"/>
                  </a:lnTo>
                  <a:cubicBezTo>
                    <a:pt x="1705" y="6125"/>
                    <a:pt x="1732" y="6133"/>
                    <a:pt x="1758" y="6133"/>
                  </a:cubicBezTo>
                  <a:cubicBezTo>
                    <a:pt x="1795" y="6133"/>
                    <a:pt x="1832" y="6118"/>
                    <a:pt x="1869" y="6081"/>
                  </a:cubicBezTo>
                  <a:lnTo>
                    <a:pt x="2217" y="5637"/>
                  </a:lnTo>
                  <a:cubicBezTo>
                    <a:pt x="2240" y="5615"/>
                    <a:pt x="2278" y="5593"/>
                    <a:pt x="2321" y="5593"/>
                  </a:cubicBezTo>
                  <a:cubicBezTo>
                    <a:pt x="2339" y="5593"/>
                    <a:pt x="2357" y="5596"/>
                    <a:pt x="2376" y="5606"/>
                  </a:cubicBezTo>
                  <a:cubicBezTo>
                    <a:pt x="2503" y="5669"/>
                    <a:pt x="2629" y="5701"/>
                    <a:pt x="2788" y="5732"/>
                  </a:cubicBezTo>
                  <a:cubicBezTo>
                    <a:pt x="2819" y="5732"/>
                    <a:pt x="2883" y="5764"/>
                    <a:pt x="2883" y="5827"/>
                  </a:cubicBezTo>
                  <a:lnTo>
                    <a:pt x="2946" y="6397"/>
                  </a:lnTo>
                  <a:cubicBezTo>
                    <a:pt x="2946" y="6461"/>
                    <a:pt x="3009" y="6524"/>
                    <a:pt x="3073" y="6524"/>
                  </a:cubicBezTo>
                  <a:lnTo>
                    <a:pt x="4149" y="6397"/>
                  </a:lnTo>
                  <a:cubicBezTo>
                    <a:pt x="4244" y="6397"/>
                    <a:pt x="4276" y="6334"/>
                    <a:pt x="4276" y="6239"/>
                  </a:cubicBezTo>
                  <a:lnTo>
                    <a:pt x="4213" y="5669"/>
                  </a:lnTo>
                  <a:cubicBezTo>
                    <a:pt x="4213" y="5637"/>
                    <a:pt x="4244" y="5574"/>
                    <a:pt x="4276" y="5542"/>
                  </a:cubicBezTo>
                  <a:cubicBezTo>
                    <a:pt x="4403" y="5479"/>
                    <a:pt x="4529" y="5416"/>
                    <a:pt x="4656" y="5352"/>
                  </a:cubicBezTo>
                  <a:cubicBezTo>
                    <a:pt x="4672" y="5336"/>
                    <a:pt x="4696" y="5329"/>
                    <a:pt x="4723" y="5329"/>
                  </a:cubicBezTo>
                  <a:cubicBezTo>
                    <a:pt x="4751" y="5329"/>
                    <a:pt x="4783" y="5336"/>
                    <a:pt x="4814" y="5352"/>
                  </a:cubicBezTo>
                  <a:lnTo>
                    <a:pt x="5258" y="5701"/>
                  </a:lnTo>
                  <a:cubicBezTo>
                    <a:pt x="5289" y="5732"/>
                    <a:pt x="5321" y="5748"/>
                    <a:pt x="5353" y="5748"/>
                  </a:cubicBezTo>
                  <a:cubicBezTo>
                    <a:pt x="5384" y="5748"/>
                    <a:pt x="5416" y="5732"/>
                    <a:pt x="5448" y="5701"/>
                  </a:cubicBezTo>
                  <a:lnTo>
                    <a:pt x="6113" y="4846"/>
                  </a:lnTo>
                  <a:cubicBezTo>
                    <a:pt x="6176" y="4782"/>
                    <a:pt x="6144" y="4687"/>
                    <a:pt x="6081" y="4656"/>
                  </a:cubicBezTo>
                  <a:lnTo>
                    <a:pt x="5638" y="4307"/>
                  </a:lnTo>
                  <a:cubicBezTo>
                    <a:pt x="5606" y="4244"/>
                    <a:pt x="5606" y="4212"/>
                    <a:pt x="5606" y="4149"/>
                  </a:cubicBezTo>
                  <a:cubicBezTo>
                    <a:pt x="5669" y="4022"/>
                    <a:pt x="5701" y="3896"/>
                    <a:pt x="5733" y="3737"/>
                  </a:cubicBezTo>
                  <a:cubicBezTo>
                    <a:pt x="5733" y="3706"/>
                    <a:pt x="5796" y="3642"/>
                    <a:pt x="5828" y="3642"/>
                  </a:cubicBezTo>
                  <a:lnTo>
                    <a:pt x="6303" y="3579"/>
                  </a:lnTo>
                  <a:cubicBezTo>
                    <a:pt x="6429" y="3579"/>
                    <a:pt x="6524" y="3452"/>
                    <a:pt x="6524" y="3325"/>
                  </a:cubicBezTo>
                  <a:lnTo>
                    <a:pt x="6398" y="2344"/>
                  </a:lnTo>
                  <a:cubicBezTo>
                    <a:pt x="6398" y="2280"/>
                    <a:pt x="6334" y="2249"/>
                    <a:pt x="6271" y="2249"/>
                  </a:cubicBezTo>
                  <a:lnTo>
                    <a:pt x="5669" y="2312"/>
                  </a:lnTo>
                  <a:cubicBezTo>
                    <a:pt x="5638" y="2312"/>
                    <a:pt x="5574" y="2280"/>
                    <a:pt x="5543" y="2249"/>
                  </a:cubicBezTo>
                  <a:cubicBezTo>
                    <a:pt x="5511" y="2090"/>
                    <a:pt x="5416" y="1995"/>
                    <a:pt x="5353" y="1869"/>
                  </a:cubicBezTo>
                  <a:cubicBezTo>
                    <a:pt x="5321" y="1805"/>
                    <a:pt x="5321" y="1774"/>
                    <a:pt x="5353" y="1710"/>
                  </a:cubicBezTo>
                  <a:lnTo>
                    <a:pt x="5701" y="1267"/>
                  </a:lnTo>
                  <a:cubicBezTo>
                    <a:pt x="5764" y="1204"/>
                    <a:pt x="5764" y="1140"/>
                    <a:pt x="5701" y="1077"/>
                  </a:cubicBezTo>
                  <a:lnTo>
                    <a:pt x="4846" y="412"/>
                  </a:lnTo>
                  <a:cubicBezTo>
                    <a:pt x="4819" y="385"/>
                    <a:pt x="4792" y="375"/>
                    <a:pt x="4766" y="375"/>
                  </a:cubicBezTo>
                  <a:cubicBezTo>
                    <a:pt x="4729" y="375"/>
                    <a:pt x="4693" y="394"/>
                    <a:pt x="4656" y="412"/>
                  </a:cubicBezTo>
                  <a:lnTo>
                    <a:pt x="4308" y="887"/>
                  </a:lnTo>
                  <a:cubicBezTo>
                    <a:pt x="4276" y="919"/>
                    <a:pt x="4213" y="919"/>
                    <a:pt x="4149" y="919"/>
                  </a:cubicBezTo>
                  <a:cubicBezTo>
                    <a:pt x="4023" y="855"/>
                    <a:pt x="3896" y="824"/>
                    <a:pt x="3738" y="792"/>
                  </a:cubicBezTo>
                  <a:cubicBezTo>
                    <a:pt x="3706" y="792"/>
                    <a:pt x="3643" y="729"/>
                    <a:pt x="3643" y="697"/>
                  </a:cubicBezTo>
                  <a:lnTo>
                    <a:pt x="3579" y="127"/>
                  </a:lnTo>
                  <a:cubicBezTo>
                    <a:pt x="3579" y="32"/>
                    <a:pt x="3516" y="0"/>
                    <a:pt x="3453" y="0"/>
                  </a:cubicBezTo>
                  <a:close/>
                </a:path>
              </a:pathLst>
            </a:custGeom>
            <a:solidFill>
              <a:srgbClr val="1C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21;p36">
              <a:extLst>
                <a:ext uri="{FF2B5EF4-FFF2-40B4-BE49-F238E27FC236}">
                  <a16:creationId xmlns:a16="http://schemas.microsoft.com/office/drawing/2014/main" id="{B89743DC-159D-48E1-B1C4-ED9220336E2F}"/>
                </a:ext>
              </a:extLst>
            </p:cNvPr>
            <p:cNvSpPr/>
            <p:nvPr/>
          </p:nvSpPr>
          <p:spPr>
            <a:xfrm>
              <a:off x="3100918" y="2394078"/>
              <a:ext cx="222990" cy="221961"/>
            </a:xfrm>
            <a:custGeom>
              <a:avLst/>
              <a:gdLst/>
              <a:ahLst/>
              <a:cxnLst/>
              <a:rect l="l" t="t" r="r" b="b"/>
              <a:pathLst>
                <a:path w="6937" h="6905" extrusionOk="0">
                  <a:moveTo>
                    <a:pt x="3485" y="2502"/>
                  </a:moveTo>
                  <a:cubicBezTo>
                    <a:pt x="3706" y="2502"/>
                    <a:pt x="3896" y="2597"/>
                    <a:pt x="4055" y="2724"/>
                  </a:cubicBezTo>
                  <a:cubicBezTo>
                    <a:pt x="4276" y="2882"/>
                    <a:pt x="4371" y="3104"/>
                    <a:pt x="4403" y="3357"/>
                  </a:cubicBezTo>
                  <a:cubicBezTo>
                    <a:pt x="4435" y="3610"/>
                    <a:pt x="4371" y="3832"/>
                    <a:pt x="4213" y="4054"/>
                  </a:cubicBezTo>
                  <a:cubicBezTo>
                    <a:pt x="4055" y="4244"/>
                    <a:pt x="3833" y="4371"/>
                    <a:pt x="3580" y="4402"/>
                  </a:cubicBezTo>
                  <a:cubicBezTo>
                    <a:pt x="3326" y="4402"/>
                    <a:pt x="3073" y="4339"/>
                    <a:pt x="2883" y="4181"/>
                  </a:cubicBezTo>
                  <a:cubicBezTo>
                    <a:pt x="2693" y="4022"/>
                    <a:pt x="2566" y="3800"/>
                    <a:pt x="2535" y="3547"/>
                  </a:cubicBezTo>
                  <a:cubicBezTo>
                    <a:pt x="2535" y="3325"/>
                    <a:pt x="2598" y="3072"/>
                    <a:pt x="2756" y="2882"/>
                  </a:cubicBezTo>
                  <a:cubicBezTo>
                    <a:pt x="2915" y="2660"/>
                    <a:pt x="3136" y="2565"/>
                    <a:pt x="3358" y="2534"/>
                  </a:cubicBezTo>
                  <a:cubicBezTo>
                    <a:pt x="3421" y="2534"/>
                    <a:pt x="3453" y="2502"/>
                    <a:pt x="3485" y="2502"/>
                  </a:cubicBezTo>
                  <a:close/>
                  <a:moveTo>
                    <a:pt x="3511" y="2137"/>
                  </a:moveTo>
                  <a:cubicBezTo>
                    <a:pt x="3450" y="2137"/>
                    <a:pt x="3388" y="2142"/>
                    <a:pt x="3326" y="2154"/>
                  </a:cubicBezTo>
                  <a:cubicBezTo>
                    <a:pt x="2978" y="2185"/>
                    <a:pt x="2661" y="2344"/>
                    <a:pt x="2439" y="2629"/>
                  </a:cubicBezTo>
                  <a:cubicBezTo>
                    <a:pt x="2218" y="2914"/>
                    <a:pt x="2123" y="3262"/>
                    <a:pt x="2186" y="3610"/>
                  </a:cubicBezTo>
                  <a:cubicBezTo>
                    <a:pt x="2218" y="3959"/>
                    <a:pt x="2376" y="4276"/>
                    <a:pt x="2661" y="4497"/>
                  </a:cubicBezTo>
                  <a:cubicBezTo>
                    <a:pt x="2883" y="4687"/>
                    <a:pt x="3168" y="4782"/>
                    <a:pt x="3485" y="4782"/>
                  </a:cubicBezTo>
                  <a:cubicBezTo>
                    <a:pt x="3516" y="4782"/>
                    <a:pt x="3580" y="4782"/>
                    <a:pt x="3643" y="4751"/>
                  </a:cubicBezTo>
                  <a:cubicBezTo>
                    <a:pt x="3991" y="4719"/>
                    <a:pt x="4308" y="4561"/>
                    <a:pt x="4498" y="4276"/>
                  </a:cubicBezTo>
                  <a:cubicBezTo>
                    <a:pt x="4720" y="3991"/>
                    <a:pt x="4815" y="3642"/>
                    <a:pt x="4783" y="3294"/>
                  </a:cubicBezTo>
                  <a:cubicBezTo>
                    <a:pt x="4751" y="2945"/>
                    <a:pt x="4561" y="2629"/>
                    <a:pt x="4308" y="2407"/>
                  </a:cubicBezTo>
                  <a:cubicBezTo>
                    <a:pt x="4073" y="2251"/>
                    <a:pt x="3796" y="2137"/>
                    <a:pt x="3511" y="2137"/>
                  </a:cubicBezTo>
                  <a:close/>
                  <a:moveTo>
                    <a:pt x="3611" y="380"/>
                  </a:moveTo>
                  <a:lnTo>
                    <a:pt x="3675" y="887"/>
                  </a:lnTo>
                  <a:cubicBezTo>
                    <a:pt x="3675" y="1014"/>
                    <a:pt x="3801" y="1140"/>
                    <a:pt x="3928" y="1172"/>
                  </a:cubicBezTo>
                  <a:cubicBezTo>
                    <a:pt x="4055" y="1172"/>
                    <a:pt x="4181" y="1235"/>
                    <a:pt x="4308" y="1267"/>
                  </a:cubicBezTo>
                  <a:cubicBezTo>
                    <a:pt x="4343" y="1285"/>
                    <a:pt x="4381" y="1292"/>
                    <a:pt x="4419" y="1292"/>
                  </a:cubicBezTo>
                  <a:cubicBezTo>
                    <a:pt x="4516" y="1292"/>
                    <a:pt x="4611" y="1240"/>
                    <a:pt x="4656" y="1172"/>
                  </a:cubicBezTo>
                  <a:lnTo>
                    <a:pt x="4973" y="760"/>
                  </a:lnTo>
                  <a:lnTo>
                    <a:pt x="5733" y="1362"/>
                  </a:lnTo>
                  <a:lnTo>
                    <a:pt x="5416" y="1774"/>
                  </a:lnTo>
                  <a:cubicBezTo>
                    <a:pt x="5353" y="1869"/>
                    <a:pt x="5321" y="2027"/>
                    <a:pt x="5416" y="2154"/>
                  </a:cubicBezTo>
                  <a:cubicBezTo>
                    <a:pt x="5480" y="2249"/>
                    <a:pt x="5543" y="2375"/>
                    <a:pt x="5606" y="2502"/>
                  </a:cubicBezTo>
                  <a:cubicBezTo>
                    <a:pt x="5670" y="2629"/>
                    <a:pt x="5796" y="2692"/>
                    <a:pt x="5923" y="2692"/>
                  </a:cubicBezTo>
                  <a:lnTo>
                    <a:pt x="6430" y="2629"/>
                  </a:lnTo>
                  <a:lnTo>
                    <a:pt x="6556" y="3547"/>
                  </a:lnTo>
                  <a:cubicBezTo>
                    <a:pt x="6556" y="3547"/>
                    <a:pt x="6525" y="3579"/>
                    <a:pt x="6525" y="3579"/>
                  </a:cubicBezTo>
                  <a:lnTo>
                    <a:pt x="6493" y="3579"/>
                  </a:lnTo>
                  <a:lnTo>
                    <a:pt x="6050" y="3642"/>
                  </a:lnTo>
                  <a:cubicBezTo>
                    <a:pt x="5891" y="3674"/>
                    <a:pt x="5796" y="3769"/>
                    <a:pt x="5765" y="3896"/>
                  </a:cubicBezTo>
                  <a:cubicBezTo>
                    <a:pt x="5733" y="4022"/>
                    <a:pt x="5701" y="4149"/>
                    <a:pt x="5670" y="4276"/>
                  </a:cubicBezTo>
                  <a:cubicBezTo>
                    <a:pt x="5606" y="4402"/>
                    <a:pt x="5638" y="4561"/>
                    <a:pt x="5765" y="4624"/>
                  </a:cubicBezTo>
                  <a:lnTo>
                    <a:pt x="6145" y="4941"/>
                  </a:lnTo>
                  <a:lnTo>
                    <a:pt x="5543" y="5701"/>
                  </a:lnTo>
                  <a:lnTo>
                    <a:pt x="5163" y="5384"/>
                  </a:lnTo>
                  <a:cubicBezTo>
                    <a:pt x="5100" y="5352"/>
                    <a:pt x="5036" y="5336"/>
                    <a:pt x="4973" y="5336"/>
                  </a:cubicBezTo>
                  <a:cubicBezTo>
                    <a:pt x="4910" y="5336"/>
                    <a:pt x="4846" y="5352"/>
                    <a:pt x="4783" y="5384"/>
                  </a:cubicBezTo>
                  <a:cubicBezTo>
                    <a:pt x="4656" y="5447"/>
                    <a:pt x="4561" y="5511"/>
                    <a:pt x="4435" y="5574"/>
                  </a:cubicBezTo>
                  <a:cubicBezTo>
                    <a:pt x="4308" y="5637"/>
                    <a:pt x="4245" y="5764"/>
                    <a:pt x="4245" y="5891"/>
                  </a:cubicBezTo>
                  <a:lnTo>
                    <a:pt x="4308" y="6397"/>
                  </a:lnTo>
                  <a:lnTo>
                    <a:pt x="3358" y="6524"/>
                  </a:lnTo>
                  <a:lnTo>
                    <a:pt x="3295" y="6017"/>
                  </a:lnTo>
                  <a:cubicBezTo>
                    <a:pt x="3263" y="5859"/>
                    <a:pt x="3168" y="5764"/>
                    <a:pt x="3041" y="5732"/>
                  </a:cubicBezTo>
                  <a:cubicBezTo>
                    <a:pt x="2915" y="5701"/>
                    <a:pt x="2788" y="5669"/>
                    <a:pt x="2661" y="5637"/>
                  </a:cubicBezTo>
                  <a:cubicBezTo>
                    <a:pt x="2630" y="5606"/>
                    <a:pt x="2566" y="5606"/>
                    <a:pt x="2535" y="5606"/>
                  </a:cubicBezTo>
                  <a:cubicBezTo>
                    <a:pt x="2439" y="5606"/>
                    <a:pt x="2344" y="5637"/>
                    <a:pt x="2281" y="5701"/>
                  </a:cubicBezTo>
                  <a:lnTo>
                    <a:pt x="1964" y="6112"/>
                  </a:lnTo>
                  <a:lnTo>
                    <a:pt x="1204" y="5511"/>
                  </a:lnTo>
                  <a:lnTo>
                    <a:pt x="1521" y="5099"/>
                  </a:lnTo>
                  <a:cubicBezTo>
                    <a:pt x="1616" y="5004"/>
                    <a:pt x="1616" y="4846"/>
                    <a:pt x="1553" y="4751"/>
                  </a:cubicBezTo>
                  <a:cubicBezTo>
                    <a:pt x="1489" y="4624"/>
                    <a:pt x="1394" y="4529"/>
                    <a:pt x="1363" y="4402"/>
                  </a:cubicBezTo>
                  <a:cubicBezTo>
                    <a:pt x="1308" y="4292"/>
                    <a:pt x="1205" y="4206"/>
                    <a:pt x="1096" y="4206"/>
                  </a:cubicBezTo>
                  <a:cubicBezTo>
                    <a:pt x="1079" y="4206"/>
                    <a:pt x="1063" y="4208"/>
                    <a:pt x="1046" y="4212"/>
                  </a:cubicBezTo>
                  <a:lnTo>
                    <a:pt x="508" y="4276"/>
                  </a:lnTo>
                  <a:lnTo>
                    <a:pt x="413" y="3294"/>
                  </a:lnTo>
                  <a:lnTo>
                    <a:pt x="919" y="3262"/>
                  </a:lnTo>
                  <a:cubicBezTo>
                    <a:pt x="1046" y="3230"/>
                    <a:pt x="1173" y="3135"/>
                    <a:pt x="1204" y="3009"/>
                  </a:cubicBezTo>
                  <a:cubicBezTo>
                    <a:pt x="1204" y="2850"/>
                    <a:pt x="1268" y="2724"/>
                    <a:pt x="1299" y="2629"/>
                  </a:cubicBezTo>
                  <a:cubicBezTo>
                    <a:pt x="1363" y="2502"/>
                    <a:pt x="1299" y="2344"/>
                    <a:pt x="1204" y="2249"/>
                  </a:cubicBezTo>
                  <a:lnTo>
                    <a:pt x="793" y="1932"/>
                  </a:lnTo>
                  <a:lnTo>
                    <a:pt x="1394" y="1172"/>
                  </a:lnTo>
                  <a:lnTo>
                    <a:pt x="1806" y="1489"/>
                  </a:lnTo>
                  <a:cubicBezTo>
                    <a:pt x="1858" y="1541"/>
                    <a:pt x="1930" y="1564"/>
                    <a:pt x="2005" y="1564"/>
                  </a:cubicBezTo>
                  <a:cubicBezTo>
                    <a:pt x="2066" y="1564"/>
                    <a:pt x="2129" y="1549"/>
                    <a:pt x="2186" y="1520"/>
                  </a:cubicBezTo>
                  <a:cubicBezTo>
                    <a:pt x="2281" y="1425"/>
                    <a:pt x="2408" y="1362"/>
                    <a:pt x="2535" y="1330"/>
                  </a:cubicBezTo>
                  <a:cubicBezTo>
                    <a:pt x="2661" y="1267"/>
                    <a:pt x="2725" y="1140"/>
                    <a:pt x="2725" y="1014"/>
                  </a:cubicBezTo>
                  <a:lnTo>
                    <a:pt x="2661" y="475"/>
                  </a:lnTo>
                  <a:lnTo>
                    <a:pt x="3611" y="380"/>
                  </a:lnTo>
                  <a:close/>
                  <a:moveTo>
                    <a:pt x="3643" y="0"/>
                  </a:moveTo>
                  <a:lnTo>
                    <a:pt x="2535" y="127"/>
                  </a:lnTo>
                  <a:cubicBezTo>
                    <a:pt x="2471" y="127"/>
                    <a:pt x="2376" y="190"/>
                    <a:pt x="2344" y="254"/>
                  </a:cubicBezTo>
                  <a:cubicBezTo>
                    <a:pt x="2281" y="317"/>
                    <a:pt x="2249" y="412"/>
                    <a:pt x="2281" y="475"/>
                  </a:cubicBezTo>
                  <a:lnTo>
                    <a:pt x="2344" y="1014"/>
                  </a:lnTo>
                  <a:cubicBezTo>
                    <a:pt x="2218" y="1045"/>
                    <a:pt x="2123" y="1109"/>
                    <a:pt x="2028" y="1172"/>
                  </a:cubicBezTo>
                  <a:lnTo>
                    <a:pt x="1616" y="855"/>
                  </a:lnTo>
                  <a:cubicBezTo>
                    <a:pt x="1547" y="814"/>
                    <a:pt x="1472" y="790"/>
                    <a:pt x="1399" y="790"/>
                  </a:cubicBezTo>
                  <a:cubicBezTo>
                    <a:pt x="1304" y="790"/>
                    <a:pt x="1212" y="829"/>
                    <a:pt x="1141" y="919"/>
                  </a:cubicBezTo>
                  <a:lnTo>
                    <a:pt x="476" y="1774"/>
                  </a:lnTo>
                  <a:cubicBezTo>
                    <a:pt x="413" y="1837"/>
                    <a:pt x="413" y="1900"/>
                    <a:pt x="413" y="1995"/>
                  </a:cubicBezTo>
                  <a:cubicBezTo>
                    <a:pt x="413" y="2090"/>
                    <a:pt x="444" y="2154"/>
                    <a:pt x="539" y="2217"/>
                  </a:cubicBezTo>
                  <a:lnTo>
                    <a:pt x="951" y="2534"/>
                  </a:lnTo>
                  <a:cubicBezTo>
                    <a:pt x="888" y="2660"/>
                    <a:pt x="856" y="2755"/>
                    <a:pt x="824" y="2882"/>
                  </a:cubicBezTo>
                  <a:lnTo>
                    <a:pt x="318" y="2945"/>
                  </a:lnTo>
                  <a:cubicBezTo>
                    <a:pt x="128" y="2977"/>
                    <a:pt x="1" y="3135"/>
                    <a:pt x="33" y="3294"/>
                  </a:cubicBezTo>
                  <a:lnTo>
                    <a:pt x="159" y="4371"/>
                  </a:lnTo>
                  <a:cubicBezTo>
                    <a:pt x="188" y="4541"/>
                    <a:pt x="318" y="4660"/>
                    <a:pt x="459" y="4660"/>
                  </a:cubicBezTo>
                  <a:cubicBezTo>
                    <a:pt x="475" y="4660"/>
                    <a:pt x="491" y="4659"/>
                    <a:pt x="508" y="4656"/>
                  </a:cubicBezTo>
                  <a:lnTo>
                    <a:pt x="1046" y="4592"/>
                  </a:lnTo>
                  <a:cubicBezTo>
                    <a:pt x="1078" y="4719"/>
                    <a:pt x="1141" y="4814"/>
                    <a:pt x="1204" y="4909"/>
                  </a:cubicBezTo>
                  <a:lnTo>
                    <a:pt x="888" y="5321"/>
                  </a:lnTo>
                  <a:cubicBezTo>
                    <a:pt x="761" y="5479"/>
                    <a:pt x="793" y="5669"/>
                    <a:pt x="951" y="5796"/>
                  </a:cubicBezTo>
                  <a:lnTo>
                    <a:pt x="1774" y="6461"/>
                  </a:lnTo>
                  <a:cubicBezTo>
                    <a:pt x="1821" y="6507"/>
                    <a:pt x="1884" y="6536"/>
                    <a:pt x="1952" y="6536"/>
                  </a:cubicBezTo>
                  <a:cubicBezTo>
                    <a:pt x="1977" y="6536"/>
                    <a:pt x="2002" y="6533"/>
                    <a:pt x="2028" y="6524"/>
                  </a:cubicBezTo>
                  <a:cubicBezTo>
                    <a:pt x="2091" y="6524"/>
                    <a:pt x="2186" y="6492"/>
                    <a:pt x="2249" y="6397"/>
                  </a:cubicBezTo>
                  <a:lnTo>
                    <a:pt x="2566" y="5986"/>
                  </a:lnTo>
                  <a:cubicBezTo>
                    <a:pt x="2693" y="6049"/>
                    <a:pt x="2788" y="6081"/>
                    <a:pt x="2915" y="6112"/>
                  </a:cubicBezTo>
                  <a:lnTo>
                    <a:pt x="2978" y="6619"/>
                  </a:lnTo>
                  <a:cubicBezTo>
                    <a:pt x="2978" y="6777"/>
                    <a:pt x="3136" y="6904"/>
                    <a:pt x="3295" y="6904"/>
                  </a:cubicBezTo>
                  <a:lnTo>
                    <a:pt x="3326" y="6904"/>
                  </a:lnTo>
                  <a:lnTo>
                    <a:pt x="4403" y="6777"/>
                  </a:lnTo>
                  <a:cubicBezTo>
                    <a:pt x="4498" y="6777"/>
                    <a:pt x="4561" y="6714"/>
                    <a:pt x="4625" y="6651"/>
                  </a:cubicBezTo>
                  <a:cubicBezTo>
                    <a:pt x="4688" y="6587"/>
                    <a:pt x="4688" y="6492"/>
                    <a:pt x="4688" y="6429"/>
                  </a:cubicBezTo>
                  <a:lnTo>
                    <a:pt x="4625" y="5891"/>
                  </a:lnTo>
                  <a:cubicBezTo>
                    <a:pt x="4751" y="5859"/>
                    <a:pt x="4846" y="5796"/>
                    <a:pt x="4941" y="5732"/>
                  </a:cubicBezTo>
                  <a:lnTo>
                    <a:pt x="5353" y="6049"/>
                  </a:lnTo>
                  <a:cubicBezTo>
                    <a:pt x="5416" y="6112"/>
                    <a:pt x="5511" y="6112"/>
                    <a:pt x="5606" y="6112"/>
                  </a:cubicBezTo>
                  <a:cubicBezTo>
                    <a:pt x="5670" y="6112"/>
                    <a:pt x="5765" y="6081"/>
                    <a:pt x="5796" y="5986"/>
                  </a:cubicBezTo>
                  <a:lnTo>
                    <a:pt x="6493" y="5162"/>
                  </a:lnTo>
                  <a:cubicBezTo>
                    <a:pt x="6525" y="5067"/>
                    <a:pt x="6556" y="5004"/>
                    <a:pt x="6556" y="4909"/>
                  </a:cubicBezTo>
                  <a:cubicBezTo>
                    <a:pt x="6556" y="4814"/>
                    <a:pt x="6493" y="4751"/>
                    <a:pt x="6430" y="4687"/>
                  </a:cubicBezTo>
                  <a:lnTo>
                    <a:pt x="6018" y="4371"/>
                  </a:lnTo>
                  <a:cubicBezTo>
                    <a:pt x="6050" y="4244"/>
                    <a:pt x="6113" y="4149"/>
                    <a:pt x="6113" y="4022"/>
                  </a:cubicBezTo>
                  <a:lnTo>
                    <a:pt x="6556" y="3959"/>
                  </a:lnTo>
                  <a:cubicBezTo>
                    <a:pt x="6651" y="3959"/>
                    <a:pt x="6746" y="3896"/>
                    <a:pt x="6841" y="3832"/>
                  </a:cubicBezTo>
                  <a:cubicBezTo>
                    <a:pt x="6905" y="3737"/>
                    <a:pt x="6937" y="3610"/>
                    <a:pt x="6905" y="3515"/>
                  </a:cubicBezTo>
                  <a:lnTo>
                    <a:pt x="6810" y="2534"/>
                  </a:lnTo>
                  <a:cubicBezTo>
                    <a:pt x="6781" y="2363"/>
                    <a:pt x="6651" y="2244"/>
                    <a:pt x="6510" y="2244"/>
                  </a:cubicBezTo>
                  <a:cubicBezTo>
                    <a:pt x="6494" y="2244"/>
                    <a:pt x="6478" y="2245"/>
                    <a:pt x="6461" y="2249"/>
                  </a:cubicBezTo>
                  <a:lnTo>
                    <a:pt x="5923" y="2312"/>
                  </a:lnTo>
                  <a:cubicBezTo>
                    <a:pt x="5860" y="2185"/>
                    <a:pt x="5828" y="2090"/>
                    <a:pt x="5733" y="1995"/>
                  </a:cubicBezTo>
                  <a:lnTo>
                    <a:pt x="6081" y="1584"/>
                  </a:lnTo>
                  <a:cubicBezTo>
                    <a:pt x="6176" y="1425"/>
                    <a:pt x="6176" y="1235"/>
                    <a:pt x="6018" y="1140"/>
                  </a:cubicBezTo>
                  <a:lnTo>
                    <a:pt x="5163" y="444"/>
                  </a:lnTo>
                  <a:cubicBezTo>
                    <a:pt x="5100" y="412"/>
                    <a:pt x="5005" y="380"/>
                    <a:pt x="4941" y="380"/>
                  </a:cubicBezTo>
                  <a:cubicBezTo>
                    <a:pt x="4846" y="380"/>
                    <a:pt x="4783" y="444"/>
                    <a:pt x="4720" y="507"/>
                  </a:cubicBezTo>
                  <a:lnTo>
                    <a:pt x="4403" y="919"/>
                  </a:lnTo>
                  <a:cubicBezTo>
                    <a:pt x="4276" y="887"/>
                    <a:pt x="4150" y="824"/>
                    <a:pt x="4055" y="824"/>
                  </a:cubicBezTo>
                  <a:lnTo>
                    <a:pt x="3991" y="285"/>
                  </a:lnTo>
                  <a:cubicBezTo>
                    <a:pt x="3960" y="127"/>
                    <a:pt x="3801" y="0"/>
                    <a:pt x="364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22;p36">
              <a:extLst>
                <a:ext uri="{FF2B5EF4-FFF2-40B4-BE49-F238E27FC236}">
                  <a16:creationId xmlns:a16="http://schemas.microsoft.com/office/drawing/2014/main" id="{52AFA27B-EA39-44CA-97B7-591DF2BBC5DA}"/>
                </a:ext>
              </a:extLst>
            </p:cNvPr>
            <p:cNvSpPr/>
            <p:nvPr/>
          </p:nvSpPr>
          <p:spPr>
            <a:xfrm>
              <a:off x="3004226" y="2769724"/>
              <a:ext cx="79430" cy="116076"/>
            </a:xfrm>
            <a:custGeom>
              <a:avLst/>
              <a:gdLst/>
              <a:ahLst/>
              <a:cxnLst/>
              <a:rect l="l" t="t" r="r" b="b"/>
              <a:pathLst>
                <a:path w="2471" h="3611" extrusionOk="0"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cubicBezTo>
                    <a:pt x="0" y="317"/>
                    <a:pt x="64" y="380"/>
                    <a:pt x="190" y="380"/>
                  </a:cubicBezTo>
                  <a:lnTo>
                    <a:pt x="2027" y="380"/>
                  </a:lnTo>
                  <a:cubicBezTo>
                    <a:pt x="2059" y="380"/>
                    <a:pt x="2091" y="412"/>
                    <a:pt x="2091" y="443"/>
                  </a:cubicBezTo>
                  <a:lnTo>
                    <a:pt x="2091" y="3420"/>
                  </a:lnTo>
                  <a:cubicBezTo>
                    <a:pt x="2091" y="3515"/>
                    <a:pt x="2186" y="3610"/>
                    <a:pt x="2281" y="3610"/>
                  </a:cubicBezTo>
                  <a:cubicBezTo>
                    <a:pt x="2376" y="3610"/>
                    <a:pt x="2471" y="3515"/>
                    <a:pt x="2471" y="3420"/>
                  </a:cubicBezTo>
                  <a:lnTo>
                    <a:pt x="2471" y="443"/>
                  </a:lnTo>
                  <a:cubicBezTo>
                    <a:pt x="2471" y="190"/>
                    <a:pt x="2281" y="0"/>
                    <a:pt x="202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723;p36">
              <a:extLst>
                <a:ext uri="{FF2B5EF4-FFF2-40B4-BE49-F238E27FC236}">
                  <a16:creationId xmlns:a16="http://schemas.microsoft.com/office/drawing/2014/main" id="{89AB4725-0BA1-4EF0-9361-826816B21D39}"/>
                </a:ext>
              </a:extLst>
            </p:cNvPr>
            <p:cNvSpPr/>
            <p:nvPr/>
          </p:nvSpPr>
          <p:spPr>
            <a:xfrm>
              <a:off x="2857645" y="3049643"/>
              <a:ext cx="133370" cy="12279"/>
            </a:xfrm>
            <a:custGeom>
              <a:avLst/>
              <a:gdLst/>
              <a:ahLst/>
              <a:cxnLst/>
              <a:rect l="l" t="t" r="r" b="b"/>
              <a:pathLst>
                <a:path w="4149" h="382" extrusionOk="0">
                  <a:moveTo>
                    <a:pt x="190" y="1"/>
                  </a:moveTo>
                  <a:cubicBezTo>
                    <a:pt x="63" y="1"/>
                    <a:pt x="0" y="96"/>
                    <a:pt x="0" y="191"/>
                  </a:cubicBezTo>
                  <a:cubicBezTo>
                    <a:pt x="0" y="286"/>
                    <a:pt x="63" y="381"/>
                    <a:pt x="190" y="381"/>
                  </a:cubicBezTo>
                  <a:lnTo>
                    <a:pt x="3959" y="381"/>
                  </a:lnTo>
                  <a:cubicBezTo>
                    <a:pt x="4054" y="381"/>
                    <a:pt x="4149" y="286"/>
                    <a:pt x="4149" y="191"/>
                  </a:cubicBezTo>
                  <a:cubicBezTo>
                    <a:pt x="4149" y="96"/>
                    <a:pt x="4054" y="1"/>
                    <a:pt x="395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724;p36">
              <a:extLst>
                <a:ext uri="{FF2B5EF4-FFF2-40B4-BE49-F238E27FC236}">
                  <a16:creationId xmlns:a16="http://schemas.microsoft.com/office/drawing/2014/main" id="{94D29082-585B-4DE9-9345-BDEA5F97C31F}"/>
                </a:ext>
              </a:extLst>
            </p:cNvPr>
            <p:cNvSpPr/>
            <p:nvPr/>
          </p:nvSpPr>
          <p:spPr>
            <a:xfrm>
              <a:off x="2754813" y="2769724"/>
              <a:ext cx="79430" cy="116076"/>
            </a:xfrm>
            <a:custGeom>
              <a:avLst/>
              <a:gdLst/>
              <a:ahLst/>
              <a:cxnLst/>
              <a:rect l="l" t="t" r="r" b="b"/>
              <a:pathLst>
                <a:path w="2471" h="3611" extrusionOk="0">
                  <a:moveTo>
                    <a:pt x="476" y="0"/>
                  </a:moveTo>
                  <a:cubicBezTo>
                    <a:pt x="191" y="0"/>
                    <a:pt x="0" y="222"/>
                    <a:pt x="0" y="475"/>
                  </a:cubicBezTo>
                  <a:lnTo>
                    <a:pt x="0" y="3420"/>
                  </a:lnTo>
                  <a:cubicBezTo>
                    <a:pt x="0" y="3515"/>
                    <a:pt x="96" y="3610"/>
                    <a:pt x="191" y="3610"/>
                  </a:cubicBezTo>
                  <a:cubicBezTo>
                    <a:pt x="286" y="3610"/>
                    <a:pt x="381" y="3515"/>
                    <a:pt x="381" y="3420"/>
                  </a:cubicBezTo>
                  <a:lnTo>
                    <a:pt x="381" y="475"/>
                  </a:lnTo>
                  <a:cubicBezTo>
                    <a:pt x="381" y="412"/>
                    <a:pt x="412" y="380"/>
                    <a:pt x="476" y="380"/>
                  </a:cubicBezTo>
                  <a:lnTo>
                    <a:pt x="2281" y="380"/>
                  </a:lnTo>
                  <a:cubicBezTo>
                    <a:pt x="2376" y="380"/>
                    <a:pt x="2471" y="285"/>
                    <a:pt x="2471" y="190"/>
                  </a:cubicBezTo>
                  <a:cubicBezTo>
                    <a:pt x="2471" y="95"/>
                    <a:pt x="2376" y="0"/>
                    <a:pt x="228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725;p36">
              <a:extLst>
                <a:ext uri="{FF2B5EF4-FFF2-40B4-BE49-F238E27FC236}">
                  <a16:creationId xmlns:a16="http://schemas.microsoft.com/office/drawing/2014/main" id="{2EF9122F-3CF0-4858-A9E5-22831DAF5A7B}"/>
                </a:ext>
              </a:extLst>
            </p:cNvPr>
            <p:cNvSpPr/>
            <p:nvPr/>
          </p:nvSpPr>
          <p:spPr>
            <a:xfrm>
              <a:off x="2890208" y="2683190"/>
              <a:ext cx="61108" cy="63133"/>
            </a:xfrm>
            <a:custGeom>
              <a:avLst/>
              <a:gdLst/>
              <a:ahLst/>
              <a:cxnLst/>
              <a:rect l="l" t="t" r="r" b="b"/>
              <a:pathLst>
                <a:path w="1901" h="1964" extrusionOk="0">
                  <a:moveTo>
                    <a:pt x="951" y="0"/>
                  </a:moveTo>
                  <a:cubicBezTo>
                    <a:pt x="412" y="0"/>
                    <a:pt x="0" y="444"/>
                    <a:pt x="0" y="982"/>
                  </a:cubicBezTo>
                  <a:cubicBezTo>
                    <a:pt x="0" y="1520"/>
                    <a:pt x="412" y="1964"/>
                    <a:pt x="951" y="1964"/>
                  </a:cubicBezTo>
                  <a:cubicBezTo>
                    <a:pt x="1457" y="1964"/>
                    <a:pt x="1901" y="1520"/>
                    <a:pt x="1901" y="982"/>
                  </a:cubicBezTo>
                  <a:cubicBezTo>
                    <a:pt x="1901" y="444"/>
                    <a:pt x="1457" y="0"/>
                    <a:pt x="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726;p36">
              <a:extLst>
                <a:ext uri="{FF2B5EF4-FFF2-40B4-BE49-F238E27FC236}">
                  <a16:creationId xmlns:a16="http://schemas.microsoft.com/office/drawing/2014/main" id="{6819CBE7-23EE-41A7-B850-0A2FF8519B84}"/>
                </a:ext>
              </a:extLst>
            </p:cNvPr>
            <p:cNvSpPr/>
            <p:nvPr/>
          </p:nvSpPr>
          <p:spPr>
            <a:xfrm>
              <a:off x="2884100" y="2677082"/>
              <a:ext cx="73323" cy="75348"/>
            </a:xfrm>
            <a:custGeom>
              <a:avLst/>
              <a:gdLst/>
              <a:ahLst/>
              <a:cxnLst/>
              <a:rect l="l" t="t" r="r" b="b"/>
              <a:pathLst>
                <a:path w="2281" h="2344" extrusionOk="0">
                  <a:moveTo>
                    <a:pt x="1141" y="380"/>
                  </a:moveTo>
                  <a:cubicBezTo>
                    <a:pt x="1552" y="380"/>
                    <a:pt x="1901" y="729"/>
                    <a:pt x="1901" y="1172"/>
                  </a:cubicBezTo>
                  <a:cubicBezTo>
                    <a:pt x="1901" y="1615"/>
                    <a:pt x="1552" y="1964"/>
                    <a:pt x="1141" y="1964"/>
                  </a:cubicBezTo>
                  <a:cubicBezTo>
                    <a:pt x="697" y="1964"/>
                    <a:pt x="380" y="1615"/>
                    <a:pt x="380" y="1172"/>
                  </a:cubicBezTo>
                  <a:cubicBezTo>
                    <a:pt x="380" y="729"/>
                    <a:pt x="697" y="380"/>
                    <a:pt x="1141" y="380"/>
                  </a:cubicBezTo>
                  <a:close/>
                  <a:moveTo>
                    <a:pt x="1141" y="0"/>
                  </a:moveTo>
                  <a:cubicBezTo>
                    <a:pt x="507" y="0"/>
                    <a:pt x="0" y="539"/>
                    <a:pt x="0" y="1172"/>
                  </a:cubicBezTo>
                  <a:cubicBezTo>
                    <a:pt x="0" y="1805"/>
                    <a:pt x="507" y="2344"/>
                    <a:pt x="1141" y="2344"/>
                  </a:cubicBezTo>
                  <a:cubicBezTo>
                    <a:pt x="1774" y="2344"/>
                    <a:pt x="2281" y="1805"/>
                    <a:pt x="2281" y="1172"/>
                  </a:cubicBezTo>
                  <a:cubicBezTo>
                    <a:pt x="2281" y="539"/>
                    <a:pt x="1774" y="0"/>
                    <a:pt x="114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727;p36">
              <a:extLst>
                <a:ext uri="{FF2B5EF4-FFF2-40B4-BE49-F238E27FC236}">
                  <a16:creationId xmlns:a16="http://schemas.microsoft.com/office/drawing/2014/main" id="{E13971D0-59E4-44C2-B43B-B9D8A9DCC176}"/>
                </a:ext>
              </a:extLst>
            </p:cNvPr>
            <p:cNvSpPr/>
            <p:nvPr/>
          </p:nvSpPr>
          <p:spPr>
            <a:xfrm>
              <a:off x="2863752" y="2762588"/>
              <a:ext cx="115047" cy="73323"/>
            </a:xfrm>
            <a:custGeom>
              <a:avLst/>
              <a:gdLst/>
              <a:ahLst/>
              <a:cxnLst/>
              <a:rect l="l" t="t" r="r" b="b"/>
              <a:pathLst>
                <a:path w="3579" h="2281" extrusionOk="0">
                  <a:moveTo>
                    <a:pt x="1172" y="0"/>
                  </a:moveTo>
                  <a:cubicBezTo>
                    <a:pt x="0" y="32"/>
                    <a:pt x="0" y="1964"/>
                    <a:pt x="0" y="1964"/>
                  </a:cubicBezTo>
                  <a:cubicBezTo>
                    <a:pt x="0" y="2122"/>
                    <a:pt x="823" y="2281"/>
                    <a:pt x="1805" y="2281"/>
                  </a:cubicBezTo>
                  <a:cubicBezTo>
                    <a:pt x="2787" y="2281"/>
                    <a:pt x="3579" y="2122"/>
                    <a:pt x="3579" y="1964"/>
                  </a:cubicBezTo>
                  <a:cubicBezTo>
                    <a:pt x="3579" y="1964"/>
                    <a:pt x="3579" y="1964"/>
                    <a:pt x="3579" y="1932"/>
                  </a:cubicBezTo>
                  <a:cubicBezTo>
                    <a:pt x="3579" y="1932"/>
                    <a:pt x="3484" y="32"/>
                    <a:pt x="2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728;p36">
              <a:extLst>
                <a:ext uri="{FF2B5EF4-FFF2-40B4-BE49-F238E27FC236}">
                  <a16:creationId xmlns:a16="http://schemas.microsoft.com/office/drawing/2014/main" id="{06F3499C-735C-4DFA-ACCC-0F3EF68DC706}"/>
                </a:ext>
              </a:extLst>
            </p:cNvPr>
            <p:cNvSpPr/>
            <p:nvPr/>
          </p:nvSpPr>
          <p:spPr>
            <a:xfrm>
              <a:off x="2857645" y="2756480"/>
              <a:ext cx="127262" cy="85538"/>
            </a:xfrm>
            <a:custGeom>
              <a:avLst/>
              <a:gdLst/>
              <a:ahLst/>
              <a:cxnLst/>
              <a:rect l="l" t="t" r="r" b="b"/>
              <a:pathLst>
                <a:path w="3959" h="2661" extrusionOk="0">
                  <a:moveTo>
                    <a:pt x="2120" y="366"/>
                  </a:moveTo>
                  <a:cubicBezTo>
                    <a:pt x="2259" y="366"/>
                    <a:pt x="2407" y="370"/>
                    <a:pt x="2565" y="380"/>
                  </a:cubicBezTo>
                  <a:cubicBezTo>
                    <a:pt x="3389" y="412"/>
                    <a:pt x="3547" y="1774"/>
                    <a:pt x="3579" y="2091"/>
                  </a:cubicBezTo>
                  <a:cubicBezTo>
                    <a:pt x="3420" y="2154"/>
                    <a:pt x="2882" y="2281"/>
                    <a:pt x="1995" y="2281"/>
                  </a:cubicBezTo>
                  <a:cubicBezTo>
                    <a:pt x="1077" y="2281"/>
                    <a:pt x="538" y="2154"/>
                    <a:pt x="380" y="2091"/>
                  </a:cubicBezTo>
                  <a:cubicBezTo>
                    <a:pt x="412" y="1774"/>
                    <a:pt x="507" y="380"/>
                    <a:pt x="1362" y="380"/>
                  </a:cubicBezTo>
                  <a:cubicBezTo>
                    <a:pt x="1594" y="380"/>
                    <a:pt x="1840" y="366"/>
                    <a:pt x="2120" y="366"/>
                  </a:cubicBezTo>
                  <a:close/>
                  <a:moveTo>
                    <a:pt x="1362" y="0"/>
                  </a:moveTo>
                  <a:cubicBezTo>
                    <a:pt x="0" y="32"/>
                    <a:pt x="0" y="2059"/>
                    <a:pt x="0" y="2154"/>
                  </a:cubicBezTo>
                  <a:cubicBezTo>
                    <a:pt x="0" y="2566"/>
                    <a:pt x="1077" y="2661"/>
                    <a:pt x="1995" y="2661"/>
                  </a:cubicBezTo>
                  <a:cubicBezTo>
                    <a:pt x="2882" y="2661"/>
                    <a:pt x="3959" y="2566"/>
                    <a:pt x="3959" y="2154"/>
                  </a:cubicBezTo>
                  <a:lnTo>
                    <a:pt x="3959" y="2122"/>
                  </a:lnTo>
                  <a:cubicBezTo>
                    <a:pt x="3959" y="2059"/>
                    <a:pt x="3864" y="32"/>
                    <a:pt x="256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729;p36">
              <a:extLst>
                <a:ext uri="{FF2B5EF4-FFF2-40B4-BE49-F238E27FC236}">
                  <a16:creationId xmlns:a16="http://schemas.microsoft.com/office/drawing/2014/main" id="{5030B037-5816-494F-8C41-6168086C20E0}"/>
                </a:ext>
              </a:extLst>
            </p:cNvPr>
            <p:cNvSpPr/>
            <p:nvPr/>
          </p:nvSpPr>
          <p:spPr>
            <a:xfrm>
              <a:off x="3048008" y="2917334"/>
              <a:ext cx="61108" cy="63133"/>
            </a:xfrm>
            <a:custGeom>
              <a:avLst/>
              <a:gdLst/>
              <a:ahLst/>
              <a:cxnLst/>
              <a:rect l="l" t="t" r="r" b="b"/>
              <a:pathLst>
                <a:path w="1901" h="1964" extrusionOk="0">
                  <a:moveTo>
                    <a:pt x="950" y="0"/>
                  </a:moveTo>
                  <a:cubicBezTo>
                    <a:pt x="444" y="0"/>
                    <a:pt x="0" y="443"/>
                    <a:pt x="0" y="982"/>
                  </a:cubicBezTo>
                  <a:cubicBezTo>
                    <a:pt x="0" y="1520"/>
                    <a:pt x="444" y="1964"/>
                    <a:pt x="950" y="1964"/>
                  </a:cubicBezTo>
                  <a:cubicBezTo>
                    <a:pt x="1489" y="1964"/>
                    <a:pt x="1900" y="1520"/>
                    <a:pt x="1900" y="982"/>
                  </a:cubicBezTo>
                  <a:cubicBezTo>
                    <a:pt x="1900" y="443"/>
                    <a:pt x="1489" y="0"/>
                    <a:pt x="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30;p36">
              <a:extLst>
                <a:ext uri="{FF2B5EF4-FFF2-40B4-BE49-F238E27FC236}">
                  <a16:creationId xmlns:a16="http://schemas.microsoft.com/office/drawing/2014/main" id="{3C3BB733-A607-4E2A-89BF-1D56990967A7}"/>
                </a:ext>
              </a:extLst>
            </p:cNvPr>
            <p:cNvSpPr/>
            <p:nvPr/>
          </p:nvSpPr>
          <p:spPr>
            <a:xfrm>
              <a:off x="3041900" y="2911226"/>
              <a:ext cx="73323" cy="75348"/>
            </a:xfrm>
            <a:custGeom>
              <a:avLst/>
              <a:gdLst/>
              <a:ahLst/>
              <a:cxnLst/>
              <a:rect l="l" t="t" r="r" b="b"/>
              <a:pathLst>
                <a:path w="2281" h="2344" extrusionOk="0">
                  <a:moveTo>
                    <a:pt x="1140" y="380"/>
                  </a:moveTo>
                  <a:cubicBezTo>
                    <a:pt x="1584" y="380"/>
                    <a:pt x="1900" y="728"/>
                    <a:pt x="1900" y="1172"/>
                  </a:cubicBezTo>
                  <a:cubicBezTo>
                    <a:pt x="1900" y="1615"/>
                    <a:pt x="1584" y="1963"/>
                    <a:pt x="1140" y="1963"/>
                  </a:cubicBezTo>
                  <a:cubicBezTo>
                    <a:pt x="729" y="1963"/>
                    <a:pt x="380" y="1615"/>
                    <a:pt x="380" y="1172"/>
                  </a:cubicBezTo>
                  <a:cubicBezTo>
                    <a:pt x="380" y="728"/>
                    <a:pt x="729" y="380"/>
                    <a:pt x="1140" y="380"/>
                  </a:cubicBezTo>
                  <a:close/>
                  <a:moveTo>
                    <a:pt x="1140" y="0"/>
                  </a:moveTo>
                  <a:cubicBezTo>
                    <a:pt x="539" y="0"/>
                    <a:pt x="0" y="538"/>
                    <a:pt x="0" y="1172"/>
                  </a:cubicBezTo>
                  <a:cubicBezTo>
                    <a:pt x="0" y="1805"/>
                    <a:pt x="539" y="2344"/>
                    <a:pt x="1140" y="2344"/>
                  </a:cubicBezTo>
                  <a:cubicBezTo>
                    <a:pt x="1774" y="2344"/>
                    <a:pt x="2280" y="1805"/>
                    <a:pt x="2280" y="1172"/>
                  </a:cubicBezTo>
                  <a:cubicBezTo>
                    <a:pt x="2280" y="538"/>
                    <a:pt x="1774" y="0"/>
                    <a:pt x="114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31;p36">
              <a:extLst>
                <a:ext uri="{FF2B5EF4-FFF2-40B4-BE49-F238E27FC236}">
                  <a16:creationId xmlns:a16="http://schemas.microsoft.com/office/drawing/2014/main" id="{A6DD4AC9-FB3B-47A5-BAB3-28DBEC93E038}"/>
                </a:ext>
              </a:extLst>
            </p:cNvPr>
            <p:cNvSpPr/>
            <p:nvPr/>
          </p:nvSpPr>
          <p:spPr>
            <a:xfrm>
              <a:off x="3022549" y="2996282"/>
              <a:ext cx="115079" cy="72744"/>
            </a:xfrm>
            <a:custGeom>
              <a:avLst/>
              <a:gdLst/>
              <a:ahLst/>
              <a:cxnLst/>
              <a:rect l="l" t="t" r="r" b="b"/>
              <a:pathLst>
                <a:path w="3580" h="2263" extrusionOk="0">
                  <a:moveTo>
                    <a:pt x="1914" y="0"/>
                  </a:moveTo>
                  <a:cubicBezTo>
                    <a:pt x="1637" y="0"/>
                    <a:pt x="1383" y="14"/>
                    <a:pt x="1172" y="14"/>
                  </a:cubicBezTo>
                  <a:cubicBezTo>
                    <a:pt x="0" y="46"/>
                    <a:pt x="0" y="1978"/>
                    <a:pt x="0" y="1978"/>
                  </a:cubicBezTo>
                  <a:cubicBezTo>
                    <a:pt x="0" y="2136"/>
                    <a:pt x="792" y="2263"/>
                    <a:pt x="1774" y="2263"/>
                  </a:cubicBezTo>
                  <a:cubicBezTo>
                    <a:pt x="2787" y="2263"/>
                    <a:pt x="3579" y="2136"/>
                    <a:pt x="3579" y="1978"/>
                  </a:cubicBezTo>
                  <a:cubicBezTo>
                    <a:pt x="3579" y="1978"/>
                    <a:pt x="3579" y="1946"/>
                    <a:pt x="3579" y="1946"/>
                  </a:cubicBezTo>
                  <a:cubicBezTo>
                    <a:pt x="3579" y="1946"/>
                    <a:pt x="3484" y="46"/>
                    <a:pt x="2344" y="14"/>
                  </a:cubicBezTo>
                  <a:cubicBezTo>
                    <a:pt x="2196" y="4"/>
                    <a:pt x="2052" y="0"/>
                    <a:pt x="1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32;p36">
              <a:extLst>
                <a:ext uri="{FF2B5EF4-FFF2-40B4-BE49-F238E27FC236}">
                  <a16:creationId xmlns:a16="http://schemas.microsoft.com/office/drawing/2014/main" id="{92A27F95-F6EB-4583-BF38-B2CAB1245745}"/>
                </a:ext>
              </a:extLst>
            </p:cNvPr>
            <p:cNvSpPr/>
            <p:nvPr/>
          </p:nvSpPr>
          <p:spPr>
            <a:xfrm>
              <a:off x="3016441" y="2989853"/>
              <a:ext cx="127294" cy="86309"/>
            </a:xfrm>
            <a:custGeom>
              <a:avLst/>
              <a:gdLst/>
              <a:ahLst/>
              <a:cxnLst/>
              <a:rect l="l" t="t" r="r" b="b"/>
              <a:pathLst>
                <a:path w="3960" h="2685" extrusionOk="0">
                  <a:moveTo>
                    <a:pt x="2534" y="404"/>
                  </a:moveTo>
                  <a:cubicBezTo>
                    <a:pt x="3389" y="436"/>
                    <a:pt x="3547" y="1798"/>
                    <a:pt x="3579" y="2114"/>
                  </a:cubicBezTo>
                  <a:cubicBezTo>
                    <a:pt x="3421" y="2178"/>
                    <a:pt x="2882" y="2304"/>
                    <a:pt x="1964" y="2304"/>
                  </a:cubicBezTo>
                  <a:cubicBezTo>
                    <a:pt x="1077" y="2304"/>
                    <a:pt x="539" y="2178"/>
                    <a:pt x="380" y="2114"/>
                  </a:cubicBezTo>
                  <a:cubicBezTo>
                    <a:pt x="380" y="1798"/>
                    <a:pt x="475" y="404"/>
                    <a:pt x="1362" y="404"/>
                  </a:cubicBezTo>
                  <a:close/>
                  <a:moveTo>
                    <a:pt x="1905" y="0"/>
                  </a:moveTo>
                  <a:cubicBezTo>
                    <a:pt x="1703" y="0"/>
                    <a:pt x="1521" y="8"/>
                    <a:pt x="1362" y="24"/>
                  </a:cubicBezTo>
                  <a:cubicBezTo>
                    <a:pt x="0" y="56"/>
                    <a:pt x="0" y="2083"/>
                    <a:pt x="0" y="2178"/>
                  </a:cubicBezTo>
                  <a:cubicBezTo>
                    <a:pt x="0" y="2589"/>
                    <a:pt x="1077" y="2684"/>
                    <a:pt x="1964" y="2684"/>
                  </a:cubicBezTo>
                  <a:cubicBezTo>
                    <a:pt x="2882" y="2684"/>
                    <a:pt x="3959" y="2589"/>
                    <a:pt x="3959" y="2178"/>
                  </a:cubicBezTo>
                  <a:lnTo>
                    <a:pt x="3959" y="2146"/>
                  </a:lnTo>
                  <a:cubicBezTo>
                    <a:pt x="3959" y="2051"/>
                    <a:pt x="3832" y="56"/>
                    <a:pt x="2566" y="24"/>
                  </a:cubicBezTo>
                  <a:cubicBezTo>
                    <a:pt x="2328" y="8"/>
                    <a:pt x="2106" y="0"/>
                    <a:pt x="190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33;p36">
              <a:extLst>
                <a:ext uri="{FF2B5EF4-FFF2-40B4-BE49-F238E27FC236}">
                  <a16:creationId xmlns:a16="http://schemas.microsoft.com/office/drawing/2014/main" id="{8826DAC8-6A8A-429E-97D9-8678B05CD3A2}"/>
                </a:ext>
              </a:extLst>
            </p:cNvPr>
            <p:cNvSpPr/>
            <p:nvPr/>
          </p:nvSpPr>
          <p:spPr>
            <a:xfrm>
              <a:off x="2732408" y="2910198"/>
              <a:ext cx="61108" cy="63133"/>
            </a:xfrm>
            <a:custGeom>
              <a:avLst/>
              <a:gdLst/>
              <a:ahLst/>
              <a:cxnLst/>
              <a:rect l="l" t="t" r="r" b="b"/>
              <a:pathLst>
                <a:path w="1901" h="1964" extrusionOk="0">
                  <a:moveTo>
                    <a:pt x="951" y="0"/>
                  </a:moveTo>
                  <a:cubicBezTo>
                    <a:pt x="444" y="0"/>
                    <a:pt x="1" y="444"/>
                    <a:pt x="1" y="982"/>
                  </a:cubicBezTo>
                  <a:cubicBezTo>
                    <a:pt x="1" y="1520"/>
                    <a:pt x="444" y="1964"/>
                    <a:pt x="951" y="1964"/>
                  </a:cubicBezTo>
                  <a:cubicBezTo>
                    <a:pt x="1489" y="1964"/>
                    <a:pt x="1901" y="1520"/>
                    <a:pt x="1901" y="982"/>
                  </a:cubicBezTo>
                  <a:cubicBezTo>
                    <a:pt x="1901" y="444"/>
                    <a:pt x="1489" y="0"/>
                    <a:pt x="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34;p36">
              <a:extLst>
                <a:ext uri="{FF2B5EF4-FFF2-40B4-BE49-F238E27FC236}">
                  <a16:creationId xmlns:a16="http://schemas.microsoft.com/office/drawing/2014/main" id="{24B76CD4-5394-418B-877D-65D6B626C9E7}"/>
                </a:ext>
              </a:extLst>
            </p:cNvPr>
            <p:cNvSpPr/>
            <p:nvPr/>
          </p:nvSpPr>
          <p:spPr>
            <a:xfrm>
              <a:off x="2726300" y="2904090"/>
              <a:ext cx="73323" cy="75348"/>
            </a:xfrm>
            <a:custGeom>
              <a:avLst/>
              <a:gdLst/>
              <a:ahLst/>
              <a:cxnLst/>
              <a:rect l="l" t="t" r="r" b="b"/>
              <a:pathLst>
                <a:path w="2281" h="2344" extrusionOk="0">
                  <a:moveTo>
                    <a:pt x="1141" y="380"/>
                  </a:moveTo>
                  <a:cubicBezTo>
                    <a:pt x="1584" y="380"/>
                    <a:pt x="1901" y="729"/>
                    <a:pt x="1901" y="1172"/>
                  </a:cubicBezTo>
                  <a:cubicBezTo>
                    <a:pt x="1901" y="1615"/>
                    <a:pt x="1584" y="1964"/>
                    <a:pt x="1141" y="1964"/>
                  </a:cubicBezTo>
                  <a:cubicBezTo>
                    <a:pt x="729" y="1964"/>
                    <a:pt x="381" y="1615"/>
                    <a:pt x="381" y="1172"/>
                  </a:cubicBezTo>
                  <a:cubicBezTo>
                    <a:pt x="381" y="729"/>
                    <a:pt x="729" y="380"/>
                    <a:pt x="1141" y="380"/>
                  </a:cubicBezTo>
                  <a:close/>
                  <a:moveTo>
                    <a:pt x="1141" y="0"/>
                  </a:moveTo>
                  <a:cubicBezTo>
                    <a:pt x="539" y="0"/>
                    <a:pt x="1" y="539"/>
                    <a:pt x="1" y="1172"/>
                  </a:cubicBezTo>
                  <a:cubicBezTo>
                    <a:pt x="1" y="1805"/>
                    <a:pt x="539" y="2344"/>
                    <a:pt x="1141" y="2344"/>
                  </a:cubicBezTo>
                  <a:cubicBezTo>
                    <a:pt x="1774" y="2344"/>
                    <a:pt x="2281" y="1805"/>
                    <a:pt x="2281" y="1172"/>
                  </a:cubicBezTo>
                  <a:cubicBezTo>
                    <a:pt x="2281" y="539"/>
                    <a:pt x="1774" y="0"/>
                    <a:pt x="114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35;p36">
              <a:extLst>
                <a:ext uri="{FF2B5EF4-FFF2-40B4-BE49-F238E27FC236}">
                  <a16:creationId xmlns:a16="http://schemas.microsoft.com/office/drawing/2014/main" id="{D2D4C955-EA00-4400-A14C-752801D3BAA0}"/>
                </a:ext>
              </a:extLst>
            </p:cNvPr>
            <p:cNvSpPr/>
            <p:nvPr/>
          </p:nvSpPr>
          <p:spPr>
            <a:xfrm>
              <a:off x="2706981" y="2989596"/>
              <a:ext cx="115047" cy="73323"/>
            </a:xfrm>
            <a:custGeom>
              <a:avLst/>
              <a:gdLst/>
              <a:ahLst/>
              <a:cxnLst/>
              <a:rect l="l" t="t" r="r" b="b"/>
              <a:pathLst>
                <a:path w="3579" h="2281" extrusionOk="0">
                  <a:moveTo>
                    <a:pt x="1172" y="1"/>
                  </a:moveTo>
                  <a:cubicBezTo>
                    <a:pt x="0" y="32"/>
                    <a:pt x="0" y="1964"/>
                    <a:pt x="0" y="1964"/>
                  </a:cubicBezTo>
                  <a:cubicBezTo>
                    <a:pt x="0" y="2122"/>
                    <a:pt x="792" y="2281"/>
                    <a:pt x="1805" y="2281"/>
                  </a:cubicBezTo>
                  <a:cubicBezTo>
                    <a:pt x="2787" y="2281"/>
                    <a:pt x="3579" y="2122"/>
                    <a:pt x="3579" y="1964"/>
                  </a:cubicBezTo>
                  <a:cubicBezTo>
                    <a:pt x="3579" y="1964"/>
                    <a:pt x="3484" y="32"/>
                    <a:pt x="2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36;p36">
              <a:extLst>
                <a:ext uri="{FF2B5EF4-FFF2-40B4-BE49-F238E27FC236}">
                  <a16:creationId xmlns:a16="http://schemas.microsoft.com/office/drawing/2014/main" id="{1EC7291C-1E7B-4703-A5DD-D0F225DC1928}"/>
                </a:ext>
              </a:extLst>
            </p:cNvPr>
            <p:cNvSpPr/>
            <p:nvPr/>
          </p:nvSpPr>
          <p:spPr>
            <a:xfrm>
              <a:off x="2700874" y="2983488"/>
              <a:ext cx="127262" cy="85538"/>
            </a:xfrm>
            <a:custGeom>
              <a:avLst/>
              <a:gdLst/>
              <a:ahLst/>
              <a:cxnLst/>
              <a:rect l="l" t="t" r="r" b="b"/>
              <a:pathLst>
                <a:path w="3959" h="2661" extrusionOk="0">
                  <a:moveTo>
                    <a:pt x="2534" y="381"/>
                  </a:moveTo>
                  <a:cubicBezTo>
                    <a:pt x="3389" y="412"/>
                    <a:pt x="3547" y="1774"/>
                    <a:pt x="3579" y="2091"/>
                  </a:cubicBezTo>
                  <a:cubicBezTo>
                    <a:pt x="3420" y="2154"/>
                    <a:pt x="2882" y="2281"/>
                    <a:pt x="1964" y="2281"/>
                  </a:cubicBezTo>
                  <a:cubicBezTo>
                    <a:pt x="1077" y="2281"/>
                    <a:pt x="538" y="2154"/>
                    <a:pt x="380" y="2091"/>
                  </a:cubicBezTo>
                  <a:cubicBezTo>
                    <a:pt x="380" y="1774"/>
                    <a:pt x="475" y="412"/>
                    <a:pt x="1362" y="381"/>
                  </a:cubicBezTo>
                  <a:close/>
                  <a:moveTo>
                    <a:pt x="1362" y="1"/>
                  </a:moveTo>
                  <a:cubicBezTo>
                    <a:pt x="0" y="32"/>
                    <a:pt x="0" y="2059"/>
                    <a:pt x="0" y="2154"/>
                  </a:cubicBezTo>
                  <a:cubicBezTo>
                    <a:pt x="0" y="2566"/>
                    <a:pt x="1077" y="2661"/>
                    <a:pt x="1964" y="2661"/>
                  </a:cubicBezTo>
                  <a:cubicBezTo>
                    <a:pt x="2882" y="2661"/>
                    <a:pt x="3959" y="2566"/>
                    <a:pt x="3959" y="2154"/>
                  </a:cubicBezTo>
                  <a:lnTo>
                    <a:pt x="3959" y="2122"/>
                  </a:lnTo>
                  <a:cubicBezTo>
                    <a:pt x="3959" y="2059"/>
                    <a:pt x="3832" y="32"/>
                    <a:pt x="25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37;p36">
              <a:extLst>
                <a:ext uri="{FF2B5EF4-FFF2-40B4-BE49-F238E27FC236}">
                  <a16:creationId xmlns:a16="http://schemas.microsoft.com/office/drawing/2014/main" id="{1BA77B08-BB09-4026-B1F7-39C18B7FB0ED}"/>
                </a:ext>
              </a:extLst>
            </p:cNvPr>
            <p:cNvSpPr/>
            <p:nvPr/>
          </p:nvSpPr>
          <p:spPr>
            <a:xfrm>
              <a:off x="2850509" y="2880657"/>
              <a:ext cx="147642" cy="108972"/>
            </a:xfrm>
            <a:custGeom>
              <a:avLst/>
              <a:gdLst/>
              <a:ahLst/>
              <a:cxnLst/>
              <a:rect l="l" t="t" r="r" b="b"/>
              <a:pathLst>
                <a:path w="4593" h="3390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3263"/>
                  </a:lnTo>
                  <a:cubicBezTo>
                    <a:pt x="0" y="3326"/>
                    <a:pt x="64" y="3390"/>
                    <a:pt x="159" y="3390"/>
                  </a:cubicBezTo>
                  <a:lnTo>
                    <a:pt x="4434" y="3390"/>
                  </a:lnTo>
                  <a:cubicBezTo>
                    <a:pt x="4529" y="3390"/>
                    <a:pt x="4592" y="3326"/>
                    <a:pt x="4592" y="3263"/>
                  </a:cubicBezTo>
                  <a:lnTo>
                    <a:pt x="4592" y="159"/>
                  </a:lnTo>
                  <a:cubicBezTo>
                    <a:pt x="4592" y="64"/>
                    <a:pt x="4497" y="1"/>
                    <a:pt x="443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738;p36">
              <a:extLst>
                <a:ext uri="{FF2B5EF4-FFF2-40B4-BE49-F238E27FC236}">
                  <a16:creationId xmlns:a16="http://schemas.microsoft.com/office/drawing/2014/main" id="{CFEC297E-79DA-437A-A48D-6405EB7032B8}"/>
                </a:ext>
              </a:extLst>
            </p:cNvPr>
            <p:cNvSpPr/>
            <p:nvPr/>
          </p:nvSpPr>
          <p:spPr>
            <a:xfrm>
              <a:off x="2844401" y="2874549"/>
              <a:ext cx="159857" cy="121187"/>
            </a:xfrm>
            <a:custGeom>
              <a:avLst/>
              <a:gdLst/>
              <a:ahLst/>
              <a:cxnLst/>
              <a:rect l="l" t="t" r="r" b="b"/>
              <a:pathLst>
                <a:path w="4973" h="3770" extrusionOk="0">
                  <a:moveTo>
                    <a:pt x="4592" y="381"/>
                  </a:moveTo>
                  <a:lnTo>
                    <a:pt x="4592" y="3390"/>
                  </a:lnTo>
                  <a:lnTo>
                    <a:pt x="380" y="3390"/>
                  </a:lnTo>
                  <a:lnTo>
                    <a:pt x="380" y="381"/>
                  </a:lnTo>
                  <a:close/>
                  <a:moveTo>
                    <a:pt x="349" y="1"/>
                  </a:moveTo>
                  <a:cubicBezTo>
                    <a:pt x="159" y="1"/>
                    <a:pt x="0" y="159"/>
                    <a:pt x="0" y="349"/>
                  </a:cubicBezTo>
                  <a:lnTo>
                    <a:pt x="0" y="3453"/>
                  </a:lnTo>
                  <a:cubicBezTo>
                    <a:pt x="0" y="3643"/>
                    <a:pt x="159" y="3770"/>
                    <a:pt x="349" y="3770"/>
                  </a:cubicBezTo>
                  <a:lnTo>
                    <a:pt x="4624" y="3770"/>
                  </a:lnTo>
                  <a:cubicBezTo>
                    <a:pt x="4814" y="3770"/>
                    <a:pt x="4972" y="3643"/>
                    <a:pt x="4972" y="3453"/>
                  </a:cubicBezTo>
                  <a:lnTo>
                    <a:pt x="4972" y="349"/>
                  </a:lnTo>
                  <a:cubicBezTo>
                    <a:pt x="4972" y="159"/>
                    <a:pt x="4814" y="1"/>
                    <a:pt x="462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739;p36">
              <a:extLst>
                <a:ext uri="{FF2B5EF4-FFF2-40B4-BE49-F238E27FC236}">
                  <a16:creationId xmlns:a16="http://schemas.microsoft.com/office/drawing/2014/main" id="{C3393A37-A1E3-474B-8E50-969C01A9FEA2}"/>
                </a:ext>
              </a:extLst>
            </p:cNvPr>
            <p:cNvSpPr/>
            <p:nvPr/>
          </p:nvSpPr>
          <p:spPr>
            <a:xfrm>
              <a:off x="2850509" y="2897983"/>
              <a:ext cx="147642" cy="51946"/>
            </a:xfrm>
            <a:custGeom>
              <a:avLst/>
              <a:gdLst/>
              <a:ahLst/>
              <a:cxnLst/>
              <a:rect l="l" t="t" r="r" b="b"/>
              <a:pathLst>
                <a:path w="4593" h="1616" extrusionOk="0">
                  <a:moveTo>
                    <a:pt x="0" y="0"/>
                  </a:moveTo>
                  <a:lnTo>
                    <a:pt x="475" y="950"/>
                  </a:lnTo>
                  <a:lnTo>
                    <a:pt x="570" y="1140"/>
                  </a:lnTo>
                  <a:cubicBezTo>
                    <a:pt x="697" y="1457"/>
                    <a:pt x="1014" y="1615"/>
                    <a:pt x="1330" y="1615"/>
                  </a:cubicBezTo>
                  <a:lnTo>
                    <a:pt x="3262" y="1615"/>
                  </a:lnTo>
                  <a:cubicBezTo>
                    <a:pt x="3579" y="1615"/>
                    <a:pt x="3896" y="1425"/>
                    <a:pt x="4022" y="1140"/>
                  </a:cubicBezTo>
                  <a:lnTo>
                    <a:pt x="4117" y="950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40;p36">
              <a:extLst>
                <a:ext uri="{FF2B5EF4-FFF2-40B4-BE49-F238E27FC236}">
                  <a16:creationId xmlns:a16="http://schemas.microsoft.com/office/drawing/2014/main" id="{A8134EE7-57A8-4539-8F05-03DED72C5A9E}"/>
                </a:ext>
              </a:extLst>
            </p:cNvPr>
            <p:cNvSpPr/>
            <p:nvPr/>
          </p:nvSpPr>
          <p:spPr>
            <a:xfrm>
              <a:off x="2843373" y="2892068"/>
              <a:ext cx="160886" cy="63969"/>
            </a:xfrm>
            <a:custGeom>
              <a:avLst/>
              <a:gdLst/>
              <a:ahLst/>
              <a:cxnLst/>
              <a:rect l="l" t="t" r="r" b="b"/>
              <a:pathLst>
                <a:path w="5005" h="1990" extrusionOk="0">
                  <a:moveTo>
                    <a:pt x="212" y="0"/>
                  </a:moveTo>
                  <a:cubicBezTo>
                    <a:pt x="183" y="0"/>
                    <a:pt x="154" y="8"/>
                    <a:pt x="127" y="26"/>
                  </a:cubicBezTo>
                  <a:cubicBezTo>
                    <a:pt x="32" y="58"/>
                    <a:pt x="1" y="184"/>
                    <a:pt x="64" y="279"/>
                  </a:cubicBezTo>
                  <a:lnTo>
                    <a:pt x="507" y="1198"/>
                  </a:lnTo>
                  <a:lnTo>
                    <a:pt x="602" y="1419"/>
                  </a:lnTo>
                  <a:cubicBezTo>
                    <a:pt x="792" y="1768"/>
                    <a:pt x="1141" y="1989"/>
                    <a:pt x="1552" y="1989"/>
                  </a:cubicBezTo>
                  <a:lnTo>
                    <a:pt x="3484" y="1989"/>
                  </a:lnTo>
                  <a:cubicBezTo>
                    <a:pt x="3864" y="1989"/>
                    <a:pt x="4244" y="1768"/>
                    <a:pt x="4403" y="1419"/>
                  </a:cubicBezTo>
                  <a:lnTo>
                    <a:pt x="4973" y="279"/>
                  </a:lnTo>
                  <a:cubicBezTo>
                    <a:pt x="5004" y="184"/>
                    <a:pt x="4973" y="58"/>
                    <a:pt x="4878" y="26"/>
                  </a:cubicBezTo>
                  <a:cubicBezTo>
                    <a:pt x="4851" y="8"/>
                    <a:pt x="4825" y="0"/>
                    <a:pt x="4799" y="0"/>
                  </a:cubicBezTo>
                  <a:cubicBezTo>
                    <a:pt x="4732" y="0"/>
                    <a:pt x="4670" y="53"/>
                    <a:pt x="4624" y="121"/>
                  </a:cubicBezTo>
                  <a:lnTo>
                    <a:pt x="4149" y="1039"/>
                  </a:lnTo>
                  <a:lnTo>
                    <a:pt x="4086" y="1261"/>
                  </a:lnTo>
                  <a:cubicBezTo>
                    <a:pt x="3959" y="1483"/>
                    <a:pt x="3738" y="1609"/>
                    <a:pt x="3484" y="1609"/>
                  </a:cubicBezTo>
                  <a:lnTo>
                    <a:pt x="1552" y="1609"/>
                  </a:lnTo>
                  <a:cubicBezTo>
                    <a:pt x="1299" y="1609"/>
                    <a:pt x="1077" y="1483"/>
                    <a:pt x="951" y="1261"/>
                  </a:cubicBezTo>
                  <a:lnTo>
                    <a:pt x="381" y="121"/>
                  </a:lnTo>
                  <a:cubicBezTo>
                    <a:pt x="358" y="53"/>
                    <a:pt x="286" y="0"/>
                    <a:pt x="2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41;p36">
              <a:extLst>
                <a:ext uri="{FF2B5EF4-FFF2-40B4-BE49-F238E27FC236}">
                  <a16:creationId xmlns:a16="http://schemas.microsoft.com/office/drawing/2014/main" id="{9476CFD2-4260-414A-9AC8-9F57DB2E6F2E}"/>
                </a:ext>
              </a:extLst>
            </p:cNvPr>
            <p:cNvSpPr/>
            <p:nvPr/>
          </p:nvSpPr>
          <p:spPr>
            <a:xfrm>
              <a:off x="2908530" y="2937682"/>
              <a:ext cx="30570" cy="26487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96" y="0"/>
                  </a:moveTo>
                  <a:cubicBezTo>
                    <a:pt x="64" y="0"/>
                    <a:pt x="1" y="32"/>
                    <a:pt x="1" y="95"/>
                  </a:cubicBezTo>
                  <a:lnTo>
                    <a:pt x="1" y="729"/>
                  </a:lnTo>
                  <a:cubicBezTo>
                    <a:pt x="1" y="792"/>
                    <a:pt x="64" y="824"/>
                    <a:pt x="96" y="824"/>
                  </a:cubicBezTo>
                  <a:lnTo>
                    <a:pt x="856" y="824"/>
                  </a:lnTo>
                  <a:cubicBezTo>
                    <a:pt x="919" y="824"/>
                    <a:pt x="951" y="792"/>
                    <a:pt x="951" y="729"/>
                  </a:cubicBezTo>
                  <a:lnTo>
                    <a:pt x="951" y="95"/>
                  </a:lnTo>
                  <a:cubicBezTo>
                    <a:pt x="951" y="32"/>
                    <a:pt x="919" y="0"/>
                    <a:pt x="856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42;p36">
              <a:extLst>
                <a:ext uri="{FF2B5EF4-FFF2-40B4-BE49-F238E27FC236}">
                  <a16:creationId xmlns:a16="http://schemas.microsoft.com/office/drawing/2014/main" id="{889BC274-71CD-4178-A436-B77B15EBFEEC}"/>
                </a:ext>
              </a:extLst>
            </p:cNvPr>
            <p:cNvSpPr/>
            <p:nvPr/>
          </p:nvSpPr>
          <p:spPr>
            <a:xfrm>
              <a:off x="2902423" y="2931574"/>
              <a:ext cx="42785" cy="38703"/>
            </a:xfrm>
            <a:custGeom>
              <a:avLst/>
              <a:gdLst/>
              <a:ahLst/>
              <a:cxnLst/>
              <a:rect l="l" t="t" r="r" b="b"/>
              <a:pathLst>
                <a:path w="1331" h="1204" extrusionOk="0">
                  <a:moveTo>
                    <a:pt x="951" y="380"/>
                  </a:moveTo>
                  <a:lnTo>
                    <a:pt x="951" y="824"/>
                  </a:lnTo>
                  <a:lnTo>
                    <a:pt x="381" y="824"/>
                  </a:lnTo>
                  <a:lnTo>
                    <a:pt x="381" y="380"/>
                  </a:lnTo>
                  <a:close/>
                  <a:moveTo>
                    <a:pt x="286" y="0"/>
                  </a:moveTo>
                  <a:cubicBezTo>
                    <a:pt x="127" y="0"/>
                    <a:pt x="1" y="127"/>
                    <a:pt x="1" y="285"/>
                  </a:cubicBezTo>
                  <a:lnTo>
                    <a:pt x="1" y="919"/>
                  </a:lnTo>
                  <a:cubicBezTo>
                    <a:pt x="1" y="1077"/>
                    <a:pt x="127" y="1204"/>
                    <a:pt x="286" y="1204"/>
                  </a:cubicBezTo>
                  <a:lnTo>
                    <a:pt x="1046" y="1204"/>
                  </a:lnTo>
                  <a:cubicBezTo>
                    <a:pt x="1204" y="1204"/>
                    <a:pt x="1331" y="1077"/>
                    <a:pt x="1331" y="919"/>
                  </a:cubicBezTo>
                  <a:lnTo>
                    <a:pt x="1331" y="285"/>
                  </a:lnTo>
                  <a:cubicBezTo>
                    <a:pt x="1331" y="127"/>
                    <a:pt x="1204" y="0"/>
                    <a:pt x="104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43;p36">
              <a:extLst>
                <a:ext uri="{FF2B5EF4-FFF2-40B4-BE49-F238E27FC236}">
                  <a16:creationId xmlns:a16="http://schemas.microsoft.com/office/drawing/2014/main" id="{2E520B26-B51B-455E-BF17-85C09193FAA0}"/>
                </a:ext>
              </a:extLst>
            </p:cNvPr>
            <p:cNvSpPr/>
            <p:nvPr/>
          </p:nvSpPr>
          <p:spPr>
            <a:xfrm>
              <a:off x="2900398" y="2861337"/>
              <a:ext cx="47864" cy="19351"/>
            </a:xfrm>
            <a:custGeom>
              <a:avLst/>
              <a:gdLst/>
              <a:ahLst/>
              <a:cxnLst/>
              <a:rect l="l" t="t" r="r" b="b"/>
              <a:pathLst>
                <a:path w="1489" h="602" extrusionOk="0">
                  <a:moveTo>
                    <a:pt x="95" y="0"/>
                  </a:moveTo>
                  <a:cubicBezTo>
                    <a:pt x="32" y="0"/>
                    <a:pt x="0" y="64"/>
                    <a:pt x="0" y="127"/>
                  </a:cubicBezTo>
                  <a:lnTo>
                    <a:pt x="0" y="602"/>
                  </a:lnTo>
                  <a:lnTo>
                    <a:pt x="1489" y="602"/>
                  </a:lnTo>
                  <a:lnTo>
                    <a:pt x="1489" y="127"/>
                  </a:lnTo>
                  <a:cubicBezTo>
                    <a:pt x="1489" y="64"/>
                    <a:pt x="1425" y="0"/>
                    <a:pt x="1362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44;p36">
              <a:extLst>
                <a:ext uri="{FF2B5EF4-FFF2-40B4-BE49-F238E27FC236}">
                  <a16:creationId xmlns:a16="http://schemas.microsoft.com/office/drawing/2014/main" id="{8A170EA5-0A51-41A0-9FFF-35954BDB881C}"/>
                </a:ext>
              </a:extLst>
            </p:cNvPr>
            <p:cNvSpPr/>
            <p:nvPr/>
          </p:nvSpPr>
          <p:spPr>
            <a:xfrm>
              <a:off x="2894290" y="2855230"/>
              <a:ext cx="60079" cy="31566"/>
            </a:xfrm>
            <a:custGeom>
              <a:avLst/>
              <a:gdLst/>
              <a:ahLst/>
              <a:cxnLst/>
              <a:rect l="l" t="t" r="r" b="b"/>
              <a:pathLst>
                <a:path w="1869" h="982" extrusionOk="0">
                  <a:moveTo>
                    <a:pt x="1489" y="380"/>
                  </a:moveTo>
                  <a:lnTo>
                    <a:pt x="1489" y="602"/>
                  </a:lnTo>
                  <a:lnTo>
                    <a:pt x="380" y="602"/>
                  </a:lnTo>
                  <a:lnTo>
                    <a:pt x="380" y="380"/>
                  </a:lnTo>
                  <a:close/>
                  <a:moveTo>
                    <a:pt x="285" y="0"/>
                  </a:moveTo>
                  <a:cubicBezTo>
                    <a:pt x="127" y="0"/>
                    <a:pt x="0" y="159"/>
                    <a:pt x="0" y="317"/>
                  </a:cubicBezTo>
                  <a:lnTo>
                    <a:pt x="0" y="792"/>
                  </a:lnTo>
                  <a:cubicBezTo>
                    <a:pt x="0" y="887"/>
                    <a:pt x="63" y="982"/>
                    <a:pt x="190" y="982"/>
                  </a:cubicBezTo>
                  <a:lnTo>
                    <a:pt x="1679" y="982"/>
                  </a:lnTo>
                  <a:cubicBezTo>
                    <a:pt x="1774" y="982"/>
                    <a:pt x="1869" y="887"/>
                    <a:pt x="1869" y="792"/>
                  </a:cubicBezTo>
                  <a:lnTo>
                    <a:pt x="1869" y="317"/>
                  </a:lnTo>
                  <a:cubicBezTo>
                    <a:pt x="1869" y="159"/>
                    <a:pt x="1710" y="0"/>
                    <a:pt x="155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45;p36">
              <a:extLst>
                <a:ext uri="{FF2B5EF4-FFF2-40B4-BE49-F238E27FC236}">
                  <a16:creationId xmlns:a16="http://schemas.microsoft.com/office/drawing/2014/main" id="{81EEB3FF-38E0-4D06-A98C-B2B834AFACFD}"/>
                </a:ext>
              </a:extLst>
            </p:cNvPr>
            <p:cNvSpPr/>
            <p:nvPr/>
          </p:nvSpPr>
          <p:spPr>
            <a:xfrm>
              <a:off x="2635716" y="2346214"/>
              <a:ext cx="280979" cy="202610"/>
            </a:xfrm>
            <a:custGeom>
              <a:avLst/>
              <a:gdLst/>
              <a:ahLst/>
              <a:cxnLst/>
              <a:rect l="l" t="t" r="r" b="b"/>
              <a:pathLst>
                <a:path w="8741" h="6303" extrusionOk="0">
                  <a:moveTo>
                    <a:pt x="0" y="1"/>
                  </a:moveTo>
                  <a:lnTo>
                    <a:pt x="0" y="6303"/>
                  </a:lnTo>
                  <a:lnTo>
                    <a:pt x="8741" y="6303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46;p36">
              <a:extLst>
                <a:ext uri="{FF2B5EF4-FFF2-40B4-BE49-F238E27FC236}">
                  <a16:creationId xmlns:a16="http://schemas.microsoft.com/office/drawing/2014/main" id="{616EF714-964E-4B6F-81D2-43CFF3CB4B2C}"/>
                </a:ext>
              </a:extLst>
            </p:cNvPr>
            <p:cNvSpPr/>
            <p:nvPr/>
          </p:nvSpPr>
          <p:spPr>
            <a:xfrm>
              <a:off x="2630605" y="2340106"/>
              <a:ext cx="292198" cy="214825"/>
            </a:xfrm>
            <a:custGeom>
              <a:avLst/>
              <a:gdLst/>
              <a:ahLst/>
              <a:cxnLst/>
              <a:rect l="l" t="t" r="r" b="b"/>
              <a:pathLst>
                <a:path w="9090" h="6683" extrusionOk="0">
                  <a:moveTo>
                    <a:pt x="8710" y="381"/>
                  </a:moveTo>
                  <a:lnTo>
                    <a:pt x="8710" y="6303"/>
                  </a:lnTo>
                  <a:lnTo>
                    <a:pt x="381" y="6303"/>
                  </a:lnTo>
                  <a:lnTo>
                    <a:pt x="381" y="381"/>
                  </a:lnTo>
                  <a:close/>
                  <a:moveTo>
                    <a:pt x="191" y="1"/>
                  </a:moveTo>
                  <a:cubicBezTo>
                    <a:pt x="64" y="1"/>
                    <a:pt x="1" y="96"/>
                    <a:pt x="1" y="191"/>
                  </a:cubicBezTo>
                  <a:lnTo>
                    <a:pt x="1" y="6493"/>
                  </a:lnTo>
                  <a:cubicBezTo>
                    <a:pt x="1" y="6588"/>
                    <a:pt x="64" y="6683"/>
                    <a:pt x="191" y="6683"/>
                  </a:cubicBezTo>
                  <a:lnTo>
                    <a:pt x="8900" y="6683"/>
                  </a:lnTo>
                  <a:cubicBezTo>
                    <a:pt x="8995" y="6683"/>
                    <a:pt x="9090" y="6588"/>
                    <a:pt x="9090" y="6493"/>
                  </a:cubicBezTo>
                  <a:lnTo>
                    <a:pt x="9090" y="191"/>
                  </a:lnTo>
                  <a:cubicBezTo>
                    <a:pt x="9090" y="96"/>
                    <a:pt x="8995" y="1"/>
                    <a:pt x="890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47;p36">
              <a:extLst>
                <a:ext uri="{FF2B5EF4-FFF2-40B4-BE49-F238E27FC236}">
                  <a16:creationId xmlns:a16="http://schemas.microsoft.com/office/drawing/2014/main" id="{95196CA8-96B6-48CE-AE08-CEBDF4BBAE5E}"/>
                </a:ext>
              </a:extLst>
            </p:cNvPr>
            <p:cNvSpPr/>
            <p:nvPr/>
          </p:nvSpPr>
          <p:spPr>
            <a:xfrm>
              <a:off x="2622472" y="2321784"/>
              <a:ext cx="305442" cy="31599"/>
            </a:xfrm>
            <a:custGeom>
              <a:avLst/>
              <a:gdLst/>
              <a:ahLst/>
              <a:cxnLst/>
              <a:rect l="l" t="t" r="r" b="b"/>
              <a:pathLst>
                <a:path w="9502" h="983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634"/>
                  </a:lnTo>
                  <a:cubicBezTo>
                    <a:pt x="1" y="824"/>
                    <a:pt x="159" y="982"/>
                    <a:pt x="349" y="982"/>
                  </a:cubicBezTo>
                  <a:lnTo>
                    <a:pt x="9153" y="982"/>
                  </a:lnTo>
                  <a:cubicBezTo>
                    <a:pt x="9343" y="982"/>
                    <a:pt x="9501" y="824"/>
                    <a:pt x="9501" y="634"/>
                  </a:cubicBezTo>
                  <a:lnTo>
                    <a:pt x="9501" y="349"/>
                  </a:lnTo>
                  <a:cubicBezTo>
                    <a:pt x="9501" y="159"/>
                    <a:pt x="9343" y="1"/>
                    <a:pt x="9153" y="1"/>
                  </a:cubicBezTo>
                  <a:close/>
                </a:path>
              </a:pathLst>
            </a:custGeom>
            <a:solidFill>
              <a:srgbClr val="1C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48;p36">
              <a:extLst>
                <a:ext uri="{FF2B5EF4-FFF2-40B4-BE49-F238E27FC236}">
                  <a16:creationId xmlns:a16="http://schemas.microsoft.com/office/drawing/2014/main" id="{E1B3BAD6-DCE7-42B7-A9B4-91727F7D5A7E}"/>
                </a:ext>
              </a:extLst>
            </p:cNvPr>
            <p:cNvSpPr/>
            <p:nvPr/>
          </p:nvSpPr>
          <p:spPr>
            <a:xfrm>
              <a:off x="2616365" y="2315676"/>
              <a:ext cx="317657" cy="43814"/>
            </a:xfrm>
            <a:custGeom>
              <a:avLst/>
              <a:gdLst/>
              <a:ahLst/>
              <a:cxnLst/>
              <a:rect l="l" t="t" r="r" b="b"/>
              <a:pathLst>
                <a:path w="9882" h="1363" extrusionOk="0">
                  <a:moveTo>
                    <a:pt x="9343" y="381"/>
                  </a:moveTo>
                  <a:cubicBezTo>
                    <a:pt x="9438" y="381"/>
                    <a:pt x="9501" y="444"/>
                    <a:pt x="9501" y="539"/>
                  </a:cubicBezTo>
                  <a:lnTo>
                    <a:pt x="9501" y="824"/>
                  </a:lnTo>
                  <a:cubicBezTo>
                    <a:pt x="9501" y="887"/>
                    <a:pt x="9438" y="982"/>
                    <a:pt x="9343" y="982"/>
                  </a:cubicBezTo>
                  <a:lnTo>
                    <a:pt x="571" y="982"/>
                  </a:lnTo>
                  <a:cubicBezTo>
                    <a:pt x="476" y="982"/>
                    <a:pt x="412" y="887"/>
                    <a:pt x="412" y="824"/>
                  </a:cubicBezTo>
                  <a:lnTo>
                    <a:pt x="412" y="539"/>
                  </a:lnTo>
                  <a:cubicBezTo>
                    <a:pt x="412" y="444"/>
                    <a:pt x="476" y="381"/>
                    <a:pt x="571" y="381"/>
                  </a:cubicBezTo>
                  <a:close/>
                  <a:moveTo>
                    <a:pt x="539" y="1"/>
                  </a:moveTo>
                  <a:cubicBezTo>
                    <a:pt x="254" y="1"/>
                    <a:pt x="1" y="254"/>
                    <a:pt x="1" y="539"/>
                  </a:cubicBezTo>
                  <a:lnTo>
                    <a:pt x="1" y="824"/>
                  </a:lnTo>
                  <a:cubicBezTo>
                    <a:pt x="1" y="1109"/>
                    <a:pt x="254" y="1362"/>
                    <a:pt x="539" y="1362"/>
                  </a:cubicBezTo>
                  <a:lnTo>
                    <a:pt x="9343" y="1362"/>
                  </a:lnTo>
                  <a:cubicBezTo>
                    <a:pt x="9660" y="1362"/>
                    <a:pt x="9881" y="1109"/>
                    <a:pt x="9881" y="824"/>
                  </a:cubicBezTo>
                  <a:lnTo>
                    <a:pt x="9881" y="539"/>
                  </a:lnTo>
                  <a:cubicBezTo>
                    <a:pt x="9881" y="254"/>
                    <a:pt x="9628" y="1"/>
                    <a:pt x="934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49;p36">
              <a:extLst>
                <a:ext uri="{FF2B5EF4-FFF2-40B4-BE49-F238E27FC236}">
                  <a16:creationId xmlns:a16="http://schemas.microsoft.com/office/drawing/2014/main" id="{AE9D32FA-6673-43D8-9AC0-CC49600B6884}"/>
                </a:ext>
              </a:extLst>
            </p:cNvPr>
            <p:cNvSpPr/>
            <p:nvPr/>
          </p:nvSpPr>
          <p:spPr>
            <a:xfrm>
              <a:off x="2661143" y="2387456"/>
              <a:ext cx="214857" cy="143045"/>
            </a:xfrm>
            <a:custGeom>
              <a:avLst/>
              <a:gdLst/>
              <a:ahLst/>
              <a:cxnLst/>
              <a:rect l="l" t="t" r="r" b="b"/>
              <a:pathLst>
                <a:path w="6684" h="4450" extrusionOk="0">
                  <a:moveTo>
                    <a:pt x="6465" y="0"/>
                  </a:moveTo>
                  <a:cubicBezTo>
                    <a:pt x="6414" y="0"/>
                    <a:pt x="6366" y="16"/>
                    <a:pt x="6335" y="48"/>
                  </a:cubicBezTo>
                  <a:lnTo>
                    <a:pt x="4498" y="2233"/>
                  </a:lnTo>
                  <a:lnTo>
                    <a:pt x="3516" y="1536"/>
                  </a:lnTo>
                  <a:cubicBezTo>
                    <a:pt x="3457" y="1501"/>
                    <a:pt x="3393" y="1483"/>
                    <a:pt x="3331" y="1483"/>
                  </a:cubicBezTo>
                  <a:cubicBezTo>
                    <a:pt x="3229" y="1483"/>
                    <a:pt x="3132" y="1532"/>
                    <a:pt x="3073" y="1631"/>
                  </a:cubicBezTo>
                  <a:lnTo>
                    <a:pt x="2218" y="2835"/>
                  </a:lnTo>
                  <a:lnTo>
                    <a:pt x="1743" y="2455"/>
                  </a:lnTo>
                  <a:cubicBezTo>
                    <a:pt x="1679" y="2391"/>
                    <a:pt x="1616" y="2391"/>
                    <a:pt x="1521" y="2391"/>
                  </a:cubicBezTo>
                  <a:cubicBezTo>
                    <a:pt x="1426" y="2391"/>
                    <a:pt x="1363" y="2455"/>
                    <a:pt x="1299" y="2518"/>
                  </a:cubicBezTo>
                  <a:lnTo>
                    <a:pt x="64" y="4165"/>
                  </a:lnTo>
                  <a:cubicBezTo>
                    <a:pt x="1" y="4228"/>
                    <a:pt x="1" y="4355"/>
                    <a:pt x="96" y="4418"/>
                  </a:cubicBezTo>
                  <a:cubicBezTo>
                    <a:pt x="128" y="4450"/>
                    <a:pt x="159" y="4450"/>
                    <a:pt x="223" y="4450"/>
                  </a:cubicBezTo>
                  <a:cubicBezTo>
                    <a:pt x="286" y="4450"/>
                    <a:pt x="318" y="4418"/>
                    <a:pt x="349" y="4387"/>
                  </a:cubicBezTo>
                  <a:lnTo>
                    <a:pt x="1553" y="2803"/>
                  </a:lnTo>
                  <a:lnTo>
                    <a:pt x="2123" y="3246"/>
                  </a:lnTo>
                  <a:cubicBezTo>
                    <a:pt x="2154" y="3310"/>
                    <a:pt x="2218" y="3310"/>
                    <a:pt x="2281" y="3310"/>
                  </a:cubicBezTo>
                  <a:cubicBezTo>
                    <a:pt x="2313" y="3310"/>
                    <a:pt x="2376" y="3278"/>
                    <a:pt x="2408" y="3215"/>
                  </a:cubicBezTo>
                  <a:lnTo>
                    <a:pt x="3326" y="1885"/>
                  </a:lnTo>
                  <a:lnTo>
                    <a:pt x="4403" y="2645"/>
                  </a:lnTo>
                  <a:cubicBezTo>
                    <a:pt x="4439" y="2669"/>
                    <a:pt x="4476" y="2679"/>
                    <a:pt x="4510" y="2679"/>
                  </a:cubicBezTo>
                  <a:cubicBezTo>
                    <a:pt x="4566" y="2679"/>
                    <a:pt x="4617" y="2652"/>
                    <a:pt x="4656" y="2613"/>
                  </a:cubicBezTo>
                  <a:lnTo>
                    <a:pt x="6620" y="301"/>
                  </a:lnTo>
                  <a:cubicBezTo>
                    <a:pt x="6683" y="238"/>
                    <a:pt x="6683" y="111"/>
                    <a:pt x="6620" y="48"/>
                  </a:cubicBezTo>
                  <a:cubicBezTo>
                    <a:pt x="6572" y="16"/>
                    <a:pt x="6517" y="0"/>
                    <a:pt x="646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50;p36">
              <a:extLst>
                <a:ext uri="{FF2B5EF4-FFF2-40B4-BE49-F238E27FC236}">
                  <a16:creationId xmlns:a16="http://schemas.microsoft.com/office/drawing/2014/main" id="{A49F54B6-68DA-47CB-BE29-5D18AD89716B}"/>
                </a:ext>
              </a:extLst>
            </p:cNvPr>
            <p:cNvSpPr/>
            <p:nvPr/>
          </p:nvSpPr>
          <p:spPr>
            <a:xfrm>
              <a:off x="2851537" y="2371673"/>
              <a:ext cx="33624" cy="37706"/>
            </a:xfrm>
            <a:custGeom>
              <a:avLst/>
              <a:gdLst/>
              <a:ahLst/>
              <a:cxnLst/>
              <a:rect l="l" t="t" r="r" b="b"/>
              <a:pathLst>
                <a:path w="1046" h="1173" extrusionOk="0">
                  <a:moveTo>
                    <a:pt x="1045" y="1"/>
                  </a:moveTo>
                  <a:lnTo>
                    <a:pt x="0" y="602"/>
                  </a:lnTo>
                  <a:lnTo>
                    <a:pt x="728" y="1172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51;p36">
              <a:extLst>
                <a:ext uri="{FF2B5EF4-FFF2-40B4-BE49-F238E27FC236}">
                  <a16:creationId xmlns:a16="http://schemas.microsoft.com/office/drawing/2014/main" id="{E14DC092-8D1B-4DDE-8074-2928720DA125}"/>
                </a:ext>
              </a:extLst>
            </p:cNvPr>
            <p:cNvSpPr/>
            <p:nvPr/>
          </p:nvSpPr>
          <p:spPr>
            <a:xfrm>
              <a:off x="2845430" y="2365919"/>
              <a:ext cx="45839" cy="49568"/>
            </a:xfrm>
            <a:custGeom>
              <a:avLst/>
              <a:gdLst/>
              <a:ahLst/>
              <a:cxnLst/>
              <a:rect l="l" t="t" r="r" b="b"/>
              <a:pathLst>
                <a:path w="1426" h="1542" extrusionOk="0">
                  <a:moveTo>
                    <a:pt x="918" y="591"/>
                  </a:moveTo>
                  <a:lnTo>
                    <a:pt x="792" y="1035"/>
                  </a:lnTo>
                  <a:lnTo>
                    <a:pt x="507" y="813"/>
                  </a:lnTo>
                  <a:lnTo>
                    <a:pt x="918" y="591"/>
                  </a:lnTo>
                  <a:close/>
                  <a:moveTo>
                    <a:pt x="1219" y="0"/>
                  </a:moveTo>
                  <a:cubicBezTo>
                    <a:pt x="1193" y="0"/>
                    <a:pt x="1166" y="8"/>
                    <a:pt x="1140" y="21"/>
                  </a:cubicBezTo>
                  <a:lnTo>
                    <a:pt x="95" y="623"/>
                  </a:lnTo>
                  <a:cubicBezTo>
                    <a:pt x="32" y="655"/>
                    <a:pt x="0" y="718"/>
                    <a:pt x="0" y="781"/>
                  </a:cubicBezTo>
                  <a:cubicBezTo>
                    <a:pt x="0" y="845"/>
                    <a:pt x="32" y="908"/>
                    <a:pt x="63" y="940"/>
                  </a:cubicBezTo>
                  <a:lnTo>
                    <a:pt x="792" y="1510"/>
                  </a:lnTo>
                  <a:cubicBezTo>
                    <a:pt x="823" y="1541"/>
                    <a:pt x="855" y="1541"/>
                    <a:pt x="918" y="1541"/>
                  </a:cubicBezTo>
                  <a:lnTo>
                    <a:pt x="950" y="1541"/>
                  </a:lnTo>
                  <a:cubicBezTo>
                    <a:pt x="1013" y="1510"/>
                    <a:pt x="1077" y="1446"/>
                    <a:pt x="1077" y="1415"/>
                  </a:cubicBezTo>
                  <a:lnTo>
                    <a:pt x="1393" y="243"/>
                  </a:lnTo>
                  <a:cubicBezTo>
                    <a:pt x="1425" y="211"/>
                    <a:pt x="1425" y="211"/>
                    <a:pt x="1425" y="180"/>
                  </a:cubicBezTo>
                  <a:cubicBezTo>
                    <a:pt x="1425" y="116"/>
                    <a:pt x="1393" y="85"/>
                    <a:pt x="1330" y="53"/>
                  </a:cubicBezTo>
                  <a:cubicBezTo>
                    <a:pt x="1293" y="16"/>
                    <a:pt x="1256" y="0"/>
                    <a:pt x="121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52;p36">
              <a:extLst>
                <a:ext uri="{FF2B5EF4-FFF2-40B4-BE49-F238E27FC236}">
                  <a16:creationId xmlns:a16="http://schemas.microsoft.com/office/drawing/2014/main" id="{F0852142-6333-4248-B4AD-B83238458FA8}"/>
                </a:ext>
              </a:extLst>
            </p:cNvPr>
            <p:cNvSpPr/>
            <p:nvPr/>
          </p:nvSpPr>
          <p:spPr>
            <a:xfrm>
              <a:off x="2543074" y="2526419"/>
              <a:ext cx="99778" cy="322736"/>
            </a:xfrm>
            <a:custGeom>
              <a:avLst/>
              <a:gdLst/>
              <a:ahLst/>
              <a:cxnLst/>
              <a:rect l="l" t="t" r="r" b="b"/>
              <a:pathLst>
                <a:path w="3104" h="10040" extrusionOk="0">
                  <a:moveTo>
                    <a:pt x="0" y="0"/>
                  </a:moveTo>
                  <a:lnTo>
                    <a:pt x="95" y="4370"/>
                  </a:lnTo>
                  <a:lnTo>
                    <a:pt x="95" y="7569"/>
                  </a:lnTo>
                  <a:lnTo>
                    <a:pt x="95" y="9311"/>
                  </a:lnTo>
                  <a:cubicBezTo>
                    <a:pt x="95" y="9723"/>
                    <a:pt x="412" y="10039"/>
                    <a:pt x="824" y="10039"/>
                  </a:cubicBezTo>
                  <a:cubicBezTo>
                    <a:pt x="1235" y="10039"/>
                    <a:pt x="1584" y="9723"/>
                    <a:pt x="1584" y="9311"/>
                  </a:cubicBezTo>
                  <a:cubicBezTo>
                    <a:pt x="1584" y="9723"/>
                    <a:pt x="1932" y="10039"/>
                    <a:pt x="2344" y="10039"/>
                  </a:cubicBezTo>
                  <a:lnTo>
                    <a:pt x="2376" y="10039"/>
                  </a:lnTo>
                  <a:cubicBezTo>
                    <a:pt x="2787" y="10039"/>
                    <a:pt x="3104" y="9691"/>
                    <a:pt x="3104" y="9279"/>
                  </a:cubicBezTo>
                  <a:lnTo>
                    <a:pt x="3072" y="4877"/>
                  </a:lnTo>
                  <a:lnTo>
                    <a:pt x="3072" y="3515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53;p36">
              <a:extLst>
                <a:ext uri="{FF2B5EF4-FFF2-40B4-BE49-F238E27FC236}">
                  <a16:creationId xmlns:a16="http://schemas.microsoft.com/office/drawing/2014/main" id="{65B9E4B4-F261-4CA2-AEED-F8E912C19B43}"/>
                </a:ext>
              </a:extLst>
            </p:cNvPr>
            <p:cNvSpPr/>
            <p:nvPr/>
          </p:nvSpPr>
          <p:spPr>
            <a:xfrm>
              <a:off x="2536966" y="2520311"/>
              <a:ext cx="111993" cy="335947"/>
            </a:xfrm>
            <a:custGeom>
              <a:avLst/>
              <a:gdLst/>
              <a:ahLst/>
              <a:cxnLst/>
              <a:rect l="l" t="t" r="r" b="b"/>
              <a:pathLst>
                <a:path w="3484" h="10451" extrusionOk="0">
                  <a:moveTo>
                    <a:pt x="2977" y="380"/>
                  </a:moveTo>
                  <a:lnTo>
                    <a:pt x="3072" y="3705"/>
                  </a:lnTo>
                  <a:lnTo>
                    <a:pt x="3072" y="5067"/>
                  </a:lnTo>
                  <a:lnTo>
                    <a:pt x="3104" y="9469"/>
                  </a:lnTo>
                  <a:cubicBezTo>
                    <a:pt x="3104" y="9786"/>
                    <a:pt x="2882" y="10039"/>
                    <a:pt x="2566" y="10039"/>
                  </a:cubicBezTo>
                  <a:lnTo>
                    <a:pt x="2534" y="10039"/>
                  </a:lnTo>
                  <a:cubicBezTo>
                    <a:pt x="2375" y="10039"/>
                    <a:pt x="2217" y="9976"/>
                    <a:pt x="2122" y="9881"/>
                  </a:cubicBezTo>
                  <a:cubicBezTo>
                    <a:pt x="2027" y="9786"/>
                    <a:pt x="1995" y="9691"/>
                    <a:pt x="1964" y="9564"/>
                  </a:cubicBezTo>
                  <a:cubicBezTo>
                    <a:pt x="1964" y="9564"/>
                    <a:pt x="1964" y="9533"/>
                    <a:pt x="1964" y="9501"/>
                  </a:cubicBezTo>
                  <a:cubicBezTo>
                    <a:pt x="1964" y="9469"/>
                    <a:pt x="1964" y="9438"/>
                    <a:pt x="1964" y="9438"/>
                  </a:cubicBezTo>
                  <a:lnTo>
                    <a:pt x="1964" y="5922"/>
                  </a:lnTo>
                  <a:cubicBezTo>
                    <a:pt x="1964" y="5827"/>
                    <a:pt x="1869" y="5732"/>
                    <a:pt x="1774" y="5732"/>
                  </a:cubicBezTo>
                  <a:cubicBezTo>
                    <a:pt x="1647" y="5732"/>
                    <a:pt x="1584" y="5827"/>
                    <a:pt x="1584" y="5922"/>
                  </a:cubicBezTo>
                  <a:lnTo>
                    <a:pt x="1584" y="9501"/>
                  </a:lnTo>
                  <a:cubicBezTo>
                    <a:pt x="1584" y="9533"/>
                    <a:pt x="1584" y="9564"/>
                    <a:pt x="1584" y="9564"/>
                  </a:cubicBezTo>
                  <a:cubicBezTo>
                    <a:pt x="1552" y="9849"/>
                    <a:pt x="1299" y="10039"/>
                    <a:pt x="1014" y="10039"/>
                  </a:cubicBezTo>
                  <a:cubicBezTo>
                    <a:pt x="729" y="10039"/>
                    <a:pt x="475" y="9818"/>
                    <a:pt x="475" y="9501"/>
                  </a:cubicBezTo>
                  <a:lnTo>
                    <a:pt x="475" y="4529"/>
                  </a:lnTo>
                  <a:lnTo>
                    <a:pt x="380" y="380"/>
                  </a:lnTo>
                  <a:close/>
                  <a:moveTo>
                    <a:pt x="190" y="0"/>
                  </a:moveTo>
                  <a:cubicBezTo>
                    <a:pt x="127" y="0"/>
                    <a:pt x="95" y="32"/>
                    <a:pt x="32" y="64"/>
                  </a:cubicBezTo>
                  <a:cubicBezTo>
                    <a:pt x="0" y="95"/>
                    <a:pt x="0" y="127"/>
                    <a:pt x="0" y="190"/>
                  </a:cubicBezTo>
                  <a:lnTo>
                    <a:pt x="95" y="4560"/>
                  </a:lnTo>
                  <a:lnTo>
                    <a:pt x="95" y="9501"/>
                  </a:lnTo>
                  <a:cubicBezTo>
                    <a:pt x="95" y="10008"/>
                    <a:pt x="507" y="10451"/>
                    <a:pt x="1014" y="10451"/>
                  </a:cubicBezTo>
                  <a:cubicBezTo>
                    <a:pt x="1330" y="10451"/>
                    <a:pt x="1615" y="10293"/>
                    <a:pt x="1774" y="10071"/>
                  </a:cubicBezTo>
                  <a:cubicBezTo>
                    <a:pt x="1805" y="10103"/>
                    <a:pt x="1837" y="10134"/>
                    <a:pt x="1869" y="10166"/>
                  </a:cubicBezTo>
                  <a:cubicBezTo>
                    <a:pt x="2007" y="10332"/>
                    <a:pt x="2218" y="10425"/>
                    <a:pt x="2437" y="10425"/>
                  </a:cubicBezTo>
                  <a:cubicBezTo>
                    <a:pt x="2469" y="10425"/>
                    <a:pt x="2502" y="10423"/>
                    <a:pt x="2534" y="10419"/>
                  </a:cubicBezTo>
                  <a:lnTo>
                    <a:pt x="2566" y="10419"/>
                  </a:lnTo>
                  <a:cubicBezTo>
                    <a:pt x="3072" y="10419"/>
                    <a:pt x="3484" y="10008"/>
                    <a:pt x="3484" y="9501"/>
                  </a:cubicBezTo>
                  <a:lnTo>
                    <a:pt x="3452" y="5067"/>
                  </a:lnTo>
                  <a:lnTo>
                    <a:pt x="3452" y="3705"/>
                  </a:lnTo>
                  <a:lnTo>
                    <a:pt x="3357" y="190"/>
                  </a:lnTo>
                  <a:cubicBezTo>
                    <a:pt x="3357" y="95"/>
                    <a:pt x="3262" y="32"/>
                    <a:pt x="3167" y="3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54;p36">
              <a:extLst>
                <a:ext uri="{FF2B5EF4-FFF2-40B4-BE49-F238E27FC236}">
                  <a16:creationId xmlns:a16="http://schemas.microsoft.com/office/drawing/2014/main" id="{3E3532EA-D5EE-4CDA-B6C7-5CE93F619E1C}"/>
                </a:ext>
              </a:extLst>
            </p:cNvPr>
            <p:cNvSpPr/>
            <p:nvPr/>
          </p:nvSpPr>
          <p:spPr>
            <a:xfrm>
              <a:off x="2565479" y="2583412"/>
              <a:ext cx="88592" cy="105918"/>
            </a:xfrm>
            <a:custGeom>
              <a:avLst/>
              <a:gdLst/>
              <a:ahLst/>
              <a:cxnLst/>
              <a:rect l="l" t="t" r="r" b="b"/>
              <a:pathLst>
                <a:path w="2756" h="3295" extrusionOk="0">
                  <a:moveTo>
                    <a:pt x="1235" y="1"/>
                  </a:moveTo>
                  <a:lnTo>
                    <a:pt x="380" y="1046"/>
                  </a:lnTo>
                  <a:lnTo>
                    <a:pt x="0" y="2312"/>
                  </a:lnTo>
                  <a:lnTo>
                    <a:pt x="1077" y="3294"/>
                  </a:lnTo>
                  <a:lnTo>
                    <a:pt x="2755" y="1299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55;p36">
              <a:extLst>
                <a:ext uri="{FF2B5EF4-FFF2-40B4-BE49-F238E27FC236}">
                  <a16:creationId xmlns:a16="http://schemas.microsoft.com/office/drawing/2014/main" id="{73E7B887-3063-45C4-96C1-BF6FB8A604E1}"/>
                </a:ext>
              </a:extLst>
            </p:cNvPr>
            <p:cNvSpPr/>
            <p:nvPr/>
          </p:nvSpPr>
          <p:spPr>
            <a:xfrm>
              <a:off x="2558343" y="2577304"/>
              <a:ext cx="101835" cy="118133"/>
            </a:xfrm>
            <a:custGeom>
              <a:avLst/>
              <a:gdLst/>
              <a:ahLst/>
              <a:cxnLst/>
              <a:rect l="l" t="t" r="r" b="b"/>
              <a:pathLst>
                <a:path w="3168" h="3675" extrusionOk="0">
                  <a:moveTo>
                    <a:pt x="1425" y="1"/>
                  </a:moveTo>
                  <a:cubicBezTo>
                    <a:pt x="1394" y="1"/>
                    <a:pt x="1330" y="32"/>
                    <a:pt x="1299" y="64"/>
                  </a:cubicBezTo>
                  <a:lnTo>
                    <a:pt x="475" y="1109"/>
                  </a:lnTo>
                  <a:cubicBezTo>
                    <a:pt x="412" y="1172"/>
                    <a:pt x="412" y="1299"/>
                    <a:pt x="475" y="1362"/>
                  </a:cubicBezTo>
                  <a:cubicBezTo>
                    <a:pt x="523" y="1394"/>
                    <a:pt x="578" y="1410"/>
                    <a:pt x="630" y="1410"/>
                  </a:cubicBezTo>
                  <a:cubicBezTo>
                    <a:pt x="681" y="1410"/>
                    <a:pt x="729" y="1394"/>
                    <a:pt x="760" y="1362"/>
                  </a:cubicBezTo>
                  <a:lnTo>
                    <a:pt x="1489" y="476"/>
                  </a:lnTo>
                  <a:lnTo>
                    <a:pt x="2692" y="1521"/>
                  </a:lnTo>
                  <a:lnTo>
                    <a:pt x="1267" y="3199"/>
                  </a:lnTo>
                  <a:lnTo>
                    <a:pt x="349" y="2344"/>
                  </a:lnTo>
                  <a:cubicBezTo>
                    <a:pt x="301" y="2312"/>
                    <a:pt x="254" y="2297"/>
                    <a:pt x="206" y="2297"/>
                  </a:cubicBezTo>
                  <a:cubicBezTo>
                    <a:pt x="159" y="2297"/>
                    <a:pt x="111" y="2312"/>
                    <a:pt x="64" y="2344"/>
                  </a:cubicBezTo>
                  <a:cubicBezTo>
                    <a:pt x="0" y="2439"/>
                    <a:pt x="0" y="2566"/>
                    <a:pt x="95" y="2629"/>
                  </a:cubicBezTo>
                  <a:lnTo>
                    <a:pt x="1172" y="3611"/>
                  </a:lnTo>
                  <a:cubicBezTo>
                    <a:pt x="1204" y="3643"/>
                    <a:pt x="1267" y="3674"/>
                    <a:pt x="1299" y="3674"/>
                  </a:cubicBezTo>
                  <a:cubicBezTo>
                    <a:pt x="1362" y="3674"/>
                    <a:pt x="1394" y="3643"/>
                    <a:pt x="1425" y="3611"/>
                  </a:cubicBezTo>
                  <a:lnTo>
                    <a:pt x="3104" y="1616"/>
                  </a:lnTo>
                  <a:cubicBezTo>
                    <a:pt x="3167" y="1521"/>
                    <a:pt x="3167" y="1394"/>
                    <a:pt x="3072" y="1331"/>
                  </a:cubicBezTo>
                  <a:lnTo>
                    <a:pt x="1584" y="64"/>
                  </a:lnTo>
                  <a:cubicBezTo>
                    <a:pt x="1552" y="32"/>
                    <a:pt x="1489" y="1"/>
                    <a:pt x="142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56;p36">
              <a:extLst>
                <a:ext uri="{FF2B5EF4-FFF2-40B4-BE49-F238E27FC236}">
                  <a16:creationId xmlns:a16="http://schemas.microsoft.com/office/drawing/2014/main" id="{CCEA3964-C3F4-408D-86FE-6A705542D1F8}"/>
                </a:ext>
              </a:extLst>
            </p:cNvPr>
            <p:cNvSpPr/>
            <p:nvPr/>
          </p:nvSpPr>
          <p:spPr>
            <a:xfrm>
              <a:off x="2510479" y="2522336"/>
              <a:ext cx="232151" cy="138706"/>
            </a:xfrm>
            <a:custGeom>
              <a:avLst/>
              <a:gdLst/>
              <a:ahLst/>
              <a:cxnLst/>
              <a:rect l="l" t="t" r="r" b="b"/>
              <a:pathLst>
                <a:path w="7222" h="4315" extrusionOk="0">
                  <a:moveTo>
                    <a:pt x="1204" y="1"/>
                  </a:moveTo>
                  <a:cubicBezTo>
                    <a:pt x="539" y="1"/>
                    <a:pt x="1" y="507"/>
                    <a:pt x="1" y="1172"/>
                  </a:cubicBezTo>
                  <a:lnTo>
                    <a:pt x="33" y="3547"/>
                  </a:lnTo>
                  <a:cubicBezTo>
                    <a:pt x="33" y="3985"/>
                    <a:pt x="409" y="4315"/>
                    <a:pt x="839" y="4315"/>
                  </a:cubicBezTo>
                  <a:cubicBezTo>
                    <a:pt x="876" y="4315"/>
                    <a:pt x="913" y="4312"/>
                    <a:pt x="951" y="4307"/>
                  </a:cubicBezTo>
                  <a:lnTo>
                    <a:pt x="2819" y="3927"/>
                  </a:lnTo>
                  <a:cubicBezTo>
                    <a:pt x="3136" y="3896"/>
                    <a:pt x="3326" y="3579"/>
                    <a:pt x="3263" y="3294"/>
                  </a:cubicBezTo>
                  <a:cubicBezTo>
                    <a:pt x="3208" y="3018"/>
                    <a:pt x="2984" y="2839"/>
                    <a:pt x="2719" y="2839"/>
                  </a:cubicBezTo>
                  <a:cubicBezTo>
                    <a:pt x="2679" y="2839"/>
                    <a:pt x="2639" y="2843"/>
                    <a:pt x="2598" y="2851"/>
                  </a:cubicBezTo>
                  <a:lnTo>
                    <a:pt x="1173" y="3136"/>
                  </a:lnTo>
                  <a:lnTo>
                    <a:pt x="1173" y="1394"/>
                  </a:lnTo>
                  <a:lnTo>
                    <a:pt x="3770" y="1457"/>
                  </a:lnTo>
                  <a:lnTo>
                    <a:pt x="4720" y="2534"/>
                  </a:lnTo>
                  <a:cubicBezTo>
                    <a:pt x="4800" y="2634"/>
                    <a:pt x="4931" y="2696"/>
                    <a:pt x="5072" y="2696"/>
                  </a:cubicBezTo>
                  <a:cubicBezTo>
                    <a:pt x="5154" y="2696"/>
                    <a:pt x="5240" y="2676"/>
                    <a:pt x="5321" y="2629"/>
                  </a:cubicBezTo>
                  <a:lnTo>
                    <a:pt x="6968" y="1742"/>
                  </a:lnTo>
                  <a:cubicBezTo>
                    <a:pt x="7126" y="1647"/>
                    <a:pt x="7221" y="1457"/>
                    <a:pt x="7221" y="1267"/>
                  </a:cubicBezTo>
                  <a:cubicBezTo>
                    <a:pt x="7221" y="976"/>
                    <a:pt x="6980" y="759"/>
                    <a:pt x="6710" y="759"/>
                  </a:cubicBezTo>
                  <a:cubicBezTo>
                    <a:pt x="6628" y="759"/>
                    <a:pt x="6543" y="779"/>
                    <a:pt x="6461" y="824"/>
                  </a:cubicBezTo>
                  <a:lnTo>
                    <a:pt x="5416" y="1426"/>
                  </a:lnTo>
                  <a:lnTo>
                    <a:pt x="4435" y="349"/>
                  </a:lnTo>
                  <a:cubicBezTo>
                    <a:pt x="4245" y="127"/>
                    <a:pt x="3991" y="1"/>
                    <a:pt x="3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57;p36">
              <a:extLst>
                <a:ext uri="{FF2B5EF4-FFF2-40B4-BE49-F238E27FC236}">
                  <a16:creationId xmlns:a16="http://schemas.microsoft.com/office/drawing/2014/main" id="{0BFC248F-D5D6-44DE-AFE4-C746DFCD83F8}"/>
                </a:ext>
              </a:extLst>
            </p:cNvPr>
            <p:cNvSpPr/>
            <p:nvPr/>
          </p:nvSpPr>
          <p:spPr>
            <a:xfrm>
              <a:off x="2504371" y="2516229"/>
              <a:ext cx="244366" cy="150696"/>
            </a:xfrm>
            <a:custGeom>
              <a:avLst/>
              <a:gdLst/>
              <a:ahLst/>
              <a:cxnLst/>
              <a:rect l="l" t="t" r="r" b="b"/>
              <a:pathLst>
                <a:path w="7602" h="4688" extrusionOk="0">
                  <a:moveTo>
                    <a:pt x="1394" y="0"/>
                  </a:moveTo>
                  <a:cubicBezTo>
                    <a:pt x="634" y="0"/>
                    <a:pt x="1" y="571"/>
                    <a:pt x="1" y="1362"/>
                  </a:cubicBezTo>
                  <a:lnTo>
                    <a:pt x="33" y="3737"/>
                  </a:lnTo>
                  <a:cubicBezTo>
                    <a:pt x="33" y="4022"/>
                    <a:pt x="159" y="4276"/>
                    <a:pt x="381" y="4466"/>
                  </a:cubicBezTo>
                  <a:cubicBezTo>
                    <a:pt x="571" y="4624"/>
                    <a:pt x="793" y="4687"/>
                    <a:pt x="1014" y="4687"/>
                  </a:cubicBezTo>
                  <a:cubicBezTo>
                    <a:pt x="1078" y="4687"/>
                    <a:pt x="1109" y="4687"/>
                    <a:pt x="1173" y="4656"/>
                  </a:cubicBezTo>
                  <a:lnTo>
                    <a:pt x="3041" y="4307"/>
                  </a:lnTo>
                  <a:cubicBezTo>
                    <a:pt x="3231" y="4276"/>
                    <a:pt x="3421" y="4149"/>
                    <a:pt x="3516" y="3991"/>
                  </a:cubicBezTo>
                  <a:cubicBezTo>
                    <a:pt x="3643" y="3832"/>
                    <a:pt x="3675" y="3611"/>
                    <a:pt x="3643" y="3421"/>
                  </a:cubicBezTo>
                  <a:cubicBezTo>
                    <a:pt x="3558" y="3051"/>
                    <a:pt x="3243" y="2809"/>
                    <a:pt x="2882" y="2809"/>
                  </a:cubicBezTo>
                  <a:cubicBezTo>
                    <a:pt x="2840" y="2809"/>
                    <a:pt x="2798" y="2813"/>
                    <a:pt x="2756" y="2819"/>
                  </a:cubicBezTo>
                  <a:lnTo>
                    <a:pt x="1553" y="3072"/>
                  </a:lnTo>
                  <a:lnTo>
                    <a:pt x="1553" y="1584"/>
                  </a:lnTo>
                  <a:cubicBezTo>
                    <a:pt x="1553" y="1489"/>
                    <a:pt x="1458" y="1394"/>
                    <a:pt x="1363" y="1394"/>
                  </a:cubicBezTo>
                  <a:cubicBezTo>
                    <a:pt x="1268" y="1394"/>
                    <a:pt x="1173" y="1489"/>
                    <a:pt x="1173" y="1584"/>
                  </a:cubicBezTo>
                  <a:lnTo>
                    <a:pt x="1173" y="3326"/>
                  </a:lnTo>
                  <a:cubicBezTo>
                    <a:pt x="1173" y="3357"/>
                    <a:pt x="1204" y="3421"/>
                    <a:pt x="1236" y="3452"/>
                  </a:cubicBezTo>
                  <a:cubicBezTo>
                    <a:pt x="1281" y="3475"/>
                    <a:pt x="1326" y="3497"/>
                    <a:pt x="1359" y="3497"/>
                  </a:cubicBezTo>
                  <a:cubicBezTo>
                    <a:pt x="1373" y="3497"/>
                    <a:pt x="1385" y="3493"/>
                    <a:pt x="1394" y="3484"/>
                  </a:cubicBezTo>
                  <a:lnTo>
                    <a:pt x="2819" y="3199"/>
                  </a:lnTo>
                  <a:cubicBezTo>
                    <a:pt x="2842" y="3196"/>
                    <a:pt x="2865" y="3194"/>
                    <a:pt x="2887" y="3194"/>
                  </a:cubicBezTo>
                  <a:cubicBezTo>
                    <a:pt x="3079" y="3194"/>
                    <a:pt x="3234" y="3314"/>
                    <a:pt x="3263" y="3484"/>
                  </a:cubicBezTo>
                  <a:cubicBezTo>
                    <a:pt x="3294" y="3579"/>
                    <a:pt x="3263" y="3706"/>
                    <a:pt x="3199" y="3769"/>
                  </a:cubicBezTo>
                  <a:cubicBezTo>
                    <a:pt x="3168" y="3864"/>
                    <a:pt x="3073" y="3927"/>
                    <a:pt x="2978" y="3927"/>
                  </a:cubicBezTo>
                  <a:lnTo>
                    <a:pt x="1109" y="4276"/>
                  </a:lnTo>
                  <a:cubicBezTo>
                    <a:pt x="1070" y="4284"/>
                    <a:pt x="1028" y="4288"/>
                    <a:pt x="986" y="4288"/>
                  </a:cubicBezTo>
                  <a:cubicBezTo>
                    <a:pt x="860" y="4288"/>
                    <a:pt x="729" y="4252"/>
                    <a:pt x="634" y="4181"/>
                  </a:cubicBezTo>
                  <a:cubicBezTo>
                    <a:pt x="508" y="4054"/>
                    <a:pt x="413" y="3896"/>
                    <a:pt x="413" y="3706"/>
                  </a:cubicBezTo>
                  <a:lnTo>
                    <a:pt x="381" y="1331"/>
                  </a:lnTo>
                  <a:cubicBezTo>
                    <a:pt x="381" y="792"/>
                    <a:pt x="824" y="349"/>
                    <a:pt x="1394" y="349"/>
                  </a:cubicBezTo>
                  <a:lnTo>
                    <a:pt x="3865" y="349"/>
                  </a:lnTo>
                  <a:cubicBezTo>
                    <a:pt x="4118" y="349"/>
                    <a:pt x="4340" y="476"/>
                    <a:pt x="4498" y="634"/>
                  </a:cubicBezTo>
                  <a:lnTo>
                    <a:pt x="5448" y="1742"/>
                  </a:lnTo>
                  <a:cubicBezTo>
                    <a:pt x="5485" y="1779"/>
                    <a:pt x="5533" y="1795"/>
                    <a:pt x="5586" y="1795"/>
                  </a:cubicBezTo>
                  <a:cubicBezTo>
                    <a:pt x="5623" y="1795"/>
                    <a:pt x="5662" y="1787"/>
                    <a:pt x="5701" y="1774"/>
                  </a:cubicBezTo>
                  <a:lnTo>
                    <a:pt x="6746" y="1172"/>
                  </a:lnTo>
                  <a:cubicBezTo>
                    <a:pt x="6794" y="1141"/>
                    <a:pt x="6849" y="1125"/>
                    <a:pt x="6905" y="1125"/>
                  </a:cubicBezTo>
                  <a:cubicBezTo>
                    <a:pt x="6960" y="1125"/>
                    <a:pt x="7016" y="1141"/>
                    <a:pt x="7063" y="1172"/>
                  </a:cubicBezTo>
                  <a:cubicBezTo>
                    <a:pt x="7158" y="1236"/>
                    <a:pt x="7221" y="1331"/>
                    <a:pt x="7221" y="1457"/>
                  </a:cubicBezTo>
                  <a:cubicBezTo>
                    <a:pt x="7221" y="1584"/>
                    <a:pt x="7158" y="1679"/>
                    <a:pt x="7063" y="1742"/>
                  </a:cubicBezTo>
                  <a:lnTo>
                    <a:pt x="5416" y="2661"/>
                  </a:lnTo>
                  <a:cubicBezTo>
                    <a:pt x="5371" y="2683"/>
                    <a:pt x="5323" y="2694"/>
                    <a:pt x="5274" y="2694"/>
                  </a:cubicBezTo>
                  <a:cubicBezTo>
                    <a:pt x="5185" y="2694"/>
                    <a:pt x="5098" y="2659"/>
                    <a:pt x="5036" y="2597"/>
                  </a:cubicBezTo>
                  <a:lnTo>
                    <a:pt x="4086" y="1489"/>
                  </a:lnTo>
                  <a:cubicBezTo>
                    <a:pt x="4055" y="1457"/>
                    <a:pt x="4007" y="1441"/>
                    <a:pt x="3960" y="1441"/>
                  </a:cubicBezTo>
                  <a:cubicBezTo>
                    <a:pt x="3912" y="1441"/>
                    <a:pt x="3865" y="1457"/>
                    <a:pt x="3833" y="1489"/>
                  </a:cubicBezTo>
                  <a:cubicBezTo>
                    <a:pt x="3738" y="1552"/>
                    <a:pt x="3738" y="1679"/>
                    <a:pt x="3801" y="1774"/>
                  </a:cubicBezTo>
                  <a:lnTo>
                    <a:pt x="4751" y="2851"/>
                  </a:lnTo>
                  <a:cubicBezTo>
                    <a:pt x="4889" y="2989"/>
                    <a:pt x="5076" y="3065"/>
                    <a:pt x="5267" y="3065"/>
                  </a:cubicBezTo>
                  <a:cubicBezTo>
                    <a:pt x="5382" y="3065"/>
                    <a:pt x="5499" y="3037"/>
                    <a:pt x="5606" y="2977"/>
                  </a:cubicBezTo>
                  <a:lnTo>
                    <a:pt x="7253" y="2091"/>
                  </a:lnTo>
                  <a:cubicBezTo>
                    <a:pt x="7475" y="1964"/>
                    <a:pt x="7601" y="1711"/>
                    <a:pt x="7601" y="1457"/>
                  </a:cubicBezTo>
                  <a:cubicBezTo>
                    <a:pt x="7601" y="1204"/>
                    <a:pt x="7475" y="982"/>
                    <a:pt x="7253" y="856"/>
                  </a:cubicBezTo>
                  <a:cubicBezTo>
                    <a:pt x="7142" y="792"/>
                    <a:pt x="7024" y="761"/>
                    <a:pt x="6905" y="761"/>
                  </a:cubicBezTo>
                  <a:cubicBezTo>
                    <a:pt x="6786" y="761"/>
                    <a:pt x="6667" y="792"/>
                    <a:pt x="6556" y="856"/>
                  </a:cubicBezTo>
                  <a:lnTo>
                    <a:pt x="5638" y="1362"/>
                  </a:lnTo>
                  <a:lnTo>
                    <a:pt x="4783" y="412"/>
                  </a:lnTo>
                  <a:cubicBezTo>
                    <a:pt x="4561" y="127"/>
                    <a:pt x="4213" y="0"/>
                    <a:pt x="386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58;p36">
              <a:extLst>
                <a:ext uri="{FF2B5EF4-FFF2-40B4-BE49-F238E27FC236}">
                  <a16:creationId xmlns:a16="http://schemas.microsoft.com/office/drawing/2014/main" id="{CA9459AF-9441-49A1-866F-FD5925EAEAA1}"/>
                </a:ext>
              </a:extLst>
            </p:cNvPr>
            <p:cNvSpPr/>
            <p:nvPr/>
          </p:nvSpPr>
          <p:spPr>
            <a:xfrm>
              <a:off x="2570558" y="2498935"/>
              <a:ext cx="37706" cy="31727"/>
            </a:xfrm>
            <a:custGeom>
              <a:avLst/>
              <a:gdLst/>
              <a:ahLst/>
              <a:cxnLst/>
              <a:rect l="l" t="t" r="r" b="b"/>
              <a:pathLst>
                <a:path w="1173" h="987" extrusionOk="0">
                  <a:moveTo>
                    <a:pt x="0" y="0"/>
                  </a:moveTo>
                  <a:lnTo>
                    <a:pt x="0" y="634"/>
                  </a:lnTo>
                  <a:lnTo>
                    <a:pt x="0" y="697"/>
                  </a:lnTo>
                  <a:cubicBezTo>
                    <a:pt x="180" y="891"/>
                    <a:pt x="366" y="987"/>
                    <a:pt x="553" y="987"/>
                  </a:cubicBezTo>
                  <a:cubicBezTo>
                    <a:pt x="762" y="987"/>
                    <a:pt x="972" y="867"/>
                    <a:pt x="1172" y="634"/>
                  </a:cubicBezTo>
                  <a:lnTo>
                    <a:pt x="1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59;p36">
              <a:extLst>
                <a:ext uri="{FF2B5EF4-FFF2-40B4-BE49-F238E27FC236}">
                  <a16:creationId xmlns:a16="http://schemas.microsoft.com/office/drawing/2014/main" id="{207AD1F0-6101-4057-806A-6C2270094A33}"/>
                </a:ext>
              </a:extLst>
            </p:cNvPr>
            <p:cNvSpPr/>
            <p:nvPr/>
          </p:nvSpPr>
          <p:spPr>
            <a:xfrm>
              <a:off x="2564450" y="2492827"/>
              <a:ext cx="49921" cy="43781"/>
            </a:xfrm>
            <a:custGeom>
              <a:avLst/>
              <a:gdLst/>
              <a:ahLst/>
              <a:cxnLst/>
              <a:rect l="l" t="t" r="r" b="b"/>
              <a:pathLst>
                <a:path w="1553" h="1362" extrusionOk="0">
                  <a:moveTo>
                    <a:pt x="190" y="0"/>
                  </a:moveTo>
                  <a:cubicBezTo>
                    <a:pt x="64" y="0"/>
                    <a:pt x="0" y="63"/>
                    <a:pt x="0" y="190"/>
                  </a:cubicBezTo>
                  <a:lnTo>
                    <a:pt x="0" y="887"/>
                  </a:lnTo>
                  <a:cubicBezTo>
                    <a:pt x="0" y="919"/>
                    <a:pt x="0" y="982"/>
                    <a:pt x="32" y="1014"/>
                  </a:cubicBezTo>
                  <a:cubicBezTo>
                    <a:pt x="285" y="1235"/>
                    <a:pt x="507" y="1362"/>
                    <a:pt x="760" y="1362"/>
                  </a:cubicBezTo>
                  <a:cubicBezTo>
                    <a:pt x="1014" y="1362"/>
                    <a:pt x="1267" y="1204"/>
                    <a:pt x="1520" y="950"/>
                  </a:cubicBezTo>
                  <a:cubicBezTo>
                    <a:pt x="1552" y="919"/>
                    <a:pt x="1552" y="887"/>
                    <a:pt x="1552" y="824"/>
                  </a:cubicBezTo>
                  <a:lnTo>
                    <a:pt x="1552" y="190"/>
                  </a:lnTo>
                  <a:cubicBezTo>
                    <a:pt x="1552" y="95"/>
                    <a:pt x="1457" y="0"/>
                    <a:pt x="1362" y="0"/>
                  </a:cubicBezTo>
                  <a:cubicBezTo>
                    <a:pt x="1267" y="0"/>
                    <a:pt x="1172" y="95"/>
                    <a:pt x="1172" y="190"/>
                  </a:cubicBezTo>
                  <a:lnTo>
                    <a:pt x="1172" y="760"/>
                  </a:lnTo>
                  <a:cubicBezTo>
                    <a:pt x="1045" y="919"/>
                    <a:pt x="887" y="982"/>
                    <a:pt x="760" y="982"/>
                  </a:cubicBezTo>
                  <a:cubicBezTo>
                    <a:pt x="634" y="982"/>
                    <a:pt x="507" y="919"/>
                    <a:pt x="380" y="792"/>
                  </a:cubicBezTo>
                  <a:lnTo>
                    <a:pt x="380" y="190"/>
                  </a:lnTo>
                  <a:cubicBezTo>
                    <a:pt x="380" y="63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60;p36">
              <a:extLst>
                <a:ext uri="{FF2B5EF4-FFF2-40B4-BE49-F238E27FC236}">
                  <a16:creationId xmlns:a16="http://schemas.microsoft.com/office/drawing/2014/main" id="{D4D617AB-A292-4F88-9E04-79F7471E61C9}"/>
                </a:ext>
              </a:extLst>
            </p:cNvPr>
            <p:cNvSpPr/>
            <p:nvPr/>
          </p:nvSpPr>
          <p:spPr>
            <a:xfrm>
              <a:off x="2543074" y="2407289"/>
              <a:ext cx="93671" cy="94731"/>
            </a:xfrm>
            <a:custGeom>
              <a:avLst/>
              <a:gdLst/>
              <a:ahLst/>
              <a:cxnLst/>
              <a:rect l="l" t="t" r="r" b="b"/>
              <a:pathLst>
                <a:path w="2914" h="2947" extrusionOk="0">
                  <a:moveTo>
                    <a:pt x="1457" y="1"/>
                  </a:moveTo>
                  <a:cubicBezTo>
                    <a:pt x="665" y="1"/>
                    <a:pt x="0" y="666"/>
                    <a:pt x="0" y="1489"/>
                  </a:cubicBezTo>
                  <a:cubicBezTo>
                    <a:pt x="0" y="2281"/>
                    <a:pt x="665" y="2946"/>
                    <a:pt x="1457" y="2946"/>
                  </a:cubicBezTo>
                  <a:cubicBezTo>
                    <a:pt x="2281" y="2946"/>
                    <a:pt x="2914" y="2281"/>
                    <a:pt x="2914" y="1489"/>
                  </a:cubicBezTo>
                  <a:cubicBezTo>
                    <a:pt x="2914" y="666"/>
                    <a:pt x="2281" y="1"/>
                    <a:pt x="1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61;p36">
              <a:extLst>
                <a:ext uri="{FF2B5EF4-FFF2-40B4-BE49-F238E27FC236}">
                  <a16:creationId xmlns:a16="http://schemas.microsoft.com/office/drawing/2014/main" id="{AFB6509F-848A-4101-BDA7-E677B2963AD2}"/>
                </a:ext>
              </a:extLst>
            </p:cNvPr>
            <p:cNvSpPr/>
            <p:nvPr/>
          </p:nvSpPr>
          <p:spPr>
            <a:xfrm>
              <a:off x="2536966" y="2401182"/>
              <a:ext cx="106914" cy="106946"/>
            </a:xfrm>
            <a:custGeom>
              <a:avLst/>
              <a:gdLst/>
              <a:ahLst/>
              <a:cxnLst/>
              <a:rect l="l" t="t" r="r" b="b"/>
              <a:pathLst>
                <a:path w="3326" h="3327" extrusionOk="0">
                  <a:moveTo>
                    <a:pt x="1647" y="381"/>
                  </a:moveTo>
                  <a:cubicBezTo>
                    <a:pt x="2344" y="381"/>
                    <a:pt x="2946" y="951"/>
                    <a:pt x="2946" y="1679"/>
                  </a:cubicBezTo>
                  <a:cubicBezTo>
                    <a:pt x="2946" y="2376"/>
                    <a:pt x="2344" y="2946"/>
                    <a:pt x="1647" y="2946"/>
                  </a:cubicBezTo>
                  <a:cubicBezTo>
                    <a:pt x="950" y="2946"/>
                    <a:pt x="380" y="2376"/>
                    <a:pt x="380" y="1679"/>
                  </a:cubicBezTo>
                  <a:cubicBezTo>
                    <a:pt x="380" y="951"/>
                    <a:pt x="950" y="381"/>
                    <a:pt x="1647" y="381"/>
                  </a:cubicBezTo>
                  <a:close/>
                  <a:moveTo>
                    <a:pt x="1647" y="1"/>
                  </a:moveTo>
                  <a:cubicBezTo>
                    <a:pt x="729" y="1"/>
                    <a:pt x="0" y="761"/>
                    <a:pt x="0" y="1679"/>
                  </a:cubicBezTo>
                  <a:cubicBezTo>
                    <a:pt x="0" y="2566"/>
                    <a:pt x="729" y="3326"/>
                    <a:pt x="1647" y="3326"/>
                  </a:cubicBezTo>
                  <a:cubicBezTo>
                    <a:pt x="2566" y="3326"/>
                    <a:pt x="3326" y="2598"/>
                    <a:pt x="3326" y="1679"/>
                  </a:cubicBezTo>
                  <a:cubicBezTo>
                    <a:pt x="3326" y="761"/>
                    <a:pt x="2566" y="1"/>
                    <a:pt x="164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62;p36">
              <a:extLst>
                <a:ext uri="{FF2B5EF4-FFF2-40B4-BE49-F238E27FC236}">
                  <a16:creationId xmlns:a16="http://schemas.microsoft.com/office/drawing/2014/main" id="{4B507B97-C00C-4078-9403-4807B594099B}"/>
                </a:ext>
              </a:extLst>
            </p:cNvPr>
            <p:cNvSpPr/>
            <p:nvPr/>
          </p:nvSpPr>
          <p:spPr>
            <a:xfrm>
              <a:off x="2524751" y="2370644"/>
              <a:ext cx="129319" cy="78434"/>
            </a:xfrm>
            <a:custGeom>
              <a:avLst/>
              <a:gdLst/>
              <a:ahLst/>
              <a:cxnLst/>
              <a:rect l="l" t="t" r="r" b="b"/>
              <a:pathLst>
                <a:path w="4023" h="2440" extrusionOk="0">
                  <a:moveTo>
                    <a:pt x="1774" y="1"/>
                  </a:moveTo>
                  <a:lnTo>
                    <a:pt x="1742" y="1109"/>
                  </a:lnTo>
                  <a:lnTo>
                    <a:pt x="1520" y="286"/>
                  </a:lnTo>
                  <a:cubicBezTo>
                    <a:pt x="855" y="476"/>
                    <a:pt x="349" y="1109"/>
                    <a:pt x="349" y="1869"/>
                  </a:cubicBezTo>
                  <a:cubicBezTo>
                    <a:pt x="159" y="1869"/>
                    <a:pt x="0" y="2028"/>
                    <a:pt x="0" y="2218"/>
                  </a:cubicBezTo>
                  <a:lnTo>
                    <a:pt x="0" y="2439"/>
                  </a:lnTo>
                  <a:lnTo>
                    <a:pt x="4022" y="2439"/>
                  </a:lnTo>
                  <a:lnTo>
                    <a:pt x="4022" y="2218"/>
                  </a:lnTo>
                  <a:cubicBezTo>
                    <a:pt x="4022" y="2028"/>
                    <a:pt x="3864" y="1869"/>
                    <a:pt x="3674" y="1869"/>
                  </a:cubicBezTo>
                  <a:cubicBezTo>
                    <a:pt x="3674" y="1109"/>
                    <a:pt x="3167" y="476"/>
                    <a:pt x="2502" y="286"/>
                  </a:cubicBezTo>
                  <a:lnTo>
                    <a:pt x="2249" y="1109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63;p36">
              <a:extLst>
                <a:ext uri="{FF2B5EF4-FFF2-40B4-BE49-F238E27FC236}">
                  <a16:creationId xmlns:a16="http://schemas.microsoft.com/office/drawing/2014/main" id="{983BAA39-DA03-4095-8458-BAB1119F7BBB}"/>
                </a:ext>
              </a:extLst>
            </p:cNvPr>
            <p:cNvSpPr/>
            <p:nvPr/>
          </p:nvSpPr>
          <p:spPr>
            <a:xfrm>
              <a:off x="2518644" y="2364536"/>
              <a:ext cx="141534" cy="90649"/>
            </a:xfrm>
            <a:custGeom>
              <a:avLst/>
              <a:gdLst/>
              <a:ahLst/>
              <a:cxnLst/>
              <a:rect l="l" t="t" r="r" b="b"/>
              <a:pathLst>
                <a:path w="4403" h="2820" extrusionOk="0">
                  <a:moveTo>
                    <a:pt x="2249" y="381"/>
                  </a:moveTo>
                  <a:lnTo>
                    <a:pt x="2249" y="1299"/>
                  </a:lnTo>
                  <a:cubicBezTo>
                    <a:pt x="2249" y="1394"/>
                    <a:pt x="2312" y="1458"/>
                    <a:pt x="2407" y="1489"/>
                  </a:cubicBezTo>
                  <a:cubicBezTo>
                    <a:pt x="2502" y="1489"/>
                    <a:pt x="2565" y="1458"/>
                    <a:pt x="2597" y="1363"/>
                  </a:cubicBezTo>
                  <a:lnTo>
                    <a:pt x="2787" y="729"/>
                  </a:lnTo>
                  <a:cubicBezTo>
                    <a:pt x="3326" y="951"/>
                    <a:pt x="3674" y="1489"/>
                    <a:pt x="3674" y="2059"/>
                  </a:cubicBezTo>
                  <a:cubicBezTo>
                    <a:pt x="3674" y="2154"/>
                    <a:pt x="3737" y="2249"/>
                    <a:pt x="3864" y="2249"/>
                  </a:cubicBezTo>
                  <a:cubicBezTo>
                    <a:pt x="3959" y="2249"/>
                    <a:pt x="4022" y="2313"/>
                    <a:pt x="4022" y="2408"/>
                  </a:cubicBezTo>
                  <a:lnTo>
                    <a:pt x="4022" y="2439"/>
                  </a:lnTo>
                  <a:lnTo>
                    <a:pt x="380" y="2439"/>
                  </a:lnTo>
                  <a:lnTo>
                    <a:pt x="380" y="2408"/>
                  </a:lnTo>
                  <a:cubicBezTo>
                    <a:pt x="380" y="2313"/>
                    <a:pt x="444" y="2249"/>
                    <a:pt x="539" y="2249"/>
                  </a:cubicBezTo>
                  <a:cubicBezTo>
                    <a:pt x="665" y="2249"/>
                    <a:pt x="729" y="2154"/>
                    <a:pt x="729" y="2059"/>
                  </a:cubicBezTo>
                  <a:cubicBezTo>
                    <a:pt x="729" y="1489"/>
                    <a:pt x="1077" y="951"/>
                    <a:pt x="1584" y="729"/>
                  </a:cubicBezTo>
                  <a:lnTo>
                    <a:pt x="1742" y="1331"/>
                  </a:lnTo>
                  <a:cubicBezTo>
                    <a:pt x="1774" y="1426"/>
                    <a:pt x="1869" y="1489"/>
                    <a:pt x="1964" y="1489"/>
                  </a:cubicBezTo>
                  <a:cubicBezTo>
                    <a:pt x="2059" y="1489"/>
                    <a:pt x="2122" y="1394"/>
                    <a:pt x="2122" y="1299"/>
                  </a:cubicBezTo>
                  <a:lnTo>
                    <a:pt x="2154" y="381"/>
                  </a:lnTo>
                  <a:close/>
                  <a:moveTo>
                    <a:pt x="1964" y="1"/>
                  </a:moveTo>
                  <a:cubicBezTo>
                    <a:pt x="1869" y="1"/>
                    <a:pt x="1805" y="96"/>
                    <a:pt x="1774" y="191"/>
                  </a:cubicBezTo>
                  <a:lnTo>
                    <a:pt x="1774" y="286"/>
                  </a:lnTo>
                  <a:lnTo>
                    <a:pt x="1679" y="286"/>
                  </a:lnTo>
                  <a:cubicBezTo>
                    <a:pt x="950" y="508"/>
                    <a:pt x="444" y="1173"/>
                    <a:pt x="380" y="1901"/>
                  </a:cubicBezTo>
                  <a:cubicBezTo>
                    <a:pt x="159" y="1964"/>
                    <a:pt x="0" y="2186"/>
                    <a:pt x="0" y="2408"/>
                  </a:cubicBezTo>
                  <a:lnTo>
                    <a:pt x="0" y="2629"/>
                  </a:lnTo>
                  <a:cubicBezTo>
                    <a:pt x="0" y="2756"/>
                    <a:pt x="95" y="2819"/>
                    <a:pt x="190" y="2819"/>
                  </a:cubicBezTo>
                  <a:lnTo>
                    <a:pt x="4212" y="2819"/>
                  </a:lnTo>
                  <a:cubicBezTo>
                    <a:pt x="4339" y="2819"/>
                    <a:pt x="4402" y="2724"/>
                    <a:pt x="4402" y="2629"/>
                  </a:cubicBezTo>
                  <a:lnTo>
                    <a:pt x="4402" y="2408"/>
                  </a:lnTo>
                  <a:cubicBezTo>
                    <a:pt x="4402" y="2186"/>
                    <a:pt x="4244" y="1964"/>
                    <a:pt x="4022" y="1901"/>
                  </a:cubicBezTo>
                  <a:cubicBezTo>
                    <a:pt x="3959" y="1173"/>
                    <a:pt x="3452" y="508"/>
                    <a:pt x="2724" y="286"/>
                  </a:cubicBezTo>
                  <a:cubicBezTo>
                    <a:pt x="2692" y="286"/>
                    <a:pt x="2660" y="286"/>
                    <a:pt x="2597" y="318"/>
                  </a:cubicBezTo>
                  <a:lnTo>
                    <a:pt x="2597" y="191"/>
                  </a:lnTo>
                  <a:cubicBezTo>
                    <a:pt x="2597" y="96"/>
                    <a:pt x="2534" y="1"/>
                    <a:pt x="243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64;p36">
              <a:extLst>
                <a:ext uri="{FF2B5EF4-FFF2-40B4-BE49-F238E27FC236}">
                  <a16:creationId xmlns:a16="http://schemas.microsoft.com/office/drawing/2014/main" id="{312DBCC8-0075-4706-94A3-239BB4CFF10C}"/>
                </a:ext>
              </a:extLst>
            </p:cNvPr>
            <p:cNvSpPr/>
            <p:nvPr/>
          </p:nvSpPr>
          <p:spPr>
            <a:xfrm>
              <a:off x="2731412" y="2484630"/>
              <a:ext cx="88592" cy="70301"/>
            </a:xfrm>
            <a:custGeom>
              <a:avLst/>
              <a:gdLst/>
              <a:ahLst/>
              <a:cxnLst/>
              <a:rect l="l" t="t" r="r" b="b"/>
              <a:pathLst>
                <a:path w="2756" h="2187" extrusionOk="0">
                  <a:moveTo>
                    <a:pt x="2524" y="0"/>
                  </a:moveTo>
                  <a:cubicBezTo>
                    <a:pt x="2491" y="0"/>
                    <a:pt x="2461" y="11"/>
                    <a:pt x="2439" y="33"/>
                  </a:cubicBezTo>
                  <a:lnTo>
                    <a:pt x="95" y="1839"/>
                  </a:lnTo>
                  <a:cubicBezTo>
                    <a:pt x="0" y="1902"/>
                    <a:pt x="0" y="2029"/>
                    <a:pt x="63" y="2092"/>
                  </a:cubicBezTo>
                  <a:cubicBezTo>
                    <a:pt x="95" y="2155"/>
                    <a:pt x="158" y="2187"/>
                    <a:pt x="190" y="2187"/>
                  </a:cubicBezTo>
                  <a:cubicBezTo>
                    <a:pt x="253" y="2187"/>
                    <a:pt x="285" y="2155"/>
                    <a:pt x="317" y="2124"/>
                  </a:cubicBezTo>
                  <a:lnTo>
                    <a:pt x="2660" y="350"/>
                  </a:lnTo>
                  <a:cubicBezTo>
                    <a:pt x="2755" y="287"/>
                    <a:pt x="2755" y="160"/>
                    <a:pt x="2692" y="97"/>
                  </a:cubicBezTo>
                  <a:cubicBezTo>
                    <a:pt x="2651" y="35"/>
                    <a:pt x="2584" y="0"/>
                    <a:pt x="252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65;p36">
              <a:extLst>
                <a:ext uri="{FF2B5EF4-FFF2-40B4-BE49-F238E27FC236}">
                  <a16:creationId xmlns:a16="http://schemas.microsoft.com/office/drawing/2014/main" id="{0A06AA6C-9A29-4D8B-A5CE-617E484A2A43}"/>
                </a:ext>
              </a:extLst>
            </p:cNvPr>
            <p:cNvSpPr/>
            <p:nvPr/>
          </p:nvSpPr>
          <p:spPr>
            <a:xfrm>
              <a:off x="2633659" y="2574250"/>
              <a:ext cx="12247" cy="43814"/>
            </a:xfrm>
            <a:custGeom>
              <a:avLst/>
              <a:gdLst/>
              <a:ahLst/>
              <a:cxnLst/>
              <a:rect l="l" t="t" r="r" b="b"/>
              <a:pathLst>
                <a:path w="381" h="1363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lnTo>
                    <a:pt x="1" y="1172"/>
                  </a:lnTo>
                  <a:cubicBezTo>
                    <a:pt x="1" y="1267"/>
                    <a:pt x="96" y="1362"/>
                    <a:pt x="191" y="1362"/>
                  </a:cubicBezTo>
                  <a:cubicBezTo>
                    <a:pt x="318" y="1362"/>
                    <a:pt x="381" y="1267"/>
                    <a:pt x="381" y="1172"/>
                  </a:cubicBezTo>
                  <a:lnTo>
                    <a:pt x="381" y="191"/>
                  </a:lnTo>
                  <a:cubicBezTo>
                    <a:pt x="381" y="64"/>
                    <a:pt x="318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032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8BAB4B5-1F6E-4982-8D6A-876D9EAF48E4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8A9995-80CC-4921-B867-3E12CBA5774A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2"/>
              </a:rPr>
              <a:t>https://www.ontl.epl.gov.br/</a:t>
            </a:r>
            <a:r>
              <a:rPr lang="pt-BR" sz="1400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689D4AD-5BB1-4A08-AF7C-348EAC764362}"/>
              </a:ext>
            </a:extLst>
          </p:cNvPr>
          <p:cNvSpPr txBox="1"/>
          <p:nvPr/>
        </p:nvSpPr>
        <p:spPr>
          <a:xfrm>
            <a:off x="433987" y="1125099"/>
            <a:ext cx="566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PERSPECTIVAS</a:t>
            </a:r>
            <a:endParaRPr lang="pt-BR" dirty="0"/>
          </a:p>
        </p:txBody>
      </p:sp>
      <p:sp>
        <p:nvSpPr>
          <p:cNvPr id="79" name="Shape 264">
            <a:extLst>
              <a:ext uri="{FF2B5EF4-FFF2-40B4-BE49-F238E27FC236}">
                <a16:creationId xmlns:a16="http://schemas.microsoft.com/office/drawing/2014/main" id="{39D7A010-9E8C-49CD-BB87-F28D45E51DC8}"/>
              </a:ext>
            </a:extLst>
          </p:cNvPr>
          <p:cNvSpPr txBox="1"/>
          <p:nvPr/>
        </p:nvSpPr>
        <p:spPr>
          <a:xfrm>
            <a:off x="586233" y="2451972"/>
            <a:ext cx="6020886" cy="301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Melhoria de produtos existentes;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Incorporação de novos conteúdos ao ONTL;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Expansão de banco de dados;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Adoção de novas tecnologias (como RPA, </a:t>
            </a:r>
            <a:r>
              <a:rPr lang="pt-BR" dirty="0" err="1">
                <a:latin typeface="+mj-lt"/>
                <a:ea typeface="Roboto Condensed"/>
                <a:cs typeface="Roboto Condensed"/>
                <a:sym typeface="Roboto Condensed"/>
              </a:rPr>
              <a:t>Webscraping</a:t>
            </a: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, UX);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Desenvolvimento de novos estudos logísticos;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Prospecção de negócios com estados e municípios;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Associação com observatórios e entidades do setor.</a:t>
            </a:r>
            <a:endParaRPr dirty="0">
              <a:latin typeface="+mj-lt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C58D2E1C-AFF0-4D9C-B134-5B8E1DA86B3B}"/>
              </a:ext>
            </a:extLst>
          </p:cNvPr>
          <p:cNvGrpSpPr/>
          <p:nvPr/>
        </p:nvGrpSpPr>
        <p:grpSpPr>
          <a:xfrm>
            <a:off x="7695915" y="1802440"/>
            <a:ext cx="3369164" cy="3420900"/>
            <a:chOff x="5731440" y="2186389"/>
            <a:chExt cx="933555" cy="947892"/>
          </a:xfrm>
        </p:grpSpPr>
        <p:sp>
          <p:nvSpPr>
            <p:cNvPr id="81" name="Google Shape;3506;p36">
              <a:extLst>
                <a:ext uri="{FF2B5EF4-FFF2-40B4-BE49-F238E27FC236}">
                  <a16:creationId xmlns:a16="http://schemas.microsoft.com/office/drawing/2014/main" id="{FB7663C0-676D-4DE1-9A11-AA6EC6C53EA3}"/>
                </a:ext>
              </a:extLst>
            </p:cNvPr>
            <p:cNvSpPr/>
            <p:nvPr/>
          </p:nvSpPr>
          <p:spPr>
            <a:xfrm>
              <a:off x="5731440" y="2446635"/>
              <a:ext cx="197531" cy="604069"/>
            </a:xfrm>
            <a:custGeom>
              <a:avLst/>
              <a:gdLst/>
              <a:ahLst/>
              <a:cxnLst/>
              <a:rect l="l" t="t" r="r" b="b"/>
              <a:pathLst>
                <a:path w="6145" h="18792" extrusionOk="0">
                  <a:moveTo>
                    <a:pt x="2020" y="0"/>
                  </a:moveTo>
                  <a:cubicBezTo>
                    <a:pt x="1950" y="0"/>
                    <a:pt x="1885" y="36"/>
                    <a:pt x="1838" y="107"/>
                  </a:cubicBezTo>
                  <a:cubicBezTo>
                    <a:pt x="1553" y="645"/>
                    <a:pt x="1268" y="1215"/>
                    <a:pt x="1046" y="1785"/>
                  </a:cubicBezTo>
                  <a:cubicBezTo>
                    <a:pt x="983" y="1912"/>
                    <a:pt x="1046" y="2007"/>
                    <a:pt x="1141" y="2039"/>
                  </a:cubicBezTo>
                  <a:cubicBezTo>
                    <a:pt x="1173" y="2039"/>
                    <a:pt x="1173" y="2070"/>
                    <a:pt x="1204" y="2070"/>
                  </a:cubicBezTo>
                  <a:cubicBezTo>
                    <a:pt x="1268" y="2070"/>
                    <a:pt x="1363" y="2007"/>
                    <a:pt x="1363" y="1944"/>
                  </a:cubicBezTo>
                  <a:cubicBezTo>
                    <a:pt x="1616" y="1374"/>
                    <a:pt x="1869" y="804"/>
                    <a:pt x="2154" y="265"/>
                  </a:cubicBezTo>
                  <a:cubicBezTo>
                    <a:pt x="2218" y="170"/>
                    <a:pt x="2186" y="75"/>
                    <a:pt x="2091" y="12"/>
                  </a:cubicBezTo>
                  <a:cubicBezTo>
                    <a:pt x="2067" y="4"/>
                    <a:pt x="2044" y="0"/>
                    <a:pt x="2020" y="0"/>
                  </a:cubicBezTo>
                  <a:close/>
                  <a:moveTo>
                    <a:pt x="616" y="3456"/>
                  </a:moveTo>
                  <a:cubicBezTo>
                    <a:pt x="539" y="3456"/>
                    <a:pt x="470" y="3512"/>
                    <a:pt x="444" y="3591"/>
                  </a:cubicBezTo>
                  <a:cubicBezTo>
                    <a:pt x="286" y="4224"/>
                    <a:pt x="191" y="4826"/>
                    <a:pt x="96" y="5459"/>
                  </a:cubicBezTo>
                  <a:cubicBezTo>
                    <a:pt x="96" y="5554"/>
                    <a:pt x="159" y="5649"/>
                    <a:pt x="286" y="5681"/>
                  </a:cubicBezTo>
                  <a:cubicBezTo>
                    <a:pt x="381" y="5681"/>
                    <a:pt x="476" y="5586"/>
                    <a:pt x="476" y="5522"/>
                  </a:cubicBezTo>
                  <a:cubicBezTo>
                    <a:pt x="539" y="4889"/>
                    <a:pt x="666" y="4287"/>
                    <a:pt x="793" y="3686"/>
                  </a:cubicBezTo>
                  <a:cubicBezTo>
                    <a:pt x="824" y="3591"/>
                    <a:pt x="761" y="3496"/>
                    <a:pt x="666" y="3464"/>
                  </a:cubicBezTo>
                  <a:cubicBezTo>
                    <a:pt x="649" y="3458"/>
                    <a:pt x="632" y="3456"/>
                    <a:pt x="616" y="3456"/>
                  </a:cubicBezTo>
                  <a:close/>
                  <a:moveTo>
                    <a:pt x="191" y="7169"/>
                  </a:moveTo>
                  <a:cubicBezTo>
                    <a:pt x="96" y="7169"/>
                    <a:pt x="1" y="7264"/>
                    <a:pt x="1" y="7359"/>
                  </a:cubicBezTo>
                  <a:cubicBezTo>
                    <a:pt x="33" y="7993"/>
                    <a:pt x="64" y="8626"/>
                    <a:pt x="159" y="9228"/>
                  </a:cubicBezTo>
                  <a:cubicBezTo>
                    <a:pt x="191" y="9323"/>
                    <a:pt x="254" y="9386"/>
                    <a:pt x="349" y="9386"/>
                  </a:cubicBezTo>
                  <a:cubicBezTo>
                    <a:pt x="349" y="9386"/>
                    <a:pt x="381" y="9386"/>
                    <a:pt x="381" y="9418"/>
                  </a:cubicBezTo>
                  <a:cubicBezTo>
                    <a:pt x="476" y="9386"/>
                    <a:pt x="539" y="9291"/>
                    <a:pt x="539" y="9196"/>
                  </a:cubicBezTo>
                  <a:cubicBezTo>
                    <a:pt x="444" y="8594"/>
                    <a:pt x="413" y="7961"/>
                    <a:pt x="381" y="7359"/>
                  </a:cubicBezTo>
                  <a:cubicBezTo>
                    <a:pt x="381" y="7264"/>
                    <a:pt x="318" y="7169"/>
                    <a:pt x="191" y="7169"/>
                  </a:cubicBezTo>
                  <a:close/>
                  <a:moveTo>
                    <a:pt x="698" y="10843"/>
                  </a:moveTo>
                  <a:cubicBezTo>
                    <a:pt x="603" y="10874"/>
                    <a:pt x="539" y="11001"/>
                    <a:pt x="571" y="11096"/>
                  </a:cubicBezTo>
                  <a:cubicBezTo>
                    <a:pt x="729" y="11698"/>
                    <a:pt x="951" y="12300"/>
                    <a:pt x="1204" y="12870"/>
                  </a:cubicBezTo>
                  <a:cubicBezTo>
                    <a:pt x="1236" y="12933"/>
                    <a:pt x="1299" y="12996"/>
                    <a:pt x="1363" y="12996"/>
                  </a:cubicBezTo>
                  <a:cubicBezTo>
                    <a:pt x="1394" y="12996"/>
                    <a:pt x="1426" y="12965"/>
                    <a:pt x="1426" y="12965"/>
                  </a:cubicBezTo>
                  <a:cubicBezTo>
                    <a:pt x="1553" y="12933"/>
                    <a:pt x="1584" y="12806"/>
                    <a:pt x="1553" y="12711"/>
                  </a:cubicBezTo>
                  <a:cubicBezTo>
                    <a:pt x="1299" y="12173"/>
                    <a:pt x="1078" y="11571"/>
                    <a:pt x="919" y="11001"/>
                  </a:cubicBezTo>
                  <a:cubicBezTo>
                    <a:pt x="888" y="10874"/>
                    <a:pt x="793" y="10843"/>
                    <a:pt x="698" y="10843"/>
                  </a:cubicBezTo>
                  <a:close/>
                  <a:moveTo>
                    <a:pt x="2222" y="14262"/>
                  </a:moveTo>
                  <a:cubicBezTo>
                    <a:pt x="2190" y="14262"/>
                    <a:pt x="2156" y="14272"/>
                    <a:pt x="2123" y="14295"/>
                  </a:cubicBezTo>
                  <a:cubicBezTo>
                    <a:pt x="2028" y="14358"/>
                    <a:pt x="1996" y="14453"/>
                    <a:pt x="2059" y="14548"/>
                  </a:cubicBezTo>
                  <a:cubicBezTo>
                    <a:pt x="2376" y="15086"/>
                    <a:pt x="2724" y="15625"/>
                    <a:pt x="3136" y="16100"/>
                  </a:cubicBezTo>
                  <a:cubicBezTo>
                    <a:pt x="3168" y="16163"/>
                    <a:pt x="3231" y="16195"/>
                    <a:pt x="3263" y="16195"/>
                  </a:cubicBezTo>
                  <a:cubicBezTo>
                    <a:pt x="3326" y="16195"/>
                    <a:pt x="3358" y="16163"/>
                    <a:pt x="3389" y="16131"/>
                  </a:cubicBezTo>
                  <a:cubicBezTo>
                    <a:pt x="3484" y="16068"/>
                    <a:pt x="3484" y="15941"/>
                    <a:pt x="3421" y="15878"/>
                  </a:cubicBezTo>
                  <a:cubicBezTo>
                    <a:pt x="3041" y="15403"/>
                    <a:pt x="2693" y="14896"/>
                    <a:pt x="2376" y="14358"/>
                  </a:cubicBezTo>
                  <a:cubicBezTo>
                    <a:pt x="2335" y="14297"/>
                    <a:pt x="2281" y="14262"/>
                    <a:pt x="2222" y="14262"/>
                  </a:cubicBezTo>
                  <a:close/>
                  <a:moveTo>
                    <a:pt x="4544" y="17196"/>
                  </a:moveTo>
                  <a:cubicBezTo>
                    <a:pt x="4492" y="17196"/>
                    <a:pt x="4438" y="17219"/>
                    <a:pt x="4403" y="17272"/>
                  </a:cubicBezTo>
                  <a:cubicBezTo>
                    <a:pt x="4308" y="17335"/>
                    <a:pt x="4308" y="17462"/>
                    <a:pt x="4403" y="17525"/>
                  </a:cubicBezTo>
                  <a:cubicBezTo>
                    <a:pt x="4846" y="17968"/>
                    <a:pt x="5321" y="18380"/>
                    <a:pt x="5828" y="18760"/>
                  </a:cubicBezTo>
                  <a:cubicBezTo>
                    <a:pt x="5860" y="18792"/>
                    <a:pt x="5891" y="18792"/>
                    <a:pt x="5955" y="18792"/>
                  </a:cubicBezTo>
                  <a:cubicBezTo>
                    <a:pt x="5986" y="18792"/>
                    <a:pt x="6050" y="18760"/>
                    <a:pt x="6081" y="18728"/>
                  </a:cubicBezTo>
                  <a:cubicBezTo>
                    <a:pt x="6145" y="18633"/>
                    <a:pt x="6145" y="18507"/>
                    <a:pt x="6050" y="18443"/>
                  </a:cubicBezTo>
                  <a:cubicBezTo>
                    <a:pt x="5575" y="18095"/>
                    <a:pt x="5100" y="17683"/>
                    <a:pt x="4656" y="17240"/>
                  </a:cubicBezTo>
                  <a:cubicBezTo>
                    <a:pt x="4628" y="17211"/>
                    <a:pt x="4586" y="17196"/>
                    <a:pt x="4544" y="17196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07;p36">
              <a:extLst>
                <a:ext uri="{FF2B5EF4-FFF2-40B4-BE49-F238E27FC236}">
                  <a16:creationId xmlns:a16="http://schemas.microsoft.com/office/drawing/2014/main" id="{5AD5A2F7-08CC-44FD-B03F-EE69BEABC31C}"/>
                </a:ext>
              </a:extLst>
            </p:cNvPr>
            <p:cNvSpPr/>
            <p:nvPr/>
          </p:nvSpPr>
          <p:spPr>
            <a:xfrm>
              <a:off x="6473572" y="2669946"/>
              <a:ext cx="191423" cy="376675"/>
            </a:xfrm>
            <a:custGeom>
              <a:avLst/>
              <a:gdLst/>
              <a:ahLst/>
              <a:cxnLst/>
              <a:rect l="l" t="t" r="r" b="b"/>
              <a:pathLst>
                <a:path w="5955" h="11718" extrusionOk="0">
                  <a:moveTo>
                    <a:pt x="5764" y="0"/>
                  </a:moveTo>
                  <a:cubicBezTo>
                    <a:pt x="5669" y="0"/>
                    <a:pt x="5574" y="96"/>
                    <a:pt x="5574" y="191"/>
                  </a:cubicBezTo>
                  <a:cubicBezTo>
                    <a:pt x="5574" y="792"/>
                    <a:pt x="5543" y="1426"/>
                    <a:pt x="5479" y="2027"/>
                  </a:cubicBezTo>
                  <a:cubicBezTo>
                    <a:pt x="5448" y="2122"/>
                    <a:pt x="5543" y="2217"/>
                    <a:pt x="5638" y="2249"/>
                  </a:cubicBezTo>
                  <a:lnTo>
                    <a:pt x="5669" y="2249"/>
                  </a:lnTo>
                  <a:cubicBezTo>
                    <a:pt x="5733" y="2249"/>
                    <a:pt x="5828" y="2186"/>
                    <a:pt x="5828" y="2091"/>
                  </a:cubicBezTo>
                  <a:cubicBezTo>
                    <a:pt x="5923" y="1457"/>
                    <a:pt x="5954" y="824"/>
                    <a:pt x="5954" y="191"/>
                  </a:cubicBezTo>
                  <a:cubicBezTo>
                    <a:pt x="5954" y="96"/>
                    <a:pt x="5891" y="0"/>
                    <a:pt x="5764" y="0"/>
                  </a:cubicBezTo>
                  <a:close/>
                  <a:moveTo>
                    <a:pt x="5289" y="3698"/>
                  </a:moveTo>
                  <a:cubicBezTo>
                    <a:pt x="5194" y="3698"/>
                    <a:pt x="5125" y="3754"/>
                    <a:pt x="5099" y="3832"/>
                  </a:cubicBezTo>
                  <a:cubicBezTo>
                    <a:pt x="4941" y="4434"/>
                    <a:pt x="4751" y="5004"/>
                    <a:pt x="4529" y="5574"/>
                  </a:cubicBezTo>
                  <a:cubicBezTo>
                    <a:pt x="4466" y="5669"/>
                    <a:pt x="4529" y="5796"/>
                    <a:pt x="4624" y="5828"/>
                  </a:cubicBezTo>
                  <a:lnTo>
                    <a:pt x="4688" y="5828"/>
                  </a:lnTo>
                  <a:cubicBezTo>
                    <a:pt x="4751" y="5828"/>
                    <a:pt x="4846" y="5796"/>
                    <a:pt x="4878" y="5733"/>
                  </a:cubicBezTo>
                  <a:cubicBezTo>
                    <a:pt x="5099" y="5131"/>
                    <a:pt x="5321" y="4529"/>
                    <a:pt x="5479" y="3927"/>
                  </a:cubicBezTo>
                  <a:cubicBezTo>
                    <a:pt x="5511" y="3832"/>
                    <a:pt x="5448" y="3737"/>
                    <a:pt x="5353" y="3706"/>
                  </a:cubicBezTo>
                  <a:cubicBezTo>
                    <a:pt x="5330" y="3700"/>
                    <a:pt x="5309" y="3698"/>
                    <a:pt x="5289" y="3698"/>
                  </a:cubicBezTo>
                  <a:close/>
                  <a:moveTo>
                    <a:pt x="3884" y="7146"/>
                  </a:moveTo>
                  <a:cubicBezTo>
                    <a:pt x="3807" y="7146"/>
                    <a:pt x="3730" y="7181"/>
                    <a:pt x="3706" y="7253"/>
                  </a:cubicBezTo>
                  <a:cubicBezTo>
                    <a:pt x="3389" y="7759"/>
                    <a:pt x="3041" y="8298"/>
                    <a:pt x="2692" y="8773"/>
                  </a:cubicBezTo>
                  <a:cubicBezTo>
                    <a:pt x="2629" y="8868"/>
                    <a:pt x="2629" y="8963"/>
                    <a:pt x="2724" y="9026"/>
                  </a:cubicBezTo>
                  <a:cubicBezTo>
                    <a:pt x="2756" y="9058"/>
                    <a:pt x="2787" y="9058"/>
                    <a:pt x="2819" y="9058"/>
                  </a:cubicBezTo>
                  <a:cubicBezTo>
                    <a:pt x="2882" y="9058"/>
                    <a:pt x="2946" y="9058"/>
                    <a:pt x="2977" y="8994"/>
                  </a:cubicBezTo>
                  <a:cubicBezTo>
                    <a:pt x="3358" y="8488"/>
                    <a:pt x="3706" y="7981"/>
                    <a:pt x="4023" y="7411"/>
                  </a:cubicBezTo>
                  <a:cubicBezTo>
                    <a:pt x="4086" y="7348"/>
                    <a:pt x="4054" y="7221"/>
                    <a:pt x="3959" y="7158"/>
                  </a:cubicBezTo>
                  <a:cubicBezTo>
                    <a:pt x="3935" y="7150"/>
                    <a:pt x="3910" y="7146"/>
                    <a:pt x="3884" y="7146"/>
                  </a:cubicBezTo>
                  <a:close/>
                  <a:moveTo>
                    <a:pt x="1588" y="10095"/>
                  </a:moveTo>
                  <a:cubicBezTo>
                    <a:pt x="1537" y="10095"/>
                    <a:pt x="1489" y="10119"/>
                    <a:pt x="1457" y="10166"/>
                  </a:cubicBezTo>
                  <a:cubicBezTo>
                    <a:pt x="1046" y="10610"/>
                    <a:pt x="571" y="10990"/>
                    <a:pt x="96" y="11370"/>
                  </a:cubicBezTo>
                  <a:cubicBezTo>
                    <a:pt x="1" y="11433"/>
                    <a:pt x="1" y="11560"/>
                    <a:pt x="64" y="11623"/>
                  </a:cubicBezTo>
                  <a:cubicBezTo>
                    <a:pt x="96" y="11686"/>
                    <a:pt x="159" y="11718"/>
                    <a:pt x="191" y="11718"/>
                  </a:cubicBezTo>
                  <a:cubicBezTo>
                    <a:pt x="254" y="11718"/>
                    <a:pt x="286" y="11686"/>
                    <a:pt x="317" y="11686"/>
                  </a:cubicBezTo>
                  <a:cubicBezTo>
                    <a:pt x="792" y="11275"/>
                    <a:pt x="1299" y="10863"/>
                    <a:pt x="1742" y="10420"/>
                  </a:cubicBezTo>
                  <a:cubicBezTo>
                    <a:pt x="1806" y="10356"/>
                    <a:pt x="1806" y="10230"/>
                    <a:pt x="1742" y="10166"/>
                  </a:cubicBezTo>
                  <a:cubicBezTo>
                    <a:pt x="1695" y="10119"/>
                    <a:pt x="1639" y="10095"/>
                    <a:pt x="1588" y="10095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08;p36">
              <a:extLst>
                <a:ext uri="{FF2B5EF4-FFF2-40B4-BE49-F238E27FC236}">
                  <a16:creationId xmlns:a16="http://schemas.microsoft.com/office/drawing/2014/main" id="{70818CAA-1BFC-4647-9931-78445637E43C}"/>
                </a:ext>
              </a:extLst>
            </p:cNvPr>
            <p:cNvSpPr/>
            <p:nvPr/>
          </p:nvSpPr>
          <p:spPr>
            <a:xfrm>
              <a:off x="6107086" y="2209823"/>
              <a:ext cx="295252" cy="55997"/>
            </a:xfrm>
            <a:custGeom>
              <a:avLst/>
              <a:gdLst/>
              <a:ahLst/>
              <a:cxnLst/>
              <a:rect l="l" t="t" r="r" b="b"/>
              <a:pathLst>
                <a:path w="9185" h="1742" extrusionOk="0">
                  <a:moveTo>
                    <a:pt x="2059" y="0"/>
                  </a:moveTo>
                  <a:cubicBezTo>
                    <a:pt x="1426" y="32"/>
                    <a:pt x="792" y="127"/>
                    <a:pt x="191" y="222"/>
                  </a:cubicBezTo>
                  <a:cubicBezTo>
                    <a:pt x="96" y="254"/>
                    <a:pt x="1" y="349"/>
                    <a:pt x="32" y="444"/>
                  </a:cubicBezTo>
                  <a:cubicBezTo>
                    <a:pt x="64" y="539"/>
                    <a:pt x="127" y="602"/>
                    <a:pt x="222" y="602"/>
                  </a:cubicBezTo>
                  <a:lnTo>
                    <a:pt x="254" y="602"/>
                  </a:lnTo>
                  <a:cubicBezTo>
                    <a:pt x="856" y="475"/>
                    <a:pt x="1458" y="412"/>
                    <a:pt x="2091" y="380"/>
                  </a:cubicBezTo>
                  <a:cubicBezTo>
                    <a:pt x="2186" y="380"/>
                    <a:pt x="2281" y="285"/>
                    <a:pt x="2249" y="190"/>
                  </a:cubicBezTo>
                  <a:cubicBezTo>
                    <a:pt x="2249" y="95"/>
                    <a:pt x="2154" y="0"/>
                    <a:pt x="2059" y="0"/>
                  </a:cubicBezTo>
                  <a:close/>
                  <a:moveTo>
                    <a:pt x="3959" y="32"/>
                  </a:moveTo>
                  <a:cubicBezTo>
                    <a:pt x="3864" y="32"/>
                    <a:pt x="3769" y="95"/>
                    <a:pt x="3738" y="190"/>
                  </a:cubicBezTo>
                  <a:cubicBezTo>
                    <a:pt x="3738" y="317"/>
                    <a:pt x="3833" y="380"/>
                    <a:pt x="3928" y="412"/>
                  </a:cubicBezTo>
                  <a:cubicBezTo>
                    <a:pt x="4529" y="444"/>
                    <a:pt x="5163" y="539"/>
                    <a:pt x="5765" y="665"/>
                  </a:cubicBezTo>
                  <a:lnTo>
                    <a:pt x="5796" y="665"/>
                  </a:lnTo>
                  <a:cubicBezTo>
                    <a:pt x="5891" y="665"/>
                    <a:pt x="5955" y="602"/>
                    <a:pt x="5986" y="507"/>
                  </a:cubicBezTo>
                  <a:cubicBezTo>
                    <a:pt x="5986" y="412"/>
                    <a:pt x="5923" y="317"/>
                    <a:pt x="5828" y="285"/>
                  </a:cubicBezTo>
                  <a:cubicBezTo>
                    <a:pt x="5226" y="159"/>
                    <a:pt x="4593" y="63"/>
                    <a:pt x="3959" y="32"/>
                  </a:cubicBezTo>
                  <a:close/>
                  <a:moveTo>
                    <a:pt x="7612" y="784"/>
                  </a:moveTo>
                  <a:cubicBezTo>
                    <a:pt x="7528" y="784"/>
                    <a:pt x="7437" y="840"/>
                    <a:pt x="7411" y="919"/>
                  </a:cubicBezTo>
                  <a:cubicBezTo>
                    <a:pt x="7380" y="1014"/>
                    <a:pt x="7443" y="1109"/>
                    <a:pt x="7538" y="1140"/>
                  </a:cubicBezTo>
                  <a:cubicBezTo>
                    <a:pt x="7981" y="1330"/>
                    <a:pt x="8456" y="1489"/>
                    <a:pt x="8868" y="1710"/>
                  </a:cubicBezTo>
                  <a:cubicBezTo>
                    <a:pt x="8900" y="1742"/>
                    <a:pt x="8931" y="1742"/>
                    <a:pt x="8963" y="1742"/>
                  </a:cubicBezTo>
                  <a:cubicBezTo>
                    <a:pt x="9026" y="1742"/>
                    <a:pt x="9090" y="1679"/>
                    <a:pt x="9121" y="1615"/>
                  </a:cubicBezTo>
                  <a:cubicBezTo>
                    <a:pt x="9185" y="1520"/>
                    <a:pt x="9153" y="1425"/>
                    <a:pt x="9058" y="1362"/>
                  </a:cubicBezTo>
                  <a:cubicBezTo>
                    <a:pt x="8583" y="1172"/>
                    <a:pt x="8108" y="982"/>
                    <a:pt x="7665" y="792"/>
                  </a:cubicBezTo>
                  <a:cubicBezTo>
                    <a:pt x="7648" y="786"/>
                    <a:pt x="7630" y="784"/>
                    <a:pt x="7612" y="784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09;p36">
              <a:extLst>
                <a:ext uri="{FF2B5EF4-FFF2-40B4-BE49-F238E27FC236}">
                  <a16:creationId xmlns:a16="http://schemas.microsoft.com/office/drawing/2014/main" id="{3BA2CA3E-9F41-4315-89B9-C7EB6082C60F}"/>
                </a:ext>
              </a:extLst>
            </p:cNvPr>
            <p:cNvSpPr/>
            <p:nvPr/>
          </p:nvSpPr>
          <p:spPr>
            <a:xfrm>
              <a:off x="6137624" y="2959058"/>
              <a:ext cx="106946" cy="127294"/>
            </a:xfrm>
            <a:custGeom>
              <a:avLst/>
              <a:gdLst/>
              <a:ahLst/>
              <a:cxnLst/>
              <a:rect l="l" t="t" r="r" b="b"/>
              <a:pathLst>
                <a:path w="3327" h="3960" extrusionOk="0">
                  <a:moveTo>
                    <a:pt x="1616" y="0"/>
                  </a:moveTo>
                  <a:cubicBezTo>
                    <a:pt x="1553" y="0"/>
                    <a:pt x="1458" y="32"/>
                    <a:pt x="1458" y="95"/>
                  </a:cubicBezTo>
                  <a:lnTo>
                    <a:pt x="64" y="3706"/>
                  </a:lnTo>
                  <a:cubicBezTo>
                    <a:pt x="1" y="3801"/>
                    <a:pt x="64" y="3896"/>
                    <a:pt x="159" y="3927"/>
                  </a:cubicBezTo>
                  <a:cubicBezTo>
                    <a:pt x="191" y="3927"/>
                    <a:pt x="191" y="3959"/>
                    <a:pt x="222" y="3959"/>
                  </a:cubicBezTo>
                  <a:cubicBezTo>
                    <a:pt x="318" y="3959"/>
                    <a:pt x="381" y="3896"/>
                    <a:pt x="413" y="3832"/>
                  </a:cubicBezTo>
                  <a:lnTo>
                    <a:pt x="1616" y="666"/>
                  </a:lnTo>
                  <a:lnTo>
                    <a:pt x="2946" y="3832"/>
                  </a:lnTo>
                  <a:cubicBezTo>
                    <a:pt x="2970" y="3904"/>
                    <a:pt x="3047" y="3939"/>
                    <a:pt x="3124" y="3939"/>
                  </a:cubicBezTo>
                  <a:cubicBezTo>
                    <a:pt x="3150" y="3939"/>
                    <a:pt x="3176" y="3935"/>
                    <a:pt x="3199" y="3927"/>
                  </a:cubicBezTo>
                  <a:cubicBezTo>
                    <a:pt x="3294" y="3896"/>
                    <a:pt x="3326" y="3769"/>
                    <a:pt x="3294" y="3674"/>
                  </a:cubicBezTo>
                  <a:lnTo>
                    <a:pt x="1806" y="95"/>
                  </a:lnTo>
                  <a:cubicBezTo>
                    <a:pt x="1774" y="32"/>
                    <a:pt x="1711" y="0"/>
                    <a:pt x="161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10;p36">
              <a:extLst>
                <a:ext uri="{FF2B5EF4-FFF2-40B4-BE49-F238E27FC236}">
                  <a16:creationId xmlns:a16="http://schemas.microsoft.com/office/drawing/2014/main" id="{5E02795D-A73C-49CC-A6D2-F1E565DD8604}"/>
                </a:ext>
              </a:extLst>
            </p:cNvPr>
            <p:cNvSpPr/>
            <p:nvPr/>
          </p:nvSpPr>
          <p:spPr>
            <a:xfrm>
              <a:off x="6093875" y="2725943"/>
              <a:ext cx="181234" cy="256549"/>
            </a:xfrm>
            <a:custGeom>
              <a:avLst/>
              <a:gdLst/>
              <a:ahLst/>
              <a:cxnLst/>
              <a:rect l="l" t="t" r="r" b="b"/>
              <a:pathLst>
                <a:path w="5638" h="7981" extrusionOk="0">
                  <a:moveTo>
                    <a:pt x="0" y="0"/>
                  </a:moveTo>
                  <a:lnTo>
                    <a:pt x="0" y="7981"/>
                  </a:lnTo>
                  <a:lnTo>
                    <a:pt x="5637" y="7981"/>
                  </a:lnTo>
                  <a:lnTo>
                    <a:pt x="5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11;p36">
              <a:extLst>
                <a:ext uri="{FF2B5EF4-FFF2-40B4-BE49-F238E27FC236}">
                  <a16:creationId xmlns:a16="http://schemas.microsoft.com/office/drawing/2014/main" id="{C33CC317-313B-41A5-BFCF-82BFE11867C8}"/>
                </a:ext>
              </a:extLst>
            </p:cNvPr>
            <p:cNvSpPr/>
            <p:nvPr/>
          </p:nvSpPr>
          <p:spPr>
            <a:xfrm>
              <a:off x="6087767" y="2719835"/>
              <a:ext cx="193449" cy="268764"/>
            </a:xfrm>
            <a:custGeom>
              <a:avLst/>
              <a:gdLst/>
              <a:ahLst/>
              <a:cxnLst/>
              <a:rect l="l" t="t" r="r" b="b"/>
              <a:pathLst>
                <a:path w="6018" h="8361" extrusionOk="0">
                  <a:moveTo>
                    <a:pt x="5637" y="380"/>
                  </a:moveTo>
                  <a:lnTo>
                    <a:pt x="5637" y="7981"/>
                  </a:lnTo>
                  <a:lnTo>
                    <a:pt x="380" y="7981"/>
                  </a:lnTo>
                  <a:lnTo>
                    <a:pt x="380" y="380"/>
                  </a:lnTo>
                  <a:close/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lnTo>
                    <a:pt x="0" y="8171"/>
                  </a:lnTo>
                  <a:cubicBezTo>
                    <a:pt x="0" y="8266"/>
                    <a:pt x="95" y="8361"/>
                    <a:pt x="190" y="8361"/>
                  </a:cubicBezTo>
                  <a:lnTo>
                    <a:pt x="5827" y="8361"/>
                  </a:lnTo>
                  <a:cubicBezTo>
                    <a:pt x="5922" y="8361"/>
                    <a:pt x="6017" y="8266"/>
                    <a:pt x="6017" y="8171"/>
                  </a:cubicBezTo>
                  <a:lnTo>
                    <a:pt x="6017" y="190"/>
                  </a:lnTo>
                  <a:cubicBezTo>
                    <a:pt x="6017" y="95"/>
                    <a:pt x="5922" y="0"/>
                    <a:pt x="582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12;p36">
              <a:extLst>
                <a:ext uri="{FF2B5EF4-FFF2-40B4-BE49-F238E27FC236}">
                  <a16:creationId xmlns:a16="http://schemas.microsoft.com/office/drawing/2014/main" id="{1EB40CAD-85C7-4E54-931A-4E8066329D73}"/>
                </a:ext>
              </a:extLst>
            </p:cNvPr>
            <p:cNvSpPr/>
            <p:nvPr/>
          </p:nvSpPr>
          <p:spPr>
            <a:xfrm>
              <a:off x="6156975" y="2776828"/>
              <a:ext cx="95728" cy="11251"/>
            </a:xfrm>
            <a:custGeom>
              <a:avLst/>
              <a:gdLst/>
              <a:ahLst/>
              <a:cxnLst/>
              <a:rect l="l" t="t" r="r" b="b"/>
              <a:pathLst>
                <a:path w="2978" h="350" extrusionOk="0">
                  <a:moveTo>
                    <a:pt x="159" y="1"/>
                  </a:moveTo>
                  <a:cubicBezTo>
                    <a:pt x="64" y="1"/>
                    <a:pt x="1" y="64"/>
                    <a:pt x="1" y="191"/>
                  </a:cubicBezTo>
                  <a:cubicBezTo>
                    <a:pt x="1" y="286"/>
                    <a:pt x="64" y="349"/>
                    <a:pt x="159" y="349"/>
                  </a:cubicBezTo>
                  <a:lnTo>
                    <a:pt x="2819" y="349"/>
                  </a:lnTo>
                  <a:cubicBezTo>
                    <a:pt x="2914" y="349"/>
                    <a:pt x="2977" y="286"/>
                    <a:pt x="2977" y="191"/>
                  </a:cubicBezTo>
                  <a:cubicBezTo>
                    <a:pt x="2977" y="64"/>
                    <a:pt x="2914" y="1"/>
                    <a:pt x="281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13;p36">
              <a:extLst>
                <a:ext uri="{FF2B5EF4-FFF2-40B4-BE49-F238E27FC236}">
                  <a16:creationId xmlns:a16="http://schemas.microsoft.com/office/drawing/2014/main" id="{ECA78C43-1811-4CE4-A1B8-13BA86D79F44}"/>
                </a:ext>
              </a:extLst>
            </p:cNvPr>
            <p:cNvSpPr/>
            <p:nvPr/>
          </p:nvSpPr>
          <p:spPr>
            <a:xfrm>
              <a:off x="6115251" y="2756063"/>
              <a:ext cx="45839" cy="37095"/>
            </a:xfrm>
            <a:custGeom>
              <a:avLst/>
              <a:gdLst/>
              <a:ahLst/>
              <a:cxnLst/>
              <a:rect l="l" t="t" r="r" b="b"/>
              <a:pathLst>
                <a:path w="1426" h="1154" extrusionOk="0">
                  <a:moveTo>
                    <a:pt x="1205" y="1"/>
                  </a:moveTo>
                  <a:cubicBezTo>
                    <a:pt x="1156" y="1"/>
                    <a:pt x="1112" y="24"/>
                    <a:pt x="1077" y="77"/>
                  </a:cubicBezTo>
                  <a:lnTo>
                    <a:pt x="570" y="710"/>
                  </a:lnTo>
                  <a:lnTo>
                    <a:pt x="348" y="488"/>
                  </a:lnTo>
                  <a:cubicBezTo>
                    <a:pt x="314" y="454"/>
                    <a:pt x="260" y="428"/>
                    <a:pt x="208" y="428"/>
                  </a:cubicBezTo>
                  <a:cubicBezTo>
                    <a:pt x="165" y="428"/>
                    <a:pt x="124" y="445"/>
                    <a:pt x="95" y="488"/>
                  </a:cubicBezTo>
                  <a:cubicBezTo>
                    <a:pt x="0" y="552"/>
                    <a:pt x="0" y="678"/>
                    <a:pt x="63" y="742"/>
                  </a:cubicBezTo>
                  <a:lnTo>
                    <a:pt x="412" y="1090"/>
                  </a:lnTo>
                  <a:cubicBezTo>
                    <a:pt x="443" y="1122"/>
                    <a:pt x="507" y="1153"/>
                    <a:pt x="570" y="1153"/>
                  </a:cubicBezTo>
                  <a:cubicBezTo>
                    <a:pt x="602" y="1153"/>
                    <a:pt x="665" y="1122"/>
                    <a:pt x="697" y="1090"/>
                  </a:cubicBezTo>
                  <a:cubicBezTo>
                    <a:pt x="728" y="1090"/>
                    <a:pt x="728" y="1090"/>
                    <a:pt x="728" y="1058"/>
                  </a:cubicBezTo>
                  <a:lnTo>
                    <a:pt x="1362" y="298"/>
                  </a:lnTo>
                  <a:cubicBezTo>
                    <a:pt x="1425" y="235"/>
                    <a:pt x="1394" y="108"/>
                    <a:pt x="1330" y="45"/>
                  </a:cubicBezTo>
                  <a:cubicBezTo>
                    <a:pt x="1287" y="17"/>
                    <a:pt x="1245" y="1"/>
                    <a:pt x="120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14;p36">
              <a:extLst>
                <a:ext uri="{FF2B5EF4-FFF2-40B4-BE49-F238E27FC236}">
                  <a16:creationId xmlns:a16="http://schemas.microsoft.com/office/drawing/2014/main" id="{1C4F6D82-BCD2-47E2-B48C-EF91A0E3F295}"/>
                </a:ext>
              </a:extLst>
            </p:cNvPr>
            <p:cNvSpPr/>
            <p:nvPr/>
          </p:nvSpPr>
          <p:spPr>
            <a:xfrm>
              <a:off x="6156975" y="2820610"/>
              <a:ext cx="95728" cy="12247"/>
            </a:xfrm>
            <a:custGeom>
              <a:avLst/>
              <a:gdLst/>
              <a:ahLst/>
              <a:cxnLst/>
              <a:rect l="l" t="t" r="r" b="b"/>
              <a:pathLst>
                <a:path w="2978" h="381" extrusionOk="0">
                  <a:moveTo>
                    <a:pt x="159" y="0"/>
                  </a:moveTo>
                  <a:cubicBezTo>
                    <a:pt x="64" y="0"/>
                    <a:pt x="1" y="96"/>
                    <a:pt x="1" y="191"/>
                  </a:cubicBezTo>
                  <a:cubicBezTo>
                    <a:pt x="1" y="286"/>
                    <a:pt x="64" y="381"/>
                    <a:pt x="159" y="381"/>
                  </a:cubicBezTo>
                  <a:lnTo>
                    <a:pt x="2819" y="381"/>
                  </a:lnTo>
                  <a:cubicBezTo>
                    <a:pt x="2914" y="381"/>
                    <a:pt x="2977" y="286"/>
                    <a:pt x="2977" y="191"/>
                  </a:cubicBezTo>
                  <a:cubicBezTo>
                    <a:pt x="2977" y="96"/>
                    <a:pt x="2914" y="0"/>
                    <a:pt x="281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15;p36">
              <a:extLst>
                <a:ext uri="{FF2B5EF4-FFF2-40B4-BE49-F238E27FC236}">
                  <a16:creationId xmlns:a16="http://schemas.microsoft.com/office/drawing/2014/main" id="{1933B1B9-8544-430D-94BA-8D4233DB9D55}"/>
                </a:ext>
              </a:extLst>
            </p:cNvPr>
            <p:cNvSpPr/>
            <p:nvPr/>
          </p:nvSpPr>
          <p:spPr>
            <a:xfrm>
              <a:off x="6115251" y="2800165"/>
              <a:ext cx="45839" cy="37770"/>
            </a:xfrm>
            <a:custGeom>
              <a:avLst/>
              <a:gdLst/>
              <a:ahLst/>
              <a:cxnLst/>
              <a:rect l="l" t="t" r="r" b="b"/>
              <a:pathLst>
                <a:path w="1426" h="1175" extrusionOk="0">
                  <a:moveTo>
                    <a:pt x="1223" y="0"/>
                  </a:moveTo>
                  <a:cubicBezTo>
                    <a:pt x="1167" y="0"/>
                    <a:pt x="1116" y="27"/>
                    <a:pt x="1077" y="66"/>
                  </a:cubicBezTo>
                  <a:lnTo>
                    <a:pt x="570" y="700"/>
                  </a:lnTo>
                  <a:lnTo>
                    <a:pt x="348" y="478"/>
                  </a:lnTo>
                  <a:cubicBezTo>
                    <a:pt x="317" y="446"/>
                    <a:pt x="269" y="431"/>
                    <a:pt x="222" y="431"/>
                  </a:cubicBezTo>
                  <a:cubicBezTo>
                    <a:pt x="174" y="431"/>
                    <a:pt x="127" y="446"/>
                    <a:pt x="95" y="478"/>
                  </a:cubicBezTo>
                  <a:cubicBezTo>
                    <a:pt x="0" y="573"/>
                    <a:pt x="0" y="668"/>
                    <a:pt x="63" y="763"/>
                  </a:cubicBezTo>
                  <a:lnTo>
                    <a:pt x="412" y="1080"/>
                  </a:lnTo>
                  <a:cubicBezTo>
                    <a:pt x="443" y="1143"/>
                    <a:pt x="507" y="1175"/>
                    <a:pt x="570" y="1175"/>
                  </a:cubicBezTo>
                  <a:cubicBezTo>
                    <a:pt x="633" y="1175"/>
                    <a:pt x="665" y="1143"/>
                    <a:pt x="697" y="1112"/>
                  </a:cubicBezTo>
                  <a:cubicBezTo>
                    <a:pt x="728" y="1112"/>
                    <a:pt x="728" y="1080"/>
                    <a:pt x="728" y="1080"/>
                  </a:cubicBezTo>
                  <a:lnTo>
                    <a:pt x="1362" y="320"/>
                  </a:lnTo>
                  <a:cubicBezTo>
                    <a:pt x="1425" y="225"/>
                    <a:pt x="1394" y="98"/>
                    <a:pt x="1330" y="35"/>
                  </a:cubicBezTo>
                  <a:cubicBezTo>
                    <a:pt x="1294" y="11"/>
                    <a:pt x="1258" y="0"/>
                    <a:pt x="122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16;p36">
              <a:extLst>
                <a:ext uri="{FF2B5EF4-FFF2-40B4-BE49-F238E27FC236}">
                  <a16:creationId xmlns:a16="http://schemas.microsoft.com/office/drawing/2014/main" id="{4EEEFC2F-CC1C-43BF-824F-4F03A67404C9}"/>
                </a:ext>
              </a:extLst>
            </p:cNvPr>
            <p:cNvSpPr/>
            <p:nvPr/>
          </p:nvSpPr>
          <p:spPr>
            <a:xfrm>
              <a:off x="6156975" y="2865388"/>
              <a:ext cx="95728" cy="12247"/>
            </a:xfrm>
            <a:custGeom>
              <a:avLst/>
              <a:gdLst/>
              <a:ahLst/>
              <a:cxnLst/>
              <a:rect l="l" t="t" r="r" b="b"/>
              <a:pathLst>
                <a:path w="2978" h="381" extrusionOk="0">
                  <a:moveTo>
                    <a:pt x="159" y="1"/>
                  </a:moveTo>
                  <a:cubicBezTo>
                    <a:pt x="64" y="1"/>
                    <a:pt x="1" y="64"/>
                    <a:pt x="1" y="191"/>
                  </a:cubicBezTo>
                  <a:cubicBezTo>
                    <a:pt x="1" y="286"/>
                    <a:pt x="64" y="381"/>
                    <a:pt x="159" y="381"/>
                  </a:cubicBezTo>
                  <a:lnTo>
                    <a:pt x="2819" y="381"/>
                  </a:lnTo>
                  <a:cubicBezTo>
                    <a:pt x="2914" y="381"/>
                    <a:pt x="2977" y="286"/>
                    <a:pt x="2977" y="191"/>
                  </a:cubicBezTo>
                  <a:cubicBezTo>
                    <a:pt x="2977" y="64"/>
                    <a:pt x="2914" y="1"/>
                    <a:pt x="281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17;p36">
              <a:extLst>
                <a:ext uri="{FF2B5EF4-FFF2-40B4-BE49-F238E27FC236}">
                  <a16:creationId xmlns:a16="http://schemas.microsoft.com/office/drawing/2014/main" id="{A2C13334-2107-4CAE-9E91-AABCE8BAEC77}"/>
                </a:ext>
              </a:extLst>
            </p:cNvPr>
            <p:cNvSpPr/>
            <p:nvPr/>
          </p:nvSpPr>
          <p:spPr>
            <a:xfrm>
              <a:off x="6115251" y="2844654"/>
              <a:ext cx="45839" cy="37063"/>
            </a:xfrm>
            <a:custGeom>
              <a:avLst/>
              <a:gdLst/>
              <a:ahLst/>
              <a:cxnLst/>
              <a:rect l="l" t="t" r="r" b="b"/>
              <a:pathLst>
                <a:path w="1426" h="1153" extrusionOk="0">
                  <a:moveTo>
                    <a:pt x="1205" y="0"/>
                  </a:moveTo>
                  <a:cubicBezTo>
                    <a:pt x="1156" y="0"/>
                    <a:pt x="1112" y="24"/>
                    <a:pt x="1077" y="76"/>
                  </a:cubicBezTo>
                  <a:lnTo>
                    <a:pt x="570" y="709"/>
                  </a:lnTo>
                  <a:lnTo>
                    <a:pt x="348" y="488"/>
                  </a:lnTo>
                  <a:cubicBezTo>
                    <a:pt x="317" y="456"/>
                    <a:pt x="269" y="440"/>
                    <a:pt x="222" y="440"/>
                  </a:cubicBezTo>
                  <a:cubicBezTo>
                    <a:pt x="174" y="440"/>
                    <a:pt x="127" y="456"/>
                    <a:pt x="95" y="488"/>
                  </a:cubicBezTo>
                  <a:cubicBezTo>
                    <a:pt x="0" y="551"/>
                    <a:pt x="0" y="678"/>
                    <a:pt x="63" y="741"/>
                  </a:cubicBezTo>
                  <a:lnTo>
                    <a:pt x="412" y="1089"/>
                  </a:lnTo>
                  <a:cubicBezTo>
                    <a:pt x="443" y="1121"/>
                    <a:pt x="507" y="1153"/>
                    <a:pt x="570" y="1153"/>
                  </a:cubicBezTo>
                  <a:cubicBezTo>
                    <a:pt x="633" y="1153"/>
                    <a:pt x="665" y="1153"/>
                    <a:pt x="697" y="1089"/>
                  </a:cubicBezTo>
                  <a:cubicBezTo>
                    <a:pt x="728" y="1089"/>
                    <a:pt x="728" y="1089"/>
                    <a:pt x="728" y="1058"/>
                  </a:cubicBezTo>
                  <a:lnTo>
                    <a:pt x="1362" y="298"/>
                  </a:lnTo>
                  <a:cubicBezTo>
                    <a:pt x="1425" y="234"/>
                    <a:pt x="1394" y="108"/>
                    <a:pt x="1330" y="44"/>
                  </a:cubicBezTo>
                  <a:cubicBezTo>
                    <a:pt x="1287" y="16"/>
                    <a:pt x="1245" y="0"/>
                    <a:pt x="120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18;p36">
              <a:extLst>
                <a:ext uri="{FF2B5EF4-FFF2-40B4-BE49-F238E27FC236}">
                  <a16:creationId xmlns:a16="http://schemas.microsoft.com/office/drawing/2014/main" id="{667D02AA-D197-435A-8C3A-A42BAA312A3A}"/>
                </a:ext>
              </a:extLst>
            </p:cNvPr>
            <p:cNvSpPr/>
            <p:nvPr/>
          </p:nvSpPr>
          <p:spPr>
            <a:xfrm>
              <a:off x="6156975" y="2914280"/>
              <a:ext cx="95728" cy="12247"/>
            </a:xfrm>
            <a:custGeom>
              <a:avLst/>
              <a:gdLst/>
              <a:ahLst/>
              <a:cxnLst/>
              <a:rect l="l" t="t" r="r" b="b"/>
              <a:pathLst>
                <a:path w="2978" h="381" extrusionOk="0">
                  <a:moveTo>
                    <a:pt x="159" y="0"/>
                  </a:moveTo>
                  <a:cubicBezTo>
                    <a:pt x="64" y="0"/>
                    <a:pt x="1" y="95"/>
                    <a:pt x="1" y="190"/>
                  </a:cubicBezTo>
                  <a:cubicBezTo>
                    <a:pt x="1" y="285"/>
                    <a:pt x="64" y="380"/>
                    <a:pt x="159" y="380"/>
                  </a:cubicBezTo>
                  <a:lnTo>
                    <a:pt x="2819" y="380"/>
                  </a:lnTo>
                  <a:cubicBezTo>
                    <a:pt x="2914" y="380"/>
                    <a:pt x="2977" y="285"/>
                    <a:pt x="2977" y="190"/>
                  </a:cubicBezTo>
                  <a:cubicBezTo>
                    <a:pt x="2977" y="95"/>
                    <a:pt x="2914" y="0"/>
                    <a:pt x="281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19;p36">
              <a:extLst>
                <a:ext uri="{FF2B5EF4-FFF2-40B4-BE49-F238E27FC236}">
                  <a16:creationId xmlns:a16="http://schemas.microsoft.com/office/drawing/2014/main" id="{A6A4D0E8-3419-4E3B-B42F-9911019A9E73}"/>
                </a:ext>
              </a:extLst>
            </p:cNvPr>
            <p:cNvSpPr/>
            <p:nvPr/>
          </p:nvSpPr>
          <p:spPr>
            <a:xfrm>
              <a:off x="6115251" y="2893804"/>
              <a:ext cx="45839" cy="37803"/>
            </a:xfrm>
            <a:custGeom>
              <a:avLst/>
              <a:gdLst/>
              <a:ahLst/>
              <a:cxnLst/>
              <a:rect l="l" t="t" r="r" b="b"/>
              <a:pathLst>
                <a:path w="1426" h="1176" extrusionOk="0">
                  <a:moveTo>
                    <a:pt x="1223" y="1"/>
                  </a:moveTo>
                  <a:cubicBezTo>
                    <a:pt x="1167" y="1"/>
                    <a:pt x="1116" y="28"/>
                    <a:pt x="1077" y="67"/>
                  </a:cubicBezTo>
                  <a:lnTo>
                    <a:pt x="538" y="700"/>
                  </a:lnTo>
                  <a:lnTo>
                    <a:pt x="348" y="479"/>
                  </a:lnTo>
                  <a:cubicBezTo>
                    <a:pt x="317" y="447"/>
                    <a:pt x="269" y="431"/>
                    <a:pt x="218" y="431"/>
                  </a:cubicBezTo>
                  <a:cubicBezTo>
                    <a:pt x="166" y="431"/>
                    <a:pt x="111" y="447"/>
                    <a:pt x="63" y="479"/>
                  </a:cubicBezTo>
                  <a:cubicBezTo>
                    <a:pt x="0" y="574"/>
                    <a:pt x="0" y="669"/>
                    <a:pt x="63" y="764"/>
                  </a:cubicBezTo>
                  <a:lnTo>
                    <a:pt x="412" y="1080"/>
                  </a:lnTo>
                  <a:cubicBezTo>
                    <a:pt x="443" y="1144"/>
                    <a:pt x="507" y="1175"/>
                    <a:pt x="570" y="1175"/>
                  </a:cubicBezTo>
                  <a:cubicBezTo>
                    <a:pt x="633" y="1175"/>
                    <a:pt x="665" y="1144"/>
                    <a:pt x="697" y="1112"/>
                  </a:cubicBezTo>
                  <a:cubicBezTo>
                    <a:pt x="728" y="1112"/>
                    <a:pt x="728" y="1080"/>
                    <a:pt x="728" y="1080"/>
                  </a:cubicBezTo>
                  <a:lnTo>
                    <a:pt x="1362" y="320"/>
                  </a:lnTo>
                  <a:cubicBezTo>
                    <a:pt x="1425" y="225"/>
                    <a:pt x="1394" y="99"/>
                    <a:pt x="1330" y="35"/>
                  </a:cubicBezTo>
                  <a:cubicBezTo>
                    <a:pt x="1294" y="11"/>
                    <a:pt x="1258" y="1"/>
                    <a:pt x="122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20;p36">
              <a:extLst>
                <a:ext uri="{FF2B5EF4-FFF2-40B4-BE49-F238E27FC236}">
                  <a16:creationId xmlns:a16="http://schemas.microsoft.com/office/drawing/2014/main" id="{FD816EEB-197F-4D2E-8621-74C54631F96B}"/>
                </a:ext>
              </a:extLst>
            </p:cNvPr>
            <p:cNvSpPr/>
            <p:nvPr/>
          </p:nvSpPr>
          <p:spPr>
            <a:xfrm>
              <a:off x="6131517" y="2784382"/>
              <a:ext cx="67215" cy="51528"/>
            </a:xfrm>
            <a:custGeom>
              <a:avLst/>
              <a:gdLst/>
              <a:ahLst/>
              <a:cxnLst/>
              <a:rect l="l" t="t" r="r" b="b"/>
              <a:pathLst>
                <a:path w="2091" h="1603" extrusionOk="0">
                  <a:moveTo>
                    <a:pt x="1877" y="0"/>
                  </a:moveTo>
                  <a:cubicBezTo>
                    <a:pt x="1844" y="0"/>
                    <a:pt x="1809" y="7"/>
                    <a:pt x="1774" y="19"/>
                  </a:cubicBezTo>
                  <a:lnTo>
                    <a:pt x="96" y="1254"/>
                  </a:lnTo>
                  <a:cubicBezTo>
                    <a:pt x="32" y="1318"/>
                    <a:pt x="1" y="1444"/>
                    <a:pt x="64" y="1539"/>
                  </a:cubicBezTo>
                  <a:cubicBezTo>
                    <a:pt x="96" y="1571"/>
                    <a:pt x="159" y="1603"/>
                    <a:pt x="222" y="1603"/>
                  </a:cubicBezTo>
                  <a:cubicBezTo>
                    <a:pt x="254" y="1603"/>
                    <a:pt x="286" y="1603"/>
                    <a:pt x="317" y="1571"/>
                  </a:cubicBezTo>
                  <a:lnTo>
                    <a:pt x="1996" y="336"/>
                  </a:lnTo>
                  <a:cubicBezTo>
                    <a:pt x="2091" y="272"/>
                    <a:pt x="2091" y="146"/>
                    <a:pt x="2028" y="82"/>
                  </a:cubicBezTo>
                  <a:cubicBezTo>
                    <a:pt x="1987" y="22"/>
                    <a:pt x="1935" y="0"/>
                    <a:pt x="187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521;p36">
              <a:extLst>
                <a:ext uri="{FF2B5EF4-FFF2-40B4-BE49-F238E27FC236}">
                  <a16:creationId xmlns:a16="http://schemas.microsoft.com/office/drawing/2014/main" id="{34072945-86CD-42D7-BDAA-CDAC43610DDD}"/>
                </a:ext>
              </a:extLst>
            </p:cNvPr>
            <p:cNvSpPr/>
            <p:nvPr/>
          </p:nvSpPr>
          <p:spPr>
            <a:xfrm>
              <a:off x="5966613" y="2819838"/>
              <a:ext cx="184287" cy="308238"/>
            </a:xfrm>
            <a:custGeom>
              <a:avLst/>
              <a:gdLst/>
              <a:ahLst/>
              <a:cxnLst/>
              <a:rect l="l" t="t" r="r" b="b"/>
              <a:pathLst>
                <a:path w="5733" h="9589" extrusionOk="0">
                  <a:moveTo>
                    <a:pt x="5204" y="1"/>
                  </a:moveTo>
                  <a:cubicBezTo>
                    <a:pt x="5127" y="1"/>
                    <a:pt x="5047" y="19"/>
                    <a:pt x="4972" y="56"/>
                  </a:cubicBezTo>
                  <a:lnTo>
                    <a:pt x="3896" y="626"/>
                  </a:lnTo>
                  <a:cubicBezTo>
                    <a:pt x="3832" y="658"/>
                    <a:pt x="3737" y="658"/>
                    <a:pt x="3674" y="658"/>
                  </a:cubicBezTo>
                  <a:cubicBezTo>
                    <a:pt x="3294" y="595"/>
                    <a:pt x="2819" y="405"/>
                    <a:pt x="2819" y="405"/>
                  </a:cubicBezTo>
                  <a:cubicBezTo>
                    <a:pt x="2597" y="310"/>
                    <a:pt x="2376" y="246"/>
                    <a:pt x="2154" y="246"/>
                  </a:cubicBezTo>
                  <a:lnTo>
                    <a:pt x="1869" y="246"/>
                  </a:lnTo>
                  <a:cubicBezTo>
                    <a:pt x="1521" y="246"/>
                    <a:pt x="1204" y="405"/>
                    <a:pt x="1014" y="658"/>
                  </a:cubicBezTo>
                  <a:lnTo>
                    <a:pt x="982" y="658"/>
                  </a:lnTo>
                  <a:lnTo>
                    <a:pt x="95" y="1830"/>
                  </a:lnTo>
                  <a:cubicBezTo>
                    <a:pt x="32" y="1893"/>
                    <a:pt x="0" y="2020"/>
                    <a:pt x="0" y="2115"/>
                  </a:cubicBezTo>
                  <a:lnTo>
                    <a:pt x="64" y="3856"/>
                  </a:lnTo>
                  <a:cubicBezTo>
                    <a:pt x="64" y="4110"/>
                    <a:pt x="285" y="4300"/>
                    <a:pt x="539" y="4300"/>
                  </a:cubicBezTo>
                  <a:cubicBezTo>
                    <a:pt x="824" y="4300"/>
                    <a:pt x="1014" y="4078"/>
                    <a:pt x="1014" y="3825"/>
                  </a:cubicBezTo>
                  <a:lnTo>
                    <a:pt x="950" y="2273"/>
                  </a:lnTo>
                  <a:lnTo>
                    <a:pt x="1045" y="2146"/>
                  </a:lnTo>
                  <a:lnTo>
                    <a:pt x="1045" y="4205"/>
                  </a:lnTo>
                  <a:lnTo>
                    <a:pt x="570" y="9050"/>
                  </a:lnTo>
                  <a:cubicBezTo>
                    <a:pt x="570" y="9303"/>
                    <a:pt x="760" y="9557"/>
                    <a:pt x="1045" y="9588"/>
                  </a:cubicBezTo>
                  <a:lnTo>
                    <a:pt x="1077" y="9588"/>
                  </a:lnTo>
                  <a:cubicBezTo>
                    <a:pt x="1331" y="9588"/>
                    <a:pt x="1552" y="9398"/>
                    <a:pt x="1584" y="9145"/>
                  </a:cubicBezTo>
                  <a:lnTo>
                    <a:pt x="1932" y="5472"/>
                  </a:lnTo>
                  <a:cubicBezTo>
                    <a:pt x="2027" y="5472"/>
                    <a:pt x="2091" y="5503"/>
                    <a:pt x="2186" y="5503"/>
                  </a:cubicBezTo>
                  <a:cubicBezTo>
                    <a:pt x="2249" y="5503"/>
                    <a:pt x="2344" y="5472"/>
                    <a:pt x="2407" y="5472"/>
                  </a:cubicBezTo>
                  <a:lnTo>
                    <a:pt x="2851" y="9145"/>
                  </a:lnTo>
                  <a:cubicBezTo>
                    <a:pt x="2882" y="9398"/>
                    <a:pt x="3104" y="9588"/>
                    <a:pt x="3357" y="9588"/>
                  </a:cubicBezTo>
                  <a:lnTo>
                    <a:pt x="3421" y="9588"/>
                  </a:lnTo>
                  <a:cubicBezTo>
                    <a:pt x="3706" y="9557"/>
                    <a:pt x="3896" y="9303"/>
                    <a:pt x="3864" y="9018"/>
                  </a:cubicBezTo>
                  <a:lnTo>
                    <a:pt x="3294" y="4426"/>
                  </a:lnTo>
                  <a:lnTo>
                    <a:pt x="3294" y="4395"/>
                  </a:lnTo>
                  <a:lnTo>
                    <a:pt x="3294" y="1545"/>
                  </a:lnTo>
                  <a:cubicBezTo>
                    <a:pt x="3357" y="1576"/>
                    <a:pt x="3452" y="1576"/>
                    <a:pt x="3516" y="1608"/>
                  </a:cubicBezTo>
                  <a:cubicBezTo>
                    <a:pt x="3580" y="1615"/>
                    <a:pt x="3644" y="1619"/>
                    <a:pt x="3707" y="1619"/>
                  </a:cubicBezTo>
                  <a:cubicBezTo>
                    <a:pt x="3927" y="1619"/>
                    <a:pt x="4143" y="1572"/>
                    <a:pt x="4339" y="1450"/>
                  </a:cubicBezTo>
                  <a:lnTo>
                    <a:pt x="5416" y="911"/>
                  </a:lnTo>
                  <a:cubicBezTo>
                    <a:pt x="5638" y="785"/>
                    <a:pt x="5733" y="500"/>
                    <a:pt x="5638" y="278"/>
                  </a:cubicBezTo>
                  <a:lnTo>
                    <a:pt x="5511" y="120"/>
                  </a:lnTo>
                  <a:cubicBezTo>
                    <a:pt x="5434" y="43"/>
                    <a:pt x="5323" y="1"/>
                    <a:pt x="5204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522;p36">
              <a:extLst>
                <a:ext uri="{FF2B5EF4-FFF2-40B4-BE49-F238E27FC236}">
                  <a16:creationId xmlns:a16="http://schemas.microsoft.com/office/drawing/2014/main" id="{EF827651-FD4E-43B1-A432-383584CDBD67}"/>
                </a:ext>
              </a:extLst>
            </p:cNvPr>
            <p:cNvSpPr/>
            <p:nvPr/>
          </p:nvSpPr>
          <p:spPr>
            <a:xfrm>
              <a:off x="5960505" y="2814149"/>
              <a:ext cx="196502" cy="320036"/>
            </a:xfrm>
            <a:custGeom>
              <a:avLst/>
              <a:gdLst/>
              <a:ahLst/>
              <a:cxnLst/>
              <a:rect l="l" t="t" r="r" b="b"/>
              <a:pathLst>
                <a:path w="6113" h="9956" extrusionOk="0">
                  <a:moveTo>
                    <a:pt x="5369" y="389"/>
                  </a:moveTo>
                  <a:cubicBezTo>
                    <a:pt x="5445" y="389"/>
                    <a:pt x="5515" y="416"/>
                    <a:pt x="5574" y="455"/>
                  </a:cubicBezTo>
                  <a:lnTo>
                    <a:pt x="5637" y="582"/>
                  </a:lnTo>
                  <a:cubicBezTo>
                    <a:pt x="5701" y="708"/>
                    <a:pt x="5637" y="867"/>
                    <a:pt x="5511" y="930"/>
                  </a:cubicBezTo>
                  <a:lnTo>
                    <a:pt x="4434" y="1468"/>
                  </a:lnTo>
                  <a:cubicBezTo>
                    <a:pt x="4272" y="1561"/>
                    <a:pt x="4109" y="1620"/>
                    <a:pt x="3935" y="1620"/>
                  </a:cubicBezTo>
                  <a:cubicBezTo>
                    <a:pt x="3871" y="1620"/>
                    <a:pt x="3805" y="1612"/>
                    <a:pt x="3737" y="1595"/>
                  </a:cubicBezTo>
                  <a:cubicBezTo>
                    <a:pt x="3674" y="1595"/>
                    <a:pt x="3579" y="1595"/>
                    <a:pt x="3516" y="1563"/>
                  </a:cubicBezTo>
                  <a:cubicBezTo>
                    <a:pt x="3452" y="1563"/>
                    <a:pt x="3421" y="1563"/>
                    <a:pt x="3357" y="1595"/>
                  </a:cubicBezTo>
                  <a:cubicBezTo>
                    <a:pt x="3326" y="1627"/>
                    <a:pt x="3294" y="1690"/>
                    <a:pt x="3294" y="1753"/>
                  </a:cubicBezTo>
                  <a:lnTo>
                    <a:pt x="3294" y="4572"/>
                  </a:lnTo>
                  <a:lnTo>
                    <a:pt x="3294" y="4603"/>
                  </a:lnTo>
                  <a:lnTo>
                    <a:pt x="3294" y="4635"/>
                  </a:lnTo>
                  <a:lnTo>
                    <a:pt x="3864" y="9259"/>
                  </a:lnTo>
                  <a:cubicBezTo>
                    <a:pt x="3864" y="9322"/>
                    <a:pt x="3832" y="9417"/>
                    <a:pt x="3801" y="9480"/>
                  </a:cubicBezTo>
                  <a:cubicBezTo>
                    <a:pt x="3737" y="9544"/>
                    <a:pt x="3674" y="9575"/>
                    <a:pt x="3579" y="9575"/>
                  </a:cubicBezTo>
                  <a:cubicBezTo>
                    <a:pt x="3562" y="9579"/>
                    <a:pt x="3546" y="9580"/>
                    <a:pt x="3530" y="9580"/>
                  </a:cubicBezTo>
                  <a:cubicBezTo>
                    <a:pt x="3389" y="9580"/>
                    <a:pt x="3259" y="9464"/>
                    <a:pt x="3231" y="9322"/>
                  </a:cubicBezTo>
                  <a:lnTo>
                    <a:pt x="2787" y="5649"/>
                  </a:lnTo>
                  <a:cubicBezTo>
                    <a:pt x="2787" y="5585"/>
                    <a:pt x="2756" y="5554"/>
                    <a:pt x="2692" y="5522"/>
                  </a:cubicBezTo>
                  <a:cubicBezTo>
                    <a:pt x="2670" y="5499"/>
                    <a:pt x="2632" y="5477"/>
                    <a:pt x="2600" y="5477"/>
                  </a:cubicBezTo>
                  <a:cubicBezTo>
                    <a:pt x="2587" y="5477"/>
                    <a:pt x="2575" y="5481"/>
                    <a:pt x="2566" y="5490"/>
                  </a:cubicBezTo>
                  <a:lnTo>
                    <a:pt x="2186" y="5490"/>
                  </a:lnTo>
                  <a:cubicBezTo>
                    <a:pt x="2167" y="5481"/>
                    <a:pt x="2148" y="5477"/>
                    <a:pt x="2131" y="5477"/>
                  </a:cubicBezTo>
                  <a:cubicBezTo>
                    <a:pt x="2088" y="5477"/>
                    <a:pt x="2050" y="5499"/>
                    <a:pt x="2027" y="5522"/>
                  </a:cubicBezTo>
                  <a:cubicBezTo>
                    <a:pt x="1964" y="5554"/>
                    <a:pt x="1964" y="5585"/>
                    <a:pt x="1932" y="5649"/>
                  </a:cubicBezTo>
                  <a:lnTo>
                    <a:pt x="1584" y="9322"/>
                  </a:lnTo>
                  <a:cubicBezTo>
                    <a:pt x="1584" y="9464"/>
                    <a:pt x="1457" y="9580"/>
                    <a:pt x="1294" y="9580"/>
                  </a:cubicBezTo>
                  <a:cubicBezTo>
                    <a:pt x="1275" y="9580"/>
                    <a:pt x="1255" y="9579"/>
                    <a:pt x="1235" y="9575"/>
                  </a:cubicBezTo>
                  <a:cubicBezTo>
                    <a:pt x="1172" y="9575"/>
                    <a:pt x="1077" y="9544"/>
                    <a:pt x="1014" y="9480"/>
                  </a:cubicBezTo>
                  <a:cubicBezTo>
                    <a:pt x="982" y="9417"/>
                    <a:pt x="950" y="9322"/>
                    <a:pt x="950" y="9259"/>
                  </a:cubicBezTo>
                  <a:lnTo>
                    <a:pt x="1426" y="4413"/>
                  </a:lnTo>
                  <a:lnTo>
                    <a:pt x="1426" y="2323"/>
                  </a:lnTo>
                  <a:cubicBezTo>
                    <a:pt x="1426" y="2260"/>
                    <a:pt x="1362" y="2197"/>
                    <a:pt x="1299" y="2165"/>
                  </a:cubicBezTo>
                  <a:cubicBezTo>
                    <a:pt x="1267" y="2133"/>
                    <a:pt x="1267" y="2133"/>
                    <a:pt x="1235" y="2133"/>
                  </a:cubicBezTo>
                  <a:cubicBezTo>
                    <a:pt x="1172" y="2133"/>
                    <a:pt x="1140" y="2165"/>
                    <a:pt x="1109" y="2228"/>
                  </a:cubicBezTo>
                  <a:lnTo>
                    <a:pt x="1014" y="2355"/>
                  </a:lnTo>
                  <a:cubicBezTo>
                    <a:pt x="982" y="2387"/>
                    <a:pt x="950" y="2418"/>
                    <a:pt x="950" y="2482"/>
                  </a:cubicBezTo>
                  <a:lnTo>
                    <a:pt x="1014" y="4033"/>
                  </a:lnTo>
                  <a:cubicBezTo>
                    <a:pt x="1014" y="4128"/>
                    <a:pt x="982" y="4192"/>
                    <a:pt x="950" y="4255"/>
                  </a:cubicBezTo>
                  <a:cubicBezTo>
                    <a:pt x="887" y="4287"/>
                    <a:pt x="824" y="4318"/>
                    <a:pt x="729" y="4318"/>
                  </a:cubicBezTo>
                  <a:cubicBezTo>
                    <a:pt x="570" y="4318"/>
                    <a:pt x="444" y="4223"/>
                    <a:pt x="444" y="4065"/>
                  </a:cubicBezTo>
                  <a:lnTo>
                    <a:pt x="380" y="2323"/>
                  </a:lnTo>
                  <a:cubicBezTo>
                    <a:pt x="380" y="2260"/>
                    <a:pt x="412" y="2197"/>
                    <a:pt x="444" y="2133"/>
                  </a:cubicBezTo>
                  <a:lnTo>
                    <a:pt x="1330" y="993"/>
                  </a:lnTo>
                  <a:cubicBezTo>
                    <a:pt x="1489" y="772"/>
                    <a:pt x="1774" y="645"/>
                    <a:pt x="2027" y="645"/>
                  </a:cubicBezTo>
                  <a:lnTo>
                    <a:pt x="2312" y="645"/>
                  </a:lnTo>
                  <a:cubicBezTo>
                    <a:pt x="2534" y="645"/>
                    <a:pt x="2724" y="708"/>
                    <a:pt x="2914" y="772"/>
                  </a:cubicBezTo>
                  <a:cubicBezTo>
                    <a:pt x="3041" y="835"/>
                    <a:pt x="3452" y="993"/>
                    <a:pt x="3832" y="1057"/>
                  </a:cubicBezTo>
                  <a:cubicBezTo>
                    <a:pt x="3927" y="1057"/>
                    <a:pt x="4054" y="1057"/>
                    <a:pt x="4181" y="993"/>
                  </a:cubicBezTo>
                  <a:lnTo>
                    <a:pt x="5226" y="423"/>
                  </a:lnTo>
                  <a:cubicBezTo>
                    <a:pt x="5274" y="399"/>
                    <a:pt x="5323" y="389"/>
                    <a:pt x="5369" y="389"/>
                  </a:cubicBezTo>
                  <a:close/>
                  <a:moveTo>
                    <a:pt x="5378" y="1"/>
                  </a:moveTo>
                  <a:cubicBezTo>
                    <a:pt x="5272" y="1"/>
                    <a:pt x="5165" y="26"/>
                    <a:pt x="5067" y="75"/>
                  </a:cubicBezTo>
                  <a:lnTo>
                    <a:pt x="3991" y="645"/>
                  </a:lnTo>
                  <a:cubicBezTo>
                    <a:pt x="3959" y="645"/>
                    <a:pt x="3896" y="677"/>
                    <a:pt x="3864" y="677"/>
                  </a:cubicBezTo>
                  <a:cubicBezTo>
                    <a:pt x="3547" y="613"/>
                    <a:pt x="3167" y="455"/>
                    <a:pt x="3072" y="423"/>
                  </a:cubicBezTo>
                  <a:cubicBezTo>
                    <a:pt x="2819" y="328"/>
                    <a:pt x="2566" y="265"/>
                    <a:pt x="2312" y="265"/>
                  </a:cubicBezTo>
                  <a:lnTo>
                    <a:pt x="2027" y="265"/>
                  </a:lnTo>
                  <a:cubicBezTo>
                    <a:pt x="1647" y="265"/>
                    <a:pt x="1299" y="423"/>
                    <a:pt x="1045" y="740"/>
                  </a:cubicBezTo>
                  <a:lnTo>
                    <a:pt x="127" y="1912"/>
                  </a:lnTo>
                  <a:cubicBezTo>
                    <a:pt x="64" y="2007"/>
                    <a:pt x="0" y="2165"/>
                    <a:pt x="0" y="2323"/>
                  </a:cubicBezTo>
                  <a:lnTo>
                    <a:pt x="64" y="4065"/>
                  </a:lnTo>
                  <a:cubicBezTo>
                    <a:pt x="64" y="4413"/>
                    <a:pt x="349" y="4698"/>
                    <a:pt x="729" y="4698"/>
                  </a:cubicBezTo>
                  <a:lnTo>
                    <a:pt x="760" y="4698"/>
                  </a:lnTo>
                  <a:cubicBezTo>
                    <a:pt x="855" y="4698"/>
                    <a:pt x="950" y="4667"/>
                    <a:pt x="1045" y="4603"/>
                  </a:cubicBezTo>
                  <a:lnTo>
                    <a:pt x="1045" y="4603"/>
                  </a:lnTo>
                  <a:lnTo>
                    <a:pt x="570" y="9195"/>
                  </a:lnTo>
                  <a:cubicBezTo>
                    <a:pt x="570" y="9385"/>
                    <a:pt x="634" y="9575"/>
                    <a:pt x="729" y="9702"/>
                  </a:cubicBezTo>
                  <a:cubicBezTo>
                    <a:pt x="855" y="9861"/>
                    <a:pt x="1014" y="9924"/>
                    <a:pt x="1204" y="9956"/>
                  </a:cubicBezTo>
                  <a:lnTo>
                    <a:pt x="1267" y="9956"/>
                  </a:lnTo>
                  <a:cubicBezTo>
                    <a:pt x="1616" y="9956"/>
                    <a:pt x="1932" y="9702"/>
                    <a:pt x="1964" y="9354"/>
                  </a:cubicBezTo>
                  <a:lnTo>
                    <a:pt x="2281" y="5839"/>
                  </a:lnTo>
                  <a:cubicBezTo>
                    <a:pt x="2312" y="5854"/>
                    <a:pt x="2336" y="5862"/>
                    <a:pt x="2360" y="5862"/>
                  </a:cubicBezTo>
                  <a:cubicBezTo>
                    <a:pt x="2383" y="5862"/>
                    <a:pt x="2407" y="5854"/>
                    <a:pt x="2439" y="5839"/>
                  </a:cubicBezTo>
                  <a:lnTo>
                    <a:pt x="2851" y="9354"/>
                  </a:lnTo>
                  <a:cubicBezTo>
                    <a:pt x="2882" y="9702"/>
                    <a:pt x="3199" y="9956"/>
                    <a:pt x="3547" y="9956"/>
                  </a:cubicBezTo>
                  <a:lnTo>
                    <a:pt x="3611" y="9956"/>
                  </a:lnTo>
                  <a:cubicBezTo>
                    <a:pt x="3801" y="9924"/>
                    <a:pt x="3959" y="9829"/>
                    <a:pt x="4086" y="9702"/>
                  </a:cubicBezTo>
                  <a:cubicBezTo>
                    <a:pt x="4181" y="9544"/>
                    <a:pt x="4244" y="9354"/>
                    <a:pt x="4212" y="9195"/>
                  </a:cubicBezTo>
                  <a:lnTo>
                    <a:pt x="3674" y="4572"/>
                  </a:lnTo>
                  <a:lnTo>
                    <a:pt x="3674" y="1943"/>
                  </a:lnTo>
                  <a:cubicBezTo>
                    <a:pt x="3756" y="1960"/>
                    <a:pt x="3838" y="1968"/>
                    <a:pt x="3919" y="1968"/>
                  </a:cubicBezTo>
                  <a:cubicBezTo>
                    <a:pt x="4154" y="1968"/>
                    <a:pt x="4389" y="1902"/>
                    <a:pt x="4624" y="1785"/>
                  </a:cubicBezTo>
                  <a:lnTo>
                    <a:pt x="5669" y="1247"/>
                  </a:lnTo>
                  <a:cubicBezTo>
                    <a:pt x="5986" y="1088"/>
                    <a:pt x="6113" y="708"/>
                    <a:pt x="5986" y="392"/>
                  </a:cubicBezTo>
                  <a:cubicBezTo>
                    <a:pt x="5954" y="360"/>
                    <a:pt x="5954" y="360"/>
                    <a:pt x="5954" y="360"/>
                  </a:cubicBezTo>
                  <a:lnTo>
                    <a:pt x="5859" y="201"/>
                  </a:lnTo>
                  <a:lnTo>
                    <a:pt x="5828" y="201"/>
                  </a:lnTo>
                  <a:cubicBezTo>
                    <a:pt x="5711" y="65"/>
                    <a:pt x="5546" y="1"/>
                    <a:pt x="537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523;p36">
              <a:extLst>
                <a:ext uri="{FF2B5EF4-FFF2-40B4-BE49-F238E27FC236}">
                  <a16:creationId xmlns:a16="http://schemas.microsoft.com/office/drawing/2014/main" id="{674919F8-E70B-486E-ACDF-0D1A7EF73BBF}"/>
                </a:ext>
              </a:extLst>
            </p:cNvPr>
            <p:cNvSpPr/>
            <p:nvPr/>
          </p:nvSpPr>
          <p:spPr>
            <a:xfrm>
              <a:off x="6006312" y="2767667"/>
              <a:ext cx="60079" cy="58054"/>
            </a:xfrm>
            <a:custGeom>
              <a:avLst/>
              <a:gdLst/>
              <a:ahLst/>
              <a:cxnLst/>
              <a:rect l="l" t="t" r="r" b="b"/>
              <a:pathLst>
                <a:path w="1869" h="1806" extrusionOk="0">
                  <a:moveTo>
                    <a:pt x="919" y="1"/>
                  </a:moveTo>
                  <a:cubicBezTo>
                    <a:pt x="412" y="1"/>
                    <a:pt x="1" y="412"/>
                    <a:pt x="1" y="919"/>
                  </a:cubicBezTo>
                  <a:cubicBezTo>
                    <a:pt x="1" y="1394"/>
                    <a:pt x="412" y="1806"/>
                    <a:pt x="919" y="1806"/>
                  </a:cubicBezTo>
                  <a:cubicBezTo>
                    <a:pt x="1457" y="1806"/>
                    <a:pt x="1869" y="1394"/>
                    <a:pt x="1869" y="919"/>
                  </a:cubicBezTo>
                  <a:cubicBezTo>
                    <a:pt x="1869" y="412"/>
                    <a:pt x="1457" y="1"/>
                    <a:pt x="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524;p36">
              <a:extLst>
                <a:ext uri="{FF2B5EF4-FFF2-40B4-BE49-F238E27FC236}">
                  <a16:creationId xmlns:a16="http://schemas.microsoft.com/office/drawing/2014/main" id="{EA44315A-9A3B-422B-B8CC-7906B65BD67A}"/>
                </a:ext>
              </a:extLst>
            </p:cNvPr>
            <p:cNvSpPr/>
            <p:nvPr/>
          </p:nvSpPr>
          <p:spPr>
            <a:xfrm>
              <a:off x="6001233" y="2761559"/>
              <a:ext cx="71265" cy="70269"/>
            </a:xfrm>
            <a:custGeom>
              <a:avLst/>
              <a:gdLst/>
              <a:ahLst/>
              <a:cxnLst/>
              <a:rect l="l" t="t" r="r" b="b"/>
              <a:pathLst>
                <a:path w="2217" h="2186" extrusionOk="0">
                  <a:moveTo>
                    <a:pt x="1109" y="381"/>
                  </a:moveTo>
                  <a:cubicBezTo>
                    <a:pt x="1489" y="381"/>
                    <a:pt x="1837" y="697"/>
                    <a:pt x="1837" y="1109"/>
                  </a:cubicBezTo>
                  <a:cubicBezTo>
                    <a:pt x="1837" y="1489"/>
                    <a:pt x="1489" y="1806"/>
                    <a:pt x="1109" y="1806"/>
                  </a:cubicBezTo>
                  <a:cubicBezTo>
                    <a:pt x="697" y="1806"/>
                    <a:pt x="349" y="1489"/>
                    <a:pt x="349" y="1109"/>
                  </a:cubicBezTo>
                  <a:cubicBezTo>
                    <a:pt x="349" y="697"/>
                    <a:pt x="697" y="381"/>
                    <a:pt x="1109" y="381"/>
                  </a:cubicBezTo>
                  <a:close/>
                  <a:moveTo>
                    <a:pt x="1109" y="1"/>
                  </a:moveTo>
                  <a:cubicBezTo>
                    <a:pt x="475" y="1"/>
                    <a:pt x="0" y="507"/>
                    <a:pt x="0" y="1109"/>
                  </a:cubicBezTo>
                  <a:cubicBezTo>
                    <a:pt x="0" y="1711"/>
                    <a:pt x="475" y="2186"/>
                    <a:pt x="1109" y="2186"/>
                  </a:cubicBezTo>
                  <a:cubicBezTo>
                    <a:pt x="1710" y="2186"/>
                    <a:pt x="2217" y="1711"/>
                    <a:pt x="2217" y="1109"/>
                  </a:cubicBezTo>
                  <a:cubicBezTo>
                    <a:pt x="2217" y="507"/>
                    <a:pt x="1710" y="1"/>
                    <a:pt x="110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525;p36">
              <a:extLst>
                <a:ext uri="{FF2B5EF4-FFF2-40B4-BE49-F238E27FC236}">
                  <a16:creationId xmlns:a16="http://schemas.microsoft.com/office/drawing/2014/main" id="{8AEC0BA6-471A-44D6-BCC1-3BDCF23B72C6}"/>
                </a:ext>
              </a:extLst>
            </p:cNvPr>
            <p:cNvSpPr/>
            <p:nvPr/>
          </p:nvSpPr>
          <p:spPr>
            <a:xfrm>
              <a:off x="6297449" y="2830189"/>
              <a:ext cx="13276" cy="11829"/>
            </a:xfrm>
            <a:custGeom>
              <a:avLst/>
              <a:gdLst/>
              <a:ahLst/>
              <a:cxnLst/>
              <a:rect l="l" t="t" r="r" b="b"/>
              <a:pathLst>
                <a:path w="413" h="368" extrusionOk="0">
                  <a:moveTo>
                    <a:pt x="207" y="0"/>
                  </a:moveTo>
                  <a:cubicBezTo>
                    <a:pt x="170" y="0"/>
                    <a:pt x="131" y="8"/>
                    <a:pt x="96" y="19"/>
                  </a:cubicBezTo>
                  <a:cubicBezTo>
                    <a:pt x="33" y="83"/>
                    <a:pt x="1" y="178"/>
                    <a:pt x="33" y="241"/>
                  </a:cubicBezTo>
                  <a:cubicBezTo>
                    <a:pt x="64" y="336"/>
                    <a:pt x="128" y="368"/>
                    <a:pt x="191" y="368"/>
                  </a:cubicBezTo>
                  <a:lnTo>
                    <a:pt x="254" y="368"/>
                  </a:lnTo>
                  <a:cubicBezTo>
                    <a:pt x="286" y="368"/>
                    <a:pt x="286" y="336"/>
                    <a:pt x="318" y="336"/>
                  </a:cubicBezTo>
                  <a:cubicBezTo>
                    <a:pt x="381" y="273"/>
                    <a:pt x="413" y="178"/>
                    <a:pt x="349" y="83"/>
                  </a:cubicBezTo>
                  <a:cubicBezTo>
                    <a:pt x="329" y="22"/>
                    <a:pt x="271" y="0"/>
                    <a:pt x="20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526;p36">
              <a:extLst>
                <a:ext uri="{FF2B5EF4-FFF2-40B4-BE49-F238E27FC236}">
                  <a16:creationId xmlns:a16="http://schemas.microsoft.com/office/drawing/2014/main" id="{4205AC6B-86B6-409F-B1E7-E9FF8DAB2B15}"/>
                </a:ext>
              </a:extLst>
            </p:cNvPr>
            <p:cNvSpPr/>
            <p:nvPr/>
          </p:nvSpPr>
          <p:spPr>
            <a:xfrm>
              <a:off x="6295424" y="2767667"/>
              <a:ext cx="59083" cy="58054"/>
            </a:xfrm>
            <a:custGeom>
              <a:avLst/>
              <a:gdLst/>
              <a:ahLst/>
              <a:cxnLst/>
              <a:rect l="l" t="t" r="r" b="b"/>
              <a:pathLst>
                <a:path w="1838" h="1806" extrusionOk="0">
                  <a:moveTo>
                    <a:pt x="919" y="1"/>
                  </a:moveTo>
                  <a:cubicBezTo>
                    <a:pt x="412" y="1"/>
                    <a:pt x="1" y="412"/>
                    <a:pt x="1" y="919"/>
                  </a:cubicBezTo>
                  <a:cubicBezTo>
                    <a:pt x="1" y="1394"/>
                    <a:pt x="412" y="1806"/>
                    <a:pt x="919" y="1806"/>
                  </a:cubicBezTo>
                  <a:cubicBezTo>
                    <a:pt x="1426" y="1806"/>
                    <a:pt x="1837" y="1394"/>
                    <a:pt x="1837" y="919"/>
                  </a:cubicBezTo>
                  <a:cubicBezTo>
                    <a:pt x="1837" y="412"/>
                    <a:pt x="1426" y="1"/>
                    <a:pt x="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527;p36">
              <a:extLst>
                <a:ext uri="{FF2B5EF4-FFF2-40B4-BE49-F238E27FC236}">
                  <a16:creationId xmlns:a16="http://schemas.microsoft.com/office/drawing/2014/main" id="{8823C268-D124-423D-82D4-DAAF7A816D29}"/>
                </a:ext>
              </a:extLst>
            </p:cNvPr>
            <p:cNvSpPr/>
            <p:nvPr/>
          </p:nvSpPr>
          <p:spPr>
            <a:xfrm>
              <a:off x="6289316" y="2761559"/>
              <a:ext cx="71298" cy="70269"/>
            </a:xfrm>
            <a:custGeom>
              <a:avLst/>
              <a:gdLst/>
              <a:ahLst/>
              <a:cxnLst/>
              <a:rect l="l" t="t" r="r" b="b"/>
              <a:pathLst>
                <a:path w="2218" h="2186" extrusionOk="0">
                  <a:moveTo>
                    <a:pt x="1109" y="381"/>
                  </a:moveTo>
                  <a:cubicBezTo>
                    <a:pt x="1521" y="381"/>
                    <a:pt x="1869" y="697"/>
                    <a:pt x="1869" y="1109"/>
                  </a:cubicBezTo>
                  <a:cubicBezTo>
                    <a:pt x="1869" y="1489"/>
                    <a:pt x="1521" y="1806"/>
                    <a:pt x="1109" y="1806"/>
                  </a:cubicBezTo>
                  <a:cubicBezTo>
                    <a:pt x="697" y="1806"/>
                    <a:pt x="381" y="1489"/>
                    <a:pt x="381" y="1109"/>
                  </a:cubicBezTo>
                  <a:cubicBezTo>
                    <a:pt x="381" y="697"/>
                    <a:pt x="729" y="381"/>
                    <a:pt x="1109" y="381"/>
                  </a:cubicBezTo>
                  <a:close/>
                  <a:moveTo>
                    <a:pt x="1109" y="1"/>
                  </a:moveTo>
                  <a:cubicBezTo>
                    <a:pt x="507" y="1"/>
                    <a:pt x="1" y="507"/>
                    <a:pt x="1" y="1109"/>
                  </a:cubicBezTo>
                  <a:cubicBezTo>
                    <a:pt x="1" y="1711"/>
                    <a:pt x="507" y="2186"/>
                    <a:pt x="1109" y="2186"/>
                  </a:cubicBezTo>
                  <a:cubicBezTo>
                    <a:pt x="1742" y="2186"/>
                    <a:pt x="2217" y="1711"/>
                    <a:pt x="2217" y="1109"/>
                  </a:cubicBezTo>
                  <a:cubicBezTo>
                    <a:pt x="2217" y="507"/>
                    <a:pt x="1742" y="1"/>
                    <a:pt x="110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528;p36">
              <a:extLst>
                <a:ext uri="{FF2B5EF4-FFF2-40B4-BE49-F238E27FC236}">
                  <a16:creationId xmlns:a16="http://schemas.microsoft.com/office/drawing/2014/main" id="{340416AF-D4CA-4894-A488-3460D9F173EF}"/>
                </a:ext>
              </a:extLst>
            </p:cNvPr>
            <p:cNvSpPr/>
            <p:nvPr/>
          </p:nvSpPr>
          <p:spPr>
            <a:xfrm>
              <a:off x="6210915" y="2828742"/>
              <a:ext cx="184319" cy="299334"/>
            </a:xfrm>
            <a:custGeom>
              <a:avLst/>
              <a:gdLst/>
              <a:ahLst/>
              <a:cxnLst/>
              <a:rect l="l" t="t" r="r" b="b"/>
              <a:pathLst>
                <a:path w="5734" h="9312" extrusionOk="0">
                  <a:moveTo>
                    <a:pt x="3453" y="1"/>
                  </a:moveTo>
                  <a:cubicBezTo>
                    <a:pt x="3231" y="1"/>
                    <a:pt x="3041" y="64"/>
                    <a:pt x="2851" y="159"/>
                  </a:cubicBezTo>
                  <a:lnTo>
                    <a:pt x="2851" y="191"/>
                  </a:lnTo>
                  <a:cubicBezTo>
                    <a:pt x="2661" y="318"/>
                    <a:pt x="2471" y="508"/>
                    <a:pt x="2281" y="729"/>
                  </a:cubicBezTo>
                  <a:cubicBezTo>
                    <a:pt x="2091" y="919"/>
                    <a:pt x="1933" y="1109"/>
                    <a:pt x="1774" y="1204"/>
                  </a:cubicBezTo>
                  <a:cubicBezTo>
                    <a:pt x="1730" y="1227"/>
                    <a:pt x="1685" y="1249"/>
                    <a:pt x="1640" y="1249"/>
                  </a:cubicBezTo>
                  <a:cubicBezTo>
                    <a:pt x="1622" y="1249"/>
                    <a:pt x="1603" y="1245"/>
                    <a:pt x="1584" y="1236"/>
                  </a:cubicBezTo>
                  <a:lnTo>
                    <a:pt x="793" y="793"/>
                  </a:lnTo>
                  <a:cubicBezTo>
                    <a:pt x="715" y="754"/>
                    <a:pt x="635" y="736"/>
                    <a:pt x="557" y="736"/>
                  </a:cubicBezTo>
                  <a:cubicBezTo>
                    <a:pt x="380" y="736"/>
                    <a:pt x="216" y="829"/>
                    <a:pt x="128" y="983"/>
                  </a:cubicBezTo>
                  <a:cubicBezTo>
                    <a:pt x="1" y="1204"/>
                    <a:pt x="96" y="1489"/>
                    <a:pt x="318" y="1616"/>
                  </a:cubicBezTo>
                  <a:lnTo>
                    <a:pt x="1141" y="2059"/>
                  </a:lnTo>
                  <a:cubicBezTo>
                    <a:pt x="1304" y="2141"/>
                    <a:pt x="1484" y="2181"/>
                    <a:pt x="1665" y="2181"/>
                  </a:cubicBezTo>
                  <a:cubicBezTo>
                    <a:pt x="1905" y="2181"/>
                    <a:pt x="2145" y="2109"/>
                    <a:pt x="2344" y="1964"/>
                  </a:cubicBezTo>
                  <a:cubicBezTo>
                    <a:pt x="2376" y="1933"/>
                    <a:pt x="2408" y="1901"/>
                    <a:pt x="2440" y="1869"/>
                  </a:cubicBezTo>
                  <a:lnTo>
                    <a:pt x="2440" y="4118"/>
                  </a:lnTo>
                  <a:lnTo>
                    <a:pt x="2440" y="4149"/>
                  </a:lnTo>
                  <a:lnTo>
                    <a:pt x="1901" y="8773"/>
                  </a:lnTo>
                  <a:cubicBezTo>
                    <a:pt x="1869" y="9026"/>
                    <a:pt x="2059" y="9280"/>
                    <a:pt x="2313" y="9311"/>
                  </a:cubicBezTo>
                  <a:lnTo>
                    <a:pt x="2376" y="9311"/>
                  </a:lnTo>
                  <a:cubicBezTo>
                    <a:pt x="2630" y="9311"/>
                    <a:pt x="2851" y="9121"/>
                    <a:pt x="2883" y="8868"/>
                  </a:cubicBezTo>
                  <a:lnTo>
                    <a:pt x="3326" y="5195"/>
                  </a:lnTo>
                  <a:cubicBezTo>
                    <a:pt x="3421" y="5226"/>
                    <a:pt x="3485" y="5226"/>
                    <a:pt x="3580" y="5226"/>
                  </a:cubicBezTo>
                  <a:cubicBezTo>
                    <a:pt x="3643" y="5226"/>
                    <a:pt x="3706" y="5226"/>
                    <a:pt x="3801" y="5195"/>
                  </a:cubicBezTo>
                  <a:lnTo>
                    <a:pt x="4150" y="8868"/>
                  </a:lnTo>
                  <a:cubicBezTo>
                    <a:pt x="4181" y="9121"/>
                    <a:pt x="4403" y="9311"/>
                    <a:pt x="4656" y="9311"/>
                  </a:cubicBezTo>
                  <a:lnTo>
                    <a:pt x="4688" y="9311"/>
                  </a:lnTo>
                  <a:cubicBezTo>
                    <a:pt x="4973" y="9280"/>
                    <a:pt x="5195" y="9058"/>
                    <a:pt x="5163" y="8773"/>
                  </a:cubicBezTo>
                  <a:lnTo>
                    <a:pt x="4688" y="3959"/>
                  </a:lnTo>
                  <a:lnTo>
                    <a:pt x="4688" y="1869"/>
                  </a:lnTo>
                  <a:lnTo>
                    <a:pt x="4783" y="1996"/>
                  </a:lnTo>
                  <a:lnTo>
                    <a:pt x="4720" y="3579"/>
                  </a:lnTo>
                  <a:cubicBezTo>
                    <a:pt x="4720" y="3833"/>
                    <a:pt x="4910" y="4054"/>
                    <a:pt x="5195" y="4054"/>
                  </a:cubicBezTo>
                  <a:cubicBezTo>
                    <a:pt x="5448" y="4054"/>
                    <a:pt x="5670" y="3833"/>
                    <a:pt x="5670" y="3579"/>
                  </a:cubicBezTo>
                  <a:lnTo>
                    <a:pt x="5733" y="1869"/>
                  </a:lnTo>
                  <a:cubicBezTo>
                    <a:pt x="5733" y="1743"/>
                    <a:pt x="5701" y="1648"/>
                    <a:pt x="5638" y="1553"/>
                  </a:cubicBezTo>
                  <a:lnTo>
                    <a:pt x="4751" y="413"/>
                  </a:lnTo>
                  <a:lnTo>
                    <a:pt x="4720" y="413"/>
                  </a:lnTo>
                  <a:cubicBezTo>
                    <a:pt x="4530" y="159"/>
                    <a:pt x="4213" y="1"/>
                    <a:pt x="3896" y="1"/>
                  </a:cubicBezTo>
                  <a:close/>
                </a:path>
              </a:pathLst>
            </a:custGeom>
            <a:solidFill>
              <a:srgbClr val="1C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529;p36">
              <a:extLst>
                <a:ext uri="{FF2B5EF4-FFF2-40B4-BE49-F238E27FC236}">
                  <a16:creationId xmlns:a16="http://schemas.microsoft.com/office/drawing/2014/main" id="{2F2B0306-0D7D-4C15-8CA5-5B815A15D604}"/>
                </a:ext>
              </a:extLst>
            </p:cNvPr>
            <p:cNvSpPr/>
            <p:nvPr/>
          </p:nvSpPr>
          <p:spPr>
            <a:xfrm>
              <a:off x="6206865" y="2822635"/>
              <a:ext cx="194477" cy="311646"/>
            </a:xfrm>
            <a:custGeom>
              <a:avLst/>
              <a:gdLst/>
              <a:ahLst/>
              <a:cxnLst/>
              <a:rect l="l" t="t" r="r" b="b"/>
              <a:pathLst>
                <a:path w="6050" h="9695" extrusionOk="0">
                  <a:moveTo>
                    <a:pt x="4022" y="381"/>
                  </a:moveTo>
                  <a:cubicBezTo>
                    <a:pt x="4276" y="381"/>
                    <a:pt x="4529" y="476"/>
                    <a:pt x="4719" y="698"/>
                  </a:cubicBezTo>
                  <a:lnTo>
                    <a:pt x="5606" y="1869"/>
                  </a:lnTo>
                  <a:cubicBezTo>
                    <a:pt x="5637" y="1901"/>
                    <a:pt x="5669" y="1964"/>
                    <a:pt x="5669" y="2028"/>
                  </a:cubicBezTo>
                  <a:lnTo>
                    <a:pt x="5606" y="3769"/>
                  </a:lnTo>
                  <a:cubicBezTo>
                    <a:pt x="5606" y="3928"/>
                    <a:pt x="5479" y="4054"/>
                    <a:pt x="5321" y="4054"/>
                  </a:cubicBezTo>
                  <a:cubicBezTo>
                    <a:pt x="5226" y="4054"/>
                    <a:pt x="5162" y="4023"/>
                    <a:pt x="5099" y="3959"/>
                  </a:cubicBezTo>
                  <a:cubicBezTo>
                    <a:pt x="5067" y="3896"/>
                    <a:pt x="5036" y="3833"/>
                    <a:pt x="5036" y="3738"/>
                  </a:cubicBezTo>
                  <a:lnTo>
                    <a:pt x="5099" y="2186"/>
                  </a:lnTo>
                  <a:cubicBezTo>
                    <a:pt x="5099" y="2154"/>
                    <a:pt x="5067" y="2091"/>
                    <a:pt x="5036" y="2059"/>
                  </a:cubicBezTo>
                  <a:lnTo>
                    <a:pt x="4972" y="1933"/>
                  </a:lnTo>
                  <a:cubicBezTo>
                    <a:pt x="4909" y="1869"/>
                    <a:pt x="4814" y="1869"/>
                    <a:pt x="4751" y="1869"/>
                  </a:cubicBezTo>
                  <a:cubicBezTo>
                    <a:pt x="4687" y="1901"/>
                    <a:pt x="4624" y="1996"/>
                    <a:pt x="4624" y="2059"/>
                  </a:cubicBezTo>
                  <a:lnTo>
                    <a:pt x="4624" y="4149"/>
                  </a:lnTo>
                  <a:lnTo>
                    <a:pt x="5099" y="8963"/>
                  </a:lnTo>
                  <a:cubicBezTo>
                    <a:pt x="5099" y="9058"/>
                    <a:pt x="5067" y="9153"/>
                    <a:pt x="5036" y="9216"/>
                  </a:cubicBezTo>
                  <a:cubicBezTo>
                    <a:pt x="4972" y="9280"/>
                    <a:pt x="4877" y="9311"/>
                    <a:pt x="4814" y="9311"/>
                  </a:cubicBezTo>
                  <a:cubicBezTo>
                    <a:pt x="4794" y="9315"/>
                    <a:pt x="4775" y="9316"/>
                    <a:pt x="4756" y="9316"/>
                  </a:cubicBezTo>
                  <a:cubicBezTo>
                    <a:pt x="4593" y="9316"/>
                    <a:pt x="4466" y="9197"/>
                    <a:pt x="4466" y="9026"/>
                  </a:cubicBezTo>
                  <a:lnTo>
                    <a:pt x="4117" y="5353"/>
                  </a:lnTo>
                  <a:cubicBezTo>
                    <a:pt x="4086" y="5321"/>
                    <a:pt x="4086" y="5258"/>
                    <a:pt x="4022" y="5226"/>
                  </a:cubicBezTo>
                  <a:cubicBezTo>
                    <a:pt x="3991" y="5195"/>
                    <a:pt x="3959" y="5195"/>
                    <a:pt x="3927" y="5195"/>
                  </a:cubicBezTo>
                  <a:lnTo>
                    <a:pt x="3864" y="5195"/>
                  </a:lnTo>
                  <a:cubicBezTo>
                    <a:pt x="3801" y="5210"/>
                    <a:pt x="3737" y="5218"/>
                    <a:pt x="3674" y="5218"/>
                  </a:cubicBezTo>
                  <a:cubicBezTo>
                    <a:pt x="3611" y="5218"/>
                    <a:pt x="3547" y="5210"/>
                    <a:pt x="3484" y="5195"/>
                  </a:cubicBezTo>
                  <a:cubicBezTo>
                    <a:pt x="3465" y="5185"/>
                    <a:pt x="3450" y="5181"/>
                    <a:pt x="3435" y="5181"/>
                  </a:cubicBezTo>
                  <a:cubicBezTo>
                    <a:pt x="3399" y="5181"/>
                    <a:pt x="3370" y="5204"/>
                    <a:pt x="3326" y="5226"/>
                  </a:cubicBezTo>
                  <a:cubicBezTo>
                    <a:pt x="3294" y="5258"/>
                    <a:pt x="3262" y="5290"/>
                    <a:pt x="3262" y="5353"/>
                  </a:cubicBezTo>
                  <a:lnTo>
                    <a:pt x="2819" y="9026"/>
                  </a:lnTo>
                  <a:cubicBezTo>
                    <a:pt x="2787" y="9185"/>
                    <a:pt x="2661" y="9311"/>
                    <a:pt x="2502" y="9311"/>
                  </a:cubicBezTo>
                  <a:lnTo>
                    <a:pt x="2470" y="9311"/>
                  </a:lnTo>
                  <a:cubicBezTo>
                    <a:pt x="2375" y="9280"/>
                    <a:pt x="2280" y="9248"/>
                    <a:pt x="2249" y="9185"/>
                  </a:cubicBezTo>
                  <a:cubicBezTo>
                    <a:pt x="2185" y="9121"/>
                    <a:pt x="2154" y="9026"/>
                    <a:pt x="2185" y="8963"/>
                  </a:cubicBezTo>
                  <a:lnTo>
                    <a:pt x="2756" y="4339"/>
                  </a:lnTo>
                  <a:lnTo>
                    <a:pt x="2756" y="4308"/>
                  </a:lnTo>
                  <a:lnTo>
                    <a:pt x="2756" y="2028"/>
                  </a:lnTo>
                  <a:cubicBezTo>
                    <a:pt x="2756" y="1964"/>
                    <a:pt x="2692" y="1901"/>
                    <a:pt x="2629" y="1869"/>
                  </a:cubicBezTo>
                  <a:cubicBezTo>
                    <a:pt x="2603" y="1856"/>
                    <a:pt x="2576" y="1848"/>
                    <a:pt x="2550" y="1848"/>
                  </a:cubicBezTo>
                  <a:cubicBezTo>
                    <a:pt x="2513" y="1848"/>
                    <a:pt x="2476" y="1864"/>
                    <a:pt x="2439" y="1901"/>
                  </a:cubicBezTo>
                  <a:cubicBezTo>
                    <a:pt x="2407" y="1933"/>
                    <a:pt x="2375" y="1964"/>
                    <a:pt x="2344" y="1964"/>
                  </a:cubicBezTo>
                  <a:cubicBezTo>
                    <a:pt x="2178" y="2094"/>
                    <a:pt x="1968" y="2158"/>
                    <a:pt x="1760" y="2158"/>
                  </a:cubicBezTo>
                  <a:cubicBezTo>
                    <a:pt x="1611" y="2158"/>
                    <a:pt x="1462" y="2125"/>
                    <a:pt x="1330" y="2059"/>
                  </a:cubicBezTo>
                  <a:lnTo>
                    <a:pt x="539" y="1616"/>
                  </a:lnTo>
                  <a:cubicBezTo>
                    <a:pt x="475" y="1584"/>
                    <a:pt x="412" y="1521"/>
                    <a:pt x="380" y="1458"/>
                  </a:cubicBezTo>
                  <a:cubicBezTo>
                    <a:pt x="380" y="1394"/>
                    <a:pt x="380" y="1299"/>
                    <a:pt x="412" y="1236"/>
                  </a:cubicBezTo>
                  <a:cubicBezTo>
                    <a:pt x="454" y="1151"/>
                    <a:pt x="553" y="1095"/>
                    <a:pt x="651" y="1095"/>
                  </a:cubicBezTo>
                  <a:cubicBezTo>
                    <a:pt x="701" y="1095"/>
                    <a:pt x="750" y="1109"/>
                    <a:pt x="792" y="1141"/>
                  </a:cubicBezTo>
                  <a:lnTo>
                    <a:pt x="1615" y="1553"/>
                  </a:lnTo>
                  <a:cubicBezTo>
                    <a:pt x="1672" y="1581"/>
                    <a:pt x="1736" y="1597"/>
                    <a:pt x="1797" y="1597"/>
                  </a:cubicBezTo>
                  <a:cubicBezTo>
                    <a:pt x="1872" y="1597"/>
                    <a:pt x="1943" y="1573"/>
                    <a:pt x="1995" y="1521"/>
                  </a:cubicBezTo>
                  <a:cubicBezTo>
                    <a:pt x="2154" y="1394"/>
                    <a:pt x="2344" y="1204"/>
                    <a:pt x="2534" y="1014"/>
                  </a:cubicBezTo>
                  <a:cubicBezTo>
                    <a:pt x="2724" y="824"/>
                    <a:pt x="2914" y="634"/>
                    <a:pt x="3072" y="508"/>
                  </a:cubicBezTo>
                  <a:cubicBezTo>
                    <a:pt x="3231" y="413"/>
                    <a:pt x="3421" y="381"/>
                    <a:pt x="3579" y="381"/>
                  </a:cubicBezTo>
                  <a:close/>
                  <a:moveTo>
                    <a:pt x="3579" y="1"/>
                  </a:moveTo>
                  <a:cubicBezTo>
                    <a:pt x="3326" y="1"/>
                    <a:pt x="3104" y="64"/>
                    <a:pt x="2882" y="191"/>
                  </a:cubicBezTo>
                  <a:cubicBezTo>
                    <a:pt x="2661" y="349"/>
                    <a:pt x="2470" y="539"/>
                    <a:pt x="2249" y="761"/>
                  </a:cubicBezTo>
                  <a:cubicBezTo>
                    <a:pt x="2090" y="919"/>
                    <a:pt x="1932" y="1109"/>
                    <a:pt x="1774" y="1236"/>
                  </a:cubicBezTo>
                  <a:lnTo>
                    <a:pt x="982" y="793"/>
                  </a:lnTo>
                  <a:cubicBezTo>
                    <a:pt x="890" y="746"/>
                    <a:pt x="789" y="724"/>
                    <a:pt x="689" y="724"/>
                  </a:cubicBezTo>
                  <a:cubicBezTo>
                    <a:pt x="447" y="724"/>
                    <a:pt x="207" y="853"/>
                    <a:pt x="95" y="1078"/>
                  </a:cubicBezTo>
                  <a:cubicBezTo>
                    <a:pt x="0" y="1236"/>
                    <a:pt x="0" y="1394"/>
                    <a:pt x="32" y="1584"/>
                  </a:cubicBezTo>
                  <a:cubicBezTo>
                    <a:pt x="95" y="1743"/>
                    <a:pt x="190" y="1869"/>
                    <a:pt x="349" y="1964"/>
                  </a:cubicBezTo>
                  <a:lnTo>
                    <a:pt x="1172" y="2408"/>
                  </a:lnTo>
                  <a:cubicBezTo>
                    <a:pt x="1362" y="2503"/>
                    <a:pt x="1568" y="2550"/>
                    <a:pt x="1774" y="2550"/>
                  </a:cubicBezTo>
                  <a:cubicBezTo>
                    <a:pt x="1980" y="2550"/>
                    <a:pt x="2185" y="2503"/>
                    <a:pt x="2375" y="2408"/>
                  </a:cubicBezTo>
                  <a:lnTo>
                    <a:pt x="2375" y="4308"/>
                  </a:lnTo>
                  <a:lnTo>
                    <a:pt x="1805" y="8931"/>
                  </a:lnTo>
                  <a:cubicBezTo>
                    <a:pt x="1805" y="9090"/>
                    <a:pt x="1837" y="9280"/>
                    <a:pt x="1964" y="9438"/>
                  </a:cubicBezTo>
                  <a:cubicBezTo>
                    <a:pt x="2090" y="9565"/>
                    <a:pt x="2249" y="9660"/>
                    <a:pt x="2439" y="9692"/>
                  </a:cubicBezTo>
                  <a:cubicBezTo>
                    <a:pt x="2460" y="9693"/>
                    <a:pt x="2482" y="9694"/>
                    <a:pt x="2503" y="9694"/>
                  </a:cubicBezTo>
                  <a:cubicBezTo>
                    <a:pt x="2854" y="9694"/>
                    <a:pt x="3139" y="9448"/>
                    <a:pt x="3199" y="9090"/>
                  </a:cubicBezTo>
                  <a:lnTo>
                    <a:pt x="3611" y="5575"/>
                  </a:lnTo>
                  <a:lnTo>
                    <a:pt x="3737" y="5575"/>
                  </a:lnTo>
                  <a:lnTo>
                    <a:pt x="4086" y="9090"/>
                  </a:lnTo>
                  <a:cubicBezTo>
                    <a:pt x="4117" y="9438"/>
                    <a:pt x="4434" y="9692"/>
                    <a:pt x="4782" y="9692"/>
                  </a:cubicBezTo>
                  <a:lnTo>
                    <a:pt x="4846" y="9692"/>
                  </a:lnTo>
                  <a:cubicBezTo>
                    <a:pt x="5036" y="9660"/>
                    <a:pt x="5194" y="9565"/>
                    <a:pt x="5321" y="9438"/>
                  </a:cubicBezTo>
                  <a:cubicBezTo>
                    <a:pt x="5416" y="9280"/>
                    <a:pt x="5479" y="9121"/>
                    <a:pt x="5479" y="8931"/>
                  </a:cubicBezTo>
                  <a:lnTo>
                    <a:pt x="5004" y="4339"/>
                  </a:lnTo>
                  <a:lnTo>
                    <a:pt x="5004" y="4339"/>
                  </a:lnTo>
                  <a:cubicBezTo>
                    <a:pt x="5099" y="4371"/>
                    <a:pt x="5194" y="4403"/>
                    <a:pt x="5321" y="4403"/>
                  </a:cubicBezTo>
                  <a:cubicBezTo>
                    <a:pt x="5669" y="4403"/>
                    <a:pt x="5986" y="4149"/>
                    <a:pt x="5986" y="3769"/>
                  </a:cubicBezTo>
                  <a:lnTo>
                    <a:pt x="6049" y="2059"/>
                  </a:lnTo>
                  <a:cubicBezTo>
                    <a:pt x="6049" y="1901"/>
                    <a:pt x="5986" y="1743"/>
                    <a:pt x="5891" y="1616"/>
                  </a:cubicBezTo>
                  <a:lnTo>
                    <a:pt x="5004" y="476"/>
                  </a:lnTo>
                  <a:cubicBezTo>
                    <a:pt x="4751" y="159"/>
                    <a:pt x="4402" y="1"/>
                    <a:pt x="402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530;p36">
              <a:extLst>
                <a:ext uri="{FF2B5EF4-FFF2-40B4-BE49-F238E27FC236}">
                  <a16:creationId xmlns:a16="http://schemas.microsoft.com/office/drawing/2014/main" id="{9D260804-9264-44D3-94F0-400C25C9F825}"/>
                </a:ext>
              </a:extLst>
            </p:cNvPr>
            <p:cNvSpPr/>
            <p:nvPr/>
          </p:nvSpPr>
          <p:spPr>
            <a:xfrm>
              <a:off x="5867863" y="2192496"/>
              <a:ext cx="163939" cy="146645"/>
            </a:xfrm>
            <a:custGeom>
              <a:avLst/>
              <a:gdLst/>
              <a:ahLst/>
              <a:cxnLst/>
              <a:rect l="l" t="t" r="r" b="b"/>
              <a:pathLst>
                <a:path w="5100" h="4562" extrusionOk="0">
                  <a:moveTo>
                    <a:pt x="1299" y="1"/>
                  </a:moveTo>
                  <a:cubicBezTo>
                    <a:pt x="571" y="1"/>
                    <a:pt x="1" y="412"/>
                    <a:pt x="1" y="951"/>
                  </a:cubicBezTo>
                  <a:lnTo>
                    <a:pt x="1" y="2471"/>
                  </a:lnTo>
                  <a:cubicBezTo>
                    <a:pt x="1" y="3009"/>
                    <a:pt x="571" y="3421"/>
                    <a:pt x="1299" y="3421"/>
                  </a:cubicBezTo>
                  <a:lnTo>
                    <a:pt x="3864" y="3421"/>
                  </a:lnTo>
                  <a:lnTo>
                    <a:pt x="5099" y="4561"/>
                  </a:lnTo>
                  <a:lnTo>
                    <a:pt x="5068" y="2503"/>
                  </a:lnTo>
                  <a:lnTo>
                    <a:pt x="5068" y="2471"/>
                  </a:lnTo>
                  <a:lnTo>
                    <a:pt x="5068" y="951"/>
                  </a:lnTo>
                  <a:cubicBezTo>
                    <a:pt x="5068" y="412"/>
                    <a:pt x="4498" y="1"/>
                    <a:pt x="3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531;p36">
              <a:extLst>
                <a:ext uri="{FF2B5EF4-FFF2-40B4-BE49-F238E27FC236}">
                  <a16:creationId xmlns:a16="http://schemas.microsoft.com/office/drawing/2014/main" id="{1A4B8810-9C4E-482A-91E3-C8ED7A7D49CA}"/>
                </a:ext>
              </a:extLst>
            </p:cNvPr>
            <p:cNvSpPr/>
            <p:nvPr/>
          </p:nvSpPr>
          <p:spPr>
            <a:xfrm>
              <a:off x="5861756" y="2186389"/>
              <a:ext cx="176155" cy="158861"/>
            </a:xfrm>
            <a:custGeom>
              <a:avLst/>
              <a:gdLst/>
              <a:ahLst/>
              <a:cxnLst/>
              <a:rect l="l" t="t" r="r" b="b"/>
              <a:pathLst>
                <a:path w="5480" h="4942" extrusionOk="0">
                  <a:moveTo>
                    <a:pt x="3959" y="381"/>
                  </a:moveTo>
                  <a:cubicBezTo>
                    <a:pt x="4561" y="381"/>
                    <a:pt x="5068" y="729"/>
                    <a:pt x="5068" y="1141"/>
                  </a:cubicBezTo>
                  <a:lnTo>
                    <a:pt x="5068" y="2661"/>
                  </a:lnTo>
                  <a:lnTo>
                    <a:pt x="5068" y="2693"/>
                  </a:lnTo>
                  <a:lnTo>
                    <a:pt x="5068" y="4308"/>
                  </a:lnTo>
                  <a:lnTo>
                    <a:pt x="4181" y="3484"/>
                  </a:lnTo>
                  <a:cubicBezTo>
                    <a:pt x="4149" y="3453"/>
                    <a:pt x="4117" y="3421"/>
                    <a:pt x="4054" y="3421"/>
                  </a:cubicBezTo>
                  <a:lnTo>
                    <a:pt x="1489" y="3421"/>
                  </a:lnTo>
                  <a:cubicBezTo>
                    <a:pt x="887" y="3421"/>
                    <a:pt x="381" y="3073"/>
                    <a:pt x="381" y="2661"/>
                  </a:cubicBezTo>
                  <a:lnTo>
                    <a:pt x="381" y="1141"/>
                  </a:lnTo>
                  <a:cubicBezTo>
                    <a:pt x="381" y="729"/>
                    <a:pt x="887" y="381"/>
                    <a:pt x="1489" y="381"/>
                  </a:cubicBezTo>
                  <a:close/>
                  <a:moveTo>
                    <a:pt x="1489" y="1"/>
                  </a:moveTo>
                  <a:cubicBezTo>
                    <a:pt x="666" y="1"/>
                    <a:pt x="0" y="507"/>
                    <a:pt x="0" y="1141"/>
                  </a:cubicBezTo>
                  <a:lnTo>
                    <a:pt x="0" y="2661"/>
                  </a:lnTo>
                  <a:cubicBezTo>
                    <a:pt x="0" y="3294"/>
                    <a:pt x="666" y="3801"/>
                    <a:pt x="1489" y="3801"/>
                  </a:cubicBezTo>
                  <a:lnTo>
                    <a:pt x="3991" y="3801"/>
                  </a:lnTo>
                  <a:lnTo>
                    <a:pt x="5163" y="4878"/>
                  </a:lnTo>
                  <a:cubicBezTo>
                    <a:pt x="5194" y="4909"/>
                    <a:pt x="5226" y="4941"/>
                    <a:pt x="5289" y="4941"/>
                  </a:cubicBezTo>
                  <a:cubicBezTo>
                    <a:pt x="5289" y="4941"/>
                    <a:pt x="5321" y="4941"/>
                    <a:pt x="5353" y="4909"/>
                  </a:cubicBezTo>
                  <a:cubicBezTo>
                    <a:pt x="5416" y="4878"/>
                    <a:pt x="5479" y="4814"/>
                    <a:pt x="5479" y="4751"/>
                  </a:cubicBezTo>
                  <a:lnTo>
                    <a:pt x="5448" y="2693"/>
                  </a:lnTo>
                  <a:lnTo>
                    <a:pt x="5448" y="2661"/>
                  </a:lnTo>
                  <a:lnTo>
                    <a:pt x="5448" y="1141"/>
                  </a:lnTo>
                  <a:cubicBezTo>
                    <a:pt x="5448" y="507"/>
                    <a:pt x="4783" y="1"/>
                    <a:pt x="395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532;p36">
              <a:extLst>
                <a:ext uri="{FF2B5EF4-FFF2-40B4-BE49-F238E27FC236}">
                  <a16:creationId xmlns:a16="http://schemas.microsoft.com/office/drawing/2014/main" id="{8CD3C9E3-9FE9-43CF-AD0B-A6F792BEF053}"/>
                </a:ext>
              </a:extLst>
            </p:cNvPr>
            <p:cNvSpPr/>
            <p:nvPr/>
          </p:nvSpPr>
          <p:spPr>
            <a:xfrm>
              <a:off x="5912641" y="2210819"/>
              <a:ext cx="74351" cy="74351"/>
            </a:xfrm>
            <a:custGeom>
              <a:avLst/>
              <a:gdLst/>
              <a:ahLst/>
              <a:cxnLst/>
              <a:rect l="l" t="t" r="r" b="b"/>
              <a:pathLst>
                <a:path w="2313" h="2313" extrusionOk="0">
                  <a:moveTo>
                    <a:pt x="1149" y="725"/>
                  </a:moveTo>
                  <a:cubicBezTo>
                    <a:pt x="1234" y="725"/>
                    <a:pt x="1321" y="748"/>
                    <a:pt x="1394" y="793"/>
                  </a:cubicBezTo>
                  <a:cubicBezTo>
                    <a:pt x="1648" y="951"/>
                    <a:pt x="1679" y="1299"/>
                    <a:pt x="1426" y="1521"/>
                  </a:cubicBezTo>
                  <a:cubicBezTo>
                    <a:pt x="1341" y="1572"/>
                    <a:pt x="1247" y="1604"/>
                    <a:pt x="1154" y="1604"/>
                  </a:cubicBezTo>
                  <a:cubicBezTo>
                    <a:pt x="1073" y="1604"/>
                    <a:pt x="993" y="1580"/>
                    <a:pt x="919" y="1521"/>
                  </a:cubicBezTo>
                  <a:cubicBezTo>
                    <a:pt x="666" y="1363"/>
                    <a:pt x="634" y="1014"/>
                    <a:pt x="888" y="824"/>
                  </a:cubicBezTo>
                  <a:cubicBezTo>
                    <a:pt x="956" y="756"/>
                    <a:pt x="1051" y="725"/>
                    <a:pt x="1149" y="725"/>
                  </a:cubicBezTo>
                  <a:close/>
                  <a:moveTo>
                    <a:pt x="1268" y="1"/>
                  </a:moveTo>
                  <a:lnTo>
                    <a:pt x="888" y="32"/>
                  </a:lnTo>
                  <a:cubicBezTo>
                    <a:pt x="856" y="32"/>
                    <a:pt x="856" y="64"/>
                    <a:pt x="856" y="64"/>
                  </a:cubicBezTo>
                  <a:lnTo>
                    <a:pt x="856" y="286"/>
                  </a:lnTo>
                  <a:cubicBezTo>
                    <a:pt x="856" y="318"/>
                    <a:pt x="856" y="318"/>
                    <a:pt x="824" y="318"/>
                  </a:cubicBezTo>
                  <a:cubicBezTo>
                    <a:pt x="793" y="349"/>
                    <a:pt x="729" y="381"/>
                    <a:pt x="698" y="381"/>
                  </a:cubicBezTo>
                  <a:cubicBezTo>
                    <a:pt x="698" y="397"/>
                    <a:pt x="690" y="405"/>
                    <a:pt x="678" y="405"/>
                  </a:cubicBezTo>
                  <a:cubicBezTo>
                    <a:pt x="666" y="405"/>
                    <a:pt x="650" y="397"/>
                    <a:pt x="634" y="381"/>
                  </a:cubicBezTo>
                  <a:lnTo>
                    <a:pt x="508" y="254"/>
                  </a:lnTo>
                  <a:cubicBezTo>
                    <a:pt x="492" y="238"/>
                    <a:pt x="476" y="230"/>
                    <a:pt x="464" y="230"/>
                  </a:cubicBezTo>
                  <a:cubicBezTo>
                    <a:pt x="452" y="230"/>
                    <a:pt x="444" y="238"/>
                    <a:pt x="444" y="254"/>
                  </a:cubicBezTo>
                  <a:lnTo>
                    <a:pt x="159" y="539"/>
                  </a:lnTo>
                  <a:cubicBezTo>
                    <a:pt x="159" y="571"/>
                    <a:pt x="159" y="603"/>
                    <a:pt x="191" y="603"/>
                  </a:cubicBezTo>
                  <a:lnTo>
                    <a:pt x="318" y="729"/>
                  </a:lnTo>
                  <a:cubicBezTo>
                    <a:pt x="349" y="761"/>
                    <a:pt x="349" y="761"/>
                    <a:pt x="349" y="793"/>
                  </a:cubicBezTo>
                  <a:cubicBezTo>
                    <a:pt x="318" y="856"/>
                    <a:pt x="286" y="888"/>
                    <a:pt x="286" y="951"/>
                  </a:cubicBezTo>
                  <a:cubicBezTo>
                    <a:pt x="286" y="951"/>
                    <a:pt x="254" y="983"/>
                    <a:pt x="254" y="983"/>
                  </a:cubicBezTo>
                  <a:lnTo>
                    <a:pt x="33" y="983"/>
                  </a:lnTo>
                  <a:cubicBezTo>
                    <a:pt x="1" y="983"/>
                    <a:pt x="1" y="1014"/>
                    <a:pt x="1" y="1014"/>
                  </a:cubicBezTo>
                  <a:lnTo>
                    <a:pt x="1" y="1426"/>
                  </a:lnTo>
                  <a:cubicBezTo>
                    <a:pt x="1" y="1426"/>
                    <a:pt x="33" y="1458"/>
                    <a:pt x="64" y="1458"/>
                  </a:cubicBezTo>
                  <a:lnTo>
                    <a:pt x="254" y="1458"/>
                  </a:lnTo>
                  <a:cubicBezTo>
                    <a:pt x="286" y="1458"/>
                    <a:pt x="318" y="1458"/>
                    <a:pt x="318" y="1489"/>
                  </a:cubicBezTo>
                  <a:cubicBezTo>
                    <a:pt x="318" y="1521"/>
                    <a:pt x="349" y="1553"/>
                    <a:pt x="381" y="1616"/>
                  </a:cubicBezTo>
                  <a:cubicBezTo>
                    <a:pt x="381" y="1616"/>
                    <a:pt x="381" y="1648"/>
                    <a:pt x="381" y="1648"/>
                  </a:cubicBezTo>
                  <a:lnTo>
                    <a:pt x="223" y="1806"/>
                  </a:lnTo>
                  <a:cubicBezTo>
                    <a:pt x="223" y="1838"/>
                    <a:pt x="223" y="1869"/>
                    <a:pt x="223" y="1869"/>
                  </a:cubicBezTo>
                  <a:lnTo>
                    <a:pt x="539" y="2123"/>
                  </a:lnTo>
                  <a:cubicBezTo>
                    <a:pt x="539" y="2138"/>
                    <a:pt x="547" y="2146"/>
                    <a:pt x="559" y="2146"/>
                  </a:cubicBezTo>
                  <a:cubicBezTo>
                    <a:pt x="571" y="2146"/>
                    <a:pt x="587" y="2138"/>
                    <a:pt x="603" y="2123"/>
                  </a:cubicBezTo>
                  <a:lnTo>
                    <a:pt x="729" y="1964"/>
                  </a:lnTo>
                  <a:lnTo>
                    <a:pt x="793" y="1964"/>
                  </a:lnTo>
                  <a:cubicBezTo>
                    <a:pt x="824" y="1996"/>
                    <a:pt x="888" y="1996"/>
                    <a:pt x="919" y="2028"/>
                  </a:cubicBezTo>
                  <a:cubicBezTo>
                    <a:pt x="951" y="2028"/>
                    <a:pt x="951" y="2028"/>
                    <a:pt x="951" y="2059"/>
                  </a:cubicBezTo>
                  <a:lnTo>
                    <a:pt x="983" y="2249"/>
                  </a:lnTo>
                  <a:cubicBezTo>
                    <a:pt x="983" y="2281"/>
                    <a:pt x="983" y="2313"/>
                    <a:pt x="1014" y="2313"/>
                  </a:cubicBezTo>
                  <a:lnTo>
                    <a:pt x="1331" y="2281"/>
                  </a:lnTo>
                  <a:cubicBezTo>
                    <a:pt x="1394" y="2281"/>
                    <a:pt x="1458" y="2218"/>
                    <a:pt x="1426" y="2154"/>
                  </a:cubicBezTo>
                  <a:lnTo>
                    <a:pt x="1426" y="2028"/>
                  </a:lnTo>
                  <a:cubicBezTo>
                    <a:pt x="1426" y="2028"/>
                    <a:pt x="1458" y="1996"/>
                    <a:pt x="1458" y="1996"/>
                  </a:cubicBezTo>
                  <a:cubicBezTo>
                    <a:pt x="1521" y="1964"/>
                    <a:pt x="1553" y="1964"/>
                    <a:pt x="1584" y="1933"/>
                  </a:cubicBezTo>
                  <a:lnTo>
                    <a:pt x="1648" y="1933"/>
                  </a:lnTo>
                  <a:lnTo>
                    <a:pt x="1806" y="2059"/>
                  </a:lnTo>
                  <a:cubicBezTo>
                    <a:pt x="1806" y="2075"/>
                    <a:pt x="1814" y="2083"/>
                    <a:pt x="1826" y="2083"/>
                  </a:cubicBezTo>
                  <a:cubicBezTo>
                    <a:pt x="1838" y="2083"/>
                    <a:pt x="1854" y="2075"/>
                    <a:pt x="1869" y="2059"/>
                  </a:cubicBezTo>
                  <a:lnTo>
                    <a:pt x="2123" y="1774"/>
                  </a:lnTo>
                  <a:cubicBezTo>
                    <a:pt x="2154" y="1774"/>
                    <a:pt x="2154" y="1743"/>
                    <a:pt x="2123" y="1711"/>
                  </a:cubicBezTo>
                  <a:lnTo>
                    <a:pt x="1964" y="1584"/>
                  </a:lnTo>
                  <a:cubicBezTo>
                    <a:pt x="1964" y="1553"/>
                    <a:pt x="1964" y="1553"/>
                    <a:pt x="1964" y="1521"/>
                  </a:cubicBezTo>
                  <a:cubicBezTo>
                    <a:pt x="1964" y="1489"/>
                    <a:pt x="1996" y="1426"/>
                    <a:pt x="1996" y="1394"/>
                  </a:cubicBezTo>
                  <a:cubicBezTo>
                    <a:pt x="2028" y="1363"/>
                    <a:pt x="2028" y="1363"/>
                    <a:pt x="2059" y="1363"/>
                  </a:cubicBezTo>
                  <a:lnTo>
                    <a:pt x="2249" y="1331"/>
                  </a:lnTo>
                  <a:cubicBezTo>
                    <a:pt x="2281" y="1331"/>
                    <a:pt x="2313" y="1331"/>
                    <a:pt x="2313" y="1299"/>
                  </a:cubicBezTo>
                  <a:lnTo>
                    <a:pt x="2281" y="919"/>
                  </a:lnTo>
                  <a:cubicBezTo>
                    <a:pt x="2281" y="888"/>
                    <a:pt x="2249" y="856"/>
                    <a:pt x="2218" y="856"/>
                  </a:cubicBezTo>
                  <a:lnTo>
                    <a:pt x="1996" y="856"/>
                  </a:lnTo>
                  <a:cubicBezTo>
                    <a:pt x="1964" y="793"/>
                    <a:pt x="1933" y="761"/>
                    <a:pt x="1933" y="698"/>
                  </a:cubicBezTo>
                  <a:cubicBezTo>
                    <a:pt x="1901" y="698"/>
                    <a:pt x="1901" y="666"/>
                    <a:pt x="1933" y="666"/>
                  </a:cubicBezTo>
                  <a:lnTo>
                    <a:pt x="2059" y="508"/>
                  </a:lnTo>
                  <a:cubicBezTo>
                    <a:pt x="2091" y="476"/>
                    <a:pt x="2091" y="476"/>
                    <a:pt x="2059" y="444"/>
                  </a:cubicBezTo>
                  <a:lnTo>
                    <a:pt x="1774" y="191"/>
                  </a:lnTo>
                  <a:cubicBezTo>
                    <a:pt x="1759" y="175"/>
                    <a:pt x="1743" y="167"/>
                    <a:pt x="1731" y="167"/>
                  </a:cubicBezTo>
                  <a:cubicBezTo>
                    <a:pt x="1719" y="167"/>
                    <a:pt x="1711" y="175"/>
                    <a:pt x="1711" y="191"/>
                  </a:cubicBezTo>
                  <a:lnTo>
                    <a:pt x="1553" y="349"/>
                  </a:lnTo>
                  <a:lnTo>
                    <a:pt x="1521" y="349"/>
                  </a:lnTo>
                  <a:cubicBezTo>
                    <a:pt x="1458" y="318"/>
                    <a:pt x="1426" y="318"/>
                    <a:pt x="1363" y="318"/>
                  </a:cubicBezTo>
                  <a:cubicBezTo>
                    <a:pt x="1363" y="286"/>
                    <a:pt x="1331" y="286"/>
                    <a:pt x="1331" y="254"/>
                  </a:cubicBezTo>
                  <a:lnTo>
                    <a:pt x="1331" y="64"/>
                  </a:lnTo>
                  <a:cubicBezTo>
                    <a:pt x="1331" y="32"/>
                    <a:pt x="1299" y="1"/>
                    <a:pt x="12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533;p36">
              <a:extLst>
                <a:ext uri="{FF2B5EF4-FFF2-40B4-BE49-F238E27FC236}">
                  <a16:creationId xmlns:a16="http://schemas.microsoft.com/office/drawing/2014/main" id="{06777F84-BEF1-4B03-87D4-1551DABC5379}"/>
                </a:ext>
              </a:extLst>
            </p:cNvPr>
            <p:cNvSpPr/>
            <p:nvPr/>
          </p:nvSpPr>
          <p:spPr>
            <a:xfrm>
              <a:off x="5906534" y="2205547"/>
              <a:ext cx="86566" cy="85731"/>
            </a:xfrm>
            <a:custGeom>
              <a:avLst/>
              <a:gdLst/>
              <a:ahLst/>
              <a:cxnLst/>
              <a:rect l="l" t="t" r="r" b="b"/>
              <a:pathLst>
                <a:path w="2693" h="2667" extrusionOk="0">
                  <a:moveTo>
                    <a:pt x="1360" y="1062"/>
                  </a:moveTo>
                  <a:cubicBezTo>
                    <a:pt x="1405" y="1062"/>
                    <a:pt x="1450" y="1070"/>
                    <a:pt x="1489" y="1083"/>
                  </a:cubicBezTo>
                  <a:cubicBezTo>
                    <a:pt x="1553" y="1147"/>
                    <a:pt x="1584" y="1210"/>
                    <a:pt x="1584" y="1305"/>
                  </a:cubicBezTo>
                  <a:cubicBezTo>
                    <a:pt x="1584" y="1400"/>
                    <a:pt x="1553" y="1463"/>
                    <a:pt x="1489" y="1527"/>
                  </a:cubicBezTo>
                  <a:cubicBezTo>
                    <a:pt x="1442" y="1558"/>
                    <a:pt x="1394" y="1574"/>
                    <a:pt x="1347" y="1574"/>
                  </a:cubicBezTo>
                  <a:cubicBezTo>
                    <a:pt x="1299" y="1574"/>
                    <a:pt x="1252" y="1558"/>
                    <a:pt x="1204" y="1527"/>
                  </a:cubicBezTo>
                  <a:cubicBezTo>
                    <a:pt x="1141" y="1495"/>
                    <a:pt x="1078" y="1432"/>
                    <a:pt x="1078" y="1337"/>
                  </a:cubicBezTo>
                  <a:cubicBezTo>
                    <a:pt x="1078" y="1242"/>
                    <a:pt x="1109" y="1178"/>
                    <a:pt x="1173" y="1115"/>
                  </a:cubicBezTo>
                  <a:cubicBezTo>
                    <a:pt x="1228" y="1078"/>
                    <a:pt x="1295" y="1062"/>
                    <a:pt x="1360" y="1062"/>
                  </a:cubicBezTo>
                  <a:close/>
                  <a:moveTo>
                    <a:pt x="1342" y="694"/>
                  </a:moveTo>
                  <a:cubicBezTo>
                    <a:pt x="1198" y="694"/>
                    <a:pt x="1055" y="743"/>
                    <a:pt x="951" y="830"/>
                  </a:cubicBezTo>
                  <a:cubicBezTo>
                    <a:pt x="793" y="957"/>
                    <a:pt x="698" y="1147"/>
                    <a:pt x="698" y="1368"/>
                  </a:cubicBezTo>
                  <a:cubicBezTo>
                    <a:pt x="729" y="1558"/>
                    <a:pt x="824" y="1748"/>
                    <a:pt x="1014" y="1843"/>
                  </a:cubicBezTo>
                  <a:cubicBezTo>
                    <a:pt x="1109" y="1907"/>
                    <a:pt x="1236" y="1938"/>
                    <a:pt x="1331" y="1938"/>
                  </a:cubicBezTo>
                  <a:cubicBezTo>
                    <a:pt x="1489" y="1938"/>
                    <a:pt x="1616" y="1907"/>
                    <a:pt x="1743" y="1812"/>
                  </a:cubicBezTo>
                  <a:cubicBezTo>
                    <a:pt x="1901" y="1685"/>
                    <a:pt x="1964" y="1495"/>
                    <a:pt x="1964" y="1305"/>
                  </a:cubicBezTo>
                  <a:cubicBezTo>
                    <a:pt x="1964" y="1083"/>
                    <a:pt x="1838" y="893"/>
                    <a:pt x="1679" y="798"/>
                  </a:cubicBezTo>
                  <a:cubicBezTo>
                    <a:pt x="1580" y="727"/>
                    <a:pt x="1460" y="694"/>
                    <a:pt x="1342" y="694"/>
                  </a:cubicBezTo>
                  <a:close/>
                  <a:moveTo>
                    <a:pt x="1331" y="387"/>
                  </a:moveTo>
                  <a:lnTo>
                    <a:pt x="1331" y="450"/>
                  </a:lnTo>
                  <a:cubicBezTo>
                    <a:pt x="1363" y="545"/>
                    <a:pt x="1426" y="608"/>
                    <a:pt x="1521" y="640"/>
                  </a:cubicBezTo>
                  <a:cubicBezTo>
                    <a:pt x="1553" y="672"/>
                    <a:pt x="1584" y="672"/>
                    <a:pt x="1616" y="703"/>
                  </a:cubicBezTo>
                  <a:cubicBezTo>
                    <a:pt x="1642" y="712"/>
                    <a:pt x="1669" y="716"/>
                    <a:pt x="1697" y="716"/>
                  </a:cubicBezTo>
                  <a:cubicBezTo>
                    <a:pt x="1774" y="716"/>
                    <a:pt x="1855" y="686"/>
                    <a:pt x="1901" y="640"/>
                  </a:cubicBezTo>
                  <a:lnTo>
                    <a:pt x="1933" y="577"/>
                  </a:lnTo>
                  <a:lnTo>
                    <a:pt x="2028" y="640"/>
                  </a:lnTo>
                  <a:lnTo>
                    <a:pt x="1964" y="703"/>
                  </a:lnTo>
                  <a:cubicBezTo>
                    <a:pt x="1901" y="767"/>
                    <a:pt x="1901" y="893"/>
                    <a:pt x="1933" y="957"/>
                  </a:cubicBezTo>
                  <a:cubicBezTo>
                    <a:pt x="1964" y="988"/>
                    <a:pt x="1964" y="1052"/>
                    <a:pt x="1996" y="1083"/>
                  </a:cubicBezTo>
                  <a:cubicBezTo>
                    <a:pt x="2028" y="1178"/>
                    <a:pt x="2123" y="1242"/>
                    <a:pt x="2218" y="1242"/>
                  </a:cubicBezTo>
                  <a:lnTo>
                    <a:pt x="2281" y="1210"/>
                  </a:lnTo>
                  <a:lnTo>
                    <a:pt x="2281" y="1337"/>
                  </a:lnTo>
                  <a:lnTo>
                    <a:pt x="2218" y="1337"/>
                  </a:lnTo>
                  <a:cubicBezTo>
                    <a:pt x="2123" y="1337"/>
                    <a:pt x="2028" y="1400"/>
                    <a:pt x="2028" y="1495"/>
                  </a:cubicBezTo>
                  <a:cubicBezTo>
                    <a:pt x="1996" y="1527"/>
                    <a:pt x="1996" y="1590"/>
                    <a:pt x="1964" y="1622"/>
                  </a:cubicBezTo>
                  <a:cubicBezTo>
                    <a:pt x="1933" y="1717"/>
                    <a:pt x="1964" y="1812"/>
                    <a:pt x="2028" y="1875"/>
                  </a:cubicBezTo>
                  <a:lnTo>
                    <a:pt x="2091" y="1938"/>
                  </a:lnTo>
                  <a:lnTo>
                    <a:pt x="1996" y="2002"/>
                  </a:lnTo>
                  <a:lnTo>
                    <a:pt x="1964" y="1970"/>
                  </a:lnTo>
                  <a:cubicBezTo>
                    <a:pt x="1930" y="1918"/>
                    <a:pt x="1875" y="1894"/>
                    <a:pt x="1818" y="1894"/>
                  </a:cubicBezTo>
                  <a:cubicBezTo>
                    <a:pt x="1771" y="1894"/>
                    <a:pt x="1722" y="1910"/>
                    <a:pt x="1679" y="1938"/>
                  </a:cubicBezTo>
                  <a:cubicBezTo>
                    <a:pt x="1648" y="1938"/>
                    <a:pt x="1616" y="1970"/>
                    <a:pt x="1584" y="1970"/>
                  </a:cubicBezTo>
                  <a:cubicBezTo>
                    <a:pt x="1489" y="2002"/>
                    <a:pt x="1426" y="2097"/>
                    <a:pt x="1426" y="2192"/>
                  </a:cubicBezTo>
                  <a:lnTo>
                    <a:pt x="1426" y="2255"/>
                  </a:lnTo>
                  <a:lnTo>
                    <a:pt x="1331" y="2287"/>
                  </a:lnTo>
                  <a:lnTo>
                    <a:pt x="1331" y="2223"/>
                  </a:lnTo>
                  <a:cubicBezTo>
                    <a:pt x="1331" y="2097"/>
                    <a:pt x="1268" y="2033"/>
                    <a:pt x="1173" y="2002"/>
                  </a:cubicBezTo>
                  <a:cubicBezTo>
                    <a:pt x="1109" y="2002"/>
                    <a:pt x="1078" y="1970"/>
                    <a:pt x="1046" y="1970"/>
                  </a:cubicBezTo>
                  <a:cubicBezTo>
                    <a:pt x="1014" y="1938"/>
                    <a:pt x="983" y="1938"/>
                    <a:pt x="951" y="1938"/>
                  </a:cubicBezTo>
                  <a:cubicBezTo>
                    <a:pt x="888" y="1938"/>
                    <a:pt x="824" y="1970"/>
                    <a:pt x="793" y="2033"/>
                  </a:cubicBezTo>
                  <a:lnTo>
                    <a:pt x="729" y="2065"/>
                  </a:lnTo>
                  <a:lnTo>
                    <a:pt x="666" y="2002"/>
                  </a:lnTo>
                  <a:lnTo>
                    <a:pt x="698" y="1970"/>
                  </a:lnTo>
                  <a:cubicBezTo>
                    <a:pt x="793" y="1875"/>
                    <a:pt x="793" y="1780"/>
                    <a:pt x="729" y="1685"/>
                  </a:cubicBezTo>
                  <a:cubicBezTo>
                    <a:pt x="729" y="1653"/>
                    <a:pt x="698" y="1622"/>
                    <a:pt x="698" y="1590"/>
                  </a:cubicBezTo>
                  <a:cubicBezTo>
                    <a:pt x="666" y="1495"/>
                    <a:pt x="571" y="1432"/>
                    <a:pt x="444" y="1432"/>
                  </a:cubicBezTo>
                  <a:lnTo>
                    <a:pt x="381" y="1432"/>
                  </a:lnTo>
                  <a:lnTo>
                    <a:pt x="381" y="1337"/>
                  </a:lnTo>
                  <a:lnTo>
                    <a:pt x="444" y="1337"/>
                  </a:lnTo>
                  <a:cubicBezTo>
                    <a:pt x="539" y="1305"/>
                    <a:pt x="634" y="1242"/>
                    <a:pt x="666" y="1147"/>
                  </a:cubicBezTo>
                  <a:cubicBezTo>
                    <a:pt x="666" y="1115"/>
                    <a:pt x="698" y="1083"/>
                    <a:pt x="698" y="1052"/>
                  </a:cubicBezTo>
                  <a:cubicBezTo>
                    <a:pt x="761" y="957"/>
                    <a:pt x="729" y="830"/>
                    <a:pt x="634" y="767"/>
                  </a:cubicBezTo>
                  <a:lnTo>
                    <a:pt x="603" y="735"/>
                  </a:lnTo>
                  <a:lnTo>
                    <a:pt x="666" y="640"/>
                  </a:lnTo>
                  <a:lnTo>
                    <a:pt x="729" y="703"/>
                  </a:lnTo>
                  <a:cubicBezTo>
                    <a:pt x="766" y="740"/>
                    <a:pt x="814" y="756"/>
                    <a:pt x="867" y="756"/>
                  </a:cubicBezTo>
                  <a:cubicBezTo>
                    <a:pt x="904" y="756"/>
                    <a:pt x="943" y="748"/>
                    <a:pt x="983" y="735"/>
                  </a:cubicBezTo>
                  <a:cubicBezTo>
                    <a:pt x="1014" y="703"/>
                    <a:pt x="1046" y="672"/>
                    <a:pt x="1078" y="672"/>
                  </a:cubicBezTo>
                  <a:cubicBezTo>
                    <a:pt x="1173" y="640"/>
                    <a:pt x="1236" y="545"/>
                    <a:pt x="1236" y="450"/>
                  </a:cubicBezTo>
                  <a:lnTo>
                    <a:pt x="1236" y="387"/>
                  </a:lnTo>
                  <a:close/>
                  <a:moveTo>
                    <a:pt x="1517" y="0"/>
                  </a:moveTo>
                  <a:cubicBezTo>
                    <a:pt x="1498" y="0"/>
                    <a:pt x="1479" y="2"/>
                    <a:pt x="1458" y="6"/>
                  </a:cubicBezTo>
                  <a:lnTo>
                    <a:pt x="1078" y="6"/>
                  </a:lnTo>
                  <a:cubicBezTo>
                    <a:pt x="1014" y="6"/>
                    <a:pt x="951" y="38"/>
                    <a:pt x="919" y="101"/>
                  </a:cubicBezTo>
                  <a:cubicBezTo>
                    <a:pt x="888" y="133"/>
                    <a:pt x="856" y="196"/>
                    <a:pt x="856" y="260"/>
                  </a:cubicBezTo>
                  <a:lnTo>
                    <a:pt x="856" y="323"/>
                  </a:lnTo>
                  <a:lnTo>
                    <a:pt x="824" y="292"/>
                  </a:lnTo>
                  <a:cubicBezTo>
                    <a:pt x="761" y="228"/>
                    <a:pt x="698" y="228"/>
                    <a:pt x="666" y="228"/>
                  </a:cubicBezTo>
                  <a:cubicBezTo>
                    <a:pt x="603" y="228"/>
                    <a:pt x="539" y="228"/>
                    <a:pt x="476" y="292"/>
                  </a:cubicBezTo>
                  <a:lnTo>
                    <a:pt x="223" y="577"/>
                  </a:lnTo>
                  <a:cubicBezTo>
                    <a:pt x="128" y="672"/>
                    <a:pt x="159" y="830"/>
                    <a:pt x="254" y="925"/>
                  </a:cubicBezTo>
                  <a:lnTo>
                    <a:pt x="286" y="957"/>
                  </a:lnTo>
                  <a:lnTo>
                    <a:pt x="223" y="957"/>
                  </a:lnTo>
                  <a:cubicBezTo>
                    <a:pt x="159" y="957"/>
                    <a:pt x="96" y="988"/>
                    <a:pt x="64" y="1020"/>
                  </a:cubicBezTo>
                  <a:cubicBezTo>
                    <a:pt x="33" y="1083"/>
                    <a:pt x="1" y="1147"/>
                    <a:pt x="1" y="1210"/>
                  </a:cubicBezTo>
                  <a:lnTo>
                    <a:pt x="33" y="1590"/>
                  </a:lnTo>
                  <a:cubicBezTo>
                    <a:pt x="33" y="1717"/>
                    <a:pt x="159" y="1812"/>
                    <a:pt x="254" y="1812"/>
                  </a:cubicBezTo>
                  <a:lnTo>
                    <a:pt x="349" y="1812"/>
                  </a:lnTo>
                  <a:lnTo>
                    <a:pt x="286" y="1843"/>
                  </a:lnTo>
                  <a:cubicBezTo>
                    <a:pt x="254" y="1875"/>
                    <a:pt x="223" y="1938"/>
                    <a:pt x="223" y="2002"/>
                  </a:cubicBezTo>
                  <a:cubicBezTo>
                    <a:pt x="223" y="2065"/>
                    <a:pt x="254" y="2128"/>
                    <a:pt x="318" y="2160"/>
                  </a:cubicBezTo>
                  <a:lnTo>
                    <a:pt x="603" y="2445"/>
                  </a:lnTo>
                  <a:cubicBezTo>
                    <a:pt x="645" y="2473"/>
                    <a:pt x="694" y="2489"/>
                    <a:pt x="744" y="2489"/>
                  </a:cubicBezTo>
                  <a:cubicBezTo>
                    <a:pt x="805" y="2489"/>
                    <a:pt x="867" y="2466"/>
                    <a:pt x="919" y="2413"/>
                  </a:cubicBezTo>
                  <a:lnTo>
                    <a:pt x="983" y="2382"/>
                  </a:lnTo>
                  <a:lnTo>
                    <a:pt x="983" y="2445"/>
                  </a:lnTo>
                  <a:cubicBezTo>
                    <a:pt x="983" y="2572"/>
                    <a:pt x="1078" y="2667"/>
                    <a:pt x="1204" y="2667"/>
                  </a:cubicBezTo>
                  <a:cubicBezTo>
                    <a:pt x="1204" y="2667"/>
                    <a:pt x="1204" y="2667"/>
                    <a:pt x="1204" y="2635"/>
                  </a:cubicBezTo>
                  <a:lnTo>
                    <a:pt x="1521" y="2635"/>
                  </a:lnTo>
                  <a:cubicBezTo>
                    <a:pt x="1584" y="2635"/>
                    <a:pt x="1679" y="2603"/>
                    <a:pt x="1743" y="2540"/>
                  </a:cubicBezTo>
                  <a:cubicBezTo>
                    <a:pt x="1774" y="2477"/>
                    <a:pt x="1806" y="2382"/>
                    <a:pt x="1806" y="2318"/>
                  </a:cubicBezTo>
                  <a:lnTo>
                    <a:pt x="1869" y="2350"/>
                  </a:lnTo>
                  <a:cubicBezTo>
                    <a:pt x="1917" y="2397"/>
                    <a:pt x="1972" y="2421"/>
                    <a:pt x="2028" y="2421"/>
                  </a:cubicBezTo>
                  <a:cubicBezTo>
                    <a:pt x="2083" y="2421"/>
                    <a:pt x="2139" y="2397"/>
                    <a:pt x="2186" y="2350"/>
                  </a:cubicBezTo>
                  <a:lnTo>
                    <a:pt x="2439" y="2065"/>
                  </a:lnTo>
                  <a:cubicBezTo>
                    <a:pt x="2503" y="2002"/>
                    <a:pt x="2503" y="1970"/>
                    <a:pt x="2503" y="1907"/>
                  </a:cubicBezTo>
                  <a:cubicBezTo>
                    <a:pt x="2503" y="1843"/>
                    <a:pt x="2471" y="1780"/>
                    <a:pt x="2439" y="1748"/>
                  </a:cubicBezTo>
                  <a:lnTo>
                    <a:pt x="2376" y="1685"/>
                  </a:lnTo>
                  <a:lnTo>
                    <a:pt x="2471" y="1685"/>
                  </a:lnTo>
                  <a:cubicBezTo>
                    <a:pt x="2534" y="1685"/>
                    <a:pt x="2566" y="1653"/>
                    <a:pt x="2629" y="1622"/>
                  </a:cubicBezTo>
                  <a:cubicBezTo>
                    <a:pt x="2661" y="1558"/>
                    <a:pt x="2693" y="1495"/>
                    <a:pt x="2693" y="1432"/>
                  </a:cubicBezTo>
                  <a:lnTo>
                    <a:pt x="2661" y="1052"/>
                  </a:lnTo>
                  <a:cubicBezTo>
                    <a:pt x="2661" y="988"/>
                    <a:pt x="2629" y="925"/>
                    <a:pt x="2598" y="893"/>
                  </a:cubicBezTo>
                  <a:cubicBezTo>
                    <a:pt x="2534" y="862"/>
                    <a:pt x="2471" y="830"/>
                    <a:pt x="2408" y="830"/>
                  </a:cubicBezTo>
                  <a:lnTo>
                    <a:pt x="2344" y="830"/>
                  </a:lnTo>
                  <a:lnTo>
                    <a:pt x="2408" y="798"/>
                  </a:lnTo>
                  <a:cubicBezTo>
                    <a:pt x="2439" y="767"/>
                    <a:pt x="2471" y="703"/>
                    <a:pt x="2439" y="640"/>
                  </a:cubicBezTo>
                  <a:cubicBezTo>
                    <a:pt x="2439" y="577"/>
                    <a:pt x="2439" y="513"/>
                    <a:pt x="2376" y="482"/>
                  </a:cubicBezTo>
                  <a:lnTo>
                    <a:pt x="2091" y="228"/>
                  </a:lnTo>
                  <a:cubicBezTo>
                    <a:pt x="2044" y="181"/>
                    <a:pt x="1980" y="157"/>
                    <a:pt x="1921" y="157"/>
                  </a:cubicBezTo>
                  <a:cubicBezTo>
                    <a:pt x="1861" y="157"/>
                    <a:pt x="1806" y="181"/>
                    <a:pt x="1774" y="228"/>
                  </a:cubicBezTo>
                  <a:lnTo>
                    <a:pt x="1711" y="292"/>
                  </a:lnTo>
                  <a:lnTo>
                    <a:pt x="1711" y="196"/>
                  </a:lnTo>
                  <a:cubicBezTo>
                    <a:pt x="1711" y="86"/>
                    <a:pt x="1639" y="0"/>
                    <a:pt x="1517" y="0"/>
                  </a:cubicBezTo>
                  <a:close/>
                </a:path>
              </a:pathLst>
            </a:custGeom>
            <a:solidFill>
              <a:srgbClr val="1C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534;p36">
              <a:extLst>
                <a:ext uri="{FF2B5EF4-FFF2-40B4-BE49-F238E27FC236}">
                  <a16:creationId xmlns:a16="http://schemas.microsoft.com/office/drawing/2014/main" id="{F8E18103-EB28-4B1B-9CA1-14C17D1B53A5}"/>
                </a:ext>
              </a:extLst>
            </p:cNvPr>
            <p:cNvSpPr/>
            <p:nvPr/>
          </p:nvSpPr>
          <p:spPr>
            <a:xfrm>
              <a:off x="6051090" y="2337952"/>
              <a:ext cx="195506" cy="322864"/>
            </a:xfrm>
            <a:custGeom>
              <a:avLst/>
              <a:gdLst/>
              <a:ahLst/>
              <a:cxnLst/>
              <a:rect l="l" t="t" r="r" b="b"/>
              <a:pathLst>
                <a:path w="6082" h="10044" extrusionOk="0">
                  <a:moveTo>
                    <a:pt x="5551" y="0"/>
                  </a:moveTo>
                  <a:cubicBezTo>
                    <a:pt x="5402" y="0"/>
                    <a:pt x="5255" y="65"/>
                    <a:pt x="5163" y="194"/>
                  </a:cubicBezTo>
                  <a:lnTo>
                    <a:pt x="4150" y="1493"/>
                  </a:lnTo>
                  <a:cubicBezTo>
                    <a:pt x="4055" y="1335"/>
                    <a:pt x="3928" y="1176"/>
                    <a:pt x="3833" y="986"/>
                  </a:cubicBezTo>
                  <a:cubicBezTo>
                    <a:pt x="3624" y="658"/>
                    <a:pt x="3274" y="413"/>
                    <a:pt x="2783" y="413"/>
                  </a:cubicBezTo>
                  <a:cubicBezTo>
                    <a:pt x="2753" y="413"/>
                    <a:pt x="2723" y="414"/>
                    <a:pt x="2693" y="416"/>
                  </a:cubicBezTo>
                  <a:lnTo>
                    <a:pt x="1394" y="416"/>
                  </a:lnTo>
                  <a:cubicBezTo>
                    <a:pt x="413" y="416"/>
                    <a:pt x="33" y="891"/>
                    <a:pt x="1" y="1461"/>
                  </a:cubicBezTo>
                  <a:cubicBezTo>
                    <a:pt x="1" y="1493"/>
                    <a:pt x="1" y="4818"/>
                    <a:pt x="1" y="4818"/>
                  </a:cubicBezTo>
                  <a:cubicBezTo>
                    <a:pt x="1" y="5071"/>
                    <a:pt x="223" y="5293"/>
                    <a:pt x="476" y="5293"/>
                  </a:cubicBezTo>
                  <a:cubicBezTo>
                    <a:pt x="666" y="5293"/>
                    <a:pt x="793" y="5230"/>
                    <a:pt x="888" y="5071"/>
                  </a:cubicBezTo>
                  <a:lnTo>
                    <a:pt x="2186" y="5800"/>
                  </a:lnTo>
                  <a:lnTo>
                    <a:pt x="2186" y="9410"/>
                  </a:lnTo>
                  <a:cubicBezTo>
                    <a:pt x="2186" y="9758"/>
                    <a:pt x="2471" y="10043"/>
                    <a:pt x="2819" y="10043"/>
                  </a:cubicBezTo>
                  <a:cubicBezTo>
                    <a:pt x="3168" y="10043"/>
                    <a:pt x="3453" y="9758"/>
                    <a:pt x="3453" y="9410"/>
                  </a:cubicBezTo>
                  <a:lnTo>
                    <a:pt x="3421" y="5103"/>
                  </a:lnTo>
                  <a:lnTo>
                    <a:pt x="3358" y="2031"/>
                  </a:lnTo>
                  <a:lnTo>
                    <a:pt x="3358" y="2031"/>
                  </a:lnTo>
                  <a:cubicBezTo>
                    <a:pt x="3485" y="2221"/>
                    <a:pt x="3611" y="2411"/>
                    <a:pt x="3738" y="2570"/>
                  </a:cubicBezTo>
                  <a:lnTo>
                    <a:pt x="3738" y="2601"/>
                  </a:lnTo>
                  <a:cubicBezTo>
                    <a:pt x="3833" y="2696"/>
                    <a:pt x="3991" y="2760"/>
                    <a:pt x="4118" y="2760"/>
                  </a:cubicBezTo>
                  <a:cubicBezTo>
                    <a:pt x="4276" y="2760"/>
                    <a:pt x="4403" y="2696"/>
                    <a:pt x="4498" y="2570"/>
                  </a:cubicBezTo>
                  <a:lnTo>
                    <a:pt x="5923" y="796"/>
                  </a:lnTo>
                  <a:cubicBezTo>
                    <a:pt x="6081" y="574"/>
                    <a:pt x="6050" y="289"/>
                    <a:pt x="5860" y="99"/>
                  </a:cubicBezTo>
                  <a:cubicBezTo>
                    <a:pt x="5767" y="33"/>
                    <a:pt x="5658" y="0"/>
                    <a:pt x="5551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535;p36">
              <a:extLst>
                <a:ext uri="{FF2B5EF4-FFF2-40B4-BE49-F238E27FC236}">
                  <a16:creationId xmlns:a16="http://schemas.microsoft.com/office/drawing/2014/main" id="{0CF1F458-59A5-4463-B542-056E70FCE21A}"/>
                </a:ext>
              </a:extLst>
            </p:cNvPr>
            <p:cNvSpPr/>
            <p:nvPr/>
          </p:nvSpPr>
          <p:spPr>
            <a:xfrm>
              <a:off x="6043986" y="2331716"/>
              <a:ext cx="208717" cy="335208"/>
            </a:xfrm>
            <a:custGeom>
              <a:avLst/>
              <a:gdLst/>
              <a:ahLst/>
              <a:cxnLst/>
              <a:rect l="l" t="t" r="r" b="b"/>
              <a:pathLst>
                <a:path w="6493" h="10428" extrusionOk="0">
                  <a:moveTo>
                    <a:pt x="5767" y="0"/>
                  </a:moveTo>
                  <a:cubicBezTo>
                    <a:pt x="5734" y="0"/>
                    <a:pt x="5702" y="3"/>
                    <a:pt x="5669" y="8"/>
                  </a:cubicBezTo>
                  <a:cubicBezTo>
                    <a:pt x="5511" y="8"/>
                    <a:pt x="5321" y="103"/>
                    <a:pt x="5226" y="262"/>
                  </a:cubicBezTo>
                  <a:lnTo>
                    <a:pt x="4371" y="1339"/>
                  </a:lnTo>
                  <a:cubicBezTo>
                    <a:pt x="4307" y="1275"/>
                    <a:pt x="4244" y="1180"/>
                    <a:pt x="4181" y="1085"/>
                  </a:cubicBezTo>
                  <a:cubicBezTo>
                    <a:pt x="3896" y="642"/>
                    <a:pt x="3484" y="388"/>
                    <a:pt x="2914" y="388"/>
                  </a:cubicBezTo>
                  <a:lnTo>
                    <a:pt x="2882" y="388"/>
                  </a:lnTo>
                  <a:lnTo>
                    <a:pt x="1584" y="420"/>
                  </a:lnTo>
                  <a:lnTo>
                    <a:pt x="1552" y="420"/>
                  </a:lnTo>
                  <a:cubicBezTo>
                    <a:pt x="602" y="420"/>
                    <a:pt x="32" y="863"/>
                    <a:pt x="32" y="1655"/>
                  </a:cubicBezTo>
                  <a:cubicBezTo>
                    <a:pt x="32" y="1655"/>
                    <a:pt x="32" y="4220"/>
                    <a:pt x="32" y="4980"/>
                  </a:cubicBezTo>
                  <a:cubicBezTo>
                    <a:pt x="0" y="5360"/>
                    <a:pt x="317" y="5677"/>
                    <a:pt x="665" y="5677"/>
                  </a:cubicBezTo>
                  <a:lnTo>
                    <a:pt x="697" y="5677"/>
                  </a:lnTo>
                  <a:cubicBezTo>
                    <a:pt x="919" y="5677"/>
                    <a:pt x="1140" y="5550"/>
                    <a:pt x="1267" y="5360"/>
                  </a:cubicBezTo>
                  <a:cubicBezTo>
                    <a:pt x="1299" y="5297"/>
                    <a:pt x="1299" y="5170"/>
                    <a:pt x="1204" y="5107"/>
                  </a:cubicBezTo>
                  <a:cubicBezTo>
                    <a:pt x="1169" y="5096"/>
                    <a:pt x="1130" y="5088"/>
                    <a:pt x="1093" y="5088"/>
                  </a:cubicBezTo>
                  <a:cubicBezTo>
                    <a:pt x="1029" y="5088"/>
                    <a:pt x="970" y="5110"/>
                    <a:pt x="950" y="5170"/>
                  </a:cubicBezTo>
                  <a:cubicBezTo>
                    <a:pt x="887" y="5265"/>
                    <a:pt x="792" y="5297"/>
                    <a:pt x="697" y="5297"/>
                  </a:cubicBezTo>
                  <a:cubicBezTo>
                    <a:pt x="602" y="5297"/>
                    <a:pt x="539" y="5265"/>
                    <a:pt x="475" y="5202"/>
                  </a:cubicBezTo>
                  <a:cubicBezTo>
                    <a:pt x="444" y="5170"/>
                    <a:pt x="412" y="5075"/>
                    <a:pt x="412" y="5012"/>
                  </a:cubicBezTo>
                  <a:cubicBezTo>
                    <a:pt x="412" y="3872"/>
                    <a:pt x="412" y="1687"/>
                    <a:pt x="412" y="1655"/>
                  </a:cubicBezTo>
                  <a:cubicBezTo>
                    <a:pt x="412" y="1085"/>
                    <a:pt x="824" y="800"/>
                    <a:pt x="1584" y="800"/>
                  </a:cubicBezTo>
                  <a:lnTo>
                    <a:pt x="2882" y="768"/>
                  </a:lnTo>
                  <a:lnTo>
                    <a:pt x="2945" y="768"/>
                  </a:lnTo>
                  <a:cubicBezTo>
                    <a:pt x="3357" y="768"/>
                    <a:pt x="3674" y="958"/>
                    <a:pt x="3896" y="1307"/>
                  </a:cubicBezTo>
                  <a:cubicBezTo>
                    <a:pt x="3991" y="1465"/>
                    <a:pt x="4086" y="1624"/>
                    <a:pt x="4212" y="1782"/>
                  </a:cubicBezTo>
                  <a:cubicBezTo>
                    <a:pt x="4244" y="1845"/>
                    <a:pt x="4276" y="1877"/>
                    <a:pt x="4339" y="1877"/>
                  </a:cubicBezTo>
                  <a:cubicBezTo>
                    <a:pt x="4402" y="1877"/>
                    <a:pt x="4466" y="1845"/>
                    <a:pt x="4497" y="1782"/>
                  </a:cubicBezTo>
                  <a:lnTo>
                    <a:pt x="5511" y="483"/>
                  </a:lnTo>
                  <a:cubicBezTo>
                    <a:pt x="5574" y="420"/>
                    <a:pt x="5637" y="388"/>
                    <a:pt x="5732" y="388"/>
                  </a:cubicBezTo>
                  <a:cubicBezTo>
                    <a:pt x="5796" y="388"/>
                    <a:pt x="5891" y="388"/>
                    <a:pt x="5954" y="452"/>
                  </a:cubicBezTo>
                  <a:cubicBezTo>
                    <a:pt x="6081" y="547"/>
                    <a:pt x="6081" y="737"/>
                    <a:pt x="5986" y="863"/>
                  </a:cubicBezTo>
                  <a:lnTo>
                    <a:pt x="4561" y="2669"/>
                  </a:lnTo>
                  <a:cubicBezTo>
                    <a:pt x="4510" y="2735"/>
                    <a:pt x="4425" y="2776"/>
                    <a:pt x="4337" y="2776"/>
                  </a:cubicBezTo>
                  <a:cubicBezTo>
                    <a:pt x="4258" y="2776"/>
                    <a:pt x="4177" y="2743"/>
                    <a:pt x="4117" y="2669"/>
                  </a:cubicBezTo>
                  <a:cubicBezTo>
                    <a:pt x="3991" y="2510"/>
                    <a:pt x="3864" y="2320"/>
                    <a:pt x="3737" y="2130"/>
                  </a:cubicBezTo>
                  <a:cubicBezTo>
                    <a:pt x="3691" y="2084"/>
                    <a:pt x="3628" y="2054"/>
                    <a:pt x="3572" y="2054"/>
                  </a:cubicBezTo>
                  <a:cubicBezTo>
                    <a:pt x="3552" y="2054"/>
                    <a:pt x="3532" y="2058"/>
                    <a:pt x="3516" y="2067"/>
                  </a:cubicBezTo>
                  <a:cubicBezTo>
                    <a:pt x="3421" y="2067"/>
                    <a:pt x="3389" y="2162"/>
                    <a:pt x="3389" y="2225"/>
                  </a:cubicBezTo>
                  <a:lnTo>
                    <a:pt x="3452" y="5297"/>
                  </a:lnTo>
                  <a:lnTo>
                    <a:pt x="3484" y="9604"/>
                  </a:lnTo>
                  <a:cubicBezTo>
                    <a:pt x="3484" y="9857"/>
                    <a:pt x="3294" y="10047"/>
                    <a:pt x="3040" y="10047"/>
                  </a:cubicBezTo>
                  <a:cubicBezTo>
                    <a:pt x="2787" y="10047"/>
                    <a:pt x="2565" y="9857"/>
                    <a:pt x="2565" y="9604"/>
                  </a:cubicBezTo>
                  <a:lnTo>
                    <a:pt x="2565" y="5994"/>
                  </a:lnTo>
                  <a:cubicBezTo>
                    <a:pt x="2565" y="5899"/>
                    <a:pt x="2502" y="5836"/>
                    <a:pt x="2407" y="5836"/>
                  </a:cubicBezTo>
                  <a:cubicBezTo>
                    <a:pt x="2280" y="5836"/>
                    <a:pt x="2217" y="5899"/>
                    <a:pt x="2217" y="5994"/>
                  </a:cubicBezTo>
                  <a:lnTo>
                    <a:pt x="2217" y="9604"/>
                  </a:lnTo>
                  <a:cubicBezTo>
                    <a:pt x="2217" y="10047"/>
                    <a:pt x="2565" y="10427"/>
                    <a:pt x="3040" y="10427"/>
                  </a:cubicBezTo>
                  <a:cubicBezTo>
                    <a:pt x="3484" y="10427"/>
                    <a:pt x="3864" y="10047"/>
                    <a:pt x="3832" y="9572"/>
                  </a:cubicBezTo>
                  <a:lnTo>
                    <a:pt x="3801" y="5265"/>
                  </a:lnTo>
                  <a:lnTo>
                    <a:pt x="3769" y="2828"/>
                  </a:lnTo>
                  <a:lnTo>
                    <a:pt x="3769" y="2828"/>
                  </a:lnTo>
                  <a:cubicBezTo>
                    <a:pt x="3770" y="2859"/>
                    <a:pt x="3801" y="2859"/>
                    <a:pt x="3801" y="2890"/>
                  </a:cubicBezTo>
                  <a:cubicBezTo>
                    <a:pt x="3927" y="3049"/>
                    <a:pt x="4117" y="3144"/>
                    <a:pt x="4339" y="3144"/>
                  </a:cubicBezTo>
                  <a:cubicBezTo>
                    <a:pt x="4529" y="3144"/>
                    <a:pt x="4719" y="3049"/>
                    <a:pt x="4846" y="2890"/>
                  </a:cubicBezTo>
                  <a:lnTo>
                    <a:pt x="6271" y="1085"/>
                  </a:lnTo>
                  <a:cubicBezTo>
                    <a:pt x="6492" y="800"/>
                    <a:pt x="6461" y="388"/>
                    <a:pt x="6176" y="167"/>
                  </a:cubicBezTo>
                  <a:cubicBezTo>
                    <a:pt x="6071" y="62"/>
                    <a:pt x="5922" y="0"/>
                    <a:pt x="576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536;p36">
              <a:extLst>
                <a:ext uri="{FF2B5EF4-FFF2-40B4-BE49-F238E27FC236}">
                  <a16:creationId xmlns:a16="http://schemas.microsoft.com/office/drawing/2014/main" id="{360ED3D1-7DCD-4A21-962C-310A3DFE483F}"/>
                </a:ext>
              </a:extLst>
            </p:cNvPr>
            <p:cNvSpPr/>
            <p:nvPr/>
          </p:nvSpPr>
          <p:spPr>
            <a:xfrm>
              <a:off x="6079602" y="2269869"/>
              <a:ext cx="68244" cy="68244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7" y="1"/>
                  </a:moveTo>
                  <a:cubicBezTo>
                    <a:pt x="476" y="1"/>
                    <a:pt x="1" y="476"/>
                    <a:pt x="1" y="1046"/>
                  </a:cubicBezTo>
                  <a:cubicBezTo>
                    <a:pt x="1" y="1647"/>
                    <a:pt x="476" y="2122"/>
                    <a:pt x="1077" y="2122"/>
                  </a:cubicBezTo>
                  <a:cubicBezTo>
                    <a:pt x="1647" y="2122"/>
                    <a:pt x="2123" y="1647"/>
                    <a:pt x="2123" y="1046"/>
                  </a:cubicBezTo>
                  <a:cubicBezTo>
                    <a:pt x="2123" y="476"/>
                    <a:pt x="1647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537;p36">
              <a:extLst>
                <a:ext uri="{FF2B5EF4-FFF2-40B4-BE49-F238E27FC236}">
                  <a16:creationId xmlns:a16="http://schemas.microsoft.com/office/drawing/2014/main" id="{B9A7BB7A-B030-4CFE-B816-C4CAEA3898E9}"/>
                </a:ext>
              </a:extLst>
            </p:cNvPr>
            <p:cNvSpPr/>
            <p:nvPr/>
          </p:nvSpPr>
          <p:spPr>
            <a:xfrm>
              <a:off x="6073495" y="2263762"/>
              <a:ext cx="80459" cy="80459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267" y="381"/>
                  </a:moveTo>
                  <a:cubicBezTo>
                    <a:pt x="1742" y="381"/>
                    <a:pt x="2122" y="761"/>
                    <a:pt x="2122" y="1236"/>
                  </a:cubicBezTo>
                  <a:cubicBezTo>
                    <a:pt x="2122" y="1742"/>
                    <a:pt x="1742" y="2122"/>
                    <a:pt x="1267" y="2122"/>
                  </a:cubicBezTo>
                  <a:cubicBezTo>
                    <a:pt x="792" y="2122"/>
                    <a:pt x="381" y="1742"/>
                    <a:pt x="381" y="1236"/>
                  </a:cubicBezTo>
                  <a:cubicBezTo>
                    <a:pt x="381" y="761"/>
                    <a:pt x="792" y="381"/>
                    <a:pt x="1267" y="381"/>
                  </a:cubicBezTo>
                  <a:close/>
                  <a:moveTo>
                    <a:pt x="1267" y="1"/>
                  </a:moveTo>
                  <a:cubicBezTo>
                    <a:pt x="571" y="1"/>
                    <a:pt x="1" y="571"/>
                    <a:pt x="1" y="1267"/>
                  </a:cubicBezTo>
                  <a:cubicBezTo>
                    <a:pt x="1" y="1932"/>
                    <a:pt x="571" y="2502"/>
                    <a:pt x="1267" y="2502"/>
                  </a:cubicBezTo>
                  <a:cubicBezTo>
                    <a:pt x="1964" y="2502"/>
                    <a:pt x="2503" y="1932"/>
                    <a:pt x="2503" y="1267"/>
                  </a:cubicBezTo>
                  <a:cubicBezTo>
                    <a:pt x="2503" y="571"/>
                    <a:pt x="1932" y="1"/>
                    <a:pt x="126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538;p36">
              <a:extLst>
                <a:ext uri="{FF2B5EF4-FFF2-40B4-BE49-F238E27FC236}">
                  <a16:creationId xmlns:a16="http://schemas.microsoft.com/office/drawing/2014/main" id="{F9952056-F61C-4DCF-9465-B2F77F2A613F}"/>
                </a:ext>
              </a:extLst>
            </p:cNvPr>
            <p:cNvSpPr/>
            <p:nvPr/>
          </p:nvSpPr>
          <p:spPr>
            <a:xfrm>
              <a:off x="6079602" y="2487716"/>
              <a:ext cx="41788" cy="173101"/>
            </a:xfrm>
            <a:custGeom>
              <a:avLst/>
              <a:gdLst/>
              <a:ahLst/>
              <a:cxnLst/>
              <a:rect l="l" t="t" r="r" b="b"/>
              <a:pathLst>
                <a:path w="1300" h="5385" extrusionOk="0">
                  <a:moveTo>
                    <a:pt x="1" y="1"/>
                  </a:moveTo>
                  <a:lnTo>
                    <a:pt x="1" y="4688"/>
                  </a:lnTo>
                  <a:cubicBezTo>
                    <a:pt x="1" y="5068"/>
                    <a:pt x="286" y="5384"/>
                    <a:pt x="666" y="5384"/>
                  </a:cubicBezTo>
                  <a:cubicBezTo>
                    <a:pt x="1014" y="5384"/>
                    <a:pt x="1299" y="5068"/>
                    <a:pt x="1299" y="4688"/>
                  </a:cubicBezTo>
                  <a:lnTo>
                    <a:pt x="1299" y="9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539;p36">
              <a:extLst>
                <a:ext uri="{FF2B5EF4-FFF2-40B4-BE49-F238E27FC236}">
                  <a16:creationId xmlns:a16="http://schemas.microsoft.com/office/drawing/2014/main" id="{CC2B5AAA-948E-457F-85B5-6FD0072F8ABE}"/>
                </a:ext>
              </a:extLst>
            </p:cNvPr>
            <p:cNvSpPr/>
            <p:nvPr/>
          </p:nvSpPr>
          <p:spPr>
            <a:xfrm>
              <a:off x="6073495" y="2482637"/>
              <a:ext cx="54004" cy="183259"/>
            </a:xfrm>
            <a:custGeom>
              <a:avLst/>
              <a:gdLst/>
              <a:ahLst/>
              <a:cxnLst/>
              <a:rect l="l" t="t" r="r" b="b"/>
              <a:pathLst>
                <a:path w="1680" h="5701" extrusionOk="0">
                  <a:moveTo>
                    <a:pt x="191" y="0"/>
                  </a:moveTo>
                  <a:cubicBezTo>
                    <a:pt x="96" y="0"/>
                    <a:pt x="1" y="64"/>
                    <a:pt x="1" y="159"/>
                  </a:cubicBezTo>
                  <a:lnTo>
                    <a:pt x="1" y="4846"/>
                  </a:lnTo>
                  <a:cubicBezTo>
                    <a:pt x="1" y="5321"/>
                    <a:pt x="381" y="5701"/>
                    <a:pt x="824" y="5701"/>
                  </a:cubicBezTo>
                  <a:cubicBezTo>
                    <a:pt x="1299" y="5701"/>
                    <a:pt x="1679" y="5321"/>
                    <a:pt x="1647" y="4846"/>
                  </a:cubicBezTo>
                  <a:lnTo>
                    <a:pt x="1647" y="1109"/>
                  </a:lnTo>
                  <a:cubicBezTo>
                    <a:pt x="1647" y="1014"/>
                    <a:pt x="1584" y="919"/>
                    <a:pt x="1457" y="919"/>
                  </a:cubicBezTo>
                  <a:cubicBezTo>
                    <a:pt x="1362" y="919"/>
                    <a:pt x="1299" y="1014"/>
                    <a:pt x="1299" y="1109"/>
                  </a:cubicBezTo>
                  <a:lnTo>
                    <a:pt x="1299" y="4846"/>
                  </a:lnTo>
                  <a:cubicBezTo>
                    <a:pt x="1299" y="5131"/>
                    <a:pt x="1077" y="5352"/>
                    <a:pt x="824" y="5352"/>
                  </a:cubicBezTo>
                  <a:cubicBezTo>
                    <a:pt x="571" y="5352"/>
                    <a:pt x="381" y="5099"/>
                    <a:pt x="381" y="4846"/>
                  </a:cubicBezTo>
                  <a:lnTo>
                    <a:pt x="381" y="159"/>
                  </a:lnTo>
                  <a:cubicBezTo>
                    <a:pt x="381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540;p36">
              <a:extLst>
                <a:ext uri="{FF2B5EF4-FFF2-40B4-BE49-F238E27FC236}">
                  <a16:creationId xmlns:a16="http://schemas.microsoft.com/office/drawing/2014/main" id="{322CE0D9-B9FE-4419-BCC1-C5A2CF7775E0}"/>
                </a:ext>
              </a:extLst>
            </p:cNvPr>
            <p:cNvSpPr/>
            <p:nvPr/>
          </p:nvSpPr>
          <p:spPr>
            <a:xfrm>
              <a:off x="6073495" y="2401182"/>
              <a:ext cx="12247" cy="106946"/>
            </a:xfrm>
            <a:custGeom>
              <a:avLst/>
              <a:gdLst/>
              <a:ahLst/>
              <a:cxnLst/>
              <a:rect l="l" t="t" r="r" b="b"/>
              <a:pathLst>
                <a:path w="381" h="332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3136"/>
                  </a:lnTo>
                  <a:cubicBezTo>
                    <a:pt x="1" y="3231"/>
                    <a:pt x="96" y="3326"/>
                    <a:pt x="191" y="3326"/>
                  </a:cubicBezTo>
                  <a:cubicBezTo>
                    <a:pt x="317" y="3326"/>
                    <a:pt x="381" y="3231"/>
                    <a:pt x="381" y="3136"/>
                  </a:cubicBezTo>
                  <a:lnTo>
                    <a:pt x="381" y="191"/>
                  </a:lnTo>
                  <a:cubicBezTo>
                    <a:pt x="381" y="96"/>
                    <a:pt x="317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541;p36">
              <a:extLst>
                <a:ext uri="{FF2B5EF4-FFF2-40B4-BE49-F238E27FC236}">
                  <a16:creationId xmlns:a16="http://schemas.microsoft.com/office/drawing/2014/main" id="{D70E24F2-6C15-4CC5-B225-6D6BFC848BE2}"/>
                </a:ext>
              </a:extLst>
            </p:cNvPr>
            <p:cNvSpPr/>
            <p:nvPr/>
          </p:nvSpPr>
          <p:spPr>
            <a:xfrm>
              <a:off x="5880078" y="2382859"/>
              <a:ext cx="139509" cy="130348"/>
            </a:xfrm>
            <a:custGeom>
              <a:avLst/>
              <a:gdLst/>
              <a:ahLst/>
              <a:cxnLst/>
              <a:rect l="l" t="t" r="r" b="b"/>
              <a:pathLst>
                <a:path w="4340" h="4055" extrusionOk="0">
                  <a:moveTo>
                    <a:pt x="1679" y="1"/>
                  </a:moveTo>
                  <a:cubicBezTo>
                    <a:pt x="761" y="1"/>
                    <a:pt x="1" y="761"/>
                    <a:pt x="1" y="1711"/>
                  </a:cubicBezTo>
                  <a:lnTo>
                    <a:pt x="1" y="2471"/>
                  </a:lnTo>
                  <a:lnTo>
                    <a:pt x="1" y="4054"/>
                  </a:lnTo>
                  <a:lnTo>
                    <a:pt x="4339" y="4054"/>
                  </a:lnTo>
                  <a:lnTo>
                    <a:pt x="4339" y="2471"/>
                  </a:lnTo>
                  <a:lnTo>
                    <a:pt x="4339" y="1711"/>
                  </a:lnTo>
                  <a:cubicBezTo>
                    <a:pt x="4339" y="761"/>
                    <a:pt x="3579" y="1"/>
                    <a:pt x="2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542;p36">
              <a:extLst>
                <a:ext uri="{FF2B5EF4-FFF2-40B4-BE49-F238E27FC236}">
                  <a16:creationId xmlns:a16="http://schemas.microsoft.com/office/drawing/2014/main" id="{7A8FB710-6C09-4882-9F04-DBEC48B436D0}"/>
                </a:ext>
              </a:extLst>
            </p:cNvPr>
            <p:cNvSpPr/>
            <p:nvPr/>
          </p:nvSpPr>
          <p:spPr>
            <a:xfrm>
              <a:off x="5873971" y="2376752"/>
              <a:ext cx="151724" cy="142563"/>
            </a:xfrm>
            <a:custGeom>
              <a:avLst/>
              <a:gdLst/>
              <a:ahLst/>
              <a:cxnLst/>
              <a:rect l="l" t="t" r="r" b="b"/>
              <a:pathLst>
                <a:path w="4720" h="4435" extrusionOk="0">
                  <a:moveTo>
                    <a:pt x="1869" y="1"/>
                  </a:moveTo>
                  <a:cubicBezTo>
                    <a:pt x="856" y="1"/>
                    <a:pt x="1" y="856"/>
                    <a:pt x="1" y="1901"/>
                  </a:cubicBezTo>
                  <a:lnTo>
                    <a:pt x="1" y="4244"/>
                  </a:lnTo>
                  <a:cubicBezTo>
                    <a:pt x="1" y="4339"/>
                    <a:pt x="96" y="4435"/>
                    <a:pt x="191" y="4435"/>
                  </a:cubicBezTo>
                  <a:cubicBezTo>
                    <a:pt x="286" y="4435"/>
                    <a:pt x="381" y="4339"/>
                    <a:pt x="381" y="4244"/>
                  </a:cubicBezTo>
                  <a:lnTo>
                    <a:pt x="381" y="1901"/>
                  </a:lnTo>
                  <a:cubicBezTo>
                    <a:pt x="381" y="1046"/>
                    <a:pt x="1046" y="381"/>
                    <a:pt x="1869" y="381"/>
                  </a:cubicBezTo>
                  <a:lnTo>
                    <a:pt x="2851" y="381"/>
                  </a:lnTo>
                  <a:cubicBezTo>
                    <a:pt x="3674" y="381"/>
                    <a:pt x="4339" y="1046"/>
                    <a:pt x="4339" y="1901"/>
                  </a:cubicBezTo>
                  <a:lnTo>
                    <a:pt x="4339" y="4244"/>
                  </a:lnTo>
                  <a:cubicBezTo>
                    <a:pt x="4339" y="4339"/>
                    <a:pt x="4434" y="4435"/>
                    <a:pt x="4529" y="4435"/>
                  </a:cubicBezTo>
                  <a:cubicBezTo>
                    <a:pt x="4624" y="4435"/>
                    <a:pt x="4719" y="4339"/>
                    <a:pt x="4719" y="4244"/>
                  </a:cubicBezTo>
                  <a:lnTo>
                    <a:pt x="4719" y="1901"/>
                  </a:lnTo>
                  <a:cubicBezTo>
                    <a:pt x="4719" y="856"/>
                    <a:pt x="3896" y="1"/>
                    <a:pt x="285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543;p36">
              <a:extLst>
                <a:ext uri="{FF2B5EF4-FFF2-40B4-BE49-F238E27FC236}">
                  <a16:creationId xmlns:a16="http://schemas.microsoft.com/office/drawing/2014/main" id="{F8B74440-F1F5-44D3-92BA-FD54283FA423}"/>
                </a:ext>
              </a:extLst>
            </p:cNvPr>
            <p:cNvSpPr/>
            <p:nvPr/>
          </p:nvSpPr>
          <p:spPr>
            <a:xfrm>
              <a:off x="5893322" y="2413397"/>
              <a:ext cx="124208" cy="141534"/>
            </a:xfrm>
            <a:custGeom>
              <a:avLst/>
              <a:gdLst/>
              <a:ahLst/>
              <a:cxnLst/>
              <a:rect l="l" t="t" r="r" b="b"/>
              <a:pathLst>
                <a:path w="3864" h="4403" extrusionOk="0">
                  <a:moveTo>
                    <a:pt x="1457" y="1"/>
                  </a:moveTo>
                  <a:cubicBezTo>
                    <a:pt x="1109" y="1"/>
                    <a:pt x="792" y="381"/>
                    <a:pt x="602" y="729"/>
                  </a:cubicBezTo>
                  <a:cubicBezTo>
                    <a:pt x="222" y="1363"/>
                    <a:pt x="32" y="1933"/>
                    <a:pt x="0" y="3009"/>
                  </a:cubicBezTo>
                  <a:lnTo>
                    <a:pt x="0" y="3073"/>
                  </a:lnTo>
                  <a:cubicBezTo>
                    <a:pt x="0" y="3801"/>
                    <a:pt x="855" y="4403"/>
                    <a:pt x="1932" y="4403"/>
                  </a:cubicBezTo>
                  <a:cubicBezTo>
                    <a:pt x="3009" y="4403"/>
                    <a:pt x="3864" y="3801"/>
                    <a:pt x="3864" y="3073"/>
                  </a:cubicBezTo>
                  <a:lnTo>
                    <a:pt x="3864" y="3009"/>
                  </a:lnTo>
                  <a:cubicBezTo>
                    <a:pt x="3832" y="1901"/>
                    <a:pt x="3642" y="1331"/>
                    <a:pt x="3230" y="666"/>
                  </a:cubicBezTo>
                  <a:cubicBezTo>
                    <a:pt x="3040" y="349"/>
                    <a:pt x="2724" y="1"/>
                    <a:pt x="2407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544;p36">
              <a:extLst>
                <a:ext uri="{FF2B5EF4-FFF2-40B4-BE49-F238E27FC236}">
                  <a16:creationId xmlns:a16="http://schemas.microsoft.com/office/drawing/2014/main" id="{E89961F0-582B-45BB-B60B-BE14DAC5859F}"/>
                </a:ext>
              </a:extLst>
            </p:cNvPr>
            <p:cNvSpPr/>
            <p:nvPr/>
          </p:nvSpPr>
          <p:spPr>
            <a:xfrm>
              <a:off x="5887215" y="2407289"/>
              <a:ext cx="136423" cy="153750"/>
            </a:xfrm>
            <a:custGeom>
              <a:avLst/>
              <a:gdLst/>
              <a:ahLst/>
              <a:cxnLst/>
              <a:rect l="l" t="t" r="r" b="b"/>
              <a:pathLst>
                <a:path w="4244" h="4783" extrusionOk="0">
                  <a:moveTo>
                    <a:pt x="2597" y="381"/>
                  </a:moveTo>
                  <a:cubicBezTo>
                    <a:pt x="2787" y="381"/>
                    <a:pt x="3040" y="603"/>
                    <a:pt x="3262" y="983"/>
                  </a:cubicBezTo>
                  <a:cubicBezTo>
                    <a:pt x="3674" y="1616"/>
                    <a:pt x="3832" y="2186"/>
                    <a:pt x="3864" y="3231"/>
                  </a:cubicBezTo>
                  <a:lnTo>
                    <a:pt x="3864" y="3263"/>
                  </a:lnTo>
                  <a:cubicBezTo>
                    <a:pt x="3864" y="3896"/>
                    <a:pt x="3072" y="4403"/>
                    <a:pt x="2122" y="4403"/>
                  </a:cubicBezTo>
                  <a:cubicBezTo>
                    <a:pt x="1172" y="4403"/>
                    <a:pt x="380" y="3896"/>
                    <a:pt x="380" y="3263"/>
                  </a:cubicBezTo>
                  <a:lnTo>
                    <a:pt x="380" y="3231"/>
                  </a:lnTo>
                  <a:cubicBezTo>
                    <a:pt x="412" y="2218"/>
                    <a:pt x="570" y="1679"/>
                    <a:pt x="950" y="1014"/>
                  </a:cubicBezTo>
                  <a:cubicBezTo>
                    <a:pt x="1172" y="634"/>
                    <a:pt x="1457" y="381"/>
                    <a:pt x="1647" y="381"/>
                  </a:cubicBezTo>
                  <a:close/>
                  <a:moveTo>
                    <a:pt x="1647" y="1"/>
                  </a:moveTo>
                  <a:cubicBezTo>
                    <a:pt x="1172" y="1"/>
                    <a:pt x="824" y="508"/>
                    <a:pt x="634" y="824"/>
                  </a:cubicBezTo>
                  <a:cubicBezTo>
                    <a:pt x="190" y="1521"/>
                    <a:pt x="32" y="2154"/>
                    <a:pt x="0" y="3199"/>
                  </a:cubicBezTo>
                  <a:lnTo>
                    <a:pt x="0" y="3263"/>
                  </a:lnTo>
                  <a:cubicBezTo>
                    <a:pt x="0" y="4086"/>
                    <a:pt x="950" y="4783"/>
                    <a:pt x="2122" y="4783"/>
                  </a:cubicBezTo>
                  <a:cubicBezTo>
                    <a:pt x="3294" y="4783"/>
                    <a:pt x="4244" y="4086"/>
                    <a:pt x="4244" y="3263"/>
                  </a:cubicBezTo>
                  <a:lnTo>
                    <a:pt x="4244" y="3199"/>
                  </a:lnTo>
                  <a:cubicBezTo>
                    <a:pt x="4181" y="2123"/>
                    <a:pt x="4022" y="1458"/>
                    <a:pt x="3579" y="761"/>
                  </a:cubicBezTo>
                  <a:cubicBezTo>
                    <a:pt x="3389" y="476"/>
                    <a:pt x="3040" y="1"/>
                    <a:pt x="259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545;p36">
              <a:extLst>
                <a:ext uri="{FF2B5EF4-FFF2-40B4-BE49-F238E27FC236}">
                  <a16:creationId xmlns:a16="http://schemas.microsoft.com/office/drawing/2014/main" id="{3653C144-F870-42F3-A782-C758EBB3760F}"/>
                </a:ext>
              </a:extLst>
            </p:cNvPr>
            <p:cNvSpPr/>
            <p:nvPr/>
          </p:nvSpPr>
          <p:spPr>
            <a:xfrm>
              <a:off x="5922831" y="2355375"/>
              <a:ext cx="67215" cy="70269"/>
            </a:xfrm>
            <a:custGeom>
              <a:avLst/>
              <a:gdLst/>
              <a:ahLst/>
              <a:cxnLst/>
              <a:rect l="l" t="t" r="r" b="b"/>
              <a:pathLst>
                <a:path w="2091" h="2186" extrusionOk="0">
                  <a:moveTo>
                    <a:pt x="1046" y="1"/>
                  </a:moveTo>
                  <a:cubicBezTo>
                    <a:pt x="476" y="1"/>
                    <a:pt x="1" y="508"/>
                    <a:pt x="1" y="1109"/>
                  </a:cubicBezTo>
                  <a:cubicBezTo>
                    <a:pt x="1" y="1711"/>
                    <a:pt x="476" y="2186"/>
                    <a:pt x="1046" y="2186"/>
                  </a:cubicBezTo>
                  <a:cubicBezTo>
                    <a:pt x="1616" y="2186"/>
                    <a:pt x="2091" y="1711"/>
                    <a:pt x="2091" y="1109"/>
                  </a:cubicBezTo>
                  <a:cubicBezTo>
                    <a:pt x="2091" y="508"/>
                    <a:pt x="1616" y="1"/>
                    <a:pt x="1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546;p36">
              <a:extLst>
                <a:ext uri="{FF2B5EF4-FFF2-40B4-BE49-F238E27FC236}">
                  <a16:creationId xmlns:a16="http://schemas.microsoft.com/office/drawing/2014/main" id="{40366F8F-7C98-4640-94B9-C83DB3B0F9ED}"/>
                </a:ext>
              </a:extLst>
            </p:cNvPr>
            <p:cNvSpPr/>
            <p:nvPr/>
          </p:nvSpPr>
          <p:spPr>
            <a:xfrm>
              <a:off x="5916724" y="2349268"/>
              <a:ext cx="79430" cy="82484"/>
            </a:xfrm>
            <a:custGeom>
              <a:avLst/>
              <a:gdLst/>
              <a:ahLst/>
              <a:cxnLst/>
              <a:rect l="l" t="t" r="r" b="b"/>
              <a:pathLst>
                <a:path w="2471" h="2566" extrusionOk="0">
                  <a:moveTo>
                    <a:pt x="1236" y="381"/>
                  </a:moveTo>
                  <a:cubicBezTo>
                    <a:pt x="1711" y="381"/>
                    <a:pt x="2122" y="793"/>
                    <a:pt x="2122" y="1299"/>
                  </a:cubicBezTo>
                  <a:cubicBezTo>
                    <a:pt x="2122" y="1806"/>
                    <a:pt x="1711" y="2218"/>
                    <a:pt x="1236" y="2218"/>
                  </a:cubicBezTo>
                  <a:cubicBezTo>
                    <a:pt x="761" y="2218"/>
                    <a:pt x="381" y="1806"/>
                    <a:pt x="381" y="1299"/>
                  </a:cubicBezTo>
                  <a:cubicBezTo>
                    <a:pt x="381" y="793"/>
                    <a:pt x="761" y="381"/>
                    <a:pt x="1236" y="381"/>
                  </a:cubicBezTo>
                  <a:close/>
                  <a:moveTo>
                    <a:pt x="1236" y="1"/>
                  </a:moveTo>
                  <a:cubicBezTo>
                    <a:pt x="539" y="1"/>
                    <a:pt x="1" y="603"/>
                    <a:pt x="1" y="1299"/>
                  </a:cubicBezTo>
                  <a:cubicBezTo>
                    <a:pt x="1" y="1996"/>
                    <a:pt x="539" y="2566"/>
                    <a:pt x="1236" y="2566"/>
                  </a:cubicBezTo>
                  <a:cubicBezTo>
                    <a:pt x="1932" y="2566"/>
                    <a:pt x="2471" y="1996"/>
                    <a:pt x="2471" y="1299"/>
                  </a:cubicBezTo>
                  <a:cubicBezTo>
                    <a:pt x="2471" y="571"/>
                    <a:pt x="1932" y="1"/>
                    <a:pt x="123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547;p36">
              <a:extLst>
                <a:ext uri="{FF2B5EF4-FFF2-40B4-BE49-F238E27FC236}">
                  <a16:creationId xmlns:a16="http://schemas.microsoft.com/office/drawing/2014/main" id="{DAC2F8BA-A6C4-446B-9602-27B7FD727337}"/>
                </a:ext>
              </a:extLst>
            </p:cNvPr>
            <p:cNvSpPr/>
            <p:nvPr/>
          </p:nvSpPr>
          <p:spPr>
            <a:xfrm>
              <a:off x="5960505" y="2386941"/>
              <a:ext cx="130348" cy="98782"/>
            </a:xfrm>
            <a:custGeom>
              <a:avLst/>
              <a:gdLst/>
              <a:ahLst/>
              <a:cxnLst/>
              <a:rect l="l" t="t" r="r" b="b"/>
              <a:pathLst>
                <a:path w="4055" h="3073" extrusionOk="0">
                  <a:moveTo>
                    <a:pt x="222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2851"/>
                  </a:lnTo>
                  <a:cubicBezTo>
                    <a:pt x="0" y="2977"/>
                    <a:pt x="95" y="3072"/>
                    <a:pt x="222" y="3072"/>
                  </a:cubicBezTo>
                  <a:lnTo>
                    <a:pt x="3864" y="3072"/>
                  </a:lnTo>
                  <a:cubicBezTo>
                    <a:pt x="3959" y="3072"/>
                    <a:pt x="4054" y="2977"/>
                    <a:pt x="4054" y="2851"/>
                  </a:cubicBezTo>
                  <a:lnTo>
                    <a:pt x="4054" y="191"/>
                  </a:lnTo>
                  <a:cubicBezTo>
                    <a:pt x="4054" y="96"/>
                    <a:pt x="3959" y="1"/>
                    <a:pt x="3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548;p36">
              <a:extLst>
                <a:ext uri="{FF2B5EF4-FFF2-40B4-BE49-F238E27FC236}">
                  <a16:creationId xmlns:a16="http://schemas.microsoft.com/office/drawing/2014/main" id="{EA7DB592-2A9B-480A-816B-E2774B1FF806}"/>
                </a:ext>
              </a:extLst>
            </p:cNvPr>
            <p:cNvSpPr/>
            <p:nvPr/>
          </p:nvSpPr>
          <p:spPr>
            <a:xfrm>
              <a:off x="5955426" y="2380834"/>
              <a:ext cx="141534" cy="110997"/>
            </a:xfrm>
            <a:custGeom>
              <a:avLst/>
              <a:gdLst/>
              <a:ahLst/>
              <a:cxnLst/>
              <a:rect l="l" t="t" r="r" b="b"/>
              <a:pathLst>
                <a:path w="4403" h="3453" extrusionOk="0">
                  <a:moveTo>
                    <a:pt x="4022" y="381"/>
                  </a:moveTo>
                  <a:lnTo>
                    <a:pt x="4022" y="3041"/>
                  </a:lnTo>
                  <a:cubicBezTo>
                    <a:pt x="4022" y="3072"/>
                    <a:pt x="4022" y="3072"/>
                    <a:pt x="4022" y="3072"/>
                  </a:cubicBezTo>
                  <a:lnTo>
                    <a:pt x="380" y="3072"/>
                  </a:lnTo>
                  <a:cubicBezTo>
                    <a:pt x="380" y="3072"/>
                    <a:pt x="348" y="3072"/>
                    <a:pt x="348" y="3041"/>
                  </a:cubicBezTo>
                  <a:lnTo>
                    <a:pt x="348" y="381"/>
                  </a:lnTo>
                  <a:close/>
                  <a:moveTo>
                    <a:pt x="380" y="1"/>
                  </a:moveTo>
                  <a:cubicBezTo>
                    <a:pt x="158" y="1"/>
                    <a:pt x="0" y="191"/>
                    <a:pt x="0" y="381"/>
                  </a:cubicBezTo>
                  <a:lnTo>
                    <a:pt x="0" y="3041"/>
                  </a:lnTo>
                  <a:cubicBezTo>
                    <a:pt x="0" y="3262"/>
                    <a:pt x="158" y="3452"/>
                    <a:pt x="380" y="3452"/>
                  </a:cubicBezTo>
                  <a:lnTo>
                    <a:pt x="4022" y="3452"/>
                  </a:lnTo>
                  <a:cubicBezTo>
                    <a:pt x="4244" y="3452"/>
                    <a:pt x="4402" y="3262"/>
                    <a:pt x="4402" y="3041"/>
                  </a:cubicBezTo>
                  <a:lnTo>
                    <a:pt x="4402" y="381"/>
                  </a:lnTo>
                  <a:cubicBezTo>
                    <a:pt x="4402" y="191"/>
                    <a:pt x="4244" y="1"/>
                    <a:pt x="402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549;p36">
              <a:extLst>
                <a:ext uri="{FF2B5EF4-FFF2-40B4-BE49-F238E27FC236}">
                  <a16:creationId xmlns:a16="http://schemas.microsoft.com/office/drawing/2014/main" id="{9C2732F0-AEEF-4AAB-BA26-9E403231CF33}"/>
                </a:ext>
              </a:extLst>
            </p:cNvPr>
            <p:cNvSpPr/>
            <p:nvPr/>
          </p:nvSpPr>
          <p:spPr>
            <a:xfrm>
              <a:off x="6015473" y="2435802"/>
              <a:ext cx="21409" cy="71298"/>
            </a:xfrm>
            <a:custGeom>
              <a:avLst/>
              <a:gdLst/>
              <a:ahLst/>
              <a:cxnLst/>
              <a:rect l="l" t="t" r="r" b="b"/>
              <a:pathLst>
                <a:path w="666" h="2218" extrusionOk="0">
                  <a:moveTo>
                    <a:pt x="317" y="1"/>
                  </a:moveTo>
                  <a:cubicBezTo>
                    <a:pt x="159" y="1"/>
                    <a:pt x="1" y="191"/>
                    <a:pt x="1" y="412"/>
                  </a:cubicBezTo>
                  <a:lnTo>
                    <a:pt x="1" y="2217"/>
                  </a:lnTo>
                  <a:lnTo>
                    <a:pt x="666" y="2217"/>
                  </a:lnTo>
                  <a:lnTo>
                    <a:pt x="666" y="412"/>
                  </a:lnTo>
                  <a:cubicBezTo>
                    <a:pt x="666" y="191"/>
                    <a:pt x="507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550;p36">
              <a:extLst>
                <a:ext uri="{FF2B5EF4-FFF2-40B4-BE49-F238E27FC236}">
                  <a16:creationId xmlns:a16="http://schemas.microsoft.com/office/drawing/2014/main" id="{D2DE8D02-8395-4104-B993-62045C3AFF35}"/>
                </a:ext>
              </a:extLst>
            </p:cNvPr>
            <p:cNvSpPr/>
            <p:nvPr/>
          </p:nvSpPr>
          <p:spPr>
            <a:xfrm>
              <a:off x="6009366" y="2429694"/>
              <a:ext cx="33624" cy="83513"/>
            </a:xfrm>
            <a:custGeom>
              <a:avLst/>
              <a:gdLst/>
              <a:ahLst/>
              <a:cxnLst/>
              <a:rect l="l" t="t" r="r" b="b"/>
              <a:pathLst>
                <a:path w="1046" h="2598" extrusionOk="0">
                  <a:moveTo>
                    <a:pt x="507" y="1"/>
                  </a:moveTo>
                  <a:cubicBezTo>
                    <a:pt x="222" y="1"/>
                    <a:pt x="1" y="286"/>
                    <a:pt x="1" y="602"/>
                  </a:cubicBezTo>
                  <a:lnTo>
                    <a:pt x="1" y="2407"/>
                  </a:lnTo>
                  <a:cubicBezTo>
                    <a:pt x="1" y="2502"/>
                    <a:pt x="64" y="2597"/>
                    <a:pt x="191" y="2597"/>
                  </a:cubicBezTo>
                  <a:cubicBezTo>
                    <a:pt x="286" y="2597"/>
                    <a:pt x="381" y="2502"/>
                    <a:pt x="381" y="2407"/>
                  </a:cubicBezTo>
                  <a:lnTo>
                    <a:pt x="381" y="602"/>
                  </a:lnTo>
                  <a:cubicBezTo>
                    <a:pt x="381" y="476"/>
                    <a:pt x="444" y="381"/>
                    <a:pt x="507" y="381"/>
                  </a:cubicBezTo>
                  <a:cubicBezTo>
                    <a:pt x="602" y="381"/>
                    <a:pt x="666" y="476"/>
                    <a:pt x="666" y="602"/>
                  </a:cubicBezTo>
                  <a:lnTo>
                    <a:pt x="666" y="2407"/>
                  </a:lnTo>
                  <a:cubicBezTo>
                    <a:pt x="666" y="2502"/>
                    <a:pt x="761" y="2597"/>
                    <a:pt x="856" y="2597"/>
                  </a:cubicBezTo>
                  <a:cubicBezTo>
                    <a:pt x="951" y="2597"/>
                    <a:pt x="1046" y="2502"/>
                    <a:pt x="1046" y="2407"/>
                  </a:cubicBezTo>
                  <a:lnTo>
                    <a:pt x="1046" y="602"/>
                  </a:lnTo>
                  <a:cubicBezTo>
                    <a:pt x="1046" y="286"/>
                    <a:pt x="824" y="1"/>
                    <a:pt x="50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551;p36">
              <a:extLst>
                <a:ext uri="{FF2B5EF4-FFF2-40B4-BE49-F238E27FC236}">
                  <a16:creationId xmlns:a16="http://schemas.microsoft.com/office/drawing/2014/main" id="{8D1A5DF1-70CE-4431-92FE-4E9EB4822D5B}"/>
                </a:ext>
              </a:extLst>
            </p:cNvPr>
            <p:cNvSpPr/>
            <p:nvPr/>
          </p:nvSpPr>
          <p:spPr>
            <a:xfrm>
              <a:off x="5858702" y="2514204"/>
              <a:ext cx="266739" cy="146613"/>
            </a:xfrm>
            <a:custGeom>
              <a:avLst/>
              <a:gdLst/>
              <a:ahLst/>
              <a:cxnLst/>
              <a:rect l="l" t="t" r="r" b="b"/>
              <a:pathLst>
                <a:path w="8298" h="4561" extrusionOk="0">
                  <a:moveTo>
                    <a:pt x="0" y="0"/>
                  </a:moveTo>
                  <a:lnTo>
                    <a:pt x="0" y="4465"/>
                  </a:lnTo>
                  <a:cubicBezTo>
                    <a:pt x="0" y="4497"/>
                    <a:pt x="32" y="4560"/>
                    <a:pt x="64" y="4560"/>
                  </a:cubicBezTo>
                  <a:lnTo>
                    <a:pt x="8234" y="4560"/>
                  </a:lnTo>
                  <a:cubicBezTo>
                    <a:pt x="8266" y="4560"/>
                    <a:pt x="8298" y="4497"/>
                    <a:pt x="8298" y="4465"/>
                  </a:cubicBezTo>
                  <a:lnTo>
                    <a:pt x="8298" y="32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552;p36">
              <a:extLst>
                <a:ext uri="{FF2B5EF4-FFF2-40B4-BE49-F238E27FC236}">
                  <a16:creationId xmlns:a16="http://schemas.microsoft.com/office/drawing/2014/main" id="{9266C8A5-4F55-4EA1-A342-6E678F61ADCE}"/>
                </a:ext>
              </a:extLst>
            </p:cNvPr>
            <p:cNvSpPr/>
            <p:nvPr/>
          </p:nvSpPr>
          <p:spPr>
            <a:xfrm>
              <a:off x="5852594" y="2509092"/>
              <a:ext cx="278954" cy="157832"/>
            </a:xfrm>
            <a:custGeom>
              <a:avLst/>
              <a:gdLst/>
              <a:ahLst/>
              <a:cxnLst/>
              <a:rect l="l" t="t" r="r" b="b"/>
              <a:pathLst>
                <a:path w="8678" h="4910" extrusionOk="0">
                  <a:moveTo>
                    <a:pt x="8298" y="381"/>
                  </a:moveTo>
                  <a:lnTo>
                    <a:pt x="8298" y="4529"/>
                  </a:lnTo>
                  <a:lnTo>
                    <a:pt x="381" y="4529"/>
                  </a:lnTo>
                  <a:lnTo>
                    <a:pt x="381" y="381"/>
                  </a:lnTo>
                  <a:close/>
                  <a:moveTo>
                    <a:pt x="190" y="1"/>
                  </a:moveTo>
                  <a:cubicBezTo>
                    <a:pt x="64" y="1"/>
                    <a:pt x="0" y="64"/>
                    <a:pt x="0" y="191"/>
                  </a:cubicBezTo>
                  <a:lnTo>
                    <a:pt x="0" y="4624"/>
                  </a:lnTo>
                  <a:cubicBezTo>
                    <a:pt x="0" y="4783"/>
                    <a:pt x="127" y="4909"/>
                    <a:pt x="254" y="4909"/>
                  </a:cubicBezTo>
                  <a:lnTo>
                    <a:pt x="8424" y="4878"/>
                  </a:lnTo>
                  <a:cubicBezTo>
                    <a:pt x="8551" y="4878"/>
                    <a:pt x="8678" y="4751"/>
                    <a:pt x="8678" y="4624"/>
                  </a:cubicBezTo>
                  <a:lnTo>
                    <a:pt x="8678" y="191"/>
                  </a:lnTo>
                  <a:cubicBezTo>
                    <a:pt x="8678" y="64"/>
                    <a:pt x="8614" y="1"/>
                    <a:pt x="84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553;p36">
              <a:extLst>
                <a:ext uri="{FF2B5EF4-FFF2-40B4-BE49-F238E27FC236}">
                  <a16:creationId xmlns:a16="http://schemas.microsoft.com/office/drawing/2014/main" id="{82672E43-719C-468B-AEA6-AF84677FB34E}"/>
                </a:ext>
              </a:extLst>
            </p:cNvPr>
            <p:cNvSpPr/>
            <p:nvPr/>
          </p:nvSpPr>
          <p:spPr>
            <a:xfrm>
              <a:off x="5848512" y="2501988"/>
              <a:ext cx="287119" cy="23434"/>
            </a:xfrm>
            <a:custGeom>
              <a:avLst/>
              <a:gdLst/>
              <a:ahLst/>
              <a:cxnLst/>
              <a:rect l="l" t="t" r="r" b="b"/>
              <a:pathLst>
                <a:path w="8932" h="729" extrusionOk="0">
                  <a:moveTo>
                    <a:pt x="254" y="0"/>
                  </a:moveTo>
                  <a:cubicBezTo>
                    <a:pt x="127" y="0"/>
                    <a:pt x="1" y="95"/>
                    <a:pt x="1" y="253"/>
                  </a:cubicBezTo>
                  <a:lnTo>
                    <a:pt x="1" y="443"/>
                  </a:lnTo>
                  <a:cubicBezTo>
                    <a:pt x="1" y="602"/>
                    <a:pt x="127" y="729"/>
                    <a:pt x="254" y="729"/>
                  </a:cubicBezTo>
                  <a:lnTo>
                    <a:pt x="8678" y="729"/>
                  </a:lnTo>
                  <a:cubicBezTo>
                    <a:pt x="8836" y="729"/>
                    <a:pt x="8931" y="602"/>
                    <a:pt x="8931" y="443"/>
                  </a:cubicBezTo>
                  <a:lnTo>
                    <a:pt x="8931" y="253"/>
                  </a:lnTo>
                  <a:cubicBezTo>
                    <a:pt x="8931" y="95"/>
                    <a:pt x="8836" y="0"/>
                    <a:pt x="8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554;p36">
              <a:extLst>
                <a:ext uri="{FF2B5EF4-FFF2-40B4-BE49-F238E27FC236}">
                  <a16:creationId xmlns:a16="http://schemas.microsoft.com/office/drawing/2014/main" id="{40E70A3C-BB2C-4F47-8049-7A1284A0B9C4}"/>
                </a:ext>
              </a:extLst>
            </p:cNvPr>
            <p:cNvSpPr/>
            <p:nvPr/>
          </p:nvSpPr>
          <p:spPr>
            <a:xfrm>
              <a:off x="5842405" y="2495881"/>
              <a:ext cx="299334" cy="34620"/>
            </a:xfrm>
            <a:custGeom>
              <a:avLst/>
              <a:gdLst/>
              <a:ahLst/>
              <a:cxnLst/>
              <a:rect l="l" t="t" r="r" b="b"/>
              <a:pathLst>
                <a:path w="9312" h="1077" extrusionOk="0">
                  <a:moveTo>
                    <a:pt x="8868" y="348"/>
                  </a:moveTo>
                  <a:cubicBezTo>
                    <a:pt x="8900" y="348"/>
                    <a:pt x="8931" y="412"/>
                    <a:pt x="8931" y="443"/>
                  </a:cubicBezTo>
                  <a:lnTo>
                    <a:pt x="8931" y="633"/>
                  </a:lnTo>
                  <a:cubicBezTo>
                    <a:pt x="8931" y="697"/>
                    <a:pt x="8900" y="729"/>
                    <a:pt x="8868" y="729"/>
                  </a:cubicBezTo>
                  <a:lnTo>
                    <a:pt x="444" y="729"/>
                  </a:lnTo>
                  <a:cubicBezTo>
                    <a:pt x="412" y="729"/>
                    <a:pt x="381" y="697"/>
                    <a:pt x="381" y="633"/>
                  </a:cubicBezTo>
                  <a:lnTo>
                    <a:pt x="381" y="443"/>
                  </a:lnTo>
                  <a:cubicBezTo>
                    <a:pt x="381" y="380"/>
                    <a:pt x="412" y="348"/>
                    <a:pt x="444" y="348"/>
                  </a:cubicBezTo>
                  <a:close/>
                  <a:moveTo>
                    <a:pt x="444" y="0"/>
                  </a:moveTo>
                  <a:cubicBezTo>
                    <a:pt x="191" y="0"/>
                    <a:pt x="1" y="190"/>
                    <a:pt x="1" y="443"/>
                  </a:cubicBezTo>
                  <a:lnTo>
                    <a:pt x="1" y="633"/>
                  </a:lnTo>
                  <a:cubicBezTo>
                    <a:pt x="1" y="887"/>
                    <a:pt x="191" y="1077"/>
                    <a:pt x="444" y="1077"/>
                  </a:cubicBezTo>
                  <a:lnTo>
                    <a:pt x="8868" y="1077"/>
                  </a:lnTo>
                  <a:cubicBezTo>
                    <a:pt x="9121" y="1077"/>
                    <a:pt x="9311" y="887"/>
                    <a:pt x="9311" y="633"/>
                  </a:cubicBezTo>
                  <a:lnTo>
                    <a:pt x="9311" y="443"/>
                  </a:lnTo>
                  <a:cubicBezTo>
                    <a:pt x="9311" y="190"/>
                    <a:pt x="9121" y="0"/>
                    <a:pt x="886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555;p36">
              <a:extLst>
                <a:ext uri="{FF2B5EF4-FFF2-40B4-BE49-F238E27FC236}">
                  <a16:creationId xmlns:a16="http://schemas.microsoft.com/office/drawing/2014/main" id="{A3C673D4-B6F7-4DE0-A367-F61668831728}"/>
                </a:ext>
              </a:extLst>
            </p:cNvPr>
            <p:cNvSpPr/>
            <p:nvPr/>
          </p:nvSpPr>
          <p:spPr>
            <a:xfrm>
              <a:off x="5917752" y="2478555"/>
              <a:ext cx="31599" cy="22437"/>
            </a:xfrm>
            <a:custGeom>
              <a:avLst/>
              <a:gdLst/>
              <a:ahLst/>
              <a:cxnLst/>
              <a:rect l="l" t="t" r="r" b="b"/>
              <a:pathLst>
                <a:path w="983" h="698" extrusionOk="0">
                  <a:moveTo>
                    <a:pt x="444" y="1"/>
                  </a:moveTo>
                  <a:cubicBezTo>
                    <a:pt x="190" y="1"/>
                    <a:pt x="0" y="222"/>
                    <a:pt x="0" y="444"/>
                  </a:cubicBezTo>
                  <a:lnTo>
                    <a:pt x="0" y="476"/>
                  </a:lnTo>
                  <a:cubicBezTo>
                    <a:pt x="0" y="602"/>
                    <a:pt x="95" y="697"/>
                    <a:pt x="222" y="697"/>
                  </a:cubicBezTo>
                  <a:lnTo>
                    <a:pt x="760" y="697"/>
                  </a:lnTo>
                  <a:cubicBezTo>
                    <a:pt x="887" y="697"/>
                    <a:pt x="982" y="602"/>
                    <a:pt x="982" y="476"/>
                  </a:cubicBezTo>
                  <a:lnTo>
                    <a:pt x="982" y="444"/>
                  </a:lnTo>
                  <a:cubicBezTo>
                    <a:pt x="982" y="222"/>
                    <a:pt x="760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556;p36">
              <a:extLst>
                <a:ext uri="{FF2B5EF4-FFF2-40B4-BE49-F238E27FC236}">
                  <a16:creationId xmlns:a16="http://schemas.microsoft.com/office/drawing/2014/main" id="{C04EB07A-3168-4B84-AA22-C8C5A63D0BD8}"/>
                </a:ext>
              </a:extLst>
            </p:cNvPr>
            <p:cNvSpPr/>
            <p:nvPr/>
          </p:nvSpPr>
          <p:spPr>
            <a:xfrm>
              <a:off x="5911645" y="2472447"/>
              <a:ext cx="43814" cy="34652"/>
            </a:xfrm>
            <a:custGeom>
              <a:avLst/>
              <a:gdLst/>
              <a:ahLst/>
              <a:cxnLst/>
              <a:rect l="l" t="t" r="r" b="b"/>
              <a:pathLst>
                <a:path w="1363" h="1078" extrusionOk="0">
                  <a:moveTo>
                    <a:pt x="729" y="381"/>
                  </a:moveTo>
                  <a:cubicBezTo>
                    <a:pt x="855" y="381"/>
                    <a:pt x="982" y="507"/>
                    <a:pt x="982" y="634"/>
                  </a:cubicBezTo>
                  <a:lnTo>
                    <a:pt x="982" y="666"/>
                  </a:lnTo>
                  <a:cubicBezTo>
                    <a:pt x="982" y="697"/>
                    <a:pt x="950" y="697"/>
                    <a:pt x="950" y="697"/>
                  </a:cubicBezTo>
                  <a:lnTo>
                    <a:pt x="412" y="697"/>
                  </a:lnTo>
                  <a:cubicBezTo>
                    <a:pt x="380" y="697"/>
                    <a:pt x="380" y="697"/>
                    <a:pt x="380" y="666"/>
                  </a:cubicBezTo>
                  <a:lnTo>
                    <a:pt x="380" y="634"/>
                  </a:lnTo>
                  <a:cubicBezTo>
                    <a:pt x="380" y="507"/>
                    <a:pt x="475" y="381"/>
                    <a:pt x="634" y="381"/>
                  </a:cubicBezTo>
                  <a:close/>
                  <a:moveTo>
                    <a:pt x="634" y="1"/>
                  </a:moveTo>
                  <a:cubicBezTo>
                    <a:pt x="285" y="1"/>
                    <a:pt x="0" y="286"/>
                    <a:pt x="0" y="634"/>
                  </a:cubicBezTo>
                  <a:lnTo>
                    <a:pt x="0" y="666"/>
                  </a:lnTo>
                  <a:cubicBezTo>
                    <a:pt x="0" y="919"/>
                    <a:pt x="190" y="1077"/>
                    <a:pt x="412" y="1077"/>
                  </a:cubicBezTo>
                  <a:lnTo>
                    <a:pt x="950" y="1077"/>
                  </a:lnTo>
                  <a:cubicBezTo>
                    <a:pt x="1172" y="1077"/>
                    <a:pt x="1362" y="919"/>
                    <a:pt x="1362" y="666"/>
                  </a:cubicBezTo>
                  <a:lnTo>
                    <a:pt x="1362" y="634"/>
                  </a:lnTo>
                  <a:cubicBezTo>
                    <a:pt x="1362" y="286"/>
                    <a:pt x="1077" y="1"/>
                    <a:pt x="72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557;p36">
              <a:extLst>
                <a:ext uri="{FF2B5EF4-FFF2-40B4-BE49-F238E27FC236}">
                  <a16:creationId xmlns:a16="http://schemas.microsoft.com/office/drawing/2014/main" id="{E04D5FC0-2A18-43AE-A14B-070242079B65}"/>
                </a:ext>
              </a:extLst>
            </p:cNvPr>
            <p:cNvSpPr/>
            <p:nvPr/>
          </p:nvSpPr>
          <p:spPr>
            <a:xfrm>
              <a:off x="5852594" y="2625168"/>
              <a:ext cx="278954" cy="12247"/>
            </a:xfrm>
            <a:custGeom>
              <a:avLst/>
              <a:gdLst/>
              <a:ahLst/>
              <a:cxnLst/>
              <a:rect l="l" t="t" r="r" b="b"/>
              <a:pathLst>
                <a:path w="8678" h="381" extrusionOk="0"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cubicBezTo>
                    <a:pt x="0" y="285"/>
                    <a:pt x="64" y="380"/>
                    <a:pt x="190" y="380"/>
                  </a:cubicBezTo>
                  <a:lnTo>
                    <a:pt x="8488" y="380"/>
                  </a:lnTo>
                  <a:cubicBezTo>
                    <a:pt x="8614" y="380"/>
                    <a:pt x="8678" y="285"/>
                    <a:pt x="8678" y="190"/>
                  </a:cubicBezTo>
                  <a:cubicBezTo>
                    <a:pt x="8678" y="95"/>
                    <a:pt x="8614" y="0"/>
                    <a:pt x="848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558;p36">
              <a:extLst>
                <a:ext uri="{FF2B5EF4-FFF2-40B4-BE49-F238E27FC236}">
                  <a16:creationId xmlns:a16="http://schemas.microsoft.com/office/drawing/2014/main" id="{BD0FDC6C-CECE-4896-880E-EC0CE845434E}"/>
                </a:ext>
              </a:extLst>
            </p:cNvPr>
            <p:cNvSpPr/>
            <p:nvPr/>
          </p:nvSpPr>
          <p:spPr>
            <a:xfrm>
              <a:off x="5852594" y="2548792"/>
              <a:ext cx="278954" cy="12247"/>
            </a:xfrm>
            <a:custGeom>
              <a:avLst/>
              <a:gdLst/>
              <a:ahLst/>
              <a:cxnLst/>
              <a:rect l="l" t="t" r="r" b="b"/>
              <a:pathLst>
                <a:path w="8678" h="381" extrusionOk="0">
                  <a:moveTo>
                    <a:pt x="190" y="1"/>
                  </a:moveTo>
                  <a:cubicBezTo>
                    <a:pt x="64" y="1"/>
                    <a:pt x="0" y="96"/>
                    <a:pt x="0" y="191"/>
                  </a:cubicBezTo>
                  <a:cubicBezTo>
                    <a:pt x="0" y="286"/>
                    <a:pt x="64" y="381"/>
                    <a:pt x="190" y="381"/>
                  </a:cubicBezTo>
                  <a:lnTo>
                    <a:pt x="8488" y="381"/>
                  </a:lnTo>
                  <a:cubicBezTo>
                    <a:pt x="8614" y="381"/>
                    <a:pt x="8678" y="286"/>
                    <a:pt x="8678" y="191"/>
                  </a:cubicBezTo>
                  <a:cubicBezTo>
                    <a:pt x="8678" y="96"/>
                    <a:pt x="8614" y="1"/>
                    <a:pt x="84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559;p36">
              <a:extLst>
                <a:ext uri="{FF2B5EF4-FFF2-40B4-BE49-F238E27FC236}">
                  <a16:creationId xmlns:a16="http://schemas.microsoft.com/office/drawing/2014/main" id="{75B2050D-2646-4A71-A119-001001291498}"/>
                </a:ext>
              </a:extLst>
            </p:cNvPr>
            <p:cNvSpPr/>
            <p:nvPr/>
          </p:nvSpPr>
          <p:spPr>
            <a:xfrm>
              <a:off x="6306610" y="2329948"/>
              <a:ext cx="273875" cy="347166"/>
            </a:xfrm>
            <a:custGeom>
              <a:avLst/>
              <a:gdLst/>
              <a:ahLst/>
              <a:cxnLst/>
              <a:rect l="l" t="t" r="r" b="b"/>
              <a:pathLst>
                <a:path w="8520" h="10800" extrusionOk="0">
                  <a:moveTo>
                    <a:pt x="761" y="0"/>
                  </a:moveTo>
                  <a:cubicBezTo>
                    <a:pt x="349" y="0"/>
                    <a:pt x="1" y="348"/>
                    <a:pt x="1" y="728"/>
                  </a:cubicBezTo>
                  <a:lnTo>
                    <a:pt x="1" y="10039"/>
                  </a:lnTo>
                  <a:cubicBezTo>
                    <a:pt x="1" y="10451"/>
                    <a:pt x="349" y="10799"/>
                    <a:pt x="761" y="10799"/>
                  </a:cubicBezTo>
                  <a:lnTo>
                    <a:pt x="7760" y="10799"/>
                  </a:lnTo>
                  <a:cubicBezTo>
                    <a:pt x="8171" y="10799"/>
                    <a:pt x="8520" y="10451"/>
                    <a:pt x="8520" y="10039"/>
                  </a:cubicBezTo>
                  <a:lnTo>
                    <a:pt x="8520" y="728"/>
                  </a:lnTo>
                  <a:cubicBezTo>
                    <a:pt x="8520" y="348"/>
                    <a:pt x="8171" y="0"/>
                    <a:pt x="776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560;p36">
              <a:extLst>
                <a:ext uri="{FF2B5EF4-FFF2-40B4-BE49-F238E27FC236}">
                  <a16:creationId xmlns:a16="http://schemas.microsoft.com/office/drawing/2014/main" id="{0604C429-F3A8-422A-85F2-B32A27CF7013}"/>
                </a:ext>
              </a:extLst>
            </p:cNvPr>
            <p:cNvSpPr/>
            <p:nvPr/>
          </p:nvSpPr>
          <p:spPr>
            <a:xfrm>
              <a:off x="6301532" y="2323841"/>
              <a:ext cx="285062" cy="358352"/>
            </a:xfrm>
            <a:custGeom>
              <a:avLst/>
              <a:gdLst/>
              <a:ahLst/>
              <a:cxnLst/>
              <a:rect l="l" t="t" r="r" b="b"/>
              <a:pathLst>
                <a:path w="8868" h="11148" extrusionOk="0">
                  <a:moveTo>
                    <a:pt x="7949" y="380"/>
                  </a:moveTo>
                  <a:cubicBezTo>
                    <a:pt x="8234" y="380"/>
                    <a:pt x="8488" y="633"/>
                    <a:pt x="8488" y="918"/>
                  </a:cubicBezTo>
                  <a:lnTo>
                    <a:pt x="8488" y="10229"/>
                  </a:lnTo>
                  <a:cubicBezTo>
                    <a:pt x="8488" y="10546"/>
                    <a:pt x="8234" y="10799"/>
                    <a:pt x="7949" y="10799"/>
                  </a:cubicBezTo>
                  <a:lnTo>
                    <a:pt x="919" y="10799"/>
                  </a:lnTo>
                  <a:cubicBezTo>
                    <a:pt x="602" y="10799"/>
                    <a:pt x="381" y="10546"/>
                    <a:pt x="381" y="10229"/>
                  </a:cubicBezTo>
                  <a:lnTo>
                    <a:pt x="381" y="918"/>
                  </a:lnTo>
                  <a:cubicBezTo>
                    <a:pt x="381" y="633"/>
                    <a:pt x="602" y="380"/>
                    <a:pt x="919" y="380"/>
                  </a:cubicBezTo>
                  <a:close/>
                  <a:moveTo>
                    <a:pt x="919" y="0"/>
                  </a:moveTo>
                  <a:cubicBezTo>
                    <a:pt x="412" y="0"/>
                    <a:pt x="1" y="412"/>
                    <a:pt x="1" y="918"/>
                  </a:cubicBezTo>
                  <a:lnTo>
                    <a:pt x="1" y="10229"/>
                  </a:lnTo>
                  <a:cubicBezTo>
                    <a:pt x="1" y="10736"/>
                    <a:pt x="412" y="11148"/>
                    <a:pt x="919" y="11148"/>
                  </a:cubicBezTo>
                  <a:lnTo>
                    <a:pt x="7918" y="11148"/>
                  </a:lnTo>
                  <a:cubicBezTo>
                    <a:pt x="8456" y="11148"/>
                    <a:pt x="8868" y="10736"/>
                    <a:pt x="8868" y="10229"/>
                  </a:cubicBezTo>
                  <a:lnTo>
                    <a:pt x="8868" y="918"/>
                  </a:lnTo>
                  <a:cubicBezTo>
                    <a:pt x="8868" y="412"/>
                    <a:pt x="8425" y="0"/>
                    <a:pt x="7918" y="0"/>
                  </a:cubicBezTo>
                  <a:close/>
                </a:path>
              </a:pathLst>
            </a:custGeom>
            <a:solidFill>
              <a:srgbClr val="1C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561;p36">
              <a:extLst>
                <a:ext uri="{FF2B5EF4-FFF2-40B4-BE49-F238E27FC236}">
                  <a16:creationId xmlns:a16="http://schemas.microsoft.com/office/drawing/2014/main" id="{3DB049B4-6A87-4603-9E6C-E70CDFF383BA}"/>
                </a:ext>
              </a:extLst>
            </p:cNvPr>
            <p:cNvSpPr/>
            <p:nvPr/>
          </p:nvSpPr>
          <p:spPr>
            <a:xfrm>
              <a:off x="6378905" y="2285138"/>
              <a:ext cx="131344" cy="80459"/>
            </a:xfrm>
            <a:custGeom>
              <a:avLst/>
              <a:gdLst/>
              <a:ahLst/>
              <a:cxnLst/>
              <a:rect l="l" t="t" r="r" b="b"/>
              <a:pathLst>
                <a:path w="4086" h="2503" extrusionOk="0">
                  <a:moveTo>
                    <a:pt x="2059" y="1"/>
                  </a:moveTo>
                  <a:cubicBezTo>
                    <a:pt x="1647" y="1"/>
                    <a:pt x="1299" y="254"/>
                    <a:pt x="1299" y="729"/>
                  </a:cubicBezTo>
                  <a:lnTo>
                    <a:pt x="1299" y="792"/>
                  </a:lnTo>
                  <a:cubicBezTo>
                    <a:pt x="1299" y="951"/>
                    <a:pt x="1140" y="1109"/>
                    <a:pt x="982" y="1109"/>
                  </a:cubicBezTo>
                  <a:lnTo>
                    <a:pt x="412" y="1109"/>
                  </a:lnTo>
                  <a:cubicBezTo>
                    <a:pt x="285" y="1109"/>
                    <a:pt x="159" y="1204"/>
                    <a:pt x="159" y="1331"/>
                  </a:cubicBezTo>
                  <a:lnTo>
                    <a:pt x="0" y="2503"/>
                  </a:lnTo>
                  <a:lnTo>
                    <a:pt x="4086" y="2503"/>
                  </a:lnTo>
                  <a:lnTo>
                    <a:pt x="3959" y="1331"/>
                  </a:lnTo>
                  <a:cubicBezTo>
                    <a:pt x="3959" y="1204"/>
                    <a:pt x="3832" y="1109"/>
                    <a:pt x="3706" y="1109"/>
                  </a:cubicBezTo>
                  <a:lnTo>
                    <a:pt x="3136" y="1109"/>
                  </a:lnTo>
                  <a:cubicBezTo>
                    <a:pt x="2946" y="1109"/>
                    <a:pt x="2819" y="951"/>
                    <a:pt x="2819" y="761"/>
                  </a:cubicBezTo>
                  <a:cubicBezTo>
                    <a:pt x="2787" y="286"/>
                    <a:pt x="2471" y="1"/>
                    <a:pt x="2059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562;p36">
              <a:extLst>
                <a:ext uri="{FF2B5EF4-FFF2-40B4-BE49-F238E27FC236}">
                  <a16:creationId xmlns:a16="http://schemas.microsoft.com/office/drawing/2014/main" id="{6E5CB715-E028-443E-898F-FA85E34A5F76}"/>
                </a:ext>
              </a:extLst>
            </p:cNvPr>
            <p:cNvSpPr/>
            <p:nvPr/>
          </p:nvSpPr>
          <p:spPr>
            <a:xfrm>
              <a:off x="6372797" y="2279031"/>
              <a:ext cx="144588" cy="92674"/>
            </a:xfrm>
            <a:custGeom>
              <a:avLst/>
              <a:gdLst/>
              <a:ahLst/>
              <a:cxnLst/>
              <a:rect l="l" t="t" r="r" b="b"/>
              <a:pathLst>
                <a:path w="4498" h="2883" extrusionOk="0">
                  <a:moveTo>
                    <a:pt x="2249" y="381"/>
                  </a:moveTo>
                  <a:cubicBezTo>
                    <a:pt x="2597" y="381"/>
                    <a:pt x="2819" y="602"/>
                    <a:pt x="2819" y="951"/>
                  </a:cubicBezTo>
                  <a:cubicBezTo>
                    <a:pt x="2819" y="1109"/>
                    <a:pt x="2882" y="1236"/>
                    <a:pt x="2977" y="1331"/>
                  </a:cubicBezTo>
                  <a:cubicBezTo>
                    <a:pt x="3072" y="1426"/>
                    <a:pt x="3199" y="1489"/>
                    <a:pt x="3326" y="1489"/>
                  </a:cubicBezTo>
                  <a:lnTo>
                    <a:pt x="3896" y="1489"/>
                  </a:lnTo>
                  <a:cubicBezTo>
                    <a:pt x="3927" y="1489"/>
                    <a:pt x="3959" y="1489"/>
                    <a:pt x="3959" y="1521"/>
                  </a:cubicBezTo>
                  <a:lnTo>
                    <a:pt x="3959" y="1552"/>
                  </a:lnTo>
                  <a:lnTo>
                    <a:pt x="4086" y="2534"/>
                  </a:lnTo>
                  <a:lnTo>
                    <a:pt x="412" y="2534"/>
                  </a:lnTo>
                  <a:lnTo>
                    <a:pt x="539" y="1552"/>
                  </a:lnTo>
                  <a:lnTo>
                    <a:pt x="539" y="1521"/>
                  </a:lnTo>
                  <a:cubicBezTo>
                    <a:pt x="539" y="1489"/>
                    <a:pt x="570" y="1457"/>
                    <a:pt x="602" y="1457"/>
                  </a:cubicBezTo>
                  <a:lnTo>
                    <a:pt x="1172" y="1457"/>
                  </a:lnTo>
                  <a:cubicBezTo>
                    <a:pt x="1299" y="1457"/>
                    <a:pt x="1425" y="1426"/>
                    <a:pt x="1520" y="1331"/>
                  </a:cubicBezTo>
                  <a:cubicBezTo>
                    <a:pt x="1615" y="1236"/>
                    <a:pt x="1679" y="1109"/>
                    <a:pt x="1679" y="982"/>
                  </a:cubicBezTo>
                  <a:lnTo>
                    <a:pt x="1679" y="919"/>
                  </a:lnTo>
                  <a:cubicBezTo>
                    <a:pt x="1679" y="539"/>
                    <a:pt x="1964" y="381"/>
                    <a:pt x="2249" y="381"/>
                  </a:cubicBezTo>
                  <a:close/>
                  <a:moveTo>
                    <a:pt x="2249" y="1"/>
                  </a:moveTo>
                  <a:cubicBezTo>
                    <a:pt x="1679" y="32"/>
                    <a:pt x="1330" y="381"/>
                    <a:pt x="1299" y="951"/>
                  </a:cubicBezTo>
                  <a:lnTo>
                    <a:pt x="1299" y="982"/>
                  </a:lnTo>
                  <a:cubicBezTo>
                    <a:pt x="1299" y="1014"/>
                    <a:pt x="1299" y="1046"/>
                    <a:pt x="1267" y="1077"/>
                  </a:cubicBezTo>
                  <a:cubicBezTo>
                    <a:pt x="1235" y="1077"/>
                    <a:pt x="1204" y="1109"/>
                    <a:pt x="1172" y="1109"/>
                  </a:cubicBezTo>
                  <a:lnTo>
                    <a:pt x="602" y="1109"/>
                  </a:lnTo>
                  <a:cubicBezTo>
                    <a:pt x="380" y="1109"/>
                    <a:pt x="190" y="1299"/>
                    <a:pt x="190" y="1521"/>
                  </a:cubicBezTo>
                  <a:lnTo>
                    <a:pt x="32" y="2693"/>
                  </a:lnTo>
                  <a:cubicBezTo>
                    <a:pt x="0" y="2724"/>
                    <a:pt x="32" y="2788"/>
                    <a:pt x="64" y="2819"/>
                  </a:cubicBezTo>
                  <a:cubicBezTo>
                    <a:pt x="95" y="2883"/>
                    <a:pt x="159" y="2883"/>
                    <a:pt x="190" y="2883"/>
                  </a:cubicBezTo>
                  <a:lnTo>
                    <a:pt x="4307" y="2883"/>
                  </a:lnTo>
                  <a:cubicBezTo>
                    <a:pt x="4339" y="2883"/>
                    <a:pt x="4402" y="2883"/>
                    <a:pt x="4434" y="2819"/>
                  </a:cubicBezTo>
                  <a:cubicBezTo>
                    <a:pt x="4466" y="2788"/>
                    <a:pt x="4497" y="2724"/>
                    <a:pt x="4497" y="2693"/>
                  </a:cubicBezTo>
                  <a:lnTo>
                    <a:pt x="4339" y="1521"/>
                  </a:lnTo>
                  <a:cubicBezTo>
                    <a:pt x="4307" y="1299"/>
                    <a:pt x="4117" y="1109"/>
                    <a:pt x="3896" y="1109"/>
                  </a:cubicBezTo>
                  <a:lnTo>
                    <a:pt x="3326" y="1109"/>
                  </a:lnTo>
                  <a:cubicBezTo>
                    <a:pt x="3294" y="1109"/>
                    <a:pt x="3262" y="1077"/>
                    <a:pt x="3231" y="1077"/>
                  </a:cubicBezTo>
                  <a:cubicBezTo>
                    <a:pt x="3199" y="1046"/>
                    <a:pt x="3199" y="1014"/>
                    <a:pt x="3199" y="951"/>
                  </a:cubicBezTo>
                  <a:cubicBezTo>
                    <a:pt x="3167" y="381"/>
                    <a:pt x="2787" y="1"/>
                    <a:pt x="224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563;p36">
              <a:extLst>
                <a:ext uri="{FF2B5EF4-FFF2-40B4-BE49-F238E27FC236}">
                  <a16:creationId xmlns:a16="http://schemas.microsoft.com/office/drawing/2014/main" id="{BEE34B6E-F3B9-4E39-A060-734D34980767}"/>
                </a:ext>
              </a:extLst>
            </p:cNvPr>
            <p:cNvSpPr/>
            <p:nvPr/>
          </p:nvSpPr>
          <p:spPr>
            <a:xfrm>
              <a:off x="6434901" y="2298382"/>
              <a:ext cx="20380" cy="21409"/>
            </a:xfrm>
            <a:custGeom>
              <a:avLst/>
              <a:gdLst/>
              <a:ahLst/>
              <a:cxnLst/>
              <a:rect l="l" t="t" r="r" b="b"/>
              <a:pathLst>
                <a:path w="634" h="666" extrusionOk="0">
                  <a:moveTo>
                    <a:pt x="317" y="0"/>
                  </a:moveTo>
                  <a:cubicBezTo>
                    <a:pt x="127" y="0"/>
                    <a:pt x="0" y="159"/>
                    <a:pt x="0" y="349"/>
                  </a:cubicBezTo>
                  <a:cubicBezTo>
                    <a:pt x="0" y="507"/>
                    <a:pt x="127" y="665"/>
                    <a:pt x="317" y="665"/>
                  </a:cubicBezTo>
                  <a:cubicBezTo>
                    <a:pt x="507" y="665"/>
                    <a:pt x="634" y="507"/>
                    <a:pt x="634" y="349"/>
                  </a:cubicBezTo>
                  <a:cubicBezTo>
                    <a:pt x="634" y="159"/>
                    <a:pt x="507" y="0"/>
                    <a:pt x="31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64;p36">
              <a:extLst>
                <a:ext uri="{FF2B5EF4-FFF2-40B4-BE49-F238E27FC236}">
                  <a16:creationId xmlns:a16="http://schemas.microsoft.com/office/drawing/2014/main" id="{9872FCB8-80EA-49BC-8D60-48D389312D60}"/>
                </a:ext>
              </a:extLst>
            </p:cNvPr>
            <p:cNvSpPr/>
            <p:nvPr/>
          </p:nvSpPr>
          <p:spPr>
            <a:xfrm>
              <a:off x="6428794" y="2292274"/>
              <a:ext cx="32595" cy="33624"/>
            </a:xfrm>
            <a:custGeom>
              <a:avLst/>
              <a:gdLst/>
              <a:ahLst/>
              <a:cxnLst/>
              <a:rect l="l" t="t" r="r" b="b"/>
              <a:pathLst>
                <a:path w="1014" h="1046" extrusionOk="0">
                  <a:moveTo>
                    <a:pt x="507" y="380"/>
                  </a:moveTo>
                  <a:cubicBezTo>
                    <a:pt x="570" y="380"/>
                    <a:pt x="634" y="444"/>
                    <a:pt x="634" y="539"/>
                  </a:cubicBezTo>
                  <a:cubicBezTo>
                    <a:pt x="634" y="602"/>
                    <a:pt x="570" y="665"/>
                    <a:pt x="507" y="665"/>
                  </a:cubicBezTo>
                  <a:cubicBezTo>
                    <a:pt x="444" y="665"/>
                    <a:pt x="380" y="602"/>
                    <a:pt x="380" y="539"/>
                  </a:cubicBezTo>
                  <a:cubicBezTo>
                    <a:pt x="380" y="444"/>
                    <a:pt x="444" y="380"/>
                    <a:pt x="507" y="380"/>
                  </a:cubicBezTo>
                  <a:close/>
                  <a:moveTo>
                    <a:pt x="507" y="0"/>
                  </a:moveTo>
                  <a:cubicBezTo>
                    <a:pt x="222" y="0"/>
                    <a:pt x="0" y="254"/>
                    <a:pt x="0" y="539"/>
                  </a:cubicBezTo>
                  <a:cubicBezTo>
                    <a:pt x="0" y="792"/>
                    <a:pt x="222" y="1045"/>
                    <a:pt x="507" y="1045"/>
                  </a:cubicBezTo>
                  <a:cubicBezTo>
                    <a:pt x="792" y="1045"/>
                    <a:pt x="1014" y="792"/>
                    <a:pt x="1014" y="539"/>
                  </a:cubicBezTo>
                  <a:cubicBezTo>
                    <a:pt x="1014" y="254"/>
                    <a:pt x="792" y="0"/>
                    <a:pt x="50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65;p36">
              <a:extLst>
                <a:ext uri="{FF2B5EF4-FFF2-40B4-BE49-F238E27FC236}">
                  <a16:creationId xmlns:a16="http://schemas.microsoft.com/office/drawing/2014/main" id="{20B51AFC-AC3E-4368-A986-4F352A9CB2E5}"/>
                </a:ext>
              </a:extLst>
            </p:cNvPr>
            <p:cNvSpPr/>
            <p:nvPr/>
          </p:nvSpPr>
          <p:spPr>
            <a:xfrm>
              <a:off x="6331041" y="2356404"/>
              <a:ext cx="225015" cy="295252"/>
            </a:xfrm>
            <a:custGeom>
              <a:avLst/>
              <a:gdLst/>
              <a:ahLst/>
              <a:cxnLst/>
              <a:rect l="l" t="t" r="r" b="b"/>
              <a:pathLst>
                <a:path w="7000" h="9185" extrusionOk="0">
                  <a:moveTo>
                    <a:pt x="1" y="0"/>
                  </a:moveTo>
                  <a:lnTo>
                    <a:pt x="1" y="9184"/>
                  </a:lnTo>
                  <a:lnTo>
                    <a:pt x="7000" y="9184"/>
                  </a:lnTo>
                  <a:lnTo>
                    <a:pt x="7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66;p36">
              <a:extLst>
                <a:ext uri="{FF2B5EF4-FFF2-40B4-BE49-F238E27FC236}">
                  <a16:creationId xmlns:a16="http://schemas.microsoft.com/office/drawing/2014/main" id="{E6A2B30B-9D13-4FA5-BB54-49587B25A4D3}"/>
                </a:ext>
              </a:extLst>
            </p:cNvPr>
            <p:cNvSpPr/>
            <p:nvPr/>
          </p:nvSpPr>
          <p:spPr>
            <a:xfrm>
              <a:off x="6324933" y="2350296"/>
              <a:ext cx="237230" cy="306438"/>
            </a:xfrm>
            <a:custGeom>
              <a:avLst/>
              <a:gdLst/>
              <a:ahLst/>
              <a:cxnLst/>
              <a:rect l="l" t="t" r="r" b="b"/>
              <a:pathLst>
                <a:path w="7380" h="9533" extrusionOk="0">
                  <a:moveTo>
                    <a:pt x="7000" y="349"/>
                  </a:moveTo>
                  <a:lnTo>
                    <a:pt x="7000" y="9184"/>
                  </a:lnTo>
                  <a:lnTo>
                    <a:pt x="381" y="9184"/>
                  </a:lnTo>
                  <a:lnTo>
                    <a:pt x="381" y="349"/>
                  </a:lnTo>
                  <a:close/>
                  <a:moveTo>
                    <a:pt x="191" y="0"/>
                  </a:moveTo>
                  <a:cubicBezTo>
                    <a:pt x="96" y="0"/>
                    <a:pt x="1" y="64"/>
                    <a:pt x="1" y="190"/>
                  </a:cubicBezTo>
                  <a:lnTo>
                    <a:pt x="1" y="9374"/>
                  </a:lnTo>
                  <a:cubicBezTo>
                    <a:pt x="1" y="9469"/>
                    <a:pt x="96" y="9533"/>
                    <a:pt x="191" y="9533"/>
                  </a:cubicBezTo>
                  <a:lnTo>
                    <a:pt x="7190" y="9533"/>
                  </a:lnTo>
                  <a:cubicBezTo>
                    <a:pt x="7316" y="9533"/>
                    <a:pt x="7380" y="9469"/>
                    <a:pt x="7380" y="9374"/>
                  </a:cubicBezTo>
                  <a:lnTo>
                    <a:pt x="7380" y="190"/>
                  </a:lnTo>
                  <a:cubicBezTo>
                    <a:pt x="7380" y="64"/>
                    <a:pt x="7316" y="0"/>
                    <a:pt x="7190" y="0"/>
                  </a:cubicBezTo>
                  <a:close/>
                </a:path>
              </a:pathLst>
            </a:custGeom>
            <a:solidFill>
              <a:srgbClr val="1C7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67;p36">
              <a:extLst>
                <a:ext uri="{FF2B5EF4-FFF2-40B4-BE49-F238E27FC236}">
                  <a16:creationId xmlns:a16="http://schemas.microsoft.com/office/drawing/2014/main" id="{FFE4225E-86C7-45AE-87A7-E7A43A2384ED}"/>
                </a:ext>
              </a:extLst>
            </p:cNvPr>
            <p:cNvSpPr/>
            <p:nvPr/>
          </p:nvSpPr>
          <p:spPr>
            <a:xfrm>
              <a:off x="6372797" y="2419504"/>
              <a:ext cx="27516" cy="12247"/>
            </a:xfrm>
            <a:custGeom>
              <a:avLst/>
              <a:gdLst/>
              <a:ahLst/>
              <a:cxnLst/>
              <a:rect l="l" t="t" r="r" b="b"/>
              <a:pathLst>
                <a:path w="85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665" y="381"/>
                  </a:lnTo>
                  <a:cubicBezTo>
                    <a:pt x="792" y="381"/>
                    <a:pt x="855" y="286"/>
                    <a:pt x="855" y="191"/>
                  </a:cubicBezTo>
                  <a:cubicBezTo>
                    <a:pt x="855" y="96"/>
                    <a:pt x="792" y="1"/>
                    <a:pt x="6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68;p36">
              <a:extLst>
                <a:ext uri="{FF2B5EF4-FFF2-40B4-BE49-F238E27FC236}">
                  <a16:creationId xmlns:a16="http://schemas.microsoft.com/office/drawing/2014/main" id="{940D4BA6-E8CB-4C53-8DBE-D71D8AA531D9}"/>
                </a:ext>
              </a:extLst>
            </p:cNvPr>
            <p:cNvSpPr/>
            <p:nvPr/>
          </p:nvSpPr>
          <p:spPr>
            <a:xfrm>
              <a:off x="6410471" y="2419504"/>
              <a:ext cx="106914" cy="12247"/>
            </a:xfrm>
            <a:custGeom>
              <a:avLst/>
              <a:gdLst/>
              <a:ahLst/>
              <a:cxnLst/>
              <a:rect l="l" t="t" r="r" b="b"/>
              <a:pathLst>
                <a:path w="332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3135" y="381"/>
                  </a:lnTo>
                  <a:cubicBezTo>
                    <a:pt x="3230" y="381"/>
                    <a:pt x="3325" y="286"/>
                    <a:pt x="3325" y="191"/>
                  </a:cubicBezTo>
                  <a:cubicBezTo>
                    <a:pt x="3325" y="96"/>
                    <a:pt x="3230" y="1"/>
                    <a:pt x="31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569;p36">
              <a:extLst>
                <a:ext uri="{FF2B5EF4-FFF2-40B4-BE49-F238E27FC236}">
                  <a16:creationId xmlns:a16="http://schemas.microsoft.com/office/drawing/2014/main" id="{09570ED0-2690-4556-A3AE-8611458469C8}"/>
                </a:ext>
              </a:extLst>
            </p:cNvPr>
            <p:cNvSpPr/>
            <p:nvPr/>
          </p:nvSpPr>
          <p:spPr>
            <a:xfrm>
              <a:off x="6372797" y="2460232"/>
              <a:ext cx="27516" cy="11251"/>
            </a:xfrm>
            <a:custGeom>
              <a:avLst/>
              <a:gdLst/>
              <a:ahLst/>
              <a:cxnLst/>
              <a:rect l="l" t="t" r="r" b="b"/>
              <a:pathLst>
                <a:path w="856" h="350" extrusionOk="0">
                  <a:moveTo>
                    <a:pt x="190" y="1"/>
                  </a:moveTo>
                  <a:cubicBezTo>
                    <a:pt x="95" y="1"/>
                    <a:pt x="0" y="64"/>
                    <a:pt x="0" y="191"/>
                  </a:cubicBezTo>
                  <a:cubicBezTo>
                    <a:pt x="0" y="286"/>
                    <a:pt x="95" y="349"/>
                    <a:pt x="190" y="349"/>
                  </a:cubicBezTo>
                  <a:lnTo>
                    <a:pt x="665" y="349"/>
                  </a:lnTo>
                  <a:cubicBezTo>
                    <a:pt x="792" y="349"/>
                    <a:pt x="855" y="286"/>
                    <a:pt x="855" y="191"/>
                  </a:cubicBezTo>
                  <a:cubicBezTo>
                    <a:pt x="855" y="64"/>
                    <a:pt x="792" y="1"/>
                    <a:pt x="6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570;p36">
              <a:extLst>
                <a:ext uri="{FF2B5EF4-FFF2-40B4-BE49-F238E27FC236}">
                  <a16:creationId xmlns:a16="http://schemas.microsoft.com/office/drawing/2014/main" id="{F8C4EF9B-3333-458F-935C-C3A020ABA6FD}"/>
                </a:ext>
              </a:extLst>
            </p:cNvPr>
            <p:cNvSpPr/>
            <p:nvPr/>
          </p:nvSpPr>
          <p:spPr>
            <a:xfrm>
              <a:off x="6410471" y="2460232"/>
              <a:ext cx="106914" cy="11251"/>
            </a:xfrm>
            <a:custGeom>
              <a:avLst/>
              <a:gdLst/>
              <a:ahLst/>
              <a:cxnLst/>
              <a:rect l="l" t="t" r="r" b="b"/>
              <a:pathLst>
                <a:path w="3326" h="350" extrusionOk="0">
                  <a:moveTo>
                    <a:pt x="190" y="1"/>
                  </a:moveTo>
                  <a:cubicBezTo>
                    <a:pt x="95" y="1"/>
                    <a:pt x="0" y="64"/>
                    <a:pt x="0" y="191"/>
                  </a:cubicBezTo>
                  <a:cubicBezTo>
                    <a:pt x="0" y="286"/>
                    <a:pt x="95" y="349"/>
                    <a:pt x="190" y="349"/>
                  </a:cubicBezTo>
                  <a:lnTo>
                    <a:pt x="3135" y="349"/>
                  </a:lnTo>
                  <a:cubicBezTo>
                    <a:pt x="3230" y="349"/>
                    <a:pt x="3325" y="286"/>
                    <a:pt x="3325" y="191"/>
                  </a:cubicBezTo>
                  <a:cubicBezTo>
                    <a:pt x="3325" y="64"/>
                    <a:pt x="3230" y="1"/>
                    <a:pt x="31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571;p36">
              <a:extLst>
                <a:ext uri="{FF2B5EF4-FFF2-40B4-BE49-F238E27FC236}">
                  <a16:creationId xmlns:a16="http://schemas.microsoft.com/office/drawing/2014/main" id="{AAF9287D-6D87-4B15-AB2D-1E418EC8E84C}"/>
                </a:ext>
              </a:extLst>
            </p:cNvPr>
            <p:cNvSpPr/>
            <p:nvPr/>
          </p:nvSpPr>
          <p:spPr>
            <a:xfrm>
              <a:off x="6372797" y="2499931"/>
              <a:ext cx="27516" cy="12247"/>
            </a:xfrm>
            <a:custGeom>
              <a:avLst/>
              <a:gdLst/>
              <a:ahLst/>
              <a:cxnLst/>
              <a:rect l="l" t="t" r="r" b="b"/>
              <a:pathLst>
                <a:path w="85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665" y="381"/>
                  </a:lnTo>
                  <a:cubicBezTo>
                    <a:pt x="792" y="381"/>
                    <a:pt x="855" y="286"/>
                    <a:pt x="855" y="191"/>
                  </a:cubicBezTo>
                  <a:cubicBezTo>
                    <a:pt x="855" y="96"/>
                    <a:pt x="792" y="1"/>
                    <a:pt x="6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572;p36">
              <a:extLst>
                <a:ext uri="{FF2B5EF4-FFF2-40B4-BE49-F238E27FC236}">
                  <a16:creationId xmlns:a16="http://schemas.microsoft.com/office/drawing/2014/main" id="{C2968074-4F9B-4C5A-81DA-6DD95EF7650B}"/>
                </a:ext>
              </a:extLst>
            </p:cNvPr>
            <p:cNvSpPr/>
            <p:nvPr/>
          </p:nvSpPr>
          <p:spPr>
            <a:xfrm>
              <a:off x="6410471" y="2499931"/>
              <a:ext cx="106914" cy="12247"/>
            </a:xfrm>
            <a:custGeom>
              <a:avLst/>
              <a:gdLst/>
              <a:ahLst/>
              <a:cxnLst/>
              <a:rect l="l" t="t" r="r" b="b"/>
              <a:pathLst>
                <a:path w="332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3135" y="381"/>
                  </a:lnTo>
                  <a:cubicBezTo>
                    <a:pt x="3230" y="381"/>
                    <a:pt x="3325" y="286"/>
                    <a:pt x="3325" y="191"/>
                  </a:cubicBezTo>
                  <a:cubicBezTo>
                    <a:pt x="3325" y="96"/>
                    <a:pt x="3230" y="1"/>
                    <a:pt x="31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573;p36">
              <a:extLst>
                <a:ext uri="{FF2B5EF4-FFF2-40B4-BE49-F238E27FC236}">
                  <a16:creationId xmlns:a16="http://schemas.microsoft.com/office/drawing/2014/main" id="{247B45FE-A9AF-4E9B-A0B2-1A4A608343D8}"/>
                </a:ext>
              </a:extLst>
            </p:cNvPr>
            <p:cNvSpPr/>
            <p:nvPr/>
          </p:nvSpPr>
          <p:spPr>
            <a:xfrm>
              <a:off x="6372797" y="2539630"/>
              <a:ext cx="27516" cy="12247"/>
            </a:xfrm>
            <a:custGeom>
              <a:avLst/>
              <a:gdLst/>
              <a:ahLst/>
              <a:cxnLst/>
              <a:rect l="l" t="t" r="r" b="b"/>
              <a:pathLst>
                <a:path w="85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665" y="381"/>
                  </a:lnTo>
                  <a:cubicBezTo>
                    <a:pt x="792" y="381"/>
                    <a:pt x="855" y="286"/>
                    <a:pt x="855" y="191"/>
                  </a:cubicBezTo>
                  <a:cubicBezTo>
                    <a:pt x="855" y="96"/>
                    <a:pt x="792" y="1"/>
                    <a:pt x="6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574;p36">
              <a:extLst>
                <a:ext uri="{FF2B5EF4-FFF2-40B4-BE49-F238E27FC236}">
                  <a16:creationId xmlns:a16="http://schemas.microsoft.com/office/drawing/2014/main" id="{F92C7D1D-934A-4148-9D17-7CF6C1C1B8DA}"/>
                </a:ext>
              </a:extLst>
            </p:cNvPr>
            <p:cNvSpPr/>
            <p:nvPr/>
          </p:nvSpPr>
          <p:spPr>
            <a:xfrm>
              <a:off x="6410471" y="2539630"/>
              <a:ext cx="106914" cy="12247"/>
            </a:xfrm>
            <a:custGeom>
              <a:avLst/>
              <a:gdLst/>
              <a:ahLst/>
              <a:cxnLst/>
              <a:rect l="l" t="t" r="r" b="b"/>
              <a:pathLst>
                <a:path w="332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3135" y="381"/>
                  </a:lnTo>
                  <a:cubicBezTo>
                    <a:pt x="3230" y="381"/>
                    <a:pt x="3325" y="286"/>
                    <a:pt x="3325" y="191"/>
                  </a:cubicBezTo>
                  <a:cubicBezTo>
                    <a:pt x="3325" y="96"/>
                    <a:pt x="3230" y="1"/>
                    <a:pt x="31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575;p36">
              <a:extLst>
                <a:ext uri="{FF2B5EF4-FFF2-40B4-BE49-F238E27FC236}">
                  <a16:creationId xmlns:a16="http://schemas.microsoft.com/office/drawing/2014/main" id="{F384389A-B118-4A28-9394-36018967323A}"/>
                </a:ext>
              </a:extLst>
            </p:cNvPr>
            <p:cNvSpPr/>
            <p:nvPr/>
          </p:nvSpPr>
          <p:spPr>
            <a:xfrm>
              <a:off x="6493919" y="2548792"/>
              <a:ext cx="141534" cy="142563"/>
            </a:xfrm>
            <a:custGeom>
              <a:avLst/>
              <a:gdLst/>
              <a:ahLst/>
              <a:cxnLst/>
              <a:rect l="l" t="t" r="r" b="b"/>
              <a:pathLst>
                <a:path w="4403" h="4435" extrusionOk="0">
                  <a:moveTo>
                    <a:pt x="2218" y="1"/>
                  </a:moveTo>
                  <a:cubicBezTo>
                    <a:pt x="983" y="1"/>
                    <a:pt x="1" y="983"/>
                    <a:pt x="1" y="2218"/>
                  </a:cubicBezTo>
                  <a:cubicBezTo>
                    <a:pt x="1" y="3421"/>
                    <a:pt x="983" y="4435"/>
                    <a:pt x="2218" y="4435"/>
                  </a:cubicBezTo>
                  <a:cubicBezTo>
                    <a:pt x="3421" y="4435"/>
                    <a:pt x="4403" y="3421"/>
                    <a:pt x="4403" y="2218"/>
                  </a:cubicBezTo>
                  <a:cubicBezTo>
                    <a:pt x="4403" y="983"/>
                    <a:pt x="3421" y="1"/>
                    <a:pt x="2218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576;p36">
              <a:extLst>
                <a:ext uri="{FF2B5EF4-FFF2-40B4-BE49-F238E27FC236}">
                  <a16:creationId xmlns:a16="http://schemas.microsoft.com/office/drawing/2014/main" id="{DBB7CF2A-833D-4C15-85A8-9A2E28302F4C}"/>
                </a:ext>
              </a:extLst>
            </p:cNvPr>
            <p:cNvSpPr/>
            <p:nvPr/>
          </p:nvSpPr>
          <p:spPr>
            <a:xfrm>
              <a:off x="6487812" y="2542684"/>
              <a:ext cx="153750" cy="153750"/>
            </a:xfrm>
            <a:custGeom>
              <a:avLst/>
              <a:gdLst/>
              <a:ahLst/>
              <a:cxnLst/>
              <a:rect l="l" t="t" r="r" b="b"/>
              <a:pathLst>
                <a:path w="4783" h="4783" extrusionOk="0">
                  <a:moveTo>
                    <a:pt x="2408" y="381"/>
                  </a:moveTo>
                  <a:cubicBezTo>
                    <a:pt x="3516" y="381"/>
                    <a:pt x="4403" y="1299"/>
                    <a:pt x="4403" y="2408"/>
                  </a:cubicBezTo>
                  <a:cubicBezTo>
                    <a:pt x="4403" y="3516"/>
                    <a:pt x="3516" y="4435"/>
                    <a:pt x="2408" y="4435"/>
                  </a:cubicBezTo>
                  <a:cubicBezTo>
                    <a:pt x="1268" y="4435"/>
                    <a:pt x="381" y="3516"/>
                    <a:pt x="381" y="2408"/>
                  </a:cubicBezTo>
                  <a:cubicBezTo>
                    <a:pt x="381" y="1299"/>
                    <a:pt x="1268" y="381"/>
                    <a:pt x="2408" y="381"/>
                  </a:cubicBezTo>
                  <a:close/>
                  <a:moveTo>
                    <a:pt x="2408" y="1"/>
                  </a:moveTo>
                  <a:cubicBezTo>
                    <a:pt x="1078" y="1"/>
                    <a:pt x="1" y="1078"/>
                    <a:pt x="1" y="2408"/>
                  </a:cubicBezTo>
                  <a:cubicBezTo>
                    <a:pt x="1" y="3706"/>
                    <a:pt x="1078" y="4783"/>
                    <a:pt x="2408" y="4783"/>
                  </a:cubicBezTo>
                  <a:cubicBezTo>
                    <a:pt x="3706" y="4783"/>
                    <a:pt x="4783" y="3706"/>
                    <a:pt x="4783" y="2408"/>
                  </a:cubicBezTo>
                  <a:cubicBezTo>
                    <a:pt x="4783" y="1078"/>
                    <a:pt x="3706" y="1"/>
                    <a:pt x="240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577;p36">
              <a:extLst>
                <a:ext uri="{FF2B5EF4-FFF2-40B4-BE49-F238E27FC236}">
                  <a16:creationId xmlns:a16="http://schemas.microsoft.com/office/drawing/2014/main" id="{D0E2692B-9BE7-421A-9346-A1BECED39167}"/>
                </a:ext>
              </a:extLst>
            </p:cNvPr>
            <p:cNvSpPr/>
            <p:nvPr/>
          </p:nvSpPr>
          <p:spPr>
            <a:xfrm>
              <a:off x="6535676" y="2587494"/>
              <a:ext cx="69240" cy="54743"/>
            </a:xfrm>
            <a:custGeom>
              <a:avLst/>
              <a:gdLst/>
              <a:ahLst/>
              <a:cxnLst/>
              <a:rect l="l" t="t" r="r" b="b"/>
              <a:pathLst>
                <a:path w="2154" h="1703" extrusionOk="0">
                  <a:moveTo>
                    <a:pt x="2154" y="0"/>
                  </a:moveTo>
                  <a:lnTo>
                    <a:pt x="0" y="919"/>
                  </a:lnTo>
                  <a:lnTo>
                    <a:pt x="697" y="1679"/>
                  </a:lnTo>
                  <a:cubicBezTo>
                    <a:pt x="713" y="1695"/>
                    <a:pt x="737" y="1703"/>
                    <a:pt x="760" y="1703"/>
                  </a:cubicBezTo>
                  <a:cubicBezTo>
                    <a:pt x="784" y="1703"/>
                    <a:pt x="808" y="1695"/>
                    <a:pt x="824" y="1679"/>
                  </a:cubicBezTo>
                  <a:lnTo>
                    <a:pt x="2154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578;p36">
              <a:extLst>
                <a:ext uri="{FF2B5EF4-FFF2-40B4-BE49-F238E27FC236}">
                  <a16:creationId xmlns:a16="http://schemas.microsoft.com/office/drawing/2014/main" id="{8F66E8AA-4CBA-4461-B758-AD86F3DDB7F5}"/>
                </a:ext>
              </a:extLst>
            </p:cNvPr>
            <p:cNvSpPr/>
            <p:nvPr/>
          </p:nvSpPr>
          <p:spPr>
            <a:xfrm>
              <a:off x="6528540" y="2580969"/>
              <a:ext cx="83513" cy="67633"/>
            </a:xfrm>
            <a:custGeom>
              <a:avLst/>
              <a:gdLst/>
              <a:ahLst/>
              <a:cxnLst/>
              <a:rect l="l" t="t" r="r" b="b"/>
              <a:pathLst>
                <a:path w="2598" h="2104" extrusionOk="0">
                  <a:moveTo>
                    <a:pt x="2390" y="1"/>
                  </a:moveTo>
                  <a:cubicBezTo>
                    <a:pt x="2338" y="1"/>
                    <a:pt x="2284" y="24"/>
                    <a:pt x="2249" y="77"/>
                  </a:cubicBezTo>
                  <a:lnTo>
                    <a:pt x="982" y="1660"/>
                  </a:lnTo>
                  <a:lnTo>
                    <a:pt x="349" y="995"/>
                  </a:lnTo>
                  <a:cubicBezTo>
                    <a:pt x="317" y="963"/>
                    <a:pt x="270" y="948"/>
                    <a:pt x="222" y="948"/>
                  </a:cubicBezTo>
                  <a:cubicBezTo>
                    <a:pt x="175" y="948"/>
                    <a:pt x="127" y="963"/>
                    <a:pt x="96" y="995"/>
                  </a:cubicBezTo>
                  <a:cubicBezTo>
                    <a:pt x="1" y="1058"/>
                    <a:pt x="1" y="1185"/>
                    <a:pt x="64" y="1248"/>
                  </a:cubicBezTo>
                  <a:lnTo>
                    <a:pt x="761" y="2008"/>
                  </a:lnTo>
                  <a:cubicBezTo>
                    <a:pt x="824" y="2072"/>
                    <a:pt x="887" y="2103"/>
                    <a:pt x="982" y="2103"/>
                  </a:cubicBezTo>
                  <a:cubicBezTo>
                    <a:pt x="1046" y="2103"/>
                    <a:pt x="1109" y="2072"/>
                    <a:pt x="1172" y="2008"/>
                  </a:cubicBezTo>
                  <a:lnTo>
                    <a:pt x="1204" y="2008"/>
                  </a:lnTo>
                  <a:lnTo>
                    <a:pt x="2534" y="298"/>
                  </a:lnTo>
                  <a:cubicBezTo>
                    <a:pt x="2598" y="235"/>
                    <a:pt x="2598" y="108"/>
                    <a:pt x="2503" y="45"/>
                  </a:cubicBezTo>
                  <a:cubicBezTo>
                    <a:pt x="2474" y="17"/>
                    <a:pt x="2433" y="1"/>
                    <a:pt x="239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375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faca&#10;&#10;Descrição gerada automaticamente">
            <a:extLst>
              <a:ext uri="{FF2B5EF4-FFF2-40B4-BE49-F238E27FC236}">
                <a16:creationId xmlns:a16="http://schemas.microsoft.com/office/drawing/2014/main" id="{B9027D7A-0FF9-48FA-A44D-F57E2420E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4913"/>
          <a:stretch/>
        </p:blipFill>
        <p:spPr>
          <a:xfrm flipH="1">
            <a:off x="0" y="0"/>
            <a:ext cx="12192000" cy="5724525"/>
          </a:xfrm>
          <a:prstGeom prst="rect">
            <a:avLst/>
          </a:prstGeom>
        </p:spPr>
      </p:pic>
      <p:pic>
        <p:nvPicPr>
          <p:cNvPr id="3" name="Picture 2" descr="C:\Users\thiago.borges\Downloads\redes.png">
            <a:extLst>
              <a:ext uri="{FF2B5EF4-FFF2-40B4-BE49-F238E27FC236}">
                <a16:creationId xmlns:a16="http://schemas.microsoft.com/office/drawing/2014/main" id="{BA4FD6A3-AA20-47C4-ABBB-ABA560423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91" y="6154492"/>
            <a:ext cx="2137810" cy="2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hiago.borges\Downloads\Layout Portal EPL\PSD\Logos\EPL.png">
            <a:extLst>
              <a:ext uri="{FF2B5EF4-FFF2-40B4-BE49-F238E27FC236}">
                <a16:creationId xmlns:a16="http://schemas.microsoft.com/office/drawing/2014/main" id="{27F6ABFC-8AC0-4179-B393-ED86DCE8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5896310"/>
            <a:ext cx="1866998" cy="8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12">
            <a:extLst>
              <a:ext uri="{FF2B5EF4-FFF2-40B4-BE49-F238E27FC236}">
                <a16:creationId xmlns:a16="http://schemas.microsoft.com/office/drawing/2014/main" id="{9E497C68-4625-4CC4-BE5C-82E88D5281F2}"/>
              </a:ext>
            </a:extLst>
          </p:cNvPr>
          <p:cNvSpPr txBox="1"/>
          <p:nvPr/>
        </p:nvSpPr>
        <p:spPr>
          <a:xfrm>
            <a:off x="2070739" y="5886985"/>
            <a:ext cx="405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Observatório Nacional de Transporte e Logística</a:t>
            </a:r>
          </a:p>
          <a:p>
            <a:r>
              <a:rPr lang="pt-BR" sz="1200" dirty="0"/>
              <a:t>Gerência de Inteligência e Negócios</a:t>
            </a:r>
            <a:endParaRPr lang="pt-BR" sz="1200" dirty="0">
              <a:cs typeface="Arial" panose="020B0604020202020204" pitchFamily="34" charset="0"/>
            </a:endParaRPr>
          </a:p>
          <a:p>
            <a:r>
              <a:rPr lang="pt-BR" sz="1200" dirty="0">
                <a:ea typeface="Adobe Gothic Std B" pitchFamily="34" charset="-128"/>
                <a:cs typeface="Aharoni" panose="02010803020104030203" pitchFamily="2" charset="-79"/>
              </a:rPr>
              <a:t>Diretoria de Gestão</a:t>
            </a:r>
          </a:p>
          <a:p>
            <a:r>
              <a:rPr lang="pt-BR" sz="1200" dirty="0">
                <a:ea typeface="Adobe Gothic Std B" pitchFamily="34" charset="-128"/>
                <a:cs typeface="Aharoni" panose="02010803020104030203" pitchFamily="2" charset="-79"/>
              </a:rPr>
              <a:t>Empresa de Planejamento e Logística - EPL</a:t>
            </a:r>
          </a:p>
        </p:txBody>
      </p:sp>
      <p:pic>
        <p:nvPicPr>
          <p:cNvPr id="6" name="Picture 3" descr="C:\Users\thiago.borges\Downloads\background-topo.png">
            <a:extLst>
              <a:ext uri="{FF2B5EF4-FFF2-40B4-BE49-F238E27FC236}">
                <a16:creationId xmlns:a16="http://schemas.microsoft.com/office/drawing/2014/main" id="{F0010E21-8660-4101-8DC8-84C1E15B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985F31-0233-4F6D-A182-AD2648621DBE}"/>
              </a:ext>
            </a:extLst>
          </p:cNvPr>
          <p:cNvSpPr txBox="1"/>
          <p:nvPr/>
        </p:nvSpPr>
        <p:spPr>
          <a:xfrm>
            <a:off x="7698186" y="3111866"/>
            <a:ext cx="36508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SCS Quadra 09, Lote C, Torre C, 7º e 8º andares, </a:t>
            </a:r>
          </a:p>
          <a:p>
            <a:r>
              <a:rPr lang="pt-BR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Edifício Parque Cidade Corporate.</a:t>
            </a:r>
          </a:p>
          <a:p>
            <a:endParaRPr lang="pt-BR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CEP:</a:t>
            </a:r>
            <a:r>
              <a:rPr lang="pt-BR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70.380-200 – Brasília/DF</a:t>
            </a:r>
          </a:p>
          <a:p>
            <a:endParaRPr lang="pt-BR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E-mail: </a:t>
            </a:r>
            <a:r>
              <a:rPr lang="pt-BR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ontl@epl.gov.br</a:t>
            </a:r>
          </a:p>
          <a:p>
            <a:r>
              <a:rPr lang="pt-BR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     institucional@epl.gov.br</a:t>
            </a:r>
          </a:p>
          <a:p>
            <a:endParaRPr lang="pt-BR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Site: </a:t>
            </a:r>
            <a:r>
              <a:rPr lang="pt-BR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www.epl.gov.br</a:t>
            </a:r>
          </a:p>
          <a:p>
            <a:r>
              <a:rPr lang="pt-BR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    www.ontl.epl.gov.br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258E05-CB74-4F42-BE3F-B3D11443CDCE}"/>
              </a:ext>
            </a:extLst>
          </p:cNvPr>
          <p:cNvSpPr txBox="1"/>
          <p:nvPr/>
        </p:nvSpPr>
        <p:spPr>
          <a:xfrm>
            <a:off x="7698186" y="489751"/>
            <a:ext cx="331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OBRIGADO!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BC4200B-CBA4-4B7F-BDD8-80284BA330EB}"/>
              </a:ext>
            </a:extLst>
          </p:cNvPr>
          <p:cNvSpPr txBox="1"/>
          <p:nvPr/>
        </p:nvSpPr>
        <p:spPr>
          <a:xfrm>
            <a:off x="7698185" y="1381383"/>
            <a:ext cx="331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BR" sz="2000" dirty="0"/>
              <a:t>Lilian Campos Soares</a:t>
            </a:r>
          </a:p>
          <a:p>
            <a:r>
              <a:rPr lang="pt-BR" sz="2000" dirty="0"/>
              <a:t>Coordenadora</a:t>
            </a:r>
          </a:p>
          <a:p>
            <a:r>
              <a:rPr lang="pt-BR" sz="1600" dirty="0"/>
              <a:t>Lilian.soares@epl.gov.br </a:t>
            </a:r>
          </a:p>
        </p:txBody>
      </p:sp>
    </p:spTree>
    <p:extLst>
      <p:ext uri="{BB962C8B-B14F-4D97-AF65-F5344CB8AC3E}">
        <p14:creationId xmlns:p14="http://schemas.microsoft.com/office/powerpoint/2010/main" val="75973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aca&#10;&#10;Descrição gerada automaticamente">
            <a:extLst>
              <a:ext uri="{FF2B5EF4-FFF2-40B4-BE49-F238E27FC236}">
                <a16:creationId xmlns:a16="http://schemas.microsoft.com/office/drawing/2014/main" id="{92133B66-B08A-4F74-A0F4-500DFC00B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4913"/>
          <a:stretch/>
        </p:blipFill>
        <p:spPr>
          <a:xfrm flipH="1">
            <a:off x="0" y="0"/>
            <a:ext cx="12192000" cy="5724525"/>
          </a:xfrm>
          <a:prstGeom prst="rect">
            <a:avLst/>
          </a:prstGeom>
        </p:spPr>
      </p:pic>
      <p:pic>
        <p:nvPicPr>
          <p:cNvPr id="8" name="Picture 3" descr="C:\Users\thiago.borges\Downloads\background-topo.png">
            <a:extLst>
              <a:ext uri="{FF2B5EF4-FFF2-40B4-BE49-F238E27FC236}">
                <a16:creationId xmlns:a16="http://schemas.microsoft.com/office/drawing/2014/main" id="{3D69F8EA-E0D0-4FB9-9B5C-D6740F97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thiago.borges\Downloads\Layout Portal EPL\PSD\Logos\EPL.png">
            <a:extLst>
              <a:ext uri="{FF2B5EF4-FFF2-40B4-BE49-F238E27FC236}">
                <a16:creationId xmlns:a16="http://schemas.microsoft.com/office/drawing/2014/main" id="{D9D9BA59-28C2-42B2-B993-E1A3E942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5896310"/>
            <a:ext cx="1866998" cy="8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2">
            <a:extLst>
              <a:ext uri="{FF2B5EF4-FFF2-40B4-BE49-F238E27FC236}">
                <a16:creationId xmlns:a16="http://schemas.microsoft.com/office/drawing/2014/main" id="{3427DEFA-40EB-4771-A6A6-BA487F249C59}"/>
              </a:ext>
            </a:extLst>
          </p:cNvPr>
          <p:cNvSpPr txBox="1"/>
          <p:nvPr/>
        </p:nvSpPr>
        <p:spPr>
          <a:xfrm>
            <a:off x="2070739" y="5886985"/>
            <a:ext cx="405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Observatório Nacional de Transporte e Logística</a:t>
            </a:r>
          </a:p>
          <a:p>
            <a:r>
              <a:rPr lang="pt-BR" sz="1200" dirty="0"/>
              <a:t>Gerência de Inteligência e Negócios</a:t>
            </a:r>
            <a:endParaRPr lang="pt-BR" sz="1200" dirty="0">
              <a:cs typeface="Arial" panose="020B0604020202020204" pitchFamily="34" charset="0"/>
            </a:endParaRPr>
          </a:p>
          <a:p>
            <a:r>
              <a:rPr lang="pt-BR" sz="1200" dirty="0">
                <a:ea typeface="Adobe Gothic Std B" pitchFamily="34" charset="-128"/>
                <a:cs typeface="Aharoni" panose="02010803020104030203" pitchFamily="2" charset="-79"/>
              </a:rPr>
              <a:t>Diretoria de Gestão</a:t>
            </a:r>
          </a:p>
          <a:p>
            <a:r>
              <a:rPr lang="pt-BR" sz="1200" dirty="0">
                <a:ea typeface="Adobe Gothic Std B" pitchFamily="34" charset="-128"/>
                <a:cs typeface="Aharoni" panose="02010803020104030203" pitchFamily="2" charset="-79"/>
              </a:rPr>
              <a:t>Empresa de Planejamento e Logística - EPL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060A862-2089-4F10-A2B6-1280BBFEDB80}"/>
              </a:ext>
            </a:extLst>
          </p:cNvPr>
          <p:cNvSpPr txBox="1"/>
          <p:nvPr/>
        </p:nvSpPr>
        <p:spPr>
          <a:xfrm>
            <a:off x="7131605" y="3659877"/>
            <a:ext cx="4649096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3400" b="1" dirty="0">
                <a:solidFill>
                  <a:schemeClr val="bg1"/>
                </a:solidFill>
              </a:rPr>
              <a:t>EMPRESA DE PLANEJAMENTO E LOGÍSTICA S.A.</a:t>
            </a:r>
          </a:p>
        </p:txBody>
      </p:sp>
    </p:spTree>
    <p:extLst>
      <p:ext uri="{BB962C8B-B14F-4D97-AF65-F5344CB8AC3E}">
        <p14:creationId xmlns:p14="http://schemas.microsoft.com/office/powerpoint/2010/main" val="12584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aca&#10;&#10;Descrição gerada automaticamente">
            <a:extLst>
              <a:ext uri="{FF2B5EF4-FFF2-40B4-BE49-F238E27FC236}">
                <a16:creationId xmlns:a16="http://schemas.microsoft.com/office/drawing/2014/main" id="{92133B66-B08A-4F74-A0F4-500DFC00B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b="14913"/>
          <a:stretch/>
        </p:blipFill>
        <p:spPr>
          <a:xfrm flipH="1">
            <a:off x="0" y="0"/>
            <a:ext cx="12192000" cy="5724525"/>
          </a:xfrm>
          <a:prstGeom prst="rect">
            <a:avLst/>
          </a:prstGeom>
        </p:spPr>
      </p:pic>
      <p:pic>
        <p:nvPicPr>
          <p:cNvPr id="8" name="Picture 3" descr="C:\Users\thiago.borges\Downloads\background-topo.png">
            <a:extLst>
              <a:ext uri="{FF2B5EF4-FFF2-40B4-BE49-F238E27FC236}">
                <a16:creationId xmlns:a16="http://schemas.microsoft.com/office/drawing/2014/main" id="{3D69F8EA-E0D0-4FB9-9B5C-D6740F97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64">
            <a:extLst>
              <a:ext uri="{FF2B5EF4-FFF2-40B4-BE49-F238E27FC236}">
                <a16:creationId xmlns:a16="http://schemas.microsoft.com/office/drawing/2014/main" id="{0C7BD196-324E-4204-8329-EA82855BA3CD}"/>
              </a:ext>
            </a:extLst>
          </p:cNvPr>
          <p:cNvSpPr txBox="1"/>
          <p:nvPr/>
        </p:nvSpPr>
        <p:spPr>
          <a:xfrm>
            <a:off x="7343832" y="1257786"/>
            <a:ext cx="4423107" cy="4342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É uma empresa que presta serviços nas áreas de projetos, estudos e pesquisas destinados à melhoria da infraestrutura logística e de transportes do Brasil.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lang="pt-BR" sz="2000" dirty="0">
              <a:solidFill>
                <a:schemeClr val="bg1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Responsável também pelo desenvolvimento do Plano Nacional de Logística (PNL), é capaz de alinhar projetos de regiões, microrregiões, estados e municípios às diretrizes federais de desenvolvimento, considerando os modos de transporte rodoviário, ferroviário, aquaviário, dutoviário e aéreo.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thiago.borges\Downloads\redes.png">
            <a:extLst>
              <a:ext uri="{FF2B5EF4-FFF2-40B4-BE49-F238E27FC236}">
                <a16:creationId xmlns:a16="http://schemas.microsoft.com/office/drawing/2014/main" id="{1CDA9BF3-5113-484B-B99B-F5D77B972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891" y="6154492"/>
            <a:ext cx="2137810" cy="2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thiago.borges\Downloads\Layout Portal EPL\PSD\Logos\EPL.png">
            <a:extLst>
              <a:ext uri="{FF2B5EF4-FFF2-40B4-BE49-F238E27FC236}">
                <a16:creationId xmlns:a16="http://schemas.microsoft.com/office/drawing/2014/main" id="{D9D9BA59-28C2-42B2-B993-E1A3E942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5896310"/>
            <a:ext cx="1866998" cy="8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2">
            <a:extLst>
              <a:ext uri="{FF2B5EF4-FFF2-40B4-BE49-F238E27FC236}">
                <a16:creationId xmlns:a16="http://schemas.microsoft.com/office/drawing/2014/main" id="{3427DEFA-40EB-4771-A6A6-BA487F249C59}"/>
              </a:ext>
            </a:extLst>
          </p:cNvPr>
          <p:cNvSpPr txBox="1"/>
          <p:nvPr/>
        </p:nvSpPr>
        <p:spPr>
          <a:xfrm>
            <a:off x="2070739" y="5886985"/>
            <a:ext cx="405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/>
              <a:t>Observatório Nacional de Transporte e Logística</a:t>
            </a:r>
          </a:p>
          <a:p>
            <a:r>
              <a:rPr lang="pt-BR" sz="1200" dirty="0"/>
              <a:t>Gerência de Inteligência e Negócios</a:t>
            </a:r>
            <a:endParaRPr lang="pt-BR" sz="1200" dirty="0">
              <a:cs typeface="Arial" panose="020B0604020202020204" pitchFamily="34" charset="0"/>
            </a:endParaRPr>
          </a:p>
          <a:p>
            <a:r>
              <a:rPr lang="pt-BR" sz="1200" dirty="0">
                <a:ea typeface="Adobe Gothic Std B" pitchFamily="34" charset="-128"/>
                <a:cs typeface="Aharoni" panose="02010803020104030203" pitchFamily="2" charset="-79"/>
              </a:rPr>
              <a:t>Diretoria de Gestão</a:t>
            </a:r>
          </a:p>
          <a:p>
            <a:r>
              <a:rPr lang="pt-BR" sz="1200" dirty="0">
                <a:ea typeface="Adobe Gothic Std B" pitchFamily="34" charset="-128"/>
                <a:cs typeface="Aharoni" panose="02010803020104030203" pitchFamily="2" charset="-79"/>
              </a:rPr>
              <a:t>Empresa de Planejamento e Logística - EPL</a:t>
            </a:r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transporte, água, grande, barco&#10;&#10;Descrição gerada automaticamente">
            <a:extLst>
              <a:ext uri="{FF2B5EF4-FFF2-40B4-BE49-F238E27FC236}">
                <a16:creationId xmlns:a16="http://schemas.microsoft.com/office/drawing/2014/main" id="{E4504237-436A-4A04-BBAD-C76D530C1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" b="18735"/>
          <a:stretch/>
        </p:blipFill>
        <p:spPr>
          <a:xfrm>
            <a:off x="0" y="1121381"/>
            <a:ext cx="12192000" cy="3874691"/>
          </a:xfrm>
          <a:prstGeom prst="rect">
            <a:avLst/>
          </a:prstGeom>
        </p:spPr>
      </p:pic>
      <p:pic>
        <p:nvPicPr>
          <p:cNvPr id="3" name="Picture 3" descr="C:\Users\thiago.borges\Downloads\background-topo.png">
            <a:extLst>
              <a:ext uri="{FF2B5EF4-FFF2-40B4-BE49-F238E27FC236}">
                <a16:creationId xmlns:a16="http://schemas.microsoft.com/office/drawing/2014/main" id="{96C11F15-849D-409F-A5A5-23BA92D8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122"/>
            <a:ext cx="12192000" cy="38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7A428F0-BD5B-461E-A998-8862D5BFD0CA}"/>
              </a:ext>
            </a:extLst>
          </p:cNvPr>
          <p:cNvSpPr txBox="1"/>
          <p:nvPr/>
        </p:nvSpPr>
        <p:spPr>
          <a:xfrm>
            <a:off x="1454331" y="6215757"/>
            <a:ext cx="405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/>
              <a:t>Observatório Nacional de Transporte e Logística</a:t>
            </a:r>
          </a:p>
          <a:p>
            <a:r>
              <a:rPr lang="pt-BR" sz="800" dirty="0"/>
              <a:t>Gerência de Inteligência e Negócios</a:t>
            </a:r>
            <a:endParaRPr lang="pt-BR" sz="800" dirty="0">
              <a:cs typeface="Arial" panose="020B0604020202020204" pitchFamily="34" charset="0"/>
            </a:endParaRPr>
          </a:p>
          <a:p>
            <a:r>
              <a:rPr lang="pt-BR" sz="800" dirty="0">
                <a:ea typeface="Adobe Gothic Std B" pitchFamily="34" charset="-128"/>
                <a:cs typeface="Aharoni" panose="02010803020104030203" pitchFamily="2" charset="-79"/>
              </a:rPr>
              <a:t>Diretoria de Gestão</a:t>
            </a:r>
          </a:p>
          <a:p>
            <a:r>
              <a:rPr lang="pt-BR" sz="800" dirty="0">
                <a:ea typeface="Adobe Gothic Std B" pitchFamily="34" charset="-128"/>
                <a:cs typeface="Aharoni" panose="02010803020104030203" pitchFamily="2" charset="-79"/>
              </a:rPr>
              <a:t>Empresa de Planejamento e Logística - EPL</a:t>
            </a:r>
          </a:p>
        </p:txBody>
      </p:sp>
      <p:pic>
        <p:nvPicPr>
          <p:cNvPr id="5" name="Picture 2" descr="C:\Users\thiago.borges\Downloads\redes.png">
            <a:extLst>
              <a:ext uri="{FF2B5EF4-FFF2-40B4-BE49-F238E27FC236}">
                <a16:creationId xmlns:a16="http://schemas.microsoft.com/office/drawing/2014/main" id="{C75AFC4F-B1FD-43F1-B97F-F332695F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54" y="6336114"/>
            <a:ext cx="2137810" cy="2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hiago.borges\Downloads\Layout Portal EPL\PSD\Logos\EPL.png">
            <a:extLst>
              <a:ext uri="{FF2B5EF4-FFF2-40B4-BE49-F238E27FC236}">
                <a16:creationId xmlns:a16="http://schemas.microsoft.com/office/drawing/2014/main" id="{7226F13D-F6D8-4B1B-A5A7-45755035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7" y="6215757"/>
            <a:ext cx="1333172" cy="6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1">
            <a:extLst>
              <a:ext uri="{FF2B5EF4-FFF2-40B4-BE49-F238E27FC236}">
                <a16:creationId xmlns:a16="http://schemas.microsoft.com/office/drawing/2014/main" id="{E0C14EBA-114B-4AC2-A814-D8DB7E8444C7}"/>
              </a:ext>
            </a:extLst>
          </p:cNvPr>
          <p:cNvGrpSpPr/>
          <p:nvPr/>
        </p:nvGrpSpPr>
        <p:grpSpPr>
          <a:xfrm>
            <a:off x="345524" y="4614252"/>
            <a:ext cx="11514026" cy="637444"/>
            <a:chOff x="539554" y="4093614"/>
            <a:chExt cx="15298713" cy="400213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9E412A9-6BE9-4083-A83F-69D4BCEB2FA3}"/>
                </a:ext>
              </a:extLst>
            </p:cNvPr>
            <p:cNvSpPr/>
            <p:nvPr/>
          </p:nvSpPr>
          <p:spPr>
            <a:xfrm>
              <a:off x="539554" y="4093614"/>
              <a:ext cx="3575246" cy="38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A203D2B-68F3-4D0D-B096-79A0EA2861AA}"/>
                </a:ext>
              </a:extLst>
            </p:cNvPr>
            <p:cNvSpPr/>
            <p:nvPr/>
          </p:nvSpPr>
          <p:spPr>
            <a:xfrm>
              <a:off x="4443251" y="4107283"/>
              <a:ext cx="3575246" cy="38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75B7627-DBF0-41EC-8EAE-8B4D8304B02C}"/>
                </a:ext>
              </a:extLst>
            </p:cNvPr>
            <p:cNvSpPr/>
            <p:nvPr/>
          </p:nvSpPr>
          <p:spPr>
            <a:xfrm>
              <a:off x="8346948" y="4107283"/>
              <a:ext cx="3575246" cy="38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D1ECB8B-DCC0-456B-9A5B-B920709D6EC1}"/>
                </a:ext>
              </a:extLst>
            </p:cNvPr>
            <p:cNvSpPr/>
            <p:nvPr/>
          </p:nvSpPr>
          <p:spPr>
            <a:xfrm>
              <a:off x="12263021" y="4107283"/>
              <a:ext cx="3575246" cy="38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D63E13-D823-478E-A4D9-E22905D2D4CE}"/>
              </a:ext>
            </a:extLst>
          </p:cNvPr>
          <p:cNvSpPr txBox="1"/>
          <p:nvPr/>
        </p:nvSpPr>
        <p:spPr>
          <a:xfrm>
            <a:off x="471793" y="4816765"/>
            <a:ext cx="251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PLANEJAMENTO ESTRATÉGICO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5FB78C2-A4D3-4795-BD11-3AF89C5269EE}"/>
              </a:ext>
            </a:extLst>
          </p:cNvPr>
          <p:cNvSpPr txBox="1"/>
          <p:nvPr/>
        </p:nvSpPr>
        <p:spPr>
          <a:xfrm>
            <a:off x="3408171" y="4816765"/>
            <a:ext cx="248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ESTRUTURAÇÃO DE PROJETOS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8556B05-6BAC-44AC-A985-5EA8A247536A}"/>
              </a:ext>
            </a:extLst>
          </p:cNvPr>
          <p:cNvSpPr txBox="1"/>
          <p:nvPr/>
        </p:nvSpPr>
        <p:spPr>
          <a:xfrm>
            <a:off x="6391131" y="4816765"/>
            <a:ext cx="235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LICENCIAMENTO AMBIENTAL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A0F96F8-EA22-485A-89BB-68B8C9680CD7}"/>
              </a:ext>
            </a:extLst>
          </p:cNvPr>
          <p:cNvSpPr txBox="1"/>
          <p:nvPr/>
        </p:nvSpPr>
        <p:spPr>
          <a:xfrm>
            <a:off x="9280267" y="4819887"/>
            <a:ext cx="248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SOLUÇÕES NA TOMADA </a:t>
            </a:r>
            <a:br>
              <a:rPr lang="pt-BR" dirty="0"/>
            </a:br>
            <a:r>
              <a:rPr lang="pt-BR" dirty="0"/>
              <a:t>DE DECISÕES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09FABBB8-B512-45FD-967F-E03032B75E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3" y="3345413"/>
            <a:ext cx="1107388" cy="1107388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B6DA6DFE-63D5-42A2-A8A5-EBE5695D11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19" y="3345413"/>
            <a:ext cx="1140903" cy="1140903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8B3746D0-456F-436C-9098-B6EBE1FA59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00" y="3345413"/>
            <a:ext cx="1175396" cy="1175396"/>
          </a:xfrm>
          <a:prstGeom prst="rect">
            <a:avLst/>
          </a:prstGeom>
        </p:spPr>
      </p:pic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id="{D9BBD827-FF8D-476F-8DD1-9F4A3E2A1F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87" y="3345413"/>
            <a:ext cx="1175396" cy="11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4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barco, água, laranja, pessoas&#10;&#10;Descrição gerada automaticamente">
            <a:extLst>
              <a:ext uri="{FF2B5EF4-FFF2-40B4-BE49-F238E27FC236}">
                <a16:creationId xmlns:a16="http://schemas.microsoft.com/office/drawing/2014/main" id="{B532EAAD-0266-40EC-B344-5824DD88E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6"/>
          <a:stretch/>
        </p:blipFill>
        <p:spPr>
          <a:xfrm>
            <a:off x="0" y="0"/>
            <a:ext cx="12192000" cy="6156023"/>
          </a:xfrm>
          <a:prstGeom prst="rect">
            <a:avLst/>
          </a:prstGeom>
        </p:spPr>
      </p:pic>
      <p:pic>
        <p:nvPicPr>
          <p:cNvPr id="3" name="Picture 3" descr="C:\Users\thiago.borges\Downloads\background-topo.png">
            <a:extLst>
              <a:ext uri="{FF2B5EF4-FFF2-40B4-BE49-F238E27FC236}">
                <a16:creationId xmlns:a16="http://schemas.microsoft.com/office/drawing/2014/main" id="{5C53489B-EC15-41B8-A7B7-738DD7FD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C7C0B8-CBF0-41AB-90AF-52E9CD54B5BB}"/>
              </a:ext>
            </a:extLst>
          </p:cNvPr>
          <p:cNvSpPr txBox="1"/>
          <p:nvPr/>
        </p:nvSpPr>
        <p:spPr>
          <a:xfrm>
            <a:off x="1454331" y="6215757"/>
            <a:ext cx="405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/>
              <a:t>Observatório Nacional de Transporte e Logística</a:t>
            </a:r>
          </a:p>
          <a:p>
            <a:r>
              <a:rPr lang="pt-BR" sz="800" dirty="0"/>
              <a:t>Gerência de Inteligência e Negócios</a:t>
            </a:r>
            <a:endParaRPr lang="pt-BR" sz="800" dirty="0">
              <a:cs typeface="Arial" panose="020B0604020202020204" pitchFamily="34" charset="0"/>
            </a:endParaRPr>
          </a:p>
          <a:p>
            <a:r>
              <a:rPr lang="pt-BR" sz="800" dirty="0">
                <a:ea typeface="Adobe Gothic Std B" pitchFamily="34" charset="-128"/>
                <a:cs typeface="Aharoni" panose="02010803020104030203" pitchFamily="2" charset="-79"/>
              </a:rPr>
              <a:t>Diretoria de Gestão</a:t>
            </a:r>
          </a:p>
          <a:p>
            <a:r>
              <a:rPr lang="pt-BR" sz="800" dirty="0">
                <a:ea typeface="Adobe Gothic Std B" pitchFamily="34" charset="-128"/>
                <a:cs typeface="Aharoni" panose="02010803020104030203" pitchFamily="2" charset="-79"/>
              </a:rPr>
              <a:t>Empresa de Planejamento e Logística - EPL</a:t>
            </a:r>
          </a:p>
        </p:txBody>
      </p:sp>
      <p:pic>
        <p:nvPicPr>
          <p:cNvPr id="5" name="Picture 2" descr="C:\Users\thiago.borges\Downloads\redes.png">
            <a:extLst>
              <a:ext uri="{FF2B5EF4-FFF2-40B4-BE49-F238E27FC236}">
                <a16:creationId xmlns:a16="http://schemas.microsoft.com/office/drawing/2014/main" id="{52992F20-8C77-4543-82F3-EBE4DAA81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354" y="6336114"/>
            <a:ext cx="2137810" cy="2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hiago.borges\Downloads\Layout Portal EPL\PSD\Logos\EPL.png">
            <a:extLst>
              <a:ext uri="{FF2B5EF4-FFF2-40B4-BE49-F238E27FC236}">
                <a16:creationId xmlns:a16="http://schemas.microsoft.com/office/drawing/2014/main" id="{9440D79E-5141-4B05-9F19-20CC7359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7" y="6215757"/>
            <a:ext cx="1333172" cy="6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E2DCB58-FC01-4788-8C52-1FDCE30E411F}"/>
              </a:ext>
            </a:extLst>
          </p:cNvPr>
          <p:cNvSpPr txBox="1"/>
          <p:nvPr/>
        </p:nvSpPr>
        <p:spPr>
          <a:xfrm>
            <a:off x="312147" y="841276"/>
            <a:ext cx="634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+mj-lt"/>
                <a:ea typeface="Adobe Gothic Std B" pitchFamily="34" charset="-128"/>
                <a:cs typeface="Aharoni" panose="02010803020104030203" pitchFamily="2" charset="-79"/>
              </a:rPr>
              <a:t>PORTFÓLIO DE PROJETOS</a:t>
            </a:r>
          </a:p>
        </p:txBody>
      </p:sp>
      <p:sp>
        <p:nvSpPr>
          <p:cNvPr id="8" name="Google Shape;164;p27">
            <a:extLst>
              <a:ext uri="{FF2B5EF4-FFF2-40B4-BE49-F238E27FC236}">
                <a16:creationId xmlns:a16="http://schemas.microsoft.com/office/drawing/2014/main" id="{20398271-C49F-40E5-BF40-CE78FF228885}"/>
              </a:ext>
            </a:extLst>
          </p:cNvPr>
          <p:cNvSpPr txBox="1">
            <a:spLocks/>
          </p:cNvSpPr>
          <p:nvPr/>
        </p:nvSpPr>
        <p:spPr>
          <a:xfrm flipH="1">
            <a:off x="656937" y="1464787"/>
            <a:ext cx="6110933" cy="413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 algn="l">
              <a:lnSpc>
                <a:spcPct val="150000"/>
              </a:lnSpc>
              <a:buClr>
                <a:schemeClr val="bg1"/>
              </a:buClr>
              <a:buSzPts val="1100"/>
            </a:pPr>
            <a:r>
              <a:rPr lang="pt-BR" sz="1400" b="1" dirty="0">
                <a:solidFill>
                  <a:schemeClr val="bg1"/>
                </a:solidFill>
              </a:rPr>
              <a:t>Planejamento e Logística</a:t>
            </a:r>
            <a:endParaRPr lang="pt-BR" sz="14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Plano Nacional de Logística 2035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Plano Mestre Portuário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Plano Setorial Portuário 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Plano Tático Terrestre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Plano Hidroviário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</a:rPr>
              <a:t>Plano de Desenvolvimento e Zoneamento (PDZ-Paranaguá e Antonina)</a:t>
            </a:r>
            <a:endParaRPr lang="pt-BR" sz="1400" dirty="0">
              <a:solidFill>
                <a:schemeClr val="bg1"/>
              </a:solidFill>
            </a:endParaRP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Plano Estadual de Logística e Transporte de Rondônia (PELT-RO)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Diagnóstico Logístico de Mato Grosso do Sul (MS)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 err="1">
                <a:solidFill>
                  <a:schemeClr val="bg1"/>
                </a:solidFill>
              </a:rPr>
              <a:t>Relicitações</a:t>
            </a:r>
            <a:r>
              <a:rPr lang="pt-BR" sz="1400" dirty="0">
                <a:solidFill>
                  <a:schemeClr val="bg1"/>
                </a:solidFill>
              </a:rPr>
              <a:t> (BR-040; BR-163 MS Via;  Aeroportos de São Gonçalo do Amarante; e Viracopos)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Estudos dos Aeroportos de Serra Gaúcha - RS e de Araguari – MG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Fibras Óticas</a:t>
            </a:r>
          </a:p>
        </p:txBody>
      </p:sp>
      <p:sp>
        <p:nvSpPr>
          <p:cNvPr id="9" name="Google Shape;164;p27">
            <a:extLst>
              <a:ext uri="{FF2B5EF4-FFF2-40B4-BE49-F238E27FC236}">
                <a16:creationId xmlns:a16="http://schemas.microsoft.com/office/drawing/2014/main" id="{78928F15-CE31-470A-B607-D667B0071254}"/>
              </a:ext>
            </a:extLst>
          </p:cNvPr>
          <p:cNvSpPr txBox="1">
            <a:spLocks/>
          </p:cNvSpPr>
          <p:nvPr/>
        </p:nvSpPr>
        <p:spPr>
          <a:xfrm flipH="1">
            <a:off x="7545666" y="1464787"/>
            <a:ext cx="4400498" cy="216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 algn="l">
              <a:lnSpc>
                <a:spcPct val="150000"/>
              </a:lnSpc>
              <a:buClr>
                <a:schemeClr val="bg1"/>
              </a:buClr>
              <a:buSzPts val="1100"/>
            </a:pPr>
            <a:r>
              <a:rPr lang="pt-BR" sz="1400" b="1" dirty="0">
                <a:solidFill>
                  <a:schemeClr val="bg1"/>
                </a:solidFill>
              </a:rPr>
              <a:t>Estruturação de Projetos (37 projetos)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8 Rodovias (+ 2 concedidas) 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5 Ferrovias 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23 Portos (+ 3 concedidos) </a:t>
            </a:r>
          </a:p>
          <a:p>
            <a:pPr marL="285750" indent="-285750" algn="l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</a:rPr>
              <a:t>Aeroportos no Amazonas (8 </a:t>
            </a:r>
            <a:r>
              <a:rPr lang="pt-BR" sz="1400" dirty="0" err="1">
                <a:solidFill>
                  <a:schemeClr val="bg1"/>
                </a:solidFill>
              </a:rPr>
              <a:t>PPP’s</a:t>
            </a:r>
            <a:r>
              <a:rPr lang="pt-BR" sz="1400" dirty="0">
                <a:solidFill>
                  <a:schemeClr val="bg1"/>
                </a:solidFill>
              </a:rPr>
              <a:t>) </a:t>
            </a:r>
          </a:p>
          <a:p>
            <a:pPr marL="0" indent="0" algn="l">
              <a:lnSpc>
                <a:spcPct val="150000"/>
              </a:lnSpc>
              <a:buClr>
                <a:schemeClr val="bg1"/>
              </a:buClr>
            </a:pP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Google Shape;163;p27">
            <a:extLst>
              <a:ext uri="{FF2B5EF4-FFF2-40B4-BE49-F238E27FC236}">
                <a16:creationId xmlns:a16="http://schemas.microsoft.com/office/drawing/2014/main" id="{D7ECCA3F-4C7B-4D12-935A-D5FD732A2D0B}"/>
              </a:ext>
            </a:extLst>
          </p:cNvPr>
          <p:cNvSpPr/>
          <p:nvPr/>
        </p:nvSpPr>
        <p:spPr>
          <a:xfrm>
            <a:off x="8243874" y="5209544"/>
            <a:ext cx="3128960" cy="946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2500" b="1" dirty="0">
                <a:solidFill>
                  <a:srgbClr val="0C944A"/>
                </a:solidFill>
                <a:latin typeface="Livvic" pitchFamily="2" charset="0"/>
              </a:rPr>
              <a:t>62 PROJETOS</a:t>
            </a:r>
            <a:endParaRPr sz="2500" b="1" dirty="0">
              <a:solidFill>
                <a:srgbClr val="0C944A"/>
              </a:solidFill>
              <a:latin typeface="Livv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7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CB3382F-F49A-411F-B185-D5CD164D6E02}"/>
              </a:ext>
            </a:extLst>
          </p:cNvPr>
          <p:cNvSpPr txBox="1"/>
          <p:nvPr/>
        </p:nvSpPr>
        <p:spPr>
          <a:xfrm>
            <a:off x="796954" y="841276"/>
            <a:ext cx="8086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  <a:ea typeface="Adobe Gothic Std B" pitchFamily="34" charset="-128"/>
                <a:cs typeface="Aharoni" panose="02010803020104030203" pitchFamily="2" charset="-79"/>
              </a:rPr>
              <a:t>OBSERVATÓRIO NACIONAL DE </a:t>
            </a:r>
          </a:p>
          <a:p>
            <a:r>
              <a:rPr lang="pt-BR" sz="2800" b="1" dirty="0">
                <a:latin typeface="+mj-lt"/>
                <a:ea typeface="Adobe Gothic Std B" pitchFamily="34" charset="-128"/>
                <a:cs typeface="Aharoni" panose="02010803020104030203" pitchFamily="2" charset="-79"/>
              </a:rPr>
              <a:t>TRANSPORTE E LOGÍSTICA</a:t>
            </a:r>
          </a:p>
        </p:txBody>
      </p:sp>
      <p:pic>
        <p:nvPicPr>
          <p:cNvPr id="8" name="Imagem 7" descr="Tela de computador com fundo preto&#10;&#10;Descrição gerada automaticamente">
            <a:extLst>
              <a:ext uri="{FF2B5EF4-FFF2-40B4-BE49-F238E27FC236}">
                <a16:creationId xmlns:a16="http://schemas.microsoft.com/office/drawing/2014/main" id="{96E7ACFB-C7EF-4FAE-A97A-A0EC168A9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5" y="2259376"/>
            <a:ext cx="6266326" cy="3757348"/>
          </a:xfrm>
          <a:prstGeom prst="rect">
            <a:avLst/>
          </a:prstGeom>
        </p:spPr>
      </p:pic>
      <p:pic>
        <p:nvPicPr>
          <p:cNvPr id="9" name="Imagem 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A8777E4-87A8-466A-8CEB-EF8AA6E030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4"/>
          <a:stretch/>
        </p:blipFill>
        <p:spPr>
          <a:xfrm>
            <a:off x="1035792" y="2584693"/>
            <a:ext cx="4559482" cy="2874448"/>
          </a:xfrm>
          <a:prstGeom prst="rect">
            <a:avLst/>
          </a:prstGeom>
        </p:spPr>
      </p:pic>
      <p:sp>
        <p:nvSpPr>
          <p:cNvPr id="10" name="Google Shape;164;p27">
            <a:extLst>
              <a:ext uri="{FF2B5EF4-FFF2-40B4-BE49-F238E27FC236}">
                <a16:creationId xmlns:a16="http://schemas.microsoft.com/office/drawing/2014/main" id="{9589734E-46E8-4AE3-B51E-C61A9DC2CF90}"/>
              </a:ext>
            </a:extLst>
          </p:cNvPr>
          <p:cNvSpPr txBox="1">
            <a:spLocks/>
          </p:cNvSpPr>
          <p:nvPr/>
        </p:nvSpPr>
        <p:spPr>
          <a:xfrm flipH="1">
            <a:off x="6936755" y="2962377"/>
            <a:ext cx="4356651" cy="216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lvl="0" indent="0" algn="l"/>
            <a:r>
              <a:rPr lang="pt-BR" sz="2000" dirty="0">
                <a:solidFill>
                  <a:schemeClr val="tx1"/>
                </a:solidFill>
                <a:latin typeface="+mn-lt"/>
              </a:rPr>
              <a:t>Um modelo de informações, apoiado em ferramentas de inteligência de dados, que subsidia os estudos, planos e projetos da EPL.</a:t>
            </a:r>
          </a:p>
          <a:p>
            <a:pPr marL="0" lvl="0" indent="0" algn="l"/>
            <a:endParaRPr lang="pt-BR" sz="2000" dirty="0">
              <a:solidFill>
                <a:schemeClr val="tx1"/>
              </a:solidFill>
              <a:latin typeface="+mn-lt"/>
            </a:endParaRPr>
          </a:p>
          <a:p>
            <a:pPr marL="0" lvl="0" indent="0" algn="l"/>
            <a:r>
              <a:rPr lang="pt-BR" sz="2000" dirty="0">
                <a:solidFill>
                  <a:schemeClr val="tx1"/>
                </a:solidFill>
                <a:latin typeface="+mn-lt"/>
                <a:hlinkClick r:id="rId4"/>
              </a:rPr>
              <a:t>www.ontl.epl.gov.br</a:t>
            </a:r>
            <a:r>
              <a:rPr lang="pt-BR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 algn="l">
              <a:buClr>
                <a:schemeClr val="bg1"/>
              </a:buClr>
            </a:pP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15">
            <a:extLst>
              <a:ext uri="{FF2B5EF4-FFF2-40B4-BE49-F238E27FC236}">
                <a16:creationId xmlns:a16="http://schemas.microsoft.com/office/drawing/2014/main" id="{0AE98C67-3224-494B-ACA6-5C4F17C7D4BD}"/>
              </a:ext>
            </a:extLst>
          </p:cNvPr>
          <p:cNvSpPr txBox="1"/>
          <p:nvPr/>
        </p:nvSpPr>
        <p:spPr>
          <a:xfrm>
            <a:off x="2399873" y="2354166"/>
            <a:ext cx="2897088" cy="93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s-ES" sz="1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Intercâmbio</a:t>
            </a:r>
            <a:r>
              <a:rPr lang="es-E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sz="1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experiências</a:t>
            </a:r>
            <a:r>
              <a:rPr lang="es-E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s-ES" sz="1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conhecimentos</a:t>
            </a:r>
            <a:r>
              <a:rPr lang="es-E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</a:t>
            </a:r>
            <a:r>
              <a:rPr lang="es-E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a empresa de Ingeniería y Economía del Transporte  (INECO)</a:t>
            </a:r>
            <a:endParaRPr sz="1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ECB3D7-AAD6-4092-A59B-5C974DFA0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17" y="3158200"/>
            <a:ext cx="1261868" cy="29230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637B84E-37F6-4864-8D31-EA12758C60C7}"/>
              </a:ext>
            </a:extLst>
          </p:cNvPr>
          <p:cNvSpPr txBox="1"/>
          <p:nvPr/>
        </p:nvSpPr>
        <p:spPr>
          <a:xfrm>
            <a:off x="433988" y="1125099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MARCOS TEMPORAIS</a:t>
            </a:r>
            <a:endParaRPr lang="pt-BR" dirty="0"/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5CB044FF-2BBE-4AB6-98E2-11FEB13C9DB9}"/>
              </a:ext>
            </a:extLst>
          </p:cNvPr>
          <p:cNvGrpSpPr/>
          <p:nvPr/>
        </p:nvGrpSpPr>
        <p:grpSpPr>
          <a:xfrm>
            <a:off x="2740685" y="1371482"/>
            <a:ext cx="6965848" cy="4661571"/>
            <a:chOff x="1595350" y="1290207"/>
            <a:chExt cx="4874137" cy="385329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C3F978E5-53C0-4704-984C-07E0691C8DB0}"/>
                </a:ext>
              </a:extLst>
            </p:cNvPr>
            <p:cNvSpPr/>
            <p:nvPr/>
          </p:nvSpPr>
          <p:spPr>
            <a:xfrm>
              <a:off x="1595350" y="1290207"/>
              <a:ext cx="4874137" cy="3853295"/>
            </a:xfrm>
            <a:custGeom>
              <a:avLst/>
              <a:gdLst/>
              <a:ahLst/>
              <a:cxnLst/>
              <a:rect l="l" t="t" r="r" b="b"/>
              <a:pathLst>
                <a:path w="174904" h="138272" extrusionOk="0">
                  <a:moveTo>
                    <a:pt x="124203" y="0"/>
                  </a:moveTo>
                  <a:cubicBezTo>
                    <a:pt x="122858" y="0"/>
                    <a:pt x="121513" y="166"/>
                    <a:pt x="120206" y="504"/>
                  </a:cubicBezTo>
                  <a:cubicBezTo>
                    <a:pt x="116051" y="1552"/>
                    <a:pt x="112407" y="4302"/>
                    <a:pt x="110252" y="8005"/>
                  </a:cubicBezTo>
                  <a:cubicBezTo>
                    <a:pt x="108074" y="11696"/>
                    <a:pt x="107454" y="16221"/>
                    <a:pt x="108562" y="20352"/>
                  </a:cubicBezTo>
                  <a:cubicBezTo>
                    <a:pt x="109098" y="22424"/>
                    <a:pt x="110074" y="24376"/>
                    <a:pt x="111372" y="26055"/>
                  </a:cubicBezTo>
                  <a:lnTo>
                    <a:pt x="111479" y="26222"/>
                  </a:lnTo>
                  <a:lnTo>
                    <a:pt x="111538" y="26293"/>
                  </a:lnTo>
                  <a:lnTo>
                    <a:pt x="111586" y="26353"/>
                  </a:lnTo>
                  <a:lnTo>
                    <a:pt x="111776" y="26591"/>
                  </a:lnTo>
                  <a:lnTo>
                    <a:pt x="112146" y="27055"/>
                  </a:lnTo>
                  <a:lnTo>
                    <a:pt x="112896" y="27996"/>
                  </a:lnTo>
                  <a:lnTo>
                    <a:pt x="114384" y="29877"/>
                  </a:lnTo>
                  <a:lnTo>
                    <a:pt x="120361" y="37378"/>
                  </a:lnTo>
                  <a:lnTo>
                    <a:pt x="132303" y="52392"/>
                  </a:lnTo>
                  <a:lnTo>
                    <a:pt x="138280" y="59905"/>
                  </a:lnTo>
                  <a:lnTo>
                    <a:pt x="141268" y="63655"/>
                  </a:lnTo>
                  <a:cubicBezTo>
                    <a:pt x="141554" y="64012"/>
                    <a:pt x="141661" y="64179"/>
                    <a:pt x="141828" y="64417"/>
                  </a:cubicBezTo>
                  <a:cubicBezTo>
                    <a:pt x="141899" y="64524"/>
                    <a:pt x="141995" y="64631"/>
                    <a:pt x="142066" y="64750"/>
                  </a:cubicBezTo>
                  <a:lnTo>
                    <a:pt x="142256" y="65096"/>
                  </a:lnTo>
                  <a:cubicBezTo>
                    <a:pt x="142328" y="65215"/>
                    <a:pt x="142399" y="65334"/>
                    <a:pt x="142459" y="65453"/>
                  </a:cubicBezTo>
                  <a:lnTo>
                    <a:pt x="142626" y="65822"/>
                  </a:lnTo>
                  <a:lnTo>
                    <a:pt x="142792" y="66191"/>
                  </a:lnTo>
                  <a:lnTo>
                    <a:pt x="142911" y="66572"/>
                  </a:lnTo>
                  <a:cubicBezTo>
                    <a:pt x="143602" y="68608"/>
                    <a:pt x="143459" y="70942"/>
                    <a:pt x="142530" y="72882"/>
                  </a:cubicBezTo>
                  <a:cubicBezTo>
                    <a:pt x="142066" y="73859"/>
                    <a:pt x="141411" y="74740"/>
                    <a:pt x="140613" y="75466"/>
                  </a:cubicBezTo>
                  <a:lnTo>
                    <a:pt x="140316" y="75740"/>
                  </a:lnTo>
                  <a:lnTo>
                    <a:pt x="140161" y="75883"/>
                  </a:lnTo>
                  <a:lnTo>
                    <a:pt x="139923" y="76061"/>
                  </a:lnTo>
                  <a:lnTo>
                    <a:pt x="139458" y="76442"/>
                  </a:lnTo>
                  <a:lnTo>
                    <a:pt x="139399" y="76490"/>
                  </a:lnTo>
                  <a:lnTo>
                    <a:pt x="139363" y="76514"/>
                  </a:lnTo>
                  <a:lnTo>
                    <a:pt x="139280" y="76573"/>
                  </a:lnTo>
                  <a:lnTo>
                    <a:pt x="139113" y="76692"/>
                  </a:lnTo>
                  <a:cubicBezTo>
                    <a:pt x="138887" y="76847"/>
                    <a:pt x="138673" y="77026"/>
                    <a:pt x="138435" y="77133"/>
                  </a:cubicBezTo>
                  <a:cubicBezTo>
                    <a:pt x="138196" y="77264"/>
                    <a:pt x="137970" y="77431"/>
                    <a:pt x="137720" y="77514"/>
                  </a:cubicBezTo>
                  <a:cubicBezTo>
                    <a:pt x="136605" y="78048"/>
                    <a:pt x="135364" y="78318"/>
                    <a:pt x="134119" y="78318"/>
                  </a:cubicBezTo>
                  <a:cubicBezTo>
                    <a:pt x="133197" y="78318"/>
                    <a:pt x="132274" y="78170"/>
                    <a:pt x="131398" y="77871"/>
                  </a:cubicBezTo>
                  <a:cubicBezTo>
                    <a:pt x="130374" y="77526"/>
                    <a:pt x="129422" y="76990"/>
                    <a:pt x="128612" y="76288"/>
                  </a:cubicBezTo>
                  <a:cubicBezTo>
                    <a:pt x="128421" y="76097"/>
                    <a:pt x="128207" y="75918"/>
                    <a:pt x="128017" y="75728"/>
                  </a:cubicBezTo>
                  <a:cubicBezTo>
                    <a:pt x="127838" y="75514"/>
                    <a:pt x="127671" y="75323"/>
                    <a:pt x="127469" y="75109"/>
                  </a:cubicBezTo>
                  <a:lnTo>
                    <a:pt x="125981" y="73240"/>
                  </a:lnTo>
                  <a:lnTo>
                    <a:pt x="114039" y="58226"/>
                  </a:lnTo>
                  <a:lnTo>
                    <a:pt x="102085" y="43212"/>
                  </a:lnTo>
                  <a:lnTo>
                    <a:pt x="99108" y="39462"/>
                  </a:lnTo>
                  <a:lnTo>
                    <a:pt x="98358" y="38521"/>
                  </a:lnTo>
                  <a:lnTo>
                    <a:pt x="97989" y="38045"/>
                  </a:lnTo>
                  <a:lnTo>
                    <a:pt x="97799" y="37819"/>
                  </a:lnTo>
                  <a:lnTo>
                    <a:pt x="97751" y="37759"/>
                  </a:lnTo>
                  <a:lnTo>
                    <a:pt x="97691" y="37688"/>
                  </a:lnTo>
                  <a:lnTo>
                    <a:pt x="97560" y="37533"/>
                  </a:lnTo>
                  <a:cubicBezTo>
                    <a:pt x="97203" y="37140"/>
                    <a:pt x="96870" y="36735"/>
                    <a:pt x="96501" y="36354"/>
                  </a:cubicBezTo>
                  <a:cubicBezTo>
                    <a:pt x="96108" y="35997"/>
                    <a:pt x="95727" y="35628"/>
                    <a:pt x="95322" y="35282"/>
                  </a:cubicBezTo>
                  <a:cubicBezTo>
                    <a:pt x="93691" y="33937"/>
                    <a:pt x="91786" y="32901"/>
                    <a:pt x="89774" y="32270"/>
                  </a:cubicBezTo>
                  <a:cubicBezTo>
                    <a:pt x="88158" y="31754"/>
                    <a:pt x="86462" y="31493"/>
                    <a:pt x="84765" y="31493"/>
                  </a:cubicBezTo>
                  <a:cubicBezTo>
                    <a:pt x="84386" y="31493"/>
                    <a:pt x="84008" y="31506"/>
                    <a:pt x="83630" y="31532"/>
                  </a:cubicBezTo>
                  <a:cubicBezTo>
                    <a:pt x="83594" y="31520"/>
                    <a:pt x="83547" y="31520"/>
                    <a:pt x="83511" y="31520"/>
                  </a:cubicBezTo>
                  <a:cubicBezTo>
                    <a:pt x="83440" y="31520"/>
                    <a:pt x="83368" y="31532"/>
                    <a:pt x="83309" y="31568"/>
                  </a:cubicBezTo>
                  <a:cubicBezTo>
                    <a:pt x="81261" y="31734"/>
                    <a:pt x="79249" y="32294"/>
                    <a:pt x="77415" y="33211"/>
                  </a:cubicBezTo>
                  <a:cubicBezTo>
                    <a:pt x="75510" y="34163"/>
                    <a:pt x="73819" y="35461"/>
                    <a:pt x="72402" y="37033"/>
                  </a:cubicBezTo>
                  <a:cubicBezTo>
                    <a:pt x="70986" y="38616"/>
                    <a:pt x="69878" y="40474"/>
                    <a:pt x="69164" y="42462"/>
                  </a:cubicBezTo>
                  <a:cubicBezTo>
                    <a:pt x="68450" y="44450"/>
                    <a:pt x="68116" y="46570"/>
                    <a:pt x="68188" y="48689"/>
                  </a:cubicBezTo>
                  <a:cubicBezTo>
                    <a:pt x="68271" y="50796"/>
                    <a:pt x="68747" y="52904"/>
                    <a:pt x="69616" y="54833"/>
                  </a:cubicBezTo>
                  <a:lnTo>
                    <a:pt x="69938" y="55559"/>
                  </a:lnTo>
                  <a:lnTo>
                    <a:pt x="70331" y="56249"/>
                  </a:lnTo>
                  <a:lnTo>
                    <a:pt x="70724" y="56940"/>
                  </a:lnTo>
                  <a:cubicBezTo>
                    <a:pt x="70867" y="57166"/>
                    <a:pt x="71021" y="57380"/>
                    <a:pt x="71176" y="57595"/>
                  </a:cubicBezTo>
                  <a:lnTo>
                    <a:pt x="71640" y="58238"/>
                  </a:lnTo>
                  <a:lnTo>
                    <a:pt x="71760" y="58392"/>
                  </a:lnTo>
                  <a:lnTo>
                    <a:pt x="71855" y="58512"/>
                  </a:lnTo>
                  <a:lnTo>
                    <a:pt x="72033" y="58750"/>
                  </a:lnTo>
                  <a:lnTo>
                    <a:pt x="72783" y="59690"/>
                  </a:lnTo>
                  <a:lnTo>
                    <a:pt x="78737" y="67203"/>
                  </a:lnTo>
                  <a:lnTo>
                    <a:pt x="90667" y="82241"/>
                  </a:lnTo>
                  <a:lnTo>
                    <a:pt x="96620" y="89753"/>
                  </a:lnTo>
                  <a:lnTo>
                    <a:pt x="99596" y="93516"/>
                  </a:lnTo>
                  <a:lnTo>
                    <a:pt x="101097" y="95397"/>
                  </a:lnTo>
                  <a:lnTo>
                    <a:pt x="101466" y="95861"/>
                  </a:lnTo>
                  <a:lnTo>
                    <a:pt x="101692" y="96195"/>
                  </a:lnTo>
                  <a:lnTo>
                    <a:pt x="101930" y="96528"/>
                  </a:lnTo>
                  <a:cubicBezTo>
                    <a:pt x="102013" y="96635"/>
                    <a:pt x="102073" y="96766"/>
                    <a:pt x="102132" y="96873"/>
                  </a:cubicBezTo>
                  <a:cubicBezTo>
                    <a:pt x="103240" y="98731"/>
                    <a:pt x="103561" y="101017"/>
                    <a:pt x="103049" y="103136"/>
                  </a:cubicBezTo>
                  <a:cubicBezTo>
                    <a:pt x="102537" y="105243"/>
                    <a:pt x="101204" y="107101"/>
                    <a:pt x="99370" y="108280"/>
                  </a:cubicBezTo>
                  <a:cubicBezTo>
                    <a:pt x="98017" y="109146"/>
                    <a:pt x="96414" y="109599"/>
                    <a:pt x="94806" y="109599"/>
                  </a:cubicBezTo>
                  <a:cubicBezTo>
                    <a:pt x="94249" y="109599"/>
                    <a:pt x="93691" y="109545"/>
                    <a:pt x="93143" y="109434"/>
                  </a:cubicBezTo>
                  <a:cubicBezTo>
                    <a:pt x="92084" y="109220"/>
                    <a:pt x="91060" y="108803"/>
                    <a:pt x="90167" y="108208"/>
                  </a:cubicBezTo>
                  <a:cubicBezTo>
                    <a:pt x="90048" y="108149"/>
                    <a:pt x="89940" y="108053"/>
                    <a:pt x="89833" y="107970"/>
                  </a:cubicBezTo>
                  <a:lnTo>
                    <a:pt x="89512" y="107732"/>
                  </a:lnTo>
                  <a:cubicBezTo>
                    <a:pt x="89405" y="107660"/>
                    <a:pt x="89309" y="107553"/>
                    <a:pt x="89214" y="107470"/>
                  </a:cubicBezTo>
                  <a:lnTo>
                    <a:pt x="88916" y="107196"/>
                  </a:lnTo>
                  <a:lnTo>
                    <a:pt x="88762" y="107053"/>
                  </a:lnTo>
                  <a:lnTo>
                    <a:pt x="88631" y="106898"/>
                  </a:lnTo>
                  <a:lnTo>
                    <a:pt x="88357" y="106589"/>
                  </a:lnTo>
                  <a:lnTo>
                    <a:pt x="88226" y="106446"/>
                  </a:lnTo>
                  <a:lnTo>
                    <a:pt x="88190" y="106410"/>
                  </a:lnTo>
                  <a:lnTo>
                    <a:pt x="88143" y="106351"/>
                  </a:lnTo>
                  <a:lnTo>
                    <a:pt x="88047" y="106232"/>
                  </a:lnTo>
                  <a:lnTo>
                    <a:pt x="87678" y="105755"/>
                  </a:lnTo>
                  <a:lnTo>
                    <a:pt x="81701" y="98254"/>
                  </a:lnTo>
                  <a:lnTo>
                    <a:pt x="80213" y="96373"/>
                  </a:lnTo>
                  <a:lnTo>
                    <a:pt x="79832" y="95909"/>
                  </a:lnTo>
                  <a:lnTo>
                    <a:pt x="79653" y="95671"/>
                  </a:lnTo>
                  <a:lnTo>
                    <a:pt x="79391" y="95385"/>
                  </a:lnTo>
                  <a:lnTo>
                    <a:pt x="78868" y="94778"/>
                  </a:lnTo>
                  <a:cubicBezTo>
                    <a:pt x="78689" y="94587"/>
                    <a:pt x="78522" y="94385"/>
                    <a:pt x="78320" y="94206"/>
                  </a:cubicBezTo>
                  <a:cubicBezTo>
                    <a:pt x="76808" y="92706"/>
                    <a:pt x="74986" y="91504"/>
                    <a:pt x="72998" y="90706"/>
                  </a:cubicBezTo>
                  <a:cubicBezTo>
                    <a:pt x="71076" y="89942"/>
                    <a:pt x="69009" y="89538"/>
                    <a:pt x="66937" y="89538"/>
                  </a:cubicBezTo>
                  <a:cubicBezTo>
                    <a:pt x="66877" y="89538"/>
                    <a:pt x="66818" y="89538"/>
                    <a:pt x="66759" y="89539"/>
                  </a:cubicBezTo>
                  <a:cubicBezTo>
                    <a:pt x="64628" y="89563"/>
                    <a:pt x="62496" y="90003"/>
                    <a:pt x="60544" y="90849"/>
                  </a:cubicBezTo>
                  <a:cubicBezTo>
                    <a:pt x="60056" y="91075"/>
                    <a:pt x="59556" y="91277"/>
                    <a:pt x="59103" y="91563"/>
                  </a:cubicBezTo>
                  <a:cubicBezTo>
                    <a:pt x="58639" y="91825"/>
                    <a:pt x="58175" y="92075"/>
                    <a:pt x="57746" y="92397"/>
                  </a:cubicBezTo>
                  <a:lnTo>
                    <a:pt x="57103" y="92861"/>
                  </a:lnTo>
                  <a:lnTo>
                    <a:pt x="56936" y="92980"/>
                  </a:lnTo>
                  <a:cubicBezTo>
                    <a:pt x="56889" y="93028"/>
                    <a:pt x="56829" y="93063"/>
                    <a:pt x="56793" y="93087"/>
                  </a:cubicBezTo>
                  <a:lnTo>
                    <a:pt x="56555" y="93278"/>
                  </a:lnTo>
                  <a:lnTo>
                    <a:pt x="55615" y="94028"/>
                  </a:lnTo>
                  <a:lnTo>
                    <a:pt x="51864" y="97016"/>
                  </a:lnTo>
                  <a:lnTo>
                    <a:pt x="36850" y="108958"/>
                  </a:lnTo>
                  <a:lnTo>
                    <a:pt x="1" y="138271"/>
                  </a:lnTo>
                  <a:lnTo>
                    <a:pt x="13062" y="138271"/>
                  </a:lnTo>
                  <a:lnTo>
                    <a:pt x="41911" y="115304"/>
                  </a:lnTo>
                  <a:lnTo>
                    <a:pt x="56924" y="103362"/>
                  </a:lnTo>
                  <a:lnTo>
                    <a:pt x="60675" y="100374"/>
                  </a:lnTo>
                  <a:lnTo>
                    <a:pt x="61615" y="99636"/>
                  </a:lnTo>
                  <a:lnTo>
                    <a:pt x="61854" y="99445"/>
                  </a:lnTo>
                  <a:cubicBezTo>
                    <a:pt x="61889" y="99409"/>
                    <a:pt x="61913" y="99386"/>
                    <a:pt x="61949" y="99374"/>
                  </a:cubicBezTo>
                  <a:lnTo>
                    <a:pt x="62032" y="99314"/>
                  </a:lnTo>
                  <a:lnTo>
                    <a:pt x="62354" y="99088"/>
                  </a:lnTo>
                  <a:cubicBezTo>
                    <a:pt x="62568" y="98909"/>
                    <a:pt x="62806" y="98802"/>
                    <a:pt x="63032" y="98659"/>
                  </a:cubicBezTo>
                  <a:cubicBezTo>
                    <a:pt x="63258" y="98516"/>
                    <a:pt x="63509" y="98421"/>
                    <a:pt x="63747" y="98314"/>
                  </a:cubicBezTo>
                  <a:cubicBezTo>
                    <a:pt x="64745" y="97879"/>
                    <a:pt x="65841" y="97662"/>
                    <a:pt x="66940" y="97662"/>
                  </a:cubicBezTo>
                  <a:cubicBezTo>
                    <a:pt x="67976" y="97662"/>
                    <a:pt x="69014" y="97855"/>
                    <a:pt x="69974" y="98243"/>
                  </a:cubicBezTo>
                  <a:cubicBezTo>
                    <a:pt x="70962" y="98635"/>
                    <a:pt x="71855" y="99231"/>
                    <a:pt x="72617" y="99981"/>
                  </a:cubicBezTo>
                  <a:cubicBezTo>
                    <a:pt x="72724" y="100064"/>
                    <a:pt x="72795" y="100171"/>
                    <a:pt x="72891" y="100267"/>
                  </a:cubicBezTo>
                  <a:lnTo>
                    <a:pt x="73153" y="100576"/>
                  </a:lnTo>
                  <a:cubicBezTo>
                    <a:pt x="73200" y="100624"/>
                    <a:pt x="73236" y="100660"/>
                    <a:pt x="73295" y="100731"/>
                  </a:cubicBezTo>
                  <a:lnTo>
                    <a:pt x="73486" y="100969"/>
                  </a:lnTo>
                  <a:lnTo>
                    <a:pt x="73855" y="101433"/>
                  </a:lnTo>
                  <a:lnTo>
                    <a:pt x="75355" y="103315"/>
                  </a:lnTo>
                  <a:lnTo>
                    <a:pt x="81320" y="110816"/>
                  </a:lnTo>
                  <a:lnTo>
                    <a:pt x="81701" y="111280"/>
                  </a:lnTo>
                  <a:lnTo>
                    <a:pt x="81785" y="111399"/>
                  </a:lnTo>
                  <a:lnTo>
                    <a:pt x="81832" y="111459"/>
                  </a:lnTo>
                  <a:lnTo>
                    <a:pt x="81904" y="111542"/>
                  </a:lnTo>
                  <a:lnTo>
                    <a:pt x="82166" y="111840"/>
                  </a:lnTo>
                  <a:lnTo>
                    <a:pt x="82689" y="112423"/>
                  </a:lnTo>
                  <a:lnTo>
                    <a:pt x="82951" y="112721"/>
                  </a:lnTo>
                  <a:lnTo>
                    <a:pt x="83237" y="112994"/>
                  </a:lnTo>
                  <a:lnTo>
                    <a:pt x="83821" y="113530"/>
                  </a:lnTo>
                  <a:cubicBezTo>
                    <a:pt x="84011" y="113721"/>
                    <a:pt x="84202" y="113899"/>
                    <a:pt x="84428" y="114054"/>
                  </a:cubicBezTo>
                  <a:lnTo>
                    <a:pt x="85059" y="114530"/>
                  </a:lnTo>
                  <a:cubicBezTo>
                    <a:pt x="85273" y="114685"/>
                    <a:pt x="85476" y="114852"/>
                    <a:pt x="85702" y="114995"/>
                  </a:cubicBezTo>
                  <a:cubicBezTo>
                    <a:pt x="87476" y="116161"/>
                    <a:pt x="89476" y="116971"/>
                    <a:pt x="91548" y="117388"/>
                  </a:cubicBezTo>
                  <a:cubicBezTo>
                    <a:pt x="92629" y="117605"/>
                    <a:pt x="93730" y="117716"/>
                    <a:pt x="94832" y="117716"/>
                  </a:cubicBezTo>
                  <a:cubicBezTo>
                    <a:pt x="95841" y="117716"/>
                    <a:pt x="96850" y="117623"/>
                    <a:pt x="97846" y="117435"/>
                  </a:cubicBezTo>
                  <a:cubicBezTo>
                    <a:pt x="99930" y="117054"/>
                    <a:pt x="101954" y="116269"/>
                    <a:pt x="103728" y="115126"/>
                  </a:cubicBezTo>
                  <a:cubicBezTo>
                    <a:pt x="105502" y="113983"/>
                    <a:pt x="107073" y="112506"/>
                    <a:pt x="108300" y="110780"/>
                  </a:cubicBezTo>
                  <a:cubicBezTo>
                    <a:pt x="109538" y="109065"/>
                    <a:pt x="110431" y="107101"/>
                    <a:pt x="110931" y="105041"/>
                  </a:cubicBezTo>
                  <a:cubicBezTo>
                    <a:pt x="111431" y="102993"/>
                    <a:pt x="111538" y="100850"/>
                    <a:pt x="111229" y="98755"/>
                  </a:cubicBezTo>
                  <a:cubicBezTo>
                    <a:pt x="110931" y="96659"/>
                    <a:pt x="110217" y="94611"/>
                    <a:pt x="109157" y="92790"/>
                  </a:cubicBezTo>
                  <a:cubicBezTo>
                    <a:pt x="109014" y="92563"/>
                    <a:pt x="108895" y="92325"/>
                    <a:pt x="108752" y="92111"/>
                  </a:cubicBezTo>
                  <a:lnTo>
                    <a:pt x="108288" y="91456"/>
                  </a:lnTo>
                  <a:lnTo>
                    <a:pt x="107824" y="90825"/>
                  </a:lnTo>
                  <a:lnTo>
                    <a:pt x="107454" y="90349"/>
                  </a:lnTo>
                  <a:lnTo>
                    <a:pt x="105966" y="88468"/>
                  </a:lnTo>
                  <a:lnTo>
                    <a:pt x="102990" y="84705"/>
                  </a:lnTo>
                  <a:lnTo>
                    <a:pt x="97025" y="77192"/>
                  </a:lnTo>
                  <a:lnTo>
                    <a:pt x="85106" y="62155"/>
                  </a:lnTo>
                  <a:lnTo>
                    <a:pt x="79141" y="54642"/>
                  </a:lnTo>
                  <a:lnTo>
                    <a:pt x="78403" y="53701"/>
                  </a:lnTo>
                  <a:lnTo>
                    <a:pt x="78213" y="53475"/>
                  </a:lnTo>
                  <a:lnTo>
                    <a:pt x="78117" y="53356"/>
                  </a:lnTo>
                  <a:lnTo>
                    <a:pt x="78058" y="53273"/>
                  </a:lnTo>
                  <a:lnTo>
                    <a:pt x="77832" y="52939"/>
                  </a:lnTo>
                  <a:cubicBezTo>
                    <a:pt x="77748" y="52820"/>
                    <a:pt x="77665" y="52725"/>
                    <a:pt x="77594" y="52606"/>
                  </a:cubicBezTo>
                  <a:lnTo>
                    <a:pt x="77391" y="52249"/>
                  </a:lnTo>
                  <a:lnTo>
                    <a:pt x="77189" y="51904"/>
                  </a:lnTo>
                  <a:lnTo>
                    <a:pt x="77034" y="51534"/>
                  </a:lnTo>
                  <a:cubicBezTo>
                    <a:pt x="76593" y="50546"/>
                    <a:pt x="76343" y="49475"/>
                    <a:pt x="76308" y="48403"/>
                  </a:cubicBezTo>
                  <a:cubicBezTo>
                    <a:pt x="76224" y="46236"/>
                    <a:pt x="77010" y="44045"/>
                    <a:pt x="78451" y="42450"/>
                  </a:cubicBezTo>
                  <a:cubicBezTo>
                    <a:pt x="79165" y="41652"/>
                    <a:pt x="80058" y="40974"/>
                    <a:pt x="81011" y="40486"/>
                  </a:cubicBezTo>
                  <a:cubicBezTo>
                    <a:pt x="81975" y="40009"/>
                    <a:pt x="83035" y="39724"/>
                    <a:pt x="84118" y="39640"/>
                  </a:cubicBezTo>
                  <a:cubicBezTo>
                    <a:pt x="84331" y="39624"/>
                    <a:pt x="84544" y="39616"/>
                    <a:pt x="84757" y="39616"/>
                  </a:cubicBezTo>
                  <a:cubicBezTo>
                    <a:pt x="86715" y="39616"/>
                    <a:pt x="88662" y="40300"/>
                    <a:pt x="90155" y="41545"/>
                  </a:cubicBezTo>
                  <a:cubicBezTo>
                    <a:pt x="90357" y="41724"/>
                    <a:pt x="90548" y="41914"/>
                    <a:pt x="90750" y="42093"/>
                  </a:cubicBezTo>
                  <a:cubicBezTo>
                    <a:pt x="90941" y="42283"/>
                    <a:pt x="91107" y="42498"/>
                    <a:pt x="91298" y="42700"/>
                  </a:cubicBezTo>
                  <a:lnTo>
                    <a:pt x="91369" y="42771"/>
                  </a:lnTo>
                  <a:lnTo>
                    <a:pt x="91393" y="42807"/>
                  </a:lnTo>
                  <a:lnTo>
                    <a:pt x="91441" y="42867"/>
                  </a:lnTo>
                  <a:lnTo>
                    <a:pt x="91631" y="43105"/>
                  </a:lnTo>
                  <a:lnTo>
                    <a:pt x="92000" y="43569"/>
                  </a:lnTo>
                  <a:lnTo>
                    <a:pt x="92750" y="44510"/>
                  </a:lnTo>
                  <a:lnTo>
                    <a:pt x="95739" y="48260"/>
                  </a:lnTo>
                  <a:lnTo>
                    <a:pt x="107681" y="63274"/>
                  </a:lnTo>
                  <a:lnTo>
                    <a:pt x="119635" y="78288"/>
                  </a:lnTo>
                  <a:lnTo>
                    <a:pt x="121123" y="80169"/>
                  </a:lnTo>
                  <a:cubicBezTo>
                    <a:pt x="121456" y="80562"/>
                    <a:pt x="121813" y="80967"/>
                    <a:pt x="122159" y="81348"/>
                  </a:cubicBezTo>
                  <a:cubicBezTo>
                    <a:pt x="122528" y="81729"/>
                    <a:pt x="122933" y="82086"/>
                    <a:pt x="123314" y="82443"/>
                  </a:cubicBezTo>
                  <a:cubicBezTo>
                    <a:pt x="124921" y="83824"/>
                    <a:pt x="126802" y="84896"/>
                    <a:pt x="128802" y="85562"/>
                  </a:cubicBezTo>
                  <a:cubicBezTo>
                    <a:pt x="130518" y="86141"/>
                    <a:pt x="132320" y="86434"/>
                    <a:pt x="134120" y="86434"/>
                  </a:cubicBezTo>
                  <a:cubicBezTo>
                    <a:pt x="134431" y="86434"/>
                    <a:pt x="134743" y="86425"/>
                    <a:pt x="135053" y="86408"/>
                  </a:cubicBezTo>
                  <a:cubicBezTo>
                    <a:pt x="137161" y="86301"/>
                    <a:pt x="139256" y="85765"/>
                    <a:pt x="141173" y="84860"/>
                  </a:cubicBezTo>
                  <a:cubicBezTo>
                    <a:pt x="141661" y="84658"/>
                    <a:pt x="142114" y="84384"/>
                    <a:pt x="142578" y="84122"/>
                  </a:cubicBezTo>
                  <a:cubicBezTo>
                    <a:pt x="143042" y="83872"/>
                    <a:pt x="143471" y="83550"/>
                    <a:pt x="143900" y="83241"/>
                  </a:cubicBezTo>
                  <a:lnTo>
                    <a:pt x="144221" y="83015"/>
                  </a:lnTo>
                  <a:lnTo>
                    <a:pt x="144376" y="82895"/>
                  </a:lnTo>
                  <a:lnTo>
                    <a:pt x="144459" y="82836"/>
                  </a:lnTo>
                  <a:lnTo>
                    <a:pt x="144519" y="82788"/>
                  </a:lnTo>
                  <a:lnTo>
                    <a:pt x="144983" y="82419"/>
                  </a:lnTo>
                  <a:lnTo>
                    <a:pt x="145221" y="82229"/>
                  </a:lnTo>
                  <a:lnTo>
                    <a:pt x="145519" y="81967"/>
                  </a:lnTo>
                  <a:lnTo>
                    <a:pt x="146114" y="81455"/>
                  </a:lnTo>
                  <a:cubicBezTo>
                    <a:pt x="147674" y="80026"/>
                    <a:pt x="148960" y="78288"/>
                    <a:pt x="149865" y="76371"/>
                  </a:cubicBezTo>
                  <a:cubicBezTo>
                    <a:pt x="151686" y="72549"/>
                    <a:pt x="151972" y="68037"/>
                    <a:pt x="150615" y="64012"/>
                  </a:cubicBezTo>
                  <a:lnTo>
                    <a:pt x="150365" y="63250"/>
                  </a:lnTo>
                  <a:lnTo>
                    <a:pt x="150043" y="62524"/>
                  </a:lnTo>
                  <a:lnTo>
                    <a:pt x="149710" y="61798"/>
                  </a:lnTo>
                  <a:cubicBezTo>
                    <a:pt x="149591" y="61571"/>
                    <a:pt x="149460" y="61345"/>
                    <a:pt x="149329" y="61107"/>
                  </a:cubicBezTo>
                  <a:lnTo>
                    <a:pt x="148936" y="60417"/>
                  </a:lnTo>
                  <a:cubicBezTo>
                    <a:pt x="148805" y="60190"/>
                    <a:pt x="148638" y="59988"/>
                    <a:pt x="148483" y="59774"/>
                  </a:cubicBezTo>
                  <a:cubicBezTo>
                    <a:pt x="148186" y="59345"/>
                    <a:pt x="147840" y="58869"/>
                    <a:pt x="147614" y="58607"/>
                  </a:cubicBezTo>
                  <a:lnTo>
                    <a:pt x="144638" y="54844"/>
                  </a:lnTo>
                  <a:lnTo>
                    <a:pt x="138661" y="47343"/>
                  </a:lnTo>
                  <a:lnTo>
                    <a:pt x="126719" y="32330"/>
                  </a:lnTo>
                  <a:lnTo>
                    <a:pt x="120742" y="24817"/>
                  </a:lnTo>
                  <a:lnTo>
                    <a:pt x="119254" y="22948"/>
                  </a:lnTo>
                  <a:lnTo>
                    <a:pt x="118503" y="22007"/>
                  </a:lnTo>
                  <a:lnTo>
                    <a:pt x="118134" y="21543"/>
                  </a:lnTo>
                  <a:lnTo>
                    <a:pt x="117944" y="21305"/>
                  </a:lnTo>
                  <a:lnTo>
                    <a:pt x="117896" y="21245"/>
                  </a:lnTo>
                  <a:lnTo>
                    <a:pt x="117861" y="21197"/>
                  </a:lnTo>
                  <a:lnTo>
                    <a:pt x="117813" y="21114"/>
                  </a:lnTo>
                  <a:cubicBezTo>
                    <a:pt x="117158" y="20269"/>
                    <a:pt x="116682" y="19304"/>
                    <a:pt x="116408" y="18280"/>
                  </a:cubicBezTo>
                  <a:cubicBezTo>
                    <a:pt x="115860" y="16221"/>
                    <a:pt x="116170" y="13935"/>
                    <a:pt x="117253" y="12113"/>
                  </a:cubicBezTo>
                  <a:cubicBezTo>
                    <a:pt x="118313" y="10291"/>
                    <a:pt x="120170" y="8874"/>
                    <a:pt x="122218" y="8363"/>
                  </a:cubicBezTo>
                  <a:cubicBezTo>
                    <a:pt x="122859" y="8200"/>
                    <a:pt x="123521" y="8120"/>
                    <a:pt x="124184" y="8120"/>
                  </a:cubicBezTo>
                  <a:cubicBezTo>
                    <a:pt x="125654" y="8120"/>
                    <a:pt x="127127" y="8513"/>
                    <a:pt x="128374" y="9267"/>
                  </a:cubicBezTo>
                  <a:lnTo>
                    <a:pt x="128719" y="9470"/>
                  </a:lnTo>
                  <a:cubicBezTo>
                    <a:pt x="128826" y="9529"/>
                    <a:pt x="128921" y="9625"/>
                    <a:pt x="129029" y="9708"/>
                  </a:cubicBezTo>
                  <a:lnTo>
                    <a:pt x="129350" y="9946"/>
                  </a:lnTo>
                  <a:cubicBezTo>
                    <a:pt x="129457" y="10017"/>
                    <a:pt x="129552" y="10125"/>
                    <a:pt x="129648" y="10208"/>
                  </a:cubicBezTo>
                  <a:lnTo>
                    <a:pt x="129945" y="10482"/>
                  </a:lnTo>
                  <a:cubicBezTo>
                    <a:pt x="130053" y="10565"/>
                    <a:pt x="130124" y="10672"/>
                    <a:pt x="130207" y="10779"/>
                  </a:cubicBezTo>
                  <a:lnTo>
                    <a:pt x="130481" y="11077"/>
                  </a:lnTo>
                  <a:lnTo>
                    <a:pt x="130553" y="11149"/>
                  </a:lnTo>
                  <a:cubicBezTo>
                    <a:pt x="130565" y="11172"/>
                    <a:pt x="130612" y="11220"/>
                    <a:pt x="130636" y="11256"/>
                  </a:cubicBezTo>
                  <a:lnTo>
                    <a:pt x="130826" y="11494"/>
                  </a:lnTo>
                  <a:lnTo>
                    <a:pt x="133815" y="15244"/>
                  </a:lnTo>
                  <a:lnTo>
                    <a:pt x="139780" y="22757"/>
                  </a:lnTo>
                  <a:lnTo>
                    <a:pt x="141280" y="24626"/>
                  </a:lnTo>
                  <a:lnTo>
                    <a:pt x="142018" y="25567"/>
                  </a:lnTo>
                  <a:lnTo>
                    <a:pt x="142114" y="25686"/>
                  </a:lnTo>
                  <a:lnTo>
                    <a:pt x="142245" y="25841"/>
                  </a:lnTo>
                  <a:lnTo>
                    <a:pt x="142518" y="26150"/>
                  </a:lnTo>
                  <a:lnTo>
                    <a:pt x="143066" y="26758"/>
                  </a:lnTo>
                  <a:cubicBezTo>
                    <a:pt x="144590" y="28353"/>
                    <a:pt x="146495" y="29579"/>
                    <a:pt x="148555" y="30341"/>
                  </a:cubicBezTo>
                  <a:cubicBezTo>
                    <a:pt x="150210" y="30954"/>
                    <a:pt x="151974" y="31282"/>
                    <a:pt x="153746" y="31282"/>
                  </a:cubicBezTo>
                  <a:cubicBezTo>
                    <a:pt x="154178" y="31282"/>
                    <a:pt x="154611" y="31262"/>
                    <a:pt x="155044" y="31222"/>
                  </a:cubicBezTo>
                  <a:cubicBezTo>
                    <a:pt x="157235" y="31020"/>
                    <a:pt x="159390" y="30329"/>
                    <a:pt x="161271" y="29198"/>
                  </a:cubicBezTo>
                  <a:cubicBezTo>
                    <a:pt x="161759" y="28936"/>
                    <a:pt x="162199" y="28603"/>
                    <a:pt x="162640" y="28282"/>
                  </a:cubicBezTo>
                  <a:lnTo>
                    <a:pt x="162961" y="28043"/>
                  </a:lnTo>
                  <a:lnTo>
                    <a:pt x="163200" y="27865"/>
                  </a:lnTo>
                  <a:lnTo>
                    <a:pt x="163676" y="27484"/>
                  </a:lnTo>
                  <a:lnTo>
                    <a:pt x="165545" y="25996"/>
                  </a:lnTo>
                  <a:lnTo>
                    <a:pt x="169296" y="23007"/>
                  </a:lnTo>
                  <a:lnTo>
                    <a:pt x="170212" y="24162"/>
                  </a:lnTo>
                  <a:lnTo>
                    <a:pt x="171272" y="25496"/>
                  </a:lnTo>
                  <a:lnTo>
                    <a:pt x="174903" y="13363"/>
                  </a:lnTo>
                  <a:lnTo>
                    <a:pt x="174903" y="13363"/>
                  </a:lnTo>
                  <a:lnTo>
                    <a:pt x="162271" y="14173"/>
                  </a:lnTo>
                  <a:lnTo>
                    <a:pt x="162783" y="14816"/>
                  </a:lnTo>
                  <a:lnTo>
                    <a:pt x="163331" y="15506"/>
                  </a:lnTo>
                  <a:lnTo>
                    <a:pt x="163842" y="16149"/>
                  </a:lnTo>
                  <a:lnTo>
                    <a:pt x="164247" y="16649"/>
                  </a:lnTo>
                  <a:lnTo>
                    <a:pt x="160497" y="19638"/>
                  </a:lnTo>
                  <a:lnTo>
                    <a:pt x="158616" y="21138"/>
                  </a:lnTo>
                  <a:lnTo>
                    <a:pt x="158151" y="21507"/>
                  </a:lnTo>
                  <a:lnTo>
                    <a:pt x="157913" y="21697"/>
                  </a:lnTo>
                  <a:cubicBezTo>
                    <a:pt x="157842" y="21745"/>
                    <a:pt x="157806" y="21769"/>
                    <a:pt x="157746" y="21805"/>
                  </a:cubicBezTo>
                  <a:cubicBezTo>
                    <a:pt x="157544" y="21948"/>
                    <a:pt x="157354" y="22114"/>
                    <a:pt x="157127" y="22221"/>
                  </a:cubicBezTo>
                  <a:cubicBezTo>
                    <a:pt x="156270" y="22733"/>
                    <a:pt x="155318" y="23043"/>
                    <a:pt x="154317" y="23138"/>
                  </a:cubicBezTo>
                  <a:cubicBezTo>
                    <a:pt x="154125" y="23157"/>
                    <a:pt x="153931" y="23166"/>
                    <a:pt x="153737" y="23166"/>
                  </a:cubicBezTo>
                  <a:cubicBezTo>
                    <a:pt x="152937" y="23166"/>
                    <a:pt x="152134" y="23011"/>
                    <a:pt x="151377" y="22733"/>
                  </a:cubicBezTo>
                  <a:cubicBezTo>
                    <a:pt x="150448" y="22388"/>
                    <a:pt x="149591" y="21852"/>
                    <a:pt x="148912" y="21126"/>
                  </a:cubicBezTo>
                  <a:lnTo>
                    <a:pt x="148662" y="20840"/>
                  </a:lnTo>
                  <a:lnTo>
                    <a:pt x="148531" y="20697"/>
                  </a:lnTo>
                  <a:cubicBezTo>
                    <a:pt x="148507" y="20674"/>
                    <a:pt x="148495" y="20662"/>
                    <a:pt x="148472" y="20626"/>
                  </a:cubicBezTo>
                  <a:lnTo>
                    <a:pt x="148376" y="20507"/>
                  </a:lnTo>
                  <a:lnTo>
                    <a:pt x="147626" y="19566"/>
                  </a:lnTo>
                  <a:lnTo>
                    <a:pt x="146138" y="17697"/>
                  </a:lnTo>
                  <a:lnTo>
                    <a:pt x="140161" y="10184"/>
                  </a:lnTo>
                  <a:lnTo>
                    <a:pt x="137172" y="6434"/>
                  </a:lnTo>
                  <a:lnTo>
                    <a:pt x="136994" y="6196"/>
                  </a:lnTo>
                  <a:cubicBezTo>
                    <a:pt x="136958" y="6160"/>
                    <a:pt x="136934" y="6124"/>
                    <a:pt x="136887" y="6077"/>
                  </a:cubicBezTo>
                  <a:lnTo>
                    <a:pt x="136756" y="5922"/>
                  </a:lnTo>
                  <a:lnTo>
                    <a:pt x="136232" y="5326"/>
                  </a:lnTo>
                  <a:cubicBezTo>
                    <a:pt x="136053" y="5136"/>
                    <a:pt x="135887" y="4922"/>
                    <a:pt x="135684" y="4743"/>
                  </a:cubicBezTo>
                  <a:lnTo>
                    <a:pt x="135101" y="4195"/>
                  </a:lnTo>
                  <a:cubicBezTo>
                    <a:pt x="134910" y="4017"/>
                    <a:pt x="134720" y="3826"/>
                    <a:pt x="134505" y="3671"/>
                  </a:cubicBezTo>
                  <a:lnTo>
                    <a:pt x="133863" y="3183"/>
                  </a:lnTo>
                  <a:cubicBezTo>
                    <a:pt x="133648" y="3029"/>
                    <a:pt x="133446" y="2850"/>
                    <a:pt x="133220" y="2707"/>
                  </a:cubicBezTo>
                  <a:lnTo>
                    <a:pt x="132541" y="2290"/>
                  </a:lnTo>
                  <a:cubicBezTo>
                    <a:pt x="130031" y="783"/>
                    <a:pt x="127119" y="0"/>
                    <a:pt x="12420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57;p15">
              <a:extLst>
                <a:ext uri="{FF2B5EF4-FFF2-40B4-BE49-F238E27FC236}">
                  <a16:creationId xmlns:a16="http://schemas.microsoft.com/office/drawing/2014/main" id="{FBFAA34D-C827-4EF4-B212-9476DD7F9126}"/>
                </a:ext>
              </a:extLst>
            </p:cNvPr>
            <p:cNvGrpSpPr/>
            <p:nvPr/>
          </p:nvGrpSpPr>
          <p:grpSpPr>
            <a:xfrm>
              <a:off x="1806690" y="1389189"/>
              <a:ext cx="4502713" cy="3725654"/>
              <a:chOff x="2346303" y="1389189"/>
              <a:chExt cx="4502713" cy="3725654"/>
            </a:xfrm>
          </p:grpSpPr>
          <p:sp>
            <p:nvSpPr>
              <p:cNvPr id="10" name="Google Shape;58;p15">
                <a:extLst>
                  <a:ext uri="{FF2B5EF4-FFF2-40B4-BE49-F238E27FC236}">
                    <a16:creationId xmlns:a16="http://schemas.microsoft.com/office/drawing/2014/main" id="{836D27BD-CE2F-4E7D-93A2-A6E8EB2B85D5}"/>
                  </a:ext>
                </a:extLst>
              </p:cNvPr>
              <p:cNvSpPr/>
              <p:nvPr/>
            </p:nvSpPr>
            <p:spPr>
              <a:xfrm>
                <a:off x="5565644" y="2271083"/>
                <a:ext cx="46149" cy="58076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084" extrusionOk="0">
                    <a:moveTo>
                      <a:pt x="0" y="0"/>
                    </a:moveTo>
                    <a:lnTo>
                      <a:pt x="1655" y="20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9;p15">
                <a:extLst>
                  <a:ext uri="{FF2B5EF4-FFF2-40B4-BE49-F238E27FC236}">
                    <a16:creationId xmlns:a16="http://schemas.microsoft.com/office/drawing/2014/main" id="{49983D5F-D348-4C50-8FF5-1C6B7051BE43}"/>
                  </a:ext>
                </a:extLst>
              </p:cNvPr>
              <p:cNvSpPr/>
              <p:nvPr/>
            </p:nvSpPr>
            <p:spPr>
              <a:xfrm>
                <a:off x="5518522" y="2212006"/>
                <a:ext cx="46483" cy="58104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2085" extrusionOk="0">
                    <a:moveTo>
                      <a:pt x="1" y="1"/>
                    </a:moveTo>
                    <a:lnTo>
                      <a:pt x="1667" y="2084"/>
                    </a:lnTo>
                    <a:lnTo>
                      <a:pt x="1667" y="20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60;p15">
                <a:extLst>
                  <a:ext uri="{FF2B5EF4-FFF2-40B4-BE49-F238E27FC236}">
                    <a16:creationId xmlns:a16="http://schemas.microsoft.com/office/drawing/2014/main" id="{D284BE45-A4D2-40EE-8857-1B626A9E6E3B}"/>
                  </a:ext>
                </a:extLst>
              </p:cNvPr>
              <p:cNvSpPr/>
              <p:nvPr/>
            </p:nvSpPr>
            <p:spPr>
              <a:xfrm>
                <a:off x="2476718" y="4996685"/>
                <a:ext cx="0" cy="28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61;p15">
                <a:extLst>
                  <a:ext uri="{FF2B5EF4-FFF2-40B4-BE49-F238E27FC236}">
                    <a16:creationId xmlns:a16="http://schemas.microsoft.com/office/drawing/2014/main" id="{C6DBB33B-578A-4D77-9159-589F02E1DD26}"/>
                  </a:ext>
                </a:extLst>
              </p:cNvPr>
              <p:cNvSpPr/>
              <p:nvPr/>
            </p:nvSpPr>
            <p:spPr>
              <a:xfrm>
                <a:off x="4051681" y="3888849"/>
                <a:ext cx="148367" cy="8131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918" extrusionOk="0">
                    <a:moveTo>
                      <a:pt x="168" y="1"/>
                    </a:moveTo>
                    <a:lnTo>
                      <a:pt x="1" y="1025"/>
                    </a:lnTo>
                    <a:cubicBezTo>
                      <a:pt x="215" y="1061"/>
                      <a:pt x="430" y="1072"/>
                      <a:pt x="632" y="1132"/>
                    </a:cubicBezTo>
                    <a:lnTo>
                      <a:pt x="1251" y="1299"/>
                    </a:lnTo>
                    <a:cubicBezTo>
                      <a:pt x="1680" y="1382"/>
                      <a:pt x="2073" y="1561"/>
                      <a:pt x="2477" y="1703"/>
                    </a:cubicBezTo>
                    <a:cubicBezTo>
                      <a:pt x="2680" y="1775"/>
                      <a:pt x="2870" y="1870"/>
                      <a:pt x="3061" y="1965"/>
                    </a:cubicBezTo>
                    <a:lnTo>
                      <a:pt x="3632" y="2239"/>
                    </a:lnTo>
                    <a:cubicBezTo>
                      <a:pt x="4001" y="2465"/>
                      <a:pt x="4371" y="2680"/>
                      <a:pt x="4728" y="2918"/>
                    </a:cubicBezTo>
                    <a:lnTo>
                      <a:pt x="5323" y="2061"/>
                    </a:lnTo>
                    <a:cubicBezTo>
                      <a:pt x="4930" y="1811"/>
                      <a:pt x="4537" y="1573"/>
                      <a:pt x="4132" y="1334"/>
                    </a:cubicBezTo>
                    <a:lnTo>
                      <a:pt x="3501" y="1025"/>
                    </a:lnTo>
                    <a:cubicBezTo>
                      <a:pt x="3287" y="930"/>
                      <a:pt x="3085" y="811"/>
                      <a:pt x="2858" y="739"/>
                    </a:cubicBezTo>
                    <a:cubicBezTo>
                      <a:pt x="2418" y="584"/>
                      <a:pt x="1989" y="394"/>
                      <a:pt x="1537" y="299"/>
                    </a:cubicBezTo>
                    <a:lnTo>
                      <a:pt x="858" y="120"/>
                    </a:lnTo>
                    <a:cubicBezTo>
                      <a:pt x="632" y="60"/>
                      <a:pt x="394" y="37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2;p15">
                <a:extLst>
                  <a:ext uri="{FF2B5EF4-FFF2-40B4-BE49-F238E27FC236}">
                    <a16:creationId xmlns:a16="http://schemas.microsoft.com/office/drawing/2014/main" id="{2DDDD51E-1A4C-492B-9BC4-ED2AA26C0456}"/>
                  </a:ext>
                </a:extLst>
              </p:cNvPr>
              <p:cNvSpPr/>
              <p:nvPr/>
            </p:nvSpPr>
            <p:spPr>
              <a:xfrm>
                <a:off x="6180436" y="3034516"/>
                <a:ext cx="73682" cy="149676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5371" extrusionOk="0">
                    <a:moveTo>
                      <a:pt x="882" y="0"/>
                    </a:moveTo>
                    <a:lnTo>
                      <a:pt x="0" y="524"/>
                    </a:lnTo>
                    <a:lnTo>
                      <a:pt x="322" y="1084"/>
                    </a:lnTo>
                    <a:cubicBezTo>
                      <a:pt x="429" y="1262"/>
                      <a:pt x="501" y="1477"/>
                      <a:pt x="596" y="1667"/>
                    </a:cubicBezTo>
                    <a:lnTo>
                      <a:pt x="858" y="2251"/>
                    </a:lnTo>
                    <a:cubicBezTo>
                      <a:pt x="929" y="2453"/>
                      <a:pt x="989" y="2655"/>
                      <a:pt x="1060" y="2858"/>
                    </a:cubicBezTo>
                    <a:cubicBezTo>
                      <a:pt x="1132" y="3060"/>
                      <a:pt x="1203" y="3263"/>
                      <a:pt x="1263" y="3477"/>
                    </a:cubicBezTo>
                    <a:lnTo>
                      <a:pt x="1405" y="4096"/>
                    </a:lnTo>
                    <a:cubicBezTo>
                      <a:pt x="1513" y="4513"/>
                      <a:pt x="1560" y="4941"/>
                      <a:pt x="1608" y="5370"/>
                    </a:cubicBezTo>
                    <a:lnTo>
                      <a:pt x="2644" y="5263"/>
                    </a:lnTo>
                    <a:cubicBezTo>
                      <a:pt x="2584" y="4799"/>
                      <a:pt x="2537" y="4334"/>
                      <a:pt x="2417" y="3882"/>
                    </a:cubicBezTo>
                    <a:lnTo>
                      <a:pt x="2263" y="3203"/>
                    </a:lnTo>
                    <a:cubicBezTo>
                      <a:pt x="2203" y="2977"/>
                      <a:pt x="2120" y="2751"/>
                      <a:pt x="2048" y="2536"/>
                    </a:cubicBezTo>
                    <a:cubicBezTo>
                      <a:pt x="1977" y="2310"/>
                      <a:pt x="1905" y="2084"/>
                      <a:pt x="1822" y="1870"/>
                    </a:cubicBezTo>
                    <a:lnTo>
                      <a:pt x="1536" y="1227"/>
                    </a:lnTo>
                    <a:cubicBezTo>
                      <a:pt x="1429" y="1024"/>
                      <a:pt x="1358" y="798"/>
                      <a:pt x="1239" y="596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3;p15">
                <a:extLst>
                  <a:ext uri="{FF2B5EF4-FFF2-40B4-BE49-F238E27FC236}">
                    <a16:creationId xmlns:a16="http://schemas.microsoft.com/office/drawing/2014/main" id="{985225B4-2C0D-4575-9CB8-444F33CD2830}"/>
                  </a:ext>
                </a:extLst>
              </p:cNvPr>
              <p:cNvSpPr/>
              <p:nvPr/>
            </p:nvSpPr>
            <p:spPr>
              <a:xfrm>
                <a:off x="6157224" y="3295960"/>
                <a:ext cx="89260" cy="14636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5252" extrusionOk="0">
                    <a:moveTo>
                      <a:pt x="2203" y="0"/>
                    </a:moveTo>
                    <a:cubicBezTo>
                      <a:pt x="1810" y="1679"/>
                      <a:pt x="1060" y="3263"/>
                      <a:pt x="0" y="4620"/>
                    </a:cubicBezTo>
                    <a:lnTo>
                      <a:pt x="822" y="5251"/>
                    </a:lnTo>
                    <a:cubicBezTo>
                      <a:pt x="1965" y="3775"/>
                      <a:pt x="2786" y="2048"/>
                      <a:pt x="3203" y="239"/>
                    </a:cubicBez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4;p15">
                <a:extLst>
                  <a:ext uri="{FF2B5EF4-FFF2-40B4-BE49-F238E27FC236}">
                    <a16:creationId xmlns:a16="http://schemas.microsoft.com/office/drawing/2014/main" id="{D74F7F4C-802A-451E-9988-1DA334CB23DA}"/>
                  </a:ext>
                </a:extLst>
              </p:cNvPr>
              <p:cNvSpPr/>
              <p:nvPr/>
            </p:nvSpPr>
            <p:spPr>
              <a:xfrm>
                <a:off x="5351963" y="19850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1" y="644"/>
                    </a:lnTo>
                    <a:lnTo>
                      <a:pt x="3346" y="4847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5;p15">
                <a:extLst>
                  <a:ext uri="{FF2B5EF4-FFF2-40B4-BE49-F238E27FC236}">
                    <a16:creationId xmlns:a16="http://schemas.microsoft.com/office/drawing/2014/main" id="{0D1116F5-99CD-47C4-98A4-AC15602D5463}"/>
                  </a:ext>
                </a:extLst>
              </p:cNvPr>
              <p:cNvSpPr/>
              <p:nvPr/>
            </p:nvSpPr>
            <p:spPr>
              <a:xfrm>
                <a:off x="5518522" y="2193753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1667" y="2739"/>
                    </a:lnTo>
                    <a:cubicBezTo>
                      <a:pt x="1667" y="2751"/>
                      <a:pt x="1667" y="2751"/>
                      <a:pt x="1667" y="2751"/>
                    </a:cubicBezTo>
                    <a:cubicBezTo>
                      <a:pt x="1679" y="2763"/>
                      <a:pt x="1679" y="2763"/>
                      <a:pt x="1691" y="2775"/>
                    </a:cubicBezTo>
                    <a:lnTo>
                      <a:pt x="3346" y="4859"/>
                    </a:lnTo>
                    <a:lnTo>
                      <a:pt x="4156" y="4216"/>
                    </a:lnTo>
                    <a:lnTo>
                      <a:pt x="2489" y="2108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6;p15">
                <a:extLst>
                  <a:ext uri="{FF2B5EF4-FFF2-40B4-BE49-F238E27FC236}">
                    <a16:creationId xmlns:a16="http://schemas.microsoft.com/office/drawing/2014/main" id="{A2258A65-1F0A-4E8A-9B9F-3FA3FA46C2BA}"/>
                  </a:ext>
                </a:extLst>
              </p:cNvPr>
              <p:cNvSpPr/>
              <p:nvPr/>
            </p:nvSpPr>
            <p:spPr>
              <a:xfrm>
                <a:off x="5684746" y="240311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3346" y="4859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7;p15">
                <a:extLst>
                  <a:ext uri="{FF2B5EF4-FFF2-40B4-BE49-F238E27FC236}">
                    <a16:creationId xmlns:a16="http://schemas.microsoft.com/office/drawing/2014/main" id="{CEE270DF-09EA-4A46-8265-EDE4F07DE8E5}"/>
                  </a:ext>
                </a:extLst>
              </p:cNvPr>
              <p:cNvSpPr/>
              <p:nvPr/>
            </p:nvSpPr>
            <p:spPr>
              <a:xfrm>
                <a:off x="5851304" y="2612142"/>
                <a:ext cx="116152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859" extrusionOk="0">
                    <a:moveTo>
                      <a:pt x="822" y="1"/>
                    </a:moveTo>
                    <a:lnTo>
                      <a:pt x="0" y="656"/>
                    </a:lnTo>
                    <a:lnTo>
                      <a:pt x="1679" y="2751"/>
                    </a:lnTo>
                    <a:lnTo>
                      <a:pt x="3346" y="4858"/>
                    </a:lnTo>
                    <a:lnTo>
                      <a:pt x="4168" y="4204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8;p15">
                <a:extLst>
                  <a:ext uri="{FF2B5EF4-FFF2-40B4-BE49-F238E27FC236}">
                    <a16:creationId xmlns:a16="http://schemas.microsoft.com/office/drawing/2014/main" id="{8AF77CB9-AC51-47DF-A803-7EBD92DBFA47}"/>
                  </a:ext>
                </a:extLst>
              </p:cNvPr>
              <p:cNvSpPr/>
              <p:nvPr/>
            </p:nvSpPr>
            <p:spPr>
              <a:xfrm>
                <a:off x="6017528" y="2821504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1" y="644"/>
                    </a:lnTo>
                    <a:lnTo>
                      <a:pt x="3346" y="4858"/>
                    </a:lnTo>
                    <a:lnTo>
                      <a:pt x="4156" y="4203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9;p15">
                <a:extLst>
                  <a:ext uri="{FF2B5EF4-FFF2-40B4-BE49-F238E27FC236}">
                    <a16:creationId xmlns:a16="http://schemas.microsoft.com/office/drawing/2014/main" id="{363F8529-F151-441D-A3C8-164406E930D9}"/>
                  </a:ext>
                </a:extLst>
              </p:cNvPr>
              <p:cNvSpPr/>
              <p:nvPr/>
            </p:nvSpPr>
            <p:spPr>
              <a:xfrm>
                <a:off x="5945856" y="3502340"/>
                <a:ext cx="146695" cy="88619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180" extrusionOk="0">
                    <a:moveTo>
                      <a:pt x="4632" y="0"/>
                    </a:moveTo>
                    <a:cubicBezTo>
                      <a:pt x="3942" y="524"/>
                      <a:pt x="3215" y="976"/>
                      <a:pt x="2430" y="1334"/>
                    </a:cubicBezTo>
                    <a:cubicBezTo>
                      <a:pt x="2037" y="1512"/>
                      <a:pt x="1656" y="1703"/>
                      <a:pt x="1239" y="1822"/>
                    </a:cubicBezTo>
                    <a:lnTo>
                      <a:pt x="632" y="2024"/>
                    </a:lnTo>
                    <a:cubicBezTo>
                      <a:pt x="429" y="2084"/>
                      <a:pt x="215" y="2119"/>
                      <a:pt x="1" y="2179"/>
                    </a:cubicBezTo>
                    <a:lnTo>
                      <a:pt x="239" y="3179"/>
                    </a:lnTo>
                    <a:cubicBezTo>
                      <a:pt x="465" y="3131"/>
                      <a:pt x="691" y="3084"/>
                      <a:pt x="918" y="3024"/>
                    </a:cubicBezTo>
                    <a:lnTo>
                      <a:pt x="1584" y="2798"/>
                    </a:lnTo>
                    <a:cubicBezTo>
                      <a:pt x="2025" y="2667"/>
                      <a:pt x="2453" y="2465"/>
                      <a:pt x="2870" y="2274"/>
                    </a:cubicBezTo>
                    <a:cubicBezTo>
                      <a:pt x="3716" y="1881"/>
                      <a:pt x="4513" y="1393"/>
                      <a:pt x="5263" y="834"/>
                    </a:cubicBezTo>
                    <a:lnTo>
                      <a:pt x="4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0;p15">
                <a:extLst>
                  <a:ext uri="{FF2B5EF4-FFF2-40B4-BE49-F238E27FC236}">
                    <a16:creationId xmlns:a16="http://schemas.microsoft.com/office/drawing/2014/main" id="{FF52ADF3-B948-4210-B4B9-3A495847E513}"/>
                  </a:ext>
                </a:extLst>
              </p:cNvPr>
              <p:cNvSpPr/>
              <p:nvPr/>
            </p:nvSpPr>
            <p:spPr>
              <a:xfrm>
                <a:off x="5684411" y="3523574"/>
                <a:ext cx="149676" cy="7468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680" extrusionOk="0">
                    <a:moveTo>
                      <a:pt x="536" y="0"/>
                    </a:moveTo>
                    <a:lnTo>
                      <a:pt x="1" y="893"/>
                    </a:lnTo>
                    <a:cubicBezTo>
                      <a:pt x="1596" y="1846"/>
                      <a:pt x="3394" y="2465"/>
                      <a:pt x="5251" y="2679"/>
                    </a:cubicBezTo>
                    <a:lnTo>
                      <a:pt x="5370" y="1655"/>
                    </a:lnTo>
                    <a:cubicBezTo>
                      <a:pt x="3656" y="1453"/>
                      <a:pt x="2001" y="881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1;p15">
                <a:extLst>
                  <a:ext uri="{FF2B5EF4-FFF2-40B4-BE49-F238E27FC236}">
                    <a16:creationId xmlns:a16="http://schemas.microsoft.com/office/drawing/2014/main" id="{6FA963F7-319C-4A08-9F30-0F6A102D5009}"/>
                  </a:ext>
                </a:extLst>
              </p:cNvPr>
              <p:cNvSpPr/>
              <p:nvPr/>
            </p:nvSpPr>
            <p:spPr>
              <a:xfrm>
                <a:off x="5498291" y="333377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1667" y="2751"/>
                    </a:lnTo>
                    <a:cubicBezTo>
                      <a:pt x="2239" y="3454"/>
                      <a:pt x="2762" y="4156"/>
                      <a:pt x="3358" y="4859"/>
                    </a:cubicBezTo>
                    <a:lnTo>
                      <a:pt x="4156" y="4192"/>
                    </a:lnTo>
                    <a:cubicBezTo>
                      <a:pt x="3596" y="3525"/>
                      <a:pt x="3036" y="2799"/>
                      <a:pt x="2477" y="210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2;p15">
                <a:extLst>
                  <a:ext uri="{FF2B5EF4-FFF2-40B4-BE49-F238E27FC236}">
                    <a16:creationId xmlns:a16="http://schemas.microsoft.com/office/drawing/2014/main" id="{4000AC02-AE7F-4D7E-B60D-3EF1CA9724D7}"/>
                  </a:ext>
                </a:extLst>
              </p:cNvPr>
              <p:cNvSpPr/>
              <p:nvPr/>
            </p:nvSpPr>
            <p:spPr>
              <a:xfrm>
                <a:off x="5332066" y="3124748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46" y="4847"/>
                    </a:lnTo>
                    <a:lnTo>
                      <a:pt x="4155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;p15">
                <a:extLst>
                  <a:ext uri="{FF2B5EF4-FFF2-40B4-BE49-F238E27FC236}">
                    <a16:creationId xmlns:a16="http://schemas.microsoft.com/office/drawing/2014/main" id="{D9230FA3-DCBC-4B68-9109-C81E32866C94}"/>
                  </a:ext>
                </a:extLst>
              </p:cNvPr>
              <p:cNvSpPr/>
              <p:nvPr/>
            </p:nvSpPr>
            <p:spPr>
              <a:xfrm>
                <a:off x="5165174" y="2915414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79" y="2750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7"/>
                    </a:lnTo>
                    <a:cubicBezTo>
                      <a:pt x="2489" y="2107"/>
                      <a:pt x="2489" y="2107"/>
                      <a:pt x="2477" y="2096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4;p15">
                <a:extLst>
                  <a:ext uri="{FF2B5EF4-FFF2-40B4-BE49-F238E27FC236}">
                    <a16:creationId xmlns:a16="http://schemas.microsoft.com/office/drawing/2014/main" id="{D090B3F8-FFC5-4659-9F7E-6D363EC127DF}"/>
                  </a:ext>
                </a:extLst>
              </p:cNvPr>
              <p:cNvSpPr/>
              <p:nvPr/>
            </p:nvSpPr>
            <p:spPr>
              <a:xfrm>
                <a:off x="4998949" y="2706387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;p15">
                <a:extLst>
                  <a:ext uri="{FF2B5EF4-FFF2-40B4-BE49-F238E27FC236}">
                    <a16:creationId xmlns:a16="http://schemas.microsoft.com/office/drawing/2014/main" id="{EDC1F251-8BA4-4797-880D-30C31C5AF998}"/>
                  </a:ext>
                </a:extLst>
              </p:cNvPr>
              <p:cNvSpPr/>
              <p:nvPr/>
            </p:nvSpPr>
            <p:spPr>
              <a:xfrm>
                <a:off x="4832391" y="24973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1643" y="2703"/>
                    </a:lnTo>
                    <a:cubicBezTo>
                      <a:pt x="1643" y="2727"/>
                      <a:pt x="1655" y="2739"/>
                      <a:pt x="1667" y="2751"/>
                    </a:cubicBezTo>
                    <a:cubicBezTo>
                      <a:pt x="1679" y="2762"/>
                      <a:pt x="1691" y="2774"/>
                      <a:pt x="1703" y="2774"/>
                    </a:cubicBez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89" y="2096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6;p15">
                <a:extLst>
                  <a:ext uri="{FF2B5EF4-FFF2-40B4-BE49-F238E27FC236}">
                    <a16:creationId xmlns:a16="http://schemas.microsoft.com/office/drawing/2014/main" id="{229DEA98-3C52-4312-8E8E-0FAF88D199DB}"/>
                  </a:ext>
                </a:extLst>
              </p:cNvPr>
              <p:cNvSpPr/>
              <p:nvPr/>
            </p:nvSpPr>
            <p:spPr>
              <a:xfrm>
                <a:off x="4649252" y="2306919"/>
                <a:ext cx="132398" cy="116152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4168" extrusionOk="0">
                    <a:moveTo>
                      <a:pt x="464" y="0"/>
                    </a:moveTo>
                    <a:lnTo>
                      <a:pt x="0" y="929"/>
                    </a:lnTo>
                    <a:cubicBezTo>
                      <a:pt x="1524" y="1703"/>
                      <a:pt x="2881" y="2810"/>
                      <a:pt x="3941" y="4167"/>
                    </a:cubicBezTo>
                    <a:lnTo>
                      <a:pt x="4751" y="3524"/>
                    </a:lnTo>
                    <a:cubicBezTo>
                      <a:pt x="3608" y="2060"/>
                      <a:pt x="2131" y="845"/>
                      <a:pt x="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7;p15">
                <a:extLst>
                  <a:ext uri="{FF2B5EF4-FFF2-40B4-BE49-F238E27FC236}">
                    <a16:creationId xmlns:a16="http://schemas.microsoft.com/office/drawing/2014/main" id="{C9212ACC-45B0-47BF-A7B1-55F9A4092AC4}"/>
                  </a:ext>
                </a:extLst>
              </p:cNvPr>
              <p:cNvSpPr/>
              <p:nvPr/>
            </p:nvSpPr>
            <p:spPr>
              <a:xfrm>
                <a:off x="4391765" y="2266680"/>
                <a:ext cx="154330" cy="42916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540" extrusionOk="0">
                    <a:moveTo>
                      <a:pt x="3945" y="1"/>
                    </a:moveTo>
                    <a:cubicBezTo>
                      <a:pt x="3547" y="1"/>
                      <a:pt x="3149" y="27"/>
                      <a:pt x="2751" y="27"/>
                    </a:cubicBezTo>
                    <a:cubicBezTo>
                      <a:pt x="2287" y="87"/>
                      <a:pt x="1823" y="134"/>
                      <a:pt x="1358" y="218"/>
                    </a:cubicBezTo>
                    <a:lnTo>
                      <a:pt x="680" y="372"/>
                    </a:lnTo>
                    <a:cubicBezTo>
                      <a:pt x="453" y="420"/>
                      <a:pt x="227" y="468"/>
                      <a:pt x="1" y="551"/>
                    </a:cubicBezTo>
                    <a:lnTo>
                      <a:pt x="299" y="1539"/>
                    </a:lnTo>
                    <a:cubicBezTo>
                      <a:pt x="501" y="1468"/>
                      <a:pt x="715" y="1432"/>
                      <a:pt x="930" y="1373"/>
                    </a:cubicBezTo>
                    <a:lnTo>
                      <a:pt x="1549" y="1230"/>
                    </a:lnTo>
                    <a:cubicBezTo>
                      <a:pt x="1977" y="1158"/>
                      <a:pt x="2406" y="1123"/>
                      <a:pt x="2823" y="1063"/>
                    </a:cubicBezTo>
                    <a:cubicBezTo>
                      <a:pt x="3190" y="1063"/>
                      <a:pt x="3557" y="1037"/>
                      <a:pt x="3925" y="1037"/>
                    </a:cubicBezTo>
                    <a:cubicBezTo>
                      <a:pt x="3986" y="1037"/>
                      <a:pt x="4047" y="1037"/>
                      <a:pt x="4109" y="1039"/>
                    </a:cubicBezTo>
                    <a:lnTo>
                      <a:pt x="4751" y="1087"/>
                    </a:lnTo>
                    <a:lnTo>
                      <a:pt x="5073" y="1111"/>
                    </a:lnTo>
                    <a:cubicBezTo>
                      <a:pt x="5180" y="1123"/>
                      <a:pt x="5287" y="1134"/>
                      <a:pt x="5394" y="1158"/>
                    </a:cubicBezTo>
                    <a:lnTo>
                      <a:pt x="5537" y="134"/>
                    </a:lnTo>
                    <a:cubicBezTo>
                      <a:pt x="5418" y="111"/>
                      <a:pt x="5311" y="87"/>
                      <a:pt x="5192" y="75"/>
                    </a:cubicBezTo>
                    <a:lnTo>
                      <a:pt x="4847" y="51"/>
                    </a:lnTo>
                    <a:lnTo>
                      <a:pt x="4144" y="3"/>
                    </a:lnTo>
                    <a:cubicBezTo>
                      <a:pt x="4078" y="2"/>
                      <a:pt x="4012" y="1"/>
                      <a:pt x="3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;p15">
                <a:extLst>
                  <a:ext uri="{FF2B5EF4-FFF2-40B4-BE49-F238E27FC236}">
                    <a16:creationId xmlns:a16="http://schemas.microsoft.com/office/drawing/2014/main" id="{ED437BD2-6276-4DEA-B71F-5BD2A2422BB2}"/>
                  </a:ext>
                </a:extLst>
              </p:cNvPr>
              <p:cNvSpPr/>
              <p:nvPr/>
            </p:nvSpPr>
            <p:spPr>
              <a:xfrm>
                <a:off x="4132327" y="2565688"/>
                <a:ext cx="39516" cy="15466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550" extrusionOk="0">
                    <a:moveTo>
                      <a:pt x="215" y="1"/>
                    </a:moveTo>
                    <a:lnTo>
                      <a:pt x="107" y="691"/>
                    </a:lnTo>
                    <a:cubicBezTo>
                      <a:pt x="60" y="930"/>
                      <a:pt x="60" y="1156"/>
                      <a:pt x="48" y="1394"/>
                    </a:cubicBezTo>
                    <a:lnTo>
                      <a:pt x="0" y="2084"/>
                    </a:lnTo>
                    <a:lnTo>
                      <a:pt x="24" y="2787"/>
                    </a:lnTo>
                    <a:cubicBezTo>
                      <a:pt x="36" y="3025"/>
                      <a:pt x="24" y="3251"/>
                      <a:pt x="60" y="3489"/>
                    </a:cubicBezTo>
                    <a:lnTo>
                      <a:pt x="143" y="4180"/>
                    </a:lnTo>
                    <a:cubicBezTo>
                      <a:pt x="179" y="4644"/>
                      <a:pt x="322" y="5097"/>
                      <a:pt x="405" y="5549"/>
                    </a:cubicBezTo>
                    <a:lnTo>
                      <a:pt x="1417" y="5299"/>
                    </a:lnTo>
                    <a:cubicBezTo>
                      <a:pt x="1334" y="4871"/>
                      <a:pt x="1203" y="4466"/>
                      <a:pt x="1167" y="4037"/>
                    </a:cubicBezTo>
                    <a:lnTo>
                      <a:pt x="1084" y="3394"/>
                    </a:lnTo>
                    <a:cubicBezTo>
                      <a:pt x="1048" y="3180"/>
                      <a:pt x="1072" y="2966"/>
                      <a:pt x="1060" y="2751"/>
                    </a:cubicBezTo>
                    <a:lnTo>
                      <a:pt x="1036" y="2108"/>
                    </a:lnTo>
                    <a:lnTo>
                      <a:pt x="1084" y="1465"/>
                    </a:lnTo>
                    <a:cubicBezTo>
                      <a:pt x="1096" y="1251"/>
                      <a:pt x="1096" y="1037"/>
                      <a:pt x="1131" y="822"/>
                    </a:cubicBezTo>
                    <a:lnTo>
                      <a:pt x="1238" y="19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;p15">
                <a:extLst>
                  <a:ext uri="{FF2B5EF4-FFF2-40B4-BE49-F238E27FC236}">
                    <a16:creationId xmlns:a16="http://schemas.microsoft.com/office/drawing/2014/main" id="{A8881150-90FC-4499-86A0-10B0ECB1A540}"/>
                  </a:ext>
                </a:extLst>
              </p:cNvPr>
              <p:cNvSpPr/>
              <p:nvPr/>
            </p:nvSpPr>
            <p:spPr>
              <a:xfrm>
                <a:off x="4179421" y="2336096"/>
                <a:ext cx="120471" cy="12944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645" extrusionOk="0">
                    <a:moveTo>
                      <a:pt x="3716" y="1"/>
                    </a:moveTo>
                    <a:cubicBezTo>
                      <a:pt x="2204" y="1096"/>
                      <a:pt x="930" y="2513"/>
                      <a:pt x="1" y="4132"/>
                    </a:cubicBezTo>
                    <a:lnTo>
                      <a:pt x="906" y="4644"/>
                    </a:lnTo>
                    <a:cubicBezTo>
                      <a:pt x="1751" y="3144"/>
                      <a:pt x="2930" y="1846"/>
                      <a:pt x="4323" y="834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0;p15">
                <a:extLst>
                  <a:ext uri="{FF2B5EF4-FFF2-40B4-BE49-F238E27FC236}">
                    <a16:creationId xmlns:a16="http://schemas.microsoft.com/office/drawing/2014/main" id="{226A5C5A-9370-47CC-A445-7DD51CD33897}"/>
                  </a:ext>
                </a:extLst>
              </p:cNvPr>
              <p:cNvSpPr/>
              <p:nvPr/>
            </p:nvSpPr>
            <p:spPr>
              <a:xfrm>
                <a:off x="4193355" y="2815540"/>
                <a:ext cx="115176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58" extrusionOk="0">
                    <a:moveTo>
                      <a:pt x="858" y="0"/>
                    </a:moveTo>
                    <a:lnTo>
                      <a:pt x="1" y="584"/>
                    </a:lnTo>
                    <a:lnTo>
                      <a:pt x="406" y="1143"/>
                    </a:lnTo>
                    <a:cubicBezTo>
                      <a:pt x="537" y="1346"/>
                      <a:pt x="680" y="1524"/>
                      <a:pt x="822" y="1703"/>
                    </a:cubicBezTo>
                    <a:lnTo>
                      <a:pt x="1656" y="2751"/>
                    </a:lnTo>
                    <a:lnTo>
                      <a:pt x="3323" y="4858"/>
                    </a:lnTo>
                    <a:lnTo>
                      <a:pt x="4132" y="4215"/>
                    </a:lnTo>
                    <a:lnTo>
                      <a:pt x="2466" y="2108"/>
                    </a:lnTo>
                    <a:lnTo>
                      <a:pt x="1632" y="1060"/>
                    </a:lnTo>
                    <a:cubicBezTo>
                      <a:pt x="1489" y="881"/>
                      <a:pt x="1358" y="703"/>
                      <a:pt x="1239" y="524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1;p15">
                <a:extLst>
                  <a:ext uri="{FF2B5EF4-FFF2-40B4-BE49-F238E27FC236}">
                    <a16:creationId xmlns:a16="http://schemas.microsoft.com/office/drawing/2014/main" id="{9CA3FB31-D92A-4693-A723-16CF3AACB4C4}"/>
                  </a:ext>
                </a:extLst>
              </p:cNvPr>
              <p:cNvSpPr/>
              <p:nvPr/>
            </p:nvSpPr>
            <p:spPr>
              <a:xfrm>
                <a:off x="4358938" y="3024902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67" y="2750"/>
                    </a:lnTo>
                    <a:lnTo>
                      <a:pt x="3334" y="4858"/>
                    </a:lnTo>
                    <a:lnTo>
                      <a:pt x="4155" y="4215"/>
                    </a:lnTo>
                    <a:lnTo>
                      <a:pt x="2489" y="2107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2;p15">
                <a:extLst>
                  <a:ext uri="{FF2B5EF4-FFF2-40B4-BE49-F238E27FC236}">
                    <a16:creationId xmlns:a16="http://schemas.microsoft.com/office/drawing/2014/main" id="{E6C77F2A-235D-4E1C-84F7-9EAE1404E10E}"/>
                  </a:ext>
                </a:extLst>
              </p:cNvPr>
              <p:cNvSpPr/>
              <p:nvPr/>
            </p:nvSpPr>
            <p:spPr>
              <a:xfrm>
                <a:off x="4525162" y="323457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34" y="4847"/>
                    </a:lnTo>
                    <a:lnTo>
                      <a:pt x="4155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3;p15">
                <a:extLst>
                  <a:ext uri="{FF2B5EF4-FFF2-40B4-BE49-F238E27FC236}">
                    <a16:creationId xmlns:a16="http://schemas.microsoft.com/office/drawing/2014/main" id="{42A2321F-BB05-43D1-8A81-F3BDE86A454D}"/>
                  </a:ext>
                </a:extLst>
              </p:cNvPr>
              <p:cNvSpPr/>
              <p:nvPr/>
            </p:nvSpPr>
            <p:spPr>
              <a:xfrm>
                <a:off x="4691052" y="3443932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1667" y="2751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4;p15">
                <a:extLst>
                  <a:ext uri="{FF2B5EF4-FFF2-40B4-BE49-F238E27FC236}">
                    <a16:creationId xmlns:a16="http://schemas.microsoft.com/office/drawing/2014/main" id="{918B59C6-0A7C-4FD3-8E06-939C11084774}"/>
                  </a:ext>
                </a:extLst>
              </p:cNvPr>
              <p:cNvSpPr/>
              <p:nvPr/>
            </p:nvSpPr>
            <p:spPr>
              <a:xfrm>
                <a:off x="4857276" y="3653628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5;p15">
                <a:extLst>
                  <a:ext uri="{FF2B5EF4-FFF2-40B4-BE49-F238E27FC236}">
                    <a16:creationId xmlns:a16="http://schemas.microsoft.com/office/drawing/2014/main" id="{921F462F-E1C9-4705-88A3-59A1BB4DD0A0}"/>
                  </a:ext>
                </a:extLst>
              </p:cNvPr>
              <p:cNvSpPr/>
              <p:nvPr/>
            </p:nvSpPr>
            <p:spPr>
              <a:xfrm>
                <a:off x="5076920" y="4116464"/>
                <a:ext cx="63064" cy="150986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5418" extrusionOk="0">
                    <a:moveTo>
                      <a:pt x="1215" y="1"/>
                    </a:moveTo>
                    <a:cubicBezTo>
                      <a:pt x="1167" y="1715"/>
                      <a:pt x="750" y="3418"/>
                      <a:pt x="0" y="4965"/>
                    </a:cubicBezTo>
                    <a:lnTo>
                      <a:pt x="941" y="5418"/>
                    </a:lnTo>
                    <a:cubicBezTo>
                      <a:pt x="1751" y="3739"/>
                      <a:pt x="2203" y="1894"/>
                      <a:pt x="2262" y="24"/>
                    </a:cubicBez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6;p15">
                <a:extLst>
                  <a:ext uri="{FF2B5EF4-FFF2-40B4-BE49-F238E27FC236}">
                    <a16:creationId xmlns:a16="http://schemas.microsoft.com/office/drawing/2014/main" id="{E58D7AF1-1981-4820-BBAB-1F0A074F16E1}"/>
                  </a:ext>
                </a:extLst>
              </p:cNvPr>
              <p:cNvSpPr/>
              <p:nvPr/>
            </p:nvSpPr>
            <p:spPr>
              <a:xfrm>
                <a:off x="4891775" y="4346056"/>
                <a:ext cx="140369" cy="103556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3716" extrusionOk="0">
                    <a:moveTo>
                      <a:pt x="4311" y="1"/>
                    </a:moveTo>
                    <a:cubicBezTo>
                      <a:pt x="4001" y="298"/>
                      <a:pt x="3668" y="572"/>
                      <a:pt x="3346" y="858"/>
                    </a:cubicBezTo>
                    <a:cubicBezTo>
                      <a:pt x="3001" y="1108"/>
                      <a:pt x="2656" y="1358"/>
                      <a:pt x="2299" y="1608"/>
                    </a:cubicBezTo>
                    <a:cubicBezTo>
                      <a:pt x="1929" y="1810"/>
                      <a:pt x="1560" y="2049"/>
                      <a:pt x="1179" y="2239"/>
                    </a:cubicBezTo>
                    <a:lnTo>
                      <a:pt x="596" y="2501"/>
                    </a:lnTo>
                    <a:cubicBezTo>
                      <a:pt x="394" y="2584"/>
                      <a:pt x="203" y="2680"/>
                      <a:pt x="1" y="2739"/>
                    </a:cubicBezTo>
                    <a:lnTo>
                      <a:pt x="358" y="3715"/>
                    </a:lnTo>
                    <a:cubicBezTo>
                      <a:pt x="584" y="3644"/>
                      <a:pt x="786" y="3549"/>
                      <a:pt x="1001" y="3453"/>
                    </a:cubicBezTo>
                    <a:lnTo>
                      <a:pt x="1644" y="3168"/>
                    </a:lnTo>
                    <a:cubicBezTo>
                      <a:pt x="2060" y="2953"/>
                      <a:pt x="2453" y="2703"/>
                      <a:pt x="2858" y="2477"/>
                    </a:cubicBezTo>
                    <a:cubicBezTo>
                      <a:pt x="3239" y="2215"/>
                      <a:pt x="3620" y="1941"/>
                      <a:pt x="4001" y="1668"/>
                    </a:cubicBezTo>
                    <a:cubicBezTo>
                      <a:pt x="4346" y="1358"/>
                      <a:pt x="4704" y="1060"/>
                      <a:pt x="5037" y="739"/>
                    </a:cubicBezTo>
                    <a:lnTo>
                      <a:pt x="43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7;p15">
                <a:extLst>
                  <a:ext uri="{FF2B5EF4-FFF2-40B4-BE49-F238E27FC236}">
                    <a16:creationId xmlns:a16="http://schemas.microsoft.com/office/drawing/2014/main" id="{38C02F35-AE02-4A79-98F2-A7CACD5DE7F7}"/>
                  </a:ext>
                </a:extLst>
              </p:cNvPr>
              <p:cNvSpPr/>
              <p:nvPr/>
            </p:nvSpPr>
            <p:spPr>
              <a:xfrm>
                <a:off x="4630330" y="4414748"/>
                <a:ext cx="151655" cy="5682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039" extrusionOk="0">
                    <a:moveTo>
                      <a:pt x="405" y="0"/>
                    </a:moveTo>
                    <a:lnTo>
                      <a:pt x="0" y="953"/>
                    </a:lnTo>
                    <a:cubicBezTo>
                      <a:pt x="1626" y="1680"/>
                      <a:pt x="3403" y="2039"/>
                      <a:pt x="5187" y="2039"/>
                    </a:cubicBezTo>
                    <a:cubicBezTo>
                      <a:pt x="5272" y="2039"/>
                      <a:pt x="5357" y="2038"/>
                      <a:pt x="5442" y="2036"/>
                    </a:cubicBezTo>
                    <a:lnTo>
                      <a:pt x="5418" y="1000"/>
                    </a:lnTo>
                    <a:cubicBezTo>
                      <a:pt x="5359" y="1001"/>
                      <a:pt x="5300" y="1002"/>
                      <a:pt x="5241" y="1002"/>
                    </a:cubicBezTo>
                    <a:cubicBezTo>
                      <a:pt x="3585" y="1002"/>
                      <a:pt x="1923" y="679"/>
                      <a:pt x="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8;p15">
                <a:extLst>
                  <a:ext uri="{FF2B5EF4-FFF2-40B4-BE49-F238E27FC236}">
                    <a16:creationId xmlns:a16="http://schemas.microsoft.com/office/drawing/2014/main" id="{C0ABA5F4-B46C-4C78-AD9D-18062FF03398}"/>
                  </a:ext>
                </a:extLst>
              </p:cNvPr>
              <p:cNvSpPr/>
              <p:nvPr/>
            </p:nvSpPr>
            <p:spPr>
              <a:xfrm>
                <a:off x="4430583" y="4240219"/>
                <a:ext cx="117824" cy="13407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811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1668" y="2739"/>
                    </a:lnTo>
                    <a:cubicBezTo>
                      <a:pt x="1668" y="2739"/>
                      <a:pt x="1680" y="2751"/>
                      <a:pt x="1680" y="2751"/>
                    </a:cubicBezTo>
                    <a:cubicBezTo>
                      <a:pt x="1954" y="3096"/>
                      <a:pt x="2227" y="3453"/>
                      <a:pt x="2549" y="3799"/>
                    </a:cubicBezTo>
                    <a:lnTo>
                      <a:pt x="3013" y="4323"/>
                    </a:lnTo>
                    <a:cubicBezTo>
                      <a:pt x="3168" y="4489"/>
                      <a:pt x="3347" y="4644"/>
                      <a:pt x="3513" y="4811"/>
                    </a:cubicBezTo>
                    <a:lnTo>
                      <a:pt x="4228" y="4049"/>
                    </a:lnTo>
                    <a:cubicBezTo>
                      <a:pt x="4073" y="3894"/>
                      <a:pt x="3906" y="3763"/>
                      <a:pt x="3751" y="3608"/>
                    </a:cubicBezTo>
                    <a:lnTo>
                      <a:pt x="3335" y="3120"/>
                    </a:lnTo>
                    <a:cubicBezTo>
                      <a:pt x="3049" y="2810"/>
                      <a:pt x="2763" y="2453"/>
                      <a:pt x="2489" y="2108"/>
                    </a:cubicBez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9;p15">
                <a:extLst>
                  <a:ext uri="{FF2B5EF4-FFF2-40B4-BE49-F238E27FC236}">
                    <a16:creationId xmlns:a16="http://schemas.microsoft.com/office/drawing/2014/main" id="{F85438D2-640B-4DD4-BE55-E90DA05EF667}"/>
                  </a:ext>
                </a:extLst>
              </p:cNvPr>
              <p:cNvSpPr/>
              <p:nvPr/>
            </p:nvSpPr>
            <p:spPr>
              <a:xfrm>
                <a:off x="4264359" y="4030857"/>
                <a:ext cx="115845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4859" extrusionOk="0">
                    <a:moveTo>
                      <a:pt x="811" y="1"/>
                    </a:moveTo>
                    <a:lnTo>
                      <a:pt x="1" y="656"/>
                    </a:lnTo>
                    <a:lnTo>
                      <a:pt x="3347" y="4858"/>
                    </a:lnTo>
                    <a:lnTo>
                      <a:pt x="4156" y="4204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0;p15">
                <a:extLst>
                  <a:ext uri="{FF2B5EF4-FFF2-40B4-BE49-F238E27FC236}">
                    <a16:creationId xmlns:a16="http://schemas.microsoft.com/office/drawing/2014/main" id="{EF8D9BB1-B73C-4D38-921F-7DB4DE3ADEA0}"/>
                  </a:ext>
                </a:extLst>
              </p:cNvPr>
              <p:cNvSpPr/>
              <p:nvPr/>
            </p:nvSpPr>
            <p:spPr>
              <a:xfrm>
                <a:off x="4051681" y="3888849"/>
                <a:ext cx="148367" cy="81317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2918" extrusionOk="0">
                    <a:moveTo>
                      <a:pt x="168" y="1"/>
                    </a:moveTo>
                    <a:lnTo>
                      <a:pt x="1" y="1013"/>
                    </a:lnTo>
                    <a:cubicBezTo>
                      <a:pt x="215" y="1061"/>
                      <a:pt x="430" y="1072"/>
                      <a:pt x="632" y="1132"/>
                    </a:cubicBezTo>
                    <a:lnTo>
                      <a:pt x="1251" y="1299"/>
                    </a:lnTo>
                    <a:cubicBezTo>
                      <a:pt x="1680" y="1382"/>
                      <a:pt x="2073" y="1561"/>
                      <a:pt x="2477" y="1703"/>
                    </a:cubicBezTo>
                    <a:cubicBezTo>
                      <a:pt x="2680" y="1763"/>
                      <a:pt x="2870" y="1870"/>
                      <a:pt x="3061" y="1965"/>
                    </a:cubicBezTo>
                    <a:lnTo>
                      <a:pt x="3632" y="2239"/>
                    </a:lnTo>
                    <a:cubicBezTo>
                      <a:pt x="4001" y="2465"/>
                      <a:pt x="4371" y="2680"/>
                      <a:pt x="4728" y="2918"/>
                    </a:cubicBezTo>
                    <a:lnTo>
                      <a:pt x="5323" y="2061"/>
                    </a:lnTo>
                    <a:cubicBezTo>
                      <a:pt x="4930" y="1811"/>
                      <a:pt x="4537" y="1561"/>
                      <a:pt x="4132" y="1334"/>
                    </a:cubicBezTo>
                    <a:lnTo>
                      <a:pt x="3501" y="1025"/>
                    </a:lnTo>
                    <a:cubicBezTo>
                      <a:pt x="3287" y="930"/>
                      <a:pt x="3085" y="811"/>
                      <a:pt x="2858" y="739"/>
                    </a:cubicBezTo>
                    <a:cubicBezTo>
                      <a:pt x="2418" y="584"/>
                      <a:pt x="1989" y="394"/>
                      <a:pt x="1537" y="299"/>
                    </a:cubicBezTo>
                    <a:lnTo>
                      <a:pt x="858" y="120"/>
                    </a:lnTo>
                    <a:cubicBezTo>
                      <a:pt x="632" y="60"/>
                      <a:pt x="394" y="37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1;p15">
                <a:extLst>
                  <a:ext uri="{FF2B5EF4-FFF2-40B4-BE49-F238E27FC236}">
                    <a16:creationId xmlns:a16="http://schemas.microsoft.com/office/drawing/2014/main" id="{100AE36C-B9C0-4111-80CD-5930D31D5406}"/>
                  </a:ext>
                </a:extLst>
              </p:cNvPr>
              <p:cNvSpPr/>
              <p:nvPr/>
            </p:nvSpPr>
            <p:spPr>
              <a:xfrm>
                <a:off x="3792243" y="3889853"/>
                <a:ext cx="147335" cy="8463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3037" extrusionOk="0">
                    <a:moveTo>
                      <a:pt x="5096" y="1"/>
                    </a:moveTo>
                    <a:cubicBezTo>
                      <a:pt x="3263" y="346"/>
                      <a:pt x="1512" y="1108"/>
                      <a:pt x="0" y="2203"/>
                    </a:cubicBezTo>
                    <a:lnTo>
                      <a:pt x="608" y="3037"/>
                    </a:lnTo>
                    <a:cubicBezTo>
                      <a:pt x="2001" y="2037"/>
                      <a:pt x="3608" y="1334"/>
                      <a:pt x="5287" y="1013"/>
                    </a:cubicBezTo>
                    <a:lnTo>
                      <a:pt x="50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2;p15">
                <a:extLst>
                  <a:ext uri="{FF2B5EF4-FFF2-40B4-BE49-F238E27FC236}">
                    <a16:creationId xmlns:a16="http://schemas.microsoft.com/office/drawing/2014/main" id="{6A2014AB-6EA0-4A73-941C-3E7530043BFE}"/>
                  </a:ext>
                </a:extLst>
              </p:cNvPr>
              <p:cNvSpPr/>
              <p:nvPr/>
            </p:nvSpPr>
            <p:spPr>
              <a:xfrm>
                <a:off x="3582213" y="4024225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2763" y="2465"/>
                    </a:lnTo>
                    <a:cubicBezTo>
                      <a:pt x="2775" y="2465"/>
                      <a:pt x="2775" y="2465"/>
                      <a:pt x="2787" y="2453"/>
                    </a:cubicBezTo>
                    <a:lnTo>
                      <a:pt x="2799" y="2453"/>
                    </a:lnTo>
                    <a:cubicBezTo>
                      <a:pt x="2811" y="2441"/>
                      <a:pt x="2822" y="2418"/>
                      <a:pt x="2834" y="2406"/>
                    </a:cubicBezTo>
                    <a:lnTo>
                      <a:pt x="4846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3;p15">
                <a:extLst>
                  <a:ext uri="{FF2B5EF4-FFF2-40B4-BE49-F238E27FC236}">
                    <a16:creationId xmlns:a16="http://schemas.microsoft.com/office/drawing/2014/main" id="{1D4AA77C-685E-410F-B9B9-BD3ACF10BF00}"/>
                  </a:ext>
                </a:extLst>
              </p:cNvPr>
              <p:cNvSpPr/>
              <p:nvPr/>
            </p:nvSpPr>
            <p:spPr>
              <a:xfrm>
                <a:off x="3373186" y="4190449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1" y="3346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4;p15">
                <a:extLst>
                  <a:ext uri="{FF2B5EF4-FFF2-40B4-BE49-F238E27FC236}">
                    <a16:creationId xmlns:a16="http://schemas.microsoft.com/office/drawing/2014/main" id="{898B39DA-9481-426A-8E9B-CF0AF4692F74}"/>
                  </a:ext>
                </a:extLst>
              </p:cNvPr>
              <p:cNvSpPr/>
              <p:nvPr/>
            </p:nvSpPr>
            <p:spPr>
              <a:xfrm>
                <a:off x="2954797" y="4523567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34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5;p15">
                <a:extLst>
                  <a:ext uri="{FF2B5EF4-FFF2-40B4-BE49-F238E27FC236}">
                    <a16:creationId xmlns:a16="http://schemas.microsoft.com/office/drawing/2014/main" id="{84923989-43C8-440C-88C2-AD6B6564FD3B}"/>
                  </a:ext>
                </a:extLst>
              </p:cNvPr>
              <p:cNvSpPr/>
              <p:nvPr/>
            </p:nvSpPr>
            <p:spPr>
              <a:xfrm>
                <a:off x="2954491" y="4523567"/>
                <a:ext cx="135046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4156" extrusionOk="0">
                    <a:moveTo>
                      <a:pt x="4203" y="0"/>
                    </a:moveTo>
                    <a:lnTo>
                      <a:pt x="0" y="3346"/>
                    </a:lnTo>
                    <a:lnTo>
                      <a:pt x="643" y="4156"/>
                    </a:lnTo>
                    <a:lnTo>
                      <a:pt x="4846" y="810"/>
                    </a:lnTo>
                    <a:lnTo>
                      <a:pt x="4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6;p15">
                <a:extLst>
                  <a:ext uri="{FF2B5EF4-FFF2-40B4-BE49-F238E27FC236}">
                    <a16:creationId xmlns:a16="http://schemas.microsoft.com/office/drawing/2014/main" id="{BA753B2A-CDA2-4E7C-B09B-A3B385B3D2E6}"/>
                  </a:ext>
                </a:extLst>
              </p:cNvPr>
              <p:cNvSpPr/>
              <p:nvPr/>
            </p:nvSpPr>
            <p:spPr>
              <a:xfrm>
                <a:off x="3163824" y="4357008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79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89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7;p15">
                <a:extLst>
                  <a:ext uri="{FF2B5EF4-FFF2-40B4-BE49-F238E27FC236}">
                    <a16:creationId xmlns:a16="http://schemas.microsoft.com/office/drawing/2014/main" id="{3B422AEE-07F2-46AA-B423-293010E4ADF6}"/>
                  </a:ext>
                </a:extLst>
              </p:cNvPr>
              <p:cNvSpPr/>
              <p:nvPr/>
            </p:nvSpPr>
            <p:spPr>
              <a:xfrm>
                <a:off x="3372851" y="4190784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1" y="3346"/>
                    </a:lnTo>
                    <a:lnTo>
                      <a:pt x="644" y="4156"/>
                    </a:lnTo>
                    <a:lnTo>
                      <a:pt x="4847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8;p15">
                <a:extLst>
                  <a:ext uri="{FF2B5EF4-FFF2-40B4-BE49-F238E27FC236}">
                    <a16:creationId xmlns:a16="http://schemas.microsoft.com/office/drawing/2014/main" id="{C98D818E-209E-4B81-A417-A5DF8F608857}"/>
                  </a:ext>
                </a:extLst>
              </p:cNvPr>
              <p:cNvSpPr/>
              <p:nvPr/>
            </p:nvSpPr>
            <p:spPr>
              <a:xfrm>
                <a:off x="2346303" y="4999026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46"/>
                    </a:lnTo>
                    <a:lnTo>
                      <a:pt x="644" y="4155"/>
                    </a:lnTo>
                    <a:lnTo>
                      <a:pt x="4847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9;p15">
                <a:extLst>
                  <a:ext uri="{FF2B5EF4-FFF2-40B4-BE49-F238E27FC236}">
                    <a16:creationId xmlns:a16="http://schemas.microsoft.com/office/drawing/2014/main" id="{CA8C8151-F8E9-441A-B9DD-B134765B47EA}"/>
                  </a:ext>
                </a:extLst>
              </p:cNvPr>
              <p:cNvSpPr/>
              <p:nvPr/>
            </p:nvSpPr>
            <p:spPr>
              <a:xfrm>
                <a:off x="2555664" y="4832468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2096" y="1679"/>
                    </a:lnTo>
                    <a:lnTo>
                      <a:pt x="1" y="3346"/>
                    </a:lnTo>
                    <a:lnTo>
                      <a:pt x="644" y="4155"/>
                    </a:lnTo>
                    <a:lnTo>
                      <a:pt x="2739" y="2489"/>
                    </a:lnTo>
                    <a:lnTo>
                      <a:pt x="4847" y="822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0;p15">
                <a:extLst>
                  <a:ext uri="{FF2B5EF4-FFF2-40B4-BE49-F238E27FC236}">
                    <a16:creationId xmlns:a16="http://schemas.microsoft.com/office/drawing/2014/main" id="{E4B0A98D-1A7A-470F-9C13-5F27EF1DACCB}"/>
                  </a:ext>
                </a:extLst>
              </p:cNvPr>
              <p:cNvSpPr/>
              <p:nvPr/>
            </p:nvSpPr>
            <p:spPr>
              <a:xfrm>
                <a:off x="2764691" y="4666243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0"/>
                    </a:moveTo>
                    <a:lnTo>
                      <a:pt x="1" y="3346"/>
                    </a:lnTo>
                    <a:lnTo>
                      <a:pt x="644" y="4155"/>
                    </a:lnTo>
                    <a:lnTo>
                      <a:pt x="4846" y="810"/>
                    </a:lnTo>
                    <a:lnTo>
                      <a:pt x="42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1;p15">
                <a:extLst>
                  <a:ext uri="{FF2B5EF4-FFF2-40B4-BE49-F238E27FC236}">
                    <a16:creationId xmlns:a16="http://schemas.microsoft.com/office/drawing/2014/main" id="{00ABDA31-3CBE-45F7-9902-B3491EDFB527}"/>
                  </a:ext>
                </a:extLst>
              </p:cNvPr>
              <p:cNvSpPr/>
              <p:nvPr/>
            </p:nvSpPr>
            <p:spPr>
              <a:xfrm>
                <a:off x="3582213" y="4024225"/>
                <a:ext cx="135074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4156" extrusionOk="0">
                    <a:moveTo>
                      <a:pt x="4204" y="1"/>
                    </a:moveTo>
                    <a:lnTo>
                      <a:pt x="2096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2763" y="2465"/>
                    </a:lnTo>
                    <a:cubicBezTo>
                      <a:pt x="2775" y="2465"/>
                      <a:pt x="2775" y="2465"/>
                      <a:pt x="2787" y="2453"/>
                    </a:cubicBezTo>
                    <a:lnTo>
                      <a:pt x="2799" y="2453"/>
                    </a:lnTo>
                    <a:cubicBezTo>
                      <a:pt x="2811" y="2441"/>
                      <a:pt x="2822" y="2418"/>
                      <a:pt x="2834" y="2406"/>
                    </a:cubicBezTo>
                    <a:lnTo>
                      <a:pt x="4846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2;p15">
                <a:extLst>
                  <a:ext uri="{FF2B5EF4-FFF2-40B4-BE49-F238E27FC236}">
                    <a16:creationId xmlns:a16="http://schemas.microsoft.com/office/drawing/2014/main" id="{CF9D8870-7764-434A-817C-B9017FAA0D0B}"/>
                  </a:ext>
                </a:extLst>
              </p:cNvPr>
              <p:cNvSpPr/>
              <p:nvPr/>
            </p:nvSpPr>
            <p:spPr>
              <a:xfrm>
                <a:off x="3792243" y="3889853"/>
                <a:ext cx="147335" cy="84634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3037" extrusionOk="0">
                    <a:moveTo>
                      <a:pt x="5096" y="1"/>
                    </a:moveTo>
                    <a:cubicBezTo>
                      <a:pt x="3263" y="346"/>
                      <a:pt x="1512" y="1108"/>
                      <a:pt x="0" y="2203"/>
                    </a:cubicBezTo>
                    <a:lnTo>
                      <a:pt x="608" y="3037"/>
                    </a:lnTo>
                    <a:cubicBezTo>
                      <a:pt x="2001" y="2037"/>
                      <a:pt x="3608" y="1334"/>
                      <a:pt x="5287" y="1013"/>
                    </a:cubicBezTo>
                    <a:lnTo>
                      <a:pt x="50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3;p15">
                <a:extLst>
                  <a:ext uri="{FF2B5EF4-FFF2-40B4-BE49-F238E27FC236}">
                    <a16:creationId xmlns:a16="http://schemas.microsoft.com/office/drawing/2014/main" id="{5EED5401-61EB-4F51-AFD9-9ED6C34935A0}"/>
                  </a:ext>
                </a:extLst>
              </p:cNvPr>
              <p:cNvSpPr/>
              <p:nvPr/>
            </p:nvSpPr>
            <p:spPr>
              <a:xfrm>
                <a:off x="4264024" y="4031192"/>
                <a:ext cx="115845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4847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3347" y="4846"/>
                    </a:lnTo>
                    <a:lnTo>
                      <a:pt x="4156" y="4204"/>
                    </a:ln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4;p15">
                <a:extLst>
                  <a:ext uri="{FF2B5EF4-FFF2-40B4-BE49-F238E27FC236}">
                    <a16:creationId xmlns:a16="http://schemas.microsoft.com/office/drawing/2014/main" id="{A9A935E3-2A13-4C49-98A4-50B8FFD80AA3}"/>
                  </a:ext>
                </a:extLst>
              </p:cNvPr>
              <p:cNvSpPr/>
              <p:nvPr/>
            </p:nvSpPr>
            <p:spPr>
              <a:xfrm>
                <a:off x="4430583" y="4240219"/>
                <a:ext cx="117824" cy="13407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4811" extrusionOk="0">
                    <a:moveTo>
                      <a:pt x="811" y="1"/>
                    </a:moveTo>
                    <a:lnTo>
                      <a:pt x="1" y="644"/>
                    </a:lnTo>
                    <a:lnTo>
                      <a:pt x="1668" y="2739"/>
                    </a:lnTo>
                    <a:cubicBezTo>
                      <a:pt x="1668" y="2739"/>
                      <a:pt x="1680" y="2751"/>
                      <a:pt x="1680" y="2751"/>
                    </a:cubicBezTo>
                    <a:cubicBezTo>
                      <a:pt x="1954" y="3096"/>
                      <a:pt x="2227" y="3453"/>
                      <a:pt x="2549" y="3799"/>
                    </a:cubicBezTo>
                    <a:lnTo>
                      <a:pt x="3013" y="4323"/>
                    </a:lnTo>
                    <a:cubicBezTo>
                      <a:pt x="3168" y="4489"/>
                      <a:pt x="3347" y="4644"/>
                      <a:pt x="3513" y="4811"/>
                    </a:cubicBezTo>
                    <a:lnTo>
                      <a:pt x="4228" y="4049"/>
                    </a:lnTo>
                    <a:cubicBezTo>
                      <a:pt x="4073" y="3894"/>
                      <a:pt x="3906" y="3763"/>
                      <a:pt x="3751" y="3608"/>
                    </a:cubicBezTo>
                    <a:lnTo>
                      <a:pt x="3335" y="3120"/>
                    </a:lnTo>
                    <a:cubicBezTo>
                      <a:pt x="3049" y="2810"/>
                      <a:pt x="2763" y="2453"/>
                      <a:pt x="2489" y="2108"/>
                    </a:cubicBezTo>
                    <a:lnTo>
                      <a:pt x="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5;p15">
                <a:extLst>
                  <a:ext uri="{FF2B5EF4-FFF2-40B4-BE49-F238E27FC236}">
                    <a16:creationId xmlns:a16="http://schemas.microsoft.com/office/drawing/2014/main" id="{621F27AC-6196-4745-98A0-18A9C8020D0B}"/>
                  </a:ext>
                </a:extLst>
              </p:cNvPr>
              <p:cNvSpPr/>
              <p:nvPr/>
            </p:nvSpPr>
            <p:spPr>
              <a:xfrm>
                <a:off x="4630330" y="4414748"/>
                <a:ext cx="151655" cy="5682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039" extrusionOk="0">
                    <a:moveTo>
                      <a:pt x="405" y="0"/>
                    </a:moveTo>
                    <a:lnTo>
                      <a:pt x="0" y="953"/>
                    </a:lnTo>
                    <a:cubicBezTo>
                      <a:pt x="1626" y="1680"/>
                      <a:pt x="3403" y="2039"/>
                      <a:pt x="5187" y="2039"/>
                    </a:cubicBezTo>
                    <a:cubicBezTo>
                      <a:pt x="5272" y="2039"/>
                      <a:pt x="5357" y="2038"/>
                      <a:pt x="5442" y="2036"/>
                    </a:cubicBezTo>
                    <a:lnTo>
                      <a:pt x="5418" y="1000"/>
                    </a:lnTo>
                    <a:cubicBezTo>
                      <a:pt x="5359" y="1001"/>
                      <a:pt x="5300" y="1002"/>
                      <a:pt x="5241" y="1002"/>
                    </a:cubicBezTo>
                    <a:cubicBezTo>
                      <a:pt x="3585" y="1002"/>
                      <a:pt x="1923" y="679"/>
                      <a:pt x="4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6;p15">
                <a:extLst>
                  <a:ext uri="{FF2B5EF4-FFF2-40B4-BE49-F238E27FC236}">
                    <a16:creationId xmlns:a16="http://schemas.microsoft.com/office/drawing/2014/main" id="{F7BEF6C9-8902-43F8-B489-569BAC93ACCB}"/>
                  </a:ext>
                </a:extLst>
              </p:cNvPr>
              <p:cNvSpPr/>
              <p:nvPr/>
            </p:nvSpPr>
            <p:spPr>
              <a:xfrm>
                <a:off x="4891775" y="4346056"/>
                <a:ext cx="140369" cy="103556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3716" extrusionOk="0">
                    <a:moveTo>
                      <a:pt x="4311" y="1"/>
                    </a:moveTo>
                    <a:cubicBezTo>
                      <a:pt x="4001" y="298"/>
                      <a:pt x="3668" y="572"/>
                      <a:pt x="3346" y="858"/>
                    </a:cubicBezTo>
                    <a:cubicBezTo>
                      <a:pt x="3001" y="1108"/>
                      <a:pt x="2656" y="1358"/>
                      <a:pt x="2299" y="1608"/>
                    </a:cubicBezTo>
                    <a:cubicBezTo>
                      <a:pt x="1929" y="1810"/>
                      <a:pt x="1560" y="2049"/>
                      <a:pt x="1179" y="2239"/>
                    </a:cubicBezTo>
                    <a:lnTo>
                      <a:pt x="596" y="2501"/>
                    </a:lnTo>
                    <a:cubicBezTo>
                      <a:pt x="394" y="2584"/>
                      <a:pt x="203" y="2680"/>
                      <a:pt x="1" y="2739"/>
                    </a:cubicBezTo>
                    <a:lnTo>
                      <a:pt x="358" y="3715"/>
                    </a:lnTo>
                    <a:cubicBezTo>
                      <a:pt x="584" y="3644"/>
                      <a:pt x="786" y="3537"/>
                      <a:pt x="1001" y="3453"/>
                    </a:cubicBezTo>
                    <a:lnTo>
                      <a:pt x="1644" y="3168"/>
                    </a:lnTo>
                    <a:cubicBezTo>
                      <a:pt x="2060" y="2953"/>
                      <a:pt x="2453" y="2703"/>
                      <a:pt x="2858" y="2477"/>
                    </a:cubicBezTo>
                    <a:cubicBezTo>
                      <a:pt x="3239" y="2215"/>
                      <a:pt x="3620" y="1941"/>
                      <a:pt x="4001" y="1668"/>
                    </a:cubicBezTo>
                    <a:cubicBezTo>
                      <a:pt x="4346" y="1358"/>
                      <a:pt x="4704" y="1060"/>
                      <a:pt x="5037" y="739"/>
                    </a:cubicBezTo>
                    <a:lnTo>
                      <a:pt x="43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7;p15">
                <a:extLst>
                  <a:ext uri="{FF2B5EF4-FFF2-40B4-BE49-F238E27FC236}">
                    <a16:creationId xmlns:a16="http://schemas.microsoft.com/office/drawing/2014/main" id="{73B279E6-56D3-46B1-B064-C81DD0BE95C9}"/>
                  </a:ext>
                </a:extLst>
              </p:cNvPr>
              <p:cNvSpPr/>
              <p:nvPr/>
            </p:nvSpPr>
            <p:spPr>
              <a:xfrm>
                <a:off x="5076920" y="4116464"/>
                <a:ext cx="63064" cy="150986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5418" extrusionOk="0">
                    <a:moveTo>
                      <a:pt x="1215" y="1"/>
                    </a:moveTo>
                    <a:cubicBezTo>
                      <a:pt x="1167" y="1715"/>
                      <a:pt x="750" y="3418"/>
                      <a:pt x="0" y="4965"/>
                    </a:cubicBezTo>
                    <a:lnTo>
                      <a:pt x="941" y="5418"/>
                    </a:lnTo>
                    <a:cubicBezTo>
                      <a:pt x="1751" y="3739"/>
                      <a:pt x="2203" y="1894"/>
                      <a:pt x="2262" y="24"/>
                    </a:cubicBezTo>
                    <a:lnTo>
                      <a:pt x="1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8;p15">
                <a:extLst>
                  <a:ext uri="{FF2B5EF4-FFF2-40B4-BE49-F238E27FC236}">
                    <a16:creationId xmlns:a16="http://schemas.microsoft.com/office/drawing/2014/main" id="{F1A08D7A-7C8B-4638-A9CE-B96113AC1D5F}"/>
                  </a:ext>
                </a:extLst>
              </p:cNvPr>
              <p:cNvSpPr/>
              <p:nvPr/>
            </p:nvSpPr>
            <p:spPr>
              <a:xfrm>
                <a:off x="4857276" y="3653293"/>
                <a:ext cx="115483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4859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34" y="4858"/>
                    </a:lnTo>
                    <a:lnTo>
                      <a:pt x="4144" y="4215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9;p15">
                <a:extLst>
                  <a:ext uri="{FF2B5EF4-FFF2-40B4-BE49-F238E27FC236}">
                    <a16:creationId xmlns:a16="http://schemas.microsoft.com/office/drawing/2014/main" id="{5902C546-1DD2-46B9-B7F3-B172A83669DD}"/>
                  </a:ext>
                </a:extLst>
              </p:cNvPr>
              <p:cNvSpPr/>
              <p:nvPr/>
            </p:nvSpPr>
            <p:spPr>
              <a:xfrm>
                <a:off x="4691052" y="3443932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1667" y="2751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10;p15">
                <a:extLst>
                  <a:ext uri="{FF2B5EF4-FFF2-40B4-BE49-F238E27FC236}">
                    <a16:creationId xmlns:a16="http://schemas.microsoft.com/office/drawing/2014/main" id="{72B6B9D8-B94E-46BE-AED5-A67023A64870}"/>
                  </a:ext>
                </a:extLst>
              </p:cNvPr>
              <p:cNvSpPr/>
              <p:nvPr/>
            </p:nvSpPr>
            <p:spPr>
              <a:xfrm>
                <a:off x="4524828" y="323457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22" y="1"/>
                    </a:moveTo>
                    <a:lnTo>
                      <a:pt x="0" y="644"/>
                    </a:lnTo>
                    <a:lnTo>
                      <a:pt x="3346" y="4847"/>
                    </a:lnTo>
                    <a:lnTo>
                      <a:pt x="4156" y="4204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11;p15">
                <a:extLst>
                  <a:ext uri="{FF2B5EF4-FFF2-40B4-BE49-F238E27FC236}">
                    <a16:creationId xmlns:a16="http://schemas.microsoft.com/office/drawing/2014/main" id="{9AD13082-539A-4055-B7C8-2ABBFC5F19BD}"/>
                  </a:ext>
                </a:extLst>
              </p:cNvPr>
              <p:cNvSpPr/>
              <p:nvPr/>
            </p:nvSpPr>
            <p:spPr>
              <a:xfrm>
                <a:off x="4358938" y="3024902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67" y="2750"/>
                    </a:lnTo>
                    <a:lnTo>
                      <a:pt x="3334" y="4858"/>
                    </a:lnTo>
                    <a:lnTo>
                      <a:pt x="4155" y="4215"/>
                    </a:lnTo>
                    <a:lnTo>
                      <a:pt x="2489" y="2107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12;p15">
                <a:extLst>
                  <a:ext uri="{FF2B5EF4-FFF2-40B4-BE49-F238E27FC236}">
                    <a16:creationId xmlns:a16="http://schemas.microsoft.com/office/drawing/2014/main" id="{A423356B-2D0D-4C01-8528-579B0C322D72}"/>
                  </a:ext>
                </a:extLst>
              </p:cNvPr>
              <p:cNvSpPr/>
              <p:nvPr/>
            </p:nvSpPr>
            <p:spPr>
              <a:xfrm>
                <a:off x="4193355" y="2815540"/>
                <a:ext cx="115176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58" extrusionOk="0">
                    <a:moveTo>
                      <a:pt x="858" y="0"/>
                    </a:moveTo>
                    <a:lnTo>
                      <a:pt x="1" y="584"/>
                    </a:lnTo>
                    <a:lnTo>
                      <a:pt x="406" y="1143"/>
                    </a:lnTo>
                    <a:cubicBezTo>
                      <a:pt x="537" y="1346"/>
                      <a:pt x="680" y="1524"/>
                      <a:pt x="822" y="1703"/>
                    </a:cubicBezTo>
                    <a:lnTo>
                      <a:pt x="1656" y="2751"/>
                    </a:lnTo>
                    <a:lnTo>
                      <a:pt x="3323" y="4858"/>
                    </a:lnTo>
                    <a:lnTo>
                      <a:pt x="4132" y="4215"/>
                    </a:lnTo>
                    <a:lnTo>
                      <a:pt x="2466" y="2108"/>
                    </a:lnTo>
                    <a:lnTo>
                      <a:pt x="1632" y="1060"/>
                    </a:lnTo>
                    <a:cubicBezTo>
                      <a:pt x="1489" y="881"/>
                      <a:pt x="1358" y="703"/>
                      <a:pt x="1239" y="524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13;p15">
                <a:extLst>
                  <a:ext uri="{FF2B5EF4-FFF2-40B4-BE49-F238E27FC236}">
                    <a16:creationId xmlns:a16="http://schemas.microsoft.com/office/drawing/2014/main" id="{AA262416-16E4-452F-A4B5-D377FCA95301}"/>
                  </a:ext>
                </a:extLst>
              </p:cNvPr>
              <p:cNvSpPr/>
              <p:nvPr/>
            </p:nvSpPr>
            <p:spPr>
              <a:xfrm>
                <a:off x="4179421" y="2336096"/>
                <a:ext cx="120471" cy="12944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645" extrusionOk="0">
                    <a:moveTo>
                      <a:pt x="3716" y="1"/>
                    </a:moveTo>
                    <a:cubicBezTo>
                      <a:pt x="2204" y="1096"/>
                      <a:pt x="930" y="2513"/>
                      <a:pt x="1" y="4132"/>
                    </a:cubicBezTo>
                    <a:lnTo>
                      <a:pt x="906" y="4644"/>
                    </a:lnTo>
                    <a:cubicBezTo>
                      <a:pt x="1751" y="3144"/>
                      <a:pt x="2930" y="1846"/>
                      <a:pt x="4323" y="834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14;p15">
                <a:extLst>
                  <a:ext uri="{FF2B5EF4-FFF2-40B4-BE49-F238E27FC236}">
                    <a16:creationId xmlns:a16="http://schemas.microsoft.com/office/drawing/2014/main" id="{3389F0D9-0BE3-4438-B12D-81E9A1CC17D9}"/>
                  </a:ext>
                </a:extLst>
              </p:cNvPr>
              <p:cNvSpPr/>
              <p:nvPr/>
            </p:nvSpPr>
            <p:spPr>
              <a:xfrm>
                <a:off x="4391765" y="2266680"/>
                <a:ext cx="154330" cy="42916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540" extrusionOk="0">
                    <a:moveTo>
                      <a:pt x="3945" y="1"/>
                    </a:moveTo>
                    <a:cubicBezTo>
                      <a:pt x="3547" y="1"/>
                      <a:pt x="3149" y="27"/>
                      <a:pt x="2751" y="27"/>
                    </a:cubicBezTo>
                    <a:cubicBezTo>
                      <a:pt x="2287" y="87"/>
                      <a:pt x="1823" y="134"/>
                      <a:pt x="1358" y="218"/>
                    </a:cubicBezTo>
                    <a:lnTo>
                      <a:pt x="680" y="372"/>
                    </a:lnTo>
                    <a:cubicBezTo>
                      <a:pt x="453" y="420"/>
                      <a:pt x="227" y="468"/>
                      <a:pt x="1" y="551"/>
                    </a:cubicBezTo>
                    <a:lnTo>
                      <a:pt x="299" y="1539"/>
                    </a:lnTo>
                    <a:cubicBezTo>
                      <a:pt x="501" y="1468"/>
                      <a:pt x="715" y="1432"/>
                      <a:pt x="930" y="1373"/>
                    </a:cubicBezTo>
                    <a:lnTo>
                      <a:pt x="1549" y="1230"/>
                    </a:lnTo>
                    <a:cubicBezTo>
                      <a:pt x="1977" y="1158"/>
                      <a:pt x="2406" y="1123"/>
                      <a:pt x="2823" y="1063"/>
                    </a:cubicBezTo>
                    <a:cubicBezTo>
                      <a:pt x="3190" y="1063"/>
                      <a:pt x="3566" y="1037"/>
                      <a:pt x="3929" y="1037"/>
                    </a:cubicBezTo>
                    <a:cubicBezTo>
                      <a:pt x="3989" y="1037"/>
                      <a:pt x="4049" y="1037"/>
                      <a:pt x="4109" y="1039"/>
                    </a:cubicBezTo>
                    <a:lnTo>
                      <a:pt x="4751" y="1087"/>
                    </a:lnTo>
                    <a:lnTo>
                      <a:pt x="5073" y="1111"/>
                    </a:lnTo>
                    <a:cubicBezTo>
                      <a:pt x="5180" y="1123"/>
                      <a:pt x="5287" y="1134"/>
                      <a:pt x="5394" y="1158"/>
                    </a:cubicBezTo>
                    <a:lnTo>
                      <a:pt x="5537" y="134"/>
                    </a:lnTo>
                    <a:cubicBezTo>
                      <a:pt x="5418" y="111"/>
                      <a:pt x="5311" y="87"/>
                      <a:pt x="5192" y="75"/>
                    </a:cubicBezTo>
                    <a:lnTo>
                      <a:pt x="4847" y="51"/>
                    </a:lnTo>
                    <a:lnTo>
                      <a:pt x="4144" y="3"/>
                    </a:lnTo>
                    <a:cubicBezTo>
                      <a:pt x="4078" y="2"/>
                      <a:pt x="4012" y="1"/>
                      <a:pt x="39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15;p15">
                <a:extLst>
                  <a:ext uri="{FF2B5EF4-FFF2-40B4-BE49-F238E27FC236}">
                    <a16:creationId xmlns:a16="http://schemas.microsoft.com/office/drawing/2014/main" id="{E7BDA44A-97E6-4CF2-BAD4-4CF6726D9124}"/>
                  </a:ext>
                </a:extLst>
              </p:cNvPr>
              <p:cNvSpPr/>
              <p:nvPr/>
            </p:nvSpPr>
            <p:spPr>
              <a:xfrm>
                <a:off x="4132327" y="2565688"/>
                <a:ext cx="39516" cy="15466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550" extrusionOk="0">
                    <a:moveTo>
                      <a:pt x="215" y="1"/>
                    </a:moveTo>
                    <a:lnTo>
                      <a:pt x="107" y="691"/>
                    </a:lnTo>
                    <a:cubicBezTo>
                      <a:pt x="60" y="930"/>
                      <a:pt x="60" y="1156"/>
                      <a:pt x="48" y="1394"/>
                    </a:cubicBezTo>
                    <a:lnTo>
                      <a:pt x="0" y="2084"/>
                    </a:lnTo>
                    <a:lnTo>
                      <a:pt x="24" y="2787"/>
                    </a:lnTo>
                    <a:cubicBezTo>
                      <a:pt x="36" y="3025"/>
                      <a:pt x="24" y="3251"/>
                      <a:pt x="60" y="3489"/>
                    </a:cubicBezTo>
                    <a:lnTo>
                      <a:pt x="143" y="4180"/>
                    </a:lnTo>
                    <a:cubicBezTo>
                      <a:pt x="179" y="4644"/>
                      <a:pt x="322" y="5097"/>
                      <a:pt x="405" y="5549"/>
                    </a:cubicBezTo>
                    <a:lnTo>
                      <a:pt x="1417" y="5299"/>
                    </a:lnTo>
                    <a:cubicBezTo>
                      <a:pt x="1334" y="4871"/>
                      <a:pt x="1203" y="4466"/>
                      <a:pt x="1167" y="4037"/>
                    </a:cubicBezTo>
                    <a:lnTo>
                      <a:pt x="1084" y="3394"/>
                    </a:lnTo>
                    <a:cubicBezTo>
                      <a:pt x="1048" y="3180"/>
                      <a:pt x="1072" y="2966"/>
                      <a:pt x="1060" y="2751"/>
                    </a:cubicBezTo>
                    <a:lnTo>
                      <a:pt x="1036" y="2108"/>
                    </a:lnTo>
                    <a:lnTo>
                      <a:pt x="1072" y="1465"/>
                    </a:lnTo>
                    <a:cubicBezTo>
                      <a:pt x="1096" y="1251"/>
                      <a:pt x="1096" y="1037"/>
                      <a:pt x="1131" y="822"/>
                    </a:cubicBezTo>
                    <a:lnTo>
                      <a:pt x="1238" y="191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16;p15">
                <a:extLst>
                  <a:ext uri="{FF2B5EF4-FFF2-40B4-BE49-F238E27FC236}">
                    <a16:creationId xmlns:a16="http://schemas.microsoft.com/office/drawing/2014/main" id="{D123A25F-1953-4BA7-85BA-531DF21C913D}"/>
                  </a:ext>
                </a:extLst>
              </p:cNvPr>
              <p:cNvSpPr/>
              <p:nvPr/>
            </p:nvSpPr>
            <p:spPr>
              <a:xfrm>
                <a:off x="4649252" y="2306919"/>
                <a:ext cx="132398" cy="116152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4168" extrusionOk="0">
                    <a:moveTo>
                      <a:pt x="464" y="0"/>
                    </a:moveTo>
                    <a:lnTo>
                      <a:pt x="0" y="929"/>
                    </a:lnTo>
                    <a:cubicBezTo>
                      <a:pt x="1524" y="1703"/>
                      <a:pt x="2881" y="2810"/>
                      <a:pt x="3941" y="4167"/>
                    </a:cubicBezTo>
                    <a:lnTo>
                      <a:pt x="4751" y="3524"/>
                    </a:lnTo>
                    <a:cubicBezTo>
                      <a:pt x="3608" y="2060"/>
                      <a:pt x="2131" y="845"/>
                      <a:pt x="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17;p15">
                <a:extLst>
                  <a:ext uri="{FF2B5EF4-FFF2-40B4-BE49-F238E27FC236}">
                    <a16:creationId xmlns:a16="http://schemas.microsoft.com/office/drawing/2014/main" id="{67CD7E6C-C283-4428-B9E4-83A03D7F9752}"/>
                  </a:ext>
                </a:extLst>
              </p:cNvPr>
              <p:cNvSpPr/>
              <p:nvPr/>
            </p:nvSpPr>
            <p:spPr>
              <a:xfrm>
                <a:off x="4832391" y="2497360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1643" y="2703"/>
                    </a:lnTo>
                    <a:cubicBezTo>
                      <a:pt x="1643" y="2727"/>
                      <a:pt x="1655" y="2739"/>
                      <a:pt x="1667" y="2751"/>
                    </a:cubicBezTo>
                    <a:cubicBezTo>
                      <a:pt x="1679" y="2762"/>
                      <a:pt x="1691" y="2774"/>
                      <a:pt x="1703" y="2774"/>
                    </a:cubicBez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89" y="2096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8;p15">
                <a:extLst>
                  <a:ext uri="{FF2B5EF4-FFF2-40B4-BE49-F238E27FC236}">
                    <a16:creationId xmlns:a16="http://schemas.microsoft.com/office/drawing/2014/main" id="{51005C67-3957-49E2-ACBB-6D92DAAE6C6D}"/>
                  </a:ext>
                </a:extLst>
              </p:cNvPr>
              <p:cNvSpPr/>
              <p:nvPr/>
            </p:nvSpPr>
            <p:spPr>
              <a:xfrm>
                <a:off x="4998615" y="2706721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0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19;p15">
                <a:extLst>
                  <a:ext uri="{FF2B5EF4-FFF2-40B4-BE49-F238E27FC236}">
                    <a16:creationId xmlns:a16="http://schemas.microsoft.com/office/drawing/2014/main" id="{5084B39D-8D58-476E-BCC6-57E110BACC8C}"/>
                  </a:ext>
                </a:extLst>
              </p:cNvPr>
              <p:cNvSpPr/>
              <p:nvPr/>
            </p:nvSpPr>
            <p:spPr>
              <a:xfrm>
                <a:off x="5165174" y="2915414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1679" y="2750"/>
                    </a:lnTo>
                    <a:lnTo>
                      <a:pt x="3346" y="4858"/>
                    </a:lnTo>
                    <a:lnTo>
                      <a:pt x="4156" y="4215"/>
                    </a:lnTo>
                    <a:lnTo>
                      <a:pt x="2489" y="2107"/>
                    </a:lnTo>
                    <a:cubicBezTo>
                      <a:pt x="2489" y="2107"/>
                      <a:pt x="2489" y="2107"/>
                      <a:pt x="2477" y="2096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0;p15">
                <a:extLst>
                  <a:ext uri="{FF2B5EF4-FFF2-40B4-BE49-F238E27FC236}">
                    <a16:creationId xmlns:a16="http://schemas.microsoft.com/office/drawing/2014/main" id="{EE8623AC-B9F6-42BE-8786-1F968CDBBBB3}"/>
                  </a:ext>
                </a:extLst>
              </p:cNvPr>
              <p:cNvSpPr/>
              <p:nvPr/>
            </p:nvSpPr>
            <p:spPr>
              <a:xfrm>
                <a:off x="4470404" y="2296302"/>
                <a:ext cx="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1;p15">
                <a:extLst>
                  <a:ext uri="{FF2B5EF4-FFF2-40B4-BE49-F238E27FC236}">
                    <a16:creationId xmlns:a16="http://schemas.microsoft.com/office/drawing/2014/main" id="{FB2EB81C-388A-435F-AFE6-146C7C7C703A}"/>
                  </a:ext>
                </a:extLst>
              </p:cNvPr>
              <p:cNvSpPr/>
              <p:nvPr/>
            </p:nvSpPr>
            <p:spPr>
              <a:xfrm>
                <a:off x="4470404" y="2296302"/>
                <a:ext cx="2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2;p15">
                <a:extLst>
                  <a:ext uri="{FF2B5EF4-FFF2-40B4-BE49-F238E27FC236}">
                    <a16:creationId xmlns:a16="http://schemas.microsoft.com/office/drawing/2014/main" id="{7C019B1B-3AAC-477E-90CD-32D7116B2EED}"/>
                  </a:ext>
                </a:extLst>
              </p:cNvPr>
              <p:cNvSpPr/>
              <p:nvPr/>
            </p:nvSpPr>
            <p:spPr>
              <a:xfrm>
                <a:off x="5331398" y="3124748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3346" y="4859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3;p15">
                <a:extLst>
                  <a:ext uri="{FF2B5EF4-FFF2-40B4-BE49-F238E27FC236}">
                    <a16:creationId xmlns:a16="http://schemas.microsoft.com/office/drawing/2014/main" id="{86A1F59E-6507-4A5A-979E-44A3A4B4347C}"/>
                  </a:ext>
                </a:extLst>
              </p:cNvPr>
              <p:cNvSpPr/>
              <p:nvPr/>
            </p:nvSpPr>
            <p:spPr>
              <a:xfrm>
                <a:off x="5684411" y="3523574"/>
                <a:ext cx="149676" cy="74685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680" extrusionOk="0">
                    <a:moveTo>
                      <a:pt x="536" y="0"/>
                    </a:moveTo>
                    <a:lnTo>
                      <a:pt x="1" y="893"/>
                    </a:lnTo>
                    <a:cubicBezTo>
                      <a:pt x="1596" y="1846"/>
                      <a:pt x="3394" y="2465"/>
                      <a:pt x="5251" y="2679"/>
                    </a:cubicBezTo>
                    <a:lnTo>
                      <a:pt x="5370" y="1655"/>
                    </a:lnTo>
                    <a:cubicBezTo>
                      <a:pt x="3656" y="1453"/>
                      <a:pt x="2001" y="881"/>
                      <a:pt x="5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4;p15">
                <a:extLst>
                  <a:ext uri="{FF2B5EF4-FFF2-40B4-BE49-F238E27FC236}">
                    <a16:creationId xmlns:a16="http://schemas.microsoft.com/office/drawing/2014/main" id="{B55C7F5C-472B-4115-B9E1-62EC3F7E960D}"/>
                  </a:ext>
                </a:extLst>
              </p:cNvPr>
              <p:cNvSpPr/>
              <p:nvPr/>
            </p:nvSpPr>
            <p:spPr>
              <a:xfrm>
                <a:off x="6157224" y="3295960"/>
                <a:ext cx="89260" cy="14636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5252" extrusionOk="0">
                    <a:moveTo>
                      <a:pt x="2203" y="0"/>
                    </a:moveTo>
                    <a:cubicBezTo>
                      <a:pt x="1810" y="1679"/>
                      <a:pt x="1060" y="3263"/>
                      <a:pt x="0" y="4620"/>
                    </a:cubicBezTo>
                    <a:lnTo>
                      <a:pt x="822" y="5251"/>
                    </a:lnTo>
                    <a:cubicBezTo>
                      <a:pt x="1965" y="3775"/>
                      <a:pt x="2786" y="2048"/>
                      <a:pt x="3203" y="239"/>
                    </a:cubicBez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5;p15">
                <a:extLst>
                  <a:ext uri="{FF2B5EF4-FFF2-40B4-BE49-F238E27FC236}">
                    <a16:creationId xmlns:a16="http://schemas.microsoft.com/office/drawing/2014/main" id="{74F4D6FE-0E99-431E-9184-54AA91833240}"/>
                  </a:ext>
                </a:extLst>
              </p:cNvPr>
              <p:cNvSpPr/>
              <p:nvPr/>
            </p:nvSpPr>
            <p:spPr>
              <a:xfrm>
                <a:off x="6180436" y="3034181"/>
                <a:ext cx="73682" cy="150011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5383" extrusionOk="0">
                    <a:moveTo>
                      <a:pt x="882" y="0"/>
                    </a:moveTo>
                    <a:lnTo>
                      <a:pt x="0" y="536"/>
                    </a:lnTo>
                    <a:lnTo>
                      <a:pt x="322" y="1096"/>
                    </a:lnTo>
                    <a:cubicBezTo>
                      <a:pt x="429" y="1274"/>
                      <a:pt x="501" y="1489"/>
                      <a:pt x="596" y="1679"/>
                    </a:cubicBezTo>
                    <a:lnTo>
                      <a:pt x="858" y="2263"/>
                    </a:lnTo>
                    <a:cubicBezTo>
                      <a:pt x="929" y="2465"/>
                      <a:pt x="989" y="2667"/>
                      <a:pt x="1060" y="2870"/>
                    </a:cubicBezTo>
                    <a:cubicBezTo>
                      <a:pt x="1132" y="3072"/>
                      <a:pt x="1203" y="3275"/>
                      <a:pt x="1263" y="3489"/>
                    </a:cubicBezTo>
                    <a:lnTo>
                      <a:pt x="1405" y="4108"/>
                    </a:lnTo>
                    <a:cubicBezTo>
                      <a:pt x="1513" y="4525"/>
                      <a:pt x="1560" y="4953"/>
                      <a:pt x="1608" y="5382"/>
                    </a:cubicBezTo>
                    <a:lnTo>
                      <a:pt x="2644" y="5275"/>
                    </a:lnTo>
                    <a:cubicBezTo>
                      <a:pt x="2584" y="4811"/>
                      <a:pt x="2537" y="4346"/>
                      <a:pt x="2417" y="3894"/>
                    </a:cubicBezTo>
                    <a:lnTo>
                      <a:pt x="2263" y="3215"/>
                    </a:lnTo>
                    <a:cubicBezTo>
                      <a:pt x="2203" y="2989"/>
                      <a:pt x="2120" y="2763"/>
                      <a:pt x="2048" y="2548"/>
                    </a:cubicBezTo>
                    <a:cubicBezTo>
                      <a:pt x="1977" y="2322"/>
                      <a:pt x="1905" y="2096"/>
                      <a:pt x="1822" y="1882"/>
                    </a:cubicBezTo>
                    <a:lnTo>
                      <a:pt x="1536" y="1239"/>
                    </a:lnTo>
                    <a:cubicBezTo>
                      <a:pt x="1429" y="1036"/>
                      <a:pt x="1358" y="810"/>
                      <a:pt x="1239" y="608"/>
                    </a:cubicBezTo>
                    <a:lnTo>
                      <a:pt x="8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;p15">
                <a:extLst>
                  <a:ext uri="{FF2B5EF4-FFF2-40B4-BE49-F238E27FC236}">
                    <a16:creationId xmlns:a16="http://schemas.microsoft.com/office/drawing/2014/main" id="{5E1A35A6-7587-4CCA-AB32-26FF7F1338D4}"/>
                  </a:ext>
                </a:extLst>
              </p:cNvPr>
              <p:cNvSpPr/>
              <p:nvPr/>
            </p:nvSpPr>
            <p:spPr>
              <a:xfrm>
                <a:off x="6017863" y="2821169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46" y="4846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7;p15">
                <a:extLst>
                  <a:ext uri="{FF2B5EF4-FFF2-40B4-BE49-F238E27FC236}">
                    <a16:creationId xmlns:a16="http://schemas.microsoft.com/office/drawing/2014/main" id="{33092579-F4C5-4AFB-94E1-2FDC3CD3395A}"/>
                  </a:ext>
                </a:extLst>
              </p:cNvPr>
              <p:cNvSpPr/>
              <p:nvPr/>
            </p:nvSpPr>
            <p:spPr>
              <a:xfrm>
                <a:off x="5685415" y="2403115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1"/>
                    </a:moveTo>
                    <a:lnTo>
                      <a:pt x="0" y="644"/>
                    </a:lnTo>
                    <a:lnTo>
                      <a:pt x="3334" y="4847"/>
                    </a:lnTo>
                    <a:lnTo>
                      <a:pt x="4156" y="4204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8;p15">
                <a:extLst>
                  <a:ext uri="{FF2B5EF4-FFF2-40B4-BE49-F238E27FC236}">
                    <a16:creationId xmlns:a16="http://schemas.microsoft.com/office/drawing/2014/main" id="{3CE5C39C-4514-4E80-8B24-C500FC34F1D2}"/>
                  </a:ext>
                </a:extLst>
              </p:cNvPr>
              <p:cNvSpPr/>
              <p:nvPr/>
            </p:nvSpPr>
            <p:spPr>
              <a:xfrm>
                <a:off x="5352298" y="1984419"/>
                <a:ext cx="115817" cy="135380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8" extrusionOk="0">
                    <a:moveTo>
                      <a:pt x="810" y="0"/>
                    </a:moveTo>
                    <a:lnTo>
                      <a:pt x="0" y="655"/>
                    </a:lnTo>
                    <a:lnTo>
                      <a:pt x="3346" y="4858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9;p15">
                <a:extLst>
                  <a:ext uri="{FF2B5EF4-FFF2-40B4-BE49-F238E27FC236}">
                    <a16:creationId xmlns:a16="http://schemas.microsoft.com/office/drawing/2014/main" id="{67BFAE0A-6920-4A2F-BA8A-EFACA8A2689B}"/>
                  </a:ext>
                </a:extLst>
              </p:cNvPr>
              <p:cNvSpPr/>
              <p:nvPr/>
            </p:nvSpPr>
            <p:spPr>
              <a:xfrm>
                <a:off x="6013544" y="353915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0;p15">
                <a:extLst>
                  <a:ext uri="{FF2B5EF4-FFF2-40B4-BE49-F238E27FC236}">
                    <a16:creationId xmlns:a16="http://schemas.microsoft.com/office/drawing/2014/main" id="{8E562471-F29D-4729-B3BE-BAE22D903D91}"/>
                  </a:ext>
                </a:extLst>
              </p:cNvPr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1;p15">
                <a:extLst>
                  <a:ext uri="{FF2B5EF4-FFF2-40B4-BE49-F238E27FC236}">
                    <a16:creationId xmlns:a16="http://schemas.microsoft.com/office/drawing/2014/main" id="{F0520E33-A898-4F15-BA87-80A6288CA475}"/>
                  </a:ext>
                </a:extLst>
              </p:cNvPr>
              <p:cNvSpPr/>
              <p:nvPr/>
            </p:nvSpPr>
            <p:spPr>
              <a:xfrm>
                <a:off x="6025833" y="3565709"/>
                <a:ext cx="1003" cy="1672"/>
              </a:xfrm>
              <a:custGeom>
                <a:avLst/>
                <a:gdLst/>
                <a:ahLst/>
                <a:cxnLst/>
                <a:rect l="l" t="t" r="r" b="b"/>
                <a:pathLst>
                  <a:path w="36" h="60" extrusionOk="0">
                    <a:moveTo>
                      <a:pt x="36" y="6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2;p15">
                <a:extLst>
                  <a:ext uri="{FF2B5EF4-FFF2-40B4-BE49-F238E27FC236}">
                    <a16:creationId xmlns:a16="http://schemas.microsoft.com/office/drawing/2014/main" id="{3B1089AB-5BF8-4287-9DBE-A5B6640F8EF8}"/>
                  </a:ext>
                </a:extLst>
              </p:cNvPr>
              <p:cNvSpPr/>
              <p:nvPr/>
            </p:nvSpPr>
            <p:spPr>
              <a:xfrm>
                <a:off x="5945856" y="3502340"/>
                <a:ext cx="146695" cy="88619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180" extrusionOk="0">
                    <a:moveTo>
                      <a:pt x="4632" y="0"/>
                    </a:moveTo>
                    <a:cubicBezTo>
                      <a:pt x="3942" y="524"/>
                      <a:pt x="3215" y="976"/>
                      <a:pt x="2430" y="1334"/>
                    </a:cubicBezTo>
                    <a:cubicBezTo>
                      <a:pt x="2037" y="1512"/>
                      <a:pt x="1656" y="1703"/>
                      <a:pt x="1239" y="1822"/>
                    </a:cubicBezTo>
                    <a:lnTo>
                      <a:pt x="632" y="2024"/>
                    </a:lnTo>
                    <a:cubicBezTo>
                      <a:pt x="429" y="2084"/>
                      <a:pt x="215" y="2119"/>
                      <a:pt x="1" y="2179"/>
                    </a:cubicBezTo>
                    <a:lnTo>
                      <a:pt x="239" y="3179"/>
                    </a:lnTo>
                    <a:cubicBezTo>
                      <a:pt x="465" y="3131"/>
                      <a:pt x="691" y="3084"/>
                      <a:pt x="918" y="3024"/>
                    </a:cubicBezTo>
                    <a:lnTo>
                      <a:pt x="1584" y="2798"/>
                    </a:lnTo>
                    <a:cubicBezTo>
                      <a:pt x="2025" y="2667"/>
                      <a:pt x="2453" y="2465"/>
                      <a:pt x="2870" y="2274"/>
                    </a:cubicBezTo>
                    <a:cubicBezTo>
                      <a:pt x="3716" y="1881"/>
                      <a:pt x="4513" y="1393"/>
                      <a:pt x="5263" y="834"/>
                    </a:cubicBezTo>
                    <a:lnTo>
                      <a:pt x="4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3;p15">
                <a:extLst>
                  <a:ext uri="{FF2B5EF4-FFF2-40B4-BE49-F238E27FC236}">
                    <a16:creationId xmlns:a16="http://schemas.microsoft.com/office/drawing/2014/main" id="{4341EABC-A51C-4B4D-9A10-4BA346D8B8CF}"/>
                  </a:ext>
                </a:extLst>
              </p:cNvPr>
              <p:cNvSpPr/>
              <p:nvPr/>
            </p:nvSpPr>
            <p:spPr>
              <a:xfrm>
                <a:off x="5851304" y="2612142"/>
                <a:ext cx="116152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859" extrusionOk="0">
                    <a:moveTo>
                      <a:pt x="822" y="1"/>
                    </a:moveTo>
                    <a:lnTo>
                      <a:pt x="0" y="656"/>
                    </a:lnTo>
                    <a:lnTo>
                      <a:pt x="1679" y="2751"/>
                    </a:lnTo>
                    <a:lnTo>
                      <a:pt x="3346" y="4858"/>
                    </a:lnTo>
                    <a:lnTo>
                      <a:pt x="4168" y="4204"/>
                    </a:lnTo>
                    <a:lnTo>
                      <a:pt x="2489" y="2108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4;p15">
                <a:extLst>
                  <a:ext uri="{FF2B5EF4-FFF2-40B4-BE49-F238E27FC236}">
                    <a16:creationId xmlns:a16="http://schemas.microsoft.com/office/drawing/2014/main" id="{BB0B5F2B-64EE-41E7-94A3-039D4890F34D}"/>
                  </a:ext>
                </a:extLst>
              </p:cNvPr>
              <p:cNvSpPr/>
              <p:nvPr/>
            </p:nvSpPr>
            <p:spPr>
              <a:xfrm>
                <a:off x="5518522" y="2193753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1" y="656"/>
                    </a:lnTo>
                    <a:lnTo>
                      <a:pt x="1667" y="2739"/>
                    </a:lnTo>
                    <a:cubicBezTo>
                      <a:pt x="1667" y="2751"/>
                      <a:pt x="1667" y="2751"/>
                      <a:pt x="1667" y="2751"/>
                    </a:cubicBezTo>
                    <a:cubicBezTo>
                      <a:pt x="1679" y="2763"/>
                      <a:pt x="1679" y="2763"/>
                      <a:pt x="1691" y="2775"/>
                    </a:cubicBezTo>
                    <a:lnTo>
                      <a:pt x="3346" y="4859"/>
                    </a:lnTo>
                    <a:lnTo>
                      <a:pt x="4156" y="4216"/>
                    </a:lnTo>
                    <a:lnTo>
                      <a:pt x="2489" y="2108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5;p15">
                <a:extLst>
                  <a:ext uri="{FF2B5EF4-FFF2-40B4-BE49-F238E27FC236}">
                    <a16:creationId xmlns:a16="http://schemas.microsoft.com/office/drawing/2014/main" id="{00544068-3517-43DF-B626-44CBC28016CB}"/>
                  </a:ext>
                </a:extLst>
              </p:cNvPr>
              <p:cNvSpPr/>
              <p:nvPr/>
            </p:nvSpPr>
            <p:spPr>
              <a:xfrm>
                <a:off x="5498291" y="3333775"/>
                <a:ext cx="115817" cy="135408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59" extrusionOk="0">
                    <a:moveTo>
                      <a:pt x="810" y="1"/>
                    </a:moveTo>
                    <a:lnTo>
                      <a:pt x="0" y="656"/>
                    </a:lnTo>
                    <a:lnTo>
                      <a:pt x="1667" y="2751"/>
                    </a:lnTo>
                    <a:cubicBezTo>
                      <a:pt x="2239" y="3454"/>
                      <a:pt x="2762" y="4156"/>
                      <a:pt x="3358" y="4859"/>
                    </a:cubicBezTo>
                    <a:lnTo>
                      <a:pt x="4156" y="4192"/>
                    </a:lnTo>
                    <a:cubicBezTo>
                      <a:pt x="3596" y="3525"/>
                      <a:pt x="3036" y="2799"/>
                      <a:pt x="2477" y="2108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6;p15">
                <a:extLst>
                  <a:ext uri="{FF2B5EF4-FFF2-40B4-BE49-F238E27FC236}">
                    <a16:creationId xmlns:a16="http://schemas.microsoft.com/office/drawing/2014/main" id="{CD2FA834-BEA5-4CB6-9C7D-C24ABCB415D8}"/>
                  </a:ext>
                </a:extLst>
              </p:cNvPr>
              <p:cNvSpPr/>
              <p:nvPr/>
            </p:nvSpPr>
            <p:spPr>
              <a:xfrm>
                <a:off x="5567288" y="3391180"/>
                <a:ext cx="1700" cy="1366"/>
              </a:xfrm>
              <a:custGeom>
                <a:avLst/>
                <a:gdLst/>
                <a:ahLst/>
                <a:cxnLst/>
                <a:rect l="l" t="t" r="r" b="b"/>
                <a:pathLst>
                  <a:path w="61" h="49" extrusionOk="0">
                    <a:moveTo>
                      <a:pt x="60" y="1"/>
                    </a:moveTo>
                    <a:lnTo>
                      <a:pt x="1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7;p15">
                <a:extLst>
                  <a:ext uri="{FF2B5EF4-FFF2-40B4-BE49-F238E27FC236}">
                    <a16:creationId xmlns:a16="http://schemas.microsoft.com/office/drawing/2014/main" id="{D097FB4D-26F7-4807-AFE4-91F689DD0454}"/>
                  </a:ext>
                </a:extLst>
              </p:cNvPr>
              <p:cNvSpPr/>
              <p:nvPr/>
            </p:nvSpPr>
            <p:spPr>
              <a:xfrm>
                <a:off x="6713608" y="1785006"/>
                <a:ext cx="135408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4156" extrusionOk="0">
                    <a:moveTo>
                      <a:pt x="4204" y="1"/>
                    </a:moveTo>
                    <a:lnTo>
                      <a:pt x="2108" y="1667"/>
                    </a:lnTo>
                    <a:lnTo>
                      <a:pt x="1" y="3346"/>
                    </a:lnTo>
                    <a:lnTo>
                      <a:pt x="644" y="4156"/>
                    </a:lnTo>
                    <a:lnTo>
                      <a:pt x="2751" y="2477"/>
                    </a:lnTo>
                    <a:lnTo>
                      <a:pt x="4859" y="810"/>
                    </a:lnTo>
                    <a:lnTo>
                      <a:pt x="420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8;p15">
                <a:extLst>
                  <a:ext uri="{FF2B5EF4-FFF2-40B4-BE49-F238E27FC236}">
                    <a16:creationId xmlns:a16="http://schemas.microsoft.com/office/drawing/2014/main" id="{3E8CFA11-5D54-4A4D-A387-52CC4F3BF966}"/>
                  </a:ext>
                </a:extLst>
              </p:cNvPr>
              <p:cNvSpPr/>
              <p:nvPr/>
            </p:nvSpPr>
            <p:spPr>
              <a:xfrm>
                <a:off x="6238510" y="1983751"/>
                <a:ext cx="148673" cy="77667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2787" extrusionOk="0">
                    <a:moveTo>
                      <a:pt x="595" y="0"/>
                    </a:moveTo>
                    <a:lnTo>
                      <a:pt x="0" y="846"/>
                    </a:lnTo>
                    <a:cubicBezTo>
                      <a:pt x="191" y="989"/>
                      <a:pt x="393" y="1096"/>
                      <a:pt x="595" y="1227"/>
                    </a:cubicBezTo>
                    <a:cubicBezTo>
                      <a:pt x="798" y="1334"/>
                      <a:pt x="988" y="1477"/>
                      <a:pt x="1203" y="1572"/>
                    </a:cubicBezTo>
                    <a:cubicBezTo>
                      <a:pt x="1631" y="1774"/>
                      <a:pt x="2048" y="1989"/>
                      <a:pt x="2488" y="2143"/>
                    </a:cubicBezTo>
                    <a:cubicBezTo>
                      <a:pt x="3370" y="2489"/>
                      <a:pt x="4298" y="2667"/>
                      <a:pt x="5227" y="2786"/>
                    </a:cubicBezTo>
                    <a:lnTo>
                      <a:pt x="5334" y="1762"/>
                    </a:lnTo>
                    <a:cubicBezTo>
                      <a:pt x="4489" y="1643"/>
                      <a:pt x="3643" y="1489"/>
                      <a:pt x="2858" y="1167"/>
                    </a:cubicBezTo>
                    <a:cubicBezTo>
                      <a:pt x="2441" y="1036"/>
                      <a:pt x="2072" y="834"/>
                      <a:pt x="1679" y="655"/>
                    </a:cubicBezTo>
                    <a:cubicBezTo>
                      <a:pt x="1488" y="572"/>
                      <a:pt x="1310" y="441"/>
                      <a:pt x="1131" y="334"/>
                    </a:cubicBezTo>
                    <a:cubicBezTo>
                      <a:pt x="953" y="215"/>
                      <a:pt x="762" y="119"/>
                      <a:pt x="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9;p15">
                <a:extLst>
                  <a:ext uri="{FF2B5EF4-FFF2-40B4-BE49-F238E27FC236}">
                    <a16:creationId xmlns:a16="http://schemas.microsoft.com/office/drawing/2014/main" id="{D04B81D8-B1F8-46D3-9D42-2DF4A95574F7}"/>
                  </a:ext>
                </a:extLst>
              </p:cNvPr>
              <p:cNvSpPr/>
              <p:nvPr/>
            </p:nvSpPr>
            <p:spPr>
              <a:xfrm>
                <a:off x="5893439" y="1576982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1667" y="2751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2477" y="2108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40;p15">
                <a:extLst>
                  <a:ext uri="{FF2B5EF4-FFF2-40B4-BE49-F238E27FC236}">
                    <a16:creationId xmlns:a16="http://schemas.microsoft.com/office/drawing/2014/main" id="{332C54CC-165D-4D14-94A0-DF2BC3634322}"/>
                  </a:ext>
                </a:extLst>
              </p:cNvPr>
              <p:cNvSpPr/>
              <p:nvPr/>
            </p:nvSpPr>
            <p:spPr>
              <a:xfrm>
                <a:off x="5259390" y="1500990"/>
                <a:ext cx="99571" cy="142041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097" extrusionOk="0">
                    <a:moveTo>
                      <a:pt x="2823" y="1"/>
                    </a:moveTo>
                    <a:cubicBezTo>
                      <a:pt x="1537" y="1358"/>
                      <a:pt x="572" y="3001"/>
                      <a:pt x="1" y="4775"/>
                    </a:cubicBezTo>
                    <a:lnTo>
                      <a:pt x="989" y="5097"/>
                    </a:lnTo>
                    <a:cubicBezTo>
                      <a:pt x="1513" y="3466"/>
                      <a:pt x="2406" y="1953"/>
                      <a:pt x="3573" y="703"/>
                    </a:cubicBez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41;p15">
                <a:extLst>
                  <a:ext uri="{FF2B5EF4-FFF2-40B4-BE49-F238E27FC236}">
                    <a16:creationId xmlns:a16="http://schemas.microsoft.com/office/drawing/2014/main" id="{02D26B33-98F8-4787-89A4-AADBFE813AEC}"/>
                  </a:ext>
                </a:extLst>
              </p:cNvPr>
              <p:cNvSpPr/>
              <p:nvPr/>
            </p:nvSpPr>
            <p:spPr>
              <a:xfrm>
                <a:off x="5435256" y="1389189"/>
                <a:ext cx="150652" cy="63733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2287" extrusionOk="0">
                    <a:moveTo>
                      <a:pt x="5382" y="0"/>
                    </a:moveTo>
                    <a:cubicBezTo>
                      <a:pt x="5144" y="12"/>
                      <a:pt x="4917" y="0"/>
                      <a:pt x="4679" y="24"/>
                    </a:cubicBezTo>
                    <a:lnTo>
                      <a:pt x="3989" y="108"/>
                    </a:lnTo>
                    <a:cubicBezTo>
                      <a:pt x="3524" y="155"/>
                      <a:pt x="3072" y="286"/>
                      <a:pt x="2608" y="381"/>
                    </a:cubicBezTo>
                    <a:cubicBezTo>
                      <a:pt x="2381" y="429"/>
                      <a:pt x="2167" y="500"/>
                      <a:pt x="1941" y="572"/>
                    </a:cubicBezTo>
                    <a:lnTo>
                      <a:pt x="1274" y="798"/>
                    </a:lnTo>
                    <a:cubicBezTo>
                      <a:pt x="845" y="965"/>
                      <a:pt x="417" y="1167"/>
                      <a:pt x="0" y="1358"/>
                    </a:cubicBezTo>
                    <a:lnTo>
                      <a:pt x="464" y="2286"/>
                    </a:lnTo>
                    <a:cubicBezTo>
                      <a:pt x="857" y="2108"/>
                      <a:pt x="1250" y="1929"/>
                      <a:pt x="1643" y="1763"/>
                    </a:cubicBezTo>
                    <a:lnTo>
                      <a:pt x="2250" y="1560"/>
                    </a:lnTo>
                    <a:cubicBezTo>
                      <a:pt x="2453" y="1501"/>
                      <a:pt x="2655" y="1429"/>
                      <a:pt x="2869" y="1382"/>
                    </a:cubicBezTo>
                    <a:cubicBezTo>
                      <a:pt x="3286" y="1298"/>
                      <a:pt x="3703" y="1179"/>
                      <a:pt x="4132" y="1143"/>
                    </a:cubicBezTo>
                    <a:lnTo>
                      <a:pt x="4763" y="1060"/>
                    </a:lnTo>
                    <a:cubicBezTo>
                      <a:pt x="4977" y="1036"/>
                      <a:pt x="5191" y="1036"/>
                      <a:pt x="5405" y="1036"/>
                    </a:cubicBezTo>
                    <a:lnTo>
                      <a:pt x="53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42;p15">
                <a:extLst>
                  <a:ext uri="{FF2B5EF4-FFF2-40B4-BE49-F238E27FC236}">
                    <a16:creationId xmlns:a16="http://schemas.microsoft.com/office/drawing/2014/main" id="{42E7A242-CB21-42A1-81DF-B7868F1D57A7}"/>
                  </a:ext>
                </a:extLst>
              </p:cNvPr>
              <p:cNvSpPr/>
              <p:nvPr/>
            </p:nvSpPr>
            <p:spPr>
              <a:xfrm>
                <a:off x="5697035" y="1406439"/>
                <a:ext cx="141706" cy="10057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609" extrusionOk="0">
                    <a:moveTo>
                      <a:pt x="322" y="1"/>
                    </a:moveTo>
                    <a:lnTo>
                      <a:pt x="0" y="977"/>
                    </a:lnTo>
                    <a:cubicBezTo>
                      <a:pt x="1619" y="1525"/>
                      <a:pt x="3131" y="2417"/>
                      <a:pt x="4370" y="3608"/>
                    </a:cubicBezTo>
                    <a:lnTo>
                      <a:pt x="5084" y="2846"/>
                    </a:lnTo>
                    <a:cubicBezTo>
                      <a:pt x="3727" y="1560"/>
                      <a:pt x="2084" y="584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43;p15">
                <a:extLst>
                  <a:ext uri="{FF2B5EF4-FFF2-40B4-BE49-F238E27FC236}">
                    <a16:creationId xmlns:a16="http://schemas.microsoft.com/office/drawing/2014/main" id="{38D9AEC7-96E5-468C-9337-06F8CBF6EF32}"/>
                  </a:ext>
                </a:extLst>
              </p:cNvPr>
              <p:cNvSpPr/>
              <p:nvPr/>
            </p:nvSpPr>
            <p:spPr>
              <a:xfrm>
                <a:off x="6059997" y="1786009"/>
                <a:ext cx="115817" cy="135074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7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3346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44;p15">
                <a:extLst>
                  <a:ext uri="{FF2B5EF4-FFF2-40B4-BE49-F238E27FC236}">
                    <a16:creationId xmlns:a16="http://schemas.microsoft.com/office/drawing/2014/main" id="{4B0D12E7-6F56-4589-B059-ED54C010230C}"/>
                  </a:ext>
                </a:extLst>
              </p:cNvPr>
              <p:cNvSpPr/>
              <p:nvPr/>
            </p:nvSpPr>
            <p:spPr>
              <a:xfrm>
                <a:off x="6497948" y="1951230"/>
                <a:ext cx="141706" cy="9923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561" extrusionOk="0">
                    <a:moveTo>
                      <a:pt x="4442" y="1"/>
                    </a:moveTo>
                    <a:cubicBezTo>
                      <a:pt x="4085" y="274"/>
                      <a:pt x="3739" y="572"/>
                      <a:pt x="3394" y="834"/>
                    </a:cubicBezTo>
                    <a:lnTo>
                      <a:pt x="2870" y="1203"/>
                    </a:lnTo>
                    <a:cubicBezTo>
                      <a:pt x="2787" y="1263"/>
                      <a:pt x="2703" y="1334"/>
                      <a:pt x="2608" y="1382"/>
                    </a:cubicBezTo>
                    <a:lnTo>
                      <a:pt x="2334" y="1548"/>
                    </a:lnTo>
                    <a:lnTo>
                      <a:pt x="1775" y="1858"/>
                    </a:lnTo>
                    <a:cubicBezTo>
                      <a:pt x="1584" y="1953"/>
                      <a:pt x="1394" y="2037"/>
                      <a:pt x="1191" y="2132"/>
                    </a:cubicBezTo>
                    <a:cubicBezTo>
                      <a:pt x="810" y="2322"/>
                      <a:pt x="406" y="2429"/>
                      <a:pt x="1" y="2572"/>
                    </a:cubicBezTo>
                    <a:lnTo>
                      <a:pt x="287" y="3560"/>
                    </a:lnTo>
                    <a:cubicBezTo>
                      <a:pt x="739" y="3406"/>
                      <a:pt x="1191" y="3287"/>
                      <a:pt x="1608" y="3072"/>
                    </a:cubicBezTo>
                    <a:cubicBezTo>
                      <a:pt x="1822" y="2977"/>
                      <a:pt x="2037" y="2894"/>
                      <a:pt x="2251" y="2787"/>
                    </a:cubicBezTo>
                    <a:lnTo>
                      <a:pt x="2858" y="2441"/>
                    </a:lnTo>
                    <a:lnTo>
                      <a:pt x="3168" y="2263"/>
                    </a:lnTo>
                    <a:cubicBezTo>
                      <a:pt x="3263" y="2203"/>
                      <a:pt x="3358" y="2132"/>
                      <a:pt x="3454" y="2060"/>
                    </a:cubicBezTo>
                    <a:lnTo>
                      <a:pt x="4025" y="1644"/>
                    </a:lnTo>
                    <a:cubicBezTo>
                      <a:pt x="4394" y="1370"/>
                      <a:pt x="4728" y="1096"/>
                      <a:pt x="5085" y="810"/>
                    </a:cubicBez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45;p15">
                <a:extLst>
                  <a:ext uri="{FF2B5EF4-FFF2-40B4-BE49-F238E27FC236}">
                    <a16:creationId xmlns:a16="http://schemas.microsoft.com/office/drawing/2014/main" id="{07D0FFF1-8C44-4808-A860-AD05FA2FD330}"/>
                  </a:ext>
                </a:extLst>
              </p:cNvPr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46;p15">
                <a:extLst>
                  <a:ext uri="{FF2B5EF4-FFF2-40B4-BE49-F238E27FC236}">
                    <a16:creationId xmlns:a16="http://schemas.microsoft.com/office/drawing/2014/main" id="{E4A1BC2B-EF8C-45A2-BD61-4C76766F3105}"/>
                  </a:ext>
                </a:extLst>
              </p:cNvPr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47;p15">
                <a:extLst>
                  <a:ext uri="{FF2B5EF4-FFF2-40B4-BE49-F238E27FC236}">
                    <a16:creationId xmlns:a16="http://schemas.microsoft.com/office/drawing/2014/main" id="{15909EDA-708D-4623-A300-1017E3AEA9CF}"/>
                  </a:ext>
                </a:extLst>
              </p:cNvPr>
              <p:cNvSpPr/>
              <p:nvPr/>
            </p:nvSpPr>
            <p:spPr>
              <a:xfrm>
                <a:off x="5211962" y="2992047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48;p15">
                <a:extLst>
                  <a:ext uri="{FF2B5EF4-FFF2-40B4-BE49-F238E27FC236}">
                    <a16:creationId xmlns:a16="http://schemas.microsoft.com/office/drawing/2014/main" id="{B32DA3A5-9464-4E02-BC0A-8F235CF29D92}"/>
                  </a:ext>
                </a:extLst>
              </p:cNvPr>
              <p:cNvSpPr/>
              <p:nvPr/>
            </p:nvSpPr>
            <p:spPr>
              <a:xfrm>
                <a:off x="3222233" y="4403796"/>
                <a:ext cx="697" cy="6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" extrusionOk="0">
                    <a:moveTo>
                      <a:pt x="0" y="0"/>
                    </a:move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49;p15">
                <a:extLst>
                  <a:ext uri="{FF2B5EF4-FFF2-40B4-BE49-F238E27FC236}">
                    <a16:creationId xmlns:a16="http://schemas.microsoft.com/office/drawing/2014/main" id="{51591F1C-CF82-4B9B-91C2-07E4BA9E28E9}"/>
                  </a:ext>
                </a:extLst>
              </p:cNvPr>
              <p:cNvSpPr/>
              <p:nvPr/>
            </p:nvSpPr>
            <p:spPr>
              <a:xfrm>
                <a:off x="3240151" y="4426033"/>
                <a:ext cx="362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0" y="0"/>
                    </a:moveTo>
                    <a:lnTo>
                      <a:pt x="12" y="1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50;p15">
                <a:extLst>
                  <a:ext uri="{FF2B5EF4-FFF2-40B4-BE49-F238E27FC236}">
                    <a16:creationId xmlns:a16="http://schemas.microsoft.com/office/drawing/2014/main" id="{1CE479B0-61C1-4350-9C2E-DA64C118E453}"/>
                  </a:ext>
                </a:extLst>
              </p:cNvPr>
              <p:cNvSpPr/>
              <p:nvPr/>
            </p:nvSpPr>
            <p:spPr>
              <a:xfrm>
                <a:off x="3240151" y="4426033"/>
                <a:ext cx="362" cy="33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fill="none" extrusionOk="0">
                    <a:moveTo>
                      <a:pt x="0" y="0"/>
                    </a:moveTo>
                    <a:lnTo>
                      <a:pt x="12" y="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51;p15">
                <a:extLst>
                  <a:ext uri="{FF2B5EF4-FFF2-40B4-BE49-F238E27FC236}">
                    <a16:creationId xmlns:a16="http://schemas.microsoft.com/office/drawing/2014/main" id="{E5A2A92D-7F16-4D8D-9CE5-18649146B319}"/>
                  </a:ext>
                </a:extLst>
              </p:cNvPr>
              <p:cNvSpPr/>
              <p:nvPr/>
            </p:nvSpPr>
            <p:spPr>
              <a:xfrm>
                <a:off x="4499274" y="4298934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4" y="1"/>
                    </a:moveTo>
                    <a:lnTo>
                      <a:pt x="1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52;p15">
                <a:extLst>
                  <a:ext uri="{FF2B5EF4-FFF2-40B4-BE49-F238E27FC236}">
                    <a16:creationId xmlns:a16="http://schemas.microsoft.com/office/drawing/2014/main" id="{0E7DF53A-FF4A-4AAA-A8A0-807BDD216F7E}"/>
                  </a:ext>
                </a:extLst>
              </p:cNvPr>
              <p:cNvSpPr/>
              <p:nvPr/>
            </p:nvSpPr>
            <p:spPr>
              <a:xfrm>
                <a:off x="4499274" y="4298934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fill="none" extrusionOk="0">
                    <a:moveTo>
                      <a:pt x="24" y="1"/>
                    </a:moveTo>
                    <a:lnTo>
                      <a:pt x="1" y="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53;p15">
                <a:extLst>
                  <a:ext uri="{FF2B5EF4-FFF2-40B4-BE49-F238E27FC236}">
                    <a16:creationId xmlns:a16="http://schemas.microsoft.com/office/drawing/2014/main" id="{83059F66-9458-4F28-AB32-25EC869BA5FE}"/>
                  </a:ext>
                </a:extLst>
              </p:cNvPr>
              <p:cNvSpPr/>
              <p:nvPr/>
            </p:nvSpPr>
            <p:spPr>
              <a:xfrm>
                <a:off x="4468426" y="226743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54;p15">
                <a:extLst>
                  <a:ext uri="{FF2B5EF4-FFF2-40B4-BE49-F238E27FC236}">
                    <a16:creationId xmlns:a16="http://schemas.microsoft.com/office/drawing/2014/main" id="{F3867A20-C324-465F-A4FD-F3FFF1ADACBE}"/>
                  </a:ext>
                </a:extLst>
              </p:cNvPr>
              <p:cNvSpPr/>
              <p:nvPr/>
            </p:nvSpPr>
            <p:spPr>
              <a:xfrm>
                <a:off x="4468426" y="2267432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fill="none" extrusionOk="0">
                    <a:moveTo>
                      <a:pt x="0" y="12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55;p15">
                <a:extLst>
                  <a:ext uri="{FF2B5EF4-FFF2-40B4-BE49-F238E27FC236}">
                    <a16:creationId xmlns:a16="http://schemas.microsoft.com/office/drawing/2014/main" id="{5DFE326E-F05B-4CFB-8671-89E778858ADC}"/>
                  </a:ext>
                </a:extLst>
              </p:cNvPr>
              <p:cNvSpPr/>
              <p:nvPr/>
            </p:nvSpPr>
            <p:spPr>
              <a:xfrm>
                <a:off x="4901054" y="2555740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5" y="1"/>
                    </a:moveTo>
                    <a:lnTo>
                      <a:pt x="1" y="1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56;p15">
                <a:extLst>
                  <a:ext uri="{FF2B5EF4-FFF2-40B4-BE49-F238E27FC236}">
                    <a16:creationId xmlns:a16="http://schemas.microsoft.com/office/drawing/2014/main" id="{0C8E7828-3FF8-4176-8D79-04E2166C4C83}"/>
                  </a:ext>
                </a:extLst>
              </p:cNvPr>
              <p:cNvSpPr/>
              <p:nvPr/>
            </p:nvSpPr>
            <p:spPr>
              <a:xfrm>
                <a:off x="4901054" y="2555740"/>
                <a:ext cx="697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fill="none" extrusionOk="0">
                    <a:moveTo>
                      <a:pt x="25" y="1"/>
                    </a:moveTo>
                    <a:lnTo>
                      <a:pt x="1" y="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57;p15">
                <a:extLst>
                  <a:ext uri="{FF2B5EF4-FFF2-40B4-BE49-F238E27FC236}">
                    <a16:creationId xmlns:a16="http://schemas.microsoft.com/office/drawing/2014/main" id="{295B2448-E54D-44E2-8F22-E80EA78F8703}"/>
                  </a:ext>
                </a:extLst>
              </p:cNvPr>
              <p:cNvSpPr/>
              <p:nvPr/>
            </p:nvSpPr>
            <p:spPr>
              <a:xfrm>
                <a:off x="5259390" y="1500990"/>
                <a:ext cx="99571" cy="142041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5097" extrusionOk="0">
                    <a:moveTo>
                      <a:pt x="2823" y="1"/>
                    </a:moveTo>
                    <a:cubicBezTo>
                      <a:pt x="1537" y="1358"/>
                      <a:pt x="572" y="3001"/>
                      <a:pt x="1" y="4775"/>
                    </a:cubicBezTo>
                    <a:lnTo>
                      <a:pt x="989" y="5097"/>
                    </a:lnTo>
                    <a:cubicBezTo>
                      <a:pt x="1513" y="3466"/>
                      <a:pt x="2406" y="1953"/>
                      <a:pt x="3573" y="703"/>
                    </a:cubicBezTo>
                    <a:lnTo>
                      <a:pt x="2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58;p15">
                <a:extLst>
                  <a:ext uri="{FF2B5EF4-FFF2-40B4-BE49-F238E27FC236}">
                    <a16:creationId xmlns:a16="http://schemas.microsoft.com/office/drawing/2014/main" id="{4E66E73D-76A3-4547-99D3-67EA85AAA4F3}"/>
                  </a:ext>
                </a:extLst>
              </p:cNvPr>
              <p:cNvSpPr/>
              <p:nvPr/>
            </p:nvSpPr>
            <p:spPr>
              <a:xfrm>
                <a:off x="5697035" y="1406439"/>
                <a:ext cx="141706" cy="100574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609" extrusionOk="0">
                    <a:moveTo>
                      <a:pt x="322" y="1"/>
                    </a:moveTo>
                    <a:lnTo>
                      <a:pt x="0" y="977"/>
                    </a:lnTo>
                    <a:cubicBezTo>
                      <a:pt x="1619" y="1525"/>
                      <a:pt x="3131" y="2417"/>
                      <a:pt x="4370" y="3608"/>
                    </a:cubicBezTo>
                    <a:lnTo>
                      <a:pt x="5084" y="2846"/>
                    </a:lnTo>
                    <a:cubicBezTo>
                      <a:pt x="3727" y="1560"/>
                      <a:pt x="2084" y="584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59;p15">
                <a:extLst>
                  <a:ext uri="{FF2B5EF4-FFF2-40B4-BE49-F238E27FC236}">
                    <a16:creationId xmlns:a16="http://schemas.microsoft.com/office/drawing/2014/main" id="{6427C295-6228-4CA4-8DCE-3DD3803FA305}"/>
                  </a:ext>
                </a:extLst>
              </p:cNvPr>
              <p:cNvSpPr/>
              <p:nvPr/>
            </p:nvSpPr>
            <p:spPr>
              <a:xfrm>
                <a:off x="6059663" y="1786344"/>
                <a:ext cx="115817" cy="135046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846" extrusionOk="0">
                    <a:moveTo>
                      <a:pt x="810" y="0"/>
                    </a:moveTo>
                    <a:lnTo>
                      <a:pt x="1" y="643"/>
                    </a:lnTo>
                    <a:lnTo>
                      <a:pt x="3334" y="4846"/>
                    </a:lnTo>
                    <a:lnTo>
                      <a:pt x="4156" y="4203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60;p15">
                <a:extLst>
                  <a:ext uri="{FF2B5EF4-FFF2-40B4-BE49-F238E27FC236}">
                    <a16:creationId xmlns:a16="http://schemas.microsoft.com/office/drawing/2014/main" id="{6BC603A4-ACF0-48A3-8738-5ED6C230DACE}"/>
                  </a:ext>
                </a:extLst>
              </p:cNvPr>
              <p:cNvSpPr/>
              <p:nvPr/>
            </p:nvSpPr>
            <p:spPr>
              <a:xfrm>
                <a:off x="6238510" y="1983416"/>
                <a:ext cx="148673" cy="78001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2799" extrusionOk="0">
                    <a:moveTo>
                      <a:pt x="595" y="0"/>
                    </a:moveTo>
                    <a:lnTo>
                      <a:pt x="0" y="858"/>
                    </a:lnTo>
                    <a:cubicBezTo>
                      <a:pt x="191" y="1001"/>
                      <a:pt x="393" y="1108"/>
                      <a:pt x="595" y="1239"/>
                    </a:cubicBezTo>
                    <a:cubicBezTo>
                      <a:pt x="798" y="1346"/>
                      <a:pt x="988" y="1489"/>
                      <a:pt x="1203" y="1584"/>
                    </a:cubicBezTo>
                    <a:cubicBezTo>
                      <a:pt x="1631" y="1786"/>
                      <a:pt x="2048" y="2001"/>
                      <a:pt x="2488" y="2155"/>
                    </a:cubicBezTo>
                    <a:cubicBezTo>
                      <a:pt x="3370" y="2501"/>
                      <a:pt x="4298" y="2679"/>
                      <a:pt x="5227" y="2798"/>
                    </a:cubicBezTo>
                    <a:lnTo>
                      <a:pt x="5334" y="1774"/>
                    </a:lnTo>
                    <a:cubicBezTo>
                      <a:pt x="4489" y="1655"/>
                      <a:pt x="3643" y="1501"/>
                      <a:pt x="2858" y="1179"/>
                    </a:cubicBezTo>
                    <a:cubicBezTo>
                      <a:pt x="2441" y="1048"/>
                      <a:pt x="2072" y="846"/>
                      <a:pt x="1679" y="667"/>
                    </a:cubicBezTo>
                    <a:cubicBezTo>
                      <a:pt x="1488" y="584"/>
                      <a:pt x="1310" y="453"/>
                      <a:pt x="1131" y="346"/>
                    </a:cubicBezTo>
                    <a:cubicBezTo>
                      <a:pt x="953" y="227"/>
                      <a:pt x="762" y="131"/>
                      <a:pt x="5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61;p15">
                <a:extLst>
                  <a:ext uri="{FF2B5EF4-FFF2-40B4-BE49-F238E27FC236}">
                    <a16:creationId xmlns:a16="http://schemas.microsoft.com/office/drawing/2014/main" id="{BC6FA458-0376-4D55-AF40-CB3A5D031E26}"/>
                  </a:ext>
                </a:extLst>
              </p:cNvPr>
              <p:cNvSpPr/>
              <p:nvPr/>
            </p:nvSpPr>
            <p:spPr>
              <a:xfrm>
                <a:off x="6497948" y="1951230"/>
                <a:ext cx="141706" cy="99236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3561" extrusionOk="0">
                    <a:moveTo>
                      <a:pt x="4442" y="1"/>
                    </a:moveTo>
                    <a:cubicBezTo>
                      <a:pt x="4085" y="274"/>
                      <a:pt x="3739" y="572"/>
                      <a:pt x="3394" y="834"/>
                    </a:cubicBezTo>
                    <a:lnTo>
                      <a:pt x="2870" y="1203"/>
                    </a:lnTo>
                    <a:cubicBezTo>
                      <a:pt x="2787" y="1263"/>
                      <a:pt x="2703" y="1334"/>
                      <a:pt x="2608" y="1382"/>
                    </a:cubicBezTo>
                    <a:lnTo>
                      <a:pt x="2334" y="1548"/>
                    </a:lnTo>
                    <a:lnTo>
                      <a:pt x="1775" y="1858"/>
                    </a:lnTo>
                    <a:cubicBezTo>
                      <a:pt x="1584" y="1953"/>
                      <a:pt x="1394" y="2037"/>
                      <a:pt x="1191" y="2132"/>
                    </a:cubicBezTo>
                    <a:cubicBezTo>
                      <a:pt x="810" y="2322"/>
                      <a:pt x="406" y="2429"/>
                      <a:pt x="1" y="2572"/>
                    </a:cubicBezTo>
                    <a:lnTo>
                      <a:pt x="287" y="3560"/>
                    </a:lnTo>
                    <a:cubicBezTo>
                      <a:pt x="739" y="3406"/>
                      <a:pt x="1191" y="3287"/>
                      <a:pt x="1608" y="3072"/>
                    </a:cubicBezTo>
                    <a:cubicBezTo>
                      <a:pt x="1822" y="2977"/>
                      <a:pt x="2037" y="2894"/>
                      <a:pt x="2251" y="2787"/>
                    </a:cubicBezTo>
                    <a:lnTo>
                      <a:pt x="2858" y="2441"/>
                    </a:lnTo>
                    <a:lnTo>
                      <a:pt x="3168" y="2263"/>
                    </a:lnTo>
                    <a:cubicBezTo>
                      <a:pt x="3263" y="2203"/>
                      <a:pt x="3358" y="2132"/>
                      <a:pt x="3454" y="2060"/>
                    </a:cubicBezTo>
                    <a:lnTo>
                      <a:pt x="4025" y="1644"/>
                    </a:lnTo>
                    <a:cubicBezTo>
                      <a:pt x="4394" y="1370"/>
                      <a:pt x="4728" y="1096"/>
                      <a:pt x="5085" y="810"/>
                    </a:cubicBezTo>
                    <a:lnTo>
                      <a:pt x="4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62;p15">
                <a:extLst>
                  <a:ext uri="{FF2B5EF4-FFF2-40B4-BE49-F238E27FC236}">
                    <a16:creationId xmlns:a16="http://schemas.microsoft.com/office/drawing/2014/main" id="{7F560521-1B71-4C01-B658-5FD7953497D6}"/>
                  </a:ext>
                </a:extLst>
              </p:cNvPr>
              <p:cNvSpPr/>
              <p:nvPr/>
            </p:nvSpPr>
            <p:spPr>
              <a:xfrm>
                <a:off x="5507905" y="1399806"/>
                <a:ext cx="362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12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63;p15">
                <a:extLst>
                  <a:ext uri="{FF2B5EF4-FFF2-40B4-BE49-F238E27FC236}">
                    <a16:creationId xmlns:a16="http://schemas.microsoft.com/office/drawing/2014/main" id="{716088EB-115F-4543-BA10-9DBEABCDECC6}"/>
                  </a:ext>
                </a:extLst>
              </p:cNvPr>
              <p:cNvSpPr/>
              <p:nvPr/>
            </p:nvSpPr>
            <p:spPr>
              <a:xfrm>
                <a:off x="5515206" y="1427339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13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64;p15">
                <a:extLst>
                  <a:ext uri="{FF2B5EF4-FFF2-40B4-BE49-F238E27FC236}">
                    <a16:creationId xmlns:a16="http://schemas.microsoft.com/office/drawing/2014/main" id="{9187389F-B7DC-448B-9D59-2221E86DACDA}"/>
                  </a:ext>
                </a:extLst>
              </p:cNvPr>
              <p:cNvSpPr/>
              <p:nvPr/>
            </p:nvSpPr>
            <p:spPr>
              <a:xfrm>
                <a:off x="5515206" y="1427339"/>
                <a:ext cx="28" cy="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fill="none" extrusionOk="0">
                    <a:moveTo>
                      <a:pt x="0" y="13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65;p15">
                <a:extLst>
                  <a:ext uri="{FF2B5EF4-FFF2-40B4-BE49-F238E27FC236}">
                    <a16:creationId xmlns:a16="http://schemas.microsoft.com/office/drawing/2014/main" id="{0234E07D-5EB8-437B-A26D-BF9678764C3A}"/>
                  </a:ext>
                </a:extLst>
              </p:cNvPr>
              <p:cNvSpPr/>
              <p:nvPr/>
            </p:nvSpPr>
            <p:spPr>
              <a:xfrm>
                <a:off x="5243144" y="1754158"/>
                <a:ext cx="65043" cy="15065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5406" extrusionOk="0">
                    <a:moveTo>
                      <a:pt x="1036" y="0"/>
                    </a:moveTo>
                    <a:lnTo>
                      <a:pt x="0" y="36"/>
                    </a:lnTo>
                    <a:cubicBezTo>
                      <a:pt x="24" y="965"/>
                      <a:pt x="179" y="1893"/>
                      <a:pt x="405" y="2798"/>
                    </a:cubicBezTo>
                    <a:cubicBezTo>
                      <a:pt x="524" y="3251"/>
                      <a:pt x="691" y="3691"/>
                      <a:pt x="834" y="4132"/>
                    </a:cubicBezTo>
                    <a:cubicBezTo>
                      <a:pt x="1024" y="4560"/>
                      <a:pt x="1203" y="4989"/>
                      <a:pt x="1417" y="5406"/>
                    </a:cubicBezTo>
                    <a:lnTo>
                      <a:pt x="2334" y="4929"/>
                    </a:lnTo>
                    <a:cubicBezTo>
                      <a:pt x="2132" y="4548"/>
                      <a:pt x="1977" y="4144"/>
                      <a:pt x="1798" y="3763"/>
                    </a:cubicBezTo>
                    <a:cubicBezTo>
                      <a:pt x="1667" y="3346"/>
                      <a:pt x="1512" y="2953"/>
                      <a:pt x="1405" y="2536"/>
                    </a:cubicBezTo>
                    <a:cubicBezTo>
                      <a:pt x="1203" y="1703"/>
                      <a:pt x="1048" y="857"/>
                      <a:pt x="10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66;p15">
                <a:extLst>
                  <a:ext uri="{FF2B5EF4-FFF2-40B4-BE49-F238E27FC236}">
                    <a16:creationId xmlns:a16="http://schemas.microsoft.com/office/drawing/2014/main" id="{0983EA91-2830-4DA3-966B-E28B8EA7377B}"/>
                  </a:ext>
                </a:extLst>
              </p:cNvPr>
              <p:cNvSpPr/>
              <p:nvPr/>
            </p:nvSpPr>
            <p:spPr>
              <a:xfrm>
                <a:off x="5023166" y="3862989"/>
                <a:ext cx="98902" cy="142347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108" extrusionOk="0">
                    <a:moveTo>
                      <a:pt x="822" y="0"/>
                    </a:moveTo>
                    <a:lnTo>
                      <a:pt x="0" y="643"/>
                    </a:lnTo>
                    <a:cubicBezTo>
                      <a:pt x="286" y="988"/>
                      <a:pt x="572" y="1346"/>
                      <a:pt x="810" y="1691"/>
                    </a:cubicBezTo>
                    <a:lnTo>
                      <a:pt x="1179" y="2215"/>
                    </a:lnTo>
                    <a:cubicBezTo>
                      <a:pt x="1310" y="2381"/>
                      <a:pt x="1394" y="2572"/>
                      <a:pt x="1501" y="2751"/>
                    </a:cubicBezTo>
                    <a:cubicBezTo>
                      <a:pt x="1513" y="2751"/>
                      <a:pt x="1513" y="2762"/>
                      <a:pt x="1513" y="2774"/>
                    </a:cubicBezTo>
                    <a:cubicBezTo>
                      <a:pt x="1524" y="2786"/>
                      <a:pt x="1524" y="2798"/>
                      <a:pt x="1536" y="2798"/>
                    </a:cubicBezTo>
                    <a:lnTo>
                      <a:pt x="1834" y="3322"/>
                    </a:lnTo>
                    <a:cubicBezTo>
                      <a:pt x="1929" y="3513"/>
                      <a:pt x="2013" y="3715"/>
                      <a:pt x="2108" y="3917"/>
                    </a:cubicBezTo>
                    <a:cubicBezTo>
                      <a:pt x="2191" y="4108"/>
                      <a:pt x="2286" y="4298"/>
                      <a:pt x="2358" y="4501"/>
                    </a:cubicBezTo>
                    <a:lnTo>
                      <a:pt x="2560" y="5108"/>
                    </a:lnTo>
                    <a:lnTo>
                      <a:pt x="3549" y="4798"/>
                    </a:lnTo>
                    <a:lnTo>
                      <a:pt x="3334" y="4132"/>
                    </a:lnTo>
                    <a:cubicBezTo>
                      <a:pt x="3239" y="3917"/>
                      <a:pt x="3144" y="3703"/>
                      <a:pt x="3048" y="3489"/>
                    </a:cubicBezTo>
                    <a:cubicBezTo>
                      <a:pt x="2953" y="3274"/>
                      <a:pt x="2870" y="3060"/>
                      <a:pt x="2763" y="2858"/>
                    </a:cubicBezTo>
                    <a:lnTo>
                      <a:pt x="2417" y="2250"/>
                    </a:lnTo>
                    <a:cubicBezTo>
                      <a:pt x="2286" y="2048"/>
                      <a:pt x="2191" y="1834"/>
                      <a:pt x="2048" y="1643"/>
                    </a:cubicBezTo>
                    <a:lnTo>
                      <a:pt x="1644" y="1084"/>
                    </a:lnTo>
                    <a:cubicBezTo>
                      <a:pt x="1382" y="691"/>
                      <a:pt x="1096" y="345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69;p15">
            <a:extLst>
              <a:ext uri="{FF2B5EF4-FFF2-40B4-BE49-F238E27FC236}">
                <a16:creationId xmlns:a16="http://schemas.microsoft.com/office/drawing/2014/main" id="{A86B54B0-1B29-49B2-9F6F-9576695F496A}"/>
              </a:ext>
            </a:extLst>
          </p:cNvPr>
          <p:cNvSpPr/>
          <p:nvPr/>
        </p:nvSpPr>
        <p:spPr>
          <a:xfrm>
            <a:off x="7245741" y="971117"/>
            <a:ext cx="403249" cy="474556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rgbClr val="1C763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05</a:t>
            </a:r>
            <a:endParaRPr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0" name="Google Shape;170;p15">
            <a:extLst>
              <a:ext uri="{FF2B5EF4-FFF2-40B4-BE49-F238E27FC236}">
                <a16:creationId xmlns:a16="http://schemas.microsoft.com/office/drawing/2014/main" id="{C8D3233F-B791-4E2A-AB75-6297326F71A4}"/>
              </a:ext>
            </a:extLst>
          </p:cNvPr>
          <p:cNvSpPr txBox="1"/>
          <p:nvPr/>
        </p:nvSpPr>
        <p:spPr>
          <a:xfrm>
            <a:off x="5331995" y="501381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2020</a:t>
            </a:r>
            <a:endParaRPr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1" name="Google Shape;171;p15">
            <a:extLst>
              <a:ext uri="{FF2B5EF4-FFF2-40B4-BE49-F238E27FC236}">
                <a16:creationId xmlns:a16="http://schemas.microsoft.com/office/drawing/2014/main" id="{67DEDC55-465E-4006-A43F-1EF5F69BA1F5}"/>
              </a:ext>
            </a:extLst>
          </p:cNvPr>
          <p:cNvSpPr txBox="1"/>
          <p:nvPr/>
        </p:nvSpPr>
        <p:spPr>
          <a:xfrm>
            <a:off x="5341575" y="827444"/>
            <a:ext cx="1884600" cy="72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es-ES" sz="1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Reformulação</a:t>
            </a:r>
            <a:r>
              <a:rPr lang="es-E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s-ES" sz="1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produtos</a:t>
            </a:r>
            <a:r>
              <a:rPr lang="es-E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do ONTL</a:t>
            </a:r>
            <a:r>
              <a:rPr lang="en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73;p15">
            <a:extLst>
              <a:ext uri="{FF2B5EF4-FFF2-40B4-BE49-F238E27FC236}">
                <a16:creationId xmlns:a16="http://schemas.microsoft.com/office/drawing/2014/main" id="{FF8B6F0D-CF00-4237-AA75-1DC2B32FEBB5}"/>
              </a:ext>
            </a:extLst>
          </p:cNvPr>
          <p:cNvSpPr txBox="1"/>
          <p:nvPr/>
        </p:nvSpPr>
        <p:spPr>
          <a:xfrm>
            <a:off x="7740925" y="4271115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2018</a:t>
            </a:r>
            <a:endParaRPr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3" name="Google Shape;174;p15">
            <a:extLst>
              <a:ext uri="{FF2B5EF4-FFF2-40B4-BE49-F238E27FC236}">
                <a16:creationId xmlns:a16="http://schemas.microsoft.com/office/drawing/2014/main" id="{A11B37A0-CB1B-4ECA-BF87-F22B2698BD81}"/>
              </a:ext>
            </a:extLst>
          </p:cNvPr>
          <p:cNvSpPr txBox="1"/>
          <p:nvPr/>
        </p:nvSpPr>
        <p:spPr>
          <a:xfrm>
            <a:off x="7740925" y="4617964"/>
            <a:ext cx="1884600" cy="8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Lançamento do portal informacional do ONTL</a:t>
            </a:r>
            <a:endParaRPr sz="1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77;p15">
            <a:extLst>
              <a:ext uri="{FF2B5EF4-FFF2-40B4-BE49-F238E27FC236}">
                <a16:creationId xmlns:a16="http://schemas.microsoft.com/office/drawing/2014/main" id="{A94C32AB-54A5-41A7-8B62-F637333AF4C3}"/>
              </a:ext>
            </a:extLst>
          </p:cNvPr>
          <p:cNvSpPr txBox="1"/>
          <p:nvPr/>
        </p:nvSpPr>
        <p:spPr>
          <a:xfrm>
            <a:off x="3136516" y="2089663"/>
            <a:ext cx="2144994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2017</a:t>
            </a:r>
            <a:endParaRPr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" name="Google Shape;181;p15">
            <a:extLst>
              <a:ext uri="{FF2B5EF4-FFF2-40B4-BE49-F238E27FC236}">
                <a16:creationId xmlns:a16="http://schemas.microsoft.com/office/drawing/2014/main" id="{7EC40EB5-4086-417B-9AF0-D334485ACD6A}"/>
              </a:ext>
            </a:extLst>
          </p:cNvPr>
          <p:cNvSpPr txBox="1"/>
          <p:nvPr/>
        </p:nvSpPr>
        <p:spPr>
          <a:xfrm>
            <a:off x="4885268" y="4868677"/>
            <a:ext cx="2418878" cy="68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2015</a:t>
            </a:r>
            <a:endParaRPr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7" name="Google Shape;182;p15">
            <a:extLst>
              <a:ext uri="{FF2B5EF4-FFF2-40B4-BE49-F238E27FC236}">
                <a16:creationId xmlns:a16="http://schemas.microsoft.com/office/drawing/2014/main" id="{4528451E-43BC-45D3-9DC5-B144DA6337CB}"/>
              </a:ext>
            </a:extLst>
          </p:cNvPr>
          <p:cNvSpPr txBox="1"/>
          <p:nvPr/>
        </p:nvSpPr>
        <p:spPr>
          <a:xfrm>
            <a:off x="4885267" y="5353221"/>
            <a:ext cx="2186026" cy="138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1o </a:t>
            </a:r>
            <a:r>
              <a:rPr lang="es-ES" sz="1400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Seminário</a:t>
            </a:r>
            <a:r>
              <a:rPr lang="es-ES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“Observatório de Transporte e Logística - Experiência Internacional”</a:t>
            </a:r>
          </a:p>
          <a:p>
            <a:pPr lvl="0"/>
            <a:r>
              <a:rPr lang="pt-BR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Prospecção de Parcerias</a:t>
            </a:r>
            <a:endParaRPr sz="1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85;p15">
            <a:extLst>
              <a:ext uri="{FF2B5EF4-FFF2-40B4-BE49-F238E27FC236}">
                <a16:creationId xmlns:a16="http://schemas.microsoft.com/office/drawing/2014/main" id="{47FAF664-4115-41A9-B9DA-D7AD6D354D59}"/>
              </a:ext>
            </a:extLst>
          </p:cNvPr>
          <p:cNvSpPr txBox="1"/>
          <p:nvPr/>
        </p:nvSpPr>
        <p:spPr>
          <a:xfrm>
            <a:off x="413448" y="4842517"/>
            <a:ext cx="2865274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pt-BR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Criação da EPL</a:t>
            </a:r>
          </a:p>
          <a:p>
            <a:pPr lvl="0" algn="r"/>
            <a:r>
              <a:rPr lang="pt-BR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Ideia do desenho do Observatório</a:t>
            </a:r>
            <a:endParaRPr sz="1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86;p15">
            <a:extLst>
              <a:ext uri="{FF2B5EF4-FFF2-40B4-BE49-F238E27FC236}">
                <a16:creationId xmlns:a16="http://schemas.microsoft.com/office/drawing/2014/main" id="{70E44DA1-4A84-43FF-BD0E-83771188D53D}"/>
              </a:ext>
            </a:extLst>
          </p:cNvPr>
          <p:cNvSpPr txBox="1"/>
          <p:nvPr/>
        </p:nvSpPr>
        <p:spPr>
          <a:xfrm>
            <a:off x="1260436" y="4530736"/>
            <a:ext cx="199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2012</a:t>
            </a:r>
            <a:endParaRPr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133" name="Imagem 132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73DE8882-CBC1-4145-9B4F-9B7374970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020" y="2670191"/>
            <a:ext cx="1732512" cy="616827"/>
          </a:xfrm>
          <a:prstGeom prst="rect">
            <a:avLst/>
          </a:prstGeom>
        </p:spPr>
      </p:pic>
      <p:pic>
        <p:nvPicPr>
          <p:cNvPr id="134" name="Imagem 133">
            <a:extLst>
              <a:ext uri="{FF2B5EF4-FFF2-40B4-BE49-F238E27FC236}">
                <a16:creationId xmlns:a16="http://schemas.microsoft.com/office/drawing/2014/main" id="{D4139931-EF0B-442F-848F-93F365D95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58" y="5814321"/>
            <a:ext cx="863713" cy="834268"/>
          </a:xfrm>
          <a:prstGeom prst="rect">
            <a:avLst/>
          </a:prstGeom>
        </p:spPr>
      </p:pic>
      <p:pic>
        <p:nvPicPr>
          <p:cNvPr id="135" name="Imagem 134" descr="Uma imagem contendo Ícone&#10;&#10;Descrição gerada automaticamente">
            <a:extLst>
              <a:ext uri="{FF2B5EF4-FFF2-40B4-BE49-F238E27FC236}">
                <a16:creationId xmlns:a16="http://schemas.microsoft.com/office/drawing/2014/main" id="{E1ECD3F2-3EDF-4C5C-9EC5-AED1CF7D2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50" y="5624743"/>
            <a:ext cx="1723820" cy="671082"/>
          </a:xfrm>
          <a:prstGeom prst="rect">
            <a:avLst/>
          </a:prstGeom>
        </p:spPr>
      </p:pic>
      <p:sp>
        <p:nvSpPr>
          <p:cNvPr id="136" name="Google Shape;169;p15">
            <a:extLst>
              <a:ext uri="{FF2B5EF4-FFF2-40B4-BE49-F238E27FC236}">
                <a16:creationId xmlns:a16="http://schemas.microsoft.com/office/drawing/2014/main" id="{8CE89829-F194-457D-A0D9-2B7AFC0704F2}"/>
              </a:ext>
            </a:extLst>
          </p:cNvPr>
          <p:cNvSpPr/>
          <p:nvPr/>
        </p:nvSpPr>
        <p:spPr>
          <a:xfrm>
            <a:off x="5338116" y="2249362"/>
            <a:ext cx="403249" cy="474556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bg1"/>
                </a:solidFill>
                <a:latin typeface="Fira Sans Extra Condensed"/>
                <a:sym typeface="Fira Sans Extra Condensed"/>
              </a:rPr>
              <a:t>03</a:t>
            </a:r>
            <a:endParaRPr sz="1600" dirty="0">
              <a:solidFill>
                <a:schemeClr val="bg1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137" name="Google Shape;169;p15">
            <a:extLst>
              <a:ext uri="{FF2B5EF4-FFF2-40B4-BE49-F238E27FC236}">
                <a16:creationId xmlns:a16="http://schemas.microsoft.com/office/drawing/2014/main" id="{476C0A27-CCDF-43C3-BB9B-547F6406D962}"/>
              </a:ext>
            </a:extLst>
          </p:cNvPr>
          <p:cNvSpPr/>
          <p:nvPr/>
        </p:nvSpPr>
        <p:spPr>
          <a:xfrm>
            <a:off x="7910466" y="3780559"/>
            <a:ext cx="403249" cy="474556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rgbClr val="F5770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FFFFFF"/>
                </a:solidFill>
                <a:latin typeface="Fira Sans Extra Condensed"/>
                <a:sym typeface="Fira Sans Extra Condensed"/>
              </a:rPr>
              <a:t>04</a:t>
            </a:r>
            <a:endParaRPr sz="1600" dirty="0">
              <a:solidFill>
                <a:srgbClr val="FFFFFF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138" name="Google Shape;169;p15">
            <a:extLst>
              <a:ext uri="{FF2B5EF4-FFF2-40B4-BE49-F238E27FC236}">
                <a16:creationId xmlns:a16="http://schemas.microsoft.com/office/drawing/2014/main" id="{A88DC1F2-DE4E-4A66-A961-5F50E0F988E4}"/>
              </a:ext>
            </a:extLst>
          </p:cNvPr>
          <p:cNvSpPr/>
          <p:nvPr/>
        </p:nvSpPr>
        <p:spPr>
          <a:xfrm>
            <a:off x="4994098" y="4246659"/>
            <a:ext cx="403249" cy="474556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600" dirty="0">
                <a:latin typeface="Fira Sans Extra Condensed"/>
                <a:sym typeface="Fira Sans Extra Condensed"/>
              </a:rPr>
              <a:t>02</a:t>
            </a:r>
            <a:endParaRPr sz="1600" dirty="0">
              <a:latin typeface="Fira Sans Extra Condensed"/>
              <a:sym typeface="Fira Sans Extra Condensed"/>
            </a:endParaRPr>
          </a:p>
        </p:txBody>
      </p:sp>
      <p:sp>
        <p:nvSpPr>
          <p:cNvPr id="139" name="Google Shape;169;p15">
            <a:extLst>
              <a:ext uri="{FF2B5EF4-FFF2-40B4-BE49-F238E27FC236}">
                <a16:creationId xmlns:a16="http://schemas.microsoft.com/office/drawing/2014/main" id="{703BFAED-E2A6-44E1-AEAC-14C2FDCE8159}"/>
              </a:ext>
            </a:extLst>
          </p:cNvPr>
          <p:cNvSpPr/>
          <p:nvPr/>
        </p:nvSpPr>
        <p:spPr>
          <a:xfrm>
            <a:off x="2746546" y="5447628"/>
            <a:ext cx="380161" cy="474556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FFFFFF"/>
                </a:solidFill>
                <a:latin typeface="Fira Sans Extra Condensed"/>
                <a:sym typeface="Fira Sans Extra Condensed"/>
              </a:rPr>
              <a:t>01</a:t>
            </a:r>
            <a:endParaRPr sz="1600" dirty="0">
              <a:solidFill>
                <a:srgbClr val="FFFFFF"/>
              </a:solidFill>
              <a:latin typeface="Fira Sans Extra Condensed"/>
              <a:sym typeface="Fira Sans Extra Condensed"/>
            </a:endParaRPr>
          </a:p>
        </p:txBody>
      </p:sp>
      <p:sp>
        <p:nvSpPr>
          <p:cNvPr id="140" name="Google Shape;169;p15">
            <a:extLst>
              <a:ext uri="{FF2B5EF4-FFF2-40B4-BE49-F238E27FC236}">
                <a16:creationId xmlns:a16="http://schemas.microsoft.com/office/drawing/2014/main" id="{86D0E44E-727F-4F3A-9886-8DF7406BBAE1}"/>
              </a:ext>
            </a:extLst>
          </p:cNvPr>
          <p:cNvSpPr/>
          <p:nvPr/>
        </p:nvSpPr>
        <p:spPr>
          <a:xfrm>
            <a:off x="9522421" y="1331235"/>
            <a:ext cx="403249" cy="474556"/>
          </a:xfrm>
          <a:custGeom>
            <a:avLst/>
            <a:gdLst/>
            <a:ahLst/>
            <a:cxnLst/>
            <a:rect l="l" t="t" r="r" b="b"/>
            <a:pathLst>
              <a:path w="8955" h="10725" extrusionOk="0">
                <a:moveTo>
                  <a:pt x="4477" y="0"/>
                </a:moveTo>
                <a:cubicBezTo>
                  <a:pt x="2013" y="0"/>
                  <a:pt x="1" y="2000"/>
                  <a:pt x="1" y="4477"/>
                </a:cubicBezTo>
                <a:cubicBezTo>
                  <a:pt x="1" y="7418"/>
                  <a:pt x="3299" y="9978"/>
                  <a:pt x="4227" y="10644"/>
                </a:cubicBezTo>
                <a:cubicBezTo>
                  <a:pt x="4305" y="10698"/>
                  <a:pt x="4391" y="10725"/>
                  <a:pt x="4477" y="10725"/>
                </a:cubicBezTo>
                <a:cubicBezTo>
                  <a:pt x="4564" y="10725"/>
                  <a:pt x="4650" y="10698"/>
                  <a:pt x="4727" y="10644"/>
                </a:cubicBezTo>
                <a:cubicBezTo>
                  <a:pt x="5668" y="9978"/>
                  <a:pt x="8954" y="7418"/>
                  <a:pt x="8954" y="4477"/>
                </a:cubicBezTo>
                <a:cubicBezTo>
                  <a:pt x="8954" y="2000"/>
                  <a:pt x="6954" y="0"/>
                  <a:pt x="447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06</a:t>
            </a:r>
            <a:endParaRPr dirty="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1" name="Google Shape;170;p15">
            <a:extLst>
              <a:ext uri="{FF2B5EF4-FFF2-40B4-BE49-F238E27FC236}">
                <a16:creationId xmlns:a16="http://schemas.microsoft.com/office/drawing/2014/main" id="{55B15BA5-C2CF-4D41-9BFE-D44E8C4A5BCF}"/>
              </a:ext>
            </a:extLst>
          </p:cNvPr>
          <p:cNvSpPr txBox="1"/>
          <p:nvPr/>
        </p:nvSpPr>
        <p:spPr>
          <a:xfrm>
            <a:off x="9863832" y="1352502"/>
            <a:ext cx="1884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2021</a:t>
            </a:r>
            <a:endParaRPr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" name="Google Shape;171;p15">
            <a:extLst>
              <a:ext uri="{FF2B5EF4-FFF2-40B4-BE49-F238E27FC236}">
                <a16:creationId xmlns:a16="http://schemas.microsoft.com/office/drawing/2014/main" id="{65090DCF-A02D-4BDE-97CE-8C4E63C1EFB5}"/>
              </a:ext>
            </a:extLst>
          </p:cNvPr>
          <p:cNvSpPr txBox="1"/>
          <p:nvPr/>
        </p:nvSpPr>
        <p:spPr>
          <a:xfrm>
            <a:off x="9873412" y="1678565"/>
            <a:ext cx="1884600" cy="100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BR" sz="1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Presta serviços (estudos) para o governo federal,  estados e municípios</a:t>
            </a:r>
            <a:endParaRPr sz="14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3268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47837AF-0CCB-45FA-A937-9632E28FD2DF}"/>
              </a:ext>
            </a:extLst>
          </p:cNvPr>
          <p:cNvSpPr txBox="1"/>
          <p:nvPr/>
        </p:nvSpPr>
        <p:spPr>
          <a:xfrm>
            <a:off x="433988" y="1125099"/>
            <a:ext cx="367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MOTIVAÇÃO</a:t>
            </a:r>
            <a:endParaRPr lang="pt-BR" dirty="0"/>
          </a:p>
        </p:txBody>
      </p:sp>
      <p:sp>
        <p:nvSpPr>
          <p:cNvPr id="3" name="Forma livre 5">
            <a:extLst>
              <a:ext uri="{FF2B5EF4-FFF2-40B4-BE49-F238E27FC236}">
                <a16:creationId xmlns:a16="http://schemas.microsoft.com/office/drawing/2014/main" id="{C45D4499-93C8-4170-9EF7-3F0DE01A6AB8}"/>
              </a:ext>
            </a:extLst>
          </p:cNvPr>
          <p:cNvSpPr/>
          <p:nvPr/>
        </p:nvSpPr>
        <p:spPr>
          <a:xfrm>
            <a:off x="8802273" y="3409405"/>
            <a:ext cx="2081481" cy="2081481"/>
          </a:xfrm>
          <a:custGeom>
            <a:avLst/>
            <a:gdLst>
              <a:gd name="connsiteX0" fmla="*/ 1374126 w 1935923"/>
              <a:gd name="connsiteY0" fmla="*/ 308661 h 1935923"/>
              <a:gd name="connsiteX1" fmla="*/ 1524711 w 1935923"/>
              <a:gd name="connsiteY1" fmla="*/ 182299 h 1935923"/>
              <a:gd name="connsiteX2" fmla="*/ 1645010 w 1935923"/>
              <a:gd name="connsiteY2" fmla="*/ 283242 h 1935923"/>
              <a:gd name="connsiteX3" fmla="*/ 1546716 w 1935923"/>
              <a:gd name="connsiteY3" fmla="*/ 453481 h 1935923"/>
              <a:gd name="connsiteX4" fmla="*/ 1702892 w 1935923"/>
              <a:gd name="connsiteY4" fmla="*/ 723986 h 1935923"/>
              <a:gd name="connsiteX5" fmla="*/ 1899470 w 1935923"/>
              <a:gd name="connsiteY5" fmla="*/ 723980 h 1935923"/>
              <a:gd name="connsiteX6" fmla="*/ 1926740 w 1935923"/>
              <a:gd name="connsiteY6" fmla="*/ 878634 h 1935923"/>
              <a:gd name="connsiteX7" fmla="*/ 1742015 w 1935923"/>
              <a:gd name="connsiteY7" fmla="*/ 945863 h 1935923"/>
              <a:gd name="connsiteX8" fmla="*/ 1687776 w 1935923"/>
              <a:gd name="connsiteY8" fmla="*/ 1253470 h 1935923"/>
              <a:gd name="connsiteX9" fmla="*/ 1838367 w 1935923"/>
              <a:gd name="connsiteY9" fmla="*/ 1379823 h 1935923"/>
              <a:gd name="connsiteX10" fmla="*/ 1759847 w 1935923"/>
              <a:gd name="connsiteY10" fmla="*/ 1515824 h 1935923"/>
              <a:gd name="connsiteX11" fmla="*/ 1575126 w 1935923"/>
              <a:gd name="connsiteY11" fmla="*/ 1448585 h 1935923"/>
              <a:gd name="connsiteX12" fmla="*/ 1335851 w 1935923"/>
              <a:gd name="connsiteY12" fmla="*/ 1649361 h 1935923"/>
              <a:gd name="connsiteX13" fmla="*/ 1369991 w 1935923"/>
              <a:gd name="connsiteY13" fmla="*/ 1842952 h 1935923"/>
              <a:gd name="connsiteX14" fmla="*/ 1222422 w 1935923"/>
              <a:gd name="connsiteY14" fmla="*/ 1896662 h 1935923"/>
              <a:gd name="connsiteX15" fmla="*/ 1124137 w 1935923"/>
              <a:gd name="connsiteY15" fmla="*/ 1726418 h 1935923"/>
              <a:gd name="connsiteX16" fmla="*/ 811785 w 1935923"/>
              <a:gd name="connsiteY16" fmla="*/ 1726418 h 1935923"/>
              <a:gd name="connsiteX17" fmla="*/ 713501 w 1935923"/>
              <a:gd name="connsiteY17" fmla="*/ 1896662 h 1935923"/>
              <a:gd name="connsiteX18" fmla="*/ 565932 w 1935923"/>
              <a:gd name="connsiteY18" fmla="*/ 1842952 h 1935923"/>
              <a:gd name="connsiteX19" fmla="*/ 600073 w 1935923"/>
              <a:gd name="connsiteY19" fmla="*/ 1649361 h 1935923"/>
              <a:gd name="connsiteX20" fmla="*/ 360798 w 1935923"/>
              <a:gd name="connsiteY20" fmla="*/ 1448585 h 1935923"/>
              <a:gd name="connsiteX21" fmla="*/ 176076 w 1935923"/>
              <a:gd name="connsiteY21" fmla="*/ 1515824 h 1935923"/>
              <a:gd name="connsiteX22" fmla="*/ 97556 w 1935923"/>
              <a:gd name="connsiteY22" fmla="*/ 1379823 h 1935923"/>
              <a:gd name="connsiteX23" fmla="*/ 248147 w 1935923"/>
              <a:gd name="connsiteY23" fmla="*/ 1253469 h 1935923"/>
              <a:gd name="connsiteX24" fmla="*/ 193908 w 1935923"/>
              <a:gd name="connsiteY24" fmla="*/ 945862 h 1935923"/>
              <a:gd name="connsiteX25" fmla="*/ 9183 w 1935923"/>
              <a:gd name="connsiteY25" fmla="*/ 878634 h 1935923"/>
              <a:gd name="connsiteX26" fmla="*/ 36453 w 1935923"/>
              <a:gd name="connsiteY26" fmla="*/ 723980 h 1935923"/>
              <a:gd name="connsiteX27" fmla="*/ 233031 w 1935923"/>
              <a:gd name="connsiteY27" fmla="*/ 723985 h 1935923"/>
              <a:gd name="connsiteX28" fmla="*/ 389207 w 1935923"/>
              <a:gd name="connsiteY28" fmla="*/ 453480 h 1935923"/>
              <a:gd name="connsiteX29" fmla="*/ 290913 w 1935923"/>
              <a:gd name="connsiteY29" fmla="*/ 283242 h 1935923"/>
              <a:gd name="connsiteX30" fmla="*/ 411212 w 1935923"/>
              <a:gd name="connsiteY30" fmla="*/ 182299 h 1935923"/>
              <a:gd name="connsiteX31" fmla="*/ 561797 w 1935923"/>
              <a:gd name="connsiteY31" fmla="*/ 308661 h 1935923"/>
              <a:gd name="connsiteX32" fmla="*/ 855312 w 1935923"/>
              <a:gd name="connsiteY32" fmla="*/ 201830 h 1935923"/>
              <a:gd name="connsiteX33" fmla="*/ 889442 w 1935923"/>
              <a:gd name="connsiteY33" fmla="*/ 8238 h 1935923"/>
              <a:gd name="connsiteX34" fmla="*/ 1046481 w 1935923"/>
              <a:gd name="connsiteY34" fmla="*/ 8238 h 1935923"/>
              <a:gd name="connsiteX35" fmla="*/ 1080612 w 1935923"/>
              <a:gd name="connsiteY35" fmla="*/ 201830 h 1935923"/>
              <a:gd name="connsiteX36" fmla="*/ 1374127 w 1935923"/>
              <a:gd name="connsiteY36" fmla="*/ 308661 h 1935923"/>
              <a:gd name="connsiteX37" fmla="*/ 1374126 w 1935923"/>
              <a:gd name="connsiteY37" fmla="*/ 308661 h 1935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35923" h="1935923">
                <a:moveTo>
                  <a:pt x="1374126" y="308661"/>
                </a:moveTo>
                <a:lnTo>
                  <a:pt x="1524711" y="182299"/>
                </a:lnTo>
                <a:lnTo>
                  <a:pt x="1645010" y="283242"/>
                </a:lnTo>
                <a:lnTo>
                  <a:pt x="1546716" y="453481"/>
                </a:lnTo>
                <a:cubicBezTo>
                  <a:pt x="1616608" y="532105"/>
                  <a:pt x="1669748" y="624145"/>
                  <a:pt x="1702892" y="723986"/>
                </a:cubicBezTo>
                <a:lnTo>
                  <a:pt x="1899470" y="723980"/>
                </a:lnTo>
                <a:lnTo>
                  <a:pt x="1926740" y="878634"/>
                </a:lnTo>
                <a:lnTo>
                  <a:pt x="1742015" y="945863"/>
                </a:lnTo>
                <a:cubicBezTo>
                  <a:pt x="1745017" y="1051018"/>
                  <a:pt x="1726562" y="1155683"/>
                  <a:pt x="1687776" y="1253470"/>
                </a:cubicBezTo>
                <a:lnTo>
                  <a:pt x="1838367" y="1379823"/>
                </a:lnTo>
                <a:lnTo>
                  <a:pt x="1759847" y="1515824"/>
                </a:lnTo>
                <a:lnTo>
                  <a:pt x="1575126" y="1448585"/>
                </a:lnTo>
                <a:cubicBezTo>
                  <a:pt x="1509833" y="1531068"/>
                  <a:pt x="1428419" y="1599383"/>
                  <a:pt x="1335851" y="1649361"/>
                </a:cubicBezTo>
                <a:lnTo>
                  <a:pt x="1369991" y="1842952"/>
                </a:lnTo>
                <a:lnTo>
                  <a:pt x="1222422" y="1896662"/>
                </a:lnTo>
                <a:lnTo>
                  <a:pt x="1124137" y="1726418"/>
                </a:lnTo>
                <a:cubicBezTo>
                  <a:pt x="1021101" y="1747635"/>
                  <a:pt x="914822" y="1747635"/>
                  <a:pt x="811785" y="1726418"/>
                </a:cubicBezTo>
                <a:lnTo>
                  <a:pt x="713501" y="1896662"/>
                </a:lnTo>
                <a:lnTo>
                  <a:pt x="565932" y="1842952"/>
                </a:lnTo>
                <a:lnTo>
                  <a:pt x="600073" y="1649361"/>
                </a:lnTo>
                <a:cubicBezTo>
                  <a:pt x="507505" y="1599383"/>
                  <a:pt x="426090" y="1531068"/>
                  <a:pt x="360798" y="1448585"/>
                </a:cubicBezTo>
                <a:lnTo>
                  <a:pt x="176076" y="1515824"/>
                </a:lnTo>
                <a:lnTo>
                  <a:pt x="97556" y="1379823"/>
                </a:lnTo>
                <a:lnTo>
                  <a:pt x="248147" y="1253469"/>
                </a:lnTo>
                <a:cubicBezTo>
                  <a:pt x="209361" y="1155682"/>
                  <a:pt x="190906" y="1051018"/>
                  <a:pt x="193908" y="945862"/>
                </a:cubicBezTo>
                <a:lnTo>
                  <a:pt x="9183" y="878634"/>
                </a:lnTo>
                <a:lnTo>
                  <a:pt x="36453" y="723980"/>
                </a:lnTo>
                <a:lnTo>
                  <a:pt x="233031" y="723985"/>
                </a:lnTo>
                <a:cubicBezTo>
                  <a:pt x="266175" y="624145"/>
                  <a:pt x="319315" y="532104"/>
                  <a:pt x="389207" y="453480"/>
                </a:cubicBezTo>
                <a:lnTo>
                  <a:pt x="290913" y="283242"/>
                </a:lnTo>
                <a:lnTo>
                  <a:pt x="411212" y="182299"/>
                </a:lnTo>
                <a:lnTo>
                  <a:pt x="561797" y="308661"/>
                </a:lnTo>
                <a:cubicBezTo>
                  <a:pt x="651363" y="253483"/>
                  <a:pt x="751233" y="217134"/>
                  <a:pt x="855312" y="201830"/>
                </a:cubicBezTo>
                <a:lnTo>
                  <a:pt x="889442" y="8238"/>
                </a:lnTo>
                <a:lnTo>
                  <a:pt x="1046481" y="8238"/>
                </a:lnTo>
                <a:lnTo>
                  <a:pt x="1080612" y="201830"/>
                </a:lnTo>
                <a:cubicBezTo>
                  <a:pt x="1184691" y="217134"/>
                  <a:pt x="1284561" y="253483"/>
                  <a:pt x="1374127" y="308661"/>
                </a:cubicBezTo>
                <a:lnTo>
                  <a:pt x="1374126" y="308661"/>
                </a:lnTo>
                <a:close/>
              </a:path>
            </a:pathLst>
          </a:custGeom>
          <a:solidFill>
            <a:srgbClr val="0B652F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067" tIns="476341" rIns="412067" bIns="51019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kern="1200" dirty="0"/>
              <a:t>Planejar</a:t>
            </a:r>
          </a:p>
        </p:txBody>
      </p:sp>
      <p:sp>
        <p:nvSpPr>
          <p:cNvPr id="4" name="Forma livre 6">
            <a:extLst>
              <a:ext uri="{FF2B5EF4-FFF2-40B4-BE49-F238E27FC236}">
                <a16:creationId xmlns:a16="http://schemas.microsoft.com/office/drawing/2014/main" id="{7057BD88-E7F5-45A4-A6EC-B89EA23A1BC9}"/>
              </a:ext>
            </a:extLst>
          </p:cNvPr>
          <p:cNvSpPr/>
          <p:nvPr/>
        </p:nvSpPr>
        <p:spPr>
          <a:xfrm>
            <a:off x="7663944" y="2902383"/>
            <a:ext cx="1543168" cy="1543168"/>
          </a:xfrm>
          <a:custGeom>
            <a:avLst/>
            <a:gdLst>
              <a:gd name="connsiteX0" fmla="*/ 1053490 w 1407944"/>
              <a:gd name="connsiteY0" fmla="*/ 356596 h 1407944"/>
              <a:gd name="connsiteX1" fmla="*/ 1261209 w 1407944"/>
              <a:gd name="connsiteY1" fmla="*/ 293994 h 1407944"/>
              <a:gd name="connsiteX2" fmla="*/ 1337642 w 1407944"/>
              <a:gd name="connsiteY2" fmla="*/ 426380 h 1407944"/>
              <a:gd name="connsiteX3" fmla="*/ 1179567 w 1407944"/>
              <a:gd name="connsiteY3" fmla="*/ 574968 h 1407944"/>
              <a:gd name="connsiteX4" fmla="*/ 1179567 w 1407944"/>
              <a:gd name="connsiteY4" fmla="*/ 832975 h 1407944"/>
              <a:gd name="connsiteX5" fmla="*/ 1337642 w 1407944"/>
              <a:gd name="connsiteY5" fmla="*/ 981564 h 1407944"/>
              <a:gd name="connsiteX6" fmla="*/ 1261209 w 1407944"/>
              <a:gd name="connsiteY6" fmla="*/ 1113950 h 1407944"/>
              <a:gd name="connsiteX7" fmla="*/ 1053490 w 1407944"/>
              <a:gd name="connsiteY7" fmla="*/ 1051348 h 1407944"/>
              <a:gd name="connsiteX8" fmla="*/ 830049 w 1407944"/>
              <a:gd name="connsiteY8" fmla="*/ 1180351 h 1407944"/>
              <a:gd name="connsiteX9" fmla="*/ 780405 w 1407944"/>
              <a:gd name="connsiteY9" fmla="*/ 1391543 h 1407944"/>
              <a:gd name="connsiteX10" fmla="*/ 627539 w 1407944"/>
              <a:gd name="connsiteY10" fmla="*/ 1391543 h 1407944"/>
              <a:gd name="connsiteX11" fmla="*/ 577895 w 1407944"/>
              <a:gd name="connsiteY11" fmla="*/ 1180351 h 1407944"/>
              <a:gd name="connsiteX12" fmla="*/ 354454 w 1407944"/>
              <a:gd name="connsiteY12" fmla="*/ 1051348 h 1407944"/>
              <a:gd name="connsiteX13" fmla="*/ 146735 w 1407944"/>
              <a:gd name="connsiteY13" fmla="*/ 1113950 h 1407944"/>
              <a:gd name="connsiteX14" fmla="*/ 70302 w 1407944"/>
              <a:gd name="connsiteY14" fmla="*/ 981564 h 1407944"/>
              <a:gd name="connsiteX15" fmla="*/ 228377 w 1407944"/>
              <a:gd name="connsiteY15" fmla="*/ 832976 h 1407944"/>
              <a:gd name="connsiteX16" fmla="*/ 228377 w 1407944"/>
              <a:gd name="connsiteY16" fmla="*/ 574969 h 1407944"/>
              <a:gd name="connsiteX17" fmla="*/ 70302 w 1407944"/>
              <a:gd name="connsiteY17" fmla="*/ 426380 h 1407944"/>
              <a:gd name="connsiteX18" fmla="*/ 146735 w 1407944"/>
              <a:gd name="connsiteY18" fmla="*/ 293994 h 1407944"/>
              <a:gd name="connsiteX19" fmla="*/ 354454 w 1407944"/>
              <a:gd name="connsiteY19" fmla="*/ 356596 h 1407944"/>
              <a:gd name="connsiteX20" fmla="*/ 577895 w 1407944"/>
              <a:gd name="connsiteY20" fmla="*/ 227593 h 1407944"/>
              <a:gd name="connsiteX21" fmla="*/ 627539 w 1407944"/>
              <a:gd name="connsiteY21" fmla="*/ 16401 h 1407944"/>
              <a:gd name="connsiteX22" fmla="*/ 780405 w 1407944"/>
              <a:gd name="connsiteY22" fmla="*/ 16401 h 1407944"/>
              <a:gd name="connsiteX23" fmla="*/ 830049 w 1407944"/>
              <a:gd name="connsiteY23" fmla="*/ 227593 h 1407944"/>
              <a:gd name="connsiteX24" fmla="*/ 1053490 w 1407944"/>
              <a:gd name="connsiteY24" fmla="*/ 356596 h 140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07944" h="1407944">
                <a:moveTo>
                  <a:pt x="1053490" y="356596"/>
                </a:moveTo>
                <a:lnTo>
                  <a:pt x="1261209" y="293994"/>
                </a:lnTo>
                <a:lnTo>
                  <a:pt x="1337642" y="426380"/>
                </a:lnTo>
                <a:lnTo>
                  <a:pt x="1179567" y="574968"/>
                </a:lnTo>
                <a:cubicBezTo>
                  <a:pt x="1202481" y="659444"/>
                  <a:pt x="1202481" y="748499"/>
                  <a:pt x="1179567" y="832975"/>
                </a:cubicBezTo>
                <a:lnTo>
                  <a:pt x="1337642" y="981564"/>
                </a:lnTo>
                <a:lnTo>
                  <a:pt x="1261209" y="1113950"/>
                </a:lnTo>
                <a:lnTo>
                  <a:pt x="1053490" y="1051348"/>
                </a:lnTo>
                <a:cubicBezTo>
                  <a:pt x="991789" y="1113430"/>
                  <a:pt x="914665" y="1157957"/>
                  <a:pt x="830049" y="1180351"/>
                </a:cubicBezTo>
                <a:lnTo>
                  <a:pt x="780405" y="1391543"/>
                </a:lnTo>
                <a:lnTo>
                  <a:pt x="627539" y="1391543"/>
                </a:lnTo>
                <a:lnTo>
                  <a:pt x="577895" y="1180351"/>
                </a:lnTo>
                <a:cubicBezTo>
                  <a:pt x="493280" y="1157957"/>
                  <a:pt x="416156" y="1113430"/>
                  <a:pt x="354454" y="1051348"/>
                </a:cubicBezTo>
                <a:lnTo>
                  <a:pt x="146735" y="1113950"/>
                </a:lnTo>
                <a:lnTo>
                  <a:pt x="70302" y="981564"/>
                </a:lnTo>
                <a:lnTo>
                  <a:pt x="228377" y="832976"/>
                </a:lnTo>
                <a:cubicBezTo>
                  <a:pt x="205463" y="748500"/>
                  <a:pt x="205463" y="659445"/>
                  <a:pt x="228377" y="574969"/>
                </a:cubicBezTo>
                <a:lnTo>
                  <a:pt x="70302" y="426380"/>
                </a:lnTo>
                <a:lnTo>
                  <a:pt x="146735" y="293994"/>
                </a:lnTo>
                <a:lnTo>
                  <a:pt x="354454" y="356596"/>
                </a:lnTo>
                <a:cubicBezTo>
                  <a:pt x="416155" y="294514"/>
                  <a:pt x="493279" y="249987"/>
                  <a:pt x="577895" y="227593"/>
                </a:cubicBezTo>
                <a:lnTo>
                  <a:pt x="627539" y="16401"/>
                </a:lnTo>
                <a:lnTo>
                  <a:pt x="780405" y="16401"/>
                </a:lnTo>
                <a:lnTo>
                  <a:pt x="830049" y="227593"/>
                </a:lnTo>
                <a:cubicBezTo>
                  <a:pt x="914664" y="249987"/>
                  <a:pt x="991788" y="294514"/>
                  <a:pt x="1053490" y="356596"/>
                </a:cubicBezTo>
                <a:close/>
              </a:path>
            </a:pathLst>
          </a:custGeom>
          <a:solidFill>
            <a:srgbClr val="0B652F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694" tIns="371836" rIns="369694" bIns="371836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kern="1200" dirty="0"/>
              <a:t>Conhecer</a:t>
            </a:r>
          </a:p>
        </p:txBody>
      </p:sp>
      <p:sp>
        <p:nvSpPr>
          <p:cNvPr id="5" name="Forma livre 7">
            <a:extLst>
              <a:ext uri="{FF2B5EF4-FFF2-40B4-BE49-F238E27FC236}">
                <a16:creationId xmlns:a16="http://schemas.microsoft.com/office/drawing/2014/main" id="{6FF4FA0F-D12C-407E-98D4-0B4C2CE8BB45}"/>
              </a:ext>
            </a:extLst>
          </p:cNvPr>
          <p:cNvSpPr/>
          <p:nvPr/>
        </p:nvSpPr>
        <p:spPr>
          <a:xfrm>
            <a:off x="8309492" y="1579313"/>
            <a:ext cx="2009102" cy="2009102"/>
          </a:xfrm>
          <a:custGeom>
            <a:avLst/>
            <a:gdLst>
              <a:gd name="connsiteX0" fmla="*/ 1032205 w 1379498"/>
              <a:gd name="connsiteY0" fmla="*/ 349392 h 1379498"/>
              <a:gd name="connsiteX1" fmla="*/ 1235728 w 1379498"/>
              <a:gd name="connsiteY1" fmla="*/ 288054 h 1379498"/>
              <a:gd name="connsiteX2" fmla="*/ 1310617 w 1379498"/>
              <a:gd name="connsiteY2" fmla="*/ 417765 h 1379498"/>
              <a:gd name="connsiteX3" fmla="*/ 1155735 w 1379498"/>
              <a:gd name="connsiteY3" fmla="*/ 563352 h 1379498"/>
              <a:gd name="connsiteX4" fmla="*/ 1155735 w 1379498"/>
              <a:gd name="connsiteY4" fmla="*/ 816146 h 1379498"/>
              <a:gd name="connsiteX5" fmla="*/ 1310617 w 1379498"/>
              <a:gd name="connsiteY5" fmla="*/ 961733 h 1379498"/>
              <a:gd name="connsiteX6" fmla="*/ 1235728 w 1379498"/>
              <a:gd name="connsiteY6" fmla="*/ 1091444 h 1379498"/>
              <a:gd name="connsiteX7" fmla="*/ 1032205 w 1379498"/>
              <a:gd name="connsiteY7" fmla="*/ 1030106 h 1379498"/>
              <a:gd name="connsiteX8" fmla="*/ 813279 w 1379498"/>
              <a:gd name="connsiteY8" fmla="*/ 1156503 h 1379498"/>
              <a:gd name="connsiteX9" fmla="*/ 764638 w 1379498"/>
              <a:gd name="connsiteY9" fmla="*/ 1363428 h 1379498"/>
              <a:gd name="connsiteX10" fmla="*/ 614860 w 1379498"/>
              <a:gd name="connsiteY10" fmla="*/ 1363428 h 1379498"/>
              <a:gd name="connsiteX11" fmla="*/ 566219 w 1379498"/>
              <a:gd name="connsiteY11" fmla="*/ 1156503 h 1379498"/>
              <a:gd name="connsiteX12" fmla="*/ 347293 w 1379498"/>
              <a:gd name="connsiteY12" fmla="*/ 1030106 h 1379498"/>
              <a:gd name="connsiteX13" fmla="*/ 143770 w 1379498"/>
              <a:gd name="connsiteY13" fmla="*/ 1091444 h 1379498"/>
              <a:gd name="connsiteX14" fmla="*/ 68881 w 1379498"/>
              <a:gd name="connsiteY14" fmla="*/ 961733 h 1379498"/>
              <a:gd name="connsiteX15" fmla="*/ 223763 w 1379498"/>
              <a:gd name="connsiteY15" fmla="*/ 816146 h 1379498"/>
              <a:gd name="connsiteX16" fmla="*/ 223763 w 1379498"/>
              <a:gd name="connsiteY16" fmla="*/ 563352 h 1379498"/>
              <a:gd name="connsiteX17" fmla="*/ 68881 w 1379498"/>
              <a:gd name="connsiteY17" fmla="*/ 417765 h 1379498"/>
              <a:gd name="connsiteX18" fmla="*/ 143770 w 1379498"/>
              <a:gd name="connsiteY18" fmla="*/ 288054 h 1379498"/>
              <a:gd name="connsiteX19" fmla="*/ 347293 w 1379498"/>
              <a:gd name="connsiteY19" fmla="*/ 349392 h 1379498"/>
              <a:gd name="connsiteX20" fmla="*/ 566219 w 1379498"/>
              <a:gd name="connsiteY20" fmla="*/ 222995 h 1379498"/>
              <a:gd name="connsiteX21" fmla="*/ 614860 w 1379498"/>
              <a:gd name="connsiteY21" fmla="*/ 16070 h 1379498"/>
              <a:gd name="connsiteX22" fmla="*/ 764638 w 1379498"/>
              <a:gd name="connsiteY22" fmla="*/ 16070 h 1379498"/>
              <a:gd name="connsiteX23" fmla="*/ 813279 w 1379498"/>
              <a:gd name="connsiteY23" fmla="*/ 222995 h 1379498"/>
              <a:gd name="connsiteX24" fmla="*/ 1032205 w 1379498"/>
              <a:gd name="connsiteY24" fmla="*/ 349392 h 13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79498" h="1379498">
                <a:moveTo>
                  <a:pt x="887910" y="348949"/>
                </a:moveTo>
                <a:lnTo>
                  <a:pt x="1035461" y="257563"/>
                </a:lnTo>
                <a:lnTo>
                  <a:pt x="1121935" y="344037"/>
                </a:lnTo>
                <a:lnTo>
                  <a:pt x="1030550" y="491589"/>
                </a:lnTo>
                <a:cubicBezTo>
                  <a:pt x="1065747" y="552122"/>
                  <a:pt x="1084187" y="620938"/>
                  <a:pt x="1083971" y="690961"/>
                </a:cubicBezTo>
                <a:lnTo>
                  <a:pt x="1236889" y="773051"/>
                </a:lnTo>
                <a:lnTo>
                  <a:pt x="1205237" y="891177"/>
                </a:lnTo>
                <a:lnTo>
                  <a:pt x="1031761" y="885811"/>
                </a:lnTo>
                <a:cubicBezTo>
                  <a:pt x="996936" y="946560"/>
                  <a:pt x="946560" y="996937"/>
                  <a:pt x="885811" y="1031761"/>
                </a:cubicBezTo>
                <a:lnTo>
                  <a:pt x="891177" y="1205237"/>
                </a:lnTo>
                <a:lnTo>
                  <a:pt x="773051" y="1236888"/>
                </a:lnTo>
                <a:lnTo>
                  <a:pt x="690961" y="1083971"/>
                </a:lnTo>
                <a:cubicBezTo>
                  <a:pt x="620938" y="1084186"/>
                  <a:pt x="552122" y="1065747"/>
                  <a:pt x="491588" y="1030549"/>
                </a:cubicBezTo>
                <a:lnTo>
                  <a:pt x="344037" y="1121935"/>
                </a:lnTo>
                <a:lnTo>
                  <a:pt x="257563" y="1035461"/>
                </a:lnTo>
                <a:lnTo>
                  <a:pt x="348948" y="887909"/>
                </a:lnTo>
                <a:cubicBezTo>
                  <a:pt x="313751" y="827376"/>
                  <a:pt x="295311" y="758560"/>
                  <a:pt x="295527" y="688537"/>
                </a:cubicBezTo>
                <a:lnTo>
                  <a:pt x="142609" y="606447"/>
                </a:lnTo>
                <a:lnTo>
                  <a:pt x="174261" y="488321"/>
                </a:lnTo>
                <a:lnTo>
                  <a:pt x="347737" y="493687"/>
                </a:lnTo>
                <a:cubicBezTo>
                  <a:pt x="382562" y="432938"/>
                  <a:pt x="432938" y="382561"/>
                  <a:pt x="493687" y="347737"/>
                </a:cubicBezTo>
                <a:lnTo>
                  <a:pt x="488321" y="174261"/>
                </a:lnTo>
                <a:lnTo>
                  <a:pt x="606447" y="142610"/>
                </a:lnTo>
                <a:lnTo>
                  <a:pt x="688537" y="295527"/>
                </a:lnTo>
                <a:cubicBezTo>
                  <a:pt x="758560" y="295312"/>
                  <a:pt x="827376" y="313751"/>
                  <a:pt x="887910" y="348949"/>
                </a:cubicBezTo>
                <a:close/>
              </a:path>
            </a:pathLst>
          </a:custGeom>
          <a:solidFill>
            <a:srgbClr val="0B652F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6632" tIns="476632" rIns="476633" bIns="47663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/>
              <a:t>Entender</a:t>
            </a:r>
            <a:endParaRPr lang="pt-BR" sz="1400" kern="1200" dirty="0"/>
          </a:p>
        </p:txBody>
      </p:sp>
      <p:sp>
        <p:nvSpPr>
          <p:cNvPr id="6" name="Seta circular 9">
            <a:extLst>
              <a:ext uri="{FF2B5EF4-FFF2-40B4-BE49-F238E27FC236}">
                <a16:creationId xmlns:a16="http://schemas.microsoft.com/office/drawing/2014/main" id="{D10F2D0A-3609-4B5C-A91D-75AB523550C8}"/>
              </a:ext>
            </a:extLst>
          </p:cNvPr>
          <p:cNvSpPr/>
          <p:nvPr/>
        </p:nvSpPr>
        <p:spPr>
          <a:xfrm>
            <a:off x="8646150" y="3121386"/>
            <a:ext cx="2664296" cy="2664296"/>
          </a:xfrm>
          <a:prstGeom prst="circularArrow">
            <a:avLst>
              <a:gd name="adj1" fmla="val 4687"/>
              <a:gd name="adj2" fmla="val 299029"/>
              <a:gd name="adj3" fmla="val 2497725"/>
              <a:gd name="adj4" fmla="val 15901588"/>
              <a:gd name="adj5" fmla="val 5469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orma 6">
            <a:extLst>
              <a:ext uri="{FF2B5EF4-FFF2-40B4-BE49-F238E27FC236}">
                <a16:creationId xmlns:a16="http://schemas.microsoft.com/office/drawing/2014/main" id="{1BBA70CF-0C51-45C3-ABE5-A3133F30BB06}"/>
              </a:ext>
            </a:extLst>
          </p:cNvPr>
          <p:cNvSpPr/>
          <p:nvPr/>
        </p:nvSpPr>
        <p:spPr>
          <a:xfrm>
            <a:off x="7376907" y="2617330"/>
            <a:ext cx="1973325" cy="197332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Shape 264">
            <a:extLst>
              <a:ext uri="{FF2B5EF4-FFF2-40B4-BE49-F238E27FC236}">
                <a16:creationId xmlns:a16="http://schemas.microsoft.com/office/drawing/2014/main" id="{BE721C74-F59F-41A3-9376-36C87F165241}"/>
              </a:ext>
            </a:extLst>
          </p:cNvPr>
          <p:cNvSpPr txBox="1"/>
          <p:nvPr/>
        </p:nvSpPr>
        <p:spPr>
          <a:xfrm>
            <a:off x="514946" y="2007382"/>
            <a:ext cx="5625151" cy="36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Necessidade de informação para subsidiar o planejamento do setor de transportes.</a:t>
            </a: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Demanda por uma unidade de organização de informações do setor.</a:t>
            </a: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Requisitos de uma sistematização de coleta e tratamento de informações.</a:t>
            </a: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Ausência de mecanismos de acompanhamento do setor.</a:t>
            </a: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Solicitações de informações para tomada de decisão.</a:t>
            </a: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  <a:ea typeface="Roboto Condensed"/>
                <a:cs typeface="Roboto Condensed"/>
                <a:sym typeface="Roboto Condensed"/>
              </a:rPr>
              <a:t>Disseminação de uma visão holística de transporte e logística.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46B457B-4982-4D8D-B794-39E02278921A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EA9BB2-51F0-4223-A037-7487BA9FAFB8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2"/>
              </a:rPr>
              <a:t>https://www.ontl.epl.gov.br/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6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17E554-5511-497E-BB54-501CFBDA1855}"/>
              </a:ext>
            </a:extLst>
          </p:cNvPr>
          <p:cNvSpPr txBox="1"/>
          <p:nvPr/>
        </p:nvSpPr>
        <p:spPr>
          <a:xfrm>
            <a:off x="433988" y="1125099"/>
            <a:ext cx="367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latin typeface="+mj-lt"/>
                <a:ea typeface="Adobe Gothic Std B" pitchFamily="34" charset="-128"/>
                <a:cs typeface="Aharoni" panose="02010803020104030203" pitchFamily="2" charset="-79"/>
              </a:defRPr>
            </a:lvl1pPr>
          </a:lstStyle>
          <a:p>
            <a:r>
              <a:rPr lang="es-ES" dirty="0"/>
              <a:t>PILARES</a:t>
            </a:r>
            <a:endParaRPr lang="pt-BR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888B261-5C7D-4D0E-9EA9-18E7C840DA24}"/>
              </a:ext>
            </a:extLst>
          </p:cNvPr>
          <p:cNvSpPr/>
          <p:nvPr/>
        </p:nvSpPr>
        <p:spPr>
          <a:xfrm>
            <a:off x="4874037" y="2400111"/>
            <a:ext cx="2765479" cy="276547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DDE86EA-8282-42EB-80C6-C3C923D73717}"/>
              </a:ext>
            </a:extLst>
          </p:cNvPr>
          <p:cNvSpPr/>
          <p:nvPr/>
        </p:nvSpPr>
        <p:spPr>
          <a:xfrm>
            <a:off x="5000495" y="2525814"/>
            <a:ext cx="2514072" cy="2514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3ECE6D9-1B38-4A63-B976-9225E760DE35}"/>
              </a:ext>
            </a:extLst>
          </p:cNvPr>
          <p:cNvSpPr/>
          <p:nvPr/>
        </p:nvSpPr>
        <p:spPr>
          <a:xfrm>
            <a:off x="5290375" y="2578591"/>
            <a:ext cx="216000" cy="216000"/>
          </a:xfrm>
          <a:prstGeom prst="ellipse">
            <a:avLst/>
          </a:prstGeom>
          <a:solidFill>
            <a:srgbClr val="E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9ADAC5C-4A11-4860-B2BE-732BA070862F}"/>
              </a:ext>
            </a:extLst>
          </p:cNvPr>
          <p:cNvSpPr/>
          <p:nvPr/>
        </p:nvSpPr>
        <p:spPr>
          <a:xfrm>
            <a:off x="7016719" y="2578591"/>
            <a:ext cx="216000" cy="216000"/>
          </a:xfrm>
          <a:prstGeom prst="ellipse">
            <a:avLst/>
          </a:prstGeom>
          <a:solidFill>
            <a:srgbClr val="E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6B890C5-265F-4DC2-B8B2-2B9F0D569FE9}"/>
              </a:ext>
            </a:extLst>
          </p:cNvPr>
          <p:cNvSpPr/>
          <p:nvPr/>
        </p:nvSpPr>
        <p:spPr>
          <a:xfrm>
            <a:off x="5290593" y="4796002"/>
            <a:ext cx="216000" cy="216000"/>
          </a:xfrm>
          <a:prstGeom prst="ellipse">
            <a:avLst/>
          </a:prstGeom>
          <a:solidFill>
            <a:srgbClr val="E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855288C-B825-40A1-80F7-F62D1C027E32}"/>
              </a:ext>
            </a:extLst>
          </p:cNvPr>
          <p:cNvSpPr/>
          <p:nvPr/>
        </p:nvSpPr>
        <p:spPr>
          <a:xfrm>
            <a:off x="7016937" y="4796002"/>
            <a:ext cx="216000" cy="216000"/>
          </a:xfrm>
          <a:prstGeom prst="ellipse">
            <a:avLst/>
          </a:prstGeom>
          <a:solidFill>
            <a:srgbClr val="E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2624635-E8B0-4B52-BFA7-5DB3D827B7DE}"/>
              </a:ext>
            </a:extLst>
          </p:cNvPr>
          <p:cNvSpPr txBox="1"/>
          <p:nvPr/>
        </p:nvSpPr>
        <p:spPr>
          <a:xfrm>
            <a:off x="1592413" y="2148260"/>
            <a:ext cx="3052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latin typeface="+mj-lt"/>
              </a:rPr>
              <a:t>DISSEMINAR</a:t>
            </a:r>
          </a:p>
          <a:p>
            <a:pPr algn="r"/>
            <a:r>
              <a:rPr lang="pt-BR" dirty="0">
                <a:latin typeface="+mj-lt"/>
              </a:rPr>
              <a:t>Análises, avaliações e estudos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7F934A-2976-40B0-90DE-91FC3FF4A402}"/>
              </a:ext>
            </a:extLst>
          </p:cNvPr>
          <p:cNvSpPr txBox="1"/>
          <p:nvPr/>
        </p:nvSpPr>
        <p:spPr>
          <a:xfrm>
            <a:off x="7889445" y="2132315"/>
            <a:ext cx="21435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INTEGRAR</a:t>
            </a:r>
          </a:p>
          <a:p>
            <a:r>
              <a:rPr lang="pt-BR" dirty="0">
                <a:latin typeface="+mj-lt"/>
              </a:rPr>
              <a:t>Dados do ecossistema do setor de transporte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B3A976-802D-4CA5-BCDE-9D2C6B6B9E10}"/>
              </a:ext>
            </a:extLst>
          </p:cNvPr>
          <p:cNvSpPr txBox="1"/>
          <p:nvPr/>
        </p:nvSpPr>
        <p:spPr>
          <a:xfrm>
            <a:off x="7880815" y="4608390"/>
            <a:ext cx="2143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+mj-lt"/>
              </a:rPr>
              <a:t>PLANEJAR</a:t>
            </a:r>
          </a:p>
          <a:p>
            <a:r>
              <a:rPr lang="pt-BR" dirty="0">
                <a:latin typeface="+mj-lt"/>
              </a:rPr>
              <a:t>Ferramentas de apoio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2FB6BD-296E-4E97-A1D9-3E78F973568F}"/>
              </a:ext>
            </a:extLst>
          </p:cNvPr>
          <p:cNvSpPr txBox="1"/>
          <p:nvPr/>
        </p:nvSpPr>
        <p:spPr>
          <a:xfrm>
            <a:off x="2024830" y="4608389"/>
            <a:ext cx="2619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latin typeface="+mj-lt"/>
              </a:rPr>
              <a:t>MONITORAR</a:t>
            </a:r>
          </a:p>
          <a:p>
            <a:pPr algn="r"/>
            <a:r>
              <a:rPr lang="pt-BR" dirty="0">
                <a:latin typeface="+mj-lt"/>
              </a:rPr>
              <a:t>Indicadores de Desempenho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0345B68-8028-43D2-A2F8-B8E513215466}"/>
              </a:ext>
            </a:extLst>
          </p:cNvPr>
          <p:cNvSpPr/>
          <p:nvPr/>
        </p:nvSpPr>
        <p:spPr>
          <a:xfrm>
            <a:off x="0" y="6413524"/>
            <a:ext cx="3203848" cy="439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20EC356-CD74-4879-83CF-62330F807EDD}"/>
              </a:ext>
            </a:extLst>
          </p:cNvPr>
          <p:cNvSpPr txBox="1"/>
          <p:nvPr/>
        </p:nvSpPr>
        <p:spPr>
          <a:xfrm>
            <a:off x="0" y="6479288"/>
            <a:ext cx="3203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2"/>
              </a:rPr>
              <a:t>https://www.ontl.epl.gov.br/</a:t>
            </a:r>
            <a:r>
              <a:rPr lang="pt-BR" sz="1400" dirty="0"/>
              <a:t> </a:t>
            </a:r>
          </a:p>
        </p:txBody>
      </p:sp>
      <p:pic>
        <p:nvPicPr>
          <p:cNvPr id="16" name="Imagem 15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DB333C03-D865-4954-8F6D-5D3CD0B61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59" y="3424977"/>
            <a:ext cx="2150634" cy="7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965</Words>
  <Application>Microsoft Office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Catamaran Light</vt:lpstr>
      <vt:lpstr>Fira Sans Extra Condensed</vt:lpstr>
      <vt:lpstr>Fira Sans Extra Condensed Medium</vt:lpstr>
      <vt:lpstr>Livvic</vt:lpstr>
      <vt:lpstr>Roboto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7</cp:revision>
  <cp:lastPrinted>2022-03-29T21:55:22Z</cp:lastPrinted>
  <dcterms:created xsi:type="dcterms:W3CDTF">2022-03-04T12:39:06Z</dcterms:created>
  <dcterms:modified xsi:type="dcterms:W3CDTF">2022-03-30T11:38:46Z</dcterms:modified>
</cp:coreProperties>
</file>