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21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46.jpg" ContentType="image/jpg"/>
  <Override PartName="/ppt/media/image47.jpg" ContentType="image/jpg"/>
  <Override PartName="/ppt/media/image48.jpg" ContentType="image/jpg"/>
  <Override PartName="/ppt/media/image49.jpg" ContentType="image/jpg"/>
  <Override PartName="/ppt/media/image50.jpg" ContentType="image/jpg"/>
  <Override PartName="/ppt/media/image52.jpg" ContentType="image/jpg"/>
  <Override PartName="/ppt/media/image53.jpg" ContentType="image/jpg"/>
  <Override PartName="/ppt/media/image54.jpg" ContentType="image/jpg"/>
  <Override PartName="/ppt/media/image55.jpg" ContentType="image/jpg"/>
  <Override PartName="/ppt/media/image56.jpg" ContentType="image/jpg"/>
  <Override PartName="/ppt/media/image5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4" r:id="rId6"/>
    <p:sldId id="265" r:id="rId7"/>
    <p:sldId id="271" r:id="rId8"/>
    <p:sldId id="273" r:id="rId9"/>
    <p:sldId id="274" r:id="rId10"/>
    <p:sldId id="263" r:id="rId11"/>
    <p:sldId id="272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06C"/>
    <a:srgbClr val="039385"/>
    <a:srgbClr val="F39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426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jpg"/><Relationship Id="rId3" Type="http://schemas.openxmlformats.org/officeDocument/2006/relationships/image" Target="../media/image13.jpg"/><Relationship Id="rId21" Type="http://schemas.openxmlformats.org/officeDocument/2006/relationships/image" Target="../media/image31.png"/><Relationship Id="rId34" Type="http://schemas.openxmlformats.org/officeDocument/2006/relationships/image" Target="../media/image44.jpg"/><Relationship Id="rId42" Type="http://schemas.openxmlformats.org/officeDocument/2006/relationships/image" Target="../media/image52.jpg"/><Relationship Id="rId47" Type="http://schemas.openxmlformats.org/officeDocument/2006/relationships/image" Target="../media/image57.jpg"/><Relationship Id="rId50" Type="http://schemas.openxmlformats.org/officeDocument/2006/relationships/image" Target="../media/image60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jpg"/><Relationship Id="rId38" Type="http://schemas.openxmlformats.org/officeDocument/2006/relationships/image" Target="../media/image48.jpg"/><Relationship Id="rId46" Type="http://schemas.openxmlformats.org/officeDocument/2006/relationships/image" Target="../media/image56.jp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41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jpg"/><Relationship Id="rId40" Type="http://schemas.openxmlformats.org/officeDocument/2006/relationships/image" Target="../media/image50.jpg"/><Relationship Id="rId45" Type="http://schemas.openxmlformats.org/officeDocument/2006/relationships/image" Target="../media/image55.jpg"/><Relationship Id="rId5" Type="http://schemas.openxmlformats.org/officeDocument/2006/relationships/image" Target="../media/image15.jp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jpg"/><Relationship Id="rId49" Type="http://schemas.openxmlformats.org/officeDocument/2006/relationships/image" Target="../media/image59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jpg"/><Relationship Id="rId43" Type="http://schemas.openxmlformats.org/officeDocument/2006/relationships/image" Target="../media/image53.jpg"/><Relationship Id="rId48" Type="http://schemas.openxmlformats.org/officeDocument/2006/relationships/image" Target="../media/image58.png"/><Relationship Id="rId8" Type="http://schemas.openxmlformats.org/officeDocument/2006/relationships/image" Target="../media/image18.png"/><Relationship Id="rId51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937" y="2506240"/>
            <a:ext cx="8766136" cy="121455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039385"/>
                </a:solidFill>
                <a:latin typeface="Georgia Pro Black" panose="020B0604020202020204" pitchFamily="18" charset="0"/>
              </a:rPr>
              <a:t>Agenda de Sustentabilidade do MInfra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971F86-490B-425D-B4EE-D2824A2D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3898" y="4085633"/>
            <a:ext cx="5134216" cy="536010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rgbClr val="06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SUBSECRETARIA DE SUSTENTABILIDADE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D3199B5-6D87-4B53-84C8-5ACDB556B6C9}"/>
              </a:ext>
            </a:extLst>
          </p:cNvPr>
          <p:cNvSpPr txBox="1"/>
          <p:nvPr/>
        </p:nvSpPr>
        <p:spPr>
          <a:xfrm>
            <a:off x="4987288" y="5318861"/>
            <a:ext cx="148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39385"/>
                </a:solidFill>
                <a:latin typeface="+mj-lt"/>
              </a:rPr>
              <a:t>MARÇO</a:t>
            </a:r>
            <a:r>
              <a:rPr lang="pt-BR">
                <a:solidFill>
                  <a:srgbClr val="039385"/>
                </a:solidFill>
                <a:latin typeface="+mj-lt"/>
              </a:rPr>
              <a:t>/2022</a:t>
            </a:r>
            <a:endParaRPr lang="pt-BR" dirty="0">
              <a:solidFill>
                <a:srgbClr val="039385"/>
              </a:solidFill>
              <a:latin typeface="+mj-l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7480F7-ED02-4AA2-A478-054AD3DB2751}"/>
              </a:ext>
            </a:extLst>
          </p:cNvPr>
          <p:cNvSpPr/>
          <p:nvPr/>
        </p:nvSpPr>
        <p:spPr>
          <a:xfrm>
            <a:off x="1531041" y="2187387"/>
            <a:ext cx="8399929" cy="262665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E345240F-5F0F-4A8D-8617-E054971B5D2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600" b="1" dirty="0">
                <a:solidFill>
                  <a:srgbClr val="06506C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AGENDA DE SUSTENTABILIDADE 2023-2026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1600" b="1" dirty="0">
              <a:solidFill>
                <a:srgbClr val="06506C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600" dirty="0">
                <a:solidFill>
                  <a:srgbClr val="06506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ANÁLISE AMADURECIDA DA IMPLEMENTAÇÃO DA AGENDA 2020-2022;</a:t>
            </a:r>
          </a:p>
          <a:p>
            <a:pPr marL="457200" lvl="1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1600" dirty="0">
              <a:solidFill>
                <a:srgbClr val="06506C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600" dirty="0">
                <a:solidFill>
                  <a:srgbClr val="06506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AVALIAÇÃO DOS PÓS E CONTRAS NO ÂMBITO DO CTS - COMITÊ DE TERRITÓRIOS E DE SUSTENTABILIDADE DO MINFRA (UNIDADES DO MINFRA E ENTIDADES VINCULADAS), 41 MEMBROS;</a:t>
            </a:r>
          </a:p>
          <a:p>
            <a:pPr marL="457200" lvl="1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1600" dirty="0">
              <a:solidFill>
                <a:srgbClr val="06506C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600" dirty="0">
                <a:solidFill>
                  <a:srgbClr val="06506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DEFINIÇÃO DO NOVO FORMATO E REALIZAÇÃO DE OFICINAS EM PARCERIA COM A GIZ PARA A CONSTRUÇÃO DA AGENDA;</a:t>
            </a:r>
          </a:p>
          <a:p>
            <a:pPr marL="457200" lvl="1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1600" dirty="0">
              <a:solidFill>
                <a:srgbClr val="06506C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600" dirty="0">
                <a:solidFill>
                  <a:srgbClr val="06506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CONSTRUÇÃO E PUBLICAÇÃO ATÉ SETEMBRO DE 2022 NO ÂMBITO DO CTS.</a:t>
            </a: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E933C7BF-ABF2-4B5C-8904-9DDABD5FD7EE}"/>
              </a:ext>
            </a:extLst>
          </p:cNvPr>
          <p:cNvSpPr txBox="1">
            <a:spLocks/>
          </p:cNvSpPr>
          <p:nvPr/>
        </p:nvSpPr>
        <p:spPr>
          <a:xfrm>
            <a:off x="2857500" y="710760"/>
            <a:ext cx="6477000" cy="67185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39385"/>
                </a:solidFill>
                <a:latin typeface="Georgia Pro Black" panose="02040A02050405020203" pitchFamily="18" charset="0"/>
                <a:cs typeface="Calibri" panose="020F0502020204030204" pitchFamily="34" charset="0"/>
              </a:rPr>
              <a:t>Sustentabilidade</a:t>
            </a:r>
            <a:r>
              <a:rPr lang="pt-BR" sz="2800" b="1" dirty="0">
                <a:solidFill>
                  <a:srgbClr val="039385"/>
                </a:solidFill>
                <a:latin typeface="Georgia Pro Black" panose="02040A02050405020203" pitchFamily="18" charset="0"/>
                <a:cs typeface="Calibri" panose="020F0502020204030204" pitchFamily="34" charset="0"/>
              </a:rPr>
              <a:t> &amp; Infraestrutura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43D11B5-56B0-40F5-A6F7-799086EAA01D}"/>
              </a:ext>
            </a:extLst>
          </p:cNvPr>
          <p:cNvCxnSpPr>
            <a:cxnSpLocks/>
          </p:cNvCxnSpPr>
          <p:nvPr/>
        </p:nvCxnSpPr>
        <p:spPr>
          <a:xfrm flipH="1">
            <a:off x="5820560" y="658506"/>
            <a:ext cx="373298" cy="0"/>
          </a:xfrm>
          <a:prstGeom prst="line">
            <a:avLst/>
          </a:prstGeom>
          <a:ln w="28575">
            <a:solidFill>
              <a:srgbClr val="06506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Seta: Divisa 9">
            <a:extLst>
              <a:ext uri="{FF2B5EF4-FFF2-40B4-BE49-F238E27FC236}">
                <a16:creationId xmlns:a16="http://schemas.microsoft.com/office/drawing/2014/main" id="{78B7C6A7-7F54-4665-BA7E-907AD726F129}"/>
              </a:ext>
            </a:extLst>
          </p:cNvPr>
          <p:cNvSpPr/>
          <p:nvPr/>
        </p:nvSpPr>
        <p:spPr>
          <a:xfrm>
            <a:off x="963703" y="2798754"/>
            <a:ext cx="251011" cy="277906"/>
          </a:xfrm>
          <a:prstGeom prst="chevron">
            <a:avLst/>
          </a:prstGeom>
          <a:solidFill>
            <a:srgbClr val="F39220"/>
          </a:solidFill>
          <a:ln>
            <a:solidFill>
              <a:srgbClr val="F39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Seta: Divisa 10">
            <a:extLst>
              <a:ext uri="{FF2B5EF4-FFF2-40B4-BE49-F238E27FC236}">
                <a16:creationId xmlns:a16="http://schemas.microsoft.com/office/drawing/2014/main" id="{50649929-A7BB-4F01-B7D5-6331A418F934}"/>
              </a:ext>
            </a:extLst>
          </p:cNvPr>
          <p:cNvSpPr/>
          <p:nvPr/>
        </p:nvSpPr>
        <p:spPr>
          <a:xfrm>
            <a:off x="957535" y="3623006"/>
            <a:ext cx="251011" cy="277906"/>
          </a:xfrm>
          <a:prstGeom prst="chevron">
            <a:avLst/>
          </a:prstGeom>
          <a:solidFill>
            <a:srgbClr val="F39220"/>
          </a:solidFill>
          <a:ln>
            <a:solidFill>
              <a:srgbClr val="F39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Seta: Divisa 11">
            <a:extLst>
              <a:ext uri="{FF2B5EF4-FFF2-40B4-BE49-F238E27FC236}">
                <a16:creationId xmlns:a16="http://schemas.microsoft.com/office/drawing/2014/main" id="{BDC4D0B1-AA1D-463A-8DA5-C8D0565B701C}"/>
              </a:ext>
            </a:extLst>
          </p:cNvPr>
          <p:cNvSpPr/>
          <p:nvPr/>
        </p:nvSpPr>
        <p:spPr>
          <a:xfrm>
            <a:off x="966518" y="4735088"/>
            <a:ext cx="251011" cy="277906"/>
          </a:xfrm>
          <a:prstGeom prst="chevron">
            <a:avLst/>
          </a:prstGeom>
          <a:solidFill>
            <a:srgbClr val="F39220"/>
          </a:solidFill>
          <a:ln>
            <a:solidFill>
              <a:srgbClr val="F39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: Divisa 12">
            <a:extLst>
              <a:ext uri="{FF2B5EF4-FFF2-40B4-BE49-F238E27FC236}">
                <a16:creationId xmlns:a16="http://schemas.microsoft.com/office/drawing/2014/main" id="{9F55A16D-255D-4DD1-A161-A33D26D01458}"/>
              </a:ext>
            </a:extLst>
          </p:cNvPr>
          <p:cNvSpPr/>
          <p:nvPr/>
        </p:nvSpPr>
        <p:spPr>
          <a:xfrm>
            <a:off x="957534" y="5826834"/>
            <a:ext cx="251011" cy="277906"/>
          </a:xfrm>
          <a:prstGeom prst="chevron">
            <a:avLst/>
          </a:prstGeom>
          <a:solidFill>
            <a:srgbClr val="F39220"/>
          </a:solidFill>
          <a:ln>
            <a:solidFill>
              <a:srgbClr val="F39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1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937" y="2506240"/>
            <a:ext cx="8766136" cy="1214552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6506C"/>
                </a:solidFill>
                <a:latin typeface="Georgia Pro Black" panose="020B0604020202020204" pitchFamily="18" charset="0"/>
              </a:rPr>
              <a:t>OBRIGADA!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971F86-490B-425D-B4EE-D2824A2D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3898" y="3865845"/>
            <a:ext cx="5134216" cy="536010"/>
          </a:xfrm>
        </p:spPr>
        <p:txBody>
          <a:bodyPr>
            <a:noAutofit/>
          </a:bodyPr>
          <a:lstStyle/>
          <a:p>
            <a:r>
              <a:rPr lang="pt-BR" sz="2200" dirty="0">
                <a:solidFill>
                  <a:srgbClr val="065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SUBSECRETARIA DE SUSTENTABILIDADE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7480F7-ED02-4AA2-A478-054AD3DB2751}"/>
              </a:ext>
            </a:extLst>
          </p:cNvPr>
          <p:cNvSpPr/>
          <p:nvPr/>
        </p:nvSpPr>
        <p:spPr>
          <a:xfrm>
            <a:off x="1531040" y="2396393"/>
            <a:ext cx="8399929" cy="232365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E84F5E4-3E2B-4F14-97A9-1E45E4194E44}"/>
              </a:ext>
            </a:extLst>
          </p:cNvPr>
          <p:cNvSpPr txBox="1"/>
          <p:nvPr/>
        </p:nvSpPr>
        <p:spPr>
          <a:xfrm>
            <a:off x="3031347" y="4997549"/>
            <a:ext cx="53993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39220"/>
                </a:solidFill>
                <a:latin typeface="+mj-lt"/>
              </a:rPr>
              <a:t>Larissa Carolina Amorim dos Santos        </a:t>
            </a:r>
            <a:r>
              <a:rPr lang="pt-BR" sz="1200" dirty="0">
                <a:solidFill>
                  <a:srgbClr val="06506C"/>
                </a:solidFill>
                <a:latin typeface="+mj-lt"/>
              </a:rPr>
              <a:t>larissa.amorim@infraestrutura.gov.br</a:t>
            </a:r>
          </a:p>
          <a:p>
            <a:endParaRPr lang="pt-BR" sz="1200" dirty="0">
              <a:solidFill>
                <a:srgbClr val="06506C"/>
              </a:solidFill>
              <a:latin typeface="+mj-lt"/>
            </a:endParaRPr>
          </a:p>
          <a:p>
            <a:pPr algn="ctr"/>
            <a:r>
              <a:rPr lang="pt-BR" sz="1100" dirty="0">
                <a:solidFill>
                  <a:srgbClr val="06506C"/>
                </a:solidFill>
                <a:latin typeface="+mj-lt"/>
              </a:rPr>
              <a:t>Subsecretária de Sustentabilidade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5798125-6D01-4BFE-AFC7-F0C4E14B1E21}"/>
              </a:ext>
            </a:extLst>
          </p:cNvPr>
          <p:cNvCxnSpPr/>
          <p:nvPr/>
        </p:nvCxnSpPr>
        <p:spPr>
          <a:xfrm>
            <a:off x="5364480" y="4997549"/>
            <a:ext cx="0" cy="200297"/>
          </a:xfrm>
          <a:prstGeom prst="line">
            <a:avLst/>
          </a:prstGeom>
          <a:ln w="12700">
            <a:solidFill>
              <a:srgbClr val="0393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id="{AE84D0CD-F2E3-4798-82EF-C323E8164A3B}"/>
              </a:ext>
            </a:extLst>
          </p:cNvPr>
          <p:cNvSpPr txBox="1">
            <a:spLocks/>
          </p:cNvSpPr>
          <p:nvPr/>
        </p:nvSpPr>
        <p:spPr>
          <a:xfrm>
            <a:off x="1315789" y="2506240"/>
            <a:ext cx="8766136" cy="12145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039385"/>
                </a:solidFill>
                <a:latin typeface="Georgia Pro Black" panose="020B0604020202020204" pitchFamily="18" charset="0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234194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C58F885-DB9B-420B-A160-341A6B40B990}"/>
              </a:ext>
            </a:extLst>
          </p:cNvPr>
          <p:cNvSpPr txBox="1"/>
          <p:nvPr/>
        </p:nvSpPr>
        <p:spPr>
          <a:xfrm>
            <a:off x="841965" y="2258466"/>
            <a:ext cx="909632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06506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AGENDA 2030         </a:t>
            </a:r>
            <a:r>
              <a:rPr lang="pt-BR" dirty="0">
                <a:solidFill>
                  <a:srgbClr val="06506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OBJETIVOS DO DESENVOLVIMENTO SUSTENTÁVEL (ODS)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A97A4D10-F431-4271-8E99-3E9D187FCDFD}"/>
              </a:ext>
            </a:extLst>
          </p:cNvPr>
          <p:cNvSpPr txBox="1">
            <a:spLocks/>
          </p:cNvSpPr>
          <p:nvPr/>
        </p:nvSpPr>
        <p:spPr>
          <a:xfrm>
            <a:off x="2857500" y="710760"/>
            <a:ext cx="6477000" cy="67185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39385"/>
                </a:solidFill>
                <a:latin typeface="Georgia Pro Black" panose="02040A02050405020203" pitchFamily="18" charset="0"/>
                <a:cs typeface="Calibri" panose="020F0502020204030204" pitchFamily="34" charset="0"/>
              </a:rPr>
              <a:t>Sustentabilidade</a:t>
            </a:r>
            <a:r>
              <a:rPr lang="pt-BR" sz="2800" b="1" dirty="0">
                <a:solidFill>
                  <a:srgbClr val="039385"/>
                </a:solidFill>
                <a:latin typeface="Georgia Pro Black" panose="02040A02050405020203" pitchFamily="18" charset="0"/>
                <a:cs typeface="Calibri" panose="020F0502020204030204" pitchFamily="34" charset="0"/>
              </a:rPr>
              <a:t> &amp; Infraestrutura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DB6D7D7-02E0-4669-8A27-503EC0A5EC69}"/>
              </a:ext>
            </a:extLst>
          </p:cNvPr>
          <p:cNvCxnSpPr>
            <a:cxnSpLocks/>
          </p:cNvCxnSpPr>
          <p:nvPr/>
        </p:nvCxnSpPr>
        <p:spPr>
          <a:xfrm flipH="1">
            <a:off x="5820560" y="658506"/>
            <a:ext cx="373298" cy="0"/>
          </a:xfrm>
          <a:prstGeom prst="line">
            <a:avLst/>
          </a:prstGeom>
          <a:ln w="28575">
            <a:solidFill>
              <a:srgbClr val="06506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02EA0922-073E-4467-97DF-035790750A28}"/>
              </a:ext>
            </a:extLst>
          </p:cNvPr>
          <p:cNvCxnSpPr/>
          <p:nvPr/>
        </p:nvCxnSpPr>
        <p:spPr>
          <a:xfrm>
            <a:off x="2438400" y="2258466"/>
            <a:ext cx="0" cy="333375"/>
          </a:xfrm>
          <a:prstGeom prst="line">
            <a:avLst/>
          </a:prstGeom>
          <a:ln>
            <a:solidFill>
              <a:srgbClr val="0393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03CD7DA4-E0B6-4558-817D-243EE4DCFC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89" b="36555"/>
          <a:stretch/>
        </p:blipFill>
        <p:spPr>
          <a:xfrm>
            <a:off x="4190480" y="5994808"/>
            <a:ext cx="3260159" cy="643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2680F890-9069-4D5B-8F35-7AB9E62F6081}"/>
              </a:ext>
            </a:extLst>
          </p:cNvPr>
          <p:cNvSpPr/>
          <p:nvPr/>
        </p:nvSpPr>
        <p:spPr>
          <a:xfrm>
            <a:off x="2352675" y="3562350"/>
            <a:ext cx="1971675" cy="1752600"/>
          </a:xfrm>
          <a:prstGeom prst="rect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20CB1D9-9D2B-4BBE-97BD-D689DA0D661C}"/>
              </a:ext>
            </a:extLst>
          </p:cNvPr>
          <p:cNvSpPr/>
          <p:nvPr/>
        </p:nvSpPr>
        <p:spPr>
          <a:xfrm>
            <a:off x="5974813" y="2691883"/>
            <a:ext cx="1826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CB54FD7-D38E-4AB3-A49F-D0E2E30A48B5}"/>
              </a:ext>
            </a:extLst>
          </p:cNvPr>
          <p:cNvSpPr txBox="1"/>
          <p:nvPr/>
        </p:nvSpPr>
        <p:spPr>
          <a:xfrm>
            <a:off x="2400299" y="4159176"/>
            <a:ext cx="1876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6506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ESTRATÉGIAS PRESENTES NAS POLÍTICAS SETORIAIS DO MINFRA, EM SINTONIA COM AS DIRETRIZES DE SUSTENTABILIDADE</a:t>
            </a:r>
            <a:endParaRPr lang="pt-BR" sz="1200" dirty="0"/>
          </a:p>
        </p:txBody>
      </p:sp>
      <p:sp>
        <p:nvSpPr>
          <p:cNvPr id="18" name="Fluxograma: Conector 17">
            <a:extLst>
              <a:ext uri="{FF2B5EF4-FFF2-40B4-BE49-F238E27FC236}">
                <a16:creationId xmlns:a16="http://schemas.microsoft.com/office/drawing/2014/main" id="{FD1146C7-84F7-4A82-A8C9-C8199B2DE3F3}"/>
              </a:ext>
            </a:extLst>
          </p:cNvPr>
          <p:cNvSpPr/>
          <p:nvPr/>
        </p:nvSpPr>
        <p:spPr>
          <a:xfrm>
            <a:off x="2947984" y="3195225"/>
            <a:ext cx="781050" cy="752475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0946234-5717-4BDE-B876-0185A118D0C9}"/>
              </a:ext>
            </a:extLst>
          </p:cNvPr>
          <p:cNvSpPr/>
          <p:nvPr/>
        </p:nvSpPr>
        <p:spPr>
          <a:xfrm>
            <a:off x="3322098" y="3172223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19" name="Fluxograma: Conector 18">
            <a:extLst>
              <a:ext uri="{FF2B5EF4-FFF2-40B4-BE49-F238E27FC236}">
                <a16:creationId xmlns:a16="http://schemas.microsoft.com/office/drawing/2014/main" id="{70DDCF6C-973E-4ED4-916D-5EA0E151BE8E}"/>
              </a:ext>
            </a:extLst>
          </p:cNvPr>
          <p:cNvSpPr/>
          <p:nvPr/>
        </p:nvSpPr>
        <p:spPr>
          <a:xfrm>
            <a:off x="3046935" y="3286645"/>
            <a:ext cx="583151" cy="551407"/>
          </a:xfrm>
          <a:prstGeom prst="flowChartConnector">
            <a:avLst/>
          </a:prstGeom>
          <a:solidFill>
            <a:srgbClr val="039385"/>
          </a:solidFill>
          <a:ln w="19050">
            <a:solidFill>
              <a:srgbClr val="03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4890D33-7F91-4DFF-AF65-4E0F0F058075}"/>
              </a:ext>
            </a:extLst>
          </p:cNvPr>
          <p:cNvSpPr/>
          <p:nvPr/>
        </p:nvSpPr>
        <p:spPr>
          <a:xfrm>
            <a:off x="4780419" y="3570297"/>
            <a:ext cx="1971675" cy="1752600"/>
          </a:xfrm>
          <a:prstGeom prst="rect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375C770-3721-44DA-BABE-0779A120EC9B}"/>
              </a:ext>
            </a:extLst>
          </p:cNvPr>
          <p:cNvSpPr txBox="1"/>
          <p:nvPr/>
        </p:nvSpPr>
        <p:spPr>
          <a:xfrm>
            <a:off x="4842375" y="4423641"/>
            <a:ext cx="1876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6506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ATRIBUIÇÃO</a:t>
            </a:r>
            <a:endParaRPr lang="pt-BR" sz="1200" dirty="0"/>
          </a:p>
        </p:txBody>
      </p:sp>
      <p:sp>
        <p:nvSpPr>
          <p:cNvPr id="25" name="Fluxograma: Conector 24">
            <a:extLst>
              <a:ext uri="{FF2B5EF4-FFF2-40B4-BE49-F238E27FC236}">
                <a16:creationId xmlns:a16="http://schemas.microsoft.com/office/drawing/2014/main" id="{8E5F9F21-106A-4A90-BA0D-0D8B59D19A0F}"/>
              </a:ext>
            </a:extLst>
          </p:cNvPr>
          <p:cNvSpPr/>
          <p:nvPr/>
        </p:nvSpPr>
        <p:spPr>
          <a:xfrm>
            <a:off x="5382414" y="3203582"/>
            <a:ext cx="781050" cy="752475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4937B15-BD18-46F8-9255-CDADD93AB94E}"/>
              </a:ext>
            </a:extLst>
          </p:cNvPr>
          <p:cNvSpPr/>
          <p:nvPr/>
        </p:nvSpPr>
        <p:spPr>
          <a:xfrm>
            <a:off x="5749842" y="318017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27" name="Fluxograma: Conector 26">
            <a:extLst>
              <a:ext uri="{FF2B5EF4-FFF2-40B4-BE49-F238E27FC236}">
                <a16:creationId xmlns:a16="http://schemas.microsoft.com/office/drawing/2014/main" id="{CE184014-EF5C-4165-8EE2-F7DFEE5D9E92}"/>
              </a:ext>
            </a:extLst>
          </p:cNvPr>
          <p:cNvSpPr/>
          <p:nvPr/>
        </p:nvSpPr>
        <p:spPr>
          <a:xfrm>
            <a:off x="5474679" y="3294592"/>
            <a:ext cx="583151" cy="551407"/>
          </a:xfrm>
          <a:prstGeom prst="flowChartConnector">
            <a:avLst/>
          </a:prstGeom>
          <a:solidFill>
            <a:srgbClr val="039385"/>
          </a:solidFill>
          <a:ln w="19050">
            <a:solidFill>
              <a:srgbClr val="03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08068C34-98DF-46DC-83D8-35ED05E7F33B}"/>
              </a:ext>
            </a:extLst>
          </p:cNvPr>
          <p:cNvSpPr/>
          <p:nvPr/>
        </p:nvSpPr>
        <p:spPr>
          <a:xfrm>
            <a:off x="7192169" y="3559027"/>
            <a:ext cx="1971675" cy="1752600"/>
          </a:xfrm>
          <a:prstGeom prst="rect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EF5D760-D23A-4083-B03E-44BDB911DEAC}"/>
              </a:ext>
            </a:extLst>
          </p:cNvPr>
          <p:cNvSpPr txBox="1"/>
          <p:nvPr/>
        </p:nvSpPr>
        <p:spPr>
          <a:xfrm>
            <a:off x="7483657" y="4236314"/>
            <a:ext cx="1456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6506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SUBSECRETARIA DE SUSTENTABILIDADE/SECRETARIA EXECUTIVA</a:t>
            </a:r>
          </a:p>
        </p:txBody>
      </p:sp>
      <p:pic>
        <p:nvPicPr>
          <p:cNvPr id="31" name="Gráfico 30" descr="Marca de seleção">
            <a:extLst>
              <a:ext uri="{FF2B5EF4-FFF2-40B4-BE49-F238E27FC236}">
                <a16:creationId xmlns:a16="http://schemas.microsoft.com/office/drawing/2014/main" id="{8CB36660-76EE-416C-B836-ABED8F6D9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93337" y="3374518"/>
            <a:ext cx="369333" cy="369333"/>
          </a:xfrm>
          <a:prstGeom prst="rect">
            <a:avLst/>
          </a:prstGeom>
        </p:spPr>
      </p:pic>
      <p:sp>
        <p:nvSpPr>
          <p:cNvPr id="32" name="Fluxograma: Conector 31">
            <a:extLst>
              <a:ext uri="{FF2B5EF4-FFF2-40B4-BE49-F238E27FC236}">
                <a16:creationId xmlns:a16="http://schemas.microsoft.com/office/drawing/2014/main" id="{490B6B25-269D-41B9-B974-8DEFA312C21A}"/>
              </a:ext>
            </a:extLst>
          </p:cNvPr>
          <p:cNvSpPr/>
          <p:nvPr/>
        </p:nvSpPr>
        <p:spPr>
          <a:xfrm>
            <a:off x="7787478" y="3211645"/>
            <a:ext cx="781050" cy="752475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Fluxograma: Conector 32">
            <a:extLst>
              <a:ext uri="{FF2B5EF4-FFF2-40B4-BE49-F238E27FC236}">
                <a16:creationId xmlns:a16="http://schemas.microsoft.com/office/drawing/2014/main" id="{41972822-59D4-4F80-B7CB-EC08D308C9FE}"/>
              </a:ext>
            </a:extLst>
          </p:cNvPr>
          <p:cNvSpPr/>
          <p:nvPr/>
        </p:nvSpPr>
        <p:spPr>
          <a:xfrm>
            <a:off x="7895952" y="3312178"/>
            <a:ext cx="583151" cy="551407"/>
          </a:xfrm>
          <a:prstGeom prst="flowChartConnector">
            <a:avLst/>
          </a:prstGeom>
          <a:solidFill>
            <a:srgbClr val="039385"/>
          </a:solidFill>
          <a:ln w="19050">
            <a:solidFill>
              <a:srgbClr val="03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: Divisa 34">
            <a:extLst>
              <a:ext uri="{FF2B5EF4-FFF2-40B4-BE49-F238E27FC236}">
                <a16:creationId xmlns:a16="http://schemas.microsoft.com/office/drawing/2014/main" id="{FDAED796-7C29-41C4-85F0-893929E9C7B1}"/>
              </a:ext>
            </a:extLst>
          </p:cNvPr>
          <p:cNvSpPr/>
          <p:nvPr/>
        </p:nvSpPr>
        <p:spPr>
          <a:xfrm>
            <a:off x="4418882" y="4389059"/>
            <a:ext cx="251011" cy="277906"/>
          </a:xfrm>
          <a:prstGeom prst="chevron">
            <a:avLst/>
          </a:prstGeom>
          <a:solidFill>
            <a:srgbClr val="F39220"/>
          </a:solidFill>
          <a:ln>
            <a:solidFill>
              <a:srgbClr val="F39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6" name="Seta: Divisa 35">
            <a:extLst>
              <a:ext uri="{FF2B5EF4-FFF2-40B4-BE49-F238E27FC236}">
                <a16:creationId xmlns:a16="http://schemas.microsoft.com/office/drawing/2014/main" id="{960EC915-8245-46D6-85D7-759EDA9E20AA}"/>
              </a:ext>
            </a:extLst>
          </p:cNvPr>
          <p:cNvSpPr/>
          <p:nvPr/>
        </p:nvSpPr>
        <p:spPr>
          <a:xfrm>
            <a:off x="6864544" y="4389059"/>
            <a:ext cx="251011" cy="277906"/>
          </a:xfrm>
          <a:prstGeom prst="chevron">
            <a:avLst/>
          </a:prstGeom>
          <a:solidFill>
            <a:srgbClr val="F39220"/>
          </a:solidFill>
          <a:ln>
            <a:solidFill>
              <a:srgbClr val="F39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37" name="Gráfico 36" descr="Sustentabilidade">
            <a:extLst>
              <a:ext uri="{FF2B5EF4-FFF2-40B4-BE49-F238E27FC236}">
                <a16:creationId xmlns:a16="http://schemas.microsoft.com/office/drawing/2014/main" id="{75F14CB4-64E8-4DD6-998F-BE3488E9E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65861" y="3351616"/>
            <a:ext cx="418619" cy="401023"/>
          </a:xfrm>
          <a:prstGeom prst="rect">
            <a:avLst/>
          </a:prstGeom>
        </p:spPr>
      </p:pic>
      <p:pic>
        <p:nvPicPr>
          <p:cNvPr id="38" name="Gráfico 37" descr="Sustentabilidade">
            <a:extLst>
              <a:ext uri="{FF2B5EF4-FFF2-40B4-BE49-F238E27FC236}">
                <a16:creationId xmlns:a16="http://schemas.microsoft.com/office/drawing/2014/main" id="{C4899D59-5B33-4F5D-B76D-DA5E1FB99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29199" y="3361276"/>
            <a:ext cx="418619" cy="401023"/>
          </a:xfrm>
          <a:prstGeom prst="rect">
            <a:avLst/>
          </a:prstGeom>
        </p:spPr>
      </p:pic>
      <p:pic>
        <p:nvPicPr>
          <p:cNvPr id="39" name="Gráfico 38" descr="Sustentabilidade">
            <a:extLst>
              <a:ext uri="{FF2B5EF4-FFF2-40B4-BE49-F238E27FC236}">
                <a16:creationId xmlns:a16="http://schemas.microsoft.com/office/drawing/2014/main" id="{86A8DFE9-FD4B-49C7-ACF5-17F155434F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68276" y="3379307"/>
            <a:ext cx="418619" cy="40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6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723F9D-F464-4A25-B533-EBBCECD750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49488" y="1411076"/>
            <a:ext cx="5469594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000" b="1" dirty="0">
                <a:solidFill>
                  <a:srgbClr val="06506C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DIRETRIZES DE SUSTENTABILIDADE DO </a:t>
            </a:r>
            <a:r>
              <a:rPr lang="pt-BR" sz="2000" b="1" dirty="0" err="1">
                <a:solidFill>
                  <a:srgbClr val="06506C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MInfra</a:t>
            </a:r>
            <a:endParaRPr lang="pt-BR" sz="2000" b="1" dirty="0">
              <a:solidFill>
                <a:srgbClr val="06506C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8E41485-56C3-4C0F-9B43-677309702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9" y="2193804"/>
            <a:ext cx="7759469" cy="4437707"/>
          </a:xfrm>
          <a:prstGeom prst="rect">
            <a:avLst/>
          </a:prstGeom>
        </p:spPr>
      </p:pic>
      <p:sp>
        <p:nvSpPr>
          <p:cNvPr id="9" name="Título 3">
            <a:extLst>
              <a:ext uri="{FF2B5EF4-FFF2-40B4-BE49-F238E27FC236}">
                <a16:creationId xmlns:a16="http://schemas.microsoft.com/office/drawing/2014/main" id="{B212E637-4BF6-4DFA-A425-78CF0C8845C8}"/>
              </a:ext>
            </a:extLst>
          </p:cNvPr>
          <p:cNvSpPr txBox="1">
            <a:spLocks/>
          </p:cNvSpPr>
          <p:nvPr/>
        </p:nvSpPr>
        <p:spPr>
          <a:xfrm>
            <a:off x="2857500" y="710760"/>
            <a:ext cx="6477000" cy="67185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39385"/>
                </a:solidFill>
                <a:latin typeface="Georgia Pro Black" panose="02040A02050405020203" pitchFamily="18" charset="0"/>
                <a:cs typeface="Calibri" panose="020F0502020204030204" pitchFamily="34" charset="0"/>
              </a:rPr>
              <a:t>Sustentabilidade</a:t>
            </a:r>
            <a:r>
              <a:rPr lang="pt-BR" sz="2800" b="1" dirty="0">
                <a:solidFill>
                  <a:srgbClr val="039385"/>
                </a:solidFill>
                <a:latin typeface="Georgia Pro Black" panose="02040A02050405020203" pitchFamily="18" charset="0"/>
                <a:cs typeface="Calibri" panose="020F0502020204030204" pitchFamily="34" charset="0"/>
              </a:rPr>
              <a:t> &amp; Infraestrutura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B2B75E4-3FE9-435C-A24A-E04FA9FF3CAD}"/>
              </a:ext>
            </a:extLst>
          </p:cNvPr>
          <p:cNvCxnSpPr>
            <a:cxnSpLocks/>
          </p:cNvCxnSpPr>
          <p:nvPr/>
        </p:nvCxnSpPr>
        <p:spPr>
          <a:xfrm flipH="1">
            <a:off x="5820560" y="658506"/>
            <a:ext cx="373298" cy="0"/>
          </a:xfrm>
          <a:prstGeom prst="line">
            <a:avLst/>
          </a:prstGeom>
          <a:ln w="28575">
            <a:solidFill>
              <a:srgbClr val="06506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EA7D0D6-028C-4FC7-B2B1-7A8799EB2C0B}"/>
              </a:ext>
            </a:extLst>
          </p:cNvPr>
          <p:cNvCxnSpPr>
            <a:cxnSpLocks/>
          </p:cNvCxnSpPr>
          <p:nvPr/>
        </p:nvCxnSpPr>
        <p:spPr>
          <a:xfrm flipH="1">
            <a:off x="2133599" y="2079020"/>
            <a:ext cx="7759469" cy="0"/>
          </a:xfrm>
          <a:prstGeom prst="line">
            <a:avLst/>
          </a:prstGeom>
          <a:ln w="28575">
            <a:solidFill>
              <a:srgbClr val="F3922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7CC92AA-2EB7-4C37-9E86-F2DF299542F2}"/>
              </a:ext>
            </a:extLst>
          </p:cNvPr>
          <p:cNvCxnSpPr>
            <a:cxnSpLocks/>
          </p:cNvCxnSpPr>
          <p:nvPr/>
        </p:nvCxnSpPr>
        <p:spPr>
          <a:xfrm flipV="1">
            <a:off x="5884285" y="1868526"/>
            <a:ext cx="0" cy="204336"/>
          </a:xfrm>
          <a:prstGeom prst="line">
            <a:avLst/>
          </a:prstGeom>
          <a:ln w="28575">
            <a:solidFill>
              <a:srgbClr val="F3922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36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6420A01-0D00-42E6-B0DE-438B3150D400}"/>
              </a:ext>
            </a:extLst>
          </p:cNvPr>
          <p:cNvSpPr txBox="1"/>
          <p:nvPr/>
        </p:nvSpPr>
        <p:spPr>
          <a:xfrm>
            <a:off x="876470" y="2239572"/>
            <a:ext cx="9655436" cy="3100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06506C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AGENDA DE SUSTENTABILIDADE 2020-2022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solidFill>
                <a:srgbClr val="06506C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6506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CONSTRUÍDA NO ÂMBITO DOS COMITÊS COGEA e COGET;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endParaRPr lang="pt-BR" sz="1600" dirty="0">
              <a:solidFill>
                <a:srgbClr val="06506C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6506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REVISÃO A CADA 4 ANOS;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endParaRPr lang="pt-BR" sz="1600" dirty="0">
              <a:solidFill>
                <a:srgbClr val="06506C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6506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OBJETIVO: FOMENTAR A SINERGIA E A INTEGRAÇÃO DOS ESFORÇOS DESPENDIDOS PELOS DIVERSOS ATORES DO SETOR, SE REFLETINDO EM INSTRUMENTO CAPAZ DE BALIZAR AS AÇÕES QUE SE PRETENDE EXECUTAR NO PERÍODO DE CADA GESTÃO PRESIDENCIAL.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03672E54-2540-4E28-B018-A3193E572670}"/>
              </a:ext>
            </a:extLst>
          </p:cNvPr>
          <p:cNvSpPr txBox="1">
            <a:spLocks/>
          </p:cNvSpPr>
          <p:nvPr/>
        </p:nvSpPr>
        <p:spPr>
          <a:xfrm>
            <a:off x="2857500" y="710760"/>
            <a:ext cx="6477000" cy="67185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39385"/>
                </a:solidFill>
                <a:latin typeface="Georgia Pro Black" panose="02040A02050405020203" pitchFamily="18" charset="0"/>
                <a:cs typeface="Calibri" panose="020F0502020204030204" pitchFamily="34" charset="0"/>
              </a:rPr>
              <a:t>Sustentabilidade</a:t>
            </a:r>
            <a:r>
              <a:rPr lang="pt-BR" sz="2800" b="1" dirty="0">
                <a:solidFill>
                  <a:srgbClr val="039385"/>
                </a:solidFill>
                <a:latin typeface="Georgia Pro Black" panose="02040A02050405020203" pitchFamily="18" charset="0"/>
                <a:cs typeface="Calibri" panose="020F0502020204030204" pitchFamily="34" charset="0"/>
              </a:rPr>
              <a:t> &amp; Infraestrutura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2C6E4C1-0C92-4670-97F0-46C0828B7D80}"/>
              </a:ext>
            </a:extLst>
          </p:cNvPr>
          <p:cNvCxnSpPr>
            <a:cxnSpLocks/>
          </p:cNvCxnSpPr>
          <p:nvPr/>
        </p:nvCxnSpPr>
        <p:spPr>
          <a:xfrm flipH="1">
            <a:off x="5820560" y="658506"/>
            <a:ext cx="373298" cy="0"/>
          </a:xfrm>
          <a:prstGeom prst="line">
            <a:avLst/>
          </a:prstGeom>
          <a:ln w="28575">
            <a:solidFill>
              <a:srgbClr val="06506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eta: Divisa 8">
            <a:extLst>
              <a:ext uri="{FF2B5EF4-FFF2-40B4-BE49-F238E27FC236}">
                <a16:creationId xmlns:a16="http://schemas.microsoft.com/office/drawing/2014/main" id="{70DBB440-60D2-4C20-9564-7082102378FF}"/>
              </a:ext>
            </a:extLst>
          </p:cNvPr>
          <p:cNvSpPr/>
          <p:nvPr/>
        </p:nvSpPr>
        <p:spPr>
          <a:xfrm>
            <a:off x="963703" y="2922579"/>
            <a:ext cx="251011" cy="277906"/>
          </a:xfrm>
          <a:prstGeom prst="chevron">
            <a:avLst/>
          </a:prstGeom>
          <a:solidFill>
            <a:srgbClr val="F39220"/>
          </a:solidFill>
          <a:ln>
            <a:solidFill>
              <a:srgbClr val="F39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80B182F8-7778-4A91-8660-C719CF3E73B8}"/>
              </a:ext>
            </a:extLst>
          </p:cNvPr>
          <p:cNvSpPr/>
          <p:nvPr/>
        </p:nvSpPr>
        <p:spPr>
          <a:xfrm>
            <a:off x="963702" y="3651512"/>
            <a:ext cx="251011" cy="277906"/>
          </a:xfrm>
          <a:prstGeom prst="chevron">
            <a:avLst/>
          </a:prstGeom>
          <a:solidFill>
            <a:srgbClr val="F39220"/>
          </a:solidFill>
          <a:ln>
            <a:solidFill>
              <a:srgbClr val="F39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Seta: Divisa 10">
            <a:extLst>
              <a:ext uri="{FF2B5EF4-FFF2-40B4-BE49-F238E27FC236}">
                <a16:creationId xmlns:a16="http://schemas.microsoft.com/office/drawing/2014/main" id="{F42B5190-29F4-4BF7-9D5D-7878D6806A80}"/>
              </a:ext>
            </a:extLst>
          </p:cNvPr>
          <p:cNvSpPr/>
          <p:nvPr/>
        </p:nvSpPr>
        <p:spPr>
          <a:xfrm>
            <a:off x="935163" y="4414824"/>
            <a:ext cx="251011" cy="277906"/>
          </a:xfrm>
          <a:prstGeom prst="chevron">
            <a:avLst/>
          </a:prstGeom>
          <a:solidFill>
            <a:srgbClr val="F39220"/>
          </a:solidFill>
          <a:ln>
            <a:solidFill>
              <a:srgbClr val="F39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0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DF7F0EB-3A45-47FD-A1B7-7DEA13928EC3}"/>
              </a:ext>
            </a:extLst>
          </p:cNvPr>
          <p:cNvSpPr/>
          <p:nvPr/>
        </p:nvSpPr>
        <p:spPr>
          <a:xfrm>
            <a:off x="900807" y="2240610"/>
            <a:ext cx="525780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06506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AGENDA DE SUSTENTABILIDADE 2020-2022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F15E0E4-291A-4CE5-BA33-E088581C0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042" y="2363504"/>
            <a:ext cx="4609688" cy="3077346"/>
          </a:xfrm>
          <a:prstGeom prst="rect">
            <a:avLst/>
          </a:prstGeom>
        </p:spPr>
      </p:pic>
      <p:sp>
        <p:nvSpPr>
          <p:cNvPr id="9" name="Título 3">
            <a:extLst>
              <a:ext uri="{FF2B5EF4-FFF2-40B4-BE49-F238E27FC236}">
                <a16:creationId xmlns:a16="http://schemas.microsoft.com/office/drawing/2014/main" id="{302086CD-A8B5-4B0D-B9AB-1044BADB84C4}"/>
              </a:ext>
            </a:extLst>
          </p:cNvPr>
          <p:cNvSpPr txBox="1">
            <a:spLocks/>
          </p:cNvSpPr>
          <p:nvPr/>
        </p:nvSpPr>
        <p:spPr>
          <a:xfrm>
            <a:off x="2857500" y="710760"/>
            <a:ext cx="6477000" cy="67185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39385"/>
                </a:solidFill>
                <a:latin typeface="Georgia Pro Black" panose="02040A02050405020203" pitchFamily="18" charset="0"/>
                <a:cs typeface="Calibri" panose="020F0502020204030204" pitchFamily="34" charset="0"/>
              </a:rPr>
              <a:t>Sustentabilidade</a:t>
            </a:r>
            <a:r>
              <a:rPr lang="pt-BR" sz="2800" b="1" dirty="0">
                <a:solidFill>
                  <a:srgbClr val="039385"/>
                </a:solidFill>
                <a:latin typeface="Georgia Pro Black" panose="02040A02050405020203" pitchFamily="18" charset="0"/>
                <a:cs typeface="Calibri" panose="020F0502020204030204" pitchFamily="34" charset="0"/>
              </a:rPr>
              <a:t> &amp; Infraestrutura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F544C6B-1D5B-4681-861C-F9443F6B86F3}"/>
              </a:ext>
            </a:extLst>
          </p:cNvPr>
          <p:cNvCxnSpPr>
            <a:cxnSpLocks/>
          </p:cNvCxnSpPr>
          <p:nvPr/>
        </p:nvCxnSpPr>
        <p:spPr>
          <a:xfrm flipH="1">
            <a:off x="5820560" y="658506"/>
            <a:ext cx="373298" cy="0"/>
          </a:xfrm>
          <a:prstGeom prst="line">
            <a:avLst/>
          </a:prstGeom>
          <a:ln w="28575">
            <a:solidFill>
              <a:srgbClr val="06506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300B456-B53C-4EFF-984B-5EEF300A6913}"/>
              </a:ext>
            </a:extLst>
          </p:cNvPr>
          <p:cNvCxnSpPr>
            <a:cxnSpLocks/>
          </p:cNvCxnSpPr>
          <p:nvPr/>
        </p:nvCxnSpPr>
        <p:spPr>
          <a:xfrm flipH="1">
            <a:off x="6774850" y="2616162"/>
            <a:ext cx="9096" cy="2493065"/>
          </a:xfrm>
          <a:prstGeom prst="line">
            <a:avLst/>
          </a:prstGeom>
          <a:ln w="28575">
            <a:solidFill>
              <a:srgbClr val="F3922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56263DC-A523-4D63-971B-52BCB3139209}"/>
              </a:ext>
            </a:extLst>
          </p:cNvPr>
          <p:cNvCxnSpPr>
            <a:cxnSpLocks/>
          </p:cNvCxnSpPr>
          <p:nvPr/>
        </p:nvCxnSpPr>
        <p:spPr>
          <a:xfrm flipH="1" flipV="1">
            <a:off x="6150542" y="3835487"/>
            <a:ext cx="624308" cy="1"/>
          </a:xfrm>
          <a:prstGeom prst="line">
            <a:avLst/>
          </a:prstGeom>
          <a:ln w="28575">
            <a:solidFill>
              <a:srgbClr val="F3922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Seta: Divisa 14">
            <a:extLst>
              <a:ext uri="{FF2B5EF4-FFF2-40B4-BE49-F238E27FC236}">
                <a16:creationId xmlns:a16="http://schemas.microsoft.com/office/drawing/2014/main" id="{4D3037C7-8CB4-4A55-AA94-B91DEA311C89}"/>
              </a:ext>
            </a:extLst>
          </p:cNvPr>
          <p:cNvSpPr/>
          <p:nvPr/>
        </p:nvSpPr>
        <p:spPr>
          <a:xfrm>
            <a:off x="1607975" y="2923413"/>
            <a:ext cx="158217" cy="199740"/>
          </a:xfrm>
          <a:prstGeom prst="chevron">
            <a:avLst/>
          </a:prstGeom>
          <a:solidFill>
            <a:srgbClr val="F39220"/>
          </a:solidFill>
          <a:ln>
            <a:solidFill>
              <a:srgbClr val="F39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8C2CAC6-AA16-4C68-8314-7317011DD63B}"/>
              </a:ext>
            </a:extLst>
          </p:cNvPr>
          <p:cNvSpPr txBox="1"/>
          <p:nvPr/>
        </p:nvSpPr>
        <p:spPr>
          <a:xfrm>
            <a:off x="1814787" y="4302463"/>
            <a:ext cx="3971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>
              <a:latin typeface="+mj-lt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F53EDF3-76D6-4065-A8FC-2228ADA252B7}"/>
              </a:ext>
            </a:extLst>
          </p:cNvPr>
          <p:cNvSpPr txBox="1"/>
          <p:nvPr/>
        </p:nvSpPr>
        <p:spPr>
          <a:xfrm>
            <a:off x="1008055" y="2817342"/>
            <a:ext cx="583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39385"/>
                </a:solidFill>
              </a:rPr>
              <a:t>137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E97EF18-CFEB-44FD-ACBC-A2E567E5C55D}"/>
              </a:ext>
            </a:extLst>
          </p:cNvPr>
          <p:cNvSpPr txBox="1"/>
          <p:nvPr/>
        </p:nvSpPr>
        <p:spPr>
          <a:xfrm>
            <a:off x="1814789" y="2875193"/>
            <a:ext cx="3805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6506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INICIATIVAS DIVIDIDAS NAS </a:t>
            </a:r>
            <a:r>
              <a:rPr lang="pt-BR" sz="1200" b="1" dirty="0">
                <a:solidFill>
                  <a:srgbClr val="F392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</a:t>
            </a:r>
            <a:r>
              <a:rPr lang="pt-BR" sz="1200" b="1" dirty="0">
                <a:solidFill>
                  <a:srgbClr val="06506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LINHAS DE AÇÕES</a:t>
            </a:r>
            <a:endParaRPr lang="pt-BR" sz="1200" b="1" dirty="0">
              <a:solidFill>
                <a:srgbClr val="06506C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310D994-761E-4D7A-8C15-52DA3A8107E2}"/>
              </a:ext>
            </a:extLst>
          </p:cNvPr>
          <p:cNvSpPr txBox="1"/>
          <p:nvPr/>
        </p:nvSpPr>
        <p:spPr>
          <a:xfrm>
            <a:off x="1070506" y="3128067"/>
            <a:ext cx="56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39385"/>
                </a:solidFill>
              </a:rPr>
              <a:t>51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C413908-983D-4461-A646-0BD742E408E9}"/>
              </a:ext>
            </a:extLst>
          </p:cNvPr>
          <p:cNvSpPr txBox="1"/>
          <p:nvPr/>
        </p:nvSpPr>
        <p:spPr>
          <a:xfrm>
            <a:off x="1814788" y="3151324"/>
            <a:ext cx="3805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6506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AÇÕES</a:t>
            </a:r>
            <a:endParaRPr lang="pt-BR" sz="1200" b="1" dirty="0">
              <a:solidFill>
                <a:srgbClr val="06506C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BF98851-C788-40A7-934E-117F452586DA}"/>
              </a:ext>
            </a:extLst>
          </p:cNvPr>
          <p:cNvSpPr txBox="1"/>
          <p:nvPr/>
        </p:nvSpPr>
        <p:spPr>
          <a:xfrm>
            <a:off x="1008055" y="3597907"/>
            <a:ext cx="4700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rgbClr val="06506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 CENTRAL DE PROJETOS DO MINISTÉRIO, DO TOTAL DE INICIATIVAS, </a:t>
            </a:r>
            <a:r>
              <a:rPr lang="pt-BR" sz="1200" b="1" dirty="0">
                <a:solidFill>
                  <a:srgbClr val="F392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42</a:t>
            </a:r>
            <a:r>
              <a:rPr lang="pt-BR" sz="1200" dirty="0">
                <a:solidFill>
                  <a:srgbClr val="06506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FORMAM O PORTFÓLIO DE PROJETOS DA AGENDA 2020-2022, COM INICIATIVAS DA ANAC, ANTAQ, ANTT, </a:t>
            </a:r>
            <a:r>
              <a:rPr lang="pt-BR" sz="1200" b="1" dirty="0">
                <a:solidFill>
                  <a:srgbClr val="06506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DNIT,</a:t>
            </a:r>
            <a:r>
              <a:rPr lang="pt-BR" sz="1200" dirty="0">
                <a:solidFill>
                  <a:srgbClr val="06506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EPL, INFRAERO, VALEC E DA SUST, SENDO QUE:</a:t>
            </a:r>
            <a:endParaRPr lang="pt-BR" sz="1200" dirty="0">
              <a:solidFill>
                <a:srgbClr val="06506C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D3A56E4-9471-4D26-8C43-F447ED1DA91B}"/>
              </a:ext>
            </a:extLst>
          </p:cNvPr>
          <p:cNvSpPr txBox="1"/>
          <p:nvPr/>
        </p:nvSpPr>
        <p:spPr>
          <a:xfrm>
            <a:off x="1051523" y="4396372"/>
            <a:ext cx="50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39385"/>
                </a:solidFill>
              </a:rPr>
              <a:t>20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DECDF1C-C769-43EE-8C1B-12E78EC59F1C}"/>
              </a:ext>
            </a:extLst>
          </p:cNvPr>
          <p:cNvSpPr txBox="1"/>
          <p:nvPr/>
        </p:nvSpPr>
        <p:spPr>
          <a:xfrm>
            <a:off x="1773367" y="4445262"/>
            <a:ext cx="3805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6506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JÁ ESTÃO CONCLUÍDAS</a:t>
            </a:r>
            <a:endParaRPr lang="pt-BR" sz="1200" b="1" dirty="0">
              <a:solidFill>
                <a:srgbClr val="06506C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23C1A0E-E8FF-48C0-A48F-41CFF28779A0}"/>
              </a:ext>
            </a:extLst>
          </p:cNvPr>
          <p:cNvSpPr txBox="1"/>
          <p:nvPr/>
        </p:nvSpPr>
        <p:spPr>
          <a:xfrm>
            <a:off x="1044061" y="4699592"/>
            <a:ext cx="498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39385"/>
                </a:solidFill>
              </a:rPr>
              <a:t>17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CAF65172-617F-4966-8039-CB02951E44E8}"/>
              </a:ext>
            </a:extLst>
          </p:cNvPr>
          <p:cNvSpPr txBox="1"/>
          <p:nvPr/>
        </p:nvSpPr>
        <p:spPr>
          <a:xfrm>
            <a:off x="1773367" y="4799858"/>
            <a:ext cx="3805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6506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ESTÃO EM EXECUÇÃO</a:t>
            </a:r>
            <a:endParaRPr lang="pt-BR" sz="1200" b="1" dirty="0">
              <a:solidFill>
                <a:srgbClr val="06506C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9BB1108-DE9D-4BE5-AB92-A52F89C84ADF}"/>
              </a:ext>
            </a:extLst>
          </p:cNvPr>
          <p:cNvSpPr txBox="1"/>
          <p:nvPr/>
        </p:nvSpPr>
        <p:spPr>
          <a:xfrm>
            <a:off x="1045796" y="5036397"/>
            <a:ext cx="56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39385"/>
                </a:solidFill>
              </a:rPr>
              <a:t>03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D47098C-87FF-4431-AC7E-BC248DF9065A}"/>
              </a:ext>
            </a:extLst>
          </p:cNvPr>
          <p:cNvSpPr txBox="1"/>
          <p:nvPr/>
        </p:nvSpPr>
        <p:spPr>
          <a:xfrm>
            <a:off x="1773366" y="5109227"/>
            <a:ext cx="3805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6506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FORAM SUSPENSAS</a:t>
            </a:r>
            <a:endParaRPr lang="pt-BR" sz="1200" b="1" dirty="0">
              <a:solidFill>
                <a:srgbClr val="06506C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C01D5D0-3804-4C28-A3F7-B77F4533678F}"/>
              </a:ext>
            </a:extLst>
          </p:cNvPr>
          <p:cNvSpPr txBox="1"/>
          <p:nvPr/>
        </p:nvSpPr>
        <p:spPr>
          <a:xfrm>
            <a:off x="1048136" y="5337764"/>
            <a:ext cx="497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39385"/>
                </a:solidFill>
              </a:rPr>
              <a:t>02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8F01288-DCCD-456B-A018-416C2CC31DFD}"/>
              </a:ext>
            </a:extLst>
          </p:cNvPr>
          <p:cNvSpPr txBox="1"/>
          <p:nvPr/>
        </p:nvSpPr>
        <p:spPr>
          <a:xfrm>
            <a:off x="1763276" y="5419684"/>
            <a:ext cx="3805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6506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ESTÃO PARALISADAS</a:t>
            </a:r>
            <a:endParaRPr lang="pt-BR" sz="1200" b="1" dirty="0">
              <a:solidFill>
                <a:srgbClr val="06506C"/>
              </a:solidFill>
            </a:endParaRPr>
          </a:p>
        </p:txBody>
      </p:sp>
      <p:sp>
        <p:nvSpPr>
          <p:cNvPr id="37" name="Seta: Divisa 36">
            <a:extLst>
              <a:ext uri="{FF2B5EF4-FFF2-40B4-BE49-F238E27FC236}">
                <a16:creationId xmlns:a16="http://schemas.microsoft.com/office/drawing/2014/main" id="{185C655A-0290-439F-9594-67FC2657700A}"/>
              </a:ext>
            </a:extLst>
          </p:cNvPr>
          <p:cNvSpPr/>
          <p:nvPr/>
        </p:nvSpPr>
        <p:spPr>
          <a:xfrm>
            <a:off x="1607975" y="3218500"/>
            <a:ext cx="158217" cy="199740"/>
          </a:xfrm>
          <a:prstGeom prst="chevron">
            <a:avLst/>
          </a:prstGeom>
          <a:solidFill>
            <a:srgbClr val="F39220"/>
          </a:solidFill>
          <a:ln>
            <a:solidFill>
              <a:srgbClr val="F39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8" name="Seta: Divisa 37">
            <a:extLst>
              <a:ext uri="{FF2B5EF4-FFF2-40B4-BE49-F238E27FC236}">
                <a16:creationId xmlns:a16="http://schemas.microsoft.com/office/drawing/2014/main" id="{CB731F7D-C21C-43DA-BB92-99A207A9C544}"/>
              </a:ext>
            </a:extLst>
          </p:cNvPr>
          <p:cNvSpPr/>
          <p:nvPr/>
        </p:nvSpPr>
        <p:spPr>
          <a:xfrm>
            <a:off x="1560811" y="4498804"/>
            <a:ext cx="158217" cy="199740"/>
          </a:xfrm>
          <a:prstGeom prst="chevron">
            <a:avLst/>
          </a:prstGeom>
          <a:solidFill>
            <a:srgbClr val="F39220"/>
          </a:solidFill>
          <a:ln>
            <a:solidFill>
              <a:srgbClr val="F39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9" name="Seta: Divisa 38">
            <a:extLst>
              <a:ext uri="{FF2B5EF4-FFF2-40B4-BE49-F238E27FC236}">
                <a16:creationId xmlns:a16="http://schemas.microsoft.com/office/drawing/2014/main" id="{5DB2206B-B6A4-4FBF-926B-D68F983A225E}"/>
              </a:ext>
            </a:extLst>
          </p:cNvPr>
          <p:cNvSpPr/>
          <p:nvPr/>
        </p:nvSpPr>
        <p:spPr>
          <a:xfrm>
            <a:off x="1572752" y="4834566"/>
            <a:ext cx="158217" cy="199740"/>
          </a:xfrm>
          <a:prstGeom prst="chevron">
            <a:avLst/>
          </a:prstGeom>
          <a:solidFill>
            <a:srgbClr val="F39220"/>
          </a:solidFill>
          <a:ln>
            <a:solidFill>
              <a:srgbClr val="F39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0" name="Seta: Divisa 39">
            <a:extLst>
              <a:ext uri="{FF2B5EF4-FFF2-40B4-BE49-F238E27FC236}">
                <a16:creationId xmlns:a16="http://schemas.microsoft.com/office/drawing/2014/main" id="{16F93AAC-163B-4868-9AC5-B25BC5667512}"/>
              </a:ext>
            </a:extLst>
          </p:cNvPr>
          <p:cNvSpPr/>
          <p:nvPr/>
        </p:nvSpPr>
        <p:spPr>
          <a:xfrm>
            <a:off x="1572752" y="5136582"/>
            <a:ext cx="158217" cy="199740"/>
          </a:xfrm>
          <a:prstGeom prst="chevron">
            <a:avLst/>
          </a:prstGeom>
          <a:solidFill>
            <a:srgbClr val="F39220"/>
          </a:solidFill>
          <a:ln>
            <a:solidFill>
              <a:srgbClr val="F39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1" name="Seta: Divisa 40">
            <a:extLst>
              <a:ext uri="{FF2B5EF4-FFF2-40B4-BE49-F238E27FC236}">
                <a16:creationId xmlns:a16="http://schemas.microsoft.com/office/drawing/2014/main" id="{68FBC161-B285-4690-AD99-F99C8D39ED1F}"/>
              </a:ext>
            </a:extLst>
          </p:cNvPr>
          <p:cNvSpPr/>
          <p:nvPr/>
        </p:nvSpPr>
        <p:spPr>
          <a:xfrm>
            <a:off x="1572752" y="5447556"/>
            <a:ext cx="158217" cy="199740"/>
          </a:xfrm>
          <a:prstGeom prst="chevron">
            <a:avLst/>
          </a:prstGeom>
          <a:solidFill>
            <a:srgbClr val="F39220"/>
          </a:solidFill>
          <a:ln>
            <a:solidFill>
              <a:srgbClr val="F39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0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599884B5-A818-4C66-ABF4-8A20B70D4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741" y="3359505"/>
            <a:ext cx="1404518" cy="13898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9B14913-EAE3-4B3E-B377-D4249F8775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5" t="12262" r="4267" b="18403"/>
          <a:stretch/>
        </p:blipFill>
        <p:spPr>
          <a:xfrm>
            <a:off x="2214724" y="2906112"/>
            <a:ext cx="7211672" cy="385073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B643F30-A725-4A35-BB2D-158895F27591}"/>
              </a:ext>
            </a:extLst>
          </p:cNvPr>
          <p:cNvSpPr txBox="1"/>
          <p:nvPr/>
        </p:nvSpPr>
        <p:spPr>
          <a:xfrm>
            <a:off x="1666083" y="1877666"/>
            <a:ext cx="9300797" cy="6764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07000"/>
              </a:lnSpc>
              <a:spcAft>
                <a:spcPts val="800"/>
              </a:spcAft>
              <a:defRPr sz="2400">
                <a:solidFill>
                  <a:srgbClr val="03938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just"/>
            <a:r>
              <a:rPr lang="pt-BR" sz="1200" dirty="0">
                <a:solidFill>
                  <a:srgbClr val="06506C"/>
                </a:solidFill>
              </a:rPr>
              <a:t>PÁGINA PRINCIPAL DO PAINEL DA AGENDA DE SUSTENTABILIDADE, MOSTRANDO A QUANTIDADE DE INICIATIVAS EXISTENTES NA AGENDA 2020-2022 E QUANTAS ESTÃO EM EXECUÇÃO. TAMBÉM APRESENTA ACESSO PARA A ÁREA DAS DIRETRIZES E DO PORTFÓLIO, SENDO POSSÍVEL ESCOLHER QUAL DAS ENTIDADES VINCULADAS SE QUER FAZER A PESQUISA.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6E75B2A-71ED-43B5-BF85-A7831C699A4C}"/>
              </a:ext>
            </a:extLst>
          </p:cNvPr>
          <p:cNvSpPr txBox="1"/>
          <p:nvPr/>
        </p:nvSpPr>
        <p:spPr>
          <a:xfrm>
            <a:off x="4017677" y="1311578"/>
            <a:ext cx="41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6506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POWER BI E DO PAINEL AGENDA DE SUSTENTABILIDADE</a:t>
            </a: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F16126B3-BDA8-43C0-BBCA-9E26B30A2018}"/>
              </a:ext>
            </a:extLst>
          </p:cNvPr>
          <p:cNvSpPr txBox="1">
            <a:spLocks/>
          </p:cNvSpPr>
          <p:nvPr/>
        </p:nvSpPr>
        <p:spPr>
          <a:xfrm>
            <a:off x="2857500" y="710760"/>
            <a:ext cx="6477000" cy="67185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39385"/>
                </a:solidFill>
                <a:latin typeface="Georgia Pro Black" panose="02040A02050405020203" pitchFamily="18" charset="0"/>
                <a:cs typeface="Calibri" panose="020F0502020204030204" pitchFamily="34" charset="0"/>
              </a:rPr>
              <a:t>Sustentabilidade</a:t>
            </a:r>
            <a:r>
              <a:rPr lang="pt-BR" sz="2800" b="1" dirty="0">
                <a:solidFill>
                  <a:srgbClr val="039385"/>
                </a:solidFill>
                <a:latin typeface="Georgia Pro Black" panose="02040A02050405020203" pitchFamily="18" charset="0"/>
                <a:cs typeface="Calibri" panose="020F0502020204030204" pitchFamily="34" charset="0"/>
              </a:rPr>
              <a:t> &amp; Infraestrutura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408FC10D-F42C-4D19-B8CA-EA140265F86B}"/>
              </a:ext>
            </a:extLst>
          </p:cNvPr>
          <p:cNvCxnSpPr>
            <a:cxnSpLocks/>
          </p:cNvCxnSpPr>
          <p:nvPr/>
        </p:nvCxnSpPr>
        <p:spPr>
          <a:xfrm flipH="1">
            <a:off x="5820560" y="658506"/>
            <a:ext cx="373298" cy="0"/>
          </a:xfrm>
          <a:prstGeom prst="line">
            <a:avLst/>
          </a:prstGeom>
          <a:ln w="28575">
            <a:solidFill>
              <a:srgbClr val="06506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18D21B9-0129-4514-9DD0-65B4F863A8C5}"/>
              </a:ext>
            </a:extLst>
          </p:cNvPr>
          <p:cNvCxnSpPr>
            <a:cxnSpLocks/>
          </p:cNvCxnSpPr>
          <p:nvPr/>
        </p:nvCxnSpPr>
        <p:spPr>
          <a:xfrm flipH="1">
            <a:off x="2214724" y="2812445"/>
            <a:ext cx="7211672" cy="0"/>
          </a:xfrm>
          <a:prstGeom prst="line">
            <a:avLst/>
          </a:prstGeom>
          <a:ln w="28575">
            <a:solidFill>
              <a:srgbClr val="F3922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940E739-8E86-47E0-A5C6-F8AC609D5219}"/>
              </a:ext>
            </a:extLst>
          </p:cNvPr>
          <p:cNvCxnSpPr>
            <a:cxnSpLocks/>
          </p:cNvCxnSpPr>
          <p:nvPr/>
        </p:nvCxnSpPr>
        <p:spPr>
          <a:xfrm flipV="1">
            <a:off x="5884285" y="2601951"/>
            <a:ext cx="0" cy="204336"/>
          </a:xfrm>
          <a:prstGeom prst="line">
            <a:avLst/>
          </a:prstGeom>
          <a:ln w="28575">
            <a:solidFill>
              <a:srgbClr val="F3922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27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28104" y="6599313"/>
            <a:ext cx="100970" cy="6780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541929" y="2187320"/>
            <a:ext cx="8235101" cy="4280145"/>
            <a:chOff x="367284" y="940987"/>
            <a:chExt cx="9827240" cy="5244940"/>
          </a:xfrm>
        </p:grpSpPr>
        <p:pic>
          <p:nvPicPr>
            <p:cNvPr id="9" name="object 9"/>
            <p:cNvPicPr/>
            <p:nvPr/>
          </p:nvPicPr>
          <p:blipFill rotWithShape="1">
            <a:blip r:embed="rId3" cstate="print"/>
            <a:srcRect l="813" t="2424" r="1311" b="1065"/>
            <a:stretch/>
          </p:blipFill>
          <p:spPr>
            <a:xfrm>
              <a:off x="448187" y="940987"/>
              <a:ext cx="9746337" cy="52449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22844" y="4521231"/>
              <a:ext cx="1200150" cy="1199515"/>
            </a:xfrm>
            <a:custGeom>
              <a:avLst/>
              <a:gdLst/>
              <a:ahLst/>
              <a:cxnLst/>
              <a:rect l="l" t="t" r="r" b="b"/>
              <a:pathLst>
                <a:path w="1200150" h="1199514">
                  <a:moveTo>
                    <a:pt x="616076" y="1199006"/>
                  </a:moveTo>
                  <a:lnTo>
                    <a:pt x="570857" y="1198363"/>
                  </a:lnTo>
                  <a:lnTo>
                    <a:pt x="525387" y="1194815"/>
                  </a:lnTo>
                  <a:lnTo>
                    <a:pt x="495585" y="1189863"/>
                  </a:lnTo>
                  <a:lnTo>
                    <a:pt x="480750" y="1187236"/>
                  </a:lnTo>
                  <a:lnTo>
                    <a:pt x="466058" y="1184064"/>
                  </a:lnTo>
                  <a:lnTo>
                    <a:pt x="451651" y="1180339"/>
                  </a:lnTo>
                  <a:lnTo>
                    <a:pt x="437673" y="1176051"/>
                  </a:lnTo>
                  <a:lnTo>
                    <a:pt x="423052" y="1172336"/>
                  </a:lnTo>
                  <a:lnTo>
                    <a:pt x="379761" y="1157763"/>
                  </a:lnTo>
                  <a:lnTo>
                    <a:pt x="338519" y="1139975"/>
                  </a:lnTo>
                  <a:lnTo>
                    <a:pt x="298894" y="1118711"/>
                  </a:lnTo>
                  <a:lnTo>
                    <a:pt x="260437" y="1094621"/>
                  </a:lnTo>
                  <a:lnTo>
                    <a:pt x="224218" y="1067752"/>
                  </a:lnTo>
                  <a:lnTo>
                    <a:pt x="190477" y="1037534"/>
                  </a:lnTo>
                  <a:lnTo>
                    <a:pt x="179927" y="1026604"/>
                  </a:lnTo>
                  <a:lnTo>
                    <a:pt x="168782" y="1016055"/>
                  </a:lnTo>
                  <a:lnTo>
                    <a:pt x="138779" y="982408"/>
                  </a:lnTo>
                  <a:lnTo>
                    <a:pt x="111347" y="947381"/>
                  </a:lnTo>
                  <a:lnTo>
                    <a:pt x="86379" y="909161"/>
                  </a:lnTo>
                  <a:lnTo>
                    <a:pt x="58102" y="855737"/>
                  </a:lnTo>
                  <a:lnTo>
                    <a:pt x="40266" y="814554"/>
                  </a:lnTo>
                  <a:lnTo>
                    <a:pt x="25908" y="771906"/>
                  </a:lnTo>
                  <a:lnTo>
                    <a:pt x="10667" y="713898"/>
                  </a:lnTo>
                  <a:lnTo>
                    <a:pt x="4452" y="668638"/>
                  </a:lnTo>
                  <a:lnTo>
                    <a:pt x="952" y="623125"/>
                  </a:lnTo>
                  <a:lnTo>
                    <a:pt x="0" y="593407"/>
                  </a:lnTo>
                  <a:lnTo>
                    <a:pt x="285" y="578533"/>
                  </a:lnTo>
                  <a:lnTo>
                    <a:pt x="1142" y="563641"/>
                  </a:lnTo>
                  <a:lnTo>
                    <a:pt x="2571" y="548749"/>
                  </a:lnTo>
                  <a:lnTo>
                    <a:pt x="4571" y="533875"/>
                  </a:lnTo>
                  <a:lnTo>
                    <a:pt x="242506" y="559784"/>
                  </a:lnTo>
                  <a:lnTo>
                    <a:pt x="241625" y="568983"/>
                  </a:lnTo>
                  <a:lnTo>
                    <a:pt x="241172" y="578155"/>
                  </a:lnTo>
                  <a:lnTo>
                    <a:pt x="241006" y="605361"/>
                  </a:lnTo>
                  <a:lnTo>
                    <a:pt x="241172" y="613981"/>
                  </a:lnTo>
                  <a:lnTo>
                    <a:pt x="241625" y="622601"/>
                  </a:lnTo>
                  <a:lnTo>
                    <a:pt x="242506" y="631507"/>
                  </a:lnTo>
                  <a:lnTo>
                    <a:pt x="242792" y="640652"/>
                  </a:lnTo>
                  <a:lnTo>
                    <a:pt x="243649" y="649807"/>
                  </a:lnTo>
                  <a:lnTo>
                    <a:pt x="245078" y="658979"/>
                  </a:lnTo>
                  <a:lnTo>
                    <a:pt x="247078" y="668178"/>
                  </a:lnTo>
                  <a:lnTo>
                    <a:pt x="248483" y="677084"/>
                  </a:lnTo>
                  <a:lnTo>
                    <a:pt x="250316" y="685704"/>
                  </a:lnTo>
                  <a:lnTo>
                    <a:pt x="254698" y="703230"/>
                  </a:lnTo>
                  <a:lnTo>
                    <a:pt x="257889" y="711469"/>
                  </a:lnTo>
                  <a:lnTo>
                    <a:pt x="263699" y="728519"/>
                  </a:lnTo>
                  <a:lnTo>
                    <a:pt x="283654" y="770381"/>
                  </a:lnTo>
                  <a:lnTo>
                    <a:pt x="287369" y="778144"/>
                  </a:lnTo>
                  <a:lnTo>
                    <a:pt x="312038" y="815339"/>
                  </a:lnTo>
                  <a:lnTo>
                    <a:pt x="341066" y="849749"/>
                  </a:lnTo>
                  <a:lnTo>
                    <a:pt x="347662" y="855725"/>
                  </a:lnTo>
                  <a:lnTo>
                    <a:pt x="354521" y="862323"/>
                  </a:lnTo>
                  <a:lnTo>
                    <a:pt x="389096" y="891444"/>
                  </a:lnTo>
                  <a:lnTo>
                    <a:pt x="434625" y="919829"/>
                  </a:lnTo>
                  <a:lnTo>
                    <a:pt x="501681" y="945737"/>
                  </a:lnTo>
                  <a:lnTo>
                    <a:pt x="538352" y="953357"/>
                  </a:lnTo>
                  <a:lnTo>
                    <a:pt x="546615" y="955357"/>
                  </a:lnTo>
                  <a:lnTo>
                    <a:pt x="555307" y="956786"/>
                  </a:lnTo>
                  <a:lnTo>
                    <a:pt x="564284" y="957643"/>
                  </a:lnTo>
                  <a:lnTo>
                    <a:pt x="573404" y="957929"/>
                  </a:lnTo>
                  <a:lnTo>
                    <a:pt x="582548" y="958810"/>
                  </a:lnTo>
                  <a:lnTo>
                    <a:pt x="591692" y="959262"/>
                  </a:lnTo>
                  <a:lnTo>
                    <a:pt x="609980" y="959453"/>
                  </a:lnTo>
                  <a:lnTo>
                    <a:pt x="619101" y="959191"/>
                  </a:lnTo>
                  <a:lnTo>
                    <a:pt x="663404" y="953928"/>
                  </a:lnTo>
                  <a:lnTo>
                    <a:pt x="707636" y="942808"/>
                  </a:lnTo>
                  <a:lnTo>
                    <a:pt x="716756" y="939641"/>
                  </a:lnTo>
                  <a:lnTo>
                    <a:pt x="724781" y="937093"/>
                  </a:lnTo>
                  <a:lnTo>
                    <a:pt x="750284" y="927448"/>
                  </a:lnTo>
                  <a:lnTo>
                    <a:pt x="758285" y="923115"/>
                  </a:lnTo>
                  <a:lnTo>
                    <a:pt x="774287" y="915019"/>
                  </a:lnTo>
                  <a:lnTo>
                    <a:pt x="811339" y="890873"/>
                  </a:lnTo>
                  <a:lnTo>
                    <a:pt x="846915" y="861940"/>
                  </a:lnTo>
                  <a:lnTo>
                    <a:pt x="889063" y="814577"/>
                  </a:lnTo>
                  <a:lnTo>
                    <a:pt x="908875" y="784097"/>
                  </a:lnTo>
                  <a:lnTo>
                    <a:pt x="913423" y="776939"/>
                  </a:lnTo>
                  <a:lnTo>
                    <a:pt x="935966" y="727352"/>
                  </a:lnTo>
                  <a:lnTo>
                    <a:pt x="950118" y="684942"/>
                  </a:lnTo>
                  <a:lnTo>
                    <a:pt x="957333" y="640008"/>
                  </a:lnTo>
                  <a:lnTo>
                    <a:pt x="959262" y="613219"/>
                  </a:lnTo>
                  <a:lnTo>
                    <a:pt x="959905" y="604075"/>
                  </a:lnTo>
                  <a:lnTo>
                    <a:pt x="957548" y="558498"/>
                  </a:lnTo>
                  <a:lnTo>
                    <a:pt x="954690" y="541496"/>
                  </a:lnTo>
                  <a:lnTo>
                    <a:pt x="953285" y="532376"/>
                  </a:lnTo>
                  <a:lnTo>
                    <a:pt x="942296" y="488346"/>
                  </a:lnTo>
                  <a:lnTo>
                    <a:pt x="925377" y="446022"/>
                  </a:lnTo>
                  <a:lnTo>
                    <a:pt x="921067" y="437768"/>
                  </a:lnTo>
                  <a:lnTo>
                    <a:pt x="917376" y="429791"/>
                  </a:lnTo>
                  <a:lnTo>
                    <a:pt x="882967" y="376808"/>
                  </a:lnTo>
                  <a:lnTo>
                    <a:pt x="858583" y="350900"/>
                  </a:lnTo>
                  <a:lnTo>
                    <a:pt x="852606" y="344011"/>
                  </a:lnTo>
                  <a:lnTo>
                    <a:pt x="818768" y="313658"/>
                  </a:lnTo>
                  <a:lnTo>
                    <a:pt x="803719" y="303561"/>
                  </a:lnTo>
                  <a:lnTo>
                    <a:pt x="796544" y="298108"/>
                  </a:lnTo>
                  <a:lnTo>
                    <a:pt x="788967" y="293084"/>
                  </a:lnTo>
                  <a:lnTo>
                    <a:pt x="781122" y="288345"/>
                  </a:lnTo>
                  <a:lnTo>
                    <a:pt x="773144" y="283749"/>
                  </a:lnTo>
                  <a:lnTo>
                    <a:pt x="765143" y="280082"/>
                  </a:lnTo>
                  <a:lnTo>
                    <a:pt x="749141" y="272176"/>
                  </a:lnTo>
                  <a:lnTo>
                    <a:pt x="707612" y="256317"/>
                  </a:lnTo>
                  <a:lnTo>
                    <a:pt x="680823" y="249459"/>
                  </a:lnTo>
                  <a:lnTo>
                    <a:pt x="672560" y="247173"/>
                  </a:lnTo>
                  <a:lnTo>
                    <a:pt x="663401" y="245118"/>
                  </a:lnTo>
                  <a:lnTo>
                    <a:pt x="654224" y="243661"/>
                  </a:lnTo>
                  <a:lnTo>
                    <a:pt x="645047" y="242793"/>
                  </a:lnTo>
                  <a:lnTo>
                    <a:pt x="635888" y="242506"/>
                  </a:lnTo>
                  <a:lnTo>
                    <a:pt x="617791" y="240410"/>
                  </a:lnTo>
                  <a:lnTo>
                    <a:pt x="609099" y="239720"/>
                  </a:lnTo>
                  <a:lnTo>
                    <a:pt x="600837" y="239458"/>
                  </a:lnTo>
                  <a:lnTo>
                    <a:pt x="600837" y="0"/>
                  </a:lnTo>
                  <a:lnTo>
                    <a:pt x="660368" y="3047"/>
                  </a:lnTo>
                  <a:lnTo>
                    <a:pt x="704945" y="9048"/>
                  </a:lnTo>
                  <a:lnTo>
                    <a:pt x="749331" y="19240"/>
                  </a:lnTo>
                  <a:lnTo>
                    <a:pt x="792368" y="32042"/>
                  </a:lnTo>
                  <a:lnTo>
                    <a:pt x="834199" y="47339"/>
                  </a:lnTo>
                  <a:lnTo>
                    <a:pt x="875347" y="67270"/>
                  </a:lnTo>
                  <a:lnTo>
                    <a:pt x="914983" y="89439"/>
                  </a:lnTo>
                  <a:lnTo>
                    <a:pt x="976550" y="132723"/>
                  </a:lnTo>
                  <a:lnTo>
                    <a:pt x="1010888" y="162496"/>
                  </a:lnTo>
                  <a:lnTo>
                    <a:pt x="1042463" y="194500"/>
                  </a:lnTo>
                  <a:lnTo>
                    <a:pt x="1061989" y="217360"/>
                  </a:lnTo>
                  <a:lnTo>
                    <a:pt x="1072038" y="228790"/>
                  </a:lnTo>
                  <a:lnTo>
                    <a:pt x="1097635" y="265303"/>
                  </a:lnTo>
                  <a:lnTo>
                    <a:pt x="1122044" y="304323"/>
                  </a:lnTo>
                  <a:lnTo>
                    <a:pt x="1142738" y="344724"/>
                  </a:lnTo>
                  <a:lnTo>
                    <a:pt x="1160525" y="385952"/>
                  </a:lnTo>
                  <a:lnTo>
                    <a:pt x="1175099" y="428386"/>
                  </a:lnTo>
                  <a:lnTo>
                    <a:pt x="1186053" y="472142"/>
                  </a:lnTo>
                  <a:lnTo>
                    <a:pt x="1191006" y="501871"/>
                  </a:lnTo>
                  <a:lnTo>
                    <a:pt x="1193911" y="516732"/>
                  </a:lnTo>
                  <a:lnTo>
                    <a:pt x="1198625" y="561403"/>
                  </a:lnTo>
                  <a:lnTo>
                    <a:pt x="1199768" y="591883"/>
                  </a:lnTo>
                  <a:lnTo>
                    <a:pt x="1199483" y="607266"/>
                  </a:lnTo>
                  <a:lnTo>
                    <a:pt x="1198625" y="622363"/>
                  </a:lnTo>
                  <a:lnTo>
                    <a:pt x="1198340" y="637223"/>
                  </a:lnTo>
                  <a:lnTo>
                    <a:pt x="1194053" y="681894"/>
                  </a:lnTo>
                  <a:lnTo>
                    <a:pt x="1186553" y="726471"/>
                  </a:lnTo>
                  <a:lnTo>
                    <a:pt x="1175385" y="770334"/>
                  </a:lnTo>
                  <a:lnTo>
                    <a:pt x="1165098" y="799338"/>
                  </a:lnTo>
                  <a:lnTo>
                    <a:pt x="1160240" y="813054"/>
                  </a:lnTo>
                  <a:lnTo>
                    <a:pt x="1154810" y="826769"/>
                  </a:lnTo>
                  <a:lnTo>
                    <a:pt x="1148810" y="840485"/>
                  </a:lnTo>
                  <a:lnTo>
                    <a:pt x="1142237" y="854201"/>
                  </a:lnTo>
                  <a:lnTo>
                    <a:pt x="1136237" y="867908"/>
                  </a:lnTo>
                  <a:lnTo>
                    <a:pt x="1114806" y="907637"/>
                  </a:lnTo>
                  <a:lnTo>
                    <a:pt x="1090119" y="945355"/>
                  </a:lnTo>
                  <a:lnTo>
                    <a:pt x="1062704" y="981408"/>
                  </a:lnTo>
                  <a:lnTo>
                    <a:pt x="1032772" y="1014912"/>
                  </a:lnTo>
                  <a:lnTo>
                    <a:pt x="1000410" y="1046416"/>
                  </a:lnTo>
                  <a:lnTo>
                    <a:pt x="965477" y="1075388"/>
                  </a:lnTo>
                  <a:lnTo>
                    <a:pt x="927937" y="1101947"/>
                  </a:lnTo>
                  <a:lnTo>
                    <a:pt x="889944" y="1124997"/>
                  </a:lnTo>
                  <a:lnTo>
                    <a:pt x="849439" y="1145571"/>
                  </a:lnTo>
                  <a:lnTo>
                    <a:pt x="807608" y="1162073"/>
                  </a:lnTo>
                  <a:lnTo>
                    <a:pt x="792956" y="1166907"/>
                  </a:lnTo>
                  <a:lnTo>
                    <a:pt x="778978" y="1172098"/>
                  </a:lnTo>
                  <a:lnTo>
                    <a:pt x="735044" y="1183671"/>
                  </a:lnTo>
                  <a:lnTo>
                    <a:pt x="675608" y="1194434"/>
                  </a:lnTo>
                  <a:lnTo>
                    <a:pt x="630950" y="1198721"/>
                  </a:lnTo>
                  <a:lnTo>
                    <a:pt x="616076" y="1199006"/>
                  </a:lnTo>
                  <a:close/>
                </a:path>
              </a:pathLst>
            </a:custGeom>
            <a:solidFill>
              <a:srgbClr val="41A3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" name="object 11"/>
            <p:cNvSpPr/>
            <p:nvPr/>
          </p:nvSpPr>
          <p:spPr>
            <a:xfrm>
              <a:off x="1427416" y="4568570"/>
              <a:ext cx="454659" cy="512445"/>
            </a:xfrm>
            <a:custGeom>
              <a:avLst/>
              <a:gdLst/>
              <a:ahLst/>
              <a:cxnLst/>
              <a:rect l="l" t="t" r="r" b="b"/>
              <a:pathLst>
                <a:path w="454660" h="512445">
                  <a:moveTo>
                    <a:pt x="237934" y="512445"/>
                  </a:moveTo>
                  <a:lnTo>
                    <a:pt x="0" y="486537"/>
                  </a:lnTo>
                  <a:lnTo>
                    <a:pt x="2571" y="466223"/>
                  </a:lnTo>
                  <a:lnTo>
                    <a:pt x="5715" y="446329"/>
                  </a:lnTo>
                  <a:lnTo>
                    <a:pt x="13716" y="407193"/>
                  </a:lnTo>
                  <a:lnTo>
                    <a:pt x="24193" y="369855"/>
                  </a:lnTo>
                  <a:lnTo>
                    <a:pt x="45267" y="314238"/>
                  </a:lnTo>
                  <a:lnTo>
                    <a:pt x="61888" y="278216"/>
                  </a:lnTo>
                  <a:lnTo>
                    <a:pt x="81350" y="243671"/>
                  </a:lnTo>
                  <a:lnTo>
                    <a:pt x="103011" y="209962"/>
                  </a:lnTo>
                  <a:lnTo>
                    <a:pt x="126349" y="178569"/>
                  </a:lnTo>
                  <a:lnTo>
                    <a:pt x="152542" y="148423"/>
                  </a:lnTo>
                  <a:lnTo>
                    <a:pt x="180190" y="119870"/>
                  </a:lnTo>
                  <a:lnTo>
                    <a:pt x="209328" y="93447"/>
                  </a:lnTo>
                  <a:lnTo>
                    <a:pt x="240244" y="68722"/>
                  </a:lnTo>
                  <a:lnTo>
                    <a:pt x="272867" y="46910"/>
                  </a:lnTo>
                  <a:lnTo>
                    <a:pt x="307157" y="26574"/>
                  </a:lnTo>
                  <a:lnTo>
                    <a:pt x="343114" y="8286"/>
                  </a:lnTo>
                  <a:lnTo>
                    <a:pt x="361378" y="0"/>
                  </a:lnTo>
                  <a:lnTo>
                    <a:pt x="454437" y="221170"/>
                  </a:lnTo>
                  <a:lnTo>
                    <a:pt x="443912" y="226004"/>
                  </a:lnTo>
                  <a:lnTo>
                    <a:pt x="433101" y="231267"/>
                  </a:lnTo>
                  <a:lnTo>
                    <a:pt x="392144" y="255079"/>
                  </a:lnTo>
                  <a:lnTo>
                    <a:pt x="373665" y="269938"/>
                  </a:lnTo>
                  <a:lnTo>
                    <a:pt x="363823" y="277082"/>
                  </a:lnTo>
                  <a:lnTo>
                    <a:pt x="329017" y="310260"/>
                  </a:lnTo>
                  <a:lnTo>
                    <a:pt x="292988" y="356901"/>
                  </a:lnTo>
                  <a:lnTo>
                    <a:pt x="270128" y="398823"/>
                  </a:lnTo>
                  <a:lnTo>
                    <a:pt x="252793" y="442531"/>
                  </a:lnTo>
                  <a:lnTo>
                    <a:pt x="247078" y="465201"/>
                  </a:lnTo>
                  <a:lnTo>
                    <a:pt x="243935" y="476869"/>
                  </a:lnTo>
                  <a:lnTo>
                    <a:pt x="241363" y="488823"/>
                  </a:lnTo>
                  <a:lnTo>
                    <a:pt x="239363" y="500776"/>
                  </a:lnTo>
                  <a:lnTo>
                    <a:pt x="237934" y="512445"/>
                  </a:lnTo>
                  <a:close/>
                </a:path>
              </a:pathLst>
            </a:custGeom>
            <a:solidFill>
              <a:srgbClr val="59EF5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" name="object 12"/>
            <p:cNvSpPr/>
            <p:nvPr/>
          </p:nvSpPr>
          <p:spPr>
            <a:xfrm>
              <a:off x="1788795" y="4521231"/>
              <a:ext cx="234950" cy="268605"/>
            </a:xfrm>
            <a:custGeom>
              <a:avLst/>
              <a:gdLst/>
              <a:ahLst/>
              <a:cxnLst/>
              <a:rect l="l" t="t" r="r" b="b"/>
              <a:pathLst>
                <a:path w="234950" h="268604">
                  <a:moveTo>
                    <a:pt x="93059" y="268509"/>
                  </a:moveTo>
                  <a:lnTo>
                    <a:pt x="0" y="47339"/>
                  </a:lnTo>
                  <a:lnTo>
                    <a:pt x="45239" y="30675"/>
                  </a:lnTo>
                  <a:lnTo>
                    <a:pt x="91279" y="17467"/>
                  </a:lnTo>
                  <a:lnTo>
                    <a:pt x="138188" y="7857"/>
                  </a:lnTo>
                  <a:lnTo>
                    <a:pt x="186034" y="1988"/>
                  </a:lnTo>
                  <a:lnTo>
                    <a:pt x="234886" y="0"/>
                  </a:lnTo>
                  <a:lnTo>
                    <a:pt x="234886" y="239458"/>
                  </a:lnTo>
                  <a:lnTo>
                    <a:pt x="197938" y="241426"/>
                  </a:lnTo>
                  <a:lnTo>
                    <a:pt x="162258" y="247126"/>
                  </a:lnTo>
                  <a:lnTo>
                    <a:pt x="127435" y="256255"/>
                  </a:lnTo>
                  <a:lnTo>
                    <a:pt x="93059" y="268509"/>
                  </a:lnTo>
                  <a:close/>
                </a:path>
              </a:pathLst>
            </a:custGeom>
            <a:solidFill>
              <a:srgbClr val="EB895E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4684" y="5570219"/>
              <a:ext cx="114300" cy="5943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5795" y="4712207"/>
              <a:ext cx="121919" cy="502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2703" y="4454651"/>
              <a:ext cx="83819" cy="716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8986" y="5595079"/>
              <a:ext cx="559689" cy="869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2111" y="4689062"/>
              <a:ext cx="501777" cy="8848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409115" y="4431220"/>
              <a:ext cx="93345" cy="73660"/>
            </a:xfrm>
            <a:custGeom>
              <a:avLst/>
              <a:gdLst/>
              <a:ahLst/>
              <a:cxnLst/>
              <a:rect l="l" t="t" r="r" b="b"/>
              <a:pathLst>
                <a:path w="93344" h="73660">
                  <a:moveTo>
                    <a:pt x="24396" y="0"/>
                  </a:moveTo>
                  <a:lnTo>
                    <a:pt x="19812" y="0"/>
                  </a:lnTo>
                  <a:lnTo>
                    <a:pt x="19812" y="1524"/>
                  </a:lnTo>
                  <a:lnTo>
                    <a:pt x="16764" y="3048"/>
                  </a:lnTo>
                  <a:lnTo>
                    <a:pt x="15240" y="4572"/>
                  </a:lnTo>
                  <a:lnTo>
                    <a:pt x="13716" y="4572"/>
                  </a:lnTo>
                  <a:lnTo>
                    <a:pt x="10668" y="7620"/>
                  </a:lnTo>
                  <a:lnTo>
                    <a:pt x="7620" y="7620"/>
                  </a:lnTo>
                  <a:lnTo>
                    <a:pt x="6096" y="9144"/>
                  </a:lnTo>
                  <a:lnTo>
                    <a:pt x="4572" y="9144"/>
                  </a:lnTo>
                  <a:lnTo>
                    <a:pt x="1524" y="10668"/>
                  </a:lnTo>
                  <a:lnTo>
                    <a:pt x="0" y="10668"/>
                  </a:lnTo>
                  <a:lnTo>
                    <a:pt x="0" y="18288"/>
                  </a:lnTo>
                  <a:lnTo>
                    <a:pt x="3048" y="18288"/>
                  </a:lnTo>
                  <a:lnTo>
                    <a:pt x="6096" y="16764"/>
                  </a:lnTo>
                  <a:lnTo>
                    <a:pt x="7620" y="16764"/>
                  </a:lnTo>
                  <a:lnTo>
                    <a:pt x="9144" y="15240"/>
                  </a:lnTo>
                  <a:lnTo>
                    <a:pt x="10668" y="15240"/>
                  </a:lnTo>
                  <a:lnTo>
                    <a:pt x="13716" y="12192"/>
                  </a:lnTo>
                  <a:lnTo>
                    <a:pt x="15240" y="12192"/>
                  </a:lnTo>
                  <a:lnTo>
                    <a:pt x="16764" y="10668"/>
                  </a:lnTo>
                  <a:lnTo>
                    <a:pt x="16764" y="71729"/>
                  </a:lnTo>
                  <a:lnTo>
                    <a:pt x="24396" y="71729"/>
                  </a:lnTo>
                  <a:lnTo>
                    <a:pt x="24396" y="0"/>
                  </a:lnTo>
                  <a:close/>
                </a:path>
                <a:path w="93344" h="73660">
                  <a:moveTo>
                    <a:pt x="92964" y="22961"/>
                  </a:moveTo>
                  <a:lnTo>
                    <a:pt x="91440" y="18288"/>
                  </a:lnTo>
                  <a:lnTo>
                    <a:pt x="89916" y="13716"/>
                  </a:lnTo>
                  <a:lnTo>
                    <a:pt x="86868" y="7620"/>
                  </a:lnTo>
                  <a:lnTo>
                    <a:pt x="85344" y="6096"/>
                  </a:lnTo>
                  <a:lnTo>
                    <a:pt x="83820" y="4572"/>
                  </a:lnTo>
                  <a:lnTo>
                    <a:pt x="83820" y="19812"/>
                  </a:lnTo>
                  <a:lnTo>
                    <a:pt x="83820" y="29057"/>
                  </a:lnTo>
                  <a:lnTo>
                    <a:pt x="82296" y="30581"/>
                  </a:lnTo>
                  <a:lnTo>
                    <a:pt x="82296" y="32105"/>
                  </a:lnTo>
                  <a:lnTo>
                    <a:pt x="77724" y="36677"/>
                  </a:lnTo>
                  <a:lnTo>
                    <a:pt x="76200" y="36677"/>
                  </a:lnTo>
                  <a:lnTo>
                    <a:pt x="74676" y="38201"/>
                  </a:lnTo>
                  <a:lnTo>
                    <a:pt x="67056" y="38201"/>
                  </a:lnTo>
                  <a:lnTo>
                    <a:pt x="64008" y="36677"/>
                  </a:lnTo>
                  <a:lnTo>
                    <a:pt x="62484" y="36677"/>
                  </a:lnTo>
                  <a:lnTo>
                    <a:pt x="60960" y="35153"/>
                  </a:lnTo>
                  <a:lnTo>
                    <a:pt x="60960" y="33629"/>
                  </a:lnTo>
                  <a:lnTo>
                    <a:pt x="57912" y="30581"/>
                  </a:lnTo>
                  <a:lnTo>
                    <a:pt x="57912" y="29057"/>
                  </a:lnTo>
                  <a:lnTo>
                    <a:pt x="56388" y="27533"/>
                  </a:lnTo>
                  <a:lnTo>
                    <a:pt x="56388" y="18288"/>
                  </a:lnTo>
                  <a:lnTo>
                    <a:pt x="57912" y="16764"/>
                  </a:lnTo>
                  <a:lnTo>
                    <a:pt x="57912" y="13716"/>
                  </a:lnTo>
                  <a:lnTo>
                    <a:pt x="60960" y="10668"/>
                  </a:lnTo>
                  <a:lnTo>
                    <a:pt x="60960" y="9144"/>
                  </a:lnTo>
                  <a:lnTo>
                    <a:pt x="62484" y="9144"/>
                  </a:lnTo>
                  <a:lnTo>
                    <a:pt x="64008" y="7620"/>
                  </a:lnTo>
                  <a:lnTo>
                    <a:pt x="67056" y="7620"/>
                  </a:lnTo>
                  <a:lnTo>
                    <a:pt x="68580" y="6096"/>
                  </a:lnTo>
                  <a:lnTo>
                    <a:pt x="71628" y="6096"/>
                  </a:lnTo>
                  <a:lnTo>
                    <a:pt x="74676" y="7620"/>
                  </a:lnTo>
                  <a:lnTo>
                    <a:pt x="76200" y="7620"/>
                  </a:lnTo>
                  <a:lnTo>
                    <a:pt x="80772" y="12192"/>
                  </a:lnTo>
                  <a:lnTo>
                    <a:pt x="80772" y="13716"/>
                  </a:lnTo>
                  <a:lnTo>
                    <a:pt x="82296" y="15240"/>
                  </a:lnTo>
                  <a:lnTo>
                    <a:pt x="82296" y="16764"/>
                  </a:lnTo>
                  <a:lnTo>
                    <a:pt x="83820" y="19812"/>
                  </a:lnTo>
                  <a:lnTo>
                    <a:pt x="83820" y="4572"/>
                  </a:lnTo>
                  <a:lnTo>
                    <a:pt x="80772" y="1524"/>
                  </a:lnTo>
                  <a:lnTo>
                    <a:pt x="77724" y="0"/>
                  </a:lnTo>
                  <a:lnTo>
                    <a:pt x="64008" y="0"/>
                  </a:lnTo>
                  <a:lnTo>
                    <a:pt x="60960" y="1524"/>
                  </a:lnTo>
                  <a:lnTo>
                    <a:pt x="59436" y="3048"/>
                  </a:lnTo>
                  <a:lnTo>
                    <a:pt x="56388" y="4572"/>
                  </a:lnTo>
                  <a:lnTo>
                    <a:pt x="50292" y="10668"/>
                  </a:lnTo>
                  <a:lnTo>
                    <a:pt x="50292" y="13716"/>
                  </a:lnTo>
                  <a:lnTo>
                    <a:pt x="48768" y="16764"/>
                  </a:lnTo>
                  <a:lnTo>
                    <a:pt x="48768" y="29057"/>
                  </a:lnTo>
                  <a:lnTo>
                    <a:pt x="50292" y="32105"/>
                  </a:lnTo>
                  <a:lnTo>
                    <a:pt x="50292" y="35153"/>
                  </a:lnTo>
                  <a:lnTo>
                    <a:pt x="51816" y="36677"/>
                  </a:lnTo>
                  <a:lnTo>
                    <a:pt x="53340" y="39725"/>
                  </a:lnTo>
                  <a:lnTo>
                    <a:pt x="56388" y="41249"/>
                  </a:lnTo>
                  <a:lnTo>
                    <a:pt x="57912" y="42773"/>
                  </a:lnTo>
                  <a:lnTo>
                    <a:pt x="60960" y="44297"/>
                  </a:lnTo>
                  <a:lnTo>
                    <a:pt x="62484" y="44297"/>
                  </a:lnTo>
                  <a:lnTo>
                    <a:pt x="65532" y="45821"/>
                  </a:lnTo>
                  <a:lnTo>
                    <a:pt x="76200" y="45821"/>
                  </a:lnTo>
                  <a:lnTo>
                    <a:pt x="80772" y="42773"/>
                  </a:lnTo>
                  <a:lnTo>
                    <a:pt x="83058" y="38201"/>
                  </a:lnTo>
                  <a:lnTo>
                    <a:pt x="83820" y="36677"/>
                  </a:lnTo>
                  <a:lnTo>
                    <a:pt x="85344" y="36677"/>
                  </a:lnTo>
                  <a:lnTo>
                    <a:pt x="85344" y="41249"/>
                  </a:lnTo>
                  <a:lnTo>
                    <a:pt x="83820" y="45821"/>
                  </a:lnTo>
                  <a:lnTo>
                    <a:pt x="83820" y="48869"/>
                  </a:lnTo>
                  <a:lnTo>
                    <a:pt x="77724" y="61061"/>
                  </a:lnTo>
                  <a:lnTo>
                    <a:pt x="76200" y="62585"/>
                  </a:lnTo>
                  <a:lnTo>
                    <a:pt x="70104" y="65633"/>
                  </a:lnTo>
                  <a:lnTo>
                    <a:pt x="59436" y="65633"/>
                  </a:lnTo>
                  <a:lnTo>
                    <a:pt x="56388" y="64109"/>
                  </a:lnTo>
                  <a:lnTo>
                    <a:pt x="51816" y="62585"/>
                  </a:lnTo>
                  <a:lnTo>
                    <a:pt x="51816" y="70205"/>
                  </a:lnTo>
                  <a:lnTo>
                    <a:pt x="54864" y="71729"/>
                  </a:lnTo>
                  <a:lnTo>
                    <a:pt x="59436" y="73253"/>
                  </a:lnTo>
                  <a:lnTo>
                    <a:pt x="68580" y="73253"/>
                  </a:lnTo>
                  <a:lnTo>
                    <a:pt x="73152" y="71729"/>
                  </a:lnTo>
                  <a:lnTo>
                    <a:pt x="79248" y="68681"/>
                  </a:lnTo>
                  <a:lnTo>
                    <a:pt x="82296" y="65633"/>
                  </a:lnTo>
                  <a:lnTo>
                    <a:pt x="85344" y="62585"/>
                  </a:lnTo>
                  <a:lnTo>
                    <a:pt x="88392" y="58013"/>
                  </a:lnTo>
                  <a:lnTo>
                    <a:pt x="89916" y="54965"/>
                  </a:lnTo>
                  <a:lnTo>
                    <a:pt x="91440" y="48869"/>
                  </a:lnTo>
                  <a:lnTo>
                    <a:pt x="91440" y="44297"/>
                  </a:lnTo>
                  <a:lnTo>
                    <a:pt x="92964" y="38201"/>
                  </a:lnTo>
                  <a:lnTo>
                    <a:pt x="92964" y="22961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1811" y="4431220"/>
              <a:ext cx="259175" cy="8696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82541" y="5959696"/>
              <a:ext cx="1454848" cy="854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7284" y="1313687"/>
              <a:ext cx="591311" cy="5989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74948" y="3293268"/>
              <a:ext cx="3482625" cy="272805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776472" y="6019799"/>
              <a:ext cx="3481070" cy="45720"/>
            </a:xfrm>
            <a:custGeom>
              <a:avLst/>
              <a:gdLst/>
              <a:ahLst/>
              <a:cxnLst/>
              <a:rect l="l" t="t" r="r" b="b"/>
              <a:pathLst>
                <a:path w="3481070" h="45720">
                  <a:moveTo>
                    <a:pt x="3480815" y="45719"/>
                  </a:moveTo>
                  <a:lnTo>
                    <a:pt x="0" y="45719"/>
                  </a:lnTo>
                  <a:lnTo>
                    <a:pt x="0" y="0"/>
                  </a:lnTo>
                  <a:lnTo>
                    <a:pt x="3480815" y="0"/>
                  </a:lnTo>
                  <a:lnTo>
                    <a:pt x="3480815" y="457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4" name="object 24"/>
            <p:cNvSpPr/>
            <p:nvPr/>
          </p:nvSpPr>
          <p:spPr>
            <a:xfrm>
              <a:off x="3827811" y="6028372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7432" y="27432"/>
                  </a:moveTo>
                  <a:lnTo>
                    <a:pt x="18288" y="27432"/>
                  </a:lnTo>
                  <a:lnTo>
                    <a:pt x="0" y="13716"/>
                  </a:lnTo>
                  <a:lnTo>
                    <a:pt x="18288" y="0"/>
                  </a:lnTo>
                  <a:lnTo>
                    <a:pt x="27432" y="0"/>
                  </a:lnTo>
                  <a:lnTo>
                    <a:pt x="7620" y="13716"/>
                  </a:lnTo>
                  <a:lnTo>
                    <a:pt x="27432" y="27432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5" name="object 25"/>
            <p:cNvSpPr/>
            <p:nvPr/>
          </p:nvSpPr>
          <p:spPr>
            <a:xfrm>
              <a:off x="7124700" y="6019799"/>
              <a:ext cx="131445" cy="45720"/>
            </a:xfrm>
            <a:custGeom>
              <a:avLst/>
              <a:gdLst/>
              <a:ahLst/>
              <a:cxnLst/>
              <a:rect l="l" t="t" r="r" b="b"/>
              <a:pathLst>
                <a:path w="131445" h="45720">
                  <a:moveTo>
                    <a:pt x="131064" y="45719"/>
                  </a:moveTo>
                  <a:lnTo>
                    <a:pt x="0" y="45719"/>
                  </a:lnTo>
                  <a:lnTo>
                    <a:pt x="0" y="0"/>
                  </a:lnTo>
                  <a:lnTo>
                    <a:pt x="131064" y="0"/>
                  </a:lnTo>
                  <a:lnTo>
                    <a:pt x="131064" y="457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6" name="object 26"/>
            <p:cNvSpPr/>
            <p:nvPr/>
          </p:nvSpPr>
          <p:spPr>
            <a:xfrm>
              <a:off x="7176706" y="6028372"/>
              <a:ext cx="29209" cy="27940"/>
            </a:xfrm>
            <a:custGeom>
              <a:avLst/>
              <a:gdLst/>
              <a:ahLst/>
              <a:cxnLst/>
              <a:rect l="l" t="t" r="r" b="b"/>
              <a:pathLst>
                <a:path w="29209" h="27939">
                  <a:moveTo>
                    <a:pt x="9143" y="27432"/>
                  </a:moveTo>
                  <a:lnTo>
                    <a:pt x="0" y="27432"/>
                  </a:lnTo>
                  <a:lnTo>
                    <a:pt x="19811" y="13716"/>
                  </a:lnTo>
                  <a:lnTo>
                    <a:pt x="0" y="0"/>
                  </a:lnTo>
                  <a:lnTo>
                    <a:pt x="9143" y="0"/>
                  </a:lnTo>
                  <a:lnTo>
                    <a:pt x="28955" y="13716"/>
                  </a:lnTo>
                  <a:lnTo>
                    <a:pt x="9143" y="27432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7" name="object 27"/>
            <p:cNvSpPr/>
            <p:nvPr/>
          </p:nvSpPr>
          <p:spPr>
            <a:xfrm>
              <a:off x="3912108" y="3267455"/>
              <a:ext cx="3389629" cy="2798445"/>
            </a:xfrm>
            <a:custGeom>
              <a:avLst/>
              <a:gdLst/>
              <a:ahLst/>
              <a:cxnLst/>
              <a:rect l="l" t="t" r="r" b="b"/>
              <a:pathLst>
                <a:path w="3389629" h="2798445">
                  <a:moveTo>
                    <a:pt x="2142731" y="2752344"/>
                  </a:moveTo>
                  <a:lnTo>
                    <a:pt x="0" y="2752344"/>
                  </a:lnTo>
                  <a:lnTo>
                    <a:pt x="0" y="2798064"/>
                  </a:lnTo>
                  <a:lnTo>
                    <a:pt x="2142731" y="2798064"/>
                  </a:lnTo>
                  <a:lnTo>
                    <a:pt x="2142731" y="2752344"/>
                  </a:lnTo>
                  <a:close/>
                </a:path>
                <a:path w="3389629" h="2798445">
                  <a:moveTo>
                    <a:pt x="3389363" y="0"/>
                  </a:moveTo>
                  <a:lnTo>
                    <a:pt x="3343656" y="0"/>
                  </a:lnTo>
                  <a:lnTo>
                    <a:pt x="3343656" y="2752344"/>
                  </a:lnTo>
                  <a:lnTo>
                    <a:pt x="3389363" y="2752344"/>
                  </a:lnTo>
                  <a:lnTo>
                    <a:pt x="3389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8" name="object 28"/>
            <p:cNvSpPr/>
            <p:nvPr/>
          </p:nvSpPr>
          <p:spPr>
            <a:xfrm>
              <a:off x="7265193" y="3319272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40" h="27939">
                  <a:moveTo>
                    <a:pt x="27432" y="27431"/>
                  </a:moveTo>
                  <a:lnTo>
                    <a:pt x="13716" y="7619"/>
                  </a:lnTo>
                  <a:lnTo>
                    <a:pt x="0" y="27431"/>
                  </a:lnTo>
                  <a:lnTo>
                    <a:pt x="0" y="19811"/>
                  </a:lnTo>
                  <a:lnTo>
                    <a:pt x="13716" y="0"/>
                  </a:lnTo>
                  <a:lnTo>
                    <a:pt x="27432" y="19811"/>
                  </a:lnTo>
                  <a:lnTo>
                    <a:pt x="27432" y="27431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9" name="object 29"/>
            <p:cNvSpPr/>
            <p:nvPr/>
          </p:nvSpPr>
          <p:spPr>
            <a:xfrm>
              <a:off x="7255764" y="5888735"/>
              <a:ext cx="45720" cy="131445"/>
            </a:xfrm>
            <a:custGeom>
              <a:avLst/>
              <a:gdLst/>
              <a:ahLst/>
              <a:cxnLst/>
              <a:rect l="l" t="t" r="r" b="b"/>
              <a:pathLst>
                <a:path w="45720" h="131445">
                  <a:moveTo>
                    <a:pt x="45719" y="131064"/>
                  </a:moveTo>
                  <a:lnTo>
                    <a:pt x="0" y="131064"/>
                  </a:lnTo>
                  <a:lnTo>
                    <a:pt x="0" y="0"/>
                  </a:lnTo>
                  <a:lnTo>
                    <a:pt x="45719" y="0"/>
                  </a:lnTo>
                  <a:lnTo>
                    <a:pt x="45719" y="1310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0" name="object 30"/>
            <p:cNvSpPr/>
            <p:nvPr/>
          </p:nvSpPr>
          <p:spPr>
            <a:xfrm>
              <a:off x="7265193" y="5939884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13716" y="28956"/>
                  </a:moveTo>
                  <a:lnTo>
                    <a:pt x="0" y="9144"/>
                  </a:lnTo>
                  <a:lnTo>
                    <a:pt x="0" y="0"/>
                  </a:lnTo>
                  <a:lnTo>
                    <a:pt x="13716" y="19812"/>
                  </a:lnTo>
                  <a:lnTo>
                    <a:pt x="27432" y="0"/>
                  </a:lnTo>
                  <a:lnTo>
                    <a:pt x="27432" y="9144"/>
                  </a:lnTo>
                  <a:lnTo>
                    <a:pt x="13716" y="28956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30" name="Agrupar 129">
            <a:extLst>
              <a:ext uri="{FF2B5EF4-FFF2-40B4-BE49-F238E27FC236}">
                <a16:creationId xmlns:a16="http://schemas.microsoft.com/office/drawing/2014/main" id="{9E395513-49F3-4780-9ED9-26195F73E6D6}"/>
              </a:ext>
            </a:extLst>
          </p:cNvPr>
          <p:cNvGrpSpPr/>
          <p:nvPr/>
        </p:nvGrpSpPr>
        <p:grpSpPr>
          <a:xfrm>
            <a:off x="2120346" y="2187320"/>
            <a:ext cx="7571004" cy="4185859"/>
            <a:chOff x="2193475" y="865053"/>
            <a:chExt cx="8192720" cy="4651347"/>
          </a:xfrm>
        </p:grpSpPr>
        <p:sp>
          <p:nvSpPr>
            <p:cNvPr id="31" name="object 31"/>
            <p:cNvSpPr/>
            <p:nvPr/>
          </p:nvSpPr>
          <p:spPr>
            <a:xfrm>
              <a:off x="7827141" y="3085926"/>
              <a:ext cx="41459" cy="301729"/>
            </a:xfrm>
            <a:custGeom>
              <a:avLst/>
              <a:gdLst/>
              <a:ahLst/>
              <a:cxnLst/>
              <a:rect l="l" t="t" r="r" b="b"/>
              <a:pathLst>
                <a:path w="45720" h="332739">
                  <a:moveTo>
                    <a:pt x="45719" y="332232"/>
                  </a:moveTo>
                  <a:lnTo>
                    <a:pt x="0" y="332232"/>
                  </a:lnTo>
                  <a:lnTo>
                    <a:pt x="0" y="0"/>
                  </a:lnTo>
                  <a:lnTo>
                    <a:pt x="45719" y="0"/>
                  </a:lnTo>
                  <a:lnTo>
                    <a:pt x="45719" y="3322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17373" y="2041594"/>
              <a:ext cx="210144" cy="6503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163385" y="2195170"/>
              <a:ext cx="264301" cy="51248"/>
            </a:xfrm>
            <a:custGeom>
              <a:avLst/>
              <a:gdLst/>
              <a:ahLst/>
              <a:cxnLst/>
              <a:rect l="l" t="t" r="r" b="b"/>
              <a:pathLst>
                <a:path w="291465" h="56514">
                  <a:moveTo>
                    <a:pt x="24384" y="0"/>
                  </a:moveTo>
                  <a:lnTo>
                    <a:pt x="16764" y="0"/>
                  </a:lnTo>
                  <a:lnTo>
                    <a:pt x="13716" y="1524"/>
                  </a:lnTo>
                  <a:lnTo>
                    <a:pt x="10668" y="4572"/>
                  </a:lnTo>
                  <a:lnTo>
                    <a:pt x="7620" y="6096"/>
                  </a:lnTo>
                  <a:lnTo>
                    <a:pt x="6096" y="9144"/>
                  </a:lnTo>
                  <a:lnTo>
                    <a:pt x="6096" y="19812"/>
                  </a:lnTo>
                  <a:lnTo>
                    <a:pt x="0" y="19812"/>
                  </a:lnTo>
                  <a:lnTo>
                    <a:pt x="0" y="25908"/>
                  </a:lnTo>
                  <a:lnTo>
                    <a:pt x="6096" y="25908"/>
                  </a:lnTo>
                  <a:lnTo>
                    <a:pt x="6096" y="56476"/>
                  </a:lnTo>
                  <a:lnTo>
                    <a:pt x="15240" y="56476"/>
                  </a:lnTo>
                  <a:lnTo>
                    <a:pt x="15240" y="25908"/>
                  </a:lnTo>
                  <a:lnTo>
                    <a:pt x="22860" y="25908"/>
                  </a:lnTo>
                  <a:lnTo>
                    <a:pt x="22860" y="19812"/>
                  </a:lnTo>
                  <a:lnTo>
                    <a:pt x="15240" y="19812"/>
                  </a:lnTo>
                  <a:lnTo>
                    <a:pt x="15240" y="9144"/>
                  </a:lnTo>
                  <a:lnTo>
                    <a:pt x="16764" y="7620"/>
                  </a:lnTo>
                  <a:lnTo>
                    <a:pt x="24384" y="7620"/>
                  </a:lnTo>
                  <a:lnTo>
                    <a:pt x="24384" y="0"/>
                  </a:lnTo>
                  <a:close/>
                </a:path>
                <a:path w="291465" h="56514">
                  <a:moveTo>
                    <a:pt x="61048" y="30480"/>
                  </a:moveTo>
                  <a:lnTo>
                    <a:pt x="59524" y="25908"/>
                  </a:lnTo>
                  <a:lnTo>
                    <a:pt x="58000" y="24384"/>
                  </a:lnTo>
                  <a:lnTo>
                    <a:pt x="53428" y="19812"/>
                  </a:lnTo>
                  <a:lnTo>
                    <a:pt x="53428" y="30480"/>
                  </a:lnTo>
                  <a:lnTo>
                    <a:pt x="53428" y="33528"/>
                  </a:lnTo>
                  <a:lnTo>
                    <a:pt x="35140" y="33528"/>
                  </a:lnTo>
                  <a:lnTo>
                    <a:pt x="36664" y="30480"/>
                  </a:lnTo>
                  <a:lnTo>
                    <a:pt x="36664" y="28956"/>
                  </a:lnTo>
                  <a:lnTo>
                    <a:pt x="39712" y="25908"/>
                  </a:lnTo>
                  <a:lnTo>
                    <a:pt x="42760" y="24384"/>
                  </a:lnTo>
                  <a:lnTo>
                    <a:pt x="47332" y="24384"/>
                  </a:lnTo>
                  <a:lnTo>
                    <a:pt x="53428" y="30480"/>
                  </a:lnTo>
                  <a:lnTo>
                    <a:pt x="53428" y="19812"/>
                  </a:lnTo>
                  <a:lnTo>
                    <a:pt x="50380" y="18288"/>
                  </a:lnTo>
                  <a:lnTo>
                    <a:pt x="39712" y="18288"/>
                  </a:lnTo>
                  <a:lnTo>
                    <a:pt x="35140" y="19812"/>
                  </a:lnTo>
                  <a:lnTo>
                    <a:pt x="32092" y="22860"/>
                  </a:lnTo>
                  <a:lnTo>
                    <a:pt x="28956" y="27432"/>
                  </a:lnTo>
                  <a:lnTo>
                    <a:pt x="27432" y="32004"/>
                  </a:lnTo>
                  <a:lnTo>
                    <a:pt x="27432" y="44284"/>
                  </a:lnTo>
                  <a:lnTo>
                    <a:pt x="28956" y="48856"/>
                  </a:lnTo>
                  <a:lnTo>
                    <a:pt x="32092" y="51904"/>
                  </a:lnTo>
                  <a:lnTo>
                    <a:pt x="35140" y="54952"/>
                  </a:lnTo>
                  <a:lnTo>
                    <a:pt x="39712" y="56476"/>
                  </a:lnTo>
                  <a:lnTo>
                    <a:pt x="54952" y="56476"/>
                  </a:lnTo>
                  <a:lnTo>
                    <a:pt x="58000" y="53428"/>
                  </a:lnTo>
                  <a:lnTo>
                    <a:pt x="58000" y="50380"/>
                  </a:lnTo>
                  <a:lnTo>
                    <a:pt x="58000" y="47332"/>
                  </a:lnTo>
                  <a:lnTo>
                    <a:pt x="54952" y="48856"/>
                  </a:lnTo>
                  <a:lnTo>
                    <a:pt x="50380" y="50380"/>
                  </a:lnTo>
                  <a:lnTo>
                    <a:pt x="44284" y="50380"/>
                  </a:lnTo>
                  <a:lnTo>
                    <a:pt x="38188" y="47332"/>
                  </a:lnTo>
                  <a:lnTo>
                    <a:pt x="36664" y="45808"/>
                  </a:lnTo>
                  <a:lnTo>
                    <a:pt x="35140" y="42760"/>
                  </a:lnTo>
                  <a:lnTo>
                    <a:pt x="35140" y="39624"/>
                  </a:lnTo>
                  <a:lnTo>
                    <a:pt x="61048" y="39624"/>
                  </a:lnTo>
                  <a:lnTo>
                    <a:pt x="61048" y="33528"/>
                  </a:lnTo>
                  <a:lnTo>
                    <a:pt x="61048" y="30480"/>
                  </a:lnTo>
                  <a:close/>
                </a:path>
                <a:path w="291465" h="56514">
                  <a:moveTo>
                    <a:pt x="100685" y="19812"/>
                  </a:moveTo>
                  <a:lnTo>
                    <a:pt x="91541" y="19812"/>
                  </a:lnTo>
                  <a:lnTo>
                    <a:pt x="82397" y="45821"/>
                  </a:lnTo>
                  <a:lnTo>
                    <a:pt x="82397" y="48869"/>
                  </a:lnTo>
                  <a:lnTo>
                    <a:pt x="80873" y="47345"/>
                  </a:lnTo>
                  <a:lnTo>
                    <a:pt x="80873" y="44297"/>
                  </a:lnTo>
                  <a:lnTo>
                    <a:pt x="73253" y="19812"/>
                  </a:lnTo>
                  <a:lnTo>
                    <a:pt x="64109" y="19812"/>
                  </a:lnTo>
                  <a:lnTo>
                    <a:pt x="77825" y="56489"/>
                  </a:lnTo>
                  <a:lnTo>
                    <a:pt x="86969" y="56489"/>
                  </a:lnTo>
                  <a:lnTo>
                    <a:pt x="89242" y="50393"/>
                  </a:lnTo>
                  <a:lnTo>
                    <a:pt x="100685" y="19812"/>
                  </a:lnTo>
                  <a:close/>
                </a:path>
                <a:path w="291465" h="56514">
                  <a:moveTo>
                    <a:pt x="137248" y="30480"/>
                  </a:moveTo>
                  <a:lnTo>
                    <a:pt x="135724" y="25908"/>
                  </a:lnTo>
                  <a:lnTo>
                    <a:pt x="134200" y="24384"/>
                  </a:lnTo>
                  <a:lnTo>
                    <a:pt x="129628" y="19812"/>
                  </a:lnTo>
                  <a:lnTo>
                    <a:pt x="128104" y="19050"/>
                  </a:lnTo>
                  <a:lnTo>
                    <a:pt x="128104" y="28956"/>
                  </a:lnTo>
                  <a:lnTo>
                    <a:pt x="128104" y="33528"/>
                  </a:lnTo>
                  <a:lnTo>
                    <a:pt x="111340" y="33528"/>
                  </a:lnTo>
                  <a:lnTo>
                    <a:pt x="111340" y="30480"/>
                  </a:lnTo>
                  <a:lnTo>
                    <a:pt x="115912" y="25908"/>
                  </a:lnTo>
                  <a:lnTo>
                    <a:pt x="118960" y="24384"/>
                  </a:lnTo>
                  <a:lnTo>
                    <a:pt x="123532" y="24384"/>
                  </a:lnTo>
                  <a:lnTo>
                    <a:pt x="128104" y="28956"/>
                  </a:lnTo>
                  <a:lnTo>
                    <a:pt x="128104" y="19050"/>
                  </a:lnTo>
                  <a:lnTo>
                    <a:pt x="126580" y="18288"/>
                  </a:lnTo>
                  <a:lnTo>
                    <a:pt x="115912" y="18288"/>
                  </a:lnTo>
                  <a:lnTo>
                    <a:pt x="111340" y="19812"/>
                  </a:lnTo>
                  <a:lnTo>
                    <a:pt x="108292" y="22860"/>
                  </a:lnTo>
                  <a:lnTo>
                    <a:pt x="105244" y="27432"/>
                  </a:lnTo>
                  <a:lnTo>
                    <a:pt x="103720" y="32004"/>
                  </a:lnTo>
                  <a:lnTo>
                    <a:pt x="103720" y="44284"/>
                  </a:lnTo>
                  <a:lnTo>
                    <a:pt x="105244" y="48856"/>
                  </a:lnTo>
                  <a:lnTo>
                    <a:pt x="111340" y="54952"/>
                  </a:lnTo>
                  <a:lnTo>
                    <a:pt x="114388" y="56476"/>
                  </a:lnTo>
                  <a:lnTo>
                    <a:pt x="131152" y="56476"/>
                  </a:lnTo>
                  <a:lnTo>
                    <a:pt x="134200" y="53428"/>
                  </a:lnTo>
                  <a:lnTo>
                    <a:pt x="134200" y="50380"/>
                  </a:lnTo>
                  <a:lnTo>
                    <a:pt x="134200" y="47332"/>
                  </a:lnTo>
                  <a:lnTo>
                    <a:pt x="131152" y="48856"/>
                  </a:lnTo>
                  <a:lnTo>
                    <a:pt x="126580" y="50380"/>
                  </a:lnTo>
                  <a:lnTo>
                    <a:pt x="118960" y="50380"/>
                  </a:lnTo>
                  <a:lnTo>
                    <a:pt x="117436" y="48856"/>
                  </a:lnTo>
                  <a:lnTo>
                    <a:pt x="114388" y="47332"/>
                  </a:lnTo>
                  <a:lnTo>
                    <a:pt x="112864" y="45808"/>
                  </a:lnTo>
                  <a:lnTo>
                    <a:pt x="111340" y="42760"/>
                  </a:lnTo>
                  <a:lnTo>
                    <a:pt x="111340" y="39624"/>
                  </a:lnTo>
                  <a:lnTo>
                    <a:pt x="137248" y="39624"/>
                  </a:lnTo>
                  <a:lnTo>
                    <a:pt x="137248" y="33528"/>
                  </a:lnTo>
                  <a:lnTo>
                    <a:pt x="137248" y="30480"/>
                  </a:lnTo>
                  <a:close/>
                </a:path>
                <a:path w="291465" h="56514">
                  <a:moveTo>
                    <a:pt x="166217" y="19812"/>
                  </a:moveTo>
                  <a:lnTo>
                    <a:pt x="164693" y="18288"/>
                  </a:lnTo>
                  <a:lnTo>
                    <a:pt x="160121" y="18288"/>
                  </a:lnTo>
                  <a:lnTo>
                    <a:pt x="157073" y="21336"/>
                  </a:lnTo>
                  <a:lnTo>
                    <a:pt x="155549" y="21336"/>
                  </a:lnTo>
                  <a:lnTo>
                    <a:pt x="154025" y="24384"/>
                  </a:lnTo>
                  <a:lnTo>
                    <a:pt x="152501" y="25908"/>
                  </a:lnTo>
                  <a:lnTo>
                    <a:pt x="152501" y="19812"/>
                  </a:lnTo>
                  <a:lnTo>
                    <a:pt x="144881" y="19812"/>
                  </a:lnTo>
                  <a:lnTo>
                    <a:pt x="144881" y="56476"/>
                  </a:lnTo>
                  <a:lnTo>
                    <a:pt x="152501" y="56476"/>
                  </a:lnTo>
                  <a:lnTo>
                    <a:pt x="152501" y="35052"/>
                  </a:lnTo>
                  <a:lnTo>
                    <a:pt x="155549" y="28956"/>
                  </a:lnTo>
                  <a:lnTo>
                    <a:pt x="158597" y="25908"/>
                  </a:lnTo>
                  <a:lnTo>
                    <a:pt x="164693" y="25908"/>
                  </a:lnTo>
                  <a:lnTo>
                    <a:pt x="166217" y="27432"/>
                  </a:lnTo>
                  <a:lnTo>
                    <a:pt x="166217" y="19812"/>
                  </a:lnTo>
                  <a:close/>
                </a:path>
                <a:path w="291465" h="56514">
                  <a:moveTo>
                    <a:pt x="202882" y="30480"/>
                  </a:moveTo>
                  <a:lnTo>
                    <a:pt x="201358" y="25908"/>
                  </a:lnTo>
                  <a:lnTo>
                    <a:pt x="199834" y="24384"/>
                  </a:lnTo>
                  <a:lnTo>
                    <a:pt x="195262" y="19812"/>
                  </a:lnTo>
                  <a:lnTo>
                    <a:pt x="195262" y="30480"/>
                  </a:lnTo>
                  <a:lnTo>
                    <a:pt x="195262" y="33528"/>
                  </a:lnTo>
                  <a:lnTo>
                    <a:pt x="176974" y="33528"/>
                  </a:lnTo>
                  <a:lnTo>
                    <a:pt x="178498" y="30480"/>
                  </a:lnTo>
                  <a:lnTo>
                    <a:pt x="178498" y="28956"/>
                  </a:lnTo>
                  <a:lnTo>
                    <a:pt x="181546" y="25908"/>
                  </a:lnTo>
                  <a:lnTo>
                    <a:pt x="184594" y="24384"/>
                  </a:lnTo>
                  <a:lnTo>
                    <a:pt x="189166" y="24384"/>
                  </a:lnTo>
                  <a:lnTo>
                    <a:pt x="195262" y="30480"/>
                  </a:lnTo>
                  <a:lnTo>
                    <a:pt x="195262" y="19812"/>
                  </a:lnTo>
                  <a:lnTo>
                    <a:pt x="192214" y="18288"/>
                  </a:lnTo>
                  <a:lnTo>
                    <a:pt x="181546" y="18288"/>
                  </a:lnTo>
                  <a:lnTo>
                    <a:pt x="176974" y="19812"/>
                  </a:lnTo>
                  <a:lnTo>
                    <a:pt x="173926" y="22860"/>
                  </a:lnTo>
                  <a:lnTo>
                    <a:pt x="170776" y="27432"/>
                  </a:lnTo>
                  <a:lnTo>
                    <a:pt x="169252" y="32004"/>
                  </a:lnTo>
                  <a:lnTo>
                    <a:pt x="169252" y="44284"/>
                  </a:lnTo>
                  <a:lnTo>
                    <a:pt x="170776" y="48856"/>
                  </a:lnTo>
                  <a:lnTo>
                    <a:pt x="173926" y="51904"/>
                  </a:lnTo>
                  <a:lnTo>
                    <a:pt x="176974" y="54952"/>
                  </a:lnTo>
                  <a:lnTo>
                    <a:pt x="181546" y="56476"/>
                  </a:lnTo>
                  <a:lnTo>
                    <a:pt x="196786" y="56476"/>
                  </a:lnTo>
                  <a:lnTo>
                    <a:pt x="199834" y="53428"/>
                  </a:lnTo>
                  <a:lnTo>
                    <a:pt x="199834" y="50380"/>
                  </a:lnTo>
                  <a:lnTo>
                    <a:pt x="199834" y="47332"/>
                  </a:lnTo>
                  <a:lnTo>
                    <a:pt x="196786" y="48856"/>
                  </a:lnTo>
                  <a:lnTo>
                    <a:pt x="192214" y="50380"/>
                  </a:lnTo>
                  <a:lnTo>
                    <a:pt x="186118" y="50380"/>
                  </a:lnTo>
                  <a:lnTo>
                    <a:pt x="180022" y="47332"/>
                  </a:lnTo>
                  <a:lnTo>
                    <a:pt x="178498" y="45808"/>
                  </a:lnTo>
                  <a:lnTo>
                    <a:pt x="176974" y="42760"/>
                  </a:lnTo>
                  <a:lnTo>
                    <a:pt x="176974" y="39624"/>
                  </a:lnTo>
                  <a:lnTo>
                    <a:pt x="202882" y="39624"/>
                  </a:lnTo>
                  <a:lnTo>
                    <a:pt x="202882" y="33528"/>
                  </a:lnTo>
                  <a:lnTo>
                    <a:pt x="202882" y="30480"/>
                  </a:lnTo>
                  <a:close/>
                </a:path>
                <a:path w="291465" h="56514">
                  <a:moveTo>
                    <a:pt x="219646" y="19812"/>
                  </a:moveTo>
                  <a:lnTo>
                    <a:pt x="210502" y="19812"/>
                  </a:lnTo>
                  <a:lnTo>
                    <a:pt x="210502" y="56476"/>
                  </a:lnTo>
                  <a:lnTo>
                    <a:pt x="219646" y="56476"/>
                  </a:lnTo>
                  <a:lnTo>
                    <a:pt x="219646" y="19812"/>
                  </a:lnTo>
                  <a:close/>
                </a:path>
                <a:path w="291465" h="56514">
                  <a:moveTo>
                    <a:pt x="219646" y="4572"/>
                  </a:moveTo>
                  <a:lnTo>
                    <a:pt x="218122" y="3048"/>
                  </a:lnTo>
                  <a:lnTo>
                    <a:pt x="218122" y="1524"/>
                  </a:lnTo>
                  <a:lnTo>
                    <a:pt x="212026" y="1524"/>
                  </a:lnTo>
                  <a:lnTo>
                    <a:pt x="210502" y="3048"/>
                  </a:lnTo>
                  <a:lnTo>
                    <a:pt x="210502" y="10668"/>
                  </a:lnTo>
                  <a:lnTo>
                    <a:pt x="218122" y="10668"/>
                  </a:lnTo>
                  <a:lnTo>
                    <a:pt x="219646" y="9144"/>
                  </a:lnTo>
                  <a:lnTo>
                    <a:pt x="219646" y="4572"/>
                  </a:lnTo>
                  <a:close/>
                </a:path>
                <a:path w="291465" h="56514">
                  <a:moveTo>
                    <a:pt x="251650" y="19812"/>
                  </a:moveTo>
                  <a:lnTo>
                    <a:pt x="250126" y="18288"/>
                  </a:lnTo>
                  <a:lnTo>
                    <a:pt x="245554" y="18288"/>
                  </a:lnTo>
                  <a:lnTo>
                    <a:pt x="242506" y="21336"/>
                  </a:lnTo>
                  <a:lnTo>
                    <a:pt x="240982" y="21336"/>
                  </a:lnTo>
                  <a:lnTo>
                    <a:pt x="239458" y="24384"/>
                  </a:lnTo>
                  <a:lnTo>
                    <a:pt x="237934" y="25908"/>
                  </a:lnTo>
                  <a:lnTo>
                    <a:pt x="237934" y="19812"/>
                  </a:lnTo>
                  <a:lnTo>
                    <a:pt x="230314" y="19812"/>
                  </a:lnTo>
                  <a:lnTo>
                    <a:pt x="230314" y="56476"/>
                  </a:lnTo>
                  <a:lnTo>
                    <a:pt x="237934" y="56476"/>
                  </a:lnTo>
                  <a:lnTo>
                    <a:pt x="237934" y="35052"/>
                  </a:lnTo>
                  <a:lnTo>
                    <a:pt x="240982" y="28956"/>
                  </a:lnTo>
                  <a:lnTo>
                    <a:pt x="244030" y="25908"/>
                  </a:lnTo>
                  <a:lnTo>
                    <a:pt x="250126" y="25908"/>
                  </a:lnTo>
                  <a:lnTo>
                    <a:pt x="251650" y="27432"/>
                  </a:lnTo>
                  <a:lnTo>
                    <a:pt x="251650" y="19812"/>
                  </a:lnTo>
                  <a:close/>
                </a:path>
                <a:path w="291465" h="56514">
                  <a:moveTo>
                    <a:pt x="291274" y="32004"/>
                  </a:moveTo>
                  <a:lnTo>
                    <a:pt x="289750" y="25908"/>
                  </a:lnTo>
                  <a:lnTo>
                    <a:pt x="288226" y="24384"/>
                  </a:lnTo>
                  <a:lnTo>
                    <a:pt x="283654" y="19812"/>
                  </a:lnTo>
                  <a:lnTo>
                    <a:pt x="283654" y="33528"/>
                  </a:lnTo>
                  <a:lnTo>
                    <a:pt x="283654" y="41148"/>
                  </a:lnTo>
                  <a:lnTo>
                    <a:pt x="282130" y="44284"/>
                  </a:lnTo>
                  <a:lnTo>
                    <a:pt x="280606" y="47332"/>
                  </a:lnTo>
                  <a:lnTo>
                    <a:pt x="279082" y="48856"/>
                  </a:lnTo>
                  <a:lnTo>
                    <a:pt x="276034" y="50380"/>
                  </a:lnTo>
                  <a:lnTo>
                    <a:pt x="269938" y="50380"/>
                  </a:lnTo>
                  <a:lnTo>
                    <a:pt x="266890" y="48856"/>
                  </a:lnTo>
                  <a:lnTo>
                    <a:pt x="265366" y="47332"/>
                  </a:lnTo>
                  <a:lnTo>
                    <a:pt x="263842" y="44284"/>
                  </a:lnTo>
                  <a:lnTo>
                    <a:pt x="262318" y="41148"/>
                  </a:lnTo>
                  <a:lnTo>
                    <a:pt x="262318" y="33528"/>
                  </a:lnTo>
                  <a:lnTo>
                    <a:pt x="263842" y="30480"/>
                  </a:lnTo>
                  <a:lnTo>
                    <a:pt x="265366" y="28956"/>
                  </a:lnTo>
                  <a:lnTo>
                    <a:pt x="266890" y="25908"/>
                  </a:lnTo>
                  <a:lnTo>
                    <a:pt x="269938" y="24384"/>
                  </a:lnTo>
                  <a:lnTo>
                    <a:pt x="276034" y="24384"/>
                  </a:lnTo>
                  <a:lnTo>
                    <a:pt x="279082" y="25908"/>
                  </a:lnTo>
                  <a:lnTo>
                    <a:pt x="280606" y="27432"/>
                  </a:lnTo>
                  <a:lnTo>
                    <a:pt x="283654" y="33528"/>
                  </a:lnTo>
                  <a:lnTo>
                    <a:pt x="283654" y="19812"/>
                  </a:lnTo>
                  <a:lnTo>
                    <a:pt x="279082" y="18288"/>
                  </a:lnTo>
                  <a:lnTo>
                    <a:pt x="266890" y="18288"/>
                  </a:lnTo>
                  <a:lnTo>
                    <a:pt x="262318" y="19812"/>
                  </a:lnTo>
                  <a:lnTo>
                    <a:pt x="259270" y="22860"/>
                  </a:lnTo>
                  <a:lnTo>
                    <a:pt x="256222" y="27432"/>
                  </a:lnTo>
                  <a:lnTo>
                    <a:pt x="254698" y="32004"/>
                  </a:lnTo>
                  <a:lnTo>
                    <a:pt x="254698" y="44284"/>
                  </a:lnTo>
                  <a:lnTo>
                    <a:pt x="256222" y="48856"/>
                  </a:lnTo>
                  <a:lnTo>
                    <a:pt x="262318" y="54952"/>
                  </a:lnTo>
                  <a:lnTo>
                    <a:pt x="266890" y="56476"/>
                  </a:lnTo>
                  <a:lnTo>
                    <a:pt x="279082" y="56476"/>
                  </a:lnTo>
                  <a:lnTo>
                    <a:pt x="283654" y="54952"/>
                  </a:lnTo>
                  <a:lnTo>
                    <a:pt x="286702" y="51904"/>
                  </a:lnTo>
                  <a:lnTo>
                    <a:pt x="287718" y="50380"/>
                  </a:lnTo>
                  <a:lnTo>
                    <a:pt x="289750" y="47332"/>
                  </a:lnTo>
                  <a:lnTo>
                    <a:pt x="291274" y="42760"/>
                  </a:lnTo>
                  <a:lnTo>
                    <a:pt x="291274" y="32004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4" name="object 34"/>
            <p:cNvSpPr/>
            <p:nvPr/>
          </p:nvSpPr>
          <p:spPr>
            <a:xfrm>
              <a:off x="8246383" y="2366706"/>
              <a:ext cx="181383" cy="48369"/>
            </a:xfrm>
            <a:custGeom>
              <a:avLst/>
              <a:gdLst/>
              <a:ahLst/>
              <a:cxnLst/>
              <a:rect l="l" t="t" r="r" b="b"/>
              <a:pathLst>
                <a:path w="200025" h="53339">
                  <a:moveTo>
                    <a:pt x="54864" y="6096"/>
                  </a:moveTo>
                  <a:lnTo>
                    <a:pt x="50292" y="0"/>
                  </a:lnTo>
                  <a:lnTo>
                    <a:pt x="36576" y="0"/>
                  </a:lnTo>
                  <a:lnTo>
                    <a:pt x="33528" y="3048"/>
                  </a:lnTo>
                  <a:lnTo>
                    <a:pt x="30480" y="7620"/>
                  </a:lnTo>
                  <a:lnTo>
                    <a:pt x="30480" y="6096"/>
                  </a:lnTo>
                  <a:lnTo>
                    <a:pt x="28956" y="4572"/>
                  </a:lnTo>
                  <a:lnTo>
                    <a:pt x="25908" y="3048"/>
                  </a:lnTo>
                  <a:lnTo>
                    <a:pt x="22860" y="0"/>
                  </a:lnTo>
                  <a:lnTo>
                    <a:pt x="15240" y="0"/>
                  </a:lnTo>
                  <a:lnTo>
                    <a:pt x="10668" y="3048"/>
                  </a:lnTo>
                  <a:lnTo>
                    <a:pt x="7620" y="7620"/>
                  </a:lnTo>
                  <a:lnTo>
                    <a:pt x="7620" y="1524"/>
                  </a:lnTo>
                  <a:lnTo>
                    <a:pt x="0" y="1524"/>
                  </a:lnTo>
                  <a:lnTo>
                    <a:pt x="0" y="38100"/>
                  </a:lnTo>
                  <a:lnTo>
                    <a:pt x="7620" y="38100"/>
                  </a:lnTo>
                  <a:lnTo>
                    <a:pt x="7620" y="15240"/>
                  </a:lnTo>
                  <a:lnTo>
                    <a:pt x="9144" y="12192"/>
                  </a:lnTo>
                  <a:lnTo>
                    <a:pt x="10668" y="10668"/>
                  </a:lnTo>
                  <a:lnTo>
                    <a:pt x="12192" y="7620"/>
                  </a:lnTo>
                  <a:lnTo>
                    <a:pt x="21336" y="7620"/>
                  </a:lnTo>
                  <a:lnTo>
                    <a:pt x="22860" y="10668"/>
                  </a:lnTo>
                  <a:lnTo>
                    <a:pt x="22860" y="38100"/>
                  </a:lnTo>
                  <a:lnTo>
                    <a:pt x="32004" y="38100"/>
                  </a:lnTo>
                  <a:lnTo>
                    <a:pt x="32004" y="12192"/>
                  </a:lnTo>
                  <a:lnTo>
                    <a:pt x="33528" y="10668"/>
                  </a:lnTo>
                  <a:lnTo>
                    <a:pt x="35052" y="7620"/>
                  </a:lnTo>
                  <a:lnTo>
                    <a:pt x="44196" y="7620"/>
                  </a:lnTo>
                  <a:lnTo>
                    <a:pt x="44196" y="9144"/>
                  </a:lnTo>
                  <a:lnTo>
                    <a:pt x="45720" y="10668"/>
                  </a:lnTo>
                  <a:lnTo>
                    <a:pt x="47244" y="13716"/>
                  </a:lnTo>
                  <a:lnTo>
                    <a:pt x="47244" y="38100"/>
                  </a:lnTo>
                  <a:lnTo>
                    <a:pt x="54864" y="38100"/>
                  </a:lnTo>
                  <a:lnTo>
                    <a:pt x="54864" y="6096"/>
                  </a:lnTo>
                  <a:close/>
                </a:path>
                <a:path w="200025" h="53339">
                  <a:moveTo>
                    <a:pt x="93065" y="4572"/>
                  </a:moveTo>
                  <a:lnTo>
                    <a:pt x="88493" y="0"/>
                  </a:lnTo>
                  <a:lnTo>
                    <a:pt x="74688" y="0"/>
                  </a:lnTo>
                  <a:lnTo>
                    <a:pt x="65544" y="3048"/>
                  </a:lnTo>
                  <a:lnTo>
                    <a:pt x="65544" y="10668"/>
                  </a:lnTo>
                  <a:lnTo>
                    <a:pt x="70116" y="7620"/>
                  </a:lnTo>
                  <a:lnTo>
                    <a:pt x="73164" y="6096"/>
                  </a:lnTo>
                  <a:lnTo>
                    <a:pt x="82308" y="6096"/>
                  </a:lnTo>
                  <a:lnTo>
                    <a:pt x="85445" y="9144"/>
                  </a:lnTo>
                  <a:lnTo>
                    <a:pt x="85445" y="13716"/>
                  </a:lnTo>
                  <a:lnTo>
                    <a:pt x="85445" y="19812"/>
                  </a:lnTo>
                  <a:lnTo>
                    <a:pt x="85445" y="25908"/>
                  </a:lnTo>
                  <a:lnTo>
                    <a:pt x="83921" y="27432"/>
                  </a:lnTo>
                  <a:lnTo>
                    <a:pt x="82308" y="30480"/>
                  </a:lnTo>
                  <a:lnTo>
                    <a:pt x="80784" y="32004"/>
                  </a:lnTo>
                  <a:lnTo>
                    <a:pt x="73164" y="32004"/>
                  </a:lnTo>
                  <a:lnTo>
                    <a:pt x="70116" y="28956"/>
                  </a:lnTo>
                  <a:lnTo>
                    <a:pt x="70116" y="24384"/>
                  </a:lnTo>
                  <a:lnTo>
                    <a:pt x="71640" y="24384"/>
                  </a:lnTo>
                  <a:lnTo>
                    <a:pt x="71640" y="22860"/>
                  </a:lnTo>
                  <a:lnTo>
                    <a:pt x="73164" y="21336"/>
                  </a:lnTo>
                  <a:lnTo>
                    <a:pt x="77736" y="21336"/>
                  </a:lnTo>
                  <a:lnTo>
                    <a:pt x="85445" y="19812"/>
                  </a:lnTo>
                  <a:lnTo>
                    <a:pt x="85445" y="13716"/>
                  </a:lnTo>
                  <a:lnTo>
                    <a:pt x="74688" y="16764"/>
                  </a:lnTo>
                  <a:lnTo>
                    <a:pt x="67068" y="16764"/>
                  </a:lnTo>
                  <a:lnTo>
                    <a:pt x="62496" y="21336"/>
                  </a:lnTo>
                  <a:lnTo>
                    <a:pt x="62496" y="32004"/>
                  </a:lnTo>
                  <a:lnTo>
                    <a:pt x="64020" y="33528"/>
                  </a:lnTo>
                  <a:lnTo>
                    <a:pt x="65544" y="36576"/>
                  </a:lnTo>
                  <a:lnTo>
                    <a:pt x="67068" y="38100"/>
                  </a:lnTo>
                  <a:lnTo>
                    <a:pt x="70116" y="39624"/>
                  </a:lnTo>
                  <a:lnTo>
                    <a:pt x="79260" y="39624"/>
                  </a:lnTo>
                  <a:lnTo>
                    <a:pt x="82308" y="36576"/>
                  </a:lnTo>
                  <a:lnTo>
                    <a:pt x="85445" y="32004"/>
                  </a:lnTo>
                  <a:lnTo>
                    <a:pt x="85445" y="38100"/>
                  </a:lnTo>
                  <a:lnTo>
                    <a:pt x="93065" y="38100"/>
                  </a:lnTo>
                  <a:lnTo>
                    <a:pt x="93065" y="19812"/>
                  </a:lnTo>
                  <a:lnTo>
                    <a:pt x="93065" y="6096"/>
                  </a:lnTo>
                  <a:lnTo>
                    <a:pt x="93065" y="4572"/>
                  </a:lnTo>
                  <a:close/>
                </a:path>
                <a:path w="200025" h="53339">
                  <a:moveTo>
                    <a:pt x="125069" y="1524"/>
                  </a:moveTo>
                  <a:lnTo>
                    <a:pt x="123545" y="1524"/>
                  </a:lnTo>
                  <a:lnTo>
                    <a:pt x="123545" y="0"/>
                  </a:lnTo>
                  <a:lnTo>
                    <a:pt x="118973" y="0"/>
                  </a:lnTo>
                  <a:lnTo>
                    <a:pt x="112877" y="6096"/>
                  </a:lnTo>
                  <a:lnTo>
                    <a:pt x="112877" y="9144"/>
                  </a:lnTo>
                  <a:lnTo>
                    <a:pt x="111353" y="9144"/>
                  </a:lnTo>
                  <a:lnTo>
                    <a:pt x="111353" y="1524"/>
                  </a:lnTo>
                  <a:lnTo>
                    <a:pt x="103733" y="1524"/>
                  </a:lnTo>
                  <a:lnTo>
                    <a:pt x="103733" y="38100"/>
                  </a:lnTo>
                  <a:lnTo>
                    <a:pt x="111353" y="38100"/>
                  </a:lnTo>
                  <a:lnTo>
                    <a:pt x="111353" y="16764"/>
                  </a:lnTo>
                  <a:lnTo>
                    <a:pt x="114401" y="10668"/>
                  </a:lnTo>
                  <a:lnTo>
                    <a:pt x="117449" y="7620"/>
                  </a:lnTo>
                  <a:lnTo>
                    <a:pt x="123545" y="7620"/>
                  </a:lnTo>
                  <a:lnTo>
                    <a:pt x="125069" y="9144"/>
                  </a:lnTo>
                  <a:lnTo>
                    <a:pt x="125069" y="1524"/>
                  </a:lnTo>
                  <a:close/>
                </a:path>
                <a:path w="200025" h="53339">
                  <a:moveTo>
                    <a:pt x="157073" y="1524"/>
                  </a:moveTo>
                  <a:lnTo>
                    <a:pt x="154025" y="1524"/>
                  </a:lnTo>
                  <a:lnTo>
                    <a:pt x="150977" y="0"/>
                  </a:lnTo>
                  <a:lnTo>
                    <a:pt x="141833" y="0"/>
                  </a:lnTo>
                  <a:lnTo>
                    <a:pt x="137261" y="1524"/>
                  </a:lnTo>
                  <a:lnTo>
                    <a:pt x="129641" y="9144"/>
                  </a:lnTo>
                  <a:lnTo>
                    <a:pt x="128117" y="13716"/>
                  </a:lnTo>
                  <a:lnTo>
                    <a:pt x="128117" y="25908"/>
                  </a:lnTo>
                  <a:lnTo>
                    <a:pt x="129641" y="30480"/>
                  </a:lnTo>
                  <a:lnTo>
                    <a:pt x="135737" y="36576"/>
                  </a:lnTo>
                  <a:lnTo>
                    <a:pt x="140309" y="39624"/>
                  </a:lnTo>
                  <a:lnTo>
                    <a:pt x="141833" y="39624"/>
                  </a:lnTo>
                  <a:lnTo>
                    <a:pt x="141833" y="44196"/>
                  </a:lnTo>
                  <a:lnTo>
                    <a:pt x="146405" y="44196"/>
                  </a:lnTo>
                  <a:lnTo>
                    <a:pt x="147929" y="45720"/>
                  </a:lnTo>
                  <a:lnTo>
                    <a:pt x="147929" y="48768"/>
                  </a:lnTo>
                  <a:lnTo>
                    <a:pt x="146405" y="50292"/>
                  </a:lnTo>
                  <a:lnTo>
                    <a:pt x="140309" y="50292"/>
                  </a:lnTo>
                  <a:lnTo>
                    <a:pt x="140309" y="53340"/>
                  </a:lnTo>
                  <a:lnTo>
                    <a:pt x="149453" y="53340"/>
                  </a:lnTo>
                  <a:lnTo>
                    <a:pt x="154025" y="51816"/>
                  </a:lnTo>
                  <a:lnTo>
                    <a:pt x="154025" y="45720"/>
                  </a:lnTo>
                  <a:lnTo>
                    <a:pt x="152501" y="44196"/>
                  </a:lnTo>
                  <a:lnTo>
                    <a:pt x="152501" y="42672"/>
                  </a:lnTo>
                  <a:lnTo>
                    <a:pt x="150977" y="42672"/>
                  </a:lnTo>
                  <a:lnTo>
                    <a:pt x="149453" y="41148"/>
                  </a:lnTo>
                  <a:lnTo>
                    <a:pt x="146405" y="41148"/>
                  </a:lnTo>
                  <a:lnTo>
                    <a:pt x="146405" y="39624"/>
                  </a:lnTo>
                  <a:lnTo>
                    <a:pt x="149453" y="39624"/>
                  </a:lnTo>
                  <a:lnTo>
                    <a:pt x="154025" y="38100"/>
                  </a:lnTo>
                  <a:lnTo>
                    <a:pt x="157073" y="36576"/>
                  </a:lnTo>
                  <a:lnTo>
                    <a:pt x="157073" y="32004"/>
                  </a:lnTo>
                  <a:lnTo>
                    <a:pt x="157073" y="28956"/>
                  </a:lnTo>
                  <a:lnTo>
                    <a:pt x="154025" y="32004"/>
                  </a:lnTo>
                  <a:lnTo>
                    <a:pt x="144881" y="32004"/>
                  </a:lnTo>
                  <a:lnTo>
                    <a:pt x="141833" y="30480"/>
                  </a:lnTo>
                  <a:lnTo>
                    <a:pt x="140309" y="28956"/>
                  </a:lnTo>
                  <a:lnTo>
                    <a:pt x="137261" y="27432"/>
                  </a:lnTo>
                  <a:lnTo>
                    <a:pt x="135737" y="24384"/>
                  </a:lnTo>
                  <a:lnTo>
                    <a:pt x="135737" y="16764"/>
                  </a:lnTo>
                  <a:lnTo>
                    <a:pt x="137261" y="13716"/>
                  </a:lnTo>
                  <a:lnTo>
                    <a:pt x="140309" y="10668"/>
                  </a:lnTo>
                  <a:lnTo>
                    <a:pt x="141833" y="7620"/>
                  </a:lnTo>
                  <a:lnTo>
                    <a:pt x="154025" y="7620"/>
                  </a:lnTo>
                  <a:lnTo>
                    <a:pt x="157073" y="9144"/>
                  </a:lnTo>
                  <a:lnTo>
                    <a:pt x="157073" y="7620"/>
                  </a:lnTo>
                  <a:lnTo>
                    <a:pt x="157073" y="1524"/>
                  </a:lnTo>
                  <a:close/>
                </a:path>
                <a:path w="200025" h="53339">
                  <a:moveTo>
                    <a:pt x="199745" y="13716"/>
                  </a:moveTo>
                  <a:lnTo>
                    <a:pt x="198221" y="9144"/>
                  </a:lnTo>
                  <a:lnTo>
                    <a:pt x="196697" y="7620"/>
                  </a:lnTo>
                  <a:lnTo>
                    <a:pt x="195173" y="6096"/>
                  </a:lnTo>
                  <a:lnTo>
                    <a:pt x="192125" y="1524"/>
                  </a:lnTo>
                  <a:lnTo>
                    <a:pt x="192125" y="15240"/>
                  </a:lnTo>
                  <a:lnTo>
                    <a:pt x="192125" y="24384"/>
                  </a:lnTo>
                  <a:lnTo>
                    <a:pt x="190601" y="27432"/>
                  </a:lnTo>
                  <a:lnTo>
                    <a:pt x="187553" y="30480"/>
                  </a:lnTo>
                  <a:lnTo>
                    <a:pt x="184505" y="32004"/>
                  </a:lnTo>
                  <a:lnTo>
                    <a:pt x="178409" y="32004"/>
                  </a:lnTo>
                  <a:lnTo>
                    <a:pt x="175361" y="30480"/>
                  </a:lnTo>
                  <a:lnTo>
                    <a:pt x="172313" y="27432"/>
                  </a:lnTo>
                  <a:lnTo>
                    <a:pt x="170789" y="24384"/>
                  </a:lnTo>
                  <a:lnTo>
                    <a:pt x="170789" y="15240"/>
                  </a:lnTo>
                  <a:lnTo>
                    <a:pt x="172313" y="12192"/>
                  </a:lnTo>
                  <a:lnTo>
                    <a:pt x="173837" y="10668"/>
                  </a:lnTo>
                  <a:lnTo>
                    <a:pt x="175361" y="7620"/>
                  </a:lnTo>
                  <a:lnTo>
                    <a:pt x="187553" y="7620"/>
                  </a:lnTo>
                  <a:lnTo>
                    <a:pt x="189077" y="10668"/>
                  </a:lnTo>
                  <a:lnTo>
                    <a:pt x="190601" y="12192"/>
                  </a:lnTo>
                  <a:lnTo>
                    <a:pt x="192125" y="15240"/>
                  </a:lnTo>
                  <a:lnTo>
                    <a:pt x="192125" y="1524"/>
                  </a:lnTo>
                  <a:lnTo>
                    <a:pt x="187553" y="0"/>
                  </a:lnTo>
                  <a:lnTo>
                    <a:pt x="175361" y="0"/>
                  </a:lnTo>
                  <a:lnTo>
                    <a:pt x="170789" y="1524"/>
                  </a:lnTo>
                  <a:lnTo>
                    <a:pt x="167741" y="6096"/>
                  </a:lnTo>
                  <a:lnTo>
                    <a:pt x="164693" y="9144"/>
                  </a:lnTo>
                  <a:lnTo>
                    <a:pt x="163169" y="13716"/>
                  </a:lnTo>
                  <a:lnTo>
                    <a:pt x="163169" y="25908"/>
                  </a:lnTo>
                  <a:lnTo>
                    <a:pt x="164693" y="30480"/>
                  </a:lnTo>
                  <a:lnTo>
                    <a:pt x="170789" y="36576"/>
                  </a:lnTo>
                  <a:lnTo>
                    <a:pt x="175361" y="39624"/>
                  </a:lnTo>
                  <a:lnTo>
                    <a:pt x="187553" y="39624"/>
                  </a:lnTo>
                  <a:lnTo>
                    <a:pt x="192125" y="36576"/>
                  </a:lnTo>
                  <a:lnTo>
                    <a:pt x="196697" y="32004"/>
                  </a:lnTo>
                  <a:lnTo>
                    <a:pt x="198221" y="30480"/>
                  </a:lnTo>
                  <a:lnTo>
                    <a:pt x="199745" y="25908"/>
                  </a:lnTo>
                  <a:lnTo>
                    <a:pt x="199745" y="13716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5" name="object 35"/>
            <p:cNvSpPr/>
            <p:nvPr/>
          </p:nvSpPr>
          <p:spPr>
            <a:xfrm>
              <a:off x="8298909" y="2506366"/>
              <a:ext cx="126680" cy="51248"/>
            </a:xfrm>
            <a:custGeom>
              <a:avLst/>
              <a:gdLst/>
              <a:ahLst/>
              <a:cxnLst/>
              <a:rect l="l" t="t" r="r" b="b"/>
              <a:pathLst>
                <a:path w="139700" h="56514">
                  <a:moveTo>
                    <a:pt x="30568" y="22961"/>
                  </a:moveTo>
                  <a:lnTo>
                    <a:pt x="25996" y="18389"/>
                  </a:lnTo>
                  <a:lnTo>
                    <a:pt x="7620" y="18389"/>
                  </a:lnTo>
                  <a:lnTo>
                    <a:pt x="3048" y="21437"/>
                  </a:lnTo>
                  <a:lnTo>
                    <a:pt x="3048" y="29057"/>
                  </a:lnTo>
                  <a:lnTo>
                    <a:pt x="6096" y="26009"/>
                  </a:lnTo>
                  <a:lnTo>
                    <a:pt x="10668" y="24485"/>
                  </a:lnTo>
                  <a:lnTo>
                    <a:pt x="19812" y="24485"/>
                  </a:lnTo>
                  <a:lnTo>
                    <a:pt x="22860" y="26009"/>
                  </a:lnTo>
                  <a:lnTo>
                    <a:pt x="22860" y="32105"/>
                  </a:lnTo>
                  <a:lnTo>
                    <a:pt x="22860" y="36677"/>
                  </a:lnTo>
                  <a:lnTo>
                    <a:pt x="22860" y="42773"/>
                  </a:lnTo>
                  <a:lnTo>
                    <a:pt x="21336" y="45821"/>
                  </a:lnTo>
                  <a:lnTo>
                    <a:pt x="16764" y="50393"/>
                  </a:lnTo>
                  <a:lnTo>
                    <a:pt x="12192" y="50393"/>
                  </a:lnTo>
                  <a:lnTo>
                    <a:pt x="10668" y="48869"/>
                  </a:lnTo>
                  <a:lnTo>
                    <a:pt x="9144" y="48869"/>
                  </a:lnTo>
                  <a:lnTo>
                    <a:pt x="7620" y="47345"/>
                  </a:lnTo>
                  <a:lnTo>
                    <a:pt x="7620" y="41249"/>
                  </a:lnTo>
                  <a:lnTo>
                    <a:pt x="9144" y="39725"/>
                  </a:lnTo>
                  <a:lnTo>
                    <a:pt x="10668" y="39725"/>
                  </a:lnTo>
                  <a:lnTo>
                    <a:pt x="12192" y="38201"/>
                  </a:lnTo>
                  <a:lnTo>
                    <a:pt x="15240" y="38201"/>
                  </a:lnTo>
                  <a:lnTo>
                    <a:pt x="22860" y="36677"/>
                  </a:lnTo>
                  <a:lnTo>
                    <a:pt x="22860" y="32105"/>
                  </a:lnTo>
                  <a:lnTo>
                    <a:pt x="12192" y="33629"/>
                  </a:lnTo>
                  <a:lnTo>
                    <a:pt x="3048" y="35153"/>
                  </a:lnTo>
                  <a:lnTo>
                    <a:pt x="0" y="38201"/>
                  </a:lnTo>
                  <a:lnTo>
                    <a:pt x="0" y="51917"/>
                  </a:lnTo>
                  <a:lnTo>
                    <a:pt x="3048" y="53441"/>
                  </a:lnTo>
                  <a:lnTo>
                    <a:pt x="4572" y="54965"/>
                  </a:lnTo>
                  <a:lnTo>
                    <a:pt x="7620" y="56489"/>
                  </a:lnTo>
                  <a:lnTo>
                    <a:pt x="16764" y="56489"/>
                  </a:lnTo>
                  <a:lnTo>
                    <a:pt x="19812" y="53441"/>
                  </a:lnTo>
                  <a:lnTo>
                    <a:pt x="21844" y="50393"/>
                  </a:lnTo>
                  <a:lnTo>
                    <a:pt x="22860" y="48869"/>
                  </a:lnTo>
                  <a:lnTo>
                    <a:pt x="22860" y="54965"/>
                  </a:lnTo>
                  <a:lnTo>
                    <a:pt x="30568" y="54965"/>
                  </a:lnTo>
                  <a:lnTo>
                    <a:pt x="30568" y="48869"/>
                  </a:lnTo>
                  <a:lnTo>
                    <a:pt x="30568" y="36677"/>
                  </a:lnTo>
                  <a:lnTo>
                    <a:pt x="30568" y="24485"/>
                  </a:lnTo>
                  <a:lnTo>
                    <a:pt x="30568" y="22961"/>
                  </a:lnTo>
                  <a:close/>
                </a:path>
                <a:path w="139700" h="56514">
                  <a:moveTo>
                    <a:pt x="76288" y="30581"/>
                  </a:moveTo>
                  <a:lnTo>
                    <a:pt x="74764" y="26009"/>
                  </a:lnTo>
                  <a:lnTo>
                    <a:pt x="73240" y="22961"/>
                  </a:lnTo>
                  <a:lnTo>
                    <a:pt x="70192" y="19913"/>
                  </a:lnTo>
                  <a:lnTo>
                    <a:pt x="68668" y="19151"/>
                  </a:lnTo>
                  <a:lnTo>
                    <a:pt x="68668" y="32105"/>
                  </a:lnTo>
                  <a:lnTo>
                    <a:pt x="68668" y="39725"/>
                  </a:lnTo>
                  <a:lnTo>
                    <a:pt x="67144" y="44297"/>
                  </a:lnTo>
                  <a:lnTo>
                    <a:pt x="65620" y="45821"/>
                  </a:lnTo>
                  <a:lnTo>
                    <a:pt x="64096" y="48869"/>
                  </a:lnTo>
                  <a:lnTo>
                    <a:pt x="53428" y="48869"/>
                  </a:lnTo>
                  <a:lnTo>
                    <a:pt x="51904" y="47345"/>
                  </a:lnTo>
                  <a:lnTo>
                    <a:pt x="50380" y="44297"/>
                  </a:lnTo>
                  <a:lnTo>
                    <a:pt x="48856" y="42773"/>
                  </a:lnTo>
                  <a:lnTo>
                    <a:pt x="48856" y="32105"/>
                  </a:lnTo>
                  <a:lnTo>
                    <a:pt x="50380" y="29057"/>
                  </a:lnTo>
                  <a:lnTo>
                    <a:pt x="53428" y="26009"/>
                  </a:lnTo>
                  <a:lnTo>
                    <a:pt x="56476" y="24485"/>
                  </a:lnTo>
                  <a:lnTo>
                    <a:pt x="61048" y="24485"/>
                  </a:lnTo>
                  <a:lnTo>
                    <a:pt x="64096" y="26009"/>
                  </a:lnTo>
                  <a:lnTo>
                    <a:pt x="67144" y="29057"/>
                  </a:lnTo>
                  <a:lnTo>
                    <a:pt x="68668" y="32105"/>
                  </a:lnTo>
                  <a:lnTo>
                    <a:pt x="68668" y="19151"/>
                  </a:lnTo>
                  <a:lnTo>
                    <a:pt x="67144" y="18389"/>
                  </a:lnTo>
                  <a:lnTo>
                    <a:pt x="56476" y="18389"/>
                  </a:lnTo>
                  <a:lnTo>
                    <a:pt x="51904" y="19913"/>
                  </a:lnTo>
                  <a:lnTo>
                    <a:pt x="48856" y="24485"/>
                  </a:lnTo>
                  <a:lnTo>
                    <a:pt x="48856" y="0"/>
                  </a:lnTo>
                  <a:lnTo>
                    <a:pt x="41236" y="0"/>
                  </a:lnTo>
                  <a:lnTo>
                    <a:pt x="41236" y="54965"/>
                  </a:lnTo>
                  <a:lnTo>
                    <a:pt x="48856" y="54965"/>
                  </a:lnTo>
                  <a:lnTo>
                    <a:pt x="48856" y="50393"/>
                  </a:lnTo>
                  <a:lnTo>
                    <a:pt x="54952" y="56489"/>
                  </a:lnTo>
                  <a:lnTo>
                    <a:pt x="65620" y="56489"/>
                  </a:lnTo>
                  <a:lnTo>
                    <a:pt x="68668" y="54965"/>
                  </a:lnTo>
                  <a:lnTo>
                    <a:pt x="71716" y="50393"/>
                  </a:lnTo>
                  <a:lnTo>
                    <a:pt x="73240" y="48869"/>
                  </a:lnTo>
                  <a:lnTo>
                    <a:pt x="74764" y="47345"/>
                  </a:lnTo>
                  <a:lnTo>
                    <a:pt x="76288" y="42773"/>
                  </a:lnTo>
                  <a:lnTo>
                    <a:pt x="76288" y="30581"/>
                  </a:lnTo>
                  <a:close/>
                </a:path>
                <a:path w="139700" h="56514">
                  <a:moveTo>
                    <a:pt x="106768" y="18389"/>
                  </a:moveTo>
                  <a:lnTo>
                    <a:pt x="99148" y="18389"/>
                  </a:lnTo>
                  <a:lnTo>
                    <a:pt x="94576" y="22961"/>
                  </a:lnTo>
                  <a:lnTo>
                    <a:pt x="93052" y="26009"/>
                  </a:lnTo>
                  <a:lnTo>
                    <a:pt x="93052" y="18389"/>
                  </a:lnTo>
                  <a:lnTo>
                    <a:pt x="85432" y="18389"/>
                  </a:lnTo>
                  <a:lnTo>
                    <a:pt x="85432" y="54965"/>
                  </a:lnTo>
                  <a:lnTo>
                    <a:pt x="93052" y="54965"/>
                  </a:lnTo>
                  <a:lnTo>
                    <a:pt x="93052" y="33629"/>
                  </a:lnTo>
                  <a:lnTo>
                    <a:pt x="94576" y="30581"/>
                  </a:lnTo>
                  <a:lnTo>
                    <a:pt x="96100" y="29057"/>
                  </a:lnTo>
                  <a:lnTo>
                    <a:pt x="97624" y="26009"/>
                  </a:lnTo>
                  <a:lnTo>
                    <a:pt x="106768" y="26009"/>
                  </a:lnTo>
                  <a:lnTo>
                    <a:pt x="106768" y="18389"/>
                  </a:lnTo>
                  <a:close/>
                </a:path>
                <a:path w="139700" h="56514">
                  <a:moveTo>
                    <a:pt x="120484" y="18389"/>
                  </a:moveTo>
                  <a:lnTo>
                    <a:pt x="112864" y="18389"/>
                  </a:lnTo>
                  <a:lnTo>
                    <a:pt x="112864" y="54965"/>
                  </a:lnTo>
                  <a:lnTo>
                    <a:pt x="120484" y="54965"/>
                  </a:lnTo>
                  <a:lnTo>
                    <a:pt x="120484" y="18389"/>
                  </a:lnTo>
                  <a:close/>
                </a:path>
                <a:path w="139700" h="56514">
                  <a:moveTo>
                    <a:pt x="122008" y="3048"/>
                  </a:moveTo>
                  <a:lnTo>
                    <a:pt x="120484" y="3048"/>
                  </a:lnTo>
                  <a:lnTo>
                    <a:pt x="118960" y="1524"/>
                  </a:lnTo>
                  <a:lnTo>
                    <a:pt x="114388" y="1524"/>
                  </a:lnTo>
                  <a:lnTo>
                    <a:pt x="111340" y="4572"/>
                  </a:lnTo>
                  <a:lnTo>
                    <a:pt x="111340" y="7620"/>
                  </a:lnTo>
                  <a:lnTo>
                    <a:pt x="114388" y="10668"/>
                  </a:lnTo>
                  <a:lnTo>
                    <a:pt x="118960" y="10668"/>
                  </a:lnTo>
                  <a:lnTo>
                    <a:pt x="122008" y="7620"/>
                  </a:lnTo>
                  <a:lnTo>
                    <a:pt x="122008" y="3048"/>
                  </a:lnTo>
                  <a:close/>
                </a:path>
                <a:path w="139700" h="56514">
                  <a:moveTo>
                    <a:pt x="139623" y="571"/>
                  </a:moveTo>
                  <a:lnTo>
                    <a:pt x="130492" y="571"/>
                  </a:lnTo>
                  <a:lnTo>
                    <a:pt x="130492" y="55435"/>
                  </a:lnTo>
                  <a:lnTo>
                    <a:pt x="139623" y="55435"/>
                  </a:lnTo>
                  <a:lnTo>
                    <a:pt x="139623" y="571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6" name="object 36"/>
            <p:cNvSpPr/>
            <p:nvPr/>
          </p:nvSpPr>
          <p:spPr>
            <a:xfrm>
              <a:off x="8283696" y="2662700"/>
              <a:ext cx="143955" cy="50095"/>
            </a:xfrm>
            <a:custGeom>
              <a:avLst/>
              <a:gdLst/>
              <a:ahLst/>
              <a:cxnLst/>
              <a:rect l="l" t="t" r="r" b="b"/>
              <a:pathLst>
                <a:path w="158750" h="55244">
                  <a:moveTo>
                    <a:pt x="56489" y="21336"/>
                  </a:moveTo>
                  <a:lnTo>
                    <a:pt x="51917" y="16764"/>
                  </a:lnTo>
                  <a:lnTo>
                    <a:pt x="38100" y="16764"/>
                  </a:lnTo>
                  <a:lnTo>
                    <a:pt x="33528" y="18288"/>
                  </a:lnTo>
                  <a:lnTo>
                    <a:pt x="32004" y="24384"/>
                  </a:lnTo>
                  <a:lnTo>
                    <a:pt x="30480" y="21336"/>
                  </a:lnTo>
                  <a:lnTo>
                    <a:pt x="25908" y="16764"/>
                  </a:lnTo>
                  <a:lnTo>
                    <a:pt x="15240" y="16764"/>
                  </a:lnTo>
                  <a:lnTo>
                    <a:pt x="12192" y="18288"/>
                  </a:lnTo>
                  <a:lnTo>
                    <a:pt x="9144" y="22860"/>
                  </a:lnTo>
                  <a:lnTo>
                    <a:pt x="9144" y="16764"/>
                  </a:lnTo>
                  <a:lnTo>
                    <a:pt x="0" y="16764"/>
                  </a:lnTo>
                  <a:lnTo>
                    <a:pt x="0" y="54965"/>
                  </a:lnTo>
                  <a:lnTo>
                    <a:pt x="9144" y="54965"/>
                  </a:lnTo>
                  <a:lnTo>
                    <a:pt x="9144" y="28956"/>
                  </a:lnTo>
                  <a:lnTo>
                    <a:pt x="10668" y="25908"/>
                  </a:lnTo>
                  <a:lnTo>
                    <a:pt x="12192" y="24384"/>
                  </a:lnTo>
                  <a:lnTo>
                    <a:pt x="15240" y="22860"/>
                  </a:lnTo>
                  <a:lnTo>
                    <a:pt x="21336" y="22860"/>
                  </a:lnTo>
                  <a:lnTo>
                    <a:pt x="24384" y="25908"/>
                  </a:lnTo>
                  <a:lnTo>
                    <a:pt x="24384" y="54965"/>
                  </a:lnTo>
                  <a:lnTo>
                    <a:pt x="32004" y="54965"/>
                  </a:lnTo>
                  <a:lnTo>
                    <a:pt x="32004" y="30480"/>
                  </a:lnTo>
                  <a:lnTo>
                    <a:pt x="33528" y="28956"/>
                  </a:lnTo>
                  <a:lnTo>
                    <a:pt x="35052" y="25908"/>
                  </a:lnTo>
                  <a:lnTo>
                    <a:pt x="36576" y="24384"/>
                  </a:lnTo>
                  <a:lnTo>
                    <a:pt x="38100" y="22860"/>
                  </a:lnTo>
                  <a:lnTo>
                    <a:pt x="42773" y="22860"/>
                  </a:lnTo>
                  <a:lnTo>
                    <a:pt x="47345" y="27432"/>
                  </a:lnTo>
                  <a:lnTo>
                    <a:pt x="47345" y="54965"/>
                  </a:lnTo>
                  <a:lnTo>
                    <a:pt x="56489" y="54965"/>
                  </a:lnTo>
                  <a:lnTo>
                    <a:pt x="56489" y="22860"/>
                  </a:lnTo>
                  <a:lnTo>
                    <a:pt x="56489" y="21336"/>
                  </a:lnTo>
                  <a:close/>
                </a:path>
                <a:path w="158750" h="55244">
                  <a:moveTo>
                    <a:pt x="94589" y="21336"/>
                  </a:moveTo>
                  <a:lnTo>
                    <a:pt x="90017" y="16764"/>
                  </a:lnTo>
                  <a:lnTo>
                    <a:pt x="74777" y="16764"/>
                  </a:lnTo>
                  <a:lnTo>
                    <a:pt x="70205" y="18288"/>
                  </a:lnTo>
                  <a:lnTo>
                    <a:pt x="67157" y="19812"/>
                  </a:lnTo>
                  <a:lnTo>
                    <a:pt x="67157" y="27432"/>
                  </a:lnTo>
                  <a:lnTo>
                    <a:pt x="70205" y="24384"/>
                  </a:lnTo>
                  <a:lnTo>
                    <a:pt x="74777" y="22860"/>
                  </a:lnTo>
                  <a:lnTo>
                    <a:pt x="83921" y="22860"/>
                  </a:lnTo>
                  <a:lnTo>
                    <a:pt x="86969" y="25908"/>
                  </a:lnTo>
                  <a:lnTo>
                    <a:pt x="86969" y="30480"/>
                  </a:lnTo>
                  <a:lnTo>
                    <a:pt x="86969" y="36576"/>
                  </a:lnTo>
                  <a:lnTo>
                    <a:pt x="86969" y="42672"/>
                  </a:lnTo>
                  <a:lnTo>
                    <a:pt x="82397" y="47244"/>
                  </a:lnTo>
                  <a:lnTo>
                    <a:pt x="79349" y="48768"/>
                  </a:lnTo>
                  <a:lnTo>
                    <a:pt x="74777" y="48768"/>
                  </a:lnTo>
                  <a:lnTo>
                    <a:pt x="71729" y="45720"/>
                  </a:lnTo>
                  <a:lnTo>
                    <a:pt x="71729" y="39624"/>
                  </a:lnTo>
                  <a:lnTo>
                    <a:pt x="73253" y="39624"/>
                  </a:lnTo>
                  <a:lnTo>
                    <a:pt x="74777" y="38100"/>
                  </a:lnTo>
                  <a:lnTo>
                    <a:pt x="76301" y="38100"/>
                  </a:lnTo>
                  <a:lnTo>
                    <a:pt x="77825" y="36576"/>
                  </a:lnTo>
                  <a:lnTo>
                    <a:pt x="86969" y="36576"/>
                  </a:lnTo>
                  <a:lnTo>
                    <a:pt x="86969" y="30480"/>
                  </a:lnTo>
                  <a:lnTo>
                    <a:pt x="74777" y="32004"/>
                  </a:lnTo>
                  <a:lnTo>
                    <a:pt x="67157" y="33528"/>
                  </a:lnTo>
                  <a:lnTo>
                    <a:pt x="62585" y="36576"/>
                  </a:lnTo>
                  <a:lnTo>
                    <a:pt x="62585" y="47244"/>
                  </a:lnTo>
                  <a:lnTo>
                    <a:pt x="64109" y="50393"/>
                  </a:lnTo>
                  <a:lnTo>
                    <a:pt x="65633" y="51917"/>
                  </a:lnTo>
                  <a:lnTo>
                    <a:pt x="71729" y="54965"/>
                  </a:lnTo>
                  <a:lnTo>
                    <a:pt x="79349" y="54965"/>
                  </a:lnTo>
                  <a:lnTo>
                    <a:pt x="83921" y="53441"/>
                  </a:lnTo>
                  <a:lnTo>
                    <a:pt x="85445" y="48768"/>
                  </a:lnTo>
                  <a:lnTo>
                    <a:pt x="86969" y="48768"/>
                  </a:lnTo>
                  <a:lnTo>
                    <a:pt x="86969" y="54965"/>
                  </a:lnTo>
                  <a:lnTo>
                    <a:pt x="94589" y="54965"/>
                  </a:lnTo>
                  <a:lnTo>
                    <a:pt x="94589" y="36576"/>
                  </a:lnTo>
                  <a:lnTo>
                    <a:pt x="94589" y="22860"/>
                  </a:lnTo>
                  <a:lnTo>
                    <a:pt x="94589" y="21336"/>
                  </a:lnTo>
                  <a:close/>
                </a:path>
                <a:path w="158750" h="55244">
                  <a:moveTo>
                    <a:pt x="112877" y="16764"/>
                  </a:moveTo>
                  <a:lnTo>
                    <a:pt x="105257" y="16764"/>
                  </a:lnTo>
                  <a:lnTo>
                    <a:pt x="105257" y="54965"/>
                  </a:lnTo>
                  <a:lnTo>
                    <a:pt x="112877" y="54965"/>
                  </a:lnTo>
                  <a:lnTo>
                    <a:pt x="112877" y="16764"/>
                  </a:lnTo>
                  <a:close/>
                </a:path>
                <a:path w="158750" h="55244">
                  <a:moveTo>
                    <a:pt x="114401" y="3048"/>
                  </a:moveTo>
                  <a:lnTo>
                    <a:pt x="112877" y="3048"/>
                  </a:lnTo>
                  <a:lnTo>
                    <a:pt x="112877" y="1524"/>
                  </a:lnTo>
                  <a:lnTo>
                    <a:pt x="111353" y="0"/>
                  </a:lnTo>
                  <a:lnTo>
                    <a:pt x="106781" y="0"/>
                  </a:lnTo>
                  <a:lnTo>
                    <a:pt x="103733" y="3048"/>
                  </a:lnTo>
                  <a:lnTo>
                    <a:pt x="103733" y="7620"/>
                  </a:lnTo>
                  <a:lnTo>
                    <a:pt x="105257" y="7620"/>
                  </a:lnTo>
                  <a:lnTo>
                    <a:pt x="106781" y="9144"/>
                  </a:lnTo>
                  <a:lnTo>
                    <a:pt x="111353" y="9144"/>
                  </a:lnTo>
                  <a:lnTo>
                    <a:pt x="114401" y="6096"/>
                  </a:lnTo>
                  <a:lnTo>
                    <a:pt x="114401" y="3048"/>
                  </a:lnTo>
                  <a:close/>
                </a:path>
                <a:path w="158750" h="55244">
                  <a:moveTo>
                    <a:pt x="158597" y="29057"/>
                  </a:moveTo>
                  <a:lnTo>
                    <a:pt x="157073" y="24485"/>
                  </a:lnTo>
                  <a:lnTo>
                    <a:pt x="155549" y="22961"/>
                  </a:lnTo>
                  <a:lnTo>
                    <a:pt x="150977" y="18389"/>
                  </a:lnTo>
                  <a:lnTo>
                    <a:pt x="150977" y="32105"/>
                  </a:lnTo>
                  <a:lnTo>
                    <a:pt x="150977" y="39725"/>
                  </a:lnTo>
                  <a:lnTo>
                    <a:pt x="149453" y="42773"/>
                  </a:lnTo>
                  <a:lnTo>
                    <a:pt x="147929" y="44297"/>
                  </a:lnTo>
                  <a:lnTo>
                    <a:pt x="146405" y="47345"/>
                  </a:lnTo>
                  <a:lnTo>
                    <a:pt x="143357" y="48869"/>
                  </a:lnTo>
                  <a:lnTo>
                    <a:pt x="137261" y="48869"/>
                  </a:lnTo>
                  <a:lnTo>
                    <a:pt x="134213" y="47345"/>
                  </a:lnTo>
                  <a:lnTo>
                    <a:pt x="132689" y="44297"/>
                  </a:lnTo>
                  <a:lnTo>
                    <a:pt x="131165" y="42773"/>
                  </a:lnTo>
                  <a:lnTo>
                    <a:pt x="129641" y="39725"/>
                  </a:lnTo>
                  <a:lnTo>
                    <a:pt x="129641" y="32105"/>
                  </a:lnTo>
                  <a:lnTo>
                    <a:pt x="132689" y="26009"/>
                  </a:lnTo>
                  <a:lnTo>
                    <a:pt x="134213" y="24485"/>
                  </a:lnTo>
                  <a:lnTo>
                    <a:pt x="137261" y="22961"/>
                  </a:lnTo>
                  <a:lnTo>
                    <a:pt x="143357" y="22961"/>
                  </a:lnTo>
                  <a:lnTo>
                    <a:pt x="146405" y="24485"/>
                  </a:lnTo>
                  <a:lnTo>
                    <a:pt x="147929" y="26009"/>
                  </a:lnTo>
                  <a:lnTo>
                    <a:pt x="150977" y="32105"/>
                  </a:lnTo>
                  <a:lnTo>
                    <a:pt x="150977" y="18389"/>
                  </a:lnTo>
                  <a:lnTo>
                    <a:pt x="146405" y="16865"/>
                  </a:lnTo>
                  <a:lnTo>
                    <a:pt x="134213" y="16865"/>
                  </a:lnTo>
                  <a:lnTo>
                    <a:pt x="129641" y="18389"/>
                  </a:lnTo>
                  <a:lnTo>
                    <a:pt x="123545" y="24485"/>
                  </a:lnTo>
                  <a:lnTo>
                    <a:pt x="122021" y="30581"/>
                  </a:lnTo>
                  <a:lnTo>
                    <a:pt x="122021" y="41249"/>
                  </a:lnTo>
                  <a:lnTo>
                    <a:pt x="123545" y="45821"/>
                  </a:lnTo>
                  <a:lnTo>
                    <a:pt x="126593" y="50393"/>
                  </a:lnTo>
                  <a:lnTo>
                    <a:pt x="129641" y="53441"/>
                  </a:lnTo>
                  <a:lnTo>
                    <a:pt x="134213" y="54965"/>
                  </a:lnTo>
                  <a:lnTo>
                    <a:pt x="146405" y="54965"/>
                  </a:lnTo>
                  <a:lnTo>
                    <a:pt x="150977" y="53441"/>
                  </a:lnTo>
                  <a:lnTo>
                    <a:pt x="154025" y="50393"/>
                  </a:lnTo>
                  <a:lnTo>
                    <a:pt x="155041" y="48869"/>
                  </a:lnTo>
                  <a:lnTo>
                    <a:pt x="157073" y="45821"/>
                  </a:lnTo>
                  <a:lnTo>
                    <a:pt x="158597" y="41249"/>
                  </a:lnTo>
                  <a:lnTo>
                    <a:pt x="158597" y="29057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50540" y="2817653"/>
              <a:ext cx="176978" cy="6495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72652" y="2972520"/>
              <a:ext cx="154866" cy="6642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25665" y="3134382"/>
              <a:ext cx="201853" cy="5951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146801" y="3283813"/>
              <a:ext cx="280999" cy="50095"/>
            </a:xfrm>
            <a:custGeom>
              <a:avLst/>
              <a:gdLst/>
              <a:ahLst/>
              <a:cxnLst/>
              <a:rect l="l" t="t" r="r" b="b"/>
              <a:pathLst>
                <a:path w="309879" h="55245">
                  <a:moveTo>
                    <a:pt x="25908" y="41148"/>
                  </a:moveTo>
                  <a:lnTo>
                    <a:pt x="24384" y="39624"/>
                  </a:lnTo>
                  <a:lnTo>
                    <a:pt x="24384" y="38100"/>
                  </a:lnTo>
                  <a:lnTo>
                    <a:pt x="21336" y="35052"/>
                  </a:lnTo>
                  <a:lnTo>
                    <a:pt x="19812" y="35052"/>
                  </a:lnTo>
                  <a:lnTo>
                    <a:pt x="18288" y="33528"/>
                  </a:lnTo>
                  <a:lnTo>
                    <a:pt x="15240" y="33528"/>
                  </a:lnTo>
                  <a:lnTo>
                    <a:pt x="13716" y="32004"/>
                  </a:lnTo>
                  <a:lnTo>
                    <a:pt x="12192" y="32004"/>
                  </a:lnTo>
                  <a:lnTo>
                    <a:pt x="10668" y="30480"/>
                  </a:lnTo>
                  <a:lnTo>
                    <a:pt x="9144" y="30480"/>
                  </a:lnTo>
                  <a:lnTo>
                    <a:pt x="9144" y="28956"/>
                  </a:lnTo>
                  <a:lnTo>
                    <a:pt x="7620" y="28956"/>
                  </a:lnTo>
                  <a:lnTo>
                    <a:pt x="7620" y="25908"/>
                  </a:lnTo>
                  <a:lnTo>
                    <a:pt x="9144" y="25908"/>
                  </a:lnTo>
                  <a:lnTo>
                    <a:pt x="9144" y="24384"/>
                  </a:lnTo>
                  <a:lnTo>
                    <a:pt x="10668" y="24384"/>
                  </a:lnTo>
                  <a:lnTo>
                    <a:pt x="10668" y="22860"/>
                  </a:lnTo>
                  <a:lnTo>
                    <a:pt x="18288" y="22860"/>
                  </a:lnTo>
                  <a:lnTo>
                    <a:pt x="24384" y="25908"/>
                  </a:lnTo>
                  <a:lnTo>
                    <a:pt x="24384" y="22860"/>
                  </a:lnTo>
                  <a:lnTo>
                    <a:pt x="24384" y="18288"/>
                  </a:lnTo>
                  <a:lnTo>
                    <a:pt x="21336" y="16764"/>
                  </a:lnTo>
                  <a:lnTo>
                    <a:pt x="9144" y="16764"/>
                  </a:lnTo>
                  <a:lnTo>
                    <a:pt x="7620" y="18288"/>
                  </a:lnTo>
                  <a:lnTo>
                    <a:pt x="6096" y="18288"/>
                  </a:lnTo>
                  <a:lnTo>
                    <a:pt x="4572" y="19812"/>
                  </a:lnTo>
                  <a:lnTo>
                    <a:pt x="3048" y="19812"/>
                  </a:lnTo>
                  <a:lnTo>
                    <a:pt x="1524" y="21336"/>
                  </a:lnTo>
                  <a:lnTo>
                    <a:pt x="1524" y="22860"/>
                  </a:lnTo>
                  <a:lnTo>
                    <a:pt x="0" y="24384"/>
                  </a:lnTo>
                  <a:lnTo>
                    <a:pt x="0" y="32004"/>
                  </a:lnTo>
                  <a:lnTo>
                    <a:pt x="4572" y="36576"/>
                  </a:lnTo>
                  <a:lnTo>
                    <a:pt x="6096" y="36576"/>
                  </a:lnTo>
                  <a:lnTo>
                    <a:pt x="7620" y="38100"/>
                  </a:lnTo>
                  <a:lnTo>
                    <a:pt x="9144" y="38100"/>
                  </a:lnTo>
                  <a:lnTo>
                    <a:pt x="10668" y="39624"/>
                  </a:lnTo>
                  <a:lnTo>
                    <a:pt x="13716" y="39624"/>
                  </a:lnTo>
                  <a:lnTo>
                    <a:pt x="13716" y="41148"/>
                  </a:lnTo>
                  <a:lnTo>
                    <a:pt x="16764" y="41148"/>
                  </a:lnTo>
                  <a:lnTo>
                    <a:pt x="16764" y="42672"/>
                  </a:lnTo>
                  <a:lnTo>
                    <a:pt x="18288" y="44196"/>
                  </a:lnTo>
                  <a:lnTo>
                    <a:pt x="18288" y="47244"/>
                  </a:lnTo>
                  <a:lnTo>
                    <a:pt x="15240" y="48768"/>
                  </a:lnTo>
                  <a:lnTo>
                    <a:pt x="6096" y="48768"/>
                  </a:lnTo>
                  <a:lnTo>
                    <a:pt x="0" y="45720"/>
                  </a:lnTo>
                  <a:lnTo>
                    <a:pt x="0" y="53340"/>
                  </a:lnTo>
                  <a:lnTo>
                    <a:pt x="3048" y="54864"/>
                  </a:lnTo>
                  <a:lnTo>
                    <a:pt x="18288" y="54864"/>
                  </a:lnTo>
                  <a:lnTo>
                    <a:pt x="21336" y="51816"/>
                  </a:lnTo>
                  <a:lnTo>
                    <a:pt x="22860" y="51816"/>
                  </a:lnTo>
                  <a:lnTo>
                    <a:pt x="24384" y="50292"/>
                  </a:lnTo>
                  <a:lnTo>
                    <a:pt x="24384" y="48768"/>
                  </a:lnTo>
                  <a:lnTo>
                    <a:pt x="25908" y="47244"/>
                  </a:lnTo>
                  <a:lnTo>
                    <a:pt x="25908" y="41148"/>
                  </a:lnTo>
                  <a:close/>
                </a:path>
                <a:path w="309879" h="55245">
                  <a:moveTo>
                    <a:pt x="65620" y="28956"/>
                  </a:moveTo>
                  <a:lnTo>
                    <a:pt x="64096" y="24384"/>
                  </a:lnTo>
                  <a:lnTo>
                    <a:pt x="62572" y="22860"/>
                  </a:lnTo>
                  <a:lnTo>
                    <a:pt x="58000" y="18288"/>
                  </a:lnTo>
                  <a:lnTo>
                    <a:pt x="56476" y="17526"/>
                  </a:lnTo>
                  <a:lnTo>
                    <a:pt x="56476" y="27432"/>
                  </a:lnTo>
                  <a:lnTo>
                    <a:pt x="56476" y="32004"/>
                  </a:lnTo>
                  <a:lnTo>
                    <a:pt x="39624" y="32004"/>
                  </a:lnTo>
                  <a:lnTo>
                    <a:pt x="39624" y="28956"/>
                  </a:lnTo>
                  <a:lnTo>
                    <a:pt x="44196" y="24384"/>
                  </a:lnTo>
                  <a:lnTo>
                    <a:pt x="47244" y="22860"/>
                  </a:lnTo>
                  <a:lnTo>
                    <a:pt x="51904" y="22860"/>
                  </a:lnTo>
                  <a:lnTo>
                    <a:pt x="56476" y="27432"/>
                  </a:lnTo>
                  <a:lnTo>
                    <a:pt x="56476" y="17526"/>
                  </a:lnTo>
                  <a:lnTo>
                    <a:pt x="54952" y="16764"/>
                  </a:lnTo>
                  <a:lnTo>
                    <a:pt x="44196" y="16764"/>
                  </a:lnTo>
                  <a:lnTo>
                    <a:pt x="39624" y="18288"/>
                  </a:lnTo>
                  <a:lnTo>
                    <a:pt x="36576" y="21336"/>
                  </a:lnTo>
                  <a:lnTo>
                    <a:pt x="33528" y="25908"/>
                  </a:lnTo>
                  <a:lnTo>
                    <a:pt x="32004" y="30480"/>
                  </a:lnTo>
                  <a:lnTo>
                    <a:pt x="32004" y="42672"/>
                  </a:lnTo>
                  <a:lnTo>
                    <a:pt x="33528" y="47244"/>
                  </a:lnTo>
                  <a:lnTo>
                    <a:pt x="39624" y="53340"/>
                  </a:lnTo>
                  <a:lnTo>
                    <a:pt x="42672" y="54864"/>
                  </a:lnTo>
                  <a:lnTo>
                    <a:pt x="59524" y="54864"/>
                  </a:lnTo>
                  <a:lnTo>
                    <a:pt x="62572" y="51816"/>
                  </a:lnTo>
                  <a:lnTo>
                    <a:pt x="62572" y="48768"/>
                  </a:lnTo>
                  <a:lnTo>
                    <a:pt x="62572" y="45720"/>
                  </a:lnTo>
                  <a:lnTo>
                    <a:pt x="59524" y="47244"/>
                  </a:lnTo>
                  <a:lnTo>
                    <a:pt x="54952" y="48768"/>
                  </a:lnTo>
                  <a:lnTo>
                    <a:pt x="47244" y="48768"/>
                  </a:lnTo>
                  <a:lnTo>
                    <a:pt x="45720" y="47244"/>
                  </a:lnTo>
                  <a:lnTo>
                    <a:pt x="42672" y="45720"/>
                  </a:lnTo>
                  <a:lnTo>
                    <a:pt x="41148" y="44196"/>
                  </a:lnTo>
                  <a:lnTo>
                    <a:pt x="39624" y="41148"/>
                  </a:lnTo>
                  <a:lnTo>
                    <a:pt x="39624" y="38100"/>
                  </a:lnTo>
                  <a:lnTo>
                    <a:pt x="65620" y="38100"/>
                  </a:lnTo>
                  <a:lnTo>
                    <a:pt x="65620" y="32004"/>
                  </a:lnTo>
                  <a:lnTo>
                    <a:pt x="65620" y="28956"/>
                  </a:lnTo>
                  <a:close/>
                </a:path>
                <a:path w="309879" h="55245">
                  <a:moveTo>
                    <a:pt x="93052" y="16764"/>
                  </a:moveTo>
                  <a:lnTo>
                    <a:pt x="83908" y="16764"/>
                  </a:lnTo>
                  <a:lnTo>
                    <a:pt x="83908" y="6096"/>
                  </a:lnTo>
                  <a:lnTo>
                    <a:pt x="74764" y="9144"/>
                  </a:lnTo>
                  <a:lnTo>
                    <a:pt x="74764" y="16764"/>
                  </a:lnTo>
                  <a:lnTo>
                    <a:pt x="68668" y="16764"/>
                  </a:lnTo>
                  <a:lnTo>
                    <a:pt x="68668" y="24384"/>
                  </a:lnTo>
                  <a:lnTo>
                    <a:pt x="74764" y="24384"/>
                  </a:lnTo>
                  <a:lnTo>
                    <a:pt x="74764" y="51816"/>
                  </a:lnTo>
                  <a:lnTo>
                    <a:pt x="79336" y="54864"/>
                  </a:lnTo>
                  <a:lnTo>
                    <a:pt x="91528" y="54864"/>
                  </a:lnTo>
                  <a:lnTo>
                    <a:pt x="93052" y="53340"/>
                  </a:lnTo>
                  <a:lnTo>
                    <a:pt x="93052" y="47244"/>
                  </a:lnTo>
                  <a:lnTo>
                    <a:pt x="91528" y="48768"/>
                  </a:lnTo>
                  <a:lnTo>
                    <a:pt x="85432" y="48768"/>
                  </a:lnTo>
                  <a:lnTo>
                    <a:pt x="85432" y="47244"/>
                  </a:lnTo>
                  <a:lnTo>
                    <a:pt x="83908" y="45720"/>
                  </a:lnTo>
                  <a:lnTo>
                    <a:pt x="83908" y="24384"/>
                  </a:lnTo>
                  <a:lnTo>
                    <a:pt x="93052" y="24384"/>
                  </a:lnTo>
                  <a:lnTo>
                    <a:pt x="93052" y="16764"/>
                  </a:lnTo>
                  <a:close/>
                </a:path>
                <a:path w="309879" h="55245">
                  <a:moveTo>
                    <a:pt x="129641" y="24384"/>
                  </a:moveTo>
                  <a:lnTo>
                    <a:pt x="128117" y="22860"/>
                  </a:lnTo>
                  <a:lnTo>
                    <a:pt x="123545" y="18288"/>
                  </a:lnTo>
                  <a:lnTo>
                    <a:pt x="122021" y="17780"/>
                  </a:lnTo>
                  <a:lnTo>
                    <a:pt x="122021" y="27432"/>
                  </a:lnTo>
                  <a:lnTo>
                    <a:pt x="122021" y="32004"/>
                  </a:lnTo>
                  <a:lnTo>
                    <a:pt x="105257" y="32004"/>
                  </a:lnTo>
                  <a:lnTo>
                    <a:pt x="105257" y="28956"/>
                  </a:lnTo>
                  <a:lnTo>
                    <a:pt x="111353" y="22860"/>
                  </a:lnTo>
                  <a:lnTo>
                    <a:pt x="117449" y="22860"/>
                  </a:lnTo>
                  <a:lnTo>
                    <a:pt x="122021" y="27432"/>
                  </a:lnTo>
                  <a:lnTo>
                    <a:pt x="122021" y="17780"/>
                  </a:lnTo>
                  <a:lnTo>
                    <a:pt x="118973" y="16764"/>
                  </a:lnTo>
                  <a:lnTo>
                    <a:pt x="109829" y="16764"/>
                  </a:lnTo>
                  <a:lnTo>
                    <a:pt x="105257" y="18288"/>
                  </a:lnTo>
                  <a:lnTo>
                    <a:pt x="102209" y="21336"/>
                  </a:lnTo>
                  <a:lnTo>
                    <a:pt x="96113" y="30480"/>
                  </a:lnTo>
                  <a:lnTo>
                    <a:pt x="96113" y="42672"/>
                  </a:lnTo>
                  <a:lnTo>
                    <a:pt x="97637" y="47244"/>
                  </a:lnTo>
                  <a:lnTo>
                    <a:pt x="100685" y="50292"/>
                  </a:lnTo>
                  <a:lnTo>
                    <a:pt x="105257" y="53340"/>
                  </a:lnTo>
                  <a:lnTo>
                    <a:pt x="108305" y="54864"/>
                  </a:lnTo>
                  <a:lnTo>
                    <a:pt x="123545" y="54864"/>
                  </a:lnTo>
                  <a:lnTo>
                    <a:pt x="128117" y="51816"/>
                  </a:lnTo>
                  <a:lnTo>
                    <a:pt x="128117" y="48768"/>
                  </a:lnTo>
                  <a:lnTo>
                    <a:pt x="128117" y="45720"/>
                  </a:lnTo>
                  <a:lnTo>
                    <a:pt x="123545" y="47244"/>
                  </a:lnTo>
                  <a:lnTo>
                    <a:pt x="120497" y="48768"/>
                  </a:lnTo>
                  <a:lnTo>
                    <a:pt x="112877" y="48768"/>
                  </a:lnTo>
                  <a:lnTo>
                    <a:pt x="109829" y="47244"/>
                  </a:lnTo>
                  <a:lnTo>
                    <a:pt x="106781" y="44196"/>
                  </a:lnTo>
                  <a:lnTo>
                    <a:pt x="105257" y="41148"/>
                  </a:lnTo>
                  <a:lnTo>
                    <a:pt x="105257" y="38100"/>
                  </a:lnTo>
                  <a:lnTo>
                    <a:pt x="129641" y="38100"/>
                  </a:lnTo>
                  <a:lnTo>
                    <a:pt x="129641" y="32004"/>
                  </a:lnTo>
                  <a:lnTo>
                    <a:pt x="129641" y="24384"/>
                  </a:lnTo>
                  <a:close/>
                </a:path>
                <a:path w="309879" h="55245">
                  <a:moveTo>
                    <a:pt x="193738" y="21336"/>
                  </a:moveTo>
                  <a:lnTo>
                    <a:pt x="189064" y="16764"/>
                  </a:lnTo>
                  <a:lnTo>
                    <a:pt x="175348" y="16764"/>
                  </a:lnTo>
                  <a:lnTo>
                    <a:pt x="172300" y="19812"/>
                  </a:lnTo>
                  <a:lnTo>
                    <a:pt x="169252" y="24384"/>
                  </a:lnTo>
                  <a:lnTo>
                    <a:pt x="167728" y="21336"/>
                  </a:lnTo>
                  <a:lnTo>
                    <a:pt x="167728" y="19812"/>
                  </a:lnTo>
                  <a:lnTo>
                    <a:pt x="164680" y="18288"/>
                  </a:lnTo>
                  <a:lnTo>
                    <a:pt x="163156" y="16764"/>
                  </a:lnTo>
                  <a:lnTo>
                    <a:pt x="154012" y="16764"/>
                  </a:lnTo>
                  <a:lnTo>
                    <a:pt x="149440" y="18288"/>
                  </a:lnTo>
                  <a:lnTo>
                    <a:pt x="146392" y="22860"/>
                  </a:lnTo>
                  <a:lnTo>
                    <a:pt x="146392" y="16764"/>
                  </a:lnTo>
                  <a:lnTo>
                    <a:pt x="138772" y="16764"/>
                  </a:lnTo>
                  <a:lnTo>
                    <a:pt x="138772" y="54864"/>
                  </a:lnTo>
                  <a:lnTo>
                    <a:pt x="146392" y="54864"/>
                  </a:lnTo>
                  <a:lnTo>
                    <a:pt x="146392" y="30480"/>
                  </a:lnTo>
                  <a:lnTo>
                    <a:pt x="147916" y="28956"/>
                  </a:lnTo>
                  <a:lnTo>
                    <a:pt x="149440" y="25908"/>
                  </a:lnTo>
                  <a:lnTo>
                    <a:pt x="152488" y="22860"/>
                  </a:lnTo>
                  <a:lnTo>
                    <a:pt x="158584" y="22860"/>
                  </a:lnTo>
                  <a:lnTo>
                    <a:pt x="161632" y="27432"/>
                  </a:lnTo>
                  <a:lnTo>
                    <a:pt x="161632" y="54864"/>
                  </a:lnTo>
                  <a:lnTo>
                    <a:pt x="170776" y="54864"/>
                  </a:lnTo>
                  <a:lnTo>
                    <a:pt x="170776" y="28956"/>
                  </a:lnTo>
                  <a:lnTo>
                    <a:pt x="172300" y="25908"/>
                  </a:lnTo>
                  <a:lnTo>
                    <a:pt x="173824" y="24384"/>
                  </a:lnTo>
                  <a:lnTo>
                    <a:pt x="175348" y="22860"/>
                  </a:lnTo>
                  <a:lnTo>
                    <a:pt x="179920" y="22860"/>
                  </a:lnTo>
                  <a:lnTo>
                    <a:pt x="182968" y="24384"/>
                  </a:lnTo>
                  <a:lnTo>
                    <a:pt x="182968" y="25908"/>
                  </a:lnTo>
                  <a:lnTo>
                    <a:pt x="184492" y="27432"/>
                  </a:lnTo>
                  <a:lnTo>
                    <a:pt x="184492" y="54864"/>
                  </a:lnTo>
                  <a:lnTo>
                    <a:pt x="193738" y="54864"/>
                  </a:lnTo>
                  <a:lnTo>
                    <a:pt x="193738" y="22860"/>
                  </a:lnTo>
                  <a:lnTo>
                    <a:pt x="193738" y="21336"/>
                  </a:lnTo>
                  <a:close/>
                </a:path>
                <a:path w="309879" h="55245">
                  <a:moveTo>
                    <a:pt x="239458" y="28956"/>
                  </a:moveTo>
                  <a:lnTo>
                    <a:pt x="237934" y="24384"/>
                  </a:lnTo>
                  <a:lnTo>
                    <a:pt x="236410" y="22860"/>
                  </a:lnTo>
                  <a:lnTo>
                    <a:pt x="234886" y="21336"/>
                  </a:lnTo>
                  <a:lnTo>
                    <a:pt x="233362" y="18288"/>
                  </a:lnTo>
                  <a:lnTo>
                    <a:pt x="230314" y="17272"/>
                  </a:lnTo>
                  <a:lnTo>
                    <a:pt x="230314" y="28956"/>
                  </a:lnTo>
                  <a:lnTo>
                    <a:pt x="230314" y="42672"/>
                  </a:lnTo>
                  <a:lnTo>
                    <a:pt x="228790" y="45720"/>
                  </a:lnTo>
                  <a:lnTo>
                    <a:pt x="227266" y="47244"/>
                  </a:lnTo>
                  <a:lnTo>
                    <a:pt x="224218" y="48768"/>
                  </a:lnTo>
                  <a:lnTo>
                    <a:pt x="218122" y="48768"/>
                  </a:lnTo>
                  <a:lnTo>
                    <a:pt x="213550" y="44196"/>
                  </a:lnTo>
                  <a:lnTo>
                    <a:pt x="212026" y="41148"/>
                  </a:lnTo>
                  <a:lnTo>
                    <a:pt x="212026" y="30480"/>
                  </a:lnTo>
                  <a:lnTo>
                    <a:pt x="213550" y="28956"/>
                  </a:lnTo>
                  <a:lnTo>
                    <a:pt x="215074" y="25908"/>
                  </a:lnTo>
                  <a:lnTo>
                    <a:pt x="216598" y="24384"/>
                  </a:lnTo>
                  <a:lnTo>
                    <a:pt x="219646" y="22860"/>
                  </a:lnTo>
                  <a:lnTo>
                    <a:pt x="224218" y="22860"/>
                  </a:lnTo>
                  <a:lnTo>
                    <a:pt x="227266" y="24384"/>
                  </a:lnTo>
                  <a:lnTo>
                    <a:pt x="228790" y="25908"/>
                  </a:lnTo>
                  <a:lnTo>
                    <a:pt x="230314" y="28956"/>
                  </a:lnTo>
                  <a:lnTo>
                    <a:pt x="230314" y="17272"/>
                  </a:lnTo>
                  <a:lnTo>
                    <a:pt x="228790" y="16764"/>
                  </a:lnTo>
                  <a:lnTo>
                    <a:pt x="219646" y="16764"/>
                  </a:lnTo>
                  <a:lnTo>
                    <a:pt x="215074" y="19812"/>
                  </a:lnTo>
                  <a:lnTo>
                    <a:pt x="212026" y="24384"/>
                  </a:lnTo>
                  <a:lnTo>
                    <a:pt x="212026" y="0"/>
                  </a:lnTo>
                  <a:lnTo>
                    <a:pt x="204406" y="0"/>
                  </a:lnTo>
                  <a:lnTo>
                    <a:pt x="204406" y="54864"/>
                  </a:lnTo>
                  <a:lnTo>
                    <a:pt x="212026" y="54864"/>
                  </a:lnTo>
                  <a:lnTo>
                    <a:pt x="212026" y="48768"/>
                  </a:lnTo>
                  <a:lnTo>
                    <a:pt x="215074" y="53340"/>
                  </a:lnTo>
                  <a:lnTo>
                    <a:pt x="218122" y="54864"/>
                  </a:lnTo>
                  <a:lnTo>
                    <a:pt x="228790" y="54864"/>
                  </a:lnTo>
                  <a:lnTo>
                    <a:pt x="231838" y="53340"/>
                  </a:lnTo>
                  <a:lnTo>
                    <a:pt x="234886" y="50292"/>
                  </a:lnTo>
                  <a:lnTo>
                    <a:pt x="237934" y="45720"/>
                  </a:lnTo>
                  <a:lnTo>
                    <a:pt x="239458" y="41148"/>
                  </a:lnTo>
                  <a:lnTo>
                    <a:pt x="239458" y="28956"/>
                  </a:lnTo>
                  <a:close/>
                </a:path>
                <a:path w="309879" h="55245">
                  <a:moveTo>
                    <a:pt x="269938" y="18288"/>
                  </a:moveTo>
                  <a:lnTo>
                    <a:pt x="268414" y="16764"/>
                  </a:lnTo>
                  <a:lnTo>
                    <a:pt x="263842" y="16764"/>
                  </a:lnTo>
                  <a:lnTo>
                    <a:pt x="262318" y="18288"/>
                  </a:lnTo>
                  <a:lnTo>
                    <a:pt x="260794" y="18288"/>
                  </a:lnTo>
                  <a:lnTo>
                    <a:pt x="259270" y="19812"/>
                  </a:lnTo>
                  <a:lnTo>
                    <a:pt x="257746" y="22860"/>
                  </a:lnTo>
                  <a:lnTo>
                    <a:pt x="256222" y="24384"/>
                  </a:lnTo>
                  <a:lnTo>
                    <a:pt x="256222" y="16764"/>
                  </a:lnTo>
                  <a:lnTo>
                    <a:pt x="248602" y="16764"/>
                  </a:lnTo>
                  <a:lnTo>
                    <a:pt x="248602" y="54864"/>
                  </a:lnTo>
                  <a:lnTo>
                    <a:pt x="256222" y="54864"/>
                  </a:lnTo>
                  <a:lnTo>
                    <a:pt x="256222" y="33528"/>
                  </a:lnTo>
                  <a:lnTo>
                    <a:pt x="259270" y="27432"/>
                  </a:lnTo>
                  <a:lnTo>
                    <a:pt x="262318" y="24384"/>
                  </a:lnTo>
                  <a:lnTo>
                    <a:pt x="268414" y="24384"/>
                  </a:lnTo>
                  <a:lnTo>
                    <a:pt x="269938" y="25908"/>
                  </a:lnTo>
                  <a:lnTo>
                    <a:pt x="269938" y="18288"/>
                  </a:lnTo>
                  <a:close/>
                </a:path>
                <a:path w="309879" h="55245">
                  <a:moveTo>
                    <a:pt x="309562" y="30391"/>
                  </a:moveTo>
                  <a:lnTo>
                    <a:pt x="308038" y="24295"/>
                  </a:lnTo>
                  <a:lnTo>
                    <a:pt x="306514" y="22771"/>
                  </a:lnTo>
                  <a:lnTo>
                    <a:pt x="301942" y="18199"/>
                  </a:lnTo>
                  <a:lnTo>
                    <a:pt x="301942" y="31915"/>
                  </a:lnTo>
                  <a:lnTo>
                    <a:pt x="301942" y="39535"/>
                  </a:lnTo>
                  <a:lnTo>
                    <a:pt x="300418" y="42672"/>
                  </a:lnTo>
                  <a:lnTo>
                    <a:pt x="298894" y="45720"/>
                  </a:lnTo>
                  <a:lnTo>
                    <a:pt x="297370" y="47244"/>
                  </a:lnTo>
                  <a:lnTo>
                    <a:pt x="294322" y="48768"/>
                  </a:lnTo>
                  <a:lnTo>
                    <a:pt x="288226" y="48768"/>
                  </a:lnTo>
                  <a:lnTo>
                    <a:pt x="285178" y="47244"/>
                  </a:lnTo>
                  <a:lnTo>
                    <a:pt x="283654" y="45720"/>
                  </a:lnTo>
                  <a:lnTo>
                    <a:pt x="282130" y="42672"/>
                  </a:lnTo>
                  <a:lnTo>
                    <a:pt x="280606" y="39535"/>
                  </a:lnTo>
                  <a:lnTo>
                    <a:pt x="280606" y="31915"/>
                  </a:lnTo>
                  <a:lnTo>
                    <a:pt x="282130" y="28867"/>
                  </a:lnTo>
                  <a:lnTo>
                    <a:pt x="283654" y="27343"/>
                  </a:lnTo>
                  <a:lnTo>
                    <a:pt x="285178" y="24295"/>
                  </a:lnTo>
                  <a:lnTo>
                    <a:pt x="288226" y="22771"/>
                  </a:lnTo>
                  <a:lnTo>
                    <a:pt x="294322" y="22771"/>
                  </a:lnTo>
                  <a:lnTo>
                    <a:pt x="297370" y="24295"/>
                  </a:lnTo>
                  <a:lnTo>
                    <a:pt x="298894" y="25819"/>
                  </a:lnTo>
                  <a:lnTo>
                    <a:pt x="301942" y="31915"/>
                  </a:lnTo>
                  <a:lnTo>
                    <a:pt x="301942" y="18199"/>
                  </a:lnTo>
                  <a:lnTo>
                    <a:pt x="297370" y="16675"/>
                  </a:lnTo>
                  <a:lnTo>
                    <a:pt x="285178" y="16675"/>
                  </a:lnTo>
                  <a:lnTo>
                    <a:pt x="280606" y="18199"/>
                  </a:lnTo>
                  <a:lnTo>
                    <a:pt x="277558" y="21247"/>
                  </a:lnTo>
                  <a:lnTo>
                    <a:pt x="274510" y="25819"/>
                  </a:lnTo>
                  <a:lnTo>
                    <a:pt x="272986" y="30391"/>
                  </a:lnTo>
                  <a:lnTo>
                    <a:pt x="272986" y="42672"/>
                  </a:lnTo>
                  <a:lnTo>
                    <a:pt x="274510" y="47244"/>
                  </a:lnTo>
                  <a:lnTo>
                    <a:pt x="280606" y="53340"/>
                  </a:lnTo>
                  <a:lnTo>
                    <a:pt x="285178" y="54864"/>
                  </a:lnTo>
                  <a:lnTo>
                    <a:pt x="297370" y="54864"/>
                  </a:lnTo>
                  <a:lnTo>
                    <a:pt x="301942" y="53340"/>
                  </a:lnTo>
                  <a:lnTo>
                    <a:pt x="304990" y="50292"/>
                  </a:lnTo>
                  <a:lnTo>
                    <a:pt x="306006" y="48768"/>
                  </a:lnTo>
                  <a:lnTo>
                    <a:pt x="308038" y="45720"/>
                  </a:lnTo>
                  <a:lnTo>
                    <a:pt x="309562" y="41148"/>
                  </a:lnTo>
                  <a:lnTo>
                    <a:pt x="309562" y="30391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1" name="object 41"/>
            <p:cNvSpPr/>
            <p:nvPr/>
          </p:nvSpPr>
          <p:spPr>
            <a:xfrm>
              <a:off x="8186877" y="3438673"/>
              <a:ext cx="240692" cy="51248"/>
            </a:xfrm>
            <a:custGeom>
              <a:avLst/>
              <a:gdLst/>
              <a:ahLst/>
              <a:cxnLst/>
              <a:rect l="l" t="t" r="r" b="b"/>
              <a:pathLst>
                <a:path w="265429" h="56514">
                  <a:moveTo>
                    <a:pt x="38201" y="30480"/>
                  </a:moveTo>
                  <a:lnTo>
                    <a:pt x="36677" y="25908"/>
                  </a:lnTo>
                  <a:lnTo>
                    <a:pt x="35153" y="24384"/>
                  </a:lnTo>
                  <a:lnTo>
                    <a:pt x="33629" y="22860"/>
                  </a:lnTo>
                  <a:lnTo>
                    <a:pt x="30581" y="18288"/>
                  </a:lnTo>
                  <a:lnTo>
                    <a:pt x="29057" y="17780"/>
                  </a:lnTo>
                  <a:lnTo>
                    <a:pt x="29057" y="28956"/>
                  </a:lnTo>
                  <a:lnTo>
                    <a:pt x="29057" y="44297"/>
                  </a:lnTo>
                  <a:lnTo>
                    <a:pt x="26009" y="47345"/>
                  </a:lnTo>
                  <a:lnTo>
                    <a:pt x="22961" y="48869"/>
                  </a:lnTo>
                  <a:lnTo>
                    <a:pt x="16865" y="48869"/>
                  </a:lnTo>
                  <a:lnTo>
                    <a:pt x="13817" y="47345"/>
                  </a:lnTo>
                  <a:lnTo>
                    <a:pt x="12293" y="45821"/>
                  </a:lnTo>
                  <a:lnTo>
                    <a:pt x="9245" y="44297"/>
                  </a:lnTo>
                  <a:lnTo>
                    <a:pt x="9245" y="28956"/>
                  </a:lnTo>
                  <a:lnTo>
                    <a:pt x="12293" y="27432"/>
                  </a:lnTo>
                  <a:lnTo>
                    <a:pt x="13817" y="24384"/>
                  </a:lnTo>
                  <a:lnTo>
                    <a:pt x="26009" y="24384"/>
                  </a:lnTo>
                  <a:lnTo>
                    <a:pt x="27533" y="27432"/>
                  </a:lnTo>
                  <a:lnTo>
                    <a:pt x="29057" y="28956"/>
                  </a:lnTo>
                  <a:lnTo>
                    <a:pt x="29057" y="17780"/>
                  </a:lnTo>
                  <a:lnTo>
                    <a:pt x="26009" y="16764"/>
                  </a:lnTo>
                  <a:lnTo>
                    <a:pt x="13817" y="16764"/>
                  </a:lnTo>
                  <a:lnTo>
                    <a:pt x="9245" y="18288"/>
                  </a:lnTo>
                  <a:lnTo>
                    <a:pt x="6197" y="22860"/>
                  </a:lnTo>
                  <a:lnTo>
                    <a:pt x="1524" y="25908"/>
                  </a:lnTo>
                  <a:lnTo>
                    <a:pt x="0" y="30480"/>
                  </a:lnTo>
                  <a:lnTo>
                    <a:pt x="0" y="42773"/>
                  </a:lnTo>
                  <a:lnTo>
                    <a:pt x="1524" y="47345"/>
                  </a:lnTo>
                  <a:lnTo>
                    <a:pt x="6197" y="50393"/>
                  </a:lnTo>
                  <a:lnTo>
                    <a:pt x="9245" y="53441"/>
                  </a:lnTo>
                  <a:lnTo>
                    <a:pt x="13817" y="56489"/>
                  </a:lnTo>
                  <a:lnTo>
                    <a:pt x="24485" y="56489"/>
                  </a:lnTo>
                  <a:lnTo>
                    <a:pt x="33629" y="50393"/>
                  </a:lnTo>
                  <a:lnTo>
                    <a:pt x="35153" y="48869"/>
                  </a:lnTo>
                  <a:lnTo>
                    <a:pt x="36677" y="47345"/>
                  </a:lnTo>
                  <a:lnTo>
                    <a:pt x="38201" y="42773"/>
                  </a:lnTo>
                  <a:lnTo>
                    <a:pt x="38201" y="30480"/>
                  </a:lnTo>
                  <a:close/>
                </a:path>
                <a:path w="265429" h="56514">
                  <a:moveTo>
                    <a:pt x="79336" y="18300"/>
                  </a:moveTo>
                  <a:lnTo>
                    <a:pt x="70192" y="18300"/>
                  </a:lnTo>
                  <a:lnTo>
                    <a:pt x="70192" y="44297"/>
                  </a:lnTo>
                  <a:lnTo>
                    <a:pt x="68668" y="45821"/>
                  </a:lnTo>
                  <a:lnTo>
                    <a:pt x="67144" y="48869"/>
                  </a:lnTo>
                  <a:lnTo>
                    <a:pt x="56476" y="48869"/>
                  </a:lnTo>
                  <a:lnTo>
                    <a:pt x="54952" y="45821"/>
                  </a:lnTo>
                  <a:lnTo>
                    <a:pt x="54952" y="18300"/>
                  </a:lnTo>
                  <a:lnTo>
                    <a:pt x="45808" y="18300"/>
                  </a:lnTo>
                  <a:lnTo>
                    <a:pt x="45808" y="50393"/>
                  </a:lnTo>
                  <a:lnTo>
                    <a:pt x="50380" y="56489"/>
                  </a:lnTo>
                  <a:lnTo>
                    <a:pt x="64096" y="56489"/>
                  </a:lnTo>
                  <a:lnTo>
                    <a:pt x="68668" y="53441"/>
                  </a:lnTo>
                  <a:lnTo>
                    <a:pt x="70192" y="48869"/>
                  </a:lnTo>
                  <a:lnTo>
                    <a:pt x="70192" y="54965"/>
                  </a:lnTo>
                  <a:lnTo>
                    <a:pt x="79336" y="54965"/>
                  </a:lnTo>
                  <a:lnTo>
                    <a:pt x="79336" y="18300"/>
                  </a:lnTo>
                  <a:close/>
                </a:path>
                <a:path w="265429" h="56514">
                  <a:moveTo>
                    <a:pt x="109829" y="18300"/>
                  </a:moveTo>
                  <a:lnTo>
                    <a:pt x="100685" y="18300"/>
                  </a:lnTo>
                  <a:lnTo>
                    <a:pt x="100685" y="7632"/>
                  </a:lnTo>
                  <a:lnTo>
                    <a:pt x="91541" y="9156"/>
                  </a:lnTo>
                  <a:lnTo>
                    <a:pt x="91541" y="18300"/>
                  </a:lnTo>
                  <a:lnTo>
                    <a:pt x="85445" y="18300"/>
                  </a:lnTo>
                  <a:lnTo>
                    <a:pt x="85445" y="24396"/>
                  </a:lnTo>
                  <a:lnTo>
                    <a:pt x="91541" y="24396"/>
                  </a:lnTo>
                  <a:lnTo>
                    <a:pt x="91541" y="51917"/>
                  </a:lnTo>
                  <a:lnTo>
                    <a:pt x="96113" y="56489"/>
                  </a:lnTo>
                  <a:lnTo>
                    <a:pt x="105257" y="56489"/>
                  </a:lnTo>
                  <a:lnTo>
                    <a:pt x="108305" y="54965"/>
                  </a:lnTo>
                  <a:lnTo>
                    <a:pt x="109829" y="54965"/>
                  </a:lnTo>
                  <a:lnTo>
                    <a:pt x="109829" y="47345"/>
                  </a:lnTo>
                  <a:lnTo>
                    <a:pt x="108305" y="48869"/>
                  </a:lnTo>
                  <a:lnTo>
                    <a:pt x="102209" y="48869"/>
                  </a:lnTo>
                  <a:lnTo>
                    <a:pt x="102209" y="47345"/>
                  </a:lnTo>
                  <a:lnTo>
                    <a:pt x="100685" y="47345"/>
                  </a:lnTo>
                  <a:lnTo>
                    <a:pt x="100685" y="24396"/>
                  </a:lnTo>
                  <a:lnTo>
                    <a:pt x="109829" y="24396"/>
                  </a:lnTo>
                  <a:lnTo>
                    <a:pt x="109829" y="18300"/>
                  </a:lnTo>
                  <a:close/>
                </a:path>
                <a:path w="265429" h="56514">
                  <a:moveTo>
                    <a:pt x="147929" y="18300"/>
                  </a:moveTo>
                  <a:lnTo>
                    <a:pt x="140309" y="18300"/>
                  </a:lnTo>
                  <a:lnTo>
                    <a:pt x="140309" y="42773"/>
                  </a:lnTo>
                  <a:lnTo>
                    <a:pt x="137261" y="45821"/>
                  </a:lnTo>
                  <a:lnTo>
                    <a:pt x="135737" y="48869"/>
                  </a:lnTo>
                  <a:lnTo>
                    <a:pt x="126593" y="48869"/>
                  </a:lnTo>
                  <a:lnTo>
                    <a:pt x="123545" y="45821"/>
                  </a:lnTo>
                  <a:lnTo>
                    <a:pt x="123545" y="18300"/>
                  </a:lnTo>
                  <a:lnTo>
                    <a:pt x="115925" y="18300"/>
                  </a:lnTo>
                  <a:lnTo>
                    <a:pt x="115925" y="50393"/>
                  </a:lnTo>
                  <a:lnTo>
                    <a:pt x="120497" y="56489"/>
                  </a:lnTo>
                  <a:lnTo>
                    <a:pt x="134213" y="56489"/>
                  </a:lnTo>
                  <a:lnTo>
                    <a:pt x="137261" y="53441"/>
                  </a:lnTo>
                  <a:lnTo>
                    <a:pt x="140309" y="48869"/>
                  </a:lnTo>
                  <a:lnTo>
                    <a:pt x="140309" y="54965"/>
                  </a:lnTo>
                  <a:lnTo>
                    <a:pt x="147929" y="54965"/>
                  </a:lnTo>
                  <a:lnTo>
                    <a:pt x="147929" y="18300"/>
                  </a:lnTo>
                  <a:close/>
                </a:path>
                <a:path w="265429" h="56514">
                  <a:moveTo>
                    <a:pt x="195262" y="30480"/>
                  </a:moveTo>
                  <a:lnTo>
                    <a:pt x="193738" y="25908"/>
                  </a:lnTo>
                  <a:lnTo>
                    <a:pt x="190690" y="21336"/>
                  </a:lnTo>
                  <a:lnTo>
                    <a:pt x="189166" y="18288"/>
                  </a:lnTo>
                  <a:lnTo>
                    <a:pt x="186118" y="17272"/>
                  </a:lnTo>
                  <a:lnTo>
                    <a:pt x="186118" y="28956"/>
                  </a:lnTo>
                  <a:lnTo>
                    <a:pt x="186118" y="42773"/>
                  </a:lnTo>
                  <a:lnTo>
                    <a:pt x="184594" y="45821"/>
                  </a:lnTo>
                  <a:lnTo>
                    <a:pt x="183070" y="47345"/>
                  </a:lnTo>
                  <a:lnTo>
                    <a:pt x="180022" y="48869"/>
                  </a:lnTo>
                  <a:lnTo>
                    <a:pt x="172402" y="48869"/>
                  </a:lnTo>
                  <a:lnTo>
                    <a:pt x="170878" y="45821"/>
                  </a:lnTo>
                  <a:lnTo>
                    <a:pt x="167830" y="44297"/>
                  </a:lnTo>
                  <a:lnTo>
                    <a:pt x="167830" y="32105"/>
                  </a:lnTo>
                  <a:lnTo>
                    <a:pt x="169354" y="28956"/>
                  </a:lnTo>
                  <a:lnTo>
                    <a:pt x="170878" y="27432"/>
                  </a:lnTo>
                  <a:lnTo>
                    <a:pt x="172402" y="24384"/>
                  </a:lnTo>
                  <a:lnTo>
                    <a:pt x="183070" y="24384"/>
                  </a:lnTo>
                  <a:lnTo>
                    <a:pt x="184594" y="27432"/>
                  </a:lnTo>
                  <a:lnTo>
                    <a:pt x="186118" y="28956"/>
                  </a:lnTo>
                  <a:lnTo>
                    <a:pt x="186118" y="17272"/>
                  </a:lnTo>
                  <a:lnTo>
                    <a:pt x="184594" y="16764"/>
                  </a:lnTo>
                  <a:lnTo>
                    <a:pt x="175450" y="16764"/>
                  </a:lnTo>
                  <a:lnTo>
                    <a:pt x="170878" y="19812"/>
                  </a:lnTo>
                  <a:lnTo>
                    <a:pt x="167830" y="24384"/>
                  </a:lnTo>
                  <a:lnTo>
                    <a:pt x="167830" y="0"/>
                  </a:lnTo>
                  <a:lnTo>
                    <a:pt x="160210" y="0"/>
                  </a:lnTo>
                  <a:lnTo>
                    <a:pt x="160210" y="54965"/>
                  </a:lnTo>
                  <a:lnTo>
                    <a:pt x="167830" y="54965"/>
                  </a:lnTo>
                  <a:lnTo>
                    <a:pt x="167830" y="48869"/>
                  </a:lnTo>
                  <a:lnTo>
                    <a:pt x="170878" y="53441"/>
                  </a:lnTo>
                  <a:lnTo>
                    <a:pt x="173926" y="56489"/>
                  </a:lnTo>
                  <a:lnTo>
                    <a:pt x="184594" y="56489"/>
                  </a:lnTo>
                  <a:lnTo>
                    <a:pt x="190690" y="50393"/>
                  </a:lnTo>
                  <a:lnTo>
                    <a:pt x="193738" y="45821"/>
                  </a:lnTo>
                  <a:lnTo>
                    <a:pt x="195262" y="41249"/>
                  </a:lnTo>
                  <a:lnTo>
                    <a:pt x="195262" y="30480"/>
                  </a:lnTo>
                  <a:close/>
                </a:path>
                <a:path w="265429" h="56514">
                  <a:moveTo>
                    <a:pt x="225742" y="18288"/>
                  </a:moveTo>
                  <a:lnTo>
                    <a:pt x="224218" y="16764"/>
                  </a:lnTo>
                  <a:lnTo>
                    <a:pt x="219646" y="16764"/>
                  </a:lnTo>
                  <a:lnTo>
                    <a:pt x="213550" y="22860"/>
                  </a:lnTo>
                  <a:lnTo>
                    <a:pt x="212026" y="25908"/>
                  </a:lnTo>
                  <a:lnTo>
                    <a:pt x="212026" y="18288"/>
                  </a:lnTo>
                  <a:lnTo>
                    <a:pt x="204406" y="18288"/>
                  </a:lnTo>
                  <a:lnTo>
                    <a:pt x="204406" y="54965"/>
                  </a:lnTo>
                  <a:lnTo>
                    <a:pt x="212026" y="54965"/>
                  </a:lnTo>
                  <a:lnTo>
                    <a:pt x="212026" y="33629"/>
                  </a:lnTo>
                  <a:lnTo>
                    <a:pt x="213550" y="30480"/>
                  </a:lnTo>
                  <a:lnTo>
                    <a:pt x="215074" y="27432"/>
                  </a:lnTo>
                  <a:lnTo>
                    <a:pt x="216598" y="25908"/>
                  </a:lnTo>
                  <a:lnTo>
                    <a:pt x="218122" y="24384"/>
                  </a:lnTo>
                  <a:lnTo>
                    <a:pt x="224218" y="24384"/>
                  </a:lnTo>
                  <a:lnTo>
                    <a:pt x="225742" y="25908"/>
                  </a:lnTo>
                  <a:lnTo>
                    <a:pt x="225742" y="24384"/>
                  </a:lnTo>
                  <a:lnTo>
                    <a:pt x="225742" y="18288"/>
                  </a:lnTo>
                  <a:close/>
                </a:path>
                <a:path w="265429" h="56514">
                  <a:moveTo>
                    <a:pt x="265366" y="30581"/>
                  </a:moveTo>
                  <a:lnTo>
                    <a:pt x="263842" y="26009"/>
                  </a:lnTo>
                  <a:lnTo>
                    <a:pt x="262318" y="24485"/>
                  </a:lnTo>
                  <a:lnTo>
                    <a:pt x="260794" y="22961"/>
                  </a:lnTo>
                  <a:lnTo>
                    <a:pt x="257746" y="18389"/>
                  </a:lnTo>
                  <a:lnTo>
                    <a:pt x="257746" y="32105"/>
                  </a:lnTo>
                  <a:lnTo>
                    <a:pt x="257746" y="41249"/>
                  </a:lnTo>
                  <a:lnTo>
                    <a:pt x="256222" y="44297"/>
                  </a:lnTo>
                  <a:lnTo>
                    <a:pt x="253174" y="47345"/>
                  </a:lnTo>
                  <a:lnTo>
                    <a:pt x="250126" y="48869"/>
                  </a:lnTo>
                  <a:lnTo>
                    <a:pt x="244030" y="48869"/>
                  </a:lnTo>
                  <a:lnTo>
                    <a:pt x="240982" y="47345"/>
                  </a:lnTo>
                  <a:lnTo>
                    <a:pt x="237934" y="44297"/>
                  </a:lnTo>
                  <a:lnTo>
                    <a:pt x="236410" y="41249"/>
                  </a:lnTo>
                  <a:lnTo>
                    <a:pt x="236410" y="32105"/>
                  </a:lnTo>
                  <a:lnTo>
                    <a:pt x="237934" y="29057"/>
                  </a:lnTo>
                  <a:lnTo>
                    <a:pt x="239458" y="27533"/>
                  </a:lnTo>
                  <a:lnTo>
                    <a:pt x="240982" y="24485"/>
                  </a:lnTo>
                  <a:lnTo>
                    <a:pt x="253174" y="24485"/>
                  </a:lnTo>
                  <a:lnTo>
                    <a:pt x="254698" y="27533"/>
                  </a:lnTo>
                  <a:lnTo>
                    <a:pt x="256222" y="29057"/>
                  </a:lnTo>
                  <a:lnTo>
                    <a:pt x="257746" y="32105"/>
                  </a:lnTo>
                  <a:lnTo>
                    <a:pt x="257746" y="18389"/>
                  </a:lnTo>
                  <a:lnTo>
                    <a:pt x="253174" y="16865"/>
                  </a:lnTo>
                  <a:lnTo>
                    <a:pt x="240982" y="16865"/>
                  </a:lnTo>
                  <a:lnTo>
                    <a:pt x="236410" y="18389"/>
                  </a:lnTo>
                  <a:lnTo>
                    <a:pt x="233362" y="22961"/>
                  </a:lnTo>
                  <a:lnTo>
                    <a:pt x="230314" y="26009"/>
                  </a:lnTo>
                  <a:lnTo>
                    <a:pt x="228790" y="30581"/>
                  </a:lnTo>
                  <a:lnTo>
                    <a:pt x="228790" y="42773"/>
                  </a:lnTo>
                  <a:lnTo>
                    <a:pt x="230314" y="47345"/>
                  </a:lnTo>
                  <a:lnTo>
                    <a:pt x="236410" y="53441"/>
                  </a:lnTo>
                  <a:lnTo>
                    <a:pt x="240982" y="56489"/>
                  </a:lnTo>
                  <a:lnTo>
                    <a:pt x="253174" y="56489"/>
                  </a:lnTo>
                  <a:lnTo>
                    <a:pt x="257746" y="53441"/>
                  </a:lnTo>
                  <a:lnTo>
                    <a:pt x="262318" y="48869"/>
                  </a:lnTo>
                  <a:lnTo>
                    <a:pt x="263842" y="47345"/>
                  </a:lnTo>
                  <a:lnTo>
                    <a:pt x="265366" y="42773"/>
                  </a:lnTo>
                  <a:lnTo>
                    <a:pt x="265366" y="30581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2" name="object 42"/>
            <p:cNvSpPr/>
            <p:nvPr/>
          </p:nvSpPr>
          <p:spPr>
            <a:xfrm>
              <a:off x="8124690" y="3593626"/>
              <a:ext cx="302881" cy="51248"/>
            </a:xfrm>
            <a:custGeom>
              <a:avLst/>
              <a:gdLst/>
              <a:ahLst/>
              <a:cxnLst/>
              <a:rect l="l" t="t" r="r" b="b"/>
              <a:pathLst>
                <a:path w="334009" h="56514">
                  <a:moveTo>
                    <a:pt x="32004" y="24384"/>
                  </a:moveTo>
                  <a:lnTo>
                    <a:pt x="28956" y="21336"/>
                  </a:lnTo>
                  <a:lnTo>
                    <a:pt x="27432" y="18288"/>
                  </a:lnTo>
                  <a:lnTo>
                    <a:pt x="24384" y="16764"/>
                  </a:lnTo>
                  <a:lnTo>
                    <a:pt x="15240" y="16764"/>
                  </a:lnTo>
                  <a:lnTo>
                    <a:pt x="10668" y="19812"/>
                  </a:lnTo>
                  <a:lnTo>
                    <a:pt x="7620" y="24384"/>
                  </a:lnTo>
                  <a:lnTo>
                    <a:pt x="7620" y="18288"/>
                  </a:lnTo>
                  <a:lnTo>
                    <a:pt x="0" y="18288"/>
                  </a:lnTo>
                  <a:lnTo>
                    <a:pt x="0" y="54864"/>
                  </a:lnTo>
                  <a:lnTo>
                    <a:pt x="7620" y="54864"/>
                  </a:lnTo>
                  <a:lnTo>
                    <a:pt x="7620" y="32004"/>
                  </a:lnTo>
                  <a:lnTo>
                    <a:pt x="9144" y="28956"/>
                  </a:lnTo>
                  <a:lnTo>
                    <a:pt x="10668" y="27432"/>
                  </a:lnTo>
                  <a:lnTo>
                    <a:pt x="12192" y="24384"/>
                  </a:lnTo>
                  <a:lnTo>
                    <a:pt x="21336" y="24384"/>
                  </a:lnTo>
                  <a:lnTo>
                    <a:pt x="24384" y="27432"/>
                  </a:lnTo>
                  <a:lnTo>
                    <a:pt x="24384" y="54864"/>
                  </a:lnTo>
                  <a:lnTo>
                    <a:pt x="32004" y="54864"/>
                  </a:lnTo>
                  <a:lnTo>
                    <a:pt x="32004" y="24384"/>
                  </a:lnTo>
                  <a:close/>
                </a:path>
                <a:path w="334009" h="56514">
                  <a:moveTo>
                    <a:pt x="77825" y="30492"/>
                  </a:moveTo>
                  <a:lnTo>
                    <a:pt x="76301" y="25920"/>
                  </a:lnTo>
                  <a:lnTo>
                    <a:pt x="74726" y="24396"/>
                  </a:lnTo>
                  <a:lnTo>
                    <a:pt x="73152" y="22872"/>
                  </a:lnTo>
                  <a:lnTo>
                    <a:pt x="70104" y="19824"/>
                  </a:lnTo>
                  <a:lnTo>
                    <a:pt x="70104" y="33540"/>
                  </a:lnTo>
                  <a:lnTo>
                    <a:pt x="70104" y="41160"/>
                  </a:lnTo>
                  <a:lnTo>
                    <a:pt x="68580" y="44208"/>
                  </a:lnTo>
                  <a:lnTo>
                    <a:pt x="67056" y="45732"/>
                  </a:lnTo>
                  <a:lnTo>
                    <a:pt x="65532" y="48780"/>
                  </a:lnTo>
                  <a:lnTo>
                    <a:pt x="53340" y="48780"/>
                  </a:lnTo>
                  <a:lnTo>
                    <a:pt x="51816" y="45732"/>
                  </a:lnTo>
                  <a:lnTo>
                    <a:pt x="50292" y="44208"/>
                  </a:lnTo>
                  <a:lnTo>
                    <a:pt x="48768" y="41160"/>
                  </a:lnTo>
                  <a:lnTo>
                    <a:pt x="48768" y="33540"/>
                  </a:lnTo>
                  <a:lnTo>
                    <a:pt x="51816" y="27444"/>
                  </a:lnTo>
                  <a:lnTo>
                    <a:pt x="53340" y="25920"/>
                  </a:lnTo>
                  <a:lnTo>
                    <a:pt x="56388" y="24396"/>
                  </a:lnTo>
                  <a:lnTo>
                    <a:pt x="62484" y="24396"/>
                  </a:lnTo>
                  <a:lnTo>
                    <a:pt x="65532" y="25920"/>
                  </a:lnTo>
                  <a:lnTo>
                    <a:pt x="68580" y="28968"/>
                  </a:lnTo>
                  <a:lnTo>
                    <a:pt x="70104" y="33540"/>
                  </a:lnTo>
                  <a:lnTo>
                    <a:pt x="70104" y="19824"/>
                  </a:lnTo>
                  <a:lnTo>
                    <a:pt x="65532" y="16776"/>
                  </a:lnTo>
                  <a:lnTo>
                    <a:pt x="53340" y="16776"/>
                  </a:lnTo>
                  <a:lnTo>
                    <a:pt x="48768" y="19824"/>
                  </a:lnTo>
                  <a:lnTo>
                    <a:pt x="42672" y="25920"/>
                  </a:lnTo>
                  <a:lnTo>
                    <a:pt x="39624" y="30492"/>
                  </a:lnTo>
                  <a:lnTo>
                    <a:pt x="39624" y="42684"/>
                  </a:lnTo>
                  <a:lnTo>
                    <a:pt x="42672" y="47256"/>
                  </a:lnTo>
                  <a:lnTo>
                    <a:pt x="45720" y="50304"/>
                  </a:lnTo>
                  <a:lnTo>
                    <a:pt x="48768" y="54876"/>
                  </a:lnTo>
                  <a:lnTo>
                    <a:pt x="53340" y="56400"/>
                  </a:lnTo>
                  <a:lnTo>
                    <a:pt x="65532" y="56400"/>
                  </a:lnTo>
                  <a:lnTo>
                    <a:pt x="70104" y="54876"/>
                  </a:lnTo>
                  <a:lnTo>
                    <a:pt x="73152" y="50304"/>
                  </a:lnTo>
                  <a:lnTo>
                    <a:pt x="74726" y="48780"/>
                  </a:lnTo>
                  <a:lnTo>
                    <a:pt x="76301" y="47256"/>
                  </a:lnTo>
                  <a:lnTo>
                    <a:pt x="77825" y="42684"/>
                  </a:lnTo>
                  <a:lnTo>
                    <a:pt x="77825" y="30492"/>
                  </a:lnTo>
                  <a:close/>
                </a:path>
                <a:path w="334009" h="56514">
                  <a:moveTo>
                    <a:pt x="118973" y="18300"/>
                  </a:moveTo>
                  <a:lnTo>
                    <a:pt x="109829" y="18300"/>
                  </a:lnTo>
                  <a:lnTo>
                    <a:pt x="100685" y="44208"/>
                  </a:lnTo>
                  <a:lnTo>
                    <a:pt x="100685" y="48780"/>
                  </a:lnTo>
                  <a:lnTo>
                    <a:pt x="99161" y="47256"/>
                  </a:lnTo>
                  <a:lnTo>
                    <a:pt x="99161" y="44208"/>
                  </a:lnTo>
                  <a:lnTo>
                    <a:pt x="90017" y="18300"/>
                  </a:lnTo>
                  <a:lnTo>
                    <a:pt x="82397" y="18300"/>
                  </a:lnTo>
                  <a:lnTo>
                    <a:pt x="94589" y="54876"/>
                  </a:lnTo>
                  <a:lnTo>
                    <a:pt x="103733" y="54876"/>
                  </a:lnTo>
                  <a:lnTo>
                    <a:pt x="106273" y="48780"/>
                  </a:lnTo>
                  <a:lnTo>
                    <a:pt x="118973" y="18300"/>
                  </a:lnTo>
                  <a:close/>
                </a:path>
                <a:path w="334009" h="56514">
                  <a:moveTo>
                    <a:pt x="154025" y="25908"/>
                  </a:moveTo>
                  <a:lnTo>
                    <a:pt x="152501" y="24384"/>
                  </a:lnTo>
                  <a:lnTo>
                    <a:pt x="147929" y="19812"/>
                  </a:lnTo>
                  <a:lnTo>
                    <a:pt x="146405" y="18796"/>
                  </a:lnTo>
                  <a:lnTo>
                    <a:pt x="146405" y="27432"/>
                  </a:lnTo>
                  <a:lnTo>
                    <a:pt x="146405" y="33528"/>
                  </a:lnTo>
                  <a:lnTo>
                    <a:pt x="129641" y="33528"/>
                  </a:lnTo>
                  <a:lnTo>
                    <a:pt x="129641" y="30480"/>
                  </a:lnTo>
                  <a:lnTo>
                    <a:pt x="131165" y="27432"/>
                  </a:lnTo>
                  <a:lnTo>
                    <a:pt x="134213" y="24384"/>
                  </a:lnTo>
                  <a:lnTo>
                    <a:pt x="143357" y="24384"/>
                  </a:lnTo>
                  <a:lnTo>
                    <a:pt x="146405" y="27432"/>
                  </a:lnTo>
                  <a:lnTo>
                    <a:pt x="146405" y="18796"/>
                  </a:lnTo>
                  <a:lnTo>
                    <a:pt x="143357" y="16764"/>
                  </a:lnTo>
                  <a:lnTo>
                    <a:pt x="134213" y="16764"/>
                  </a:lnTo>
                  <a:lnTo>
                    <a:pt x="129641" y="19812"/>
                  </a:lnTo>
                  <a:lnTo>
                    <a:pt x="123545" y="25908"/>
                  </a:lnTo>
                  <a:lnTo>
                    <a:pt x="120497" y="30480"/>
                  </a:lnTo>
                  <a:lnTo>
                    <a:pt x="120497" y="42672"/>
                  </a:lnTo>
                  <a:lnTo>
                    <a:pt x="122021" y="47244"/>
                  </a:lnTo>
                  <a:lnTo>
                    <a:pt x="125069" y="51816"/>
                  </a:lnTo>
                  <a:lnTo>
                    <a:pt x="129641" y="54864"/>
                  </a:lnTo>
                  <a:lnTo>
                    <a:pt x="132689" y="56388"/>
                  </a:lnTo>
                  <a:lnTo>
                    <a:pt x="143357" y="56388"/>
                  </a:lnTo>
                  <a:lnTo>
                    <a:pt x="152501" y="53340"/>
                  </a:lnTo>
                  <a:lnTo>
                    <a:pt x="152501" y="50292"/>
                  </a:lnTo>
                  <a:lnTo>
                    <a:pt x="152501" y="45720"/>
                  </a:lnTo>
                  <a:lnTo>
                    <a:pt x="147929" y="48768"/>
                  </a:lnTo>
                  <a:lnTo>
                    <a:pt x="144881" y="50292"/>
                  </a:lnTo>
                  <a:lnTo>
                    <a:pt x="137261" y="50292"/>
                  </a:lnTo>
                  <a:lnTo>
                    <a:pt x="134213" y="48768"/>
                  </a:lnTo>
                  <a:lnTo>
                    <a:pt x="131165" y="45720"/>
                  </a:lnTo>
                  <a:lnTo>
                    <a:pt x="129641" y="42672"/>
                  </a:lnTo>
                  <a:lnTo>
                    <a:pt x="129641" y="39624"/>
                  </a:lnTo>
                  <a:lnTo>
                    <a:pt x="154025" y="39624"/>
                  </a:lnTo>
                  <a:lnTo>
                    <a:pt x="154025" y="33528"/>
                  </a:lnTo>
                  <a:lnTo>
                    <a:pt x="154025" y="25908"/>
                  </a:lnTo>
                  <a:close/>
                </a:path>
                <a:path w="334009" h="56514">
                  <a:moveTo>
                    <a:pt x="218122" y="22860"/>
                  </a:moveTo>
                  <a:lnTo>
                    <a:pt x="213448" y="16764"/>
                  </a:lnTo>
                  <a:lnTo>
                    <a:pt x="199732" y="16764"/>
                  </a:lnTo>
                  <a:lnTo>
                    <a:pt x="196684" y="19812"/>
                  </a:lnTo>
                  <a:lnTo>
                    <a:pt x="193636" y="24384"/>
                  </a:lnTo>
                  <a:lnTo>
                    <a:pt x="192112" y="22860"/>
                  </a:lnTo>
                  <a:lnTo>
                    <a:pt x="192112" y="21336"/>
                  </a:lnTo>
                  <a:lnTo>
                    <a:pt x="189064" y="19812"/>
                  </a:lnTo>
                  <a:lnTo>
                    <a:pt x="186016" y="16764"/>
                  </a:lnTo>
                  <a:lnTo>
                    <a:pt x="178396" y="16764"/>
                  </a:lnTo>
                  <a:lnTo>
                    <a:pt x="173824" y="19812"/>
                  </a:lnTo>
                  <a:lnTo>
                    <a:pt x="170776" y="24384"/>
                  </a:lnTo>
                  <a:lnTo>
                    <a:pt x="170776" y="18288"/>
                  </a:lnTo>
                  <a:lnTo>
                    <a:pt x="163156" y="18288"/>
                  </a:lnTo>
                  <a:lnTo>
                    <a:pt x="163156" y="54864"/>
                  </a:lnTo>
                  <a:lnTo>
                    <a:pt x="170776" y="54864"/>
                  </a:lnTo>
                  <a:lnTo>
                    <a:pt x="170776" y="32004"/>
                  </a:lnTo>
                  <a:lnTo>
                    <a:pt x="172300" y="28956"/>
                  </a:lnTo>
                  <a:lnTo>
                    <a:pt x="176872" y="24384"/>
                  </a:lnTo>
                  <a:lnTo>
                    <a:pt x="182968" y="24384"/>
                  </a:lnTo>
                  <a:lnTo>
                    <a:pt x="186016" y="27432"/>
                  </a:lnTo>
                  <a:lnTo>
                    <a:pt x="186016" y="54864"/>
                  </a:lnTo>
                  <a:lnTo>
                    <a:pt x="195160" y="54864"/>
                  </a:lnTo>
                  <a:lnTo>
                    <a:pt x="195160" y="28956"/>
                  </a:lnTo>
                  <a:lnTo>
                    <a:pt x="199732" y="24384"/>
                  </a:lnTo>
                  <a:lnTo>
                    <a:pt x="207352" y="24384"/>
                  </a:lnTo>
                  <a:lnTo>
                    <a:pt x="207352" y="27432"/>
                  </a:lnTo>
                  <a:lnTo>
                    <a:pt x="208876" y="28956"/>
                  </a:lnTo>
                  <a:lnTo>
                    <a:pt x="208876" y="54864"/>
                  </a:lnTo>
                  <a:lnTo>
                    <a:pt x="218122" y="54864"/>
                  </a:lnTo>
                  <a:lnTo>
                    <a:pt x="218122" y="22860"/>
                  </a:lnTo>
                  <a:close/>
                </a:path>
                <a:path w="334009" h="56514">
                  <a:moveTo>
                    <a:pt x="263842" y="30480"/>
                  </a:moveTo>
                  <a:lnTo>
                    <a:pt x="262318" y="25908"/>
                  </a:lnTo>
                  <a:lnTo>
                    <a:pt x="259270" y="22860"/>
                  </a:lnTo>
                  <a:lnTo>
                    <a:pt x="257746" y="19812"/>
                  </a:lnTo>
                  <a:lnTo>
                    <a:pt x="254698" y="17780"/>
                  </a:lnTo>
                  <a:lnTo>
                    <a:pt x="254698" y="28956"/>
                  </a:lnTo>
                  <a:lnTo>
                    <a:pt x="254698" y="44196"/>
                  </a:lnTo>
                  <a:lnTo>
                    <a:pt x="253174" y="45720"/>
                  </a:lnTo>
                  <a:lnTo>
                    <a:pt x="251650" y="48768"/>
                  </a:lnTo>
                  <a:lnTo>
                    <a:pt x="240982" y="48768"/>
                  </a:lnTo>
                  <a:lnTo>
                    <a:pt x="239458" y="47244"/>
                  </a:lnTo>
                  <a:lnTo>
                    <a:pt x="237934" y="44196"/>
                  </a:lnTo>
                  <a:lnTo>
                    <a:pt x="236410" y="42672"/>
                  </a:lnTo>
                  <a:lnTo>
                    <a:pt x="236410" y="32004"/>
                  </a:lnTo>
                  <a:lnTo>
                    <a:pt x="237934" y="28956"/>
                  </a:lnTo>
                  <a:lnTo>
                    <a:pt x="240982" y="25908"/>
                  </a:lnTo>
                  <a:lnTo>
                    <a:pt x="244030" y="24384"/>
                  </a:lnTo>
                  <a:lnTo>
                    <a:pt x="248602" y="24384"/>
                  </a:lnTo>
                  <a:lnTo>
                    <a:pt x="251650" y="25908"/>
                  </a:lnTo>
                  <a:lnTo>
                    <a:pt x="254698" y="28956"/>
                  </a:lnTo>
                  <a:lnTo>
                    <a:pt x="254698" y="17780"/>
                  </a:lnTo>
                  <a:lnTo>
                    <a:pt x="253174" y="16764"/>
                  </a:lnTo>
                  <a:lnTo>
                    <a:pt x="244030" y="16764"/>
                  </a:lnTo>
                  <a:lnTo>
                    <a:pt x="239458" y="19812"/>
                  </a:lnTo>
                  <a:lnTo>
                    <a:pt x="236410" y="24384"/>
                  </a:lnTo>
                  <a:lnTo>
                    <a:pt x="236410" y="0"/>
                  </a:lnTo>
                  <a:lnTo>
                    <a:pt x="228790" y="0"/>
                  </a:lnTo>
                  <a:lnTo>
                    <a:pt x="228790" y="54864"/>
                  </a:lnTo>
                  <a:lnTo>
                    <a:pt x="236410" y="54864"/>
                  </a:lnTo>
                  <a:lnTo>
                    <a:pt x="236410" y="50292"/>
                  </a:lnTo>
                  <a:lnTo>
                    <a:pt x="242506" y="56388"/>
                  </a:lnTo>
                  <a:lnTo>
                    <a:pt x="253174" y="56388"/>
                  </a:lnTo>
                  <a:lnTo>
                    <a:pt x="256222" y="54864"/>
                  </a:lnTo>
                  <a:lnTo>
                    <a:pt x="259270" y="50292"/>
                  </a:lnTo>
                  <a:lnTo>
                    <a:pt x="260794" y="48768"/>
                  </a:lnTo>
                  <a:lnTo>
                    <a:pt x="262318" y="47244"/>
                  </a:lnTo>
                  <a:lnTo>
                    <a:pt x="263842" y="41148"/>
                  </a:lnTo>
                  <a:lnTo>
                    <a:pt x="263842" y="30480"/>
                  </a:lnTo>
                  <a:close/>
                </a:path>
                <a:path w="334009" h="56514">
                  <a:moveTo>
                    <a:pt x="294322" y="18288"/>
                  </a:moveTo>
                  <a:lnTo>
                    <a:pt x="286702" y="18288"/>
                  </a:lnTo>
                  <a:lnTo>
                    <a:pt x="282130" y="22860"/>
                  </a:lnTo>
                  <a:lnTo>
                    <a:pt x="280606" y="25908"/>
                  </a:lnTo>
                  <a:lnTo>
                    <a:pt x="280606" y="18288"/>
                  </a:lnTo>
                  <a:lnTo>
                    <a:pt x="272986" y="18288"/>
                  </a:lnTo>
                  <a:lnTo>
                    <a:pt x="272986" y="54864"/>
                  </a:lnTo>
                  <a:lnTo>
                    <a:pt x="280606" y="54864"/>
                  </a:lnTo>
                  <a:lnTo>
                    <a:pt x="280606" y="33528"/>
                  </a:lnTo>
                  <a:lnTo>
                    <a:pt x="282130" y="30480"/>
                  </a:lnTo>
                  <a:lnTo>
                    <a:pt x="283654" y="28956"/>
                  </a:lnTo>
                  <a:lnTo>
                    <a:pt x="285178" y="25908"/>
                  </a:lnTo>
                  <a:lnTo>
                    <a:pt x="286702" y="24384"/>
                  </a:lnTo>
                  <a:lnTo>
                    <a:pt x="291274" y="24384"/>
                  </a:lnTo>
                  <a:lnTo>
                    <a:pt x="292798" y="25908"/>
                  </a:lnTo>
                  <a:lnTo>
                    <a:pt x="294322" y="25908"/>
                  </a:lnTo>
                  <a:lnTo>
                    <a:pt x="294322" y="24384"/>
                  </a:lnTo>
                  <a:lnTo>
                    <a:pt x="294322" y="18288"/>
                  </a:lnTo>
                  <a:close/>
                </a:path>
                <a:path w="334009" h="56514">
                  <a:moveTo>
                    <a:pt x="333946" y="30492"/>
                  </a:moveTo>
                  <a:lnTo>
                    <a:pt x="332422" y="25920"/>
                  </a:lnTo>
                  <a:lnTo>
                    <a:pt x="330898" y="24396"/>
                  </a:lnTo>
                  <a:lnTo>
                    <a:pt x="326326" y="19824"/>
                  </a:lnTo>
                  <a:lnTo>
                    <a:pt x="326326" y="33540"/>
                  </a:lnTo>
                  <a:lnTo>
                    <a:pt x="326326" y="41160"/>
                  </a:lnTo>
                  <a:lnTo>
                    <a:pt x="324802" y="44208"/>
                  </a:lnTo>
                  <a:lnTo>
                    <a:pt x="323278" y="45732"/>
                  </a:lnTo>
                  <a:lnTo>
                    <a:pt x="321754" y="48780"/>
                  </a:lnTo>
                  <a:lnTo>
                    <a:pt x="309562" y="48780"/>
                  </a:lnTo>
                  <a:lnTo>
                    <a:pt x="308038" y="45732"/>
                  </a:lnTo>
                  <a:lnTo>
                    <a:pt x="306514" y="44208"/>
                  </a:lnTo>
                  <a:lnTo>
                    <a:pt x="304990" y="41160"/>
                  </a:lnTo>
                  <a:lnTo>
                    <a:pt x="304990" y="33540"/>
                  </a:lnTo>
                  <a:lnTo>
                    <a:pt x="308038" y="27444"/>
                  </a:lnTo>
                  <a:lnTo>
                    <a:pt x="309562" y="25920"/>
                  </a:lnTo>
                  <a:lnTo>
                    <a:pt x="312610" y="24396"/>
                  </a:lnTo>
                  <a:lnTo>
                    <a:pt x="318706" y="24396"/>
                  </a:lnTo>
                  <a:lnTo>
                    <a:pt x="321754" y="25920"/>
                  </a:lnTo>
                  <a:lnTo>
                    <a:pt x="324802" y="28968"/>
                  </a:lnTo>
                  <a:lnTo>
                    <a:pt x="326326" y="33540"/>
                  </a:lnTo>
                  <a:lnTo>
                    <a:pt x="326326" y="19824"/>
                  </a:lnTo>
                  <a:lnTo>
                    <a:pt x="321754" y="16776"/>
                  </a:lnTo>
                  <a:lnTo>
                    <a:pt x="309562" y="16776"/>
                  </a:lnTo>
                  <a:lnTo>
                    <a:pt x="304990" y="19824"/>
                  </a:lnTo>
                  <a:lnTo>
                    <a:pt x="298894" y="25920"/>
                  </a:lnTo>
                  <a:lnTo>
                    <a:pt x="297370" y="30492"/>
                  </a:lnTo>
                  <a:lnTo>
                    <a:pt x="297370" y="42684"/>
                  </a:lnTo>
                  <a:lnTo>
                    <a:pt x="298894" y="47256"/>
                  </a:lnTo>
                  <a:lnTo>
                    <a:pt x="301942" y="50304"/>
                  </a:lnTo>
                  <a:lnTo>
                    <a:pt x="304990" y="54876"/>
                  </a:lnTo>
                  <a:lnTo>
                    <a:pt x="309562" y="56400"/>
                  </a:lnTo>
                  <a:lnTo>
                    <a:pt x="321754" y="56400"/>
                  </a:lnTo>
                  <a:lnTo>
                    <a:pt x="326326" y="54876"/>
                  </a:lnTo>
                  <a:lnTo>
                    <a:pt x="329374" y="50304"/>
                  </a:lnTo>
                  <a:lnTo>
                    <a:pt x="330898" y="48780"/>
                  </a:lnTo>
                  <a:lnTo>
                    <a:pt x="332422" y="47256"/>
                  </a:lnTo>
                  <a:lnTo>
                    <a:pt x="333946" y="42684"/>
                  </a:lnTo>
                  <a:lnTo>
                    <a:pt x="333946" y="30492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3" name="object 43"/>
            <p:cNvSpPr/>
            <p:nvPr/>
          </p:nvSpPr>
          <p:spPr>
            <a:xfrm>
              <a:off x="8127454" y="3749881"/>
              <a:ext cx="300577" cy="50095"/>
            </a:xfrm>
            <a:custGeom>
              <a:avLst/>
              <a:gdLst/>
              <a:ahLst/>
              <a:cxnLst/>
              <a:rect l="l" t="t" r="r" b="b"/>
              <a:pathLst>
                <a:path w="331470" h="55245">
                  <a:moveTo>
                    <a:pt x="36576" y="0"/>
                  </a:moveTo>
                  <a:lnTo>
                    <a:pt x="27432" y="0"/>
                  </a:lnTo>
                  <a:lnTo>
                    <a:pt x="27432" y="22961"/>
                  </a:lnTo>
                  <a:lnTo>
                    <a:pt x="27432" y="27533"/>
                  </a:lnTo>
                  <a:lnTo>
                    <a:pt x="27432" y="42773"/>
                  </a:lnTo>
                  <a:lnTo>
                    <a:pt x="25908" y="45821"/>
                  </a:lnTo>
                  <a:lnTo>
                    <a:pt x="22860" y="47345"/>
                  </a:lnTo>
                  <a:lnTo>
                    <a:pt x="21336" y="48869"/>
                  </a:lnTo>
                  <a:lnTo>
                    <a:pt x="15240" y="48869"/>
                  </a:lnTo>
                  <a:lnTo>
                    <a:pt x="13716" y="47345"/>
                  </a:lnTo>
                  <a:lnTo>
                    <a:pt x="10668" y="45821"/>
                  </a:lnTo>
                  <a:lnTo>
                    <a:pt x="9144" y="42773"/>
                  </a:lnTo>
                  <a:lnTo>
                    <a:pt x="9144" y="29057"/>
                  </a:lnTo>
                  <a:lnTo>
                    <a:pt x="15240" y="22961"/>
                  </a:lnTo>
                  <a:lnTo>
                    <a:pt x="21336" y="22961"/>
                  </a:lnTo>
                  <a:lnTo>
                    <a:pt x="24384" y="24485"/>
                  </a:lnTo>
                  <a:lnTo>
                    <a:pt x="27432" y="27533"/>
                  </a:lnTo>
                  <a:lnTo>
                    <a:pt x="27432" y="22961"/>
                  </a:lnTo>
                  <a:lnTo>
                    <a:pt x="25908" y="18389"/>
                  </a:lnTo>
                  <a:lnTo>
                    <a:pt x="21336" y="16865"/>
                  </a:lnTo>
                  <a:lnTo>
                    <a:pt x="12192" y="16865"/>
                  </a:lnTo>
                  <a:lnTo>
                    <a:pt x="7620" y="18389"/>
                  </a:lnTo>
                  <a:lnTo>
                    <a:pt x="4572" y="21437"/>
                  </a:lnTo>
                  <a:lnTo>
                    <a:pt x="1524" y="26009"/>
                  </a:lnTo>
                  <a:lnTo>
                    <a:pt x="0" y="30581"/>
                  </a:lnTo>
                  <a:lnTo>
                    <a:pt x="0" y="42773"/>
                  </a:lnTo>
                  <a:lnTo>
                    <a:pt x="1524" y="47345"/>
                  </a:lnTo>
                  <a:lnTo>
                    <a:pt x="7620" y="53441"/>
                  </a:lnTo>
                  <a:lnTo>
                    <a:pt x="10668" y="54965"/>
                  </a:lnTo>
                  <a:lnTo>
                    <a:pt x="21336" y="54965"/>
                  </a:lnTo>
                  <a:lnTo>
                    <a:pt x="24384" y="53441"/>
                  </a:lnTo>
                  <a:lnTo>
                    <a:pt x="26670" y="48869"/>
                  </a:lnTo>
                  <a:lnTo>
                    <a:pt x="27432" y="47345"/>
                  </a:lnTo>
                  <a:lnTo>
                    <a:pt x="27432" y="54965"/>
                  </a:lnTo>
                  <a:lnTo>
                    <a:pt x="36576" y="54965"/>
                  </a:lnTo>
                  <a:lnTo>
                    <a:pt x="36576" y="47345"/>
                  </a:lnTo>
                  <a:lnTo>
                    <a:pt x="36576" y="0"/>
                  </a:lnTo>
                  <a:close/>
                </a:path>
                <a:path w="331470" h="55245">
                  <a:moveTo>
                    <a:pt x="77825" y="29044"/>
                  </a:moveTo>
                  <a:lnTo>
                    <a:pt x="76301" y="24472"/>
                  </a:lnTo>
                  <a:lnTo>
                    <a:pt x="75539" y="22948"/>
                  </a:lnTo>
                  <a:lnTo>
                    <a:pt x="74777" y="21424"/>
                  </a:lnTo>
                  <a:lnTo>
                    <a:pt x="71729" y="18376"/>
                  </a:lnTo>
                  <a:lnTo>
                    <a:pt x="70104" y="17856"/>
                  </a:lnTo>
                  <a:lnTo>
                    <a:pt x="70104" y="27520"/>
                  </a:lnTo>
                  <a:lnTo>
                    <a:pt x="70104" y="32092"/>
                  </a:lnTo>
                  <a:lnTo>
                    <a:pt x="53340" y="32092"/>
                  </a:lnTo>
                  <a:lnTo>
                    <a:pt x="53340" y="29044"/>
                  </a:lnTo>
                  <a:lnTo>
                    <a:pt x="56388" y="25996"/>
                  </a:lnTo>
                  <a:lnTo>
                    <a:pt x="57912" y="22948"/>
                  </a:lnTo>
                  <a:lnTo>
                    <a:pt x="67056" y="22948"/>
                  </a:lnTo>
                  <a:lnTo>
                    <a:pt x="68580" y="24472"/>
                  </a:lnTo>
                  <a:lnTo>
                    <a:pt x="70104" y="27520"/>
                  </a:lnTo>
                  <a:lnTo>
                    <a:pt x="70104" y="17856"/>
                  </a:lnTo>
                  <a:lnTo>
                    <a:pt x="67056" y="16852"/>
                  </a:lnTo>
                  <a:lnTo>
                    <a:pt x="57912" y="16852"/>
                  </a:lnTo>
                  <a:lnTo>
                    <a:pt x="53340" y="18376"/>
                  </a:lnTo>
                  <a:lnTo>
                    <a:pt x="45720" y="25996"/>
                  </a:lnTo>
                  <a:lnTo>
                    <a:pt x="44196" y="30568"/>
                  </a:lnTo>
                  <a:lnTo>
                    <a:pt x="44196" y="42760"/>
                  </a:lnTo>
                  <a:lnTo>
                    <a:pt x="45720" y="47332"/>
                  </a:lnTo>
                  <a:lnTo>
                    <a:pt x="51816" y="53428"/>
                  </a:lnTo>
                  <a:lnTo>
                    <a:pt x="56388" y="54952"/>
                  </a:lnTo>
                  <a:lnTo>
                    <a:pt x="67056" y="54952"/>
                  </a:lnTo>
                  <a:lnTo>
                    <a:pt x="71729" y="53428"/>
                  </a:lnTo>
                  <a:lnTo>
                    <a:pt x="74777" y="51904"/>
                  </a:lnTo>
                  <a:lnTo>
                    <a:pt x="74777" y="48856"/>
                  </a:lnTo>
                  <a:lnTo>
                    <a:pt x="74777" y="45808"/>
                  </a:lnTo>
                  <a:lnTo>
                    <a:pt x="71729" y="47332"/>
                  </a:lnTo>
                  <a:lnTo>
                    <a:pt x="68580" y="48856"/>
                  </a:lnTo>
                  <a:lnTo>
                    <a:pt x="60960" y="48856"/>
                  </a:lnTo>
                  <a:lnTo>
                    <a:pt x="57912" y="47332"/>
                  </a:lnTo>
                  <a:lnTo>
                    <a:pt x="54864" y="44284"/>
                  </a:lnTo>
                  <a:lnTo>
                    <a:pt x="53340" y="41236"/>
                  </a:lnTo>
                  <a:lnTo>
                    <a:pt x="53340" y="38188"/>
                  </a:lnTo>
                  <a:lnTo>
                    <a:pt x="77825" y="38188"/>
                  </a:lnTo>
                  <a:lnTo>
                    <a:pt x="77825" y="32092"/>
                  </a:lnTo>
                  <a:lnTo>
                    <a:pt x="77825" y="29044"/>
                  </a:lnTo>
                  <a:close/>
                </a:path>
                <a:path w="331470" h="55245">
                  <a:moveTo>
                    <a:pt x="112877" y="16852"/>
                  </a:moveTo>
                  <a:lnTo>
                    <a:pt x="83921" y="16852"/>
                  </a:lnTo>
                  <a:lnTo>
                    <a:pt x="83921" y="24472"/>
                  </a:lnTo>
                  <a:lnTo>
                    <a:pt x="102209" y="24472"/>
                  </a:lnTo>
                  <a:lnTo>
                    <a:pt x="82397" y="50380"/>
                  </a:lnTo>
                  <a:lnTo>
                    <a:pt x="82397" y="54952"/>
                  </a:lnTo>
                  <a:lnTo>
                    <a:pt x="112877" y="54952"/>
                  </a:lnTo>
                  <a:lnTo>
                    <a:pt x="112877" y="47332"/>
                  </a:lnTo>
                  <a:lnTo>
                    <a:pt x="93065" y="47332"/>
                  </a:lnTo>
                  <a:lnTo>
                    <a:pt x="112877" y="21424"/>
                  </a:lnTo>
                  <a:lnTo>
                    <a:pt x="112877" y="16852"/>
                  </a:lnTo>
                  <a:close/>
                </a:path>
                <a:path w="331470" h="55245">
                  <a:moveTo>
                    <a:pt x="150977" y="24472"/>
                  </a:moveTo>
                  <a:lnTo>
                    <a:pt x="149453" y="22948"/>
                  </a:lnTo>
                  <a:lnTo>
                    <a:pt x="144881" y="18376"/>
                  </a:lnTo>
                  <a:lnTo>
                    <a:pt x="143357" y="17868"/>
                  </a:lnTo>
                  <a:lnTo>
                    <a:pt x="143357" y="27520"/>
                  </a:lnTo>
                  <a:lnTo>
                    <a:pt x="143357" y="32092"/>
                  </a:lnTo>
                  <a:lnTo>
                    <a:pt x="126593" y="32092"/>
                  </a:lnTo>
                  <a:lnTo>
                    <a:pt x="126593" y="29044"/>
                  </a:lnTo>
                  <a:lnTo>
                    <a:pt x="129641" y="25996"/>
                  </a:lnTo>
                  <a:lnTo>
                    <a:pt x="131165" y="22948"/>
                  </a:lnTo>
                  <a:lnTo>
                    <a:pt x="140309" y="22948"/>
                  </a:lnTo>
                  <a:lnTo>
                    <a:pt x="141833" y="24472"/>
                  </a:lnTo>
                  <a:lnTo>
                    <a:pt x="143357" y="27520"/>
                  </a:lnTo>
                  <a:lnTo>
                    <a:pt x="143357" y="17868"/>
                  </a:lnTo>
                  <a:lnTo>
                    <a:pt x="140309" y="16852"/>
                  </a:lnTo>
                  <a:lnTo>
                    <a:pt x="131165" y="16852"/>
                  </a:lnTo>
                  <a:lnTo>
                    <a:pt x="126593" y="18376"/>
                  </a:lnTo>
                  <a:lnTo>
                    <a:pt x="123545" y="21424"/>
                  </a:lnTo>
                  <a:lnTo>
                    <a:pt x="117449" y="30568"/>
                  </a:lnTo>
                  <a:lnTo>
                    <a:pt x="117449" y="42760"/>
                  </a:lnTo>
                  <a:lnTo>
                    <a:pt x="118973" y="47332"/>
                  </a:lnTo>
                  <a:lnTo>
                    <a:pt x="122021" y="50380"/>
                  </a:lnTo>
                  <a:lnTo>
                    <a:pt x="126593" y="53428"/>
                  </a:lnTo>
                  <a:lnTo>
                    <a:pt x="129641" y="54952"/>
                  </a:lnTo>
                  <a:lnTo>
                    <a:pt x="140309" y="54952"/>
                  </a:lnTo>
                  <a:lnTo>
                    <a:pt x="149453" y="51904"/>
                  </a:lnTo>
                  <a:lnTo>
                    <a:pt x="149453" y="48856"/>
                  </a:lnTo>
                  <a:lnTo>
                    <a:pt x="149453" y="45808"/>
                  </a:lnTo>
                  <a:lnTo>
                    <a:pt x="144881" y="47332"/>
                  </a:lnTo>
                  <a:lnTo>
                    <a:pt x="141833" y="48856"/>
                  </a:lnTo>
                  <a:lnTo>
                    <a:pt x="134213" y="48856"/>
                  </a:lnTo>
                  <a:lnTo>
                    <a:pt x="131165" y="47332"/>
                  </a:lnTo>
                  <a:lnTo>
                    <a:pt x="128117" y="44284"/>
                  </a:lnTo>
                  <a:lnTo>
                    <a:pt x="126593" y="41236"/>
                  </a:lnTo>
                  <a:lnTo>
                    <a:pt x="126593" y="38188"/>
                  </a:lnTo>
                  <a:lnTo>
                    <a:pt x="150977" y="38188"/>
                  </a:lnTo>
                  <a:lnTo>
                    <a:pt x="150977" y="32092"/>
                  </a:lnTo>
                  <a:lnTo>
                    <a:pt x="150977" y="24472"/>
                  </a:lnTo>
                  <a:close/>
                </a:path>
                <a:path w="331470" h="55245">
                  <a:moveTo>
                    <a:pt x="215074" y="21437"/>
                  </a:moveTo>
                  <a:lnTo>
                    <a:pt x="210400" y="16865"/>
                  </a:lnTo>
                  <a:lnTo>
                    <a:pt x="196684" y="16865"/>
                  </a:lnTo>
                  <a:lnTo>
                    <a:pt x="193636" y="18389"/>
                  </a:lnTo>
                  <a:lnTo>
                    <a:pt x="190588" y="24485"/>
                  </a:lnTo>
                  <a:lnTo>
                    <a:pt x="189064" y="21437"/>
                  </a:lnTo>
                  <a:lnTo>
                    <a:pt x="189064" y="19913"/>
                  </a:lnTo>
                  <a:lnTo>
                    <a:pt x="186016" y="18389"/>
                  </a:lnTo>
                  <a:lnTo>
                    <a:pt x="184492" y="16865"/>
                  </a:lnTo>
                  <a:lnTo>
                    <a:pt x="175348" y="16865"/>
                  </a:lnTo>
                  <a:lnTo>
                    <a:pt x="170776" y="18389"/>
                  </a:lnTo>
                  <a:lnTo>
                    <a:pt x="167728" y="22961"/>
                  </a:lnTo>
                  <a:lnTo>
                    <a:pt x="167728" y="16865"/>
                  </a:lnTo>
                  <a:lnTo>
                    <a:pt x="160108" y="16865"/>
                  </a:lnTo>
                  <a:lnTo>
                    <a:pt x="160108" y="54965"/>
                  </a:lnTo>
                  <a:lnTo>
                    <a:pt x="167728" y="54965"/>
                  </a:lnTo>
                  <a:lnTo>
                    <a:pt x="167728" y="30581"/>
                  </a:lnTo>
                  <a:lnTo>
                    <a:pt x="169252" y="29057"/>
                  </a:lnTo>
                  <a:lnTo>
                    <a:pt x="170776" y="26009"/>
                  </a:lnTo>
                  <a:lnTo>
                    <a:pt x="173824" y="22961"/>
                  </a:lnTo>
                  <a:lnTo>
                    <a:pt x="179920" y="22961"/>
                  </a:lnTo>
                  <a:lnTo>
                    <a:pt x="182968" y="26009"/>
                  </a:lnTo>
                  <a:lnTo>
                    <a:pt x="182968" y="54965"/>
                  </a:lnTo>
                  <a:lnTo>
                    <a:pt x="192112" y="54965"/>
                  </a:lnTo>
                  <a:lnTo>
                    <a:pt x="192112" y="29057"/>
                  </a:lnTo>
                  <a:lnTo>
                    <a:pt x="193636" y="26009"/>
                  </a:lnTo>
                  <a:lnTo>
                    <a:pt x="195160" y="24485"/>
                  </a:lnTo>
                  <a:lnTo>
                    <a:pt x="196684" y="22961"/>
                  </a:lnTo>
                  <a:lnTo>
                    <a:pt x="201256" y="22961"/>
                  </a:lnTo>
                  <a:lnTo>
                    <a:pt x="204304" y="24485"/>
                  </a:lnTo>
                  <a:lnTo>
                    <a:pt x="204304" y="26009"/>
                  </a:lnTo>
                  <a:lnTo>
                    <a:pt x="205828" y="27533"/>
                  </a:lnTo>
                  <a:lnTo>
                    <a:pt x="205828" y="54965"/>
                  </a:lnTo>
                  <a:lnTo>
                    <a:pt x="215074" y="54965"/>
                  </a:lnTo>
                  <a:lnTo>
                    <a:pt x="215074" y="22961"/>
                  </a:lnTo>
                  <a:lnTo>
                    <a:pt x="215074" y="21437"/>
                  </a:lnTo>
                  <a:close/>
                </a:path>
                <a:path w="331470" h="55245">
                  <a:moveTo>
                    <a:pt x="260794" y="29044"/>
                  </a:moveTo>
                  <a:lnTo>
                    <a:pt x="259270" y="24472"/>
                  </a:lnTo>
                  <a:lnTo>
                    <a:pt x="257746" y="22948"/>
                  </a:lnTo>
                  <a:lnTo>
                    <a:pt x="256222" y="21424"/>
                  </a:lnTo>
                  <a:lnTo>
                    <a:pt x="254698" y="18376"/>
                  </a:lnTo>
                  <a:lnTo>
                    <a:pt x="251650" y="17360"/>
                  </a:lnTo>
                  <a:lnTo>
                    <a:pt x="251650" y="29044"/>
                  </a:lnTo>
                  <a:lnTo>
                    <a:pt x="251650" y="42760"/>
                  </a:lnTo>
                  <a:lnTo>
                    <a:pt x="250126" y="44284"/>
                  </a:lnTo>
                  <a:lnTo>
                    <a:pt x="248602" y="47332"/>
                  </a:lnTo>
                  <a:lnTo>
                    <a:pt x="245554" y="48856"/>
                  </a:lnTo>
                  <a:lnTo>
                    <a:pt x="239458" y="48856"/>
                  </a:lnTo>
                  <a:lnTo>
                    <a:pt x="234886" y="44284"/>
                  </a:lnTo>
                  <a:lnTo>
                    <a:pt x="233362" y="41236"/>
                  </a:lnTo>
                  <a:lnTo>
                    <a:pt x="233362" y="30568"/>
                  </a:lnTo>
                  <a:lnTo>
                    <a:pt x="234886" y="29044"/>
                  </a:lnTo>
                  <a:lnTo>
                    <a:pt x="236410" y="25996"/>
                  </a:lnTo>
                  <a:lnTo>
                    <a:pt x="237934" y="24472"/>
                  </a:lnTo>
                  <a:lnTo>
                    <a:pt x="240982" y="22948"/>
                  </a:lnTo>
                  <a:lnTo>
                    <a:pt x="245554" y="22948"/>
                  </a:lnTo>
                  <a:lnTo>
                    <a:pt x="248602" y="24472"/>
                  </a:lnTo>
                  <a:lnTo>
                    <a:pt x="250126" y="25996"/>
                  </a:lnTo>
                  <a:lnTo>
                    <a:pt x="251650" y="29044"/>
                  </a:lnTo>
                  <a:lnTo>
                    <a:pt x="251650" y="17360"/>
                  </a:lnTo>
                  <a:lnTo>
                    <a:pt x="250126" y="16852"/>
                  </a:lnTo>
                  <a:lnTo>
                    <a:pt x="240982" y="16852"/>
                  </a:lnTo>
                  <a:lnTo>
                    <a:pt x="236410" y="18376"/>
                  </a:lnTo>
                  <a:lnTo>
                    <a:pt x="233362" y="24472"/>
                  </a:lnTo>
                  <a:lnTo>
                    <a:pt x="233362" y="0"/>
                  </a:lnTo>
                  <a:lnTo>
                    <a:pt x="225742" y="0"/>
                  </a:lnTo>
                  <a:lnTo>
                    <a:pt x="225742" y="54952"/>
                  </a:lnTo>
                  <a:lnTo>
                    <a:pt x="233362" y="54952"/>
                  </a:lnTo>
                  <a:lnTo>
                    <a:pt x="233362" y="48856"/>
                  </a:lnTo>
                  <a:lnTo>
                    <a:pt x="236410" y="53428"/>
                  </a:lnTo>
                  <a:lnTo>
                    <a:pt x="239458" y="54952"/>
                  </a:lnTo>
                  <a:lnTo>
                    <a:pt x="250126" y="54952"/>
                  </a:lnTo>
                  <a:lnTo>
                    <a:pt x="253174" y="53428"/>
                  </a:lnTo>
                  <a:lnTo>
                    <a:pt x="256222" y="48856"/>
                  </a:lnTo>
                  <a:lnTo>
                    <a:pt x="259270" y="45808"/>
                  </a:lnTo>
                  <a:lnTo>
                    <a:pt x="260794" y="41236"/>
                  </a:lnTo>
                  <a:lnTo>
                    <a:pt x="260794" y="29044"/>
                  </a:lnTo>
                  <a:close/>
                </a:path>
                <a:path w="331470" h="55245">
                  <a:moveTo>
                    <a:pt x="291274" y="16852"/>
                  </a:moveTo>
                  <a:lnTo>
                    <a:pt x="283654" y="16852"/>
                  </a:lnTo>
                  <a:lnTo>
                    <a:pt x="280606" y="19900"/>
                  </a:lnTo>
                  <a:lnTo>
                    <a:pt x="279082" y="22948"/>
                  </a:lnTo>
                  <a:lnTo>
                    <a:pt x="277558" y="24472"/>
                  </a:lnTo>
                  <a:lnTo>
                    <a:pt x="277558" y="16852"/>
                  </a:lnTo>
                  <a:lnTo>
                    <a:pt x="269938" y="16852"/>
                  </a:lnTo>
                  <a:lnTo>
                    <a:pt x="269938" y="54952"/>
                  </a:lnTo>
                  <a:lnTo>
                    <a:pt x="277558" y="54952"/>
                  </a:lnTo>
                  <a:lnTo>
                    <a:pt x="277558" y="32092"/>
                  </a:lnTo>
                  <a:lnTo>
                    <a:pt x="279082" y="29044"/>
                  </a:lnTo>
                  <a:lnTo>
                    <a:pt x="283654" y="24472"/>
                  </a:lnTo>
                  <a:lnTo>
                    <a:pt x="289750" y="24472"/>
                  </a:lnTo>
                  <a:lnTo>
                    <a:pt x="291274" y="25996"/>
                  </a:lnTo>
                  <a:lnTo>
                    <a:pt x="291274" y="16852"/>
                  </a:lnTo>
                  <a:close/>
                </a:path>
                <a:path w="331470" h="55245">
                  <a:moveTo>
                    <a:pt x="330898" y="29057"/>
                  </a:moveTo>
                  <a:lnTo>
                    <a:pt x="329374" y="24485"/>
                  </a:lnTo>
                  <a:lnTo>
                    <a:pt x="327850" y="22961"/>
                  </a:lnTo>
                  <a:lnTo>
                    <a:pt x="323278" y="18389"/>
                  </a:lnTo>
                  <a:lnTo>
                    <a:pt x="323278" y="32105"/>
                  </a:lnTo>
                  <a:lnTo>
                    <a:pt x="323278" y="39725"/>
                  </a:lnTo>
                  <a:lnTo>
                    <a:pt x="320230" y="45821"/>
                  </a:lnTo>
                  <a:lnTo>
                    <a:pt x="318706" y="47345"/>
                  </a:lnTo>
                  <a:lnTo>
                    <a:pt x="315658" y="48869"/>
                  </a:lnTo>
                  <a:lnTo>
                    <a:pt x="309562" y="48869"/>
                  </a:lnTo>
                  <a:lnTo>
                    <a:pt x="306514" y="47345"/>
                  </a:lnTo>
                  <a:lnTo>
                    <a:pt x="304990" y="45821"/>
                  </a:lnTo>
                  <a:lnTo>
                    <a:pt x="301942" y="39725"/>
                  </a:lnTo>
                  <a:lnTo>
                    <a:pt x="301942" y="32105"/>
                  </a:lnTo>
                  <a:lnTo>
                    <a:pt x="304990" y="26009"/>
                  </a:lnTo>
                  <a:lnTo>
                    <a:pt x="306514" y="24485"/>
                  </a:lnTo>
                  <a:lnTo>
                    <a:pt x="309562" y="22961"/>
                  </a:lnTo>
                  <a:lnTo>
                    <a:pt x="315658" y="22961"/>
                  </a:lnTo>
                  <a:lnTo>
                    <a:pt x="318706" y="24485"/>
                  </a:lnTo>
                  <a:lnTo>
                    <a:pt x="320230" y="26009"/>
                  </a:lnTo>
                  <a:lnTo>
                    <a:pt x="323278" y="32105"/>
                  </a:lnTo>
                  <a:lnTo>
                    <a:pt x="323278" y="18389"/>
                  </a:lnTo>
                  <a:lnTo>
                    <a:pt x="318706" y="16865"/>
                  </a:lnTo>
                  <a:lnTo>
                    <a:pt x="306514" y="16865"/>
                  </a:lnTo>
                  <a:lnTo>
                    <a:pt x="301942" y="18389"/>
                  </a:lnTo>
                  <a:lnTo>
                    <a:pt x="295846" y="24485"/>
                  </a:lnTo>
                  <a:lnTo>
                    <a:pt x="294322" y="30581"/>
                  </a:lnTo>
                  <a:lnTo>
                    <a:pt x="294322" y="41249"/>
                  </a:lnTo>
                  <a:lnTo>
                    <a:pt x="295846" y="45821"/>
                  </a:lnTo>
                  <a:lnTo>
                    <a:pt x="298894" y="50393"/>
                  </a:lnTo>
                  <a:lnTo>
                    <a:pt x="301942" y="53441"/>
                  </a:lnTo>
                  <a:lnTo>
                    <a:pt x="306514" y="54965"/>
                  </a:lnTo>
                  <a:lnTo>
                    <a:pt x="318706" y="54965"/>
                  </a:lnTo>
                  <a:lnTo>
                    <a:pt x="323278" y="53441"/>
                  </a:lnTo>
                  <a:lnTo>
                    <a:pt x="326326" y="50393"/>
                  </a:lnTo>
                  <a:lnTo>
                    <a:pt x="327342" y="48869"/>
                  </a:lnTo>
                  <a:lnTo>
                    <a:pt x="329374" y="45821"/>
                  </a:lnTo>
                  <a:lnTo>
                    <a:pt x="330898" y="41249"/>
                  </a:lnTo>
                  <a:lnTo>
                    <a:pt x="330898" y="29057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grpSp>
          <p:nvGrpSpPr>
            <p:cNvPr id="44" name="object 44"/>
            <p:cNvGrpSpPr/>
            <p:nvPr/>
          </p:nvGrpSpPr>
          <p:grpSpPr>
            <a:xfrm>
              <a:off x="8472518" y="2006613"/>
              <a:ext cx="1658358" cy="1832831"/>
              <a:chOff x="7967471" y="2212848"/>
              <a:chExt cx="1828800" cy="2021205"/>
            </a:xfrm>
          </p:grpSpPr>
          <p:sp>
            <p:nvSpPr>
              <p:cNvPr id="45" name="object 45"/>
              <p:cNvSpPr/>
              <p:nvPr/>
            </p:nvSpPr>
            <p:spPr>
              <a:xfrm>
                <a:off x="7967472" y="2212860"/>
                <a:ext cx="978535" cy="478790"/>
              </a:xfrm>
              <a:custGeom>
                <a:avLst/>
                <a:gdLst/>
                <a:ahLst/>
                <a:cxnLst/>
                <a:rect l="l" t="t" r="r" b="b"/>
                <a:pathLst>
                  <a:path w="978534" h="478789">
                    <a:moveTo>
                      <a:pt x="341376" y="342900"/>
                    </a:moveTo>
                    <a:lnTo>
                      <a:pt x="0" y="342900"/>
                    </a:lnTo>
                    <a:lnTo>
                      <a:pt x="0" y="478523"/>
                    </a:lnTo>
                    <a:lnTo>
                      <a:pt x="341376" y="478523"/>
                    </a:lnTo>
                    <a:lnTo>
                      <a:pt x="341376" y="342900"/>
                    </a:lnTo>
                    <a:close/>
                  </a:path>
                  <a:path w="978534" h="478789">
                    <a:moveTo>
                      <a:pt x="809244" y="0"/>
                    </a:moveTo>
                    <a:lnTo>
                      <a:pt x="0" y="0"/>
                    </a:lnTo>
                    <a:lnTo>
                      <a:pt x="0" y="135623"/>
                    </a:lnTo>
                    <a:lnTo>
                      <a:pt x="809244" y="135623"/>
                    </a:lnTo>
                    <a:lnTo>
                      <a:pt x="809244" y="0"/>
                    </a:lnTo>
                    <a:close/>
                  </a:path>
                  <a:path w="978534" h="478789">
                    <a:moveTo>
                      <a:pt x="978408" y="170688"/>
                    </a:moveTo>
                    <a:lnTo>
                      <a:pt x="0" y="170688"/>
                    </a:lnTo>
                    <a:lnTo>
                      <a:pt x="0" y="307848"/>
                    </a:lnTo>
                    <a:lnTo>
                      <a:pt x="978408" y="307848"/>
                    </a:lnTo>
                    <a:lnTo>
                      <a:pt x="978408" y="170688"/>
                    </a:lnTo>
                    <a:close/>
                  </a:path>
                </a:pathLst>
              </a:custGeom>
              <a:solidFill>
                <a:srgbClr val="136270"/>
              </a:solidFill>
            </p:spPr>
            <p:txBody>
              <a:bodyPr wrap="square" lIns="0" tIns="0" rIns="0" bIns="0" rtlCol="0"/>
              <a:lstStyle/>
              <a:p>
                <a:endParaRPr sz="1632"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7967472" y="2212860"/>
                <a:ext cx="1828800" cy="2021205"/>
              </a:xfrm>
              <a:custGeom>
                <a:avLst/>
                <a:gdLst/>
                <a:ahLst/>
                <a:cxnLst/>
                <a:rect l="l" t="t" r="r" b="b"/>
                <a:pathLst>
                  <a:path w="1828800" h="2021204">
                    <a:moveTo>
                      <a:pt x="595884" y="1712976"/>
                    </a:moveTo>
                    <a:lnTo>
                      <a:pt x="0" y="1712976"/>
                    </a:lnTo>
                    <a:lnTo>
                      <a:pt x="0" y="1848599"/>
                    </a:lnTo>
                    <a:lnTo>
                      <a:pt x="595884" y="1848599"/>
                    </a:lnTo>
                    <a:lnTo>
                      <a:pt x="595884" y="1712976"/>
                    </a:lnTo>
                    <a:close/>
                  </a:path>
                  <a:path w="1828800" h="2021204">
                    <a:moveTo>
                      <a:pt x="681228" y="1370076"/>
                    </a:moveTo>
                    <a:lnTo>
                      <a:pt x="0" y="1370076"/>
                    </a:lnTo>
                    <a:lnTo>
                      <a:pt x="0" y="1505699"/>
                    </a:lnTo>
                    <a:lnTo>
                      <a:pt x="681228" y="1505699"/>
                    </a:lnTo>
                    <a:lnTo>
                      <a:pt x="681228" y="1370076"/>
                    </a:lnTo>
                    <a:close/>
                  </a:path>
                  <a:path w="1828800" h="2021204">
                    <a:moveTo>
                      <a:pt x="723900" y="1199375"/>
                    </a:moveTo>
                    <a:lnTo>
                      <a:pt x="0" y="1199375"/>
                    </a:lnTo>
                    <a:lnTo>
                      <a:pt x="0" y="1335024"/>
                    </a:lnTo>
                    <a:lnTo>
                      <a:pt x="723900" y="1335024"/>
                    </a:lnTo>
                    <a:lnTo>
                      <a:pt x="723900" y="1199375"/>
                    </a:lnTo>
                    <a:close/>
                  </a:path>
                  <a:path w="1828800" h="2021204">
                    <a:moveTo>
                      <a:pt x="893064" y="1883651"/>
                    </a:moveTo>
                    <a:lnTo>
                      <a:pt x="0" y="1883651"/>
                    </a:lnTo>
                    <a:lnTo>
                      <a:pt x="0" y="2020824"/>
                    </a:lnTo>
                    <a:lnTo>
                      <a:pt x="893064" y="2020824"/>
                    </a:lnTo>
                    <a:lnTo>
                      <a:pt x="893064" y="1883651"/>
                    </a:lnTo>
                    <a:close/>
                  </a:path>
                  <a:path w="1828800" h="2021204">
                    <a:moveTo>
                      <a:pt x="978408" y="856475"/>
                    </a:moveTo>
                    <a:lnTo>
                      <a:pt x="0" y="856475"/>
                    </a:lnTo>
                    <a:lnTo>
                      <a:pt x="0" y="992124"/>
                    </a:lnTo>
                    <a:lnTo>
                      <a:pt x="978408" y="992124"/>
                    </a:lnTo>
                    <a:lnTo>
                      <a:pt x="978408" y="856475"/>
                    </a:lnTo>
                    <a:close/>
                  </a:path>
                  <a:path w="1828800" h="2021204">
                    <a:moveTo>
                      <a:pt x="1021080" y="1540751"/>
                    </a:moveTo>
                    <a:lnTo>
                      <a:pt x="0" y="1540751"/>
                    </a:lnTo>
                    <a:lnTo>
                      <a:pt x="0" y="1676400"/>
                    </a:lnTo>
                    <a:lnTo>
                      <a:pt x="1021080" y="1676400"/>
                    </a:lnTo>
                    <a:lnTo>
                      <a:pt x="1021080" y="1540751"/>
                    </a:lnTo>
                    <a:close/>
                  </a:path>
                  <a:path w="1828800" h="2021204">
                    <a:moveTo>
                      <a:pt x="1063752" y="0"/>
                    </a:moveTo>
                    <a:lnTo>
                      <a:pt x="807720" y="0"/>
                    </a:lnTo>
                    <a:lnTo>
                      <a:pt x="807720" y="135623"/>
                    </a:lnTo>
                    <a:lnTo>
                      <a:pt x="1063752" y="135623"/>
                    </a:lnTo>
                    <a:lnTo>
                      <a:pt x="1063752" y="0"/>
                    </a:lnTo>
                    <a:close/>
                  </a:path>
                  <a:path w="1828800" h="2021204">
                    <a:moveTo>
                      <a:pt x="1106424" y="170688"/>
                    </a:moveTo>
                    <a:lnTo>
                      <a:pt x="978408" y="170688"/>
                    </a:lnTo>
                    <a:lnTo>
                      <a:pt x="978408" y="307848"/>
                    </a:lnTo>
                    <a:lnTo>
                      <a:pt x="1106424" y="307848"/>
                    </a:lnTo>
                    <a:lnTo>
                      <a:pt x="1106424" y="170688"/>
                    </a:lnTo>
                    <a:close/>
                  </a:path>
                  <a:path w="1828800" h="2021204">
                    <a:moveTo>
                      <a:pt x="1191768" y="1027176"/>
                    </a:moveTo>
                    <a:lnTo>
                      <a:pt x="0" y="1027176"/>
                    </a:lnTo>
                    <a:lnTo>
                      <a:pt x="0" y="1162799"/>
                    </a:lnTo>
                    <a:lnTo>
                      <a:pt x="1191768" y="1162799"/>
                    </a:lnTo>
                    <a:lnTo>
                      <a:pt x="1191768" y="1027176"/>
                    </a:lnTo>
                    <a:close/>
                  </a:path>
                  <a:path w="1828800" h="2021204">
                    <a:moveTo>
                      <a:pt x="1191768" y="342900"/>
                    </a:moveTo>
                    <a:lnTo>
                      <a:pt x="339839" y="342900"/>
                    </a:lnTo>
                    <a:lnTo>
                      <a:pt x="339839" y="478523"/>
                    </a:lnTo>
                    <a:lnTo>
                      <a:pt x="1191768" y="478523"/>
                    </a:lnTo>
                    <a:lnTo>
                      <a:pt x="1191768" y="342900"/>
                    </a:lnTo>
                    <a:close/>
                  </a:path>
                  <a:path w="1828800" h="2021204">
                    <a:moveTo>
                      <a:pt x="1360932" y="685800"/>
                    </a:moveTo>
                    <a:lnTo>
                      <a:pt x="0" y="685800"/>
                    </a:lnTo>
                    <a:lnTo>
                      <a:pt x="0" y="821423"/>
                    </a:lnTo>
                    <a:lnTo>
                      <a:pt x="1360932" y="821423"/>
                    </a:lnTo>
                    <a:lnTo>
                      <a:pt x="1360932" y="685800"/>
                    </a:lnTo>
                    <a:close/>
                  </a:path>
                  <a:path w="1828800" h="2021204">
                    <a:moveTo>
                      <a:pt x="1828800" y="515099"/>
                    </a:moveTo>
                    <a:lnTo>
                      <a:pt x="0" y="515099"/>
                    </a:lnTo>
                    <a:lnTo>
                      <a:pt x="0" y="650748"/>
                    </a:lnTo>
                    <a:lnTo>
                      <a:pt x="1828800" y="650748"/>
                    </a:lnTo>
                    <a:lnTo>
                      <a:pt x="1828800" y="515099"/>
                    </a:lnTo>
                    <a:close/>
                  </a:path>
                </a:pathLst>
              </a:custGeom>
              <a:solidFill>
                <a:srgbClr val="41A3FF"/>
              </a:solidFill>
            </p:spPr>
            <p:txBody>
              <a:bodyPr wrap="square" lIns="0" tIns="0" rIns="0" bIns="0" rtlCol="0"/>
              <a:lstStyle/>
              <a:p>
                <a:endParaRPr sz="1632" dirty="0"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8120723" y="2263711"/>
                <a:ext cx="902969" cy="1936114"/>
              </a:xfrm>
              <a:custGeom>
                <a:avLst/>
                <a:gdLst/>
                <a:ahLst/>
                <a:cxnLst/>
                <a:rect l="l" t="t" r="r" b="b"/>
                <a:pathLst>
                  <a:path w="902970" h="1936114">
                    <a:moveTo>
                      <a:pt x="33528" y="378244"/>
                    </a:moveTo>
                    <a:lnTo>
                      <a:pt x="32004" y="376720"/>
                    </a:lnTo>
                    <a:lnTo>
                      <a:pt x="32004" y="373672"/>
                    </a:lnTo>
                    <a:lnTo>
                      <a:pt x="30480" y="372148"/>
                    </a:lnTo>
                    <a:lnTo>
                      <a:pt x="30480" y="370624"/>
                    </a:lnTo>
                    <a:lnTo>
                      <a:pt x="28956" y="370624"/>
                    </a:lnTo>
                    <a:lnTo>
                      <a:pt x="27432" y="369100"/>
                    </a:lnTo>
                    <a:lnTo>
                      <a:pt x="27432" y="378244"/>
                    </a:lnTo>
                    <a:lnTo>
                      <a:pt x="27432" y="381292"/>
                    </a:lnTo>
                    <a:lnTo>
                      <a:pt x="25908" y="382816"/>
                    </a:lnTo>
                    <a:lnTo>
                      <a:pt x="25908" y="385864"/>
                    </a:lnTo>
                    <a:lnTo>
                      <a:pt x="22860" y="388912"/>
                    </a:lnTo>
                    <a:lnTo>
                      <a:pt x="21336" y="388912"/>
                    </a:lnTo>
                    <a:lnTo>
                      <a:pt x="21336" y="390436"/>
                    </a:lnTo>
                    <a:lnTo>
                      <a:pt x="12192" y="390436"/>
                    </a:lnTo>
                    <a:lnTo>
                      <a:pt x="10668" y="388912"/>
                    </a:lnTo>
                    <a:lnTo>
                      <a:pt x="9144" y="388912"/>
                    </a:lnTo>
                    <a:lnTo>
                      <a:pt x="9144" y="387388"/>
                    </a:lnTo>
                    <a:lnTo>
                      <a:pt x="7620" y="387388"/>
                    </a:lnTo>
                    <a:lnTo>
                      <a:pt x="7620" y="384340"/>
                    </a:lnTo>
                    <a:lnTo>
                      <a:pt x="6096" y="382816"/>
                    </a:lnTo>
                    <a:lnTo>
                      <a:pt x="6096" y="376720"/>
                    </a:lnTo>
                    <a:lnTo>
                      <a:pt x="7620" y="375196"/>
                    </a:lnTo>
                    <a:lnTo>
                      <a:pt x="7620" y="373672"/>
                    </a:lnTo>
                    <a:lnTo>
                      <a:pt x="9144" y="372148"/>
                    </a:lnTo>
                    <a:lnTo>
                      <a:pt x="10668" y="372148"/>
                    </a:lnTo>
                    <a:lnTo>
                      <a:pt x="10668" y="370624"/>
                    </a:lnTo>
                    <a:lnTo>
                      <a:pt x="12192" y="370624"/>
                    </a:lnTo>
                    <a:lnTo>
                      <a:pt x="13716" y="369100"/>
                    </a:lnTo>
                    <a:lnTo>
                      <a:pt x="19812" y="369100"/>
                    </a:lnTo>
                    <a:lnTo>
                      <a:pt x="22860" y="372148"/>
                    </a:lnTo>
                    <a:lnTo>
                      <a:pt x="24384" y="372148"/>
                    </a:lnTo>
                    <a:lnTo>
                      <a:pt x="24384" y="373672"/>
                    </a:lnTo>
                    <a:lnTo>
                      <a:pt x="25908" y="375196"/>
                    </a:lnTo>
                    <a:lnTo>
                      <a:pt x="25908" y="376720"/>
                    </a:lnTo>
                    <a:lnTo>
                      <a:pt x="27432" y="378244"/>
                    </a:lnTo>
                    <a:lnTo>
                      <a:pt x="27432" y="369100"/>
                    </a:lnTo>
                    <a:lnTo>
                      <a:pt x="25908" y="367576"/>
                    </a:lnTo>
                    <a:lnTo>
                      <a:pt x="24384" y="367576"/>
                    </a:lnTo>
                    <a:lnTo>
                      <a:pt x="27432" y="364528"/>
                    </a:lnTo>
                    <a:lnTo>
                      <a:pt x="28956" y="361480"/>
                    </a:lnTo>
                    <a:lnTo>
                      <a:pt x="30480" y="359956"/>
                    </a:lnTo>
                    <a:lnTo>
                      <a:pt x="30480" y="350812"/>
                    </a:lnTo>
                    <a:lnTo>
                      <a:pt x="27432" y="347764"/>
                    </a:lnTo>
                    <a:lnTo>
                      <a:pt x="27432" y="346240"/>
                    </a:lnTo>
                    <a:lnTo>
                      <a:pt x="25908" y="344716"/>
                    </a:lnTo>
                    <a:lnTo>
                      <a:pt x="24384" y="344716"/>
                    </a:lnTo>
                    <a:lnTo>
                      <a:pt x="24384" y="350812"/>
                    </a:lnTo>
                    <a:lnTo>
                      <a:pt x="24384" y="359956"/>
                    </a:lnTo>
                    <a:lnTo>
                      <a:pt x="19812" y="364528"/>
                    </a:lnTo>
                    <a:lnTo>
                      <a:pt x="13716" y="364528"/>
                    </a:lnTo>
                    <a:lnTo>
                      <a:pt x="12192" y="363004"/>
                    </a:lnTo>
                    <a:lnTo>
                      <a:pt x="10668" y="363004"/>
                    </a:lnTo>
                    <a:lnTo>
                      <a:pt x="10668" y="361480"/>
                    </a:lnTo>
                    <a:lnTo>
                      <a:pt x="9144" y="361480"/>
                    </a:lnTo>
                    <a:lnTo>
                      <a:pt x="9144" y="359956"/>
                    </a:lnTo>
                    <a:lnTo>
                      <a:pt x="7620" y="358432"/>
                    </a:lnTo>
                    <a:lnTo>
                      <a:pt x="7620" y="353860"/>
                    </a:lnTo>
                    <a:lnTo>
                      <a:pt x="9144" y="352336"/>
                    </a:lnTo>
                    <a:lnTo>
                      <a:pt x="9144" y="350812"/>
                    </a:lnTo>
                    <a:lnTo>
                      <a:pt x="12192" y="347764"/>
                    </a:lnTo>
                    <a:lnTo>
                      <a:pt x="21336" y="347764"/>
                    </a:lnTo>
                    <a:lnTo>
                      <a:pt x="21336" y="349288"/>
                    </a:lnTo>
                    <a:lnTo>
                      <a:pt x="22860" y="349288"/>
                    </a:lnTo>
                    <a:lnTo>
                      <a:pt x="22860" y="350812"/>
                    </a:lnTo>
                    <a:lnTo>
                      <a:pt x="24384" y="350812"/>
                    </a:lnTo>
                    <a:lnTo>
                      <a:pt x="24384" y="344716"/>
                    </a:lnTo>
                    <a:lnTo>
                      <a:pt x="22860" y="343192"/>
                    </a:lnTo>
                    <a:lnTo>
                      <a:pt x="19812" y="343192"/>
                    </a:lnTo>
                    <a:lnTo>
                      <a:pt x="18288" y="341668"/>
                    </a:lnTo>
                    <a:lnTo>
                      <a:pt x="13716" y="341668"/>
                    </a:lnTo>
                    <a:lnTo>
                      <a:pt x="12192" y="343192"/>
                    </a:lnTo>
                    <a:lnTo>
                      <a:pt x="10668" y="343192"/>
                    </a:lnTo>
                    <a:lnTo>
                      <a:pt x="9144" y="344716"/>
                    </a:lnTo>
                    <a:lnTo>
                      <a:pt x="7620" y="344716"/>
                    </a:lnTo>
                    <a:lnTo>
                      <a:pt x="3048" y="349288"/>
                    </a:lnTo>
                    <a:lnTo>
                      <a:pt x="3048" y="352336"/>
                    </a:lnTo>
                    <a:lnTo>
                      <a:pt x="1524" y="353860"/>
                    </a:lnTo>
                    <a:lnTo>
                      <a:pt x="1524" y="358432"/>
                    </a:lnTo>
                    <a:lnTo>
                      <a:pt x="4572" y="361480"/>
                    </a:lnTo>
                    <a:lnTo>
                      <a:pt x="4572" y="364528"/>
                    </a:lnTo>
                    <a:lnTo>
                      <a:pt x="7620" y="366052"/>
                    </a:lnTo>
                    <a:lnTo>
                      <a:pt x="9144" y="367576"/>
                    </a:lnTo>
                    <a:lnTo>
                      <a:pt x="6096" y="367576"/>
                    </a:lnTo>
                    <a:lnTo>
                      <a:pt x="4572" y="369100"/>
                    </a:lnTo>
                    <a:lnTo>
                      <a:pt x="4572" y="370624"/>
                    </a:lnTo>
                    <a:lnTo>
                      <a:pt x="3048" y="370624"/>
                    </a:lnTo>
                    <a:lnTo>
                      <a:pt x="1524" y="372148"/>
                    </a:lnTo>
                    <a:lnTo>
                      <a:pt x="1524" y="375196"/>
                    </a:lnTo>
                    <a:lnTo>
                      <a:pt x="0" y="376720"/>
                    </a:lnTo>
                    <a:lnTo>
                      <a:pt x="0" y="384340"/>
                    </a:lnTo>
                    <a:lnTo>
                      <a:pt x="1524" y="387388"/>
                    </a:lnTo>
                    <a:lnTo>
                      <a:pt x="1524" y="388912"/>
                    </a:lnTo>
                    <a:lnTo>
                      <a:pt x="6096" y="393484"/>
                    </a:lnTo>
                    <a:lnTo>
                      <a:pt x="7620" y="393484"/>
                    </a:lnTo>
                    <a:lnTo>
                      <a:pt x="9144" y="395008"/>
                    </a:lnTo>
                    <a:lnTo>
                      <a:pt x="22860" y="395008"/>
                    </a:lnTo>
                    <a:lnTo>
                      <a:pt x="25908" y="393484"/>
                    </a:lnTo>
                    <a:lnTo>
                      <a:pt x="27432" y="393484"/>
                    </a:lnTo>
                    <a:lnTo>
                      <a:pt x="30480" y="390436"/>
                    </a:lnTo>
                    <a:lnTo>
                      <a:pt x="30480" y="388912"/>
                    </a:lnTo>
                    <a:lnTo>
                      <a:pt x="32004" y="387388"/>
                    </a:lnTo>
                    <a:lnTo>
                      <a:pt x="33528" y="384340"/>
                    </a:lnTo>
                    <a:lnTo>
                      <a:pt x="33528" y="378244"/>
                    </a:lnTo>
                    <a:close/>
                  </a:path>
                  <a:path w="902970" h="1936114">
                    <a:moveTo>
                      <a:pt x="129628" y="1712976"/>
                    </a:moveTo>
                    <a:lnTo>
                      <a:pt x="126580" y="1712976"/>
                    </a:lnTo>
                    <a:lnTo>
                      <a:pt x="126580" y="1714500"/>
                    </a:lnTo>
                    <a:lnTo>
                      <a:pt x="125056" y="1714500"/>
                    </a:lnTo>
                    <a:lnTo>
                      <a:pt x="123532" y="1716024"/>
                    </a:lnTo>
                    <a:lnTo>
                      <a:pt x="122008" y="1716024"/>
                    </a:lnTo>
                    <a:lnTo>
                      <a:pt x="120484" y="1717548"/>
                    </a:lnTo>
                    <a:lnTo>
                      <a:pt x="118960" y="1717548"/>
                    </a:lnTo>
                    <a:lnTo>
                      <a:pt x="117436" y="1719072"/>
                    </a:lnTo>
                    <a:lnTo>
                      <a:pt x="115912" y="1719072"/>
                    </a:lnTo>
                    <a:lnTo>
                      <a:pt x="114388" y="1720596"/>
                    </a:lnTo>
                    <a:lnTo>
                      <a:pt x="112864" y="1720596"/>
                    </a:lnTo>
                    <a:lnTo>
                      <a:pt x="112864" y="1726692"/>
                    </a:lnTo>
                    <a:lnTo>
                      <a:pt x="114388" y="1726692"/>
                    </a:lnTo>
                    <a:lnTo>
                      <a:pt x="114388" y="1725168"/>
                    </a:lnTo>
                    <a:lnTo>
                      <a:pt x="117436" y="1725168"/>
                    </a:lnTo>
                    <a:lnTo>
                      <a:pt x="118960" y="1723644"/>
                    </a:lnTo>
                    <a:lnTo>
                      <a:pt x="120484" y="1723644"/>
                    </a:lnTo>
                    <a:lnTo>
                      <a:pt x="122008" y="1722120"/>
                    </a:lnTo>
                    <a:lnTo>
                      <a:pt x="123532" y="1722120"/>
                    </a:lnTo>
                    <a:lnTo>
                      <a:pt x="123532" y="1720596"/>
                    </a:lnTo>
                    <a:lnTo>
                      <a:pt x="125056" y="1720596"/>
                    </a:lnTo>
                    <a:lnTo>
                      <a:pt x="125056" y="1764792"/>
                    </a:lnTo>
                    <a:lnTo>
                      <a:pt x="129628" y="1764792"/>
                    </a:lnTo>
                    <a:lnTo>
                      <a:pt x="129628" y="1712976"/>
                    </a:lnTo>
                    <a:close/>
                  </a:path>
                  <a:path w="902970" h="1936114">
                    <a:moveTo>
                      <a:pt x="172300" y="1369796"/>
                    </a:moveTo>
                    <a:lnTo>
                      <a:pt x="169252" y="1369796"/>
                    </a:lnTo>
                    <a:lnTo>
                      <a:pt x="169252" y="1371320"/>
                    </a:lnTo>
                    <a:lnTo>
                      <a:pt x="167728" y="1372844"/>
                    </a:lnTo>
                    <a:lnTo>
                      <a:pt x="166204" y="1372844"/>
                    </a:lnTo>
                    <a:lnTo>
                      <a:pt x="164680" y="1374368"/>
                    </a:lnTo>
                    <a:lnTo>
                      <a:pt x="163156" y="1374368"/>
                    </a:lnTo>
                    <a:lnTo>
                      <a:pt x="161632" y="1375892"/>
                    </a:lnTo>
                    <a:lnTo>
                      <a:pt x="158584" y="1375892"/>
                    </a:lnTo>
                    <a:lnTo>
                      <a:pt x="157060" y="1377416"/>
                    </a:lnTo>
                    <a:lnTo>
                      <a:pt x="155536" y="1377416"/>
                    </a:lnTo>
                    <a:lnTo>
                      <a:pt x="155536" y="1383512"/>
                    </a:lnTo>
                    <a:lnTo>
                      <a:pt x="158584" y="1383512"/>
                    </a:lnTo>
                    <a:lnTo>
                      <a:pt x="160108" y="1381988"/>
                    </a:lnTo>
                    <a:lnTo>
                      <a:pt x="161632" y="1381988"/>
                    </a:lnTo>
                    <a:lnTo>
                      <a:pt x="161632" y="1380464"/>
                    </a:lnTo>
                    <a:lnTo>
                      <a:pt x="164680" y="1380464"/>
                    </a:lnTo>
                    <a:lnTo>
                      <a:pt x="164680" y="1378940"/>
                    </a:lnTo>
                    <a:lnTo>
                      <a:pt x="166204" y="1378940"/>
                    </a:lnTo>
                    <a:lnTo>
                      <a:pt x="166204" y="1423136"/>
                    </a:lnTo>
                    <a:lnTo>
                      <a:pt x="172300" y="1423136"/>
                    </a:lnTo>
                    <a:lnTo>
                      <a:pt x="172300" y="1369796"/>
                    </a:lnTo>
                    <a:close/>
                  </a:path>
                  <a:path w="902970" h="1936114">
                    <a:moveTo>
                      <a:pt x="181444" y="1748028"/>
                    </a:moveTo>
                    <a:lnTo>
                      <a:pt x="175348" y="1748028"/>
                    </a:lnTo>
                    <a:lnTo>
                      <a:pt x="175348" y="1722120"/>
                    </a:lnTo>
                    <a:lnTo>
                      <a:pt x="175348" y="1712976"/>
                    </a:lnTo>
                    <a:lnTo>
                      <a:pt x="169252" y="1712976"/>
                    </a:lnTo>
                    <a:lnTo>
                      <a:pt x="169252" y="1722120"/>
                    </a:lnTo>
                    <a:lnTo>
                      <a:pt x="169252" y="1748028"/>
                    </a:lnTo>
                    <a:lnTo>
                      <a:pt x="150964" y="1748028"/>
                    </a:lnTo>
                    <a:lnTo>
                      <a:pt x="155536" y="1743456"/>
                    </a:lnTo>
                    <a:lnTo>
                      <a:pt x="155536" y="1741932"/>
                    </a:lnTo>
                    <a:lnTo>
                      <a:pt x="157060" y="1738884"/>
                    </a:lnTo>
                    <a:lnTo>
                      <a:pt x="160108" y="1735836"/>
                    </a:lnTo>
                    <a:lnTo>
                      <a:pt x="161632" y="1732788"/>
                    </a:lnTo>
                    <a:lnTo>
                      <a:pt x="163156" y="1731264"/>
                    </a:lnTo>
                    <a:lnTo>
                      <a:pt x="166204" y="1725168"/>
                    </a:lnTo>
                    <a:lnTo>
                      <a:pt x="169252" y="1722120"/>
                    </a:lnTo>
                    <a:lnTo>
                      <a:pt x="169252" y="1712976"/>
                    </a:lnTo>
                    <a:lnTo>
                      <a:pt x="167728" y="1712976"/>
                    </a:lnTo>
                    <a:lnTo>
                      <a:pt x="167728" y="1716024"/>
                    </a:lnTo>
                    <a:lnTo>
                      <a:pt x="166204" y="1719072"/>
                    </a:lnTo>
                    <a:lnTo>
                      <a:pt x="163156" y="1722120"/>
                    </a:lnTo>
                    <a:lnTo>
                      <a:pt x="158584" y="1731264"/>
                    </a:lnTo>
                    <a:lnTo>
                      <a:pt x="155536" y="1734312"/>
                    </a:lnTo>
                    <a:lnTo>
                      <a:pt x="154012" y="1737360"/>
                    </a:lnTo>
                    <a:lnTo>
                      <a:pt x="150964" y="1738884"/>
                    </a:lnTo>
                    <a:lnTo>
                      <a:pt x="149440" y="1741932"/>
                    </a:lnTo>
                    <a:lnTo>
                      <a:pt x="146392" y="1744980"/>
                    </a:lnTo>
                    <a:lnTo>
                      <a:pt x="144868" y="1748028"/>
                    </a:lnTo>
                    <a:lnTo>
                      <a:pt x="144868" y="1752600"/>
                    </a:lnTo>
                    <a:lnTo>
                      <a:pt x="169252" y="1752600"/>
                    </a:lnTo>
                    <a:lnTo>
                      <a:pt x="169252" y="1764792"/>
                    </a:lnTo>
                    <a:lnTo>
                      <a:pt x="175348" y="1764792"/>
                    </a:lnTo>
                    <a:lnTo>
                      <a:pt x="175348" y="1752600"/>
                    </a:lnTo>
                    <a:lnTo>
                      <a:pt x="181444" y="1752600"/>
                    </a:lnTo>
                    <a:lnTo>
                      <a:pt x="181444" y="1748028"/>
                    </a:lnTo>
                    <a:close/>
                  </a:path>
                  <a:path w="902970" h="1936114">
                    <a:moveTo>
                      <a:pt x="193649" y="1198918"/>
                    </a:moveTo>
                    <a:lnTo>
                      <a:pt x="190601" y="1198918"/>
                    </a:lnTo>
                    <a:lnTo>
                      <a:pt x="190601" y="1200442"/>
                    </a:lnTo>
                    <a:lnTo>
                      <a:pt x="189077" y="1200442"/>
                    </a:lnTo>
                    <a:lnTo>
                      <a:pt x="187553" y="1201966"/>
                    </a:lnTo>
                    <a:lnTo>
                      <a:pt x="186029" y="1201966"/>
                    </a:lnTo>
                    <a:lnTo>
                      <a:pt x="184505" y="1203490"/>
                    </a:lnTo>
                    <a:lnTo>
                      <a:pt x="182981" y="1203490"/>
                    </a:lnTo>
                    <a:lnTo>
                      <a:pt x="181457" y="1205014"/>
                    </a:lnTo>
                    <a:lnTo>
                      <a:pt x="179933" y="1205014"/>
                    </a:lnTo>
                    <a:lnTo>
                      <a:pt x="178409" y="1206538"/>
                    </a:lnTo>
                    <a:lnTo>
                      <a:pt x="176885" y="1206538"/>
                    </a:lnTo>
                    <a:lnTo>
                      <a:pt x="176885" y="1212634"/>
                    </a:lnTo>
                    <a:lnTo>
                      <a:pt x="178409" y="1212634"/>
                    </a:lnTo>
                    <a:lnTo>
                      <a:pt x="179933" y="1211110"/>
                    </a:lnTo>
                    <a:lnTo>
                      <a:pt x="181457" y="1211110"/>
                    </a:lnTo>
                    <a:lnTo>
                      <a:pt x="182981" y="1209586"/>
                    </a:lnTo>
                    <a:lnTo>
                      <a:pt x="184505" y="1209586"/>
                    </a:lnTo>
                    <a:lnTo>
                      <a:pt x="186029" y="1208062"/>
                    </a:lnTo>
                    <a:lnTo>
                      <a:pt x="187553" y="1208062"/>
                    </a:lnTo>
                    <a:lnTo>
                      <a:pt x="187553" y="1250835"/>
                    </a:lnTo>
                    <a:lnTo>
                      <a:pt x="193649" y="1250835"/>
                    </a:lnTo>
                    <a:lnTo>
                      <a:pt x="193649" y="1198918"/>
                    </a:lnTo>
                    <a:close/>
                  </a:path>
                  <a:path w="902970" h="1936114">
                    <a:moveTo>
                      <a:pt x="222605" y="1400276"/>
                    </a:moveTo>
                    <a:lnTo>
                      <a:pt x="221081" y="1397228"/>
                    </a:lnTo>
                    <a:lnTo>
                      <a:pt x="221081" y="1395704"/>
                    </a:lnTo>
                    <a:lnTo>
                      <a:pt x="218033" y="1392656"/>
                    </a:lnTo>
                    <a:lnTo>
                      <a:pt x="216509" y="1392656"/>
                    </a:lnTo>
                    <a:lnTo>
                      <a:pt x="216509" y="1400276"/>
                    </a:lnTo>
                    <a:lnTo>
                      <a:pt x="216509" y="1412468"/>
                    </a:lnTo>
                    <a:lnTo>
                      <a:pt x="214985" y="1413992"/>
                    </a:lnTo>
                    <a:lnTo>
                      <a:pt x="214985" y="1415516"/>
                    </a:lnTo>
                    <a:lnTo>
                      <a:pt x="213461" y="1415516"/>
                    </a:lnTo>
                    <a:lnTo>
                      <a:pt x="210413" y="1418564"/>
                    </a:lnTo>
                    <a:lnTo>
                      <a:pt x="204317" y="1418564"/>
                    </a:lnTo>
                    <a:lnTo>
                      <a:pt x="202793" y="1417040"/>
                    </a:lnTo>
                    <a:lnTo>
                      <a:pt x="201269" y="1417040"/>
                    </a:lnTo>
                    <a:lnTo>
                      <a:pt x="201269" y="1415516"/>
                    </a:lnTo>
                    <a:lnTo>
                      <a:pt x="199745" y="1413992"/>
                    </a:lnTo>
                    <a:lnTo>
                      <a:pt x="198221" y="1413992"/>
                    </a:lnTo>
                    <a:lnTo>
                      <a:pt x="198221" y="1410944"/>
                    </a:lnTo>
                    <a:lnTo>
                      <a:pt x="196697" y="1409420"/>
                    </a:lnTo>
                    <a:lnTo>
                      <a:pt x="196697" y="1403324"/>
                    </a:lnTo>
                    <a:lnTo>
                      <a:pt x="198221" y="1401800"/>
                    </a:lnTo>
                    <a:lnTo>
                      <a:pt x="198221" y="1400276"/>
                    </a:lnTo>
                    <a:lnTo>
                      <a:pt x="201269" y="1397228"/>
                    </a:lnTo>
                    <a:lnTo>
                      <a:pt x="202793" y="1395704"/>
                    </a:lnTo>
                    <a:lnTo>
                      <a:pt x="211937" y="1395704"/>
                    </a:lnTo>
                    <a:lnTo>
                      <a:pt x="216509" y="1400276"/>
                    </a:lnTo>
                    <a:lnTo>
                      <a:pt x="216509" y="1392656"/>
                    </a:lnTo>
                    <a:lnTo>
                      <a:pt x="214985" y="1391132"/>
                    </a:lnTo>
                    <a:lnTo>
                      <a:pt x="213461" y="1391132"/>
                    </a:lnTo>
                    <a:lnTo>
                      <a:pt x="210413" y="1389608"/>
                    </a:lnTo>
                    <a:lnTo>
                      <a:pt x="202793" y="1389608"/>
                    </a:lnTo>
                    <a:lnTo>
                      <a:pt x="199745" y="1392656"/>
                    </a:lnTo>
                    <a:lnTo>
                      <a:pt x="196697" y="1397228"/>
                    </a:lnTo>
                    <a:lnTo>
                      <a:pt x="196697" y="1391132"/>
                    </a:lnTo>
                    <a:lnTo>
                      <a:pt x="198221" y="1388084"/>
                    </a:lnTo>
                    <a:lnTo>
                      <a:pt x="198221" y="1385036"/>
                    </a:lnTo>
                    <a:lnTo>
                      <a:pt x="199745" y="1383512"/>
                    </a:lnTo>
                    <a:lnTo>
                      <a:pt x="201269" y="1380464"/>
                    </a:lnTo>
                    <a:lnTo>
                      <a:pt x="205841" y="1375892"/>
                    </a:lnTo>
                    <a:lnTo>
                      <a:pt x="207365" y="1375892"/>
                    </a:lnTo>
                    <a:lnTo>
                      <a:pt x="208889" y="1374368"/>
                    </a:lnTo>
                    <a:lnTo>
                      <a:pt x="214985" y="1374368"/>
                    </a:lnTo>
                    <a:lnTo>
                      <a:pt x="218033" y="1375892"/>
                    </a:lnTo>
                    <a:lnTo>
                      <a:pt x="219557" y="1377416"/>
                    </a:lnTo>
                    <a:lnTo>
                      <a:pt x="219557" y="1374368"/>
                    </a:lnTo>
                    <a:lnTo>
                      <a:pt x="219557" y="1371320"/>
                    </a:lnTo>
                    <a:lnTo>
                      <a:pt x="218033" y="1369796"/>
                    </a:lnTo>
                    <a:lnTo>
                      <a:pt x="208889" y="1369796"/>
                    </a:lnTo>
                    <a:lnTo>
                      <a:pt x="202793" y="1372844"/>
                    </a:lnTo>
                    <a:lnTo>
                      <a:pt x="199745" y="1372844"/>
                    </a:lnTo>
                    <a:lnTo>
                      <a:pt x="198221" y="1375892"/>
                    </a:lnTo>
                    <a:lnTo>
                      <a:pt x="196697" y="1377416"/>
                    </a:lnTo>
                    <a:lnTo>
                      <a:pt x="193649" y="1383512"/>
                    </a:lnTo>
                    <a:lnTo>
                      <a:pt x="192125" y="1388084"/>
                    </a:lnTo>
                    <a:lnTo>
                      <a:pt x="190601" y="1391132"/>
                    </a:lnTo>
                    <a:lnTo>
                      <a:pt x="190601" y="1406372"/>
                    </a:lnTo>
                    <a:lnTo>
                      <a:pt x="192125" y="1409420"/>
                    </a:lnTo>
                    <a:lnTo>
                      <a:pt x="192125" y="1412468"/>
                    </a:lnTo>
                    <a:lnTo>
                      <a:pt x="193649" y="1415516"/>
                    </a:lnTo>
                    <a:lnTo>
                      <a:pt x="199745" y="1421612"/>
                    </a:lnTo>
                    <a:lnTo>
                      <a:pt x="202793" y="1423136"/>
                    </a:lnTo>
                    <a:lnTo>
                      <a:pt x="211937" y="1423136"/>
                    </a:lnTo>
                    <a:lnTo>
                      <a:pt x="213461" y="1421612"/>
                    </a:lnTo>
                    <a:lnTo>
                      <a:pt x="214985" y="1421612"/>
                    </a:lnTo>
                    <a:lnTo>
                      <a:pt x="218033" y="1418564"/>
                    </a:lnTo>
                    <a:lnTo>
                      <a:pt x="221081" y="1415516"/>
                    </a:lnTo>
                    <a:lnTo>
                      <a:pt x="222605" y="1412468"/>
                    </a:lnTo>
                    <a:lnTo>
                      <a:pt x="222605" y="1400276"/>
                    </a:lnTo>
                    <a:close/>
                  </a:path>
                  <a:path w="902970" h="1936114">
                    <a:moveTo>
                      <a:pt x="236321" y="0"/>
                    </a:moveTo>
                    <a:lnTo>
                      <a:pt x="233273" y="0"/>
                    </a:lnTo>
                    <a:lnTo>
                      <a:pt x="230225" y="3048"/>
                    </a:lnTo>
                    <a:lnTo>
                      <a:pt x="228701" y="3048"/>
                    </a:lnTo>
                    <a:lnTo>
                      <a:pt x="227177" y="4572"/>
                    </a:lnTo>
                    <a:lnTo>
                      <a:pt x="225653" y="4572"/>
                    </a:lnTo>
                    <a:lnTo>
                      <a:pt x="224129" y="6096"/>
                    </a:lnTo>
                    <a:lnTo>
                      <a:pt x="222605" y="6096"/>
                    </a:lnTo>
                    <a:lnTo>
                      <a:pt x="221081" y="7620"/>
                    </a:lnTo>
                    <a:lnTo>
                      <a:pt x="219557" y="7620"/>
                    </a:lnTo>
                    <a:lnTo>
                      <a:pt x="219557" y="13716"/>
                    </a:lnTo>
                    <a:lnTo>
                      <a:pt x="221081" y="13716"/>
                    </a:lnTo>
                    <a:lnTo>
                      <a:pt x="222605" y="12192"/>
                    </a:lnTo>
                    <a:lnTo>
                      <a:pt x="224129" y="12192"/>
                    </a:lnTo>
                    <a:lnTo>
                      <a:pt x="225653" y="10668"/>
                    </a:lnTo>
                    <a:lnTo>
                      <a:pt x="227177" y="10668"/>
                    </a:lnTo>
                    <a:lnTo>
                      <a:pt x="227177" y="9144"/>
                    </a:lnTo>
                    <a:lnTo>
                      <a:pt x="230225" y="9144"/>
                    </a:lnTo>
                    <a:lnTo>
                      <a:pt x="230225" y="51816"/>
                    </a:lnTo>
                    <a:lnTo>
                      <a:pt x="236321" y="51816"/>
                    </a:lnTo>
                    <a:lnTo>
                      <a:pt x="236321" y="0"/>
                    </a:lnTo>
                    <a:close/>
                  </a:path>
                  <a:path w="902970" h="1936114">
                    <a:moveTo>
                      <a:pt x="243928" y="1198918"/>
                    </a:moveTo>
                    <a:lnTo>
                      <a:pt x="211924" y="1198918"/>
                    </a:lnTo>
                    <a:lnTo>
                      <a:pt x="211924" y="1205014"/>
                    </a:lnTo>
                    <a:lnTo>
                      <a:pt x="237832" y="1205014"/>
                    </a:lnTo>
                    <a:lnTo>
                      <a:pt x="236308" y="1206538"/>
                    </a:lnTo>
                    <a:lnTo>
                      <a:pt x="236308" y="1208062"/>
                    </a:lnTo>
                    <a:lnTo>
                      <a:pt x="233260" y="1211110"/>
                    </a:lnTo>
                    <a:lnTo>
                      <a:pt x="233260" y="1212634"/>
                    </a:lnTo>
                    <a:lnTo>
                      <a:pt x="231736" y="1215682"/>
                    </a:lnTo>
                    <a:lnTo>
                      <a:pt x="230212" y="1217206"/>
                    </a:lnTo>
                    <a:lnTo>
                      <a:pt x="227164" y="1223302"/>
                    </a:lnTo>
                    <a:lnTo>
                      <a:pt x="227164" y="1226350"/>
                    </a:lnTo>
                    <a:lnTo>
                      <a:pt x="222592" y="1235494"/>
                    </a:lnTo>
                    <a:lnTo>
                      <a:pt x="222592" y="1238542"/>
                    </a:lnTo>
                    <a:lnTo>
                      <a:pt x="219544" y="1244638"/>
                    </a:lnTo>
                    <a:lnTo>
                      <a:pt x="219544" y="1250835"/>
                    </a:lnTo>
                    <a:lnTo>
                      <a:pt x="225640" y="1250835"/>
                    </a:lnTo>
                    <a:lnTo>
                      <a:pt x="225640" y="1247787"/>
                    </a:lnTo>
                    <a:lnTo>
                      <a:pt x="227164" y="1244638"/>
                    </a:lnTo>
                    <a:lnTo>
                      <a:pt x="227164" y="1241590"/>
                    </a:lnTo>
                    <a:lnTo>
                      <a:pt x="228688" y="1238542"/>
                    </a:lnTo>
                    <a:lnTo>
                      <a:pt x="228688" y="1235494"/>
                    </a:lnTo>
                    <a:lnTo>
                      <a:pt x="233260" y="1226350"/>
                    </a:lnTo>
                    <a:lnTo>
                      <a:pt x="233260" y="1223302"/>
                    </a:lnTo>
                    <a:lnTo>
                      <a:pt x="236308" y="1217206"/>
                    </a:lnTo>
                    <a:lnTo>
                      <a:pt x="237832" y="1215682"/>
                    </a:lnTo>
                    <a:lnTo>
                      <a:pt x="240880" y="1209586"/>
                    </a:lnTo>
                    <a:lnTo>
                      <a:pt x="240880" y="1208062"/>
                    </a:lnTo>
                    <a:lnTo>
                      <a:pt x="243928" y="1205014"/>
                    </a:lnTo>
                    <a:lnTo>
                      <a:pt x="243928" y="1203490"/>
                    </a:lnTo>
                    <a:lnTo>
                      <a:pt x="243928" y="1198918"/>
                    </a:lnTo>
                    <a:close/>
                  </a:path>
                  <a:path w="902970" h="1936114">
                    <a:moveTo>
                      <a:pt x="286702" y="16764"/>
                    </a:moveTo>
                    <a:lnTo>
                      <a:pt x="285178" y="13716"/>
                    </a:lnTo>
                    <a:lnTo>
                      <a:pt x="285178" y="10668"/>
                    </a:lnTo>
                    <a:lnTo>
                      <a:pt x="283654" y="7620"/>
                    </a:lnTo>
                    <a:lnTo>
                      <a:pt x="280606" y="4572"/>
                    </a:lnTo>
                    <a:lnTo>
                      <a:pt x="280606" y="13716"/>
                    </a:lnTo>
                    <a:lnTo>
                      <a:pt x="280606" y="21336"/>
                    </a:lnTo>
                    <a:lnTo>
                      <a:pt x="279082" y="21336"/>
                    </a:lnTo>
                    <a:lnTo>
                      <a:pt x="279082" y="22860"/>
                    </a:lnTo>
                    <a:lnTo>
                      <a:pt x="274510" y="27432"/>
                    </a:lnTo>
                    <a:lnTo>
                      <a:pt x="265366" y="27432"/>
                    </a:lnTo>
                    <a:lnTo>
                      <a:pt x="265366" y="25908"/>
                    </a:lnTo>
                    <a:lnTo>
                      <a:pt x="263842" y="25908"/>
                    </a:lnTo>
                    <a:lnTo>
                      <a:pt x="260794" y="22860"/>
                    </a:lnTo>
                    <a:lnTo>
                      <a:pt x="260794" y="19812"/>
                    </a:lnTo>
                    <a:lnTo>
                      <a:pt x="259270" y="18288"/>
                    </a:lnTo>
                    <a:lnTo>
                      <a:pt x="259270" y="15240"/>
                    </a:lnTo>
                    <a:lnTo>
                      <a:pt x="260794" y="13716"/>
                    </a:lnTo>
                    <a:lnTo>
                      <a:pt x="260794" y="10668"/>
                    </a:lnTo>
                    <a:lnTo>
                      <a:pt x="262318" y="9144"/>
                    </a:lnTo>
                    <a:lnTo>
                      <a:pt x="262318" y="7620"/>
                    </a:lnTo>
                    <a:lnTo>
                      <a:pt x="263842" y="7620"/>
                    </a:lnTo>
                    <a:lnTo>
                      <a:pt x="266890" y="4572"/>
                    </a:lnTo>
                    <a:lnTo>
                      <a:pt x="272986" y="4572"/>
                    </a:lnTo>
                    <a:lnTo>
                      <a:pt x="279082" y="10668"/>
                    </a:lnTo>
                    <a:lnTo>
                      <a:pt x="279082" y="12192"/>
                    </a:lnTo>
                    <a:lnTo>
                      <a:pt x="280606" y="13716"/>
                    </a:lnTo>
                    <a:lnTo>
                      <a:pt x="280606" y="4572"/>
                    </a:lnTo>
                    <a:lnTo>
                      <a:pt x="277558" y="1524"/>
                    </a:lnTo>
                    <a:lnTo>
                      <a:pt x="274510" y="0"/>
                    </a:lnTo>
                    <a:lnTo>
                      <a:pt x="265366" y="0"/>
                    </a:lnTo>
                    <a:lnTo>
                      <a:pt x="263842" y="1524"/>
                    </a:lnTo>
                    <a:lnTo>
                      <a:pt x="262318" y="1524"/>
                    </a:lnTo>
                    <a:lnTo>
                      <a:pt x="259270" y="3048"/>
                    </a:lnTo>
                    <a:lnTo>
                      <a:pt x="257746" y="4572"/>
                    </a:lnTo>
                    <a:lnTo>
                      <a:pt x="257746" y="6096"/>
                    </a:lnTo>
                    <a:lnTo>
                      <a:pt x="256222" y="7620"/>
                    </a:lnTo>
                    <a:lnTo>
                      <a:pt x="254698" y="10668"/>
                    </a:lnTo>
                    <a:lnTo>
                      <a:pt x="254698" y="12192"/>
                    </a:lnTo>
                    <a:lnTo>
                      <a:pt x="253072" y="15240"/>
                    </a:lnTo>
                    <a:lnTo>
                      <a:pt x="253072" y="19812"/>
                    </a:lnTo>
                    <a:lnTo>
                      <a:pt x="254698" y="21336"/>
                    </a:lnTo>
                    <a:lnTo>
                      <a:pt x="254698" y="22860"/>
                    </a:lnTo>
                    <a:lnTo>
                      <a:pt x="256222" y="25908"/>
                    </a:lnTo>
                    <a:lnTo>
                      <a:pt x="256222" y="27432"/>
                    </a:lnTo>
                    <a:lnTo>
                      <a:pt x="259270" y="30480"/>
                    </a:lnTo>
                    <a:lnTo>
                      <a:pt x="260794" y="30480"/>
                    </a:lnTo>
                    <a:lnTo>
                      <a:pt x="262318" y="32004"/>
                    </a:lnTo>
                    <a:lnTo>
                      <a:pt x="265366" y="33528"/>
                    </a:lnTo>
                    <a:lnTo>
                      <a:pt x="274510" y="33528"/>
                    </a:lnTo>
                    <a:lnTo>
                      <a:pt x="277558" y="30480"/>
                    </a:lnTo>
                    <a:lnTo>
                      <a:pt x="279590" y="27432"/>
                    </a:lnTo>
                    <a:lnTo>
                      <a:pt x="280606" y="25908"/>
                    </a:lnTo>
                    <a:lnTo>
                      <a:pt x="280606" y="33528"/>
                    </a:lnTo>
                    <a:lnTo>
                      <a:pt x="279082" y="35052"/>
                    </a:lnTo>
                    <a:lnTo>
                      <a:pt x="279082" y="38100"/>
                    </a:lnTo>
                    <a:lnTo>
                      <a:pt x="277558" y="41148"/>
                    </a:lnTo>
                    <a:lnTo>
                      <a:pt x="276034" y="42672"/>
                    </a:lnTo>
                    <a:lnTo>
                      <a:pt x="276034" y="44196"/>
                    </a:lnTo>
                    <a:lnTo>
                      <a:pt x="274510" y="45720"/>
                    </a:lnTo>
                    <a:lnTo>
                      <a:pt x="271462" y="47244"/>
                    </a:lnTo>
                    <a:lnTo>
                      <a:pt x="269938" y="47244"/>
                    </a:lnTo>
                    <a:lnTo>
                      <a:pt x="268414" y="48768"/>
                    </a:lnTo>
                    <a:lnTo>
                      <a:pt x="262318" y="48768"/>
                    </a:lnTo>
                    <a:lnTo>
                      <a:pt x="256222" y="45720"/>
                    </a:lnTo>
                    <a:lnTo>
                      <a:pt x="256222" y="51816"/>
                    </a:lnTo>
                    <a:lnTo>
                      <a:pt x="259270" y="53340"/>
                    </a:lnTo>
                    <a:lnTo>
                      <a:pt x="268414" y="53340"/>
                    </a:lnTo>
                    <a:lnTo>
                      <a:pt x="271462" y="51816"/>
                    </a:lnTo>
                    <a:lnTo>
                      <a:pt x="274510" y="51816"/>
                    </a:lnTo>
                    <a:lnTo>
                      <a:pt x="277558" y="50292"/>
                    </a:lnTo>
                    <a:lnTo>
                      <a:pt x="278320" y="48768"/>
                    </a:lnTo>
                    <a:lnTo>
                      <a:pt x="279082" y="47244"/>
                    </a:lnTo>
                    <a:lnTo>
                      <a:pt x="280606" y="45720"/>
                    </a:lnTo>
                    <a:lnTo>
                      <a:pt x="285178" y="36576"/>
                    </a:lnTo>
                    <a:lnTo>
                      <a:pt x="286702" y="32004"/>
                    </a:lnTo>
                    <a:lnTo>
                      <a:pt x="286702" y="25908"/>
                    </a:lnTo>
                    <a:lnTo>
                      <a:pt x="286702" y="16764"/>
                    </a:lnTo>
                    <a:close/>
                  </a:path>
                  <a:path w="902970" h="1936114">
                    <a:moveTo>
                      <a:pt x="288226" y="1931098"/>
                    </a:moveTo>
                    <a:lnTo>
                      <a:pt x="263842" y="1931098"/>
                    </a:lnTo>
                    <a:lnTo>
                      <a:pt x="263842" y="1926526"/>
                    </a:lnTo>
                    <a:lnTo>
                      <a:pt x="265366" y="1925002"/>
                    </a:lnTo>
                    <a:lnTo>
                      <a:pt x="265366" y="1923478"/>
                    </a:lnTo>
                    <a:lnTo>
                      <a:pt x="266890" y="1923478"/>
                    </a:lnTo>
                    <a:lnTo>
                      <a:pt x="272986" y="1917382"/>
                    </a:lnTo>
                    <a:lnTo>
                      <a:pt x="276034" y="1915858"/>
                    </a:lnTo>
                    <a:lnTo>
                      <a:pt x="279082" y="1912810"/>
                    </a:lnTo>
                    <a:lnTo>
                      <a:pt x="280606" y="1912810"/>
                    </a:lnTo>
                    <a:lnTo>
                      <a:pt x="283654" y="1909762"/>
                    </a:lnTo>
                    <a:lnTo>
                      <a:pt x="283654" y="1908238"/>
                    </a:lnTo>
                    <a:lnTo>
                      <a:pt x="285178" y="1906714"/>
                    </a:lnTo>
                    <a:lnTo>
                      <a:pt x="285178" y="1905190"/>
                    </a:lnTo>
                    <a:lnTo>
                      <a:pt x="286702" y="1903666"/>
                    </a:lnTo>
                    <a:lnTo>
                      <a:pt x="286702" y="1892998"/>
                    </a:lnTo>
                    <a:lnTo>
                      <a:pt x="285178" y="1891474"/>
                    </a:lnTo>
                    <a:lnTo>
                      <a:pt x="285178" y="1889950"/>
                    </a:lnTo>
                    <a:lnTo>
                      <a:pt x="283654" y="1888426"/>
                    </a:lnTo>
                    <a:lnTo>
                      <a:pt x="280606" y="1885378"/>
                    </a:lnTo>
                    <a:lnTo>
                      <a:pt x="277558" y="1885378"/>
                    </a:lnTo>
                    <a:lnTo>
                      <a:pt x="276034" y="1883854"/>
                    </a:lnTo>
                    <a:lnTo>
                      <a:pt x="266890" y="1883854"/>
                    </a:lnTo>
                    <a:lnTo>
                      <a:pt x="265366" y="1885378"/>
                    </a:lnTo>
                    <a:lnTo>
                      <a:pt x="262318" y="1885378"/>
                    </a:lnTo>
                    <a:lnTo>
                      <a:pt x="259270" y="1888426"/>
                    </a:lnTo>
                    <a:lnTo>
                      <a:pt x="259270" y="1894522"/>
                    </a:lnTo>
                    <a:lnTo>
                      <a:pt x="260794" y="1892998"/>
                    </a:lnTo>
                    <a:lnTo>
                      <a:pt x="262318" y="1892998"/>
                    </a:lnTo>
                    <a:lnTo>
                      <a:pt x="262318" y="1891474"/>
                    </a:lnTo>
                    <a:lnTo>
                      <a:pt x="263842" y="1891474"/>
                    </a:lnTo>
                    <a:lnTo>
                      <a:pt x="265366" y="1889950"/>
                    </a:lnTo>
                    <a:lnTo>
                      <a:pt x="268414" y="1889950"/>
                    </a:lnTo>
                    <a:lnTo>
                      <a:pt x="269938" y="1888426"/>
                    </a:lnTo>
                    <a:lnTo>
                      <a:pt x="274510" y="1888426"/>
                    </a:lnTo>
                    <a:lnTo>
                      <a:pt x="274510" y="1889950"/>
                    </a:lnTo>
                    <a:lnTo>
                      <a:pt x="277558" y="1889950"/>
                    </a:lnTo>
                    <a:lnTo>
                      <a:pt x="277558" y="1891474"/>
                    </a:lnTo>
                    <a:lnTo>
                      <a:pt x="279082" y="1891474"/>
                    </a:lnTo>
                    <a:lnTo>
                      <a:pt x="279082" y="1892998"/>
                    </a:lnTo>
                    <a:lnTo>
                      <a:pt x="280606" y="1894522"/>
                    </a:lnTo>
                    <a:lnTo>
                      <a:pt x="280606" y="1903666"/>
                    </a:lnTo>
                    <a:lnTo>
                      <a:pt x="279082" y="1905190"/>
                    </a:lnTo>
                    <a:lnTo>
                      <a:pt x="279082" y="1906714"/>
                    </a:lnTo>
                    <a:lnTo>
                      <a:pt x="277558" y="1906714"/>
                    </a:lnTo>
                    <a:lnTo>
                      <a:pt x="277558" y="1908238"/>
                    </a:lnTo>
                    <a:lnTo>
                      <a:pt x="272986" y="1912810"/>
                    </a:lnTo>
                    <a:lnTo>
                      <a:pt x="271462" y="1912810"/>
                    </a:lnTo>
                    <a:lnTo>
                      <a:pt x="266890" y="1917382"/>
                    </a:lnTo>
                    <a:lnTo>
                      <a:pt x="263842" y="1918906"/>
                    </a:lnTo>
                    <a:lnTo>
                      <a:pt x="260794" y="1921954"/>
                    </a:lnTo>
                    <a:lnTo>
                      <a:pt x="260794" y="1923478"/>
                    </a:lnTo>
                    <a:lnTo>
                      <a:pt x="257746" y="1926526"/>
                    </a:lnTo>
                    <a:lnTo>
                      <a:pt x="257746" y="1935670"/>
                    </a:lnTo>
                    <a:lnTo>
                      <a:pt x="288226" y="1935670"/>
                    </a:lnTo>
                    <a:lnTo>
                      <a:pt x="288226" y="1931098"/>
                    </a:lnTo>
                    <a:close/>
                  </a:path>
                  <a:path w="902970" h="1936114">
                    <a:moveTo>
                      <a:pt x="318706" y="1883854"/>
                    </a:moveTo>
                    <a:lnTo>
                      <a:pt x="315658" y="1883854"/>
                    </a:lnTo>
                    <a:lnTo>
                      <a:pt x="312610" y="1886902"/>
                    </a:lnTo>
                    <a:lnTo>
                      <a:pt x="311086" y="1886902"/>
                    </a:lnTo>
                    <a:lnTo>
                      <a:pt x="309562" y="1888426"/>
                    </a:lnTo>
                    <a:lnTo>
                      <a:pt x="308038" y="1888426"/>
                    </a:lnTo>
                    <a:lnTo>
                      <a:pt x="306514" y="1889950"/>
                    </a:lnTo>
                    <a:lnTo>
                      <a:pt x="304990" y="1889950"/>
                    </a:lnTo>
                    <a:lnTo>
                      <a:pt x="303466" y="1891474"/>
                    </a:lnTo>
                    <a:lnTo>
                      <a:pt x="300418" y="1891474"/>
                    </a:lnTo>
                    <a:lnTo>
                      <a:pt x="300418" y="1897570"/>
                    </a:lnTo>
                    <a:lnTo>
                      <a:pt x="303466" y="1897570"/>
                    </a:lnTo>
                    <a:lnTo>
                      <a:pt x="304990" y="1896046"/>
                    </a:lnTo>
                    <a:lnTo>
                      <a:pt x="306514" y="1896046"/>
                    </a:lnTo>
                    <a:lnTo>
                      <a:pt x="308038" y="1894522"/>
                    </a:lnTo>
                    <a:lnTo>
                      <a:pt x="309562" y="1894522"/>
                    </a:lnTo>
                    <a:lnTo>
                      <a:pt x="311086" y="1892998"/>
                    </a:lnTo>
                    <a:lnTo>
                      <a:pt x="312610" y="1892998"/>
                    </a:lnTo>
                    <a:lnTo>
                      <a:pt x="312610" y="1935670"/>
                    </a:lnTo>
                    <a:lnTo>
                      <a:pt x="318706" y="1935670"/>
                    </a:lnTo>
                    <a:lnTo>
                      <a:pt x="318706" y="1883854"/>
                    </a:lnTo>
                    <a:close/>
                  </a:path>
                  <a:path w="902970" h="1936114">
                    <a:moveTo>
                      <a:pt x="330898" y="902970"/>
                    </a:moveTo>
                    <a:lnTo>
                      <a:pt x="306514" y="902970"/>
                    </a:lnTo>
                    <a:lnTo>
                      <a:pt x="306514" y="898398"/>
                    </a:lnTo>
                    <a:lnTo>
                      <a:pt x="312610" y="892302"/>
                    </a:lnTo>
                    <a:lnTo>
                      <a:pt x="314134" y="892302"/>
                    </a:lnTo>
                    <a:lnTo>
                      <a:pt x="315658" y="890778"/>
                    </a:lnTo>
                    <a:lnTo>
                      <a:pt x="318706" y="889254"/>
                    </a:lnTo>
                    <a:lnTo>
                      <a:pt x="326326" y="881634"/>
                    </a:lnTo>
                    <a:lnTo>
                      <a:pt x="326326" y="880110"/>
                    </a:lnTo>
                    <a:lnTo>
                      <a:pt x="327850" y="878586"/>
                    </a:lnTo>
                    <a:lnTo>
                      <a:pt x="327850" y="877062"/>
                    </a:lnTo>
                    <a:lnTo>
                      <a:pt x="329374" y="875538"/>
                    </a:lnTo>
                    <a:lnTo>
                      <a:pt x="329374" y="866394"/>
                    </a:lnTo>
                    <a:lnTo>
                      <a:pt x="327850" y="864870"/>
                    </a:lnTo>
                    <a:lnTo>
                      <a:pt x="327850" y="861822"/>
                    </a:lnTo>
                    <a:lnTo>
                      <a:pt x="326326" y="860298"/>
                    </a:lnTo>
                    <a:lnTo>
                      <a:pt x="324802" y="860298"/>
                    </a:lnTo>
                    <a:lnTo>
                      <a:pt x="321754" y="857250"/>
                    </a:lnTo>
                    <a:lnTo>
                      <a:pt x="320230" y="857250"/>
                    </a:lnTo>
                    <a:lnTo>
                      <a:pt x="318706" y="855726"/>
                    </a:lnTo>
                    <a:lnTo>
                      <a:pt x="311086" y="855726"/>
                    </a:lnTo>
                    <a:lnTo>
                      <a:pt x="309562" y="857250"/>
                    </a:lnTo>
                    <a:lnTo>
                      <a:pt x="306514" y="857250"/>
                    </a:lnTo>
                    <a:lnTo>
                      <a:pt x="301942" y="861822"/>
                    </a:lnTo>
                    <a:lnTo>
                      <a:pt x="301942" y="866394"/>
                    </a:lnTo>
                    <a:lnTo>
                      <a:pt x="303466" y="866394"/>
                    </a:lnTo>
                    <a:lnTo>
                      <a:pt x="306514" y="863346"/>
                    </a:lnTo>
                    <a:lnTo>
                      <a:pt x="308038" y="863346"/>
                    </a:lnTo>
                    <a:lnTo>
                      <a:pt x="308038" y="861822"/>
                    </a:lnTo>
                    <a:lnTo>
                      <a:pt x="318706" y="861822"/>
                    </a:lnTo>
                    <a:lnTo>
                      <a:pt x="323278" y="866394"/>
                    </a:lnTo>
                    <a:lnTo>
                      <a:pt x="323278" y="875538"/>
                    </a:lnTo>
                    <a:lnTo>
                      <a:pt x="321754" y="877062"/>
                    </a:lnTo>
                    <a:lnTo>
                      <a:pt x="321754" y="878586"/>
                    </a:lnTo>
                    <a:lnTo>
                      <a:pt x="314134" y="886206"/>
                    </a:lnTo>
                    <a:lnTo>
                      <a:pt x="311086" y="887730"/>
                    </a:lnTo>
                    <a:lnTo>
                      <a:pt x="309562" y="889254"/>
                    </a:lnTo>
                    <a:lnTo>
                      <a:pt x="306514" y="890778"/>
                    </a:lnTo>
                    <a:lnTo>
                      <a:pt x="303466" y="893826"/>
                    </a:lnTo>
                    <a:lnTo>
                      <a:pt x="303466" y="895350"/>
                    </a:lnTo>
                    <a:lnTo>
                      <a:pt x="300418" y="898398"/>
                    </a:lnTo>
                    <a:lnTo>
                      <a:pt x="300418" y="909066"/>
                    </a:lnTo>
                    <a:lnTo>
                      <a:pt x="330898" y="909066"/>
                    </a:lnTo>
                    <a:lnTo>
                      <a:pt x="330898" y="902970"/>
                    </a:lnTo>
                    <a:close/>
                  </a:path>
                  <a:path w="902970" h="1936114">
                    <a:moveTo>
                      <a:pt x="330898" y="218122"/>
                    </a:moveTo>
                    <a:lnTo>
                      <a:pt x="306514" y="218122"/>
                    </a:lnTo>
                    <a:lnTo>
                      <a:pt x="306514" y="213550"/>
                    </a:lnTo>
                    <a:lnTo>
                      <a:pt x="312610" y="207454"/>
                    </a:lnTo>
                    <a:lnTo>
                      <a:pt x="314134" y="207454"/>
                    </a:lnTo>
                    <a:lnTo>
                      <a:pt x="318706" y="202882"/>
                    </a:lnTo>
                    <a:lnTo>
                      <a:pt x="320230" y="202882"/>
                    </a:lnTo>
                    <a:lnTo>
                      <a:pt x="323278" y="199834"/>
                    </a:lnTo>
                    <a:lnTo>
                      <a:pt x="324802" y="198221"/>
                    </a:lnTo>
                    <a:lnTo>
                      <a:pt x="326326" y="196697"/>
                    </a:lnTo>
                    <a:lnTo>
                      <a:pt x="326326" y="195173"/>
                    </a:lnTo>
                    <a:lnTo>
                      <a:pt x="327850" y="193649"/>
                    </a:lnTo>
                    <a:lnTo>
                      <a:pt x="327850" y="192125"/>
                    </a:lnTo>
                    <a:lnTo>
                      <a:pt x="329374" y="190601"/>
                    </a:lnTo>
                    <a:lnTo>
                      <a:pt x="329374" y="181457"/>
                    </a:lnTo>
                    <a:lnTo>
                      <a:pt x="327850" y="178409"/>
                    </a:lnTo>
                    <a:lnTo>
                      <a:pt x="327850" y="176885"/>
                    </a:lnTo>
                    <a:lnTo>
                      <a:pt x="326326" y="175361"/>
                    </a:lnTo>
                    <a:lnTo>
                      <a:pt x="324802" y="175361"/>
                    </a:lnTo>
                    <a:lnTo>
                      <a:pt x="321754" y="172313"/>
                    </a:lnTo>
                    <a:lnTo>
                      <a:pt x="320230" y="172313"/>
                    </a:lnTo>
                    <a:lnTo>
                      <a:pt x="318706" y="170789"/>
                    </a:lnTo>
                    <a:lnTo>
                      <a:pt x="309562" y="170789"/>
                    </a:lnTo>
                    <a:lnTo>
                      <a:pt x="306514" y="172313"/>
                    </a:lnTo>
                    <a:lnTo>
                      <a:pt x="304990" y="173837"/>
                    </a:lnTo>
                    <a:lnTo>
                      <a:pt x="303466" y="173837"/>
                    </a:lnTo>
                    <a:lnTo>
                      <a:pt x="301942" y="175361"/>
                    </a:lnTo>
                    <a:lnTo>
                      <a:pt x="301942" y="181457"/>
                    </a:lnTo>
                    <a:lnTo>
                      <a:pt x="303466" y="179933"/>
                    </a:lnTo>
                    <a:lnTo>
                      <a:pt x="304990" y="179933"/>
                    </a:lnTo>
                    <a:lnTo>
                      <a:pt x="304990" y="178409"/>
                    </a:lnTo>
                    <a:lnTo>
                      <a:pt x="308038" y="178409"/>
                    </a:lnTo>
                    <a:lnTo>
                      <a:pt x="308038" y="176885"/>
                    </a:lnTo>
                    <a:lnTo>
                      <a:pt x="311086" y="176885"/>
                    </a:lnTo>
                    <a:lnTo>
                      <a:pt x="312610" y="175361"/>
                    </a:lnTo>
                    <a:lnTo>
                      <a:pt x="315658" y="175361"/>
                    </a:lnTo>
                    <a:lnTo>
                      <a:pt x="317182" y="176885"/>
                    </a:lnTo>
                    <a:lnTo>
                      <a:pt x="320230" y="176885"/>
                    </a:lnTo>
                    <a:lnTo>
                      <a:pt x="320230" y="178409"/>
                    </a:lnTo>
                    <a:lnTo>
                      <a:pt x="321754" y="178409"/>
                    </a:lnTo>
                    <a:lnTo>
                      <a:pt x="321754" y="179933"/>
                    </a:lnTo>
                    <a:lnTo>
                      <a:pt x="323278" y="181457"/>
                    </a:lnTo>
                    <a:lnTo>
                      <a:pt x="323278" y="190601"/>
                    </a:lnTo>
                    <a:lnTo>
                      <a:pt x="321754" y="192125"/>
                    </a:lnTo>
                    <a:lnTo>
                      <a:pt x="321754" y="193649"/>
                    </a:lnTo>
                    <a:lnTo>
                      <a:pt x="320230" y="193649"/>
                    </a:lnTo>
                    <a:lnTo>
                      <a:pt x="320230" y="195173"/>
                    </a:lnTo>
                    <a:lnTo>
                      <a:pt x="317182" y="198221"/>
                    </a:lnTo>
                    <a:lnTo>
                      <a:pt x="315658" y="199834"/>
                    </a:lnTo>
                    <a:lnTo>
                      <a:pt x="314134" y="201358"/>
                    </a:lnTo>
                    <a:lnTo>
                      <a:pt x="311086" y="202882"/>
                    </a:lnTo>
                    <a:lnTo>
                      <a:pt x="309562" y="204406"/>
                    </a:lnTo>
                    <a:lnTo>
                      <a:pt x="306514" y="205930"/>
                    </a:lnTo>
                    <a:lnTo>
                      <a:pt x="303466" y="208978"/>
                    </a:lnTo>
                    <a:lnTo>
                      <a:pt x="303466" y="210502"/>
                    </a:lnTo>
                    <a:lnTo>
                      <a:pt x="300418" y="213550"/>
                    </a:lnTo>
                    <a:lnTo>
                      <a:pt x="300418" y="224218"/>
                    </a:lnTo>
                    <a:lnTo>
                      <a:pt x="330898" y="224218"/>
                    </a:lnTo>
                    <a:lnTo>
                      <a:pt x="330898" y="218122"/>
                    </a:lnTo>
                    <a:close/>
                  </a:path>
                  <a:path w="902970" h="1936114">
                    <a:moveTo>
                      <a:pt x="352234" y="1587919"/>
                    </a:moveTo>
                    <a:lnTo>
                      <a:pt x="326326" y="1587919"/>
                    </a:lnTo>
                    <a:lnTo>
                      <a:pt x="326326" y="1586395"/>
                    </a:lnTo>
                    <a:lnTo>
                      <a:pt x="327850" y="1586395"/>
                    </a:lnTo>
                    <a:lnTo>
                      <a:pt x="327850" y="1583347"/>
                    </a:lnTo>
                    <a:lnTo>
                      <a:pt x="329374" y="1583347"/>
                    </a:lnTo>
                    <a:lnTo>
                      <a:pt x="329374" y="1581823"/>
                    </a:lnTo>
                    <a:lnTo>
                      <a:pt x="332422" y="1578775"/>
                    </a:lnTo>
                    <a:lnTo>
                      <a:pt x="333946" y="1578775"/>
                    </a:lnTo>
                    <a:lnTo>
                      <a:pt x="336994" y="1575727"/>
                    </a:lnTo>
                    <a:lnTo>
                      <a:pt x="340042" y="1574203"/>
                    </a:lnTo>
                    <a:lnTo>
                      <a:pt x="347662" y="1566583"/>
                    </a:lnTo>
                    <a:lnTo>
                      <a:pt x="347662" y="1565059"/>
                    </a:lnTo>
                    <a:lnTo>
                      <a:pt x="349186" y="1563535"/>
                    </a:lnTo>
                    <a:lnTo>
                      <a:pt x="349186" y="1562011"/>
                    </a:lnTo>
                    <a:lnTo>
                      <a:pt x="350710" y="1560487"/>
                    </a:lnTo>
                    <a:lnTo>
                      <a:pt x="350710" y="1551241"/>
                    </a:lnTo>
                    <a:lnTo>
                      <a:pt x="349186" y="1549717"/>
                    </a:lnTo>
                    <a:lnTo>
                      <a:pt x="349186" y="1548193"/>
                    </a:lnTo>
                    <a:lnTo>
                      <a:pt x="347662" y="1546669"/>
                    </a:lnTo>
                    <a:lnTo>
                      <a:pt x="343090" y="1542097"/>
                    </a:lnTo>
                    <a:lnTo>
                      <a:pt x="340042" y="1542097"/>
                    </a:lnTo>
                    <a:lnTo>
                      <a:pt x="338518" y="1540573"/>
                    </a:lnTo>
                    <a:lnTo>
                      <a:pt x="332422" y="1540573"/>
                    </a:lnTo>
                    <a:lnTo>
                      <a:pt x="330898" y="1542097"/>
                    </a:lnTo>
                    <a:lnTo>
                      <a:pt x="327850" y="1542097"/>
                    </a:lnTo>
                    <a:lnTo>
                      <a:pt x="323278" y="1546669"/>
                    </a:lnTo>
                    <a:lnTo>
                      <a:pt x="323278" y="1551241"/>
                    </a:lnTo>
                    <a:lnTo>
                      <a:pt x="324802" y="1551241"/>
                    </a:lnTo>
                    <a:lnTo>
                      <a:pt x="327850" y="1548193"/>
                    </a:lnTo>
                    <a:lnTo>
                      <a:pt x="329374" y="1548193"/>
                    </a:lnTo>
                    <a:lnTo>
                      <a:pt x="329374" y="1546669"/>
                    </a:lnTo>
                    <a:lnTo>
                      <a:pt x="340042" y="1546669"/>
                    </a:lnTo>
                    <a:lnTo>
                      <a:pt x="344614" y="1551241"/>
                    </a:lnTo>
                    <a:lnTo>
                      <a:pt x="344614" y="1560487"/>
                    </a:lnTo>
                    <a:lnTo>
                      <a:pt x="343090" y="1562011"/>
                    </a:lnTo>
                    <a:lnTo>
                      <a:pt x="343090" y="1563535"/>
                    </a:lnTo>
                    <a:lnTo>
                      <a:pt x="341566" y="1565059"/>
                    </a:lnTo>
                    <a:lnTo>
                      <a:pt x="341566" y="1566583"/>
                    </a:lnTo>
                    <a:lnTo>
                      <a:pt x="340042" y="1566583"/>
                    </a:lnTo>
                    <a:lnTo>
                      <a:pt x="335470" y="1571155"/>
                    </a:lnTo>
                    <a:lnTo>
                      <a:pt x="329374" y="1574203"/>
                    </a:lnTo>
                    <a:lnTo>
                      <a:pt x="323278" y="1580299"/>
                    </a:lnTo>
                    <a:lnTo>
                      <a:pt x="323278" y="1581823"/>
                    </a:lnTo>
                    <a:lnTo>
                      <a:pt x="321754" y="1583347"/>
                    </a:lnTo>
                    <a:lnTo>
                      <a:pt x="321754" y="1586395"/>
                    </a:lnTo>
                    <a:lnTo>
                      <a:pt x="320230" y="1589443"/>
                    </a:lnTo>
                    <a:lnTo>
                      <a:pt x="320230" y="1594015"/>
                    </a:lnTo>
                    <a:lnTo>
                      <a:pt x="352234" y="1594015"/>
                    </a:lnTo>
                    <a:lnTo>
                      <a:pt x="352234" y="1587919"/>
                    </a:lnTo>
                    <a:close/>
                  </a:path>
                  <a:path w="902970" h="1936114">
                    <a:moveTo>
                      <a:pt x="368998" y="889254"/>
                    </a:moveTo>
                    <a:lnTo>
                      <a:pt x="367474" y="887730"/>
                    </a:lnTo>
                    <a:lnTo>
                      <a:pt x="367474" y="886206"/>
                    </a:lnTo>
                    <a:lnTo>
                      <a:pt x="365950" y="886206"/>
                    </a:lnTo>
                    <a:lnTo>
                      <a:pt x="365950" y="884682"/>
                    </a:lnTo>
                    <a:lnTo>
                      <a:pt x="364426" y="883158"/>
                    </a:lnTo>
                    <a:lnTo>
                      <a:pt x="362902" y="883158"/>
                    </a:lnTo>
                    <a:lnTo>
                      <a:pt x="361378" y="881634"/>
                    </a:lnTo>
                    <a:lnTo>
                      <a:pt x="358330" y="881634"/>
                    </a:lnTo>
                    <a:lnTo>
                      <a:pt x="364426" y="880110"/>
                    </a:lnTo>
                    <a:lnTo>
                      <a:pt x="367474" y="875538"/>
                    </a:lnTo>
                    <a:lnTo>
                      <a:pt x="367474" y="863346"/>
                    </a:lnTo>
                    <a:lnTo>
                      <a:pt x="365950" y="861822"/>
                    </a:lnTo>
                    <a:lnTo>
                      <a:pt x="365950" y="860298"/>
                    </a:lnTo>
                    <a:lnTo>
                      <a:pt x="364426" y="860298"/>
                    </a:lnTo>
                    <a:lnTo>
                      <a:pt x="361378" y="857250"/>
                    </a:lnTo>
                    <a:lnTo>
                      <a:pt x="359854" y="857250"/>
                    </a:lnTo>
                    <a:lnTo>
                      <a:pt x="358330" y="855726"/>
                    </a:lnTo>
                    <a:lnTo>
                      <a:pt x="349186" y="855726"/>
                    </a:lnTo>
                    <a:lnTo>
                      <a:pt x="344614" y="857250"/>
                    </a:lnTo>
                    <a:lnTo>
                      <a:pt x="341566" y="858774"/>
                    </a:lnTo>
                    <a:lnTo>
                      <a:pt x="341566" y="864870"/>
                    </a:lnTo>
                    <a:lnTo>
                      <a:pt x="344614" y="861822"/>
                    </a:lnTo>
                    <a:lnTo>
                      <a:pt x="358330" y="861822"/>
                    </a:lnTo>
                    <a:lnTo>
                      <a:pt x="361378" y="864870"/>
                    </a:lnTo>
                    <a:lnTo>
                      <a:pt x="361378" y="877062"/>
                    </a:lnTo>
                    <a:lnTo>
                      <a:pt x="358330" y="880110"/>
                    </a:lnTo>
                    <a:lnTo>
                      <a:pt x="344614" y="880110"/>
                    </a:lnTo>
                    <a:lnTo>
                      <a:pt x="344614" y="884682"/>
                    </a:lnTo>
                    <a:lnTo>
                      <a:pt x="358330" y="884682"/>
                    </a:lnTo>
                    <a:lnTo>
                      <a:pt x="364426" y="887730"/>
                    </a:lnTo>
                    <a:lnTo>
                      <a:pt x="364426" y="896874"/>
                    </a:lnTo>
                    <a:lnTo>
                      <a:pt x="362902" y="896874"/>
                    </a:lnTo>
                    <a:lnTo>
                      <a:pt x="362902" y="899922"/>
                    </a:lnTo>
                    <a:lnTo>
                      <a:pt x="361378" y="901446"/>
                    </a:lnTo>
                    <a:lnTo>
                      <a:pt x="359854" y="901446"/>
                    </a:lnTo>
                    <a:lnTo>
                      <a:pt x="359854" y="902970"/>
                    </a:lnTo>
                    <a:lnTo>
                      <a:pt x="358330" y="902970"/>
                    </a:lnTo>
                    <a:lnTo>
                      <a:pt x="356806" y="904494"/>
                    </a:lnTo>
                    <a:lnTo>
                      <a:pt x="347662" y="904494"/>
                    </a:lnTo>
                    <a:lnTo>
                      <a:pt x="343090" y="902970"/>
                    </a:lnTo>
                    <a:lnTo>
                      <a:pt x="340042" y="899922"/>
                    </a:lnTo>
                    <a:lnTo>
                      <a:pt x="340042" y="906018"/>
                    </a:lnTo>
                    <a:lnTo>
                      <a:pt x="343090" y="909066"/>
                    </a:lnTo>
                    <a:lnTo>
                      <a:pt x="358330" y="909066"/>
                    </a:lnTo>
                    <a:lnTo>
                      <a:pt x="361378" y="907542"/>
                    </a:lnTo>
                    <a:lnTo>
                      <a:pt x="362902" y="906018"/>
                    </a:lnTo>
                    <a:lnTo>
                      <a:pt x="364426" y="906018"/>
                    </a:lnTo>
                    <a:lnTo>
                      <a:pt x="365950" y="904494"/>
                    </a:lnTo>
                    <a:lnTo>
                      <a:pt x="367474" y="902970"/>
                    </a:lnTo>
                    <a:lnTo>
                      <a:pt x="368998" y="899922"/>
                    </a:lnTo>
                    <a:lnTo>
                      <a:pt x="368998" y="889254"/>
                    </a:lnTo>
                    <a:close/>
                  </a:path>
                  <a:path w="902970" h="1936114">
                    <a:moveTo>
                      <a:pt x="368998" y="204406"/>
                    </a:moveTo>
                    <a:lnTo>
                      <a:pt x="367474" y="202882"/>
                    </a:lnTo>
                    <a:lnTo>
                      <a:pt x="367474" y="201358"/>
                    </a:lnTo>
                    <a:lnTo>
                      <a:pt x="365950" y="199834"/>
                    </a:lnTo>
                    <a:lnTo>
                      <a:pt x="364426" y="198221"/>
                    </a:lnTo>
                    <a:lnTo>
                      <a:pt x="362902" y="198221"/>
                    </a:lnTo>
                    <a:lnTo>
                      <a:pt x="361378" y="196697"/>
                    </a:lnTo>
                    <a:lnTo>
                      <a:pt x="358330" y="196697"/>
                    </a:lnTo>
                    <a:lnTo>
                      <a:pt x="364426" y="195173"/>
                    </a:lnTo>
                    <a:lnTo>
                      <a:pt x="367474" y="190601"/>
                    </a:lnTo>
                    <a:lnTo>
                      <a:pt x="367474" y="178409"/>
                    </a:lnTo>
                    <a:lnTo>
                      <a:pt x="365950" y="176885"/>
                    </a:lnTo>
                    <a:lnTo>
                      <a:pt x="365950" y="175361"/>
                    </a:lnTo>
                    <a:lnTo>
                      <a:pt x="364426" y="173837"/>
                    </a:lnTo>
                    <a:lnTo>
                      <a:pt x="362902" y="173837"/>
                    </a:lnTo>
                    <a:lnTo>
                      <a:pt x="361378" y="172313"/>
                    </a:lnTo>
                    <a:lnTo>
                      <a:pt x="359854" y="172313"/>
                    </a:lnTo>
                    <a:lnTo>
                      <a:pt x="358330" y="170789"/>
                    </a:lnTo>
                    <a:lnTo>
                      <a:pt x="349186" y="170789"/>
                    </a:lnTo>
                    <a:lnTo>
                      <a:pt x="344614" y="172313"/>
                    </a:lnTo>
                    <a:lnTo>
                      <a:pt x="341566" y="173837"/>
                    </a:lnTo>
                    <a:lnTo>
                      <a:pt x="341566" y="179933"/>
                    </a:lnTo>
                    <a:lnTo>
                      <a:pt x="344614" y="176885"/>
                    </a:lnTo>
                    <a:lnTo>
                      <a:pt x="349186" y="175361"/>
                    </a:lnTo>
                    <a:lnTo>
                      <a:pt x="358330" y="175361"/>
                    </a:lnTo>
                    <a:lnTo>
                      <a:pt x="361378" y="178409"/>
                    </a:lnTo>
                    <a:lnTo>
                      <a:pt x="361378" y="190601"/>
                    </a:lnTo>
                    <a:lnTo>
                      <a:pt x="358330" y="193649"/>
                    </a:lnTo>
                    <a:lnTo>
                      <a:pt x="344614" y="193649"/>
                    </a:lnTo>
                    <a:lnTo>
                      <a:pt x="344614" y="199834"/>
                    </a:lnTo>
                    <a:lnTo>
                      <a:pt x="358330" y="199834"/>
                    </a:lnTo>
                    <a:lnTo>
                      <a:pt x="364426" y="202882"/>
                    </a:lnTo>
                    <a:lnTo>
                      <a:pt x="364426" y="210502"/>
                    </a:lnTo>
                    <a:lnTo>
                      <a:pt x="362902" y="212026"/>
                    </a:lnTo>
                    <a:lnTo>
                      <a:pt x="362902" y="215074"/>
                    </a:lnTo>
                    <a:lnTo>
                      <a:pt x="361378" y="216598"/>
                    </a:lnTo>
                    <a:lnTo>
                      <a:pt x="359854" y="216598"/>
                    </a:lnTo>
                    <a:lnTo>
                      <a:pt x="359854" y="218122"/>
                    </a:lnTo>
                    <a:lnTo>
                      <a:pt x="356806" y="218122"/>
                    </a:lnTo>
                    <a:lnTo>
                      <a:pt x="355282" y="219646"/>
                    </a:lnTo>
                    <a:lnTo>
                      <a:pt x="347662" y="219646"/>
                    </a:lnTo>
                    <a:lnTo>
                      <a:pt x="343090" y="218122"/>
                    </a:lnTo>
                    <a:lnTo>
                      <a:pt x="340042" y="215074"/>
                    </a:lnTo>
                    <a:lnTo>
                      <a:pt x="340042" y="221170"/>
                    </a:lnTo>
                    <a:lnTo>
                      <a:pt x="343090" y="224218"/>
                    </a:lnTo>
                    <a:lnTo>
                      <a:pt x="356806" y="224218"/>
                    </a:lnTo>
                    <a:lnTo>
                      <a:pt x="358330" y="222694"/>
                    </a:lnTo>
                    <a:lnTo>
                      <a:pt x="361378" y="222694"/>
                    </a:lnTo>
                    <a:lnTo>
                      <a:pt x="364426" y="219646"/>
                    </a:lnTo>
                    <a:lnTo>
                      <a:pt x="365950" y="219646"/>
                    </a:lnTo>
                    <a:lnTo>
                      <a:pt x="367474" y="216598"/>
                    </a:lnTo>
                    <a:lnTo>
                      <a:pt x="368998" y="215074"/>
                    </a:lnTo>
                    <a:lnTo>
                      <a:pt x="368998" y="204406"/>
                    </a:lnTo>
                    <a:close/>
                  </a:path>
                  <a:path w="902970" h="1936114">
                    <a:moveTo>
                      <a:pt x="393382" y="1575727"/>
                    </a:moveTo>
                    <a:lnTo>
                      <a:pt x="387286" y="1575727"/>
                    </a:lnTo>
                    <a:lnTo>
                      <a:pt x="387286" y="1551241"/>
                    </a:lnTo>
                    <a:lnTo>
                      <a:pt x="387286" y="1542097"/>
                    </a:lnTo>
                    <a:lnTo>
                      <a:pt x="381190" y="1542097"/>
                    </a:lnTo>
                    <a:lnTo>
                      <a:pt x="381190" y="1551241"/>
                    </a:lnTo>
                    <a:lnTo>
                      <a:pt x="381190" y="1575727"/>
                    </a:lnTo>
                    <a:lnTo>
                      <a:pt x="364426" y="1575727"/>
                    </a:lnTo>
                    <a:lnTo>
                      <a:pt x="364426" y="1574203"/>
                    </a:lnTo>
                    <a:lnTo>
                      <a:pt x="372046" y="1566583"/>
                    </a:lnTo>
                    <a:lnTo>
                      <a:pt x="373570" y="1563535"/>
                    </a:lnTo>
                    <a:lnTo>
                      <a:pt x="375094" y="1562011"/>
                    </a:lnTo>
                    <a:lnTo>
                      <a:pt x="376618" y="1558861"/>
                    </a:lnTo>
                    <a:lnTo>
                      <a:pt x="378142" y="1557337"/>
                    </a:lnTo>
                    <a:lnTo>
                      <a:pt x="381190" y="1551241"/>
                    </a:lnTo>
                    <a:lnTo>
                      <a:pt x="381190" y="1542097"/>
                    </a:lnTo>
                    <a:lnTo>
                      <a:pt x="375094" y="1554289"/>
                    </a:lnTo>
                    <a:lnTo>
                      <a:pt x="372046" y="1555813"/>
                    </a:lnTo>
                    <a:lnTo>
                      <a:pt x="370522" y="1558861"/>
                    </a:lnTo>
                    <a:lnTo>
                      <a:pt x="368998" y="1562011"/>
                    </a:lnTo>
                    <a:lnTo>
                      <a:pt x="365950" y="1565059"/>
                    </a:lnTo>
                    <a:lnTo>
                      <a:pt x="364426" y="1568107"/>
                    </a:lnTo>
                    <a:lnTo>
                      <a:pt x="361378" y="1571155"/>
                    </a:lnTo>
                    <a:lnTo>
                      <a:pt x="359854" y="1574203"/>
                    </a:lnTo>
                    <a:lnTo>
                      <a:pt x="356806" y="1577251"/>
                    </a:lnTo>
                    <a:lnTo>
                      <a:pt x="356806" y="1581823"/>
                    </a:lnTo>
                    <a:lnTo>
                      <a:pt x="381190" y="1581823"/>
                    </a:lnTo>
                    <a:lnTo>
                      <a:pt x="381190" y="1594015"/>
                    </a:lnTo>
                    <a:lnTo>
                      <a:pt x="387286" y="1594015"/>
                    </a:lnTo>
                    <a:lnTo>
                      <a:pt x="387286" y="1581823"/>
                    </a:lnTo>
                    <a:lnTo>
                      <a:pt x="393382" y="1581823"/>
                    </a:lnTo>
                    <a:lnTo>
                      <a:pt x="393382" y="1575727"/>
                    </a:lnTo>
                    <a:close/>
                  </a:path>
                  <a:path w="902970" h="1936114">
                    <a:moveTo>
                      <a:pt x="437667" y="1075372"/>
                    </a:moveTo>
                    <a:lnTo>
                      <a:pt x="411759" y="1075372"/>
                    </a:lnTo>
                    <a:lnTo>
                      <a:pt x="411759" y="1072324"/>
                    </a:lnTo>
                    <a:lnTo>
                      <a:pt x="413283" y="1070800"/>
                    </a:lnTo>
                    <a:lnTo>
                      <a:pt x="413283" y="1069276"/>
                    </a:lnTo>
                    <a:lnTo>
                      <a:pt x="419379" y="1063180"/>
                    </a:lnTo>
                    <a:lnTo>
                      <a:pt x="422427" y="1061656"/>
                    </a:lnTo>
                    <a:lnTo>
                      <a:pt x="423951" y="1060132"/>
                    </a:lnTo>
                    <a:lnTo>
                      <a:pt x="426999" y="1058608"/>
                    </a:lnTo>
                    <a:lnTo>
                      <a:pt x="431571" y="1054036"/>
                    </a:lnTo>
                    <a:lnTo>
                      <a:pt x="431571" y="1052512"/>
                    </a:lnTo>
                    <a:lnTo>
                      <a:pt x="434619" y="1049464"/>
                    </a:lnTo>
                    <a:lnTo>
                      <a:pt x="434619" y="1046416"/>
                    </a:lnTo>
                    <a:lnTo>
                      <a:pt x="436143" y="1044892"/>
                    </a:lnTo>
                    <a:lnTo>
                      <a:pt x="436143" y="1037272"/>
                    </a:lnTo>
                    <a:lnTo>
                      <a:pt x="434619" y="1035659"/>
                    </a:lnTo>
                    <a:lnTo>
                      <a:pt x="434619" y="1034135"/>
                    </a:lnTo>
                    <a:lnTo>
                      <a:pt x="433095" y="1032611"/>
                    </a:lnTo>
                    <a:lnTo>
                      <a:pt x="430047" y="1029563"/>
                    </a:lnTo>
                    <a:lnTo>
                      <a:pt x="428523" y="1029563"/>
                    </a:lnTo>
                    <a:lnTo>
                      <a:pt x="426999" y="1028039"/>
                    </a:lnTo>
                    <a:lnTo>
                      <a:pt x="413283" y="1028039"/>
                    </a:lnTo>
                    <a:lnTo>
                      <a:pt x="408711" y="1032611"/>
                    </a:lnTo>
                    <a:lnTo>
                      <a:pt x="408711" y="1037272"/>
                    </a:lnTo>
                    <a:lnTo>
                      <a:pt x="410235" y="1037272"/>
                    </a:lnTo>
                    <a:lnTo>
                      <a:pt x="410235" y="1035659"/>
                    </a:lnTo>
                    <a:lnTo>
                      <a:pt x="411759" y="1035659"/>
                    </a:lnTo>
                    <a:lnTo>
                      <a:pt x="413283" y="1034135"/>
                    </a:lnTo>
                    <a:lnTo>
                      <a:pt x="414807" y="1034135"/>
                    </a:lnTo>
                    <a:lnTo>
                      <a:pt x="416331" y="1032611"/>
                    </a:lnTo>
                    <a:lnTo>
                      <a:pt x="425475" y="1032611"/>
                    </a:lnTo>
                    <a:lnTo>
                      <a:pt x="428523" y="1035659"/>
                    </a:lnTo>
                    <a:lnTo>
                      <a:pt x="428523" y="1037272"/>
                    </a:lnTo>
                    <a:lnTo>
                      <a:pt x="430047" y="1038796"/>
                    </a:lnTo>
                    <a:lnTo>
                      <a:pt x="430047" y="1046416"/>
                    </a:lnTo>
                    <a:lnTo>
                      <a:pt x="428523" y="1046416"/>
                    </a:lnTo>
                    <a:lnTo>
                      <a:pt x="428523" y="1049464"/>
                    </a:lnTo>
                    <a:lnTo>
                      <a:pt x="425475" y="1052512"/>
                    </a:lnTo>
                    <a:lnTo>
                      <a:pt x="425475" y="1054036"/>
                    </a:lnTo>
                    <a:lnTo>
                      <a:pt x="423951" y="1054036"/>
                    </a:lnTo>
                    <a:lnTo>
                      <a:pt x="422427" y="1055560"/>
                    </a:lnTo>
                    <a:lnTo>
                      <a:pt x="419379" y="1057084"/>
                    </a:lnTo>
                    <a:lnTo>
                      <a:pt x="417855" y="1058608"/>
                    </a:lnTo>
                    <a:lnTo>
                      <a:pt x="414807" y="1060132"/>
                    </a:lnTo>
                    <a:lnTo>
                      <a:pt x="408711" y="1066228"/>
                    </a:lnTo>
                    <a:lnTo>
                      <a:pt x="408711" y="1067752"/>
                    </a:lnTo>
                    <a:lnTo>
                      <a:pt x="407187" y="1069276"/>
                    </a:lnTo>
                    <a:lnTo>
                      <a:pt x="407187" y="1072324"/>
                    </a:lnTo>
                    <a:lnTo>
                      <a:pt x="405663" y="1073848"/>
                    </a:lnTo>
                    <a:lnTo>
                      <a:pt x="405663" y="1079944"/>
                    </a:lnTo>
                    <a:lnTo>
                      <a:pt x="437667" y="1079944"/>
                    </a:lnTo>
                    <a:lnTo>
                      <a:pt x="437667" y="1075372"/>
                    </a:lnTo>
                    <a:close/>
                  </a:path>
                  <a:path w="902970" h="1936114">
                    <a:moveTo>
                      <a:pt x="478828" y="1063180"/>
                    </a:moveTo>
                    <a:lnTo>
                      <a:pt x="477304" y="1061656"/>
                    </a:lnTo>
                    <a:lnTo>
                      <a:pt x="477304" y="1058608"/>
                    </a:lnTo>
                    <a:lnTo>
                      <a:pt x="472732" y="1054036"/>
                    </a:lnTo>
                    <a:lnTo>
                      <a:pt x="472732" y="1061656"/>
                    </a:lnTo>
                    <a:lnTo>
                      <a:pt x="472732" y="1067752"/>
                    </a:lnTo>
                    <a:lnTo>
                      <a:pt x="471208" y="1069276"/>
                    </a:lnTo>
                    <a:lnTo>
                      <a:pt x="471208" y="1070800"/>
                    </a:lnTo>
                    <a:lnTo>
                      <a:pt x="468160" y="1073848"/>
                    </a:lnTo>
                    <a:lnTo>
                      <a:pt x="466636" y="1073848"/>
                    </a:lnTo>
                    <a:lnTo>
                      <a:pt x="466636" y="1075372"/>
                    </a:lnTo>
                    <a:lnTo>
                      <a:pt x="457492" y="1075372"/>
                    </a:lnTo>
                    <a:lnTo>
                      <a:pt x="454444" y="1072324"/>
                    </a:lnTo>
                    <a:lnTo>
                      <a:pt x="452920" y="1072324"/>
                    </a:lnTo>
                    <a:lnTo>
                      <a:pt x="452920" y="1069276"/>
                    </a:lnTo>
                    <a:lnTo>
                      <a:pt x="451396" y="1067752"/>
                    </a:lnTo>
                    <a:lnTo>
                      <a:pt x="451396" y="1061656"/>
                    </a:lnTo>
                    <a:lnTo>
                      <a:pt x="452920" y="1060132"/>
                    </a:lnTo>
                    <a:lnTo>
                      <a:pt x="452920" y="1058608"/>
                    </a:lnTo>
                    <a:lnTo>
                      <a:pt x="454444" y="1057084"/>
                    </a:lnTo>
                    <a:lnTo>
                      <a:pt x="455968" y="1057084"/>
                    </a:lnTo>
                    <a:lnTo>
                      <a:pt x="455968" y="1055560"/>
                    </a:lnTo>
                    <a:lnTo>
                      <a:pt x="459016" y="1055560"/>
                    </a:lnTo>
                    <a:lnTo>
                      <a:pt x="460540" y="1054036"/>
                    </a:lnTo>
                    <a:lnTo>
                      <a:pt x="463588" y="1054036"/>
                    </a:lnTo>
                    <a:lnTo>
                      <a:pt x="465112" y="1055560"/>
                    </a:lnTo>
                    <a:lnTo>
                      <a:pt x="468160" y="1055560"/>
                    </a:lnTo>
                    <a:lnTo>
                      <a:pt x="468160" y="1057084"/>
                    </a:lnTo>
                    <a:lnTo>
                      <a:pt x="469684" y="1057084"/>
                    </a:lnTo>
                    <a:lnTo>
                      <a:pt x="469684" y="1058608"/>
                    </a:lnTo>
                    <a:lnTo>
                      <a:pt x="471208" y="1060132"/>
                    </a:lnTo>
                    <a:lnTo>
                      <a:pt x="471208" y="1061656"/>
                    </a:lnTo>
                    <a:lnTo>
                      <a:pt x="472732" y="1061656"/>
                    </a:lnTo>
                    <a:lnTo>
                      <a:pt x="472732" y="1054036"/>
                    </a:lnTo>
                    <a:lnTo>
                      <a:pt x="471208" y="1054036"/>
                    </a:lnTo>
                    <a:lnTo>
                      <a:pt x="471208" y="1052512"/>
                    </a:lnTo>
                    <a:lnTo>
                      <a:pt x="469684" y="1052512"/>
                    </a:lnTo>
                    <a:lnTo>
                      <a:pt x="472732" y="1049464"/>
                    </a:lnTo>
                    <a:lnTo>
                      <a:pt x="474256" y="1046416"/>
                    </a:lnTo>
                    <a:lnTo>
                      <a:pt x="475780" y="1044892"/>
                    </a:lnTo>
                    <a:lnTo>
                      <a:pt x="475780" y="1035659"/>
                    </a:lnTo>
                    <a:lnTo>
                      <a:pt x="474256" y="1034135"/>
                    </a:lnTo>
                    <a:lnTo>
                      <a:pt x="474256" y="1032611"/>
                    </a:lnTo>
                    <a:lnTo>
                      <a:pt x="471208" y="1029563"/>
                    </a:lnTo>
                    <a:lnTo>
                      <a:pt x="469684" y="1029563"/>
                    </a:lnTo>
                    <a:lnTo>
                      <a:pt x="469684" y="1037272"/>
                    </a:lnTo>
                    <a:lnTo>
                      <a:pt x="469684" y="1044892"/>
                    </a:lnTo>
                    <a:lnTo>
                      <a:pt x="468160" y="1046416"/>
                    </a:lnTo>
                    <a:lnTo>
                      <a:pt x="468160" y="1047940"/>
                    </a:lnTo>
                    <a:lnTo>
                      <a:pt x="466636" y="1047940"/>
                    </a:lnTo>
                    <a:lnTo>
                      <a:pt x="465112" y="1049464"/>
                    </a:lnTo>
                    <a:lnTo>
                      <a:pt x="459016" y="1049464"/>
                    </a:lnTo>
                    <a:lnTo>
                      <a:pt x="457492" y="1047940"/>
                    </a:lnTo>
                    <a:lnTo>
                      <a:pt x="455968" y="1047940"/>
                    </a:lnTo>
                    <a:lnTo>
                      <a:pt x="454444" y="1046416"/>
                    </a:lnTo>
                    <a:lnTo>
                      <a:pt x="454444" y="1044892"/>
                    </a:lnTo>
                    <a:lnTo>
                      <a:pt x="452920" y="1043368"/>
                    </a:lnTo>
                    <a:lnTo>
                      <a:pt x="452920" y="1038796"/>
                    </a:lnTo>
                    <a:lnTo>
                      <a:pt x="454444" y="1037272"/>
                    </a:lnTo>
                    <a:lnTo>
                      <a:pt x="454444" y="1035659"/>
                    </a:lnTo>
                    <a:lnTo>
                      <a:pt x="455968" y="1035659"/>
                    </a:lnTo>
                    <a:lnTo>
                      <a:pt x="455968" y="1034135"/>
                    </a:lnTo>
                    <a:lnTo>
                      <a:pt x="457492" y="1034135"/>
                    </a:lnTo>
                    <a:lnTo>
                      <a:pt x="459016" y="1032611"/>
                    </a:lnTo>
                    <a:lnTo>
                      <a:pt x="465112" y="1032611"/>
                    </a:lnTo>
                    <a:lnTo>
                      <a:pt x="466636" y="1034135"/>
                    </a:lnTo>
                    <a:lnTo>
                      <a:pt x="468160" y="1034135"/>
                    </a:lnTo>
                    <a:lnTo>
                      <a:pt x="468160" y="1035659"/>
                    </a:lnTo>
                    <a:lnTo>
                      <a:pt x="469684" y="1037272"/>
                    </a:lnTo>
                    <a:lnTo>
                      <a:pt x="469684" y="1029563"/>
                    </a:lnTo>
                    <a:lnTo>
                      <a:pt x="468160" y="1028039"/>
                    </a:lnTo>
                    <a:lnTo>
                      <a:pt x="455968" y="1028039"/>
                    </a:lnTo>
                    <a:lnTo>
                      <a:pt x="454444" y="1029563"/>
                    </a:lnTo>
                    <a:lnTo>
                      <a:pt x="452920" y="1029563"/>
                    </a:lnTo>
                    <a:lnTo>
                      <a:pt x="449872" y="1032611"/>
                    </a:lnTo>
                    <a:lnTo>
                      <a:pt x="449872" y="1034135"/>
                    </a:lnTo>
                    <a:lnTo>
                      <a:pt x="448348" y="1035659"/>
                    </a:lnTo>
                    <a:lnTo>
                      <a:pt x="448348" y="1037272"/>
                    </a:lnTo>
                    <a:lnTo>
                      <a:pt x="446824" y="1038796"/>
                    </a:lnTo>
                    <a:lnTo>
                      <a:pt x="446824" y="1043368"/>
                    </a:lnTo>
                    <a:lnTo>
                      <a:pt x="449872" y="1046416"/>
                    </a:lnTo>
                    <a:lnTo>
                      <a:pt x="451396" y="1049464"/>
                    </a:lnTo>
                    <a:lnTo>
                      <a:pt x="454444" y="1052512"/>
                    </a:lnTo>
                    <a:lnTo>
                      <a:pt x="452920" y="1052512"/>
                    </a:lnTo>
                    <a:lnTo>
                      <a:pt x="451396" y="1054036"/>
                    </a:lnTo>
                    <a:lnTo>
                      <a:pt x="449872" y="1054036"/>
                    </a:lnTo>
                    <a:lnTo>
                      <a:pt x="449872" y="1055560"/>
                    </a:lnTo>
                    <a:lnTo>
                      <a:pt x="446824" y="1058608"/>
                    </a:lnTo>
                    <a:lnTo>
                      <a:pt x="446824" y="1060132"/>
                    </a:lnTo>
                    <a:lnTo>
                      <a:pt x="445300" y="1061656"/>
                    </a:lnTo>
                    <a:lnTo>
                      <a:pt x="445300" y="1069276"/>
                    </a:lnTo>
                    <a:lnTo>
                      <a:pt x="446824" y="1072324"/>
                    </a:lnTo>
                    <a:lnTo>
                      <a:pt x="446824" y="1073848"/>
                    </a:lnTo>
                    <a:lnTo>
                      <a:pt x="451396" y="1078420"/>
                    </a:lnTo>
                    <a:lnTo>
                      <a:pt x="452920" y="1078420"/>
                    </a:lnTo>
                    <a:lnTo>
                      <a:pt x="454444" y="1079944"/>
                    </a:lnTo>
                    <a:lnTo>
                      <a:pt x="457492" y="1079944"/>
                    </a:lnTo>
                    <a:lnTo>
                      <a:pt x="459016" y="1081468"/>
                    </a:lnTo>
                    <a:lnTo>
                      <a:pt x="463588" y="1081468"/>
                    </a:lnTo>
                    <a:lnTo>
                      <a:pt x="466636" y="1079944"/>
                    </a:lnTo>
                    <a:lnTo>
                      <a:pt x="468160" y="1079944"/>
                    </a:lnTo>
                    <a:lnTo>
                      <a:pt x="471208" y="1078420"/>
                    </a:lnTo>
                    <a:lnTo>
                      <a:pt x="472732" y="1078420"/>
                    </a:lnTo>
                    <a:lnTo>
                      <a:pt x="475780" y="1075372"/>
                    </a:lnTo>
                    <a:lnTo>
                      <a:pt x="475780" y="1073848"/>
                    </a:lnTo>
                    <a:lnTo>
                      <a:pt x="477304" y="1072324"/>
                    </a:lnTo>
                    <a:lnTo>
                      <a:pt x="478828" y="1069276"/>
                    </a:lnTo>
                    <a:lnTo>
                      <a:pt x="478828" y="1063180"/>
                    </a:lnTo>
                    <a:close/>
                  </a:path>
                  <a:path w="902970" h="1936114">
                    <a:moveTo>
                      <a:pt x="521500" y="719899"/>
                    </a:moveTo>
                    <a:lnTo>
                      <a:pt x="519976" y="718375"/>
                    </a:lnTo>
                    <a:lnTo>
                      <a:pt x="519976" y="716851"/>
                    </a:lnTo>
                    <a:lnTo>
                      <a:pt x="518452" y="715327"/>
                    </a:lnTo>
                    <a:lnTo>
                      <a:pt x="518452" y="713803"/>
                    </a:lnTo>
                    <a:lnTo>
                      <a:pt x="516928" y="713803"/>
                    </a:lnTo>
                    <a:lnTo>
                      <a:pt x="515404" y="712279"/>
                    </a:lnTo>
                    <a:lnTo>
                      <a:pt x="513880" y="712279"/>
                    </a:lnTo>
                    <a:lnTo>
                      <a:pt x="512356" y="710755"/>
                    </a:lnTo>
                    <a:lnTo>
                      <a:pt x="509308" y="710755"/>
                    </a:lnTo>
                    <a:lnTo>
                      <a:pt x="516928" y="707707"/>
                    </a:lnTo>
                    <a:lnTo>
                      <a:pt x="519976" y="704659"/>
                    </a:lnTo>
                    <a:lnTo>
                      <a:pt x="519976" y="693991"/>
                    </a:lnTo>
                    <a:lnTo>
                      <a:pt x="518452" y="692467"/>
                    </a:lnTo>
                    <a:lnTo>
                      <a:pt x="518452" y="690943"/>
                    </a:lnTo>
                    <a:lnTo>
                      <a:pt x="516928" y="689419"/>
                    </a:lnTo>
                    <a:lnTo>
                      <a:pt x="515404" y="687895"/>
                    </a:lnTo>
                    <a:lnTo>
                      <a:pt x="513880" y="687895"/>
                    </a:lnTo>
                    <a:lnTo>
                      <a:pt x="512356" y="686371"/>
                    </a:lnTo>
                    <a:lnTo>
                      <a:pt x="510832" y="686371"/>
                    </a:lnTo>
                    <a:lnTo>
                      <a:pt x="509308" y="684847"/>
                    </a:lnTo>
                    <a:lnTo>
                      <a:pt x="500164" y="684847"/>
                    </a:lnTo>
                    <a:lnTo>
                      <a:pt x="494068" y="687895"/>
                    </a:lnTo>
                    <a:lnTo>
                      <a:pt x="494068" y="693991"/>
                    </a:lnTo>
                    <a:lnTo>
                      <a:pt x="497116" y="690943"/>
                    </a:lnTo>
                    <a:lnTo>
                      <a:pt x="500164" y="689419"/>
                    </a:lnTo>
                    <a:lnTo>
                      <a:pt x="510832" y="689419"/>
                    </a:lnTo>
                    <a:lnTo>
                      <a:pt x="513880" y="692467"/>
                    </a:lnTo>
                    <a:lnTo>
                      <a:pt x="513880" y="704659"/>
                    </a:lnTo>
                    <a:lnTo>
                      <a:pt x="509308" y="707707"/>
                    </a:lnTo>
                    <a:lnTo>
                      <a:pt x="497116" y="707707"/>
                    </a:lnTo>
                    <a:lnTo>
                      <a:pt x="497116" y="713803"/>
                    </a:lnTo>
                    <a:lnTo>
                      <a:pt x="510832" y="713803"/>
                    </a:lnTo>
                    <a:lnTo>
                      <a:pt x="515404" y="716851"/>
                    </a:lnTo>
                    <a:lnTo>
                      <a:pt x="515404" y="726097"/>
                    </a:lnTo>
                    <a:lnTo>
                      <a:pt x="513880" y="727621"/>
                    </a:lnTo>
                    <a:lnTo>
                      <a:pt x="513880" y="729145"/>
                    </a:lnTo>
                    <a:lnTo>
                      <a:pt x="510832" y="732193"/>
                    </a:lnTo>
                    <a:lnTo>
                      <a:pt x="507784" y="732193"/>
                    </a:lnTo>
                    <a:lnTo>
                      <a:pt x="506260" y="733717"/>
                    </a:lnTo>
                    <a:lnTo>
                      <a:pt x="498640" y="733717"/>
                    </a:lnTo>
                    <a:lnTo>
                      <a:pt x="495592" y="732193"/>
                    </a:lnTo>
                    <a:lnTo>
                      <a:pt x="491020" y="729145"/>
                    </a:lnTo>
                    <a:lnTo>
                      <a:pt x="491020" y="735241"/>
                    </a:lnTo>
                    <a:lnTo>
                      <a:pt x="494068" y="736765"/>
                    </a:lnTo>
                    <a:lnTo>
                      <a:pt x="498640" y="738289"/>
                    </a:lnTo>
                    <a:lnTo>
                      <a:pt x="507784" y="738289"/>
                    </a:lnTo>
                    <a:lnTo>
                      <a:pt x="510832" y="736765"/>
                    </a:lnTo>
                    <a:lnTo>
                      <a:pt x="512356" y="736765"/>
                    </a:lnTo>
                    <a:lnTo>
                      <a:pt x="515404" y="735241"/>
                    </a:lnTo>
                    <a:lnTo>
                      <a:pt x="516928" y="733717"/>
                    </a:lnTo>
                    <a:lnTo>
                      <a:pt x="519976" y="730669"/>
                    </a:lnTo>
                    <a:lnTo>
                      <a:pt x="519976" y="729145"/>
                    </a:lnTo>
                    <a:lnTo>
                      <a:pt x="521500" y="727621"/>
                    </a:lnTo>
                    <a:lnTo>
                      <a:pt x="521500" y="719899"/>
                    </a:lnTo>
                    <a:close/>
                  </a:path>
                  <a:path w="902970" h="1936114">
                    <a:moveTo>
                      <a:pt x="562737" y="732193"/>
                    </a:moveTo>
                    <a:lnTo>
                      <a:pt x="536727" y="732193"/>
                    </a:lnTo>
                    <a:lnTo>
                      <a:pt x="536727" y="729145"/>
                    </a:lnTo>
                    <a:lnTo>
                      <a:pt x="538251" y="729145"/>
                    </a:lnTo>
                    <a:lnTo>
                      <a:pt x="538251" y="726097"/>
                    </a:lnTo>
                    <a:lnTo>
                      <a:pt x="539775" y="724573"/>
                    </a:lnTo>
                    <a:lnTo>
                      <a:pt x="541401" y="723049"/>
                    </a:lnTo>
                    <a:lnTo>
                      <a:pt x="542925" y="721423"/>
                    </a:lnTo>
                    <a:lnTo>
                      <a:pt x="544449" y="719899"/>
                    </a:lnTo>
                    <a:lnTo>
                      <a:pt x="547497" y="718375"/>
                    </a:lnTo>
                    <a:lnTo>
                      <a:pt x="550545" y="715327"/>
                    </a:lnTo>
                    <a:lnTo>
                      <a:pt x="553593" y="713803"/>
                    </a:lnTo>
                    <a:lnTo>
                      <a:pt x="555117" y="713803"/>
                    </a:lnTo>
                    <a:lnTo>
                      <a:pt x="555117" y="712279"/>
                    </a:lnTo>
                    <a:lnTo>
                      <a:pt x="558165" y="709231"/>
                    </a:lnTo>
                    <a:lnTo>
                      <a:pt x="558165" y="707707"/>
                    </a:lnTo>
                    <a:lnTo>
                      <a:pt x="559689" y="706183"/>
                    </a:lnTo>
                    <a:lnTo>
                      <a:pt x="559689" y="704659"/>
                    </a:lnTo>
                    <a:lnTo>
                      <a:pt x="561213" y="703135"/>
                    </a:lnTo>
                    <a:lnTo>
                      <a:pt x="561213" y="697039"/>
                    </a:lnTo>
                    <a:lnTo>
                      <a:pt x="559689" y="693991"/>
                    </a:lnTo>
                    <a:lnTo>
                      <a:pt x="559689" y="692467"/>
                    </a:lnTo>
                    <a:lnTo>
                      <a:pt x="558165" y="690943"/>
                    </a:lnTo>
                    <a:lnTo>
                      <a:pt x="558165" y="689419"/>
                    </a:lnTo>
                    <a:lnTo>
                      <a:pt x="556641" y="687895"/>
                    </a:lnTo>
                    <a:lnTo>
                      <a:pt x="555117" y="687895"/>
                    </a:lnTo>
                    <a:lnTo>
                      <a:pt x="553593" y="686371"/>
                    </a:lnTo>
                    <a:lnTo>
                      <a:pt x="552069" y="686371"/>
                    </a:lnTo>
                    <a:lnTo>
                      <a:pt x="550545" y="684847"/>
                    </a:lnTo>
                    <a:lnTo>
                      <a:pt x="539775" y="684847"/>
                    </a:lnTo>
                    <a:lnTo>
                      <a:pt x="538251" y="686371"/>
                    </a:lnTo>
                    <a:lnTo>
                      <a:pt x="536727" y="686371"/>
                    </a:lnTo>
                    <a:lnTo>
                      <a:pt x="535203" y="687895"/>
                    </a:lnTo>
                    <a:lnTo>
                      <a:pt x="532155" y="689419"/>
                    </a:lnTo>
                    <a:lnTo>
                      <a:pt x="532155" y="695515"/>
                    </a:lnTo>
                    <a:lnTo>
                      <a:pt x="533679" y="695515"/>
                    </a:lnTo>
                    <a:lnTo>
                      <a:pt x="536727" y="692467"/>
                    </a:lnTo>
                    <a:lnTo>
                      <a:pt x="538251" y="692467"/>
                    </a:lnTo>
                    <a:lnTo>
                      <a:pt x="538251" y="690943"/>
                    </a:lnTo>
                    <a:lnTo>
                      <a:pt x="541401" y="690943"/>
                    </a:lnTo>
                    <a:lnTo>
                      <a:pt x="542925" y="689419"/>
                    </a:lnTo>
                    <a:lnTo>
                      <a:pt x="547497" y="689419"/>
                    </a:lnTo>
                    <a:lnTo>
                      <a:pt x="549021" y="690943"/>
                    </a:lnTo>
                    <a:lnTo>
                      <a:pt x="550545" y="690943"/>
                    </a:lnTo>
                    <a:lnTo>
                      <a:pt x="552069" y="692467"/>
                    </a:lnTo>
                    <a:lnTo>
                      <a:pt x="553593" y="692467"/>
                    </a:lnTo>
                    <a:lnTo>
                      <a:pt x="553593" y="695515"/>
                    </a:lnTo>
                    <a:lnTo>
                      <a:pt x="555117" y="697039"/>
                    </a:lnTo>
                    <a:lnTo>
                      <a:pt x="555117" y="701611"/>
                    </a:lnTo>
                    <a:lnTo>
                      <a:pt x="553593" y="703135"/>
                    </a:lnTo>
                    <a:lnTo>
                      <a:pt x="553593" y="706183"/>
                    </a:lnTo>
                    <a:lnTo>
                      <a:pt x="549021" y="710755"/>
                    </a:lnTo>
                    <a:lnTo>
                      <a:pt x="549021" y="712279"/>
                    </a:lnTo>
                    <a:lnTo>
                      <a:pt x="547497" y="713803"/>
                    </a:lnTo>
                    <a:lnTo>
                      <a:pt x="544449" y="713803"/>
                    </a:lnTo>
                    <a:lnTo>
                      <a:pt x="542925" y="716851"/>
                    </a:lnTo>
                    <a:lnTo>
                      <a:pt x="539775" y="718375"/>
                    </a:lnTo>
                    <a:lnTo>
                      <a:pt x="536727" y="721423"/>
                    </a:lnTo>
                    <a:lnTo>
                      <a:pt x="535203" y="723049"/>
                    </a:lnTo>
                    <a:lnTo>
                      <a:pt x="532155" y="726097"/>
                    </a:lnTo>
                    <a:lnTo>
                      <a:pt x="532155" y="729145"/>
                    </a:lnTo>
                    <a:lnTo>
                      <a:pt x="530631" y="730669"/>
                    </a:lnTo>
                    <a:lnTo>
                      <a:pt x="530631" y="736765"/>
                    </a:lnTo>
                    <a:lnTo>
                      <a:pt x="562737" y="736765"/>
                    </a:lnTo>
                    <a:lnTo>
                      <a:pt x="562737" y="732193"/>
                    </a:lnTo>
                    <a:close/>
                  </a:path>
                  <a:path w="902970" h="1936114">
                    <a:moveTo>
                      <a:pt x="608457" y="388912"/>
                    </a:moveTo>
                    <a:lnTo>
                      <a:pt x="582549" y="388912"/>
                    </a:lnTo>
                    <a:lnTo>
                      <a:pt x="582549" y="385864"/>
                    </a:lnTo>
                    <a:lnTo>
                      <a:pt x="585597" y="382816"/>
                    </a:lnTo>
                    <a:lnTo>
                      <a:pt x="585597" y="381292"/>
                    </a:lnTo>
                    <a:lnTo>
                      <a:pt x="587121" y="379768"/>
                    </a:lnTo>
                    <a:lnTo>
                      <a:pt x="588645" y="379768"/>
                    </a:lnTo>
                    <a:lnTo>
                      <a:pt x="591693" y="376720"/>
                    </a:lnTo>
                    <a:lnTo>
                      <a:pt x="594741" y="375196"/>
                    </a:lnTo>
                    <a:lnTo>
                      <a:pt x="603885" y="366052"/>
                    </a:lnTo>
                    <a:lnTo>
                      <a:pt x="603885" y="364528"/>
                    </a:lnTo>
                    <a:lnTo>
                      <a:pt x="605409" y="363004"/>
                    </a:lnTo>
                    <a:lnTo>
                      <a:pt x="605409" y="350812"/>
                    </a:lnTo>
                    <a:lnTo>
                      <a:pt x="603885" y="349288"/>
                    </a:lnTo>
                    <a:lnTo>
                      <a:pt x="603885" y="347764"/>
                    </a:lnTo>
                    <a:lnTo>
                      <a:pt x="599313" y="343192"/>
                    </a:lnTo>
                    <a:lnTo>
                      <a:pt x="594741" y="343192"/>
                    </a:lnTo>
                    <a:lnTo>
                      <a:pt x="593217" y="341668"/>
                    </a:lnTo>
                    <a:lnTo>
                      <a:pt x="588645" y="341668"/>
                    </a:lnTo>
                    <a:lnTo>
                      <a:pt x="585597" y="343192"/>
                    </a:lnTo>
                    <a:lnTo>
                      <a:pt x="584073" y="343192"/>
                    </a:lnTo>
                    <a:lnTo>
                      <a:pt x="581025" y="344716"/>
                    </a:lnTo>
                    <a:lnTo>
                      <a:pt x="577977" y="347764"/>
                    </a:lnTo>
                    <a:lnTo>
                      <a:pt x="577977" y="353860"/>
                    </a:lnTo>
                    <a:lnTo>
                      <a:pt x="581025" y="350812"/>
                    </a:lnTo>
                    <a:lnTo>
                      <a:pt x="582549" y="350812"/>
                    </a:lnTo>
                    <a:lnTo>
                      <a:pt x="582549" y="349288"/>
                    </a:lnTo>
                    <a:lnTo>
                      <a:pt x="585597" y="349288"/>
                    </a:lnTo>
                    <a:lnTo>
                      <a:pt x="585597" y="347764"/>
                    </a:lnTo>
                    <a:lnTo>
                      <a:pt x="594741" y="347764"/>
                    </a:lnTo>
                    <a:lnTo>
                      <a:pt x="596265" y="349288"/>
                    </a:lnTo>
                    <a:lnTo>
                      <a:pt x="597789" y="349288"/>
                    </a:lnTo>
                    <a:lnTo>
                      <a:pt x="597789" y="350812"/>
                    </a:lnTo>
                    <a:lnTo>
                      <a:pt x="599313" y="350812"/>
                    </a:lnTo>
                    <a:lnTo>
                      <a:pt x="599313" y="353860"/>
                    </a:lnTo>
                    <a:lnTo>
                      <a:pt x="600837" y="355384"/>
                    </a:lnTo>
                    <a:lnTo>
                      <a:pt x="600837" y="358432"/>
                    </a:lnTo>
                    <a:lnTo>
                      <a:pt x="599313" y="359956"/>
                    </a:lnTo>
                    <a:lnTo>
                      <a:pt x="599313" y="363004"/>
                    </a:lnTo>
                    <a:lnTo>
                      <a:pt x="597789" y="364528"/>
                    </a:lnTo>
                    <a:lnTo>
                      <a:pt x="597789" y="366052"/>
                    </a:lnTo>
                    <a:lnTo>
                      <a:pt x="596265" y="367576"/>
                    </a:lnTo>
                    <a:lnTo>
                      <a:pt x="594741" y="367576"/>
                    </a:lnTo>
                    <a:lnTo>
                      <a:pt x="590169" y="372148"/>
                    </a:lnTo>
                    <a:lnTo>
                      <a:pt x="587121" y="373672"/>
                    </a:lnTo>
                    <a:lnTo>
                      <a:pt x="577977" y="382816"/>
                    </a:lnTo>
                    <a:lnTo>
                      <a:pt x="577977" y="384340"/>
                    </a:lnTo>
                    <a:lnTo>
                      <a:pt x="576453" y="385864"/>
                    </a:lnTo>
                    <a:lnTo>
                      <a:pt x="576453" y="395008"/>
                    </a:lnTo>
                    <a:lnTo>
                      <a:pt x="608457" y="395008"/>
                    </a:lnTo>
                    <a:lnTo>
                      <a:pt x="608457" y="388912"/>
                    </a:lnTo>
                    <a:close/>
                  </a:path>
                  <a:path w="902970" h="1936114">
                    <a:moveTo>
                      <a:pt x="648081" y="369100"/>
                    </a:moveTo>
                    <a:lnTo>
                      <a:pt x="647204" y="357098"/>
                    </a:lnTo>
                    <a:lnTo>
                      <a:pt x="644461" y="348526"/>
                    </a:lnTo>
                    <a:lnTo>
                      <a:pt x="643763" y="347764"/>
                    </a:lnTo>
                    <a:lnTo>
                      <a:pt x="641985" y="345846"/>
                    </a:lnTo>
                    <a:lnTo>
                      <a:pt x="641985" y="355384"/>
                    </a:lnTo>
                    <a:lnTo>
                      <a:pt x="641985" y="384340"/>
                    </a:lnTo>
                    <a:lnTo>
                      <a:pt x="638937" y="390436"/>
                    </a:lnTo>
                    <a:lnTo>
                      <a:pt x="625221" y="390436"/>
                    </a:lnTo>
                    <a:lnTo>
                      <a:pt x="620649" y="384340"/>
                    </a:lnTo>
                    <a:lnTo>
                      <a:pt x="620649" y="355384"/>
                    </a:lnTo>
                    <a:lnTo>
                      <a:pt x="625221" y="347764"/>
                    </a:lnTo>
                    <a:lnTo>
                      <a:pt x="638937" y="347764"/>
                    </a:lnTo>
                    <a:lnTo>
                      <a:pt x="641985" y="355384"/>
                    </a:lnTo>
                    <a:lnTo>
                      <a:pt x="641985" y="345846"/>
                    </a:lnTo>
                    <a:lnTo>
                      <a:pt x="639724" y="343382"/>
                    </a:lnTo>
                    <a:lnTo>
                      <a:pt x="632841" y="341668"/>
                    </a:lnTo>
                    <a:lnTo>
                      <a:pt x="629793" y="341668"/>
                    </a:lnTo>
                    <a:lnTo>
                      <a:pt x="626745" y="343192"/>
                    </a:lnTo>
                    <a:lnTo>
                      <a:pt x="625221" y="344716"/>
                    </a:lnTo>
                    <a:lnTo>
                      <a:pt x="622173" y="344716"/>
                    </a:lnTo>
                    <a:lnTo>
                      <a:pt x="620649" y="347764"/>
                    </a:lnTo>
                    <a:lnTo>
                      <a:pt x="619125" y="349288"/>
                    </a:lnTo>
                    <a:lnTo>
                      <a:pt x="617601" y="352336"/>
                    </a:lnTo>
                    <a:lnTo>
                      <a:pt x="617601" y="355384"/>
                    </a:lnTo>
                    <a:lnTo>
                      <a:pt x="616077" y="358432"/>
                    </a:lnTo>
                    <a:lnTo>
                      <a:pt x="616077" y="361480"/>
                    </a:lnTo>
                    <a:lnTo>
                      <a:pt x="614553" y="366052"/>
                    </a:lnTo>
                    <a:lnTo>
                      <a:pt x="614553" y="373672"/>
                    </a:lnTo>
                    <a:lnTo>
                      <a:pt x="616077" y="378244"/>
                    </a:lnTo>
                    <a:lnTo>
                      <a:pt x="616077" y="381292"/>
                    </a:lnTo>
                    <a:lnTo>
                      <a:pt x="617601" y="384340"/>
                    </a:lnTo>
                    <a:lnTo>
                      <a:pt x="617601" y="387388"/>
                    </a:lnTo>
                    <a:lnTo>
                      <a:pt x="619125" y="388912"/>
                    </a:lnTo>
                    <a:lnTo>
                      <a:pt x="620649" y="391960"/>
                    </a:lnTo>
                    <a:lnTo>
                      <a:pt x="622173" y="393484"/>
                    </a:lnTo>
                    <a:lnTo>
                      <a:pt x="625221" y="393484"/>
                    </a:lnTo>
                    <a:lnTo>
                      <a:pt x="626745" y="395008"/>
                    </a:lnTo>
                    <a:lnTo>
                      <a:pt x="635889" y="395008"/>
                    </a:lnTo>
                    <a:lnTo>
                      <a:pt x="638937" y="393484"/>
                    </a:lnTo>
                    <a:lnTo>
                      <a:pt x="640461" y="393484"/>
                    </a:lnTo>
                    <a:lnTo>
                      <a:pt x="641985" y="390436"/>
                    </a:lnTo>
                    <a:lnTo>
                      <a:pt x="643509" y="388912"/>
                    </a:lnTo>
                    <a:lnTo>
                      <a:pt x="645033" y="385864"/>
                    </a:lnTo>
                    <a:lnTo>
                      <a:pt x="646557" y="384340"/>
                    </a:lnTo>
                    <a:lnTo>
                      <a:pt x="648081" y="379768"/>
                    </a:lnTo>
                    <a:lnTo>
                      <a:pt x="648081" y="369100"/>
                    </a:lnTo>
                    <a:close/>
                  </a:path>
                  <a:path w="902970" h="1936114">
                    <a:moveTo>
                      <a:pt x="757910" y="549122"/>
                    </a:moveTo>
                    <a:lnTo>
                      <a:pt x="751814" y="549122"/>
                    </a:lnTo>
                    <a:lnTo>
                      <a:pt x="751814" y="523214"/>
                    </a:lnTo>
                    <a:lnTo>
                      <a:pt x="751814" y="514070"/>
                    </a:lnTo>
                    <a:lnTo>
                      <a:pt x="745705" y="514070"/>
                    </a:lnTo>
                    <a:lnTo>
                      <a:pt x="745705" y="523214"/>
                    </a:lnTo>
                    <a:lnTo>
                      <a:pt x="745705" y="549122"/>
                    </a:lnTo>
                    <a:lnTo>
                      <a:pt x="728941" y="549122"/>
                    </a:lnTo>
                    <a:lnTo>
                      <a:pt x="728941" y="547598"/>
                    </a:lnTo>
                    <a:lnTo>
                      <a:pt x="733513" y="543026"/>
                    </a:lnTo>
                    <a:lnTo>
                      <a:pt x="735037" y="539978"/>
                    </a:lnTo>
                    <a:lnTo>
                      <a:pt x="738085" y="536930"/>
                    </a:lnTo>
                    <a:lnTo>
                      <a:pt x="739609" y="533882"/>
                    </a:lnTo>
                    <a:lnTo>
                      <a:pt x="741133" y="532358"/>
                    </a:lnTo>
                    <a:lnTo>
                      <a:pt x="745705" y="523214"/>
                    </a:lnTo>
                    <a:lnTo>
                      <a:pt x="745705" y="514070"/>
                    </a:lnTo>
                    <a:lnTo>
                      <a:pt x="739609" y="526262"/>
                    </a:lnTo>
                    <a:lnTo>
                      <a:pt x="736561" y="529310"/>
                    </a:lnTo>
                    <a:lnTo>
                      <a:pt x="733513" y="535406"/>
                    </a:lnTo>
                    <a:lnTo>
                      <a:pt x="730465" y="538454"/>
                    </a:lnTo>
                    <a:lnTo>
                      <a:pt x="728941" y="541502"/>
                    </a:lnTo>
                    <a:lnTo>
                      <a:pt x="725893" y="543026"/>
                    </a:lnTo>
                    <a:lnTo>
                      <a:pt x="724369" y="546074"/>
                    </a:lnTo>
                    <a:lnTo>
                      <a:pt x="721321" y="549122"/>
                    </a:lnTo>
                    <a:lnTo>
                      <a:pt x="721321" y="553694"/>
                    </a:lnTo>
                    <a:lnTo>
                      <a:pt x="745705" y="553694"/>
                    </a:lnTo>
                    <a:lnTo>
                      <a:pt x="745705" y="565886"/>
                    </a:lnTo>
                    <a:lnTo>
                      <a:pt x="751814" y="565886"/>
                    </a:lnTo>
                    <a:lnTo>
                      <a:pt x="751814" y="553694"/>
                    </a:lnTo>
                    <a:lnTo>
                      <a:pt x="757910" y="553694"/>
                    </a:lnTo>
                    <a:lnTo>
                      <a:pt x="757910" y="549122"/>
                    </a:lnTo>
                    <a:close/>
                  </a:path>
                  <a:path w="902970" h="1936114">
                    <a:moveTo>
                      <a:pt x="796010" y="549122"/>
                    </a:moveTo>
                    <a:lnTo>
                      <a:pt x="794486" y="547598"/>
                    </a:lnTo>
                    <a:lnTo>
                      <a:pt x="794486" y="546074"/>
                    </a:lnTo>
                    <a:lnTo>
                      <a:pt x="791438" y="543026"/>
                    </a:lnTo>
                    <a:lnTo>
                      <a:pt x="791438" y="541502"/>
                    </a:lnTo>
                    <a:lnTo>
                      <a:pt x="789914" y="541502"/>
                    </a:lnTo>
                    <a:lnTo>
                      <a:pt x="788390" y="539978"/>
                    </a:lnTo>
                    <a:lnTo>
                      <a:pt x="783818" y="539978"/>
                    </a:lnTo>
                    <a:lnTo>
                      <a:pt x="783818" y="538454"/>
                    </a:lnTo>
                    <a:lnTo>
                      <a:pt x="789914" y="536930"/>
                    </a:lnTo>
                    <a:lnTo>
                      <a:pt x="792962" y="532358"/>
                    </a:lnTo>
                    <a:lnTo>
                      <a:pt x="792962" y="521690"/>
                    </a:lnTo>
                    <a:lnTo>
                      <a:pt x="791438" y="520166"/>
                    </a:lnTo>
                    <a:lnTo>
                      <a:pt x="791438" y="518642"/>
                    </a:lnTo>
                    <a:lnTo>
                      <a:pt x="788390" y="515594"/>
                    </a:lnTo>
                    <a:lnTo>
                      <a:pt x="786866" y="515594"/>
                    </a:lnTo>
                    <a:lnTo>
                      <a:pt x="785342" y="514070"/>
                    </a:lnTo>
                    <a:lnTo>
                      <a:pt x="770102" y="514070"/>
                    </a:lnTo>
                    <a:lnTo>
                      <a:pt x="767054" y="517118"/>
                    </a:lnTo>
                    <a:lnTo>
                      <a:pt x="767054" y="521690"/>
                    </a:lnTo>
                    <a:lnTo>
                      <a:pt x="770102" y="520166"/>
                    </a:lnTo>
                    <a:lnTo>
                      <a:pt x="774674" y="518642"/>
                    </a:lnTo>
                    <a:lnTo>
                      <a:pt x="783818" y="518642"/>
                    </a:lnTo>
                    <a:lnTo>
                      <a:pt x="786866" y="521690"/>
                    </a:lnTo>
                    <a:lnTo>
                      <a:pt x="786866" y="533882"/>
                    </a:lnTo>
                    <a:lnTo>
                      <a:pt x="783818" y="536930"/>
                    </a:lnTo>
                    <a:lnTo>
                      <a:pt x="770102" y="536930"/>
                    </a:lnTo>
                    <a:lnTo>
                      <a:pt x="770102" y="541502"/>
                    </a:lnTo>
                    <a:lnTo>
                      <a:pt x="783818" y="541502"/>
                    </a:lnTo>
                    <a:lnTo>
                      <a:pt x="789914" y="546074"/>
                    </a:lnTo>
                    <a:lnTo>
                      <a:pt x="789914" y="553694"/>
                    </a:lnTo>
                    <a:lnTo>
                      <a:pt x="788390" y="555218"/>
                    </a:lnTo>
                    <a:lnTo>
                      <a:pt x="788390" y="556742"/>
                    </a:lnTo>
                    <a:lnTo>
                      <a:pt x="783818" y="561314"/>
                    </a:lnTo>
                    <a:lnTo>
                      <a:pt x="768578" y="561314"/>
                    </a:lnTo>
                    <a:lnTo>
                      <a:pt x="765530" y="558266"/>
                    </a:lnTo>
                    <a:lnTo>
                      <a:pt x="765530" y="564362"/>
                    </a:lnTo>
                    <a:lnTo>
                      <a:pt x="771626" y="567410"/>
                    </a:lnTo>
                    <a:lnTo>
                      <a:pt x="782294" y="567410"/>
                    </a:lnTo>
                    <a:lnTo>
                      <a:pt x="783818" y="565886"/>
                    </a:lnTo>
                    <a:lnTo>
                      <a:pt x="786866" y="565886"/>
                    </a:lnTo>
                    <a:lnTo>
                      <a:pt x="791438" y="561314"/>
                    </a:lnTo>
                    <a:lnTo>
                      <a:pt x="794486" y="558266"/>
                    </a:lnTo>
                    <a:lnTo>
                      <a:pt x="794486" y="556742"/>
                    </a:lnTo>
                    <a:lnTo>
                      <a:pt x="796010" y="553694"/>
                    </a:lnTo>
                    <a:lnTo>
                      <a:pt x="796010" y="549122"/>
                    </a:lnTo>
                    <a:close/>
                  </a:path>
                  <a:path w="902970" h="1936114">
                    <a:moveTo>
                      <a:pt x="799058" y="32004"/>
                    </a:moveTo>
                    <a:lnTo>
                      <a:pt x="797534" y="28956"/>
                    </a:lnTo>
                    <a:lnTo>
                      <a:pt x="797534" y="27432"/>
                    </a:lnTo>
                    <a:lnTo>
                      <a:pt x="794486" y="24384"/>
                    </a:lnTo>
                    <a:lnTo>
                      <a:pt x="794486" y="22860"/>
                    </a:lnTo>
                    <a:lnTo>
                      <a:pt x="792962" y="21336"/>
                    </a:lnTo>
                    <a:lnTo>
                      <a:pt x="792962" y="32004"/>
                    </a:lnTo>
                    <a:lnTo>
                      <a:pt x="792962" y="41148"/>
                    </a:lnTo>
                    <a:lnTo>
                      <a:pt x="791438" y="42672"/>
                    </a:lnTo>
                    <a:lnTo>
                      <a:pt x="791438" y="44196"/>
                    </a:lnTo>
                    <a:lnTo>
                      <a:pt x="788390" y="47244"/>
                    </a:lnTo>
                    <a:lnTo>
                      <a:pt x="785342" y="47244"/>
                    </a:lnTo>
                    <a:lnTo>
                      <a:pt x="785342" y="48768"/>
                    </a:lnTo>
                    <a:lnTo>
                      <a:pt x="782294" y="48768"/>
                    </a:lnTo>
                    <a:lnTo>
                      <a:pt x="780770" y="47244"/>
                    </a:lnTo>
                    <a:lnTo>
                      <a:pt x="777722" y="47244"/>
                    </a:lnTo>
                    <a:lnTo>
                      <a:pt x="776198" y="45720"/>
                    </a:lnTo>
                    <a:lnTo>
                      <a:pt x="776198" y="44196"/>
                    </a:lnTo>
                    <a:lnTo>
                      <a:pt x="773150" y="41148"/>
                    </a:lnTo>
                    <a:lnTo>
                      <a:pt x="773150" y="32004"/>
                    </a:lnTo>
                    <a:lnTo>
                      <a:pt x="774674" y="30480"/>
                    </a:lnTo>
                    <a:lnTo>
                      <a:pt x="774674" y="28956"/>
                    </a:lnTo>
                    <a:lnTo>
                      <a:pt x="777722" y="25908"/>
                    </a:lnTo>
                    <a:lnTo>
                      <a:pt x="780770" y="25908"/>
                    </a:lnTo>
                    <a:lnTo>
                      <a:pt x="782294" y="24384"/>
                    </a:lnTo>
                    <a:lnTo>
                      <a:pt x="785342" y="24384"/>
                    </a:lnTo>
                    <a:lnTo>
                      <a:pt x="785342" y="25908"/>
                    </a:lnTo>
                    <a:lnTo>
                      <a:pt x="788390" y="25908"/>
                    </a:lnTo>
                    <a:lnTo>
                      <a:pt x="791438" y="28956"/>
                    </a:lnTo>
                    <a:lnTo>
                      <a:pt x="791438" y="30480"/>
                    </a:lnTo>
                    <a:lnTo>
                      <a:pt x="792962" y="32004"/>
                    </a:lnTo>
                    <a:lnTo>
                      <a:pt x="792962" y="21336"/>
                    </a:lnTo>
                    <a:lnTo>
                      <a:pt x="789914" y="21336"/>
                    </a:lnTo>
                    <a:lnTo>
                      <a:pt x="788390" y="19812"/>
                    </a:lnTo>
                    <a:lnTo>
                      <a:pt x="779246" y="19812"/>
                    </a:lnTo>
                    <a:lnTo>
                      <a:pt x="774674" y="22860"/>
                    </a:lnTo>
                    <a:lnTo>
                      <a:pt x="773150" y="25908"/>
                    </a:lnTo>
                    <a:lnTo>
                      <a:pt x="773150" y="18288"/>
                    </a:lnTo>
                    <a:lnTo>
                      <a:pt x="774674" y="15240"/>
                    </a:lnTo>
                    <a:lnTo>
                      <a:pt x="774674" y="12192"/>
                    </a:lnTo>
                    <a:lnTo>
                      <a:pt x="780770" y="6096"/>
                    </a:lnTo>
                    <a:lnTo>
                      <a:pt x="783818" y="4572"/>
                    </a:lnTo>
                    <a:lnTo>
                      <a:pt x="789914" y="4572"/>
                    </a:lnTo>
                    <a:lnTo>
                      <a:pt x="796010" y="7620"/>
                    </a:lnTo>
                    <a:lnTo>
                      <a:pt x="796010" y="4572"/>
                    </a:lnTo>
                    <a:lnTo>
                      <a:pt x="796010" y="1524"/>
                    </a:lnTo>
                    <a:lnTo>
                      <a:pt x="794486" y="0"/>
                    </a:lnTo>
                    <a:lnTo>
                      <a:pt x="780770" y="0"/>
                    </a:lnTo>
                    <a:lnTo>
                      <a:pt x="779246" y="1524"/>
                    </a:lnTo>
                    <a:lnTo>
                      <a:pt x="776198" y="3048"/>
                    </a:lnTo>
                    <a:lnTo>
                      <a:pt x="774674" y="6096"/>
                    </a:lnTo>
                    <a:lnTo>
                      <a:pt x="771626" y="7620"/>
                    </a:lnTo>
                    <a:lnTo>
                      <a:pt x="768578" y="13716"/>
                    </a:lnTo>
                    <a:lnTo>
                      <a:pt x="768578" y="16764"/>
                    </a:lnTo>
                    <a:lnTo>
                      <a:pt x="767054" y="21336"/>
                    </a:lnTo>
                    <a:lnTo>
                      <a:pt x="767054" y="39624"/>
                    </a:lnTo>
                    <a:lnTo>
                      <a:pt x="768578" y="42672"/>
                    </a:lnTo>
                    <a:lnTo>
                      <a:pt x="768578" y="44196"/>
                    </a:lnTo>
                    <a:lnTo>
                      <a:pt x="770102" y="47244"/>
                    </a:lnTo>
                    <a:lnTo>
                      <a:pt x="771626" y="48768"/>
                    </a:lnTo>
                    <a:lnTo>
                      <a:pt x="774674" y="50292"/>
                    </a:lnTo>
                    <a:lnTo>
                      <a:pt x="777722" y="53340"/>
                    </a:lnTo>
                    <a:lnTo>
                      <a:pt x="786866" y="53340"/>
                    </a:lnTo>
                    <a:lnTo>
                      <a:pt x="789914" y="51816"/>
                    </a:lnTo>
                    <a:lnTo>
                      <a:pt x="791438" y="51816"/>
                    </a:lnTo>
                    <a:lnTo>
                      <a:pt x="794486" y="48768"/>
                    </a:lnTo>
                    <a:lnTo>
                      <a:pt x="797534" y="45720"/>
                    </a:lnTo>
                    <a:lnTo>
                      <a:pt x="797534" y="42672"/>
                    </a:lnTo>
                    <a:lnTo>
                      <a:pt x="799058" y="41148"/>
                    </a:lnTo>
                    <a:lnTo>
                      <a:pt x="799058" y="32004"/>
                    </a:lnTo>
                    <a:close/>
                  </a:path>
                  <a:path w="902970" h="1936114">
                    <a:moveTo>
                      <a:pt x="902779" y="204406"/>
                    </a:moveTo>
                    <a:lnTo>
                      <a:pt x="901255" y="202882"/>
                    </a:lnTo>
                    <a:lnTo>
                      <a:pt x="901255" y="201358"/>
                    </a:lnTo>
                    <a:lnTo>
                      <a:pt x="899731" y="199834"/>
                    </a:lnTo>
                    <a:lnTo>
                      <a:pt x="898207" y="199834"/>
                    </a:lnTo>
                    <a:lnTo>
                      <a:pt x="896683" y="198221"/>
                    </a:lnTo>
                    <a:lnTo>
                      <a:pt x="895159" y="198221"/>
                    </a:lnTo>
                    <a:lnTo>
                      <a:pt x="893635" y="196697"/>
                    </a:lnTo>
                    <a:lnTo>
                      <a:pt x="890587" y="196697"/>
                    </a:lnTo>
                    <a:lnTo>
                      <a:pt x="898207" y="195173"/>
                    </a:lnTo>
                    <a:lnTo>
                      <a:pt x="901255" y="190601"/>
                    </a:lnTo>
                    <a:lnTo>
                      <a:pt x="901255" y="179933"/>
                    </a:lnTo>
                    <a:lnTo>
                      <a:pt x="899731" y="178409"/>
                    </a:lnTo>
                    <a:lnTo>
                      <a:pt x="899731" y="176885"/>
                    </a:lnTo>
                    <a:lnTo>
                      <a:pt x="898207" y="175361"/>
                    </a:lnTo>
                    <a:lnTo>
                      <a:pt x="895159" y="172313"/>
                    </a:lnTo>
                    <a:lnTo>
                      <a:pt x="892111" y="172313"/>
                    </a:lnTo>
                    <a:lnTo>
                      <a:pt x="890587" y="170789"/>
                    </a:lnTo>
                    <a:lnTo>
                      <a:pt x="882967" y="170789"/>
                    </a:lnTo>
                    <a:lnTo>
                      <a:pt x="878395" y="172313"/>
                    </a:lnTo>
                    <a:lnTo>
                      <a:pt x="875347" y="173837"/>
                    </a:lnTo>
                    <a:lnTo>
                      <a:pt x="875347" y="179933"/>
                    </a:lnTo>
                    <a:lnTo>
                      <a:pt x="878395" y="176885"/>
                    </a:lnTo>
                    <a:lnTo>
                      <a:pt x="881443" y="175361"/>
                    </a:lnTo>
                    <a:lnTo>
                      <a:pt x="892111" y="175361"/>
                    </a:lnTo>
                    <a:lnTo>
                      <a:pt x="895159" y="178409"/>
                    </a:lnTo>
                    <a:lnTo>
                      <a:pt x="895159" y="190601"/>
                    </a:lnTo>
                    <a:lnTo>
                      <a:pt x="890587" y="193649"/>
                    </a:lnTo>
                    <a:lnTo>
                      <a:pt x="878395" y="193649"/>
                    </a:lnTo>
                    <a:lnTo>
                      <a:pt x="878395" y="199834"/>
                    </a:lnTo>
                    <a:lnTo>
                      <a:pt x="892111" y="199834"/>
                    </a:lnTo>
                    <a:lnTo>
                      <a:pt x="896683" y="202882"/>
                    </a:lnTo>
                    <a:lnTo>
                      <a:pt x="896683" y="213550"/>
                    </a:lnTo>
                    <a:lnTo>
                      <a:pt x="895159" y="215074"/>
                    </a:lnTo>
                    <a:lnTo>
                      <a:pt x="895159" y="216598"/>
                    </a:lnTo>
                    <a:lnTo>
                      <a:pt x="893635" y="216598"/>
                    </a:lnTo>
                    <a:lnTo>
                      <a:pt x="892111" y="218122"/>
                    </a:lnTo>
                    <a:lnTo>
                      <a:pt x="890587" y="218122"/>
                    </a:lnTo>
                    <a:lnTo>
                      <a:pt x="889063" y="219646"/>
                    </a:lnTo>
                    <a:lnTo>
                      <a:pt x="879919" y="219646"/>
                    </a:lnTo>
                    <a:lnTo>
                      <a:pt x="876871" y="218122"/>
                    </a:lnTo>
                    <a:lnTo>
                      <a:pt x="873823" y="215074"/>
                    </a:lnTo>
                    <a:lnTo>
                      <a:pt x="873823" y="221170"/>
                    </a:lnTo>
                    <a:lnTo>
                      <a:pt x="876871" y="224218"/>
                    </a:lnTo>
                    <a:lnTo>
                      <a:pt x="890587" y="224218"/>
                    </a:lnTo>
                    <a:lnTo>
                      <a:pt x="892111" y="222694"/>
                    </a:lnTo>
                    <a:lnTo>
                      <a:pt x="895159" y="222694"/>
                    </a:lnTo>
                    <a:lnTo>
                      <a:pt x="898207" y="219646"/>
                    </a:lnTo>
                    <a:lnTo>
                      <a:pt x="899731" y="219646"/>
                    </a:lnTo>
                    <a:lnTo>
                      <a:pt x="901255" y="216598"/>
                    </a:lnTo>
                    <a:lnTo>
                      <a:pt x="901255" y="215074"/>
                    </a:lnTo>
                    <a:lnTo>
                      <a:pt x="902779" y="213550"/>
                    </a:lnTo>
                    <a:lnTo>
                      <a:pt x="902779" y="20440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32"/>
              </a:p>
            </p:txBody>
          </p:sp>
        </p:grpSp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71474" y="3949137"/>
              <a:ext cx="746693" cy="7048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62366" y="4592269"/>
              <a:ext cx="239252" cy="10373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23965" y="2152323"/>
              <a:ext cx="1666304" cy="67638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8186878" y="5472061"/>
              <a:ext cx="139924" cy="39156"/>
            </a:xfrm>
            <a:custGeom>
              <a:avLst/>
              <a:gdLst/>
              <a:ahLst/>
              <a:cxnLst/>
              <a:rect l="l" t="t" r="r" b="b"/>
              <a:pathLst>
                <a:path w="154304" h="43179">
                  <a:moveTo>
                    <a:pt x="39725" y="42684"/>
                  </a:moveTo>
                  <a:lnTo>
                    <a:pt x="35915" y="32016"/>
                  </a:lnTo>
                  <a:lnTo>
                    <a:pt x="33731" y="25920"/>
                  </a:lnTo>
                  <a:lnTo>
                    <a:pt x="26657" y="6108"/>
                  </a:lnTo>
                  <a:lnTo>
                    <a:pt x="26009" y="4292"/>
                  </a:lnTo>
                  <a:lnTo>
                    <a:pt x="26009" y="25920"/>
                  </a:lnTo>
                  <a:lnTo>
                    <a:pt x="13817" y="25920"/>
                  </a:lnTo>
                  <a:lnTo>
                    <a:pt x="19913" y="9156"/>
                  </a:lnTo>
                  <a:lnTo>
                    <a:pt x="26009" y="25920"/>
                  </a:lnTo>
                  <a:lnTo>
                    <a:pt x="26009" y="4292"/>
                  </a:lnTo>
                  <a:lnTo>
                    <a:pt x="24485" y="12"/>
                  </a:lnTo>
                  <a:lnTo>
                    <a:pt x="16865" y="12"/>
                  </a:lnTo>
                  <a:lnTo>
                    <a:pt x="0" y="42684"/>
                  </a:lnTo>
                  <a:lnTo>
                    <a:pt x="7721" y="42684"/>
                  </a:lnTo>
                  <a:lnTo>
                    <a:pt x="12293" y="32016"/>
                  </a:lnTo>
                  <a:lnTo>
                    <a:pt x="27533" y="32016"/>
                  </a:lnTo>
                  <a:lnTo>
                    <a:pt x="32105" y="42684"/>
                  </a:lnTo>
                  <a:lnTo>
                    <a:pt x="39725" y="42684"/>
                  </a:lnTo>
                  <a:close/>
                </a:path>
                <a:path w="154304" h="43179">
                  <a:moveTo>
                    <a:pt x="80873" y="12"/>
                  </a:moveTo>
                  <a:lnTo>
                    <a:pt x="74777" y="12"/>
                  </a:lnTo>
                  <a:lnTo>
                    <a:pt x="74777" y="32016"/>
                  </a:lnTo>
                  <a:lnTo>
                    <a:pt x="73253" y="30492"/>
                  </a:lnTo>
                  <a:lnTo>
                    <a:pt x="59385" y="9156"/>
                  </a:lnTo>
                  <a:lnTo>
                    <a:pt x="53441" y="12"/>
                  </a:lnTo>
                  <a:lnTo>
                    <a:pt x="45821" y="12"/>
                  </a:lnTo>
                  <a:lnTo>
                    <a:pt x="45821" y="42684"/>
                  </a:lnTo>
                  <a:lnTo>
                    <a:pt x="51917" y="42684"/>
                  </a:lnTo>
                  <a:lnTo>
                    <a:pt x="51917" y="10680"/>
                  </a:lnTo>
                  <a:lnTo>
                    <a:pt x="53441" y="10680"/>
                  </a:lnTo>
                  <a:lnTo>
                    <a:pt x="53441" y="12204"/>
                  </a:lnTo>
                  <a:lnTo>
                    <a:pt x="73253" y="42684"/>
                  </a:lnTo>
                  <a:lnTo>
                    <a:pt x="80873" y="42684"/>
                  </a:lnTo>
                  <a:lnTo>
                    <a:pt x="80873" y="33540"/>
                  </a:lnTo>
                  <a:lnTo>
                    <a:pt x="80873" y="12"/>
                  </a:lnTo>
                  <a:close/>
                </a:path>
                <a:path w="154304" h="43179">
                  <a:moveTo>
                    <a:pt x="118973" y="0"/>
                  </a:moveTo>
                  <a:lnTo>
                    <a:pt x="86969" y="0"/>
                  </a:lnTo>
                  <a:lnTo>
                    <a:pt x="86969" y="6096"/>
                  </a:lnTo>
                  <a:lnTo>
                    <a:pt x="99161" y="6096"/>
                  </a:lnTo>
                  <a:lnTo>
                    <a:pt x="99161" y="42672"/>
                  </a:lnTo>
                  <a:lnTo>
                    <a:pt x="106781" y="42672"/>
                  </a:lnTo>
                  <a:lnTo>
                    <a:pt x="106781" y="6096"/>
                  </a:lnTo>
                  <a:lnTo>
                    <a:pt x="118973" y="6096"/>
                  </a:lnTo>
                  <a:lnTo>
                    <a:pt x="118973" y="0"/>
                  </a:lnTo>
                  <a:close/>
                </a:path>
                <a:path w="154304" h="43179">
                  <a:moveTo>
                    <a:pt x="154114" y="0"/>
                  </a:moveTo>
                  <a:lnTo>
                    <a:pt x="122021" y="0"/>
                  </a:lnTo>
                  <a:lnTo>
                    <a:pt x="122021" y="6096"/>
                  </a:lnTo>
                  <a:lnTo>
                    <a:pt x="134213" y="6096"/>
                  </a:lnTo>
                  <a:lnTo>
                    <a:pt x="134213" y="42672"/>
                  </a:lnTo>
                  <a:lnTo>
                    <a:pt x="141833" y="42672"/>
                  </a:lnTo>
                  <a:lnTo>
                    <a:pt x="141833" y="6096"/>
                  </a:lnTo>
                  <a:lnTo>
                    <a:pt x="154114" y="6096"/>
                  </a:lnTo>
                  <a:lnTo>
                    <a:pt x="154114" y="0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2" name="object 52"/>
            <p:cNvSpPr/>
            <p:nvPr/>
          </p:nvSpPr>
          <p:spPr>
            <a:xfrm>
              <a:off x="8481502" y="5472061"/>
              <a:ext cx="124953" cy="39156"/>
            </a:xfrm>
            <a:custGeom>
              <a:avLst/>
              <a:gdLst/>
              <a:ahLst/>
              <a:cxnLst/>
              <a:rect l="l" t="t" r="r" b="b"/>
              <a:pathLst>
                <a:path w="137795" h="43179">
                  <a:moveTo>
                    <a:pt x="27432" y="28956"/>
                  </a:moveTo>
                  <a:lnTo>
                    <a:pt x="25908" y="27432"/>
                  </a:lnTo>
                  <a:lnTo>
                    <a:pt x="25908" y="25908"/>
                  </a:lnTo>
                  <a:lnTo>
                    <a:pt x="24384" y="25908"/>
                  </a:lnTo>
                  <a:lnTo>
                    <a:pt x="24384" y="24384"/>
                  </a:lnTo>
                  <a:lnTo>
                    <a:pt x="22860" y="22860"/>
                  </a:lnTo>
                  <a:lnTo>
                    <a:pt x="21336" y="22860"/>
                  </a:lnTo>
                  <a:lnTo>
                    <a:pt x="16764" y="18288"/>
                  </a:lnTo>
                  <a:lnTo>
                    <a:pt x="13716" y="18288"/>
                  </a:lnTo>
                  <a:lnTo>
                    <a:pt x="12192" y="16764"/>
                  </a:lnTo>
                  <a:lnTo>
                    <a:pt x="10668" y="16764"/>
                  </a:lnTo>
                  <a:lnTo>
                    <a:pt x="7620" y="13716"/>
                  </a:lnTo>
                  <a:lnTo>
                    <a:pt x="7620" y="9144"/>
                  </a:lnTo>
                  <a:lnTo>
                    <a:pt x="9144" y="7620"/>
                  </a:lnTo>
                  <a:lnTo>
                    <a:pt x="10668" y="7620"/>
                  </a:lnTo>
                  <a:lnTo>
                    <a:pt x="10668" y="6096"/>
                  </a:lnTo>
                  <a:lnTo>
                    <a:pt x="22860" y="6096"/>
                  </a:lnTo>
                  <a:lnTo>
                    <a:pt x="25908" y="7620"/>
                  </a:lnTo>
                  <a:lnTo>
                    <a:pt x="25908" y="6096"/>
                  </a:lnTo>
                  <a:lnTo>
                    <a:pt x="25908" y="1524"/>
                  </a:lnTo>
                  <a:lnTo>
                    <a:pt x="22860" y="0"/>
                  </a:lnTo>
                  <a:lnTo>
                    <a:pt x="9144" y="0"/>
                  </a:lnTo>
                  <a:lnTo>
                    <a:pt x="7620" y="1524"/>
                  </a:lnTo>
                  <a:lnTo>
                    <a:pt x="6096" y="1524"/>
                  </a:lnTo>
                  <a:lnTo>
                    <a:pt x="4572" y="3048"/>
                  </a:lnTo>
                  <a:lnTo>
                    <a:pt x="3048" y="3048"/>
                  </a:lnTo>
                  <a:lnTo>
                    <a:pt x="1524" y="4572"/>
                  </a:lnTo>
                  <a:lnTo>
                    <a:pt x="1524" y="6096"/>
                  </a:lnTo>
                  <a:lnTo>
                    <a:pt x="0" y="7620"/>
                  </a:lnTo>
                  <a:lnTo>
                    <a:pt x="0" y="15240"/>
                  </a:lnTo>
                  <a:lnTo>
                    <a:pt x="1524" y="16764"/>
                  </a:lnTo>
                  <a:lnTo>
                    <a:pt x="1524" y="18288"/>
                  </a:lnTo>
                  <a:lnTo>
                    <a:pt x="3048" y="18288"/>
                  </a:lnTo>
                  <a:lnTo>
                    <a:pt x="3048" y="19812"/>
                  </a:lnTo>
                  <a:lnTo>
                    <a:pt x="4572" y="21336"/>
                  </a:lnTo>
                  <a:lnTo>
                    <a:pt x="6096" y="21336"/>
                  </a:lnTo>
                  <a:lnTo>
                    <a:pt x="7620" y="22860"/>
                  </a:lnTo>
                  <a:lnTo>
                    <a:pt x="9144" y="22860"/>
                  </a:lnTo>
                  <a:lnTo>
                    <a:pt x="10668" y="24384"/>
                  </a:lnTo>
                  <a:lnTo>
                    <a:pt x="12192" y="24384"/>
                  </a:lnTo>
                  <a:lnTo>
                    <a:pt x="13716" y="25908"/>
                  </a:lnTo>
                  <a:lnTo>
                    <a:pt x="16764" y="25908"/>
                  </a:lnTo>
                  <a:lnTo>
                    <a:pt x="16764" y="27432"/>
                  </a:lnTo>
                  <a:lnTo>
                    <a:pt x="18288" y="27432"/>
                  </a:lnTo>
                  <a:lnTo>
                    <a:pt x="18288" y="28956"/>
                  </a:lnTo>
                  <a:lnTo>
                    <a:pt x="19812" y="30480"/>
                  </a:lnTo>
                  <a:lnTo>
                    <a:pt x="19812" y="33528"/>
                  </a:lnTo>
                  <a:lnTo>
                    <a:pt x="16764" y="36576"/>
                  </a:lnTo>
                  <a:lnTo>
                    <a:pt x="13716" y="38100"/>
                  </a:lnTo>
                  <a:lnTo>
                    <a:pt x="7620" y="38100"/>
                  </a:lnTo>
                  <a:lnTo>
                    <a:pt x="7620" y="36576"/>
                  </a:lnTo>
                  <a:lnTo>
                    <a:pt x="3048" y="36576"/>
                  </a:lnTo>
                  <a:lnTo>
                    <a:pt x="1524" y="35052"/>
                  </a:lnTo>
                  <a:lnTo>
                    <a:pt x="0" y="35052"/>
                  </a:lnTo>
                  <a:lnTo>
                    <a:pt x="0" y="41148"/>
                  </a:lnTo>
                  <a:lnTo>
                    <a:pt x="1524" y="41148"/>
                  </a:lnTo>
                  <a:lnTo>
                    <a:pt x="3048" y="42672"/>
                  </a:lnTo>
                  <a:lnTo>
                    <a:pt x="19812" y="42672"/>
                  </a:lnTo>
                  <a:lnTo>
                    <a:pt x="21336" y="41148"/>
                  </a:lnTo>
                  <a:lnTo>
                    <a:pt x="22860" y="41148"/>
                  </a:lnTo>
                  <a:lnTo>
                    <a:pt x="24384" y="39624"/>
                  </a:lnTo>
                  <a:lnTo>
                    <a:pt x="24384" y="38100"/>
                  </a:lnTo>
                  <a:lnTo>
                    <a:pt x="25908" y="36576"/>
                  </a:lnTo>
                  <a:lnTo>
                    <a:pt x="25908" y="35052"/>
                  </a:lnTo>
                  <a:lnTo>
                    <a:pt x="27432" y="33528"/>
                  </a:lnTo>
                  <a:lnTo>
                    <a:pt x="27432" y="28956"/>
                  </a:lnTo>
                  <a:close/>
                </a:path>
                <a:path w="137795" h="43179">
                  <a:moveTo>
                    <a:pt x="67043" y="12"/>
                  </a:moveTo>
                  <a:lnTo>
                    <a:pt x="60947" y="12"/>
                  </a:lnTo>
                  <a:lnTo>
                    <a:pt x="60947" y="33540"/>
                  </a:lnTo>
                  <a:lnTo>
                    <a:pt x="57899" y="36588"/>
                  </a:lnTo>
                  <a:lnTo>
                    <a:pt x="44183" y="36588"/>
                  </a:lnTo>
                  <a:lnTo>
                    <a:pt x="41135" y="33540"/>
                  </a:lnTo>
                  <a:lnTo>
                    <a:pt x="41135" y="12"/>
                  </a:lnTo>
                  <a:lnTo>
                    <a:pt x="33515" y="12"/>
                  </a:lnTo>
                  <a:lnTo>
                    <a:pt x="33515" y="38112"/>
                  </a:lnTo>
                  <a:lnTo>
                    <a:pt x="39611" y="42684"/>
                  </a:lnTo>
                  <a:lnTo>
                    <a:pt x="60947" y="42684"/>
                  </a:lnTo>
                  <a:lnTo>
                    <a:pt x="67043" y="38112"/>
                  </a:lnTo>
                  <a:lnTo>
                    <a:pt x="67043" y="25920"/>
                  </a:lnTo>
                  <a:lnTo>
                    <a:pt x="67043" y="12"/>
                  </a:lnTo>
                  <a:close/>
                </a:path>
                <a:path w="137795" h="43179">
                  <a:moveTo>
                    <a:pt x="102095" y="27432"/>
                  </a:moveTo>
                  <a:lnTo>
                    <a:pt x="94475" y="19812"/>
                  </a:lnTo>
                  <a:lnTo>
                    <a:pt x="92951" y="19812"/>
                  </a:lnTo>
                  <a:lnTo>
                    <a:pt x="91427" y="18288"/>
                  </a:lnTo>
                  <a:lnTo>
                    <a:pt x="88379" y="18288"/>
                  </a:lnTo>
                  <a:lnTo>
                    <a:pt x="88379" y="16764"/>
                  </a:lnTo>
                  <a:lnTo>
                    <a:pt x="85331" y="16764"/>
                  </a:lnTo>
                  <a:lnTo>
                    <a:pt x="85331" y="15240"/>
                  </a:lnTo>
                  <a:lnTo>
                    <a:pt x="83807" y="15240"/>
                  </a:lnTo>
                  <a:lnTo>
                    <a:pt x="83807" y="13716"/>
                  </a:lnTo>
                  <a:lnTo>
                    <a:pt x="82283" y="12192"/>
                  </a:lnTo>
                  <a:lnTo>
                    <a:pt x="82283" y="9144"/>
                  </a:lnTo>
                  <a:lnTo>
                    <a:pt x="83807" y="9144"/>
                  </a:lnTo>
                  <a:lnTo>
                    <a:pt x="83807" y="7620"/>
                  </a:lnTo>
                  <a:lnTo>
                    <a:pt x="85331" y="7620"/>
                  </a:lnTo>
                  <a:lnTo>
                    <a:pt x="86855" y="6096"/>
                  </a:lnTo>
                  <a:lnTo>
                    <a:pt x="97523" y="6096"/>
                  </a:lnTo>
                  <a:lnTo>
                    <a:pt x="100571" y="7620"/>
                  </a:lnTo>
                  <a:lnTo>
                    <a:pt x="100571" y="6096"/>
                  </a:lnTo>
                  <a:lnTo>
                    <a:pt x="100571" y="1524"/>
                  </a:lnTo>
                  <a:lnTo>
                    <a:pt x="99047" y="0"/>
                  </a:lnTo>
                  <a:lnTo>
                    <a:pt x="85331" y="0"/>
                  </a:lnTo>
                  <a:lnTo>
                    <a:pt x="83807" y="1524"/>
                  </a:lnTo>
                  <a:lnTo>
                    <a:pt x="82283" y="1524"/>
                  </a:lnTo>
                  <a:lnTo>
                    <a:pt x="80759" y="3048"/>
                  </a:lnTo>
                  <a:lnTo>
                    <a:pt x="79235" y="3048"/>
                  </a:lnTo>
                  <a:lnTo>
                    <a:pt x="76187" y="6096"/>
                  </a:lnTo>
                  <a:lnTo>
                    <a:pt x="76187" y="7620"/>
                  </a:lnTo>
                  <a:lnTo>
                    <a:pt x="74663" y="9144"/>
                  </a:lnTo>
                  <a:lnTo>
                    <a:pt x="74663" y="13716"/>
                  </a:lnTo>
                  <a:lnTo>
                    <a:pt x="76187" y="13716"/>
                  </a:lnTo>
                  <a:lnTo>
                    <a:pt x="76187" y="16764"/>
                  </a:lnTo>
                  <a:lnTo>
                    <a:pt x="82283" y="22860"/>
                  </a:lnTo>
                  <a:lnTo>
                    <a:pt x="83807" y="22860"/>
                  </a:lnTo>
                  <a:lnTo>
                    <a:pt x="85331" y="24384"/>
                  </a:lnTo>
                  <a:lnTo>
                    <a:pt x="88379" y="24384"/>
                  </a:lnTo>
                  <a:lnTo>
                    <a:pt x="89903" y="25908"/>
                  </a:lnTo>
                  <a:lnTo>
                    <a:pt x="91427" y="25908"/>
                  </a:lnTo>
                  <a:lnTo>
                    <a:pt x="94475" y="28956"/>
                  </a:lnTo>
                  <a:lnTo>
                    <a:pt x="94475" y="35052"/>
                  </a:lnTo>
                  <a:lnTo>
                    <a:pt x="92951" y="36576"/>
                  </a:lnTo>
                  <a:lnTo>
                    <a:pt x="91427" y="36576"/>
                  </a:lnTo>
                  <a:lnTo>
                    <a:pt x="88379" y="38100"/>
                  </a:lnTo>
                  <a:lnTo>
                    <a:pt x="83807" y="38100"/>
                  </a:lnTo>
                  <a:lnTo>
                    <a:pt x="82283" y="36576"/>
                  </a:lnTo>
                  <a:lnTo>
                    <a:pt x="77711" y="36576"/>
                  </a:lnTo>
                  <a:lnTo>
                    <a:pt x="77711" y="35052"/>
                  </a:lnTo>
                  <a:lnTo>
                    <a:pt x="76187" y="35052"/>
                  </a:lnTo>
                  <a:lnTo>
                    <a:pt x="74663" y="33528"/>
                  </a:lnTo>
                  <a:lnTo>
                    <a:pt x="74663" y="41148"/>
                  </a:lnTo>
                  <a:lnTo>
                    <a:pt x="76187" y="41148"/>
                  </a:lnTo>
                  <a:lnTo>
                    <a:pt x="77711" y="42672"/>
                  </a:lnTo>
                  <a:lnTo>
                    <a:pt x="94475" y="42672"/>
                  </a:lnTo>
                  <a:lnTo>
                    <a:pt x="95999" y="41148"/>
                  </a:lnTo>
                  <a:lnTo>
                    <a:pt x="97523" y="41148"/>
                  </a:lnTo>
                  <a:lnTo>
                    <a:pt x="100571" y="38100"/>
                  </a:lnTo>
                  <a:lnTo>
                    <a:pt x="100571" y="36576"/>
                  </a:lnTo>
                  <a:lnTo>
                    <a:pt x="102095" y="35052"/>
                  </a:lnTo>
                  <a:lnTo>
                    <a:pt x="102095" y="27432"/>
                  </a:lnTo>
                  <a:close/>
                </a:path>
                <a:path w="137795" h="43179">
                  <a:moveTo>
                    <a:pt x="137248" y="0"/>
                  </a:moveTo>
                  <a:lnTo>
                    <a:pt x="105244" y="0"/>
                  </a:lnTo>
                  <a:lnTo>
                    <a:pt x="105244" y="6096"/>
                  </a:lnTo>
                  <a:lnTo>
                    <a:pt x="117436" y="6096"/>
                  </a:lnTo>
                  <a:lnTo>
                    <a:pt x="117436" y="42672"/>
                  </a:lnTo>
                  <a:lnTo>
                    <a:pt x="125056" y="42672"/>
                  </a:lnTo>
                  <a:lnTo>
                    <a:pt x="125056" y="6096"/>
                  </a:lnTo>
                  <a:lnTo>
                    <a:pt x="137248" y="6096"/>
                  </a:lnTo>
                  <a:lnTo>
                    <a:pt x="137248" y="0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3" name="object 53"/>
            <p:cNvSpPr/>
            <p:nvPr/>
          </p:nvSpPr>
          <p:spPr>
            <a:xfrm>
              <a:off x="8753909" y="5472061"/>
              <a:ext cx="146834" cy="39156"/>
            </a:xfrm>
            <a:custGeom>
              <a:avLst/>
              <a:gdLst/>
              <a:ahLst/>
              <a:cxnLst/>
              <a:rect l="l" t="t" r="r" b="b"/>
              <a:pathLst>
                <a:path w="161925" h="43179">
                  <a:moveTo>
                    <a:pt x="39624" y="42684"/>
                  </a:moveTo>
                  <a:lnTo>
                    <a:pt x="35814" y="32016"/>
                  </a:lnTo>
                  <a:lnTo>
                    <a:pt x="33642" y="25920"/>
                  </a:lnTo>
                  <a:lnTo>
                    <a:pt x="27432" y="8534"/>
                  </a:lnTo>
                  <a:lnTo>
                    <a:pt x="27432" y="25920"/>
                  </a:lnTo>
                  <a:lnTo>
                    <a:pt x="13716" y="25920"/>
                  </a:lnTo>
                  <a:lnTo>
                    <a:pt x="19812" y="9156"/>
                  </a:lnTo>
                  <a:lnTo>
                    <a:pt x="19812" y="6108"/>
                  </a:lnTo>
                  <a:lnTo>
                    <a:pt x="21336" y="7632"/>
                  </a:lnTo>
                  <a:lnTo>
                    <a:pt x="21336" y="9156"/>
                  </a:lnTo>
                  <a:lnTo>
                    <a:pt x="27432" y="25920"/>
                  </a:lnTo>
                  <a:lnTo>
                    <a:pt x="27432" y="8534"/>
                  </a:lnTo>
                  <a:lnTo>
                    <a:pt x="26568" y="6108"/>
                  </a:lnTo>
                  <a:lnTo>
                    <a:pt x="24384" y="12"/>
                  </a:lnTo>
                  <a:lnTo>
                    <a:pt x="16764" y="12"/>
                  </a:lnTo>
                  <a:lnTo>
                    <a:pt x="0" y="42684"/>
                  </a:lnTo>
                  <a:lnTo>
                    <a:pt x="9144" y="42684"/>
                  </a:lnTo>
                  <a:lnTo>
                    <a:pt x="12192" y="32016"/>
                  </a:lnTo>
                  <a:lnTo>
                    <a:pt x="28956" y="32016"/>
                  </a:lnTo>
                  <a:lnTo>
                    <a:pt x="32004" y="42684"/>
                  </a:lnTo>
                  <a:lnTo>
                    <a:pt x="39624" y="42684"/>
                  </a:lnTo>
                  <a:close/>
                </a:path>
                <a:path w="161925" h="43179">
                  <a:moveTo>
                    <a:pt x="82308" y="12"/>
                  </a:moveTo>
                  <a:lnTo>
                    <a:pt x="74688" y="12"/>
                  </a:lnTo>
                  <a:lnTo>
                    <a:pt x="74688" y="32016"/>
                  </a:lnTo>
                  <a:lnTo>
                    <a:pt x="73164" y="30492"/>
                  </a:lnTo>
                  <a:lnTo>
                    <a:pt x="60363" y="9156"/>
                  </a:lnTo>
                  <a:lnTo>
                    <a:pt x="54876" y="12"/>
                  </a:lnTo>
                  <a:lnTo>
                    <a:pt x="53352" y="12"/>
                  </a:lnTo>
                  <a:lnTo>
                    <a:pt x="53352" y="9156"/>
                  </a:lnTo>
                  <a:lnTo>
                    <a:pt x="53352" y="10680"/>
                  </a:lnTo>
                  <a:lnTo>
                    <a:pt x="51828" y="9156"/>
                  </a:lnTo>
                  <a:lnTo>
                    <a:pt x="53352" y="9156"/>
                  </a:lnTo>
                  <a:lnTo>
                    <a:pt x="53352" y="12"/>
                  </a:lnTo>
                  <a:lnTo>
                    <a:pt x="45732" y="12"/>
                  </a:lnTo>
                  <a:lnTo>
                    <a:pt x="45732" y="42684"/>
                  </a:lnTo>
                  <a:lnTo>
                    <a:pt x="53352" y="42684"/>
                  </a:lnTo>
                  <a:lnTo>
                    <a:pt x="53352" y="12204"/>
                  </a:lnTo>
                  <a:lnTo>
                    <a:pt x="74688" y="42684"/>
                  </a:lnTo>
                  <a:lnTo>
                    <a:pt x="82308" y="42684"/>
                  </a:lnTo>
                  <a:lnTo>
                    <a:pt x="82308" y="33540"/>
                  </a:lnTo>
                  <a:lnTo>
                    <a:pt x="82308" y="12"/>
                  </a:lnTo>
                  <a:close/>
                </a:path>
                <a:path w="161925" h="43179">
                  <a:moveTo>
                    <a:pt x="126593" y="42684"/>
                  </a:moveTo>
                  <a:lnTo>
                    <a:pt x="122783" y="32016"/>
                  </a:lnTo>
                  <a:lnTo>
                    <a:pt x="120611" y="25920"/>
                  </a:lnTo>
                  <a:lnTo>
                    <a:pt x="114401" y="8559"/>
                  </a:lnTo>
                  <a:lnTo>
                    <a:pt x="114401" y="25920"/>
                  </a:lnTo>
                  <a:lnTo>
                    <a:pt x="100685" y="25920"/>
                  </a:lnTo>
                  <a:lnTo>
                    <a:pt x="106781" y="9156"/>
                  </a:lnTo>
                  <a:lnTo>
                    <a:pt x="106781" y="7632"/>
                  </a:lnTo>
                  <a:lnTo>
                    <a:pt x="108305" y="9156"/>
                  </a:lnTo>
                  <a:lnTo>
                    <a:pt x="114401" y="25920"/>
                  </a:lnTo>
                  <a:lnTo>
                    <a:pt x="114401" y="8559"/>
                  </a:lnTo>
                  <a:lnTo>
                    <a:pt x="113525" y="6108"/>
                  </a:lnTo>
                  <a:lnTo>
                    <a:pt x="111353" y="12"/>
                  </a:lnTo>
                  <a:lnTo>
                    <a:pt x="103733" y="12"/>
                  </a:lnTo>
                  <a:lnTo>
                    <a:pt x="86868" y="42684"/>
                  </a:lnTo>
                  <a:lnTo>
                    <a:pt x="94488" y="42684"/>
                  </a:lnTo>
                  <a:lnTo>
                    <a:pt x="99161" y="32016"/>
                  </a:lnTo>
                  <a:lnTo>
                    <a:pt x="115925" y="32016"/>
                  </a:lnTo>
                  <a:lnTo>
                    <a:pt x="118973" y="42684"/>
                  </a:lnTo>
                  <a:lnTo>
                    <a:pt x="126593" y="42684"/>
                  </a:lnTo>
                  <a:close/>
                </a:path>
                <a:path w="161925" h="43179">
                  <a:moveTo>
                    <a:pt x="161645" y="1524"/>
                  </a:moveTo>
                  <a:lnTo>
                    <a:pt x="158597" y="0"/>
                  </a:lnTo>
                  <a:lnTo>
                    <a:pt x="144881" y="0"/>
                  </a:lnTo>
                  <a:lnTo>
                    <a:pt x="140309" y="1524"/>
                  </a:lnTo>
                  <a:lnTo>
                    <a:pt x="131165" y="10668"/>
                  </a:lnTo>
                  <a:lnTo>
                    <a:pt x="129641" y="15240"/>
                  </a:lnTo>
                  <a:lnTo>
                    <a:pt x="129641" y="28956"/>
                  </a:lnTo>
                  <a:lnTo>
                    <a:pt x="131165" y="33528"/>
                  </a:lnTo>
                  <a:lnTo>
                    <a:pt x="134213" y="38100"/>
                  </a:lnTo>
                  <a:lnTo>
                    <a:pt x="138785" y="41148"/>
                  </a:lnTo>
                  <a:lnTo>
                    <a:pt x="143357" y="42672"/>
                  </a:lnTo>
                  <a:lnTo>
                    <a:pt x="158597" y="42672"/>
                  </a:lnTo>
                  <a:lnTo>
                    <a:pt x="161645" y="41148"/>
                  </a:lnTo>
                  <a:lnTo>
                    <a:pt x="161645" y="35052"/>
                  </a:lnTo>
                  <a:lnTo>
                    <a:pt x="158597" y="36576"/>
                  </a:lnTo>
                  <a:lnTo>
                    <a:pt x="143357" y="36576"/>
                  </a:lnTo>
                  <a:lnTo>
                    <a:pt x="137261" y="30480"/>
                  </a:lnTo>
                  <a:lnTo>
                    <a:pt x="137261" y="16764"/>
                  </a:lnTo>
                  <a:lnTo>
                    <a:pt x="140309" y="10668"/>
                  </a:lnTo>
                  <a:lnTo>
                    <a:pt x="143357" y="7620"/>
                  </a:lnTo>
                  <a:lnTo>
                    <a:pt x="147929" y="6096"/>
                  </a:lnTo>
                  <a:lnTo>
                    <a:pt x="158597" y="6096"/>
                  </a:lnTo>
                  <a:lnTo>
                    <a:pt x="161645" y="9144"/>
                  </a:lnTo>
                  <a:lnTo>
                    <a:pt x="161645" y="1524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4" name="object 54"/>
            <p:cNvSpPr/>
            <p:nvPr/>
          </p:nvSpPr>
          <p:spPr>
            <a:xfrm>
              <a:off x="9023577" y="5472062"/>
              <a:ext cx="184262" cy="44338"/>
            </a:xfrm>
            <a:custGeom>
              <a:avLst/>
              <a:gdLst/>
              <a:ahLst/>
              <a:cxnLst/>
              <a:rect l="l" t="t" r="r" b="b"/>
              <a:pathLst>
                <a:path w="203200" h="48895">
                  <a:moveTo>
                    <a:pt x="39624" y="42684"/>
                  </a:moveTo>
                  <a:lnTo>
                    <a:pt x="35433" y="32016"/>
                  </a:lnTo>
                  <a:lnTo>
                    <a:pt x="33032" y="25920"/>
                  </a:lnTo>
                  <a:lnTo>
                    <a:pt x="25908" y="7797"/>
                  </a:lnTo>
                  <a:lnTo>
                    <a:pt x="25908" y="25920"/>
                  </a:lnTo>
                  <a:lnTo>
                    <a:pt x="12192" y="25920"/>
                  </a:lnTo>
                  <a:lnTo>
                    <a:pt x="18288" y="9156"/>
                  </a:lnTo>
                  <a:lnTo>
                    <a:pt x="18288" y="7632"/>
                  </a:lnTo>
                  <a:lnTo>
                    <a:pt x="19812" y="6108"/>
                  </a:lnTo>
                  <a:lnTo>
                    <a:pt x="19812" y="9156"/>
                  </a:lnTo>
                  <a:lnTo>
                    <a:pt x="25908" y="25920"/>
                  </a:lnTo>
                  <a:lnTo>
                    <a:pt x="25908" y="7797"/>
                  </a:lnTo>
                  <a:lnTo>
                    <a:pt x="25247" y="6108"/>
                  </a:lnTo>
                  <a:lnTo>
                    <a:pt x="22860" y="12"/>
                  </a:lnTo>
                  <a:lnTo>
                    <a:pt x="15240" y="12"/>
                  </a:lnTo>
                  <a:lnTo>
                    <a:pt x="0" y="42684"/>
                  </a:lnTo>
                  <a:lnTo>
                    <a:pt x="7620" y="42684"/>
                  </a:lnTo>
                  <a:lnTo>
                    <a:pt x="10668" y="32016"/>
                  </a:lnTo>
                  <a:lnTo>
                    <a:pt x="27432" y="32016"/>
                  </a:lnTo>
                  <a:lnTo>
                    <a:pt x="32004" y="42684"/>
                  </a:lnTo>
                  <a:lnTo>
                    <a:pt x="39624" y="42684"/>
                  </a:lnTo>
                  <a:close/>
                </a:path>
                <a:path w="203200" h="48895">
                  <a:moveTo>
                    <a:pt x="80772" y="12"/>
                  </a:moveTo>
                  <a:lnTo>
                    <a:pt x="74676" y="12"/>
                  </a:lnTo>
                  <a:lnTo>
                    <a:pt x="74676" y="33540"/>
                  </a:lnTo>
                  <a:lnTo>
                    <a:pt x="73152" y="33540"/>
                  </a:lnTo>
                  <a:lnTo>
                    <a:pt x="73152" y="30492"/>
                  </a:lnTo>
                  <a:lnTo>
                    <a:pt x="59283" y="9156"/>
                  </a:lnTo>
                  <a:lnTo>
                    <a:pt x="53340" y="12"/>
                  </a:lnTo>
                  <a:lnTo>
                    <a:pt x="44196" y="12"/>
                  </a:lnTo>
                  <a:lnTo>
                    <a:pt x="44196" y="42684"/>
                  </a:lnTo>
                  <a:lnTo>
                    <a:pt x="51816" y="42684"/>
                  </a:lnTo>
                  <a:lnTo>
                    <a:pt x="51816" y="10680"/>
                  </a:lnTo>
                  <a:lnTo>
                    <a:pt x="53340" y="12204"/>
                  </a:lnTo>
                  <a:lnTo>
                    <a:pt x="73152" y="42684"/>
                  </a:lnTo>
                  <a:lnTo>
                    <a:pt x="80772" y="42684"/>
                  </a:lnTo>
                  <a:lnTo>
                    <a:pt x="80772" y="33540"/>
                  </a:lnTo>
                  <a:lnTo>
                    <a:pt x="80772" y="12"/>
                  </a:lnTo>
                  <a:close/>
                </a:path>
                <a:path w="203200" h="48895">
                  <a:moveTo>
                    <a:pt x="118960" y="0"/>
                  </a:moveTo>
                  <a:lnTo>
                    <a:pt x="86956" y="0"/>
                  </a:lnTo>
                  <a:lnTo>
                    <a:pt x="86956" y="6096"/>
                  </a:lnTo>
                  <a:lnTo>
                    <a:pt x="99148" y="6096"/>
                  </a:lnTo>
                  <a:lnTo>
                    <a:pt x="99148" y="42672"/>
                  </a:lnTo>
                  <a:lnTo>
                    <a:pt x="106768" y="42672"/>
                  </a:lnTo>
                  <a:lnTo>
                    <a:pt x="106768" y="6096"/>
                  </a:lnTo>
                  <a:lnTo>
                    <a:pt x="118960" y="6096"/>
                  </a:lnTo>
                  <a:lnTo>
                    <a:pt x="118960" y="0"/>
                  </a:lnTo>
                  <a:close/>
                </a:path>
                <a:path w="203200" h="48895">
                  <a:moveTo>
                    <a:pt x="155536" y="42684"/>
                  </a:moveTo>
                  <a:lnTo>
                    <a:pt x="151345" y="32016"/>
                  </a:lnTo>
                  <a:lnTo>
                    <a:pt x="148945" y="25920"/>
                  </a:lnTo>
                  <a:lnTo>
                    <a:pt x="141820" y="7759"/>
                  </a:lnTo>
                  <a:lnTo>
                    <a:pt x="141820" y="25920"/>
                  </a:lnTo>
                  <a:lnTo>
                    <a:pt x="128104" y="25920"/>
                  </a:lnTo>
                  <a:lnTo>
                    <a:pt x="134200" y="9156"/>
                  </a:lnTo>
                  <a:lnTo>
                    <a:pt x="134200" y="7632"/>
                  </a:lnTo>
                  <a:lnTo>
                    <a:pt x="135724" y="6108"/>
                  </a:lnTo>
                  <a:lnTo>
                    <a:pt x="135724" y="9156"/>
                  </a:lnTo>
                  <a:lnTo>
                    <a:pt x="141820" y="25920"/>
                  </a:lnTo>
                  <a:lnTo>
                    <a:pt x="141820" y="7759"/>
                  </a:lnTo>
                  <a:lnTo>
                    <a:pt x="141173" y="6108"/>
                  </a:lnTo>
                  <a:lnTo>
                    <a:pt x="138772" y="12"/>
                  </a:lnTo>
                  <a:lnTo>
                    <a:pt x="131152" y="12"/>
                  </a:lnTo>
                  <a:lnTo>
                    <a:pt x="115912" y="42684"/>
                  </a:lnTo>
                  <a:lnTo>
                    <a:pt x="123532" y="42684"/>
                  </a:lnTo>
                  <a:lnTo>
                    <a:pt x="126580" y="32016"/>
                  </a:lnTo>
                  <a:lnTo>
                    <a:pt x="143344" y="32016"/>
                  </a:lnTo>
                  <a:lnTo>
                    <a:pt x="147916" y="42684"/>
                  </a:lnTo>
                  <a:lnTo>
                    <a:pt x="155536" y="42684"/>
                  </a:lnTo>
                  <a:close/>
                </a:path>
                <a:path w="203200" h="48895">
                  <a:moveTo>
                    <a:pt x="202780" y="48780"/>
                  </a:moveTo>
                  <a:lnTo>
                    <a:pt x="190588" y="39636"/>
                  </a:lnTo>
                  <a:lnTo>
                    <a:pt x="193636" y="38112"/>
                  </a:lnTo>
                  <a:lnTo>
                    <a:pt x="194398" y="36588"/>
                  </a:lnTo>
                  <a:lnTo>
                    <a:pt x="198208" y="28968"/>
                  </a:lnTo>
                  <a:lnTo>
                    <a:pt x="198208" y="15252"/>
                  </a:lnTo>
                  <a:lnTo>
                    <a:pt x="196684" y="12204"/>
                  </a:lnTo>
                  <a:lnTo>
                    <a:pt x="196684" y="9156"/>
                  </a:lnTo>
                  <a:lnTo>
                    <a:pt x="193636" y="6108"/>
                  </a:lnTo>
                  <a:lnTo>
                    <a:pt x="190588" y="4584"/>
                  </a:lnTo>
                  <a:lnTo>
                    <a:pt x="190588" y="15252"/>
                  </a:lnTo>
                  <a:lnTo>
                    <a:pt x="190588" y="28968"/>
                  </a:lnTo>
                  <a:lnTo>
                    <a:pt x="189064" y="30492"/>
                  </a:lnTo>
                  <a:lnTo>
                    <a:pt x="189064" y="32016"/>
                  </a:lnTo>
                  <a:lnTo>
                    <a:pt x="186016" y="35064"/>
                  </a:lnTo>
                  <a:lnTo>
                    <a:pt x="184492" y="35064"/>
                  </a:lnTo>
                  <a:lnTo>
                    <a:pt x="182968" y="36588"/>
                  </a:lnTo>
                  <a:lnTo>
                    <a:pt x="172300" y="36588"/>
                  </a:lnTo>
                  <a:lnTo>
                    <a:pt x="170776" y="35064"/>
                  </a:lnTo>
                  <a:lnTo>
                    <a:pt x="169252" y="35064"/>
                  </a:lnTo>
                  <a:lnTo>
                    <a:pt x="169252" y="33540"/>
                  </a:lnTo>
                  <a:lnTo>
                    <a:pt x="166204" y="30492"/>
                  </a:lnTo>
                  <a:lnTo>
                    <a:pt x="166204" y="25920"/>
                  </a:lnTo>
                  <a:lnTo>
                    <a:pt x="164680" y="24396"/>
                  </a:lnTo>
                  <a:lnTo>
                    <a:pt x="164680" y="19824"/>
                  </a:lnTo>
                  <a:lnTo>
                    <a:pt x="166204" y="16776"/>
                  </a:lnTo>
                  <a:lnTo>
                    <a:pt x="166204" y="13728"/>
                  </a:lnTo>
                  <a:lnTo>
                    <a:pt x="170776" y="9156"/>
                  </a:lnTo>
                  <a:lnTo>
                    <a:pt x="170776" y="7632"/>
                  </a:lnTo>
                  <a:lnTo>
                    <a:pt x="173824" y="7632"/>
                  </a:lnTo>
                  <a:lnTo>
                    <a:pt x="175348" y="6108"/>
                  </a:lnTo>
                  <a:lnTo>
                    <a:pt x="181444" y="6108"/>
                  </a:lnTo>
                  <a:lnTo>
                    <a:pt x="184492" y="7632"/>
                  </a:lnTo>
                  <a:lnTo>
                    <a:pt x="186016" y="7632"/>
                  </a:lnTo>
                  <a:lnTo>
                    <a:pt x="186016" y="9156"/>
                  </a:lnTo>
                  <a:lnTo>
                    <a:pt x="189064" y="12204"/>
                  </a:lnTo>
                  <a:lnTo>
                    <a:pt x="189064" y="13728"/>
                  </a:lnTo>
                  <a:lnTo>
                    <a:pt x="190588" y="15252"/>
                  </a:lnTo>
                  <a:lnTo>
                    <a:pt x="190588" y="4584"/>
                  </a:lnTo>
                  <a:lnTo>
                    <a:pt x="187540" y="1536"/>
                  </a:lnTo>
                  <a:lnTo>
                    <a:pt x="184492" y="12"/>
                  </a:lnTo>
                  <a:lnTo>
                    <a:pt x="172300" y="12"/>
                  </a:lnTo>
                  <a:lnTo>
                    <a:pt x="170776" y="1536"/>
                  </a:lnTo>
                  <a:lnTo>
                    <a:pt x="164680" y="4584"/>
                  </a:lnTo>
                  <a:lnTo>
                    <a:pt x="161632" y="7632"/>
                  </a:lnTo>
                  <a:lnTo>
                    <a:pt x="160108" y="10680"/>
                  </a:lnTo>
                  <a:lnTo>
                    <a:pt x="160108" y="12204"/>
                  </a:lnTo>
                  <a:lnTo>
                    <a:pt x="158584" y="15252"/>
                  </a:lnTo>
                  <a:lnTo>
                    <a:pt x="158584" y="27444"/>
                  </a:lnTo>
                  <a:lnTo>
                    <a:pt x="160108" y="30492"/>
                  </a:lnTo>
                  <a:lnTo>
                    <a:pt x="160108" y="33540"/>
                  </a:lnTo>
                  <a:lnTo>
                    <a:pt x="161632" y="35064"/>
                  </a:lnTo>
                  <a:lnTo>
                    <a:pt x="163156" y="38112"/>
                  </a:lnTo>
                  <a:lnTo>
                    <a:pt x="164680" y="39636"/>
                  </a:lnTo>
                  <a:lnTo>
                    <a:pt x="167728" y="41160"/>
                  </a:lnTo>
                  <a:lnTo>
                    <a:pt x="169252" y="41160"/>
                  </a:lnTo>
                  <a:lnTo>
                    <a:pt x="172300" y="42684"/>
                  </a:lnTo>
                  <a:lnTo>
                    <a:pt x="184492" y="42684"/>
                  </a:lnTo>
                  <a:lnTo>
                    <a:pt x="192112" y="48780"/>
                  </a:lnTo>
                  <a:lnTo>
                    <a:pt x="202780" y="48780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5" name="object 55"/>
            <p:cNvSpPr/>
            <p:nvPr/>
          </p:nvSpPr>
          <p:spPr>
            <a:xfrm>
              <a:off x="9341590" y="5472062"/>
              <a:ext cx="122074" cy="39731"/>
            </a:xfrm>
            <a:custGeom>
              <a:avLst/>
              <a:gdLst/>
              <a:ahLst/>
              <a:cxnLst/>
              <a:rect l="l" t="t" r="r" b="b"/>
              <a:pathLst>
                <a:path w="134620" h="43814">
                  <a:moveTo>
                    <a:pt x="35153" y="21348"/>
                  </a:moveTo>
                  <a:lnTo>
                    <a:pt x="33718" y="12217"/>
                  </a:lnTo>
                  <a:lnTo>
                    <a:pt x="29794" y="6108"/>
                  </a:lnTo>
                  <a:lnTo>
                    <a:pt x="29425" y="5537"/>
                  </a:lnTo>
                  <a:lnTo>
                    <a:pt x="27533" y="4457"/>
                  </a:lnTo>
                  <a:lnTo>
                    <a:pt x="27533" y="10680"/>
                  </a:lnTo>
                  <a:lnTo>
                    <a:pt x="27533" y="25920"/>
                  </a:lnTo>
                  <a:lnTo>
                    <a:pt x="26009" y="30492"/>
                  </a:lnTo>
                  <a:lnTo>
                    <a:pt x="22961" y="32016"/>
                  </a:lnTo>
                  <a:lnTo>
                    <a:pt x="21437" y="35064"/>
                  </a:lnTo>
                  <a:lnTo>
                    <a:pt x="16764" y="36588"/>
                  </a:lnTo>
                  <a:lnTo>
                    <a:pt x="6096" y="36588"/>
                  </a:lnTo>
                  <a:lnTo>
                    <a:pt x="6096" y="6108"/>
                  </a:lnTo>
                  <a:lnTo>
                    <a:pt x="22961" y="6108"/>
                  </a:lnTo>
                  <a:lnTo>
                    <a:pt x="27533" y="10680"/>
                  </a:lnTo>
                  <a:lnTo>
                    <a:pt x="27533" y="4457"/>
                  </a:lnTo>
                  <a:lnTo>
                    <a:pt x="22250" y="1409"/>
                  </a:lnTo>
                  <a:lnTo>
                    <a:pt x="12192" y="12"/>
                  </a:lnTo>
                  <a:lnTo>
                    <a:pt x="0" y="12"/>
                  </a:lnTo>
                  <a:lnTo>
                    <a:pt x="0" y="42684"/>
                  </a:lnTo>
                  <a:lnTo>
                    <a:pt x="18288" y="42684"/>
                  </a:lnTo>
                  <a:lnTo>
                    <a:pt x="24485" y="41160"/>
                  </a:lnTo>
                  <a:lnTo>
                    <a:pt x="29057" y="36588"/>
                  </a:lnTo>
                  <a:lnTo>
                    <a:pt x="33629" y="33540"/>
                  </a:lnTo>
                  <a:lnTo>
                    <a:pt x="35153" y="27444"/>
                  </a:lnTo>
                  <a:lnTo>
                    <a:pt x="35153" y="21348"/>
                  </a:lnTo>
                  <a:close/>
                </a:path>
                <a:path w="134620" h="43814">
                  <a:moveTo>
                    <a:pt x="79349" y="12"/>
                  </a:moveTo>
                  <a:lnTo>
                    <a:pt x="71729" y="12"/>
                  </a:lnTo>
                  <a:lnTo>
                    <a:pt x="71729" y="32016"/>
                  </a:lnTo>
                  <a:lnTo>
                    <a:pt x="70205" y="30492"/>
                  </a:lnTo>
                  <a:lnTo>
                    <a:pt x="56337" y="9156"/>
                  </a:lnTo>
                  <a:lnTo>
                    <a:pt x="50393" y="12"/>
                  </a:lnTo>
                  <a:lnTo>
                    <a:pt x="42773" y="12"/>
                  </a:lnTo>
                  <a:lnTo>
                    <a:pt x="42773" y="42684"/>
                  </a:lnTo>
                  <a:lnTo>
                    <a:pt x="50393" y="42684"/>
                  </a:lnTo>
                  <a:lnTo>
                    <a:pt x="50393" y="12204"/>
                  </a:lnTo>
                  <a:lnTo>
                    <a:pt x="48869" y="10680"/>
                  </a:lnTo>
                  <a:lnTo>
                    <a:pt x="48869" y="9156"/>
                  </a:lnTo>
                  <a:lnTo>
                    <a:pt x="50393" y="9156"/>
                  </a:lnTo>
                  <a:lnTo>
                    <a:pt x="50393" y="12204"/>
                  </a:lnTo>
                  <a:lnTo>
                    <a:pt x="71729" y="42684"/>
                  </a:lnTo>
                  <a:lnTo>
                    <a:pt x="79349" y="42684"/>
                  </a:lnTo>
                  <a:lnTo>
                    <a:pt x="79349" y="33540"/>
                  </a:lnTo>
                  <a:lnTo>
                    <a:pt x="79349" y="12"/>
                  </a:lnTo>
                  <a:close/>
                </a:path>
                <a:path w="134620" h="43814">
                  <a:moveTo>
                    <a:pt x="96215" y="571"/>
                  </a:moveTo>
                  <a:lnTo>
                    <a:pt x="88595" y="571"/>
                  </a:lnTo>
                  <a:lnTo>
                    <a:pt x="88595" y="43256"/>
                  </a:lnTo>
                  <a:lnTo>
                    <a:pt x="96215" y="43256"/>
                  </a:lnTo>
                  <a:lnTo>
                    <a:pt x="96215" y="571"/>
                  </a:lnTo>
                  <a:close/>
                </a:path>
                <a:path w="134620" h="43814">
                  <a:moveTo>
                    <a:pt x="134213" y="0"/>
                  </a:moveTo>
                  <a:lnTo>
                    <a:pt x="102209" y="0"/>
                  </a:lnTo>
                  <a:lnTo>
                    <a:pt x="102209" y="6096"/>
                  </a:lnTo>
                  <a:lnTo>
                    <a:pt x="114401" y="6096"/>
                  </a:lnTo>
                  <a:lnTo>
                    <a:pt x="114401" y="42672"/>
                  </a:lnTo>
                  <a:lnTo>
                    <a:pt x="122021" y="42672"/>
                  </a:lnTo>
                  <a:lnTo>
                    <a:pt x="122021" y="6096"/>
                  </a:lnTo>
                  <a:lnTo>
                    <a:pt x="134213" y="6096"/>
                  </a:lnTo>
                  <a:lnTo>
                    <a:pt x="134213" y="0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6" name="object 56"/>
            <p:cNvSpPr/>
            <p:nvPr/>
          </p:nvSpPr>
          <p:spPr>
            <a:xfrm>
              <a:off x="9607100" y="5472061"/>
              <a:ext cx="155471" cy="39156"/>
            </a:xfrm>
            <a:custGeom>
              <a:avLst/>
              <a:gdLst/>
              <a:ahLst/>
              <a:cxnLst/>
              <a:rect l="l" t="t" r="r" b="b"/>
              <a:pathLst>
                <a:path w="171450" h="43179">
                  <a:moveTo>
                    <a:pt x="38201" y="0"/>
                  </a:moveTo>
                  <a:lnTo>
                    <a:pt x="30581" y="0"/>
                  </a:lnTo>
                  <a:lnTo>
                    <a:pt x="19913" y="32004"/>
                  </a:lnTo>
                  <a:lnTo>
                    <a:pt x="19913" y="36576"/>
                  </a:lnTo>
                  <a:lnTo>
                    <a:pt x="18389" y="35052"/>
                  </a:lnTo>
                  <a:lnTo>
                    <a:pt x="18389" y="32004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15341" y="42672"/>
                  </a:lnTo>
                  <a:lnTo>
                    <a:pt x="22961" y="42672"/>
                  </a:lnTo>
                  <a:lnTo>
                    <a:pt x="25133" y="36576"/>
                  </a:lnTo>
                  <a:lnTo>
                    <a:pt x="38201" y="0"/>
                  </a:lnTo>
                  <a:close/>
                </a:path>
                <a:path w="171450" h="43179">
                  <a:moveTo>
                    <a:pt x="74777" y="42684"/>
                  </a:moveTo>
                  <a:lnTo>
                    <a:pt x="70967" y="32016"/>
                  </a:lnTo>
                  <a:lnTo>
                    <a:pt x="68795" y="25920"/>
                  </a:lnTo>
                  <a:lnTo>
                    <a:pt x="62585" y="8559"/>
                  </a:lnTo>
                  <a:lnTo>
                    <a:pt x="62585" y="25920"/>
                  </a:lnTo>
                  <a:lnTo>
                    <a:pt x="48869" y="25920"/>
                  </a:lnTo>
                  <a:lnTo>
                    <a:pt x="54965" y="9156"/>
                  </a:lnTo>
                  <a:lnTo>
                    <a:pt x="54965" y="6108"/>
                  </a:lnTo>
                  <a:lnTo>
                    <a:pt x="56489" y="7632"/>
                  </a:lnTo>
                  <a:lnTo>
                    <a:pt x="56489" y="9156"/>
                  </a:lnTo>
                  <a:lnTo>
                    <a:pt x="62585" y="25920"/>
                  </a:lnTo>
                  <a:lnTo>
                    <a:pt x="62585" y="8559"/>
                  </a:lnTo>
                  <a:lnTo>
                    <a:pt x="61709" y="6108"/>
                  </a:lnTo>
                  <a:lnTo>
                    <a:pt x="59537" y="12"/>
                  </a:lnTo>
                  <a:lnTo>
                    <a:pt x="51917" y="12"/>
                  </a:lnTo>
                  <a:lnTo>
                    <a:pt x="35153" y="42684"/>
                  </a:lnTo>
                  <a:lnTo>
                    <a:pt x="44297" y="42684"/>
                  </a:lnTo>
                  <a:lnTo>
                    <a:pt x="47345" y="32016"/>
                  </a:lnTo>
                  <a:lnTo>
                    <a:pt x="64109" y="32016"/>
                  </a:lnTo>
                  <a:lnTo>
                    <a:pt x="67157" y="42684"/>
                  </a:lnTo>
                  <a:lnTo>
                    <a:pt x="74777" y="42684"/>
                  </a:lnTo>
                  <a:close/>
                </a:path>
                <a:path w="171450" h="43179">
                  <a:moveTo>
                    <a:pt x="105257" y="36576"/>
                  </a:moveTo>
                  <a:lnTo>
                    <a:pt x="88493" y="36576"/>
                  </a:lnTo>
                  <a:lnTo>
                    <a:pt x="88493" y="0"/>
                  </a:lnTo>
                  <a:lnTo>
                    <a:pt x="80873" y="0"/>
                  </a:lnTo>
                  <a:lnTo>
                    <a:pt x="80873" y="42684"/>
                  </a:lnTo>
                  <a:lnTo>
                    <a:pt x="105257" y="42684"/>
                  </a:lnTo>
                  <a:lnTo>
                    <a:pt x="105257" y="36576"/>
                  </a:lnTo>
                  <a:close/>
                </a:path>
                <a:path w="171450" h="43179">
                  <a:moveTo>
                    <a:pt x="134213" y="36588"/>
                  </a:moveTo>
                  <a:lnTo>
                    <a:pt x="117449" y="36588"/>
                  </a:lnTo>
                  <a:lnTo>
                    <a:pt x="117449" y="24396"/>
                  </a:lnTo>
                  <a:lnTo>
                    <a:pt x="132689" y="24396"/>
                  </a:lnTo>
                  <a:lnTo>
                    <a:pt x="132689" y="18300"/>
                  </a:lnTo>
                  <a:lnTo>
                    <a:pt x="117449" y="18300"/>
                  </a:lnTo>
                  <a:lnTo>
                    <a:pt x="117449" y="6108"/>
                  </a:lnTo>
                  <a:lnTo>
                    <a:pt x="132689" y="6108"/>
                  </a:lnTo>
                  <a:lnTo>
                    <a:pt x="132689" y="12"/>
                  </a:lnTo>
                  <a:lnTo>
                    <a:pt x="111353" y="12"/>
                  </a:lnTo>
                  <a:lnTo>
                    <a:pt x="111353" y="42684"/>
                  </a:lnTo>
                  <a:lnTo>
                    <a:pt x="134213" y="42684"/>
                  </a:lnTo>
                  <a:lnTo>
                    <a:pt x="134213" y="36588"/>
                  </a:lnTo>
                  <a:close/>
                </a:path>
                <a:path w="171450" h="43179">
                  <a:moveTo>
                    <a:pt x="170891" y="1524"/>
                  </a:moveTo>
                  <a:lnTo>
                    <a:pt x="169367" y="0"/>
                  </a:lnTo>
                  <a:lnTo>
                    <a:pt x="155549" y="0"/>
                  </a:lnTo>
                  <a:lnTo>
                    <a:pt x="149453" y="1524"/>
                  </a:lnTo>
                  <a:lnTo>
                    <a:pt x="144881" y="6096"/>
                  </a:lnTo>
                  <a:lnTo>
                    <a:pt x="138785" y="15240"/>
                  </a:lnTo>
                  <a:lnTo>
                    <a:pt x="138785" y="28956"/>
                  </a:lnTo>
                  <a:lnTo>
                    <a:pt x="140309" y="33528"/>
                  </a:lnTo>
                  <a:lnTo>
                    <a:pt x="147929" y="41148"/>
                  </a:lnTo>
                  <a:lnTo>
                    <a:pt x="154025" y="42672"/>
                  </a:lnTo>
                  <a:lnTo>
                    <a:pt x="167843" y="42672"/>
                  </a:lnTo>
                  <a:lnTo>
                    <a:pt x="170891" y="41148"/>
                  </a:lnTo>
                  <a:lnTo>
                    <a:pt x="170891" y="35052"/>
                  </a:lnTo>
                  <a:lnTo>
                    <a:pt x="167843" y="36576"/>
                  </a:lnTo>
                  <a:lnTo>
                    <a:pt x="152501" y="36576"/>
                  </a:lnTo>
                  <a:lnTo>
                    <a:pt x="150977" y="33528"/>
                  </a:lnTo>
                  <a:lnTo>
                    <a:pt x="147929" y="30480"/>
                  </a:lnTo>
                  <a:lnTo>
                    <a:pt x="146405" y="27432"/>
                  </a:lnTo>
                  <a:lnTo>
                    <a:pt x="146405" y="16764"/>
                  </a:lnTo>
                  <a:lnTo>
                    <a:pt x="147929" y="13716"/>
                  </a:lnTo>
                  <a:lnTo>
                    <a:pt x="154025" y="7620"/>
                  </a:lnTo>
                  <a:lnTo>
                    <a:pt x="157073" y="6096"/>
                  </a:lnTo>
                  <a:lnTo>
                    <a:pt x="169367" y="6096"/>
                  </a:lnTo>
                  <a:lnTo>
                    <a:pt x="170891" y="9144"/>
                  </a:lnTo>
                  <a:lnTo>
                    <a:pt x="170891" y="1524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7" name="object 57"/>
            <p:cNvSpPr/>
            <p:nvPr/>
          </p:nvSpPr>
          <p:spPr>
            <a:xfrm>
              <a:off x="9933509" y="5472061"/>
              <a:ext cx="81766" cy="39156"/>
            </a:xfrm>
            <a:custGeom>
              <a:avLst/>
              <a:gdLst/>
              <a:ahLst/>
              <a:cxnLst/>
              <a:rect l="l" t="t" r="r" b="b"/>
              <a:pathLst>
                <a:path w="90170" h="43179">
                  <a:moveTo>
                    <a:pt x="22860" y="12"/>
                  </a:moveTo>
                  <a:lnTo>
                    <a:pt x="0" y="12"/>
                  </a:lnTo>
                  <a:lnTo>
                    <a:pt x="0" y="42684"/>
                  </a:lnTo>
                  <a:lnTo>
                    <a:pt x="22860" y="42684"/>
                  </a:lnTo>
                  <a:lnTo>
                    <a:pt x="22860" y="36588"/>
                  </a:lnTo>
                  <a:lnTo>
                    <a:pt x="6096" y="36588"/>
                  </a:lnTo>
                  <a:lnTo>
                    <a:pt x="6096" y="24396"/>
                  </a:lnTo>
                  <a:lnTo>
                    <a:pt x="21336" y="24396"/>
                  </a:lnTo>
                  <a:lnTo>
                    <a:pt x="21336" y="18300"/>
                  </a:lnTo>
                  <a:lnTo>
                    <a:pt x="6096" y="18300"/>
                  </a:lnTo>
                  <a:lnTo>
                    <a:pt x="6096" y="6108"/>
                  </a:lnTo>
                  <a:lnTo>
                    <a:pt x="22860" y="6108"/>
                  </a:lnTo>
                  <a:lnTo>
                    <a:pt x="22860" y="12"/>
                  </a:lnTo>
                  <a:close/>
                </a:path>
                <a:path w="90170" h="43179">
                  <a:moveTo>
                    <a:pt x="59436" y="9144"/>
                  </a:moveTo>
                  <a:lnTo>
                    <a:pt x="57912" y="6096"/>
                  </a:lnTo>
                  <a:lnTo>
                    <a:pt x="54864" y="4572"/>
                  </a:lnTo>
                  <a:lnTo>
                    <a:pt x="51816" y="1524"/>
                  </a:lnTo>
                  <a:lnTo>
                    <a:pt x="51816" y="9144"/>
                  </a:lnTo>
                  <a:lnTo>
                    <a:pt x="51816" y="16764"/>
                  </a:lnTo>
                  <a:lnTo>
                    <a:pt x="47244" y="21336"/>
                  </a:lnTo>
                  <a:lnTo>
                    <a:pt x="38100" y="21336"/>
                  </a:lnTo>
                  <a:lnTo>
                    <a:pt x="38100" y="6096"/>
                  </a:lnTo>
                  <a:lnTo>
                    <a:pt x="48768" y="6096"/>
                  </a:lnTo>
                  <a:lnTo>
                    <a:pt x="51816" y="9144"/>
                  </a:lnTo>
                  <a:lnTo>
                    <a:pt x="51816" y="1524"/>
                  </a:lnTo>
                  <a:lnTo>
                    <a:pt x="48768" y="0"/>
                  </a:lnTo>
                  <a:lnTo>
                    <a:pt x="30480" y="0"/>
                  </a:lnTo>
                  <a:lnTo>
                    <a:pt x="30480" y="42672"/>
                  </a:lnTo>
                  <a:lnTo>
                    <a:pt x="38100" y="42672"/>
                  </a:lnTo>
                  <a:lnTo>
                    <a:pt x="38100" y="27432"/>
                  </a:lnTo>
                  <a:lnTo>
                    <a:pt x="48768" y="27432"/>
                  </a:lnTo>
                  <a:lnTo>
                    <a:pt x="51816" y="25908"/>
                  </a:lnTo>
                  <a:lnTo>
                    <a:pt x="54864" y="22860"/>
                  </a:lnTo>
                  <a:lnTo>
                    <a:pt x="57912" y="21336"/>
                  </a:lnTo>
                  <a:lnTo>
                    <a:pt x="59436" y="16764"/>
                  </a:lnTo>
                  <a:lnTo>
                    <a:pt x="59436" y="9144"/>
                  </a:lnTo>
                  <a:close/>
                </a:path>
                <a:path w="90170" h="43179">
                  <a:moveTo>
                    <a:pt x="90017" y="36576"/>
                  </a:moveTo>
                  <a:lnTo>
                    <a:pt x="73152" y="36576"/>
                  </a:lnTo>
                  <a:lnTo>
                    <a:pt x="73152" y="0"/>
                  </a:lnTo>
                  <a:lnTo>
                    <a:pt x="65532" y="0"/>
                  </a:lnTo>
                  <a:lnTo>
                    <a:pt x="65532" y="42684"/>
                  </a:lnTo>
                  <a:lnTo>
                    <a:pt x="90017" y="42684"/>
                  </a:lnTo>
                  <a:lnTo>
                    <a:pt x="90017" y="36576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8" name="object 58"/>
            <p:cNvSpPr/>
            <p:nvPr/>
          </p:nvSpPr>
          <p:spPr>
            <a:xfrm>
              <a:off x="10132259" y="5472062"/>
              <a:ext cx="253936" cy="39731"/>
            </a:xfrm>
            <a:custGeom>
              <a:avLst/>
              <a:gdLst/>
              <a:ahLst/>
              <a:cxnLst/>
              <a:rect l="l" t="t" r="r" b="b"/>
              <a:pathLst>
                <a:path w="280034" h="43814">
                  <a:moveTo>
                    <a:pt x="7607" y="571"/>
                  </a:moveTo>
                  <a:lnTo>
                    <a:pt x="0" y="571"/>
                  </a:lnTo>
                  <a:lnTo>
                    <a:pt x="0" y="43256"/>
                  </a:lnTo>
                  <a:lnTo>
                    <a:pt x="7607" y="43256"/>
                  </a:lnTo>
                  <a:lnTo>
                    <a:pt x="7607" y="571"/>
                  </a:lnTo>
                  <a:close/>
                </a:path>
                <a:path w="280034" h="43814">
                  <a:moveTo>
                    <a:pt x="53809" y="12"/>
                  </a:moveTo>
                  <a:lnTo>
                    <a:pt x="47713" y="12"/>
                  </a:lnTo>
                  <a:lnTo>
                    <a:pt x="47713" y="33540"/>
                  </a:lnTo>
                  <a:lnTo>
                    <a:pt x="46189" y="32016"/>
                  </a:lnTo>
                  <a:lnTo>
                    <a:pt x="46189" y="30492"/>
                  </a:lnTo>
                  <a:lnTo>
                    <a:pt x="32321" y="9156"/>
                  </a:lnTo>
                  <a:lnTo>
                    <a:pt x="26377" y="12"/>
                  </a:lnTo>
                  <a:lnTo>
                    <a:pt x="18757" y="12"/>
                  </a:lnTo>
                  <a:lnTo>
                    <a:pt x="18757" y="42684"/>
                  </a:lnTo>
                  <a:lnTo>
                    <a:pt x="24853" y="42684"/>
                  </a:lnTo>
                  <a:lnTo>
                    <a:pt x="24853" y="10680"/>
                  </a:lnTo>
                  <a:lnTo>
                    <a:pt x="26377" y="12204"/>
                  </a:lnTo>
                  <a:lnTo>
                    <a:pt x="46189" y="42684"/>
                  </a:lnTo>
                  <a:lnTo>
                    <a:pt x="53809" y="42684"/>
                  </a:lnTo>
                  <a:lnTo>
                    <a:pt x="53809" y="33540"/>
                  </a:lnTo>
                  <a:lnTo>
                    <a:pt x="53809" y="12"/>
                  </a:lnTo>
                  <a:close/>
                </a:path>
                <a:path w="280034" h="43814">
                  <a:moveTo>
                    <a:pt x="87337" y="0"/>
                  </a:moveTo>
                  <a:lnTo>
                    <a:pt x="64477" y="0"/>
                  </a:lnTo>
                  <a:lnTo>
                    <a:pt x="64477" y="42672"/>
                  </a:lnTo>
                  <a:lnTo>
                    <a:pt x="72097" y="42672"/>
                  </a:lnTo>
                  <a:lnTo>
                    <a:pt x="72097" y="24384"/>
                  </a:lnTo>
                  <a:lnTo>
                    <a:pt x="85813" y="24384"/>
                  </a:lnTo>
                  <a:lnTo>
                    <a:pt x="85813" y="19812"/>
                  </a:lnTo>
                  <a:lnTo>
                    <a:pt x="72097" y="19812"/>
                  </a:lnTo>
                  <a:lnTo>
                    <a:pt x="72097" y="6096"/>
                  </a:lnTo>
                  <a:lnTo>
                    <a:pt x="87337" y="6096"/>
                  </a:lnTo>
                  <a:lnTo>
                    <a:pt x="87337" y="0"/>
                  </a:lnTo>
                  <a:close/>
                </a:path>
                <a:path w="280034" h="43814">
                  <a:moveTo>
                    <a:pt x="126961" y="42684"/>
                  </a:moveTo>
                  <a:lnTo>
                    <a:pt x="119341" y="30492"/>
                  </a:lnTo>
                  <a:lnTo>
                    <a:pt x="119341" y="28968"/>
                  </a:lnTo>
                  <a:lnTo>
                    <a:pt x="117817" y="28968"/>
                  </a:lnTo>
                  <a:lnTo>
                    <a:pt x="117817" y="27444"/>
                  </a:lnTo>
                  <a:lnTo>
                    <a:pt x="116293" y="25920"/>
                  </a:lnTo>
                  <a:lnTo>
                    <a:pt x="114769" y="24396"/>
                  </a:lnTo>
                  <a:lnTo>
                    <a:pt x="113245" y="24396"/>
                  </a:lnTo>
                  <a:lnTo>
                    <a:pt x="113245" y="22872"/>
                  </a:lnTo>
                  <a:lnTo>
                    <a:pt x="116293" y="22872"/>
                  </a:lnTo>
                  <a:lnTo>
                    <a:pt x="116293" y="21348"/>
                  </a:lnTo>
                  <a:lnTo>
                    <a:pt x="117817" y="21348"/>
                  </a:lnTo>
                  <a:lnTo>
                    <a:pt x="119341" y="19824"/>
                  </a:lnTo>
                  <a:lnTo>
                    <a:pt x="120865" y="18300"/>
                  </a:lnTo>
                  <a:lnTo>
                    <a:pt x="120865" y="16776"/>
                  </a:lnTo>
                  <a:lnTo>
                    <a:pt x="122389" y="15252"/>
                  </a:lnTo>
                  <a:lnTo>
                    <a:pt x="122389" y="7632"/>
                  </a:lnTo>
                  <a:lnTo>
                    <a:pt x="120865" y="7632"/>
                  </a:lnTo>
                  <a:lnTo>
                    <a:pt x="120865" y="6108"/>
                  </a:lnTo>
                  <a:lnTo>
                    <a:pt x="116293" y="1536"/>
                  </a:lnTo>
                  <a:lnTo>
                    <a:pt x="114769" y="1536"/>
                  </a:lnTo>
                  <a:lnTo>
                    <a:pt x="114769" y="9156"/>
                  </a:lnTo>
                  <a:lnTo>
                    <a:pt x="114769" y="16776"/>
                  </a:lnTo>
                  <a:lnTo>
                    <a:pt x="113245" y="16776"/>
                  </a:lnTo>
                  <a:lnTo>
                    <a:pt x="113245" y="18300"/>
                  </a:lnTo>
                  <a:lnTo>
                    <a:pt x="111721" y="18300"/>
                  </a:lnTo>
                  <a:lnTo>
                    <a:pt x="111721" y="19824"/>
                  </a:lnTo>
                  <a:lnTo>
                    <a:pt x="101053" y="19824"/>
                  </a:lnTo>
                  <a:lnTo>
                    <a:pt x="101053" y="6108"/>
                  </a:lnTo>
                  <a:lnTo>
                    <a:pt x="111721" y="6108"/>
                  </a:lnTo>
                  <a:lnTo>
                    <a:pt x="114769" y="9156"/>
                  </a:lnTo>
                  <a:lnTo>
                    <a:pt x="114769" y="1536"/>
                  </a:lnTo>
                  <a:lnTo>
                    <a:pt x="111721" y="12"/>
                  </a:lnTo>
                  <a:lnTo>
                    <a:pt x="94957" y="12"/>
                  </a:lnTo>
                  <a:lnTo>
                    <a:pt x="94957" y="42684"/>
                  </a:lnTo>
                  <a:lnTo>
                    <a:pt x="101053" y="42684"/>
                  </a:lnTo>
                  <a:lnTo>
                    <a:pt x="101053" y="25920"/>
                  </a:lnTo>
                  <a:lnTo>
                    <a:pt x="108673" y="25920"/>
                  </a:lnTo>
                  <a:lnTo>
                    <a:pt x="108673" y="27444"/>
                  </a:lnTo>
                  <a:lnTo>
                    <a:pt x="110197" y="27444"/>
                  </a:lnTo>
                  <a:lnTo>
                    <a:pt x="110197" y="28968"/>
                  </a:lnTo>
                  <a:lnTo>
                    <a:pt x="111721" y="28968"/>
                  </a:lnTo>
                  <a:lnTo>
                    <a:pt x="111721" y="32016"/>
                  </a:lnTo>
                  <a:lnTo>
                    <a:pt x="119341" y="42684"/>
                  </a:lnTo>
                  <a:lnTo>
                    <a:pt x="126961" y="42684"/>
                  </a:lnTo>
                  <a:close/>
                </a:path>
                <a:path w="280034" h="43814">
                  <a:moveTo>
                    <a:pt x="166687" y="42684"/>
                  </a:moveTo>
                  <a:lnTo>
                    <a:pt x="162877" y="32016"/>
                  </a:lnTo>
                  <a:lnTo>
                    <a:pt x="160693" y="25920"/>
                  </a:lnTo>
                  <a:lnTo>
                    <a:pt x="153619" y="6108"/>
                  </a:lnTo>
                  <a:lnTo>
                    <a:pt x="152971" y="4292"/>
                  </a:lnTo>
                  <a:lnTo>
                    <a:pt x="152971" y="25920"/>
                  </a:lnTo>
                  <a:lnTo>
                    <a:pt x="140677" y="25920"/>
                  </a:lnTo>
                  <a:lnTo>
                    <a:pt x="146773" y="9156"/>
                  </a:lnTo>
                  <a:lnTo>
                    <a:pt x="146773" y="7632"/>
                  </a:lnTo>
                  <a:lnTo>
                    <a:pt x="148297" y="9156"/>
                  </a:lnTo>
                  <a:lnTo>
                    <a:pt x="152971" y="25920"/>
                  </a:lnTo>
                  <a:lnTo>
                    <a:pt x="152971" y="4292"/>
                  </a:lnTo>
                  <a:lnTo>
                    <a:pt x="151447" y="12"/>
                  </a:lnTo>
                  <a:lnTo>
                    <a:pt x="143725" y="12"/>
                  </a:lnTo>
                  <a:lnTo>
                    <a:pt x="126961" y="42684"/>
                  </a:lnTo>
                  <a:lnTo>
                    <a:pt x="134581" y="42684"/>
                  </a:lnTo>
                  <a:lnTo>
                    <a:pt x="139153" y="32016"/>
                  </a:lnTo>
                  <a:lnTo>
                    <a:pt x="156019" y="32016"/>
                  </a:lnTo>
                  <a:lnTo>
                    <a:pt x="159067" y="42684"/>
                  </a:lnTo>
                  <a:lnTo>
                    <a:pt x="166687" y="42684"/>
                  </a:lnTo>
                  <a:close/>
                </a:path>
                <a:path w="280034" h="43814">
                  <a:moveTo>
                    <a:pt x="197154" y="36588"/>
                  </a:moveTo>
                  <a:lnTo>
                    <a:pt x="180390" y="36588"/>
                  </a:lnTo>
                  <a:lnTo>
                    <a:pt x="180390" y="24396"/>
                  </a:lnTo>
                  <a:lnTo>
                    <a:pt x="194106" y="24396"/>
                  </a:lnTo>
                  <a:lnTo>
                    <a:pt x="194106" y="18300"/>
                  </a:lnTo>
                  <a:lnTo>
                    <a:pt x="180390" y="18300"/>
                  </a:lnTo>
                  <a:lnTo>
                    <a:pt x="180390" y="6108"/>
                  </a:lnTo>
                  <a:lnTo>
                    <a:pt x="195630" y="6108"/>
                  </a:lnTo>
                  <a:lnTo>
                    <a:pt x="195630" y="12"/>
                  </a:lnTo>
                  <a:lnTo>
                    <a:pt x="172770" y="12"/>
                  </a:lnTo>
                  <a:lnTo>
                    <a:pt x="172770" y="42684"/>
                  </a:lnTo>
                  <a:lnTo>
                    <a:pt x="197154" y="42684"/>
                  </a:lnTo>
                  <a:lnTo>
                    <a:pt x="197154" y="36588"/>
                  </a:lnTo>
                  <a:close/>
                </a:path>
                <a:path w="280034" h="43814">
                  <a:moveTo>
                    <a:pt x="236791" y="42684"/>
                  </a:moveTo>
                  <a:lnTo>
                    <a:pt x="229158" y="30492"/>
                  </a:lnTo>
                  <a:lnTo>
                    <a:pt x="227634" y="28968"/>
                  </a:lnTo>
                  <a:lnTo>
                    <a:pt x="227634" y="27444"/>
                  </a:lnTo>
                  <a:lnTo>
                    <a:pt x="226110" y="27444"/>
                  </a:lnTo>
                  <a:lnTo>
                    <a:pt x="226110" y="25920"/>
                  </a:lnTo>
                  <a:lnTo>
                    <a:pt x="224586" y="25920"/>
                  </a:lnTo>
                  <a:lnTo>
                    <a:pt x="224586" y="24396"/>
                  </a:lnTo>
                  <a:lnTo>
                    <a:pt x="223062" y="24396"/>
                  </a:lnTo>
                  <a:lnTo>
                    <a:pt x="223062" y="22872"/>
                  </a:lnTo>
                  <a:lnTo>
                    <a:pt x="224586" y="22872"/>
                  </a:lnTo>
                  <a:lnTo>
                    <a:pt x="226110" y="21348"/>
                  </a:lnTo>
                  <a:lnTo>
                    <a:pt x="227634" y="21348"/>
                  </a:lnTo>
                  <a:lnTo>
                    <a:pt x="229158" y="19824"/>
                  </a:lnTo>
                  <a:lnTo>
                    <a:pt x="230682" y="18300"/>
                  </a:lnTo>
                  <a:lnTo>
                    <a:pt x="230682" y="15252"/>
                  </a:lnTo>
                  <a:lnTo>
                    <a:pt x="232206" y="15252"/>
                  </a:lnTo>
                  <a:lnTo>
                    <a:pt x="232206" y="7632"/>
                  </a:lnTo>
                  <a:lnTo>
                    <a:pt x="230682" y="7632"/>
                  </a:lnTo>
                  <a:lnTo>
                    <a:pt x="230682" y="6108"/>
                  </a:lnTo>
                  <a:lnTo>
                    <a:pt x="227634" y="3060"/>
                  </a:lnTo>
                  <a:lnTo>
                    <a:pt x="226110" y="3060"/>
                  </a:lnTo>
                  <a:lnTo>
                    <a:pt x="224586" y="1536"/>
                  </a:lnTo>
                  <a:lnTo>
                    <a:pt x="224586" y="10680"/>
                  </a:lnTo>
                  <a:lnTo>
                    <a:pt x="224586" y="15252"/>
                  </a:lnTo>
                  <a:lnTo>
                    <a:pt x="223062" y="16776"/>
                  </a:lnTo>
                  <a:lnTo>
                    <a:pt x="223062" y="18300"/>
                  </a:lnTo>
                  <a:lnTo>
                    <a:pt x="221538" y="18300"/>
                  </a:lnTo>
                  <a:lnTo>
                    <a:pt x="221538" y="19824"/>
                  </a:lnTo>
                  <a:lnTo>
                    <a:pt x="210870" y="19824"/>
                  </a:lnTo>
                  <a:lnTo>
                    <a:pt x="210870" y="6108"/>
                  </a:lnTo>
                  <a:lnTo>
                    <a:pt x="221538" y="6108"/>
                  </a:lnTo>
                  <a:lnTo>
                    <a:pt x="223062" y="7632"/>
                  </a:lnTo>
                  <a:lnTo>
                    <a:pt x="223062" y="9156"/>
                  </a:lnTo>
                  <a:lnTo>
                    <a:pt x="224586" y="10680"/>
                  </a:lnTo>
                  <a:lnTo>
                    <a:pt x="224586" y="1536"/>
                  </a:lnTo>
                  <a:lnTo>
                    <a:pt x="223062" y="1536"/>
                  </a:lnTo>
                  <a:lnTo>
                    <a:pt x="221538" y="12"/>
                  </a:lnTo>
                  <a:lnTo>
                    <a:pt x="204774" y="12"/>
                  </a:lnTo>
                  <a:lnTo>
                    <a:pt x="204774" y="42684"/>
                  </a:lnTo>
                  <a:lnTo>
                    <a:pt x="210870" y="42684"/>
                  </a:lnTo>
                  <a:lnTo>
                    <a:pt x="210870" y="25920"/>
                  </a:lnTo>
                  <a:lnTo>
                    <a:pt x="216966" y="25920"/>
                  </a:lnTo>
                  <a:lnTo>
                    <a:pt x="218490" y="27444"/>
                  </a:lnTo>
                  <a:lnTo>
                    <a:pt x="220014" y="27444"/>
                  </a:lnTo>
                  <a:lnTo>
                    <a:pt x="220014" y="28968"/>
                  </a:lnTo>
                  <a:lnTo>
                    <a:pt x="221538" y="30492"/>
                  </a:lnTo>
                  <a:lnTo>
                    <a:pt x="221538" y="32016"/>
                  </a:lnTo>
                  <a:lnTo>
                    <a:pt x="229158" y="42684"/>
                  </a:lnTo>
                  <a:lnTo>
                    <a:pt x="236791" y="42684"/>
                  </a:lnTo>
                  <a:close/>
                </a:path>
                <a:path w="280034" h="43814">
                  <a:moveTo>
                    <a:pt x="279450" y="15252"/>
                  </a:moveTo>
                  <a:lnTo>
                    <a:pt x="277926" y="9156"/>
                  </a:lnTo>
                  <a:lnTo>
                    <a:pt x="273354" y="6108"/>
                  </a:lnTo>
                  <a:lnTo>
                    <a:pt x="271830" y="3822"/>
                  </a:lnTo>
                  <a:lnTo>
                    <a:pt x="271830" y="16776"/>
                  </a:lnTo>
                  <a:lnTo>
                    <a:pt x="271830" y="27444"/>
                  </a:lnTo>
                  <a:lnTo>
                    <a:pt x="268782" y="33540"/>
                  </a:lnTo>
                  <a:lnTo>
                    <a:pt x="265734" y="36588"/>
                  </a:lnTo>
                  <a:lnTo>
                    <a:pt x="252018" y="36588"/>
                  </a:lnTo>
                  <a:lnTo>
                    <a:pt x="248970" y="33540"/>
                  </a:lnTo>
                  <a:lnTo>
                    <a:pt x="247446" y="30492"/>
                  </a:lnTo>
                  <a:lnTo>
                    <a:pt x="245922" y="25920"/>
                  </a:lnTo>
                  <a:lnTo>
                    <a:pt x="245922" y="16776"/>
                  </a:lnTo>
                  <a:lnTo>
                    <a:pt x="248970" y="10680"/>
                  </a:lnTo>
                  <a:lnTo>
                    <a:pt x="252018" y="7632"/>
                  </a:lnTo>
                  <a:lnTo>
                    <a:pt x="255066" y="6108"/>
                  </a:lnTo>
                  <a:lnTo>
                    <a:pt x="262686" y="6108"/>
                  </a:lnTo>
                  <a:lnTo>
                    <a:pt x="265734" y="7632"/>
                  </a:lnTo>
                  <a:lnTo>
                    <a:pt x="270306" y="12204"/>
                  </a:lnTo>
                  <a:lnTo>
                    <a:pt x="271830" y="16776"/>
                  </a:lnTo>
                  <a:lnTo>
                    <a:pt x="271830" y="3822"/>
                  </a:lnTo>
                  <a:lnTo>
                    <a:pt x="270306" y="1536"/>
                  </a:lnTo>
                  <a:lnTo>
                    <a:pt x="265734" y="12"/>
                  </a:lnTo>
                  <a:lnTo>
                    <a:pt x="253542" y="12"/>
                  </a:lnTo>
                  <a:lnTo>
                    <a:pt x="247446" y="1536"/>
                  </a:lnTo>
                  <a:lnTo>
                    <a:pt x="244398" y="6108"/>
                  </a:lnTo>
                  <a:lnTo>
                    <a:pt x="239826" y="10680"/>
                  </a:lnTo>
                  <a:lnTo>
                    <a:pt x="238302" y="15252"/>
                  </a:lnTo>
                  <a:lnTo>
                    <a:pt x="238302" y="28968"/>
                  </a:lnTo>
                  <a:lnTo>
                    <a:pt x="239826" y="33540"/>
                  </a:lnTo>
                  <a:lnTo>
                    <a:pt x="247446" y="41160"/>
                  </a:lnTo>
                  <a:lnTo>
                    <a:pt x="252018" y="42684"/>
                  </a:lnTo>
                  <a:lnTo>
                    <a:pt x="264210" y="42684"/>
                  </a:lnTo>
                  <a:lnTo>
                    <a:pt x="270306" y="41160"/>
                  </a:lnTo>
                  <a:lnTo>
                    <a:pt x="273354" y="38112"/>
                  </a:lnTo>
                  <a:lnTo>
                    <a:pt x="274370" y="36588"/>
                  </a:lnTo>
                  <a:lnTo>
                    <a:pt x="276402" y="33540"/>
                  </a:lnTo>
                  <a:lnTo>
                    <a:pt x="279450" y="27444"/>
                  </a:lnTo>
                  <a:lnTo>
                    <a:pt x="279450" y="15252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9" name="object 59"/>
            <p:cNvSpPr/>
            <p:nvPr/>
          </p:nvSpPr>
          <p:spPr>
            <a:xfrm>
              <a:off x="8142229" y="4484476"/>
              <a:ext cx="223993" cy="955283"/>
            </a:xfrm>
            <a:custGeom>
              <a:avLst/>
              <a:gdLst/>
              <a:ahLst/>
              <a:cxnLst/>
              <a:rect l="l" t="t" r="r" b="b"/>
              <a:pathLst>
                <a:path w="247015" h="1053464">
                  <a:moveTo>
                    <a:pt x="246887" y="1053083"/>
                  </a:moveTo>
                  <a:lnTo>
                    <a:pt x="0" y="1053083"/>
                  </a:lnTo>
                  <a:lnTo>
                    <a:pt x="0" y="0"/>
                  </a:lnTo>
                  <a:lnTo>
                    <a:pt x="246887" y="0"/>
                  </a:lnTo>
                  <a:lnTo>
                    <a:pt x="246887" y="1053083"/>
                  </a:lnTo>
                  <a:close/>
                </a:path>
              </a:pathLst>
            </a:custGeom>
            <a:solidFill>
              <a:srgbClr val="00607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0" name="object 60"/>
            <p:cNvSpPr/>
            <p:nvPr/>
          </p:nvSpPr>
          <p:spPr>
            <a:xfrm>
              <a:off x="8426914" y="4744285"/>
              <a:ext cx="225721" cy="695589"/>
            </a:xfrm>
            <a:custGeom>
              <a:avLst/>
              <a:gdLst/>
              <a:ahLst/>
              <a:cxnLst/>
              <a:rect l="l" t="t" r="r" b="b"/>
              <a:pathLst>
                <a:path w="248920" h="767079">
                  <a:moveTo>
                    <a:pt x="248412" y="766571"/>
                  </a:moveTo>
                  <a:lnTo>
                    <a:pt x="0" y="766571"/>
                  </a:lnTo>
                  <a:lnTo>
                    <a:pt x="0" y="0"/>
                  </a:lnTo>
                  <a:lnTo>
                    <a:pt x="248412" y="0"/>
                  </a:lnTo>
                  <a:lnTo>
                    <a:pt x="248412" y="766571"/>
                  </a:lnTo>
                  <a:close/>
                </a:path>
              </a:pathLst>
            </a:custGeom>
            <a:solidFill>
              <a:srgbClr val="448E9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1" name="object 61"/>
            <p:cNvSpPr/>
            <p:nvPr/>
          </p:nvSpPr>
          <p:spPr>
            <a:xfrm>
              <a:off x="8714362" y="4831348"/>
              <a:ext cx="223993" cy="608064"/>
            </a:xfrm>
            <a:custGeom>
              <a:avLst/>
              <a:gdLst/>
              <a:ahLst/>
              <a:cxnLst/>
              <a:rect l="l" t="t" r="r" b="b"/>
              <a:pathLst>
                <a:path w="247015" h="670560">
                  <a:moveTo>
                    <a:pt x="246888" y="670560"/>
                  </a:moveTo>
                  <a:lnTo>
                    <a:pt x="0" y="670560"/>
                  </a:lnTo>
                  <a:lnTo>
                    <a:pt x="0" y="0"/>
                  </a:lnTo>
                  <a:lnTo>
                    <a:pt x="246888" y="0"/>
                  </a:lnTo>
                  <a:lnTo>
                    <a:pt x="246888" y="670560"/>
                  </a:lnTo>
                  <a:close/>
                </a:path>
              </a:pathLst>
            </a:custGeom>
            <a:solidFill>
              <a:srgbClr val="5B9CA5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2" name="object 62"/>
            <p:cNvSpPr/>
            <p:nvPr/>
          </p:nvSpPr>
          <p:spPr>
            <a:xfrm>
              <a:off x="9000430" y="4917031"/>
              <a:ext cx="223993" cy="521116"/>
            </a:xfrm>
            <a:custGeom>
              <a:avLst/>
              <a:gdLst/>
              <a:ahLst/>
              <a:cxnLst/>
              <a:rect l="l" t="t" r="r" b="b"/>
              <a:pathLst>
                <a:path w="247015" h="574675">
                  <a:moveTo>
                    <a:pt x="246888" y="574547"/>
                  </a:moveTo>
                  <a:lnTo>
                    <a:pt x="0" y="574547"/>
                  </a:lnTo>
                  <a:lnTo>
                    <a:pt x="0" y="0"/>
                  </a:lnTo>
                  <a:lnTo>
                    <a:pt x="246888" y="0"/>
                  </a:lnTo>
                  <a:lnTo>
                    <a:pt x="246888" y="574547"/>
                  </a:lnTo>
                  <a:close/>
                </a:path>
              </a:pathLst>
            </a:custGeom>
            <a:solidFill>
              <a:srgbClr val="74AAB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3" name="object 63"/>
            <p:cNvSpPr/>
            <p:nvPr/>
          </p:nvSpPr>
          <p:spPr>
            <a:xfrm>
              <a:off x="9285115" y="4917031"/>
              <a:ext cx="223993" cy="521116"/>
            </a:xfrm>
            <a:custGeom>
              <a:avLst/>
              <a:gdLst/>
              <a:ahLst/>
              <a:cxnLst/>
              <a:rect l="l" t="t" r="r" b="b"/>
              <a:pathLst>
                <a:path w="247015" h="574675">
                  <a:moveTo>
                    <a:pt x="246887" y="574547"/>
                  </a:moveTo>
                  <a:lnTo>
                    <a:pt x="0" y="574547"/>
                  </a:lnTo>
                  <a:lnTo>
                    <a:pt x="0" y="0"/>
                  </a:lnTo>
                  <a:lnTo>
                    <a:pt x="246887" y="0"/>
                  </a:lnTo>
                  <a:lnTo>
                    <a:pt x="246887" y="574547"/>
                  </a:lnTo>
                  <a:close/>
                </a:path>
              </a:pathLst>
            </a:custGeom>
            <a:solidFill>
              <a:srgbClr val="74AAB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4" name="object 64"/>
            <p:cNvSpPr/>
            <p:nvPr/>
          </p:nvSpPr>
          <p:spPr>
            <a:xfrm>
              <a:off x="9571181" y="5176839"/>
              <a:ext cx="223993" cy="261422"/>
            </a:xfrm>
            <a:custGeom>
              <a:avLst/>
              <a:gdLst/>
              <a:ahLst/>
              <a:cxnLst/>
              <a:rect l="l" t="t" r="r" b="b"/>
              <a:pathLst>
                <a:path w="247015" h="288289">
                  <a:moveTo>
                    <a:pt x="246887" y="288035"/>
                  </a:moveTo>
                  <a:lnTo>
                    <a:pt x="0" y="288035"/>
                  </a:lnTo>
                  <a:lnTo>
                    <a:pt x="0" y="0"/>
                  </a:lnTo>
                  <a:lnTo>
                    <a:pt x="246887" y="0"/>
                  </a:lnTo>
                  <a:lnTo>
                    <a:pt x="246887" y="288035"/>
                  </a:lnTo>
                  <a:close/>
                </a:path>
              </a:pathLst>
            </a:custGeom>
            <a:solidFill>
              <a:srgbClr val="B8D8D8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5" name="object 65"/>
            <p:cNvSpPr/>
            <p:nvPr/>
          </p:nvSpPr>
          <p:spPr>
            <a:xfrm>
              <a:off x="9857248" y="5263904"/>
              <a:ext cx="223993" cy="175625"/>
            </a:xfrm>
            <a:custGeom>
              <a:avLst/>
              <a:gdLst/>
              <a:ahLst/>
              <a:cxnLst/>
              <a:rect l="l" t="t" r="r" b="b"/>
              <a:pathLst>
                <a:path w="247015" h="193675">
                  <a:moveTo>
                    <a:pt x="246887" y="193548"/>
                  </a:moveTo>
                  <a:lnTo>
                    <a:pt x="0" y="193548"/>
                  </a:lnTo>
                  <a:lnTo>
                    <a:pt x="0" y="0"/>
                  </a:lnTo>
                  <a:lnTo>
                    <a:pt x="246887" y="0"/>
                  </a:lnTo>
                  <a:lnTo>
                    <a:pt x="246887" y="193548"/>
                  </a:lnTo>
                  <a:close/>
                </a:path>
              </a:pathLst>
            </a:custGeom>
            <a:solidFill>
              <a:srgbClr val="CFE6E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6" name="object 66"/>
            <p:cNvSpPr/>
            <p:nvPr/>
          </p:nvSpPr>
          <p:spPr>
            <a:xfrm>
              <a:off x="10143315" y="5263904"/>
              <a:ext cx="223993" cy="175625"/>
            </a:xfrm>
            <a:custGeom>
              <a:avLst/>
              <a:gdLst/>
              <a:ahLst/>
              <a:cxnLst/>
              <a:rect l="l" t="t" r="r" b="b"/>
              <a:pathLst>
                <a:path w="247015" h="193675">
                  <a:moveTo>
                    <a:pt x="246887" y="193548"/>
                  </a:moveTo>
                  <a:lnTo>
                    <a:pt x="0" y="193548"/>
                  </a:lnTo>
                  <a:lnTo>
                    <a:pt x="0" y="0"/>
                  </a:lnTo>
                  <a:lnTo>
                    <a:pt x="246887" y="0"/>
                  </a:lnTo>
                  <a:lnTo>
                    <a:pt x="246887" y="193548"/>
                  </a:lnTo>
                  <a:close/>
                </a:path>
              </a:pathLst>
            </a:custGeom>
            <a:solidFill>
              <a:srgbClr val="CFE6E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7" name="object 67"/>
            <p:cNvSpPr/>
            <p:nvPr/>
          </p:nvSpPr>
          <p:spPr>
            <a:xfrm>
              <a:off x="8225666" y="4400015"/>
              <a:ext cx="52974" cy="48945"/>
            </a:xfrm>
            <a:custGeom>
              <a:avLst/>
              <a:gdLst/>
              <a:ahLst/>
              <a:cxnLst/>
              <a:rect l="l" t="t" r="r" b="b"/>
              <a:pathLst>
                <a:path w="58420" h="53975">
                  <a:moveTo>
                    <a:pt x="18288" y="0"/>
                  </a:moveTo>
                  <a:lnTo>
                    <a:pt x="15240" y="0"/>
                  </a:lnTo>
                  <a:lnTo>
                    <a:pt x="15240" y="1524"/>
                  </a:lnTo>
                  <a:lnTo>
                    <a:pt x="13716" y="1524"/>
                  </a:lnTo>
                  <a:lnTo>
                    <a:pt x="12192" y="3048"/>
                  </a:lnTo>
                  <a:lnTo>
                    <a:pt x="10668" y="3048"/>
                  </a:lnTo>
                  <a:lnTo>
                    <a:pt x="9144" y="4572"/>
                  </a:lnTo>
                  <a:lnTo>
                    <a:pt x="7620" y="4572"/>
                  </a:lnTo>
                  <a:lnTo>
                    <a:pt x="7620" y="6096"/>
                  </a:lnTo>
                  <a:lnTo>
                    <a:pt x="6096" y="6096"/>
                  </a:lnTo>
                  <a:lnTo>
                    <a:pt x="4572" y="7620"/>
                  </a:lnTo>
                  <a:lnTo>
                    <a:pt x="1524" y="7620"/>
                  </a:lnTo>
                  <a:lnTo>
                    <a:pt x="0" y="9144"/>
                  </a:lnTo>
                  <a:lnTo>
                    <a:pt x="0" y="15240"/>
                  </a:lnTo>
                  <a:lnTo>
                    <a:pt x="1524" y="13716"/>
                  </a:lnTo>
                  <a:lnTo>
                    <a:pt x="3048" y="13716"/>
                  </a:lnTo>
                  <a:lnTo>
                    <a:pt x="4572" y="12192"/>
                  </a:lnTo>
                  <a:lnTo>
                    <a:pt x="7620" y="12192"/>
                  </a:lnTo>
                  <a:lnTo>
                    <a:pt x="7620" y="10668"/>
                  </a:lnTo>
                  <a:lnTo>
                    <a:pt x="9144" y="10668"/>
                  </a:lnTo>
                  <a:lnTo>
                    <a:pt x="10668" y="9144"/>
                  </a:lnTo>
                  <a:lnTo>
                    <a:pt x="12192" y="9144"/>
                  </a:lnTo>
                  <a:lnTo>
                    <a:pt x="12192" y="53428"/>
                  </a:lnTo>
                  <a:lnTo>
                    <a:pt x="18288" y="53428"/>
                  </a:lnTo>
                  <a:lnTo>
                    <a:pt x="18288" y="9144"/>
                  </a:lnTo>
                  <a:lnTo>
                    <a:pt x="18288" y="0"/>
                  </a:lnTo>
                  <a:close/>
                </a:path>
                <a:path w="58420" h="53975">
                  <a:moveTo>
                    <a:pt x="57899" y="0"/>
                  </a:moveTo>
                  <a:lnTo>
                    <a:pt x="54851" y="0"/>
                  </a:lnTo>
                  <a:lnTo>
                    <a:pt x="54851" y="1524"/>
                  </a:lnTo>
                  <a:lnTo>
                    <a:pt x="53327" y="1524"/>
                  </a:lnTo>
                  <a:lnTo>
                    <a:pt x="51803" y="3048"/>
                  </a:lnTo>
                  <a:lnTo>
                    <a:pt x="50279" y="3048"/>
                  </a:lnTo>
                  <a:lnTo>
                    <a:pt x="47231" y="6096"/>
                  </a:lnTo>
                  <a:lnTo>
                    <a:pt x="45707" y="6096"/>
                  </a:lnTo>
                  <a:lnTo>
                    <a:pt x="44183" y="7620"/>
                  </a:lnTo>
                  <a:lnTo>
                    <a:pt x="41135" y="7620"/>
                  </a:lnTo>
                  <a:lnTo>
                    <a:pt x="39611" y="9144"/>
                  </a:lnTo>
                  <a:lnTo>
                    <a:pt x="39611" y="15240"/>
                  </a:lnTo>
                  <a:lnTo>
                    <a:pt x="41135" y="13716"/>
                  </a:lnTo>
                  <a:lnTo>
                    <a:pt x="42659" y="13716"/>
                  </a:lnTo>
                  <a:lnTo>
                    <a:pt x="44183" y="12192"/>
                  </a:lnTo>
                  <a:lnTo>
                    <a:pt x="47231" y="12192"/>
                  </a:lnTo>
                  <a:lnTo>
                    <a:pt x="47231" y="10668"/>
                  </a:lnTo>
                  <a:lnTo>
                    <a:pt x="50279" y="10668"/>
                  </a:lnTo>
                  <a:lnTo>
                    <a:pt x="50279" y="9144"/>
                  </a:lnTo>
                  <a:lnTo>
                    <a:pt x="51803" y="9144"/>
                  </a:lnTo>
                  <a:lnTo>
                    <a:pt x="51803" y="53428"/>
                  </a:lnTo>
                  <a:lnTo>
                    <a:pt x="57899" y="53428"/>
                  </a:lnTo>
                  <a:lnTo>
                    <a:pt x="57899" y="9144"/>
                  </a:lnTo>
                  <a:lnTo>
                    <a:pt x="57899" y="0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8" name="object 68"/>
            <p:cNvSpPr/>
            <p:nvPr/>
          </p:nvSpPr>
          <p:spPr>
            <a:xfrm>
              <a:off x="8524342" y="4660071"/>
              <a:ext cx="30518" cy="48945"/>
            </a:xfrm>
            <a:custGeom>
              <a:avLst/>
              <a:gdLst/>
              <a:ahLst/>
              <a:cxnLst/>
              <a:rect l="l" t="t" r="r" b="b"/>
              <a:pathLst>
                <a:path w="33654" h="53975">
                  <a:moveTo>
                    <a:pt x="21336" y="1524"/>
                  </a:moveTo>
                  <a:lnTo>
                    <a:pt x="13716" y="1524"/>
                  </a:lnTo>
                  <a:lnTo>
                    <a:pt x="15240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33654" h="53975">
                  <a:moveTo>
                    <a:pt x="28956" y="6096"/>
                  </a:moveTo>
                  <a:lnTo>
                    <a:pt x="6096" y="6096"/>
                  </a:lnTo>
                  <a:lnTo>
                    <a:pt x="7620" y="4572"/>
                  </a:lnTo>
                  <a:lnTo>
                    <a:pt x="7620" y="3048"/>
                  </a:lnTo>
                  <a:lnTo>
                    <a:pt x="9144" y="1524"/>
                  </a:lnTo>
                  <a:lnTo>
                    <a:pt x="24384" y="1524"/>
                  </a:lnTo>
                  <a:lnTo>
                    <a:pt x="28956" y="6096"/>
                  </a:lnTo>
                  <a:close/>
                </a:path>
                <a:path w="33654" h="53975">
                  <a:moveTo>
                    <a:pt x="27432" y="24384"/>
                  </a:moveTo>
                  <a:lnTo>
                    <a:pt x="7620" y="24384"/>
                  </a:lnTo>
                  <a:lnTo>
                    <a:pt x="6096" y="21336"/>
                  </a:lnTo>
                  <a:lnTo>
                    <a:pt x="3048" y="18288"/>
                  </a:lnTo>
                  <a:lnTo>
                    <a:pt x="3048" y="10668"/>
                  </a:lnTo>
                  <a:lnTo>
                    <a:pt x="4572" y="7620"/>
                  </a:lnTo>
                  <a:lnTo>
                    <a:pt x="4572" y="6096"/>
                  </a:lnTo>
                  <a:lnTo>
                    <a:pt x="12192" y="6096"/>
                  </a:lnTo>
                  <a:lnTo>
                    <a:pt x="12192" y="7620"/>
                  </a:lnTo>
                  <a:lnTo>
                    <a:pt x="10668" y="7620"/>
                  </a:lnTo>
                  <a:lnTo>
                    <a:pt x="10668" y="9144"/>
                  </a:lnTo>
                  <a:lnTo>
                    <a:pt x="9144" y="10668"/>
                  </a:lnTo>
                  <a:lnTo>
                    <a:pt x="9144" y="16764"/>
                  </a:lnTo>
                  <a:lnTo>
                    <a:pt x="10668" y="18288"/>
                  </a:lnTo>
                  <a:lnTo>
                    <a:pt x="10668" y="19812"/>
                  </a:lnTo>
                  <a:lnTo>
                    <a:pt x="12192" y="19812"/>
                  </a:lnTo>
                  <a:lnTo>
                    <a:pt x="12192" y="21336"/>
                  </a:lnTo>
                  <a:lnTo>
                    <a:pt x="13716" y="21336"/>
                  </a:lnTo>
                  <a:lnTo>
                    <a:pt x="15240" y="22860"/>
                  </a:lnTo>
                  <a:lnTo>
                    <a:pt x="28194" y="22860"/>
                  </a:lnTo>
                  <a:lnTo>
                    <a:pt x="27432" y="24384"/>
                  </a:lnTo>
                  <a:close/>
                </a:path>
                <a:path w="33654" h="53975">
                  <a:moveTo>
                    <a:pt x="28194" y="22860"/>
                  </a:moveTo>
                  <a:lnTo>
                    <a:pt x="19812" y="22860"/>
                  </a:lnTo>
                  <a:lnTo>
                    <a:pt x="21336" y="21336"/>
                  </a:lnTo>
                  <a:lnTo>
                    <a:pt x="22860" y="21336"/>
                  </a:lnTo>
                  <a:lnTo>
                    <a:pt x="22860" y="19812"/>
                  </a:lnTo>
                  <a:lnTo>
                    <a:pt x="24384" y="19812"/>
                  </a:lnTo>
                  <a:lnTo>
                    <a:pt x="24384" y="18288"/>
                  </a:lnTo>
                  <a:lnTo>
                    <a:pt x="25908" y="16764"/>
                  </a:lnTo>
                  <a:lnTo>
                    <a:pt x="25908" y="10668"/>
                  </a:lnTo>
                  <a:lnTo>
                    <a:pt x="21336" y="6096"/>
                  </a:lnTo>
                  <a:lnTo>
                    <a:pt x="30480" y="6096"/>
                  </a:lnTo>
                  <a:lnTo>
                    <a:pt x="30480" y="9144"/>
                  </a:lnTo>
                  <a:lnTo>
                    <a:pt x="32004" y="10668"/>
                  </a:lnTo>
                  <a:lnTo>
                    <a:pt x="32004" y="18288"/>
                  </a:lnTo>
                  <a:lnTo>
                    <a:pt x="28956" y="21336"/>
                  </a:lnTo>
                  <a:lnTo>
                    <a:pt x="28194" y="22860"/>
                  </a:lnTo>
                  <a:close/>
                </a:path>
                <a:path w="33654" h="53975">
                  <a:moveTo>
                    <a:pt x="25908" y="25908"/>
                  </a:moveTo>
                  <a:lnTo>
                    <a:pt x="9144" y="25908"/>
                  </a:lnTo>
                  <a:lnTo>
                    <a:pt x="10668" y="24384"/>
                  </a:lnTo>
                  <a:lnTo>
                    <a:pt x="24384" y="24384"/>
                  </a:lnTo>
                  <a:lnTo>
                    <a:pt x="25908" y="25908"/>
                  </a:lnTo>
                  <a:close/>
                </a:path>
                <a:path w="33654" h="53975">
                  <a:moveTo>
                    <a:pt x="13716" y="48863"/>
                  </a:moveTo>
                  <a:lnTo>
                    <a:pt x="4572" y="48863"/>
                  </a:lnTo>
                  <a:lnTo>
                    <a:pt x="3048" y="47339"/>
                  </a:lnTo>
                  <a:lnTo>
                    <a:pt x="1524" y="44196"/>
                  </a:lnTo>
                  <a:lnTo>
                    <a:pt x="1524" y="42672"/>
                  </a:lnTo>
                  <a:lnTo>
                    <a:pt x="0" y="41148"/>
                  </a:lnTo>
                  <a:lnTo>
                    <a:pt x="0" y="36576"/>
                  </a:lnTo>
                  <a:lnTo>
                    <a:pt x="1524" y="35052"/>
                  </a:lnTo>
                  <a:lnTo>
                    <a:pt x="1524" y="33528"/>
                  </a:lnTo>
                  <a:lnTo>
                    <a:pt x="3048" y="32004"/>
                  </a:lnTo>
                  <a:lnTo>
                    <a:pt x="3048" y="30480"/>
                  </a:lnTo>
                  <a:lnTo>
                    <a:pt x="7620" y="25908"/>
                  </a:lnTo>
                  <a:lnTo>
                    <a:pt x="27432" y="25908"/>
                  </a:lnTo>
                  <a:lnTo>
                    <a:pt x="28956" y="27432"/>
                  </a:lnTo>
                  <a:lnTo>
                    <a:pt x="15240" y="27432"/>
                  </a:lnTo>
                  <a:lnTo>
                    <a:pt x="13716" y="28956"/>
                  </a:lnTo>
                  <a:lnTo>
                    <a:pt x="10668" y="28956"/>
                  </a:lnTo>
                  <a:lnTo>
                    <a:pt x="10668" y="30480"/>
                  </a:lnTo>
                  <a:lnTo>
                    <a:pt x="7620" y="33528"/>
                  </a:lnTo>
                  <a:lnTo>
                    <a:pt x="7620" y="44196"/>
                  </a:lnTo>
                  <a:lnTo>
                    <a:pt x="9144" y="44196"/>
                  </a:lnTo>
                  <a:lnTo>
                    <a:pt x="10668" y="45720"/>
                  </a:lnTo>
                  <a:lnTo>
                    <a:pt x="10668" y="47339"/>
                  </a:lnTo>
                  <a:lnTo>
                    <a:pt x="13716" y="47339"/>
                  </a:lnTo>
                  <a:lnTo>
                    <a:pt x="13716" y="48863"/>
                  </a:lnTo>
                  <a:close/>
                </a:path>
                <a:path w="33654" h="53975">
                  <a:moveTo>
                    <a:pt x="30480" y="48863"/>
                  </a:moveTo>
                  <a:lnTo>
                    <a:pt x="19812" y="48863"/>
                  </a:lnTo>
                  <a:lnTo>
                    <a:pt x="21336" y="47339"/>
                  </a:lnTo>
                  <a:lnTo>
                    <a:pt x="24384" y="47339"/>
                  </a:lnTo>
                  <a:lnTo>
                    <a:pt x="24384" y="45720"/>
                  </a:lnTo>
                  <a:lnTo>
                    <a:pt x="27432" y="42672"/>
                  </a:lnTo>
                  <a:lnTo>
                    <a:pt x="27432" y="33528"/>
                  </a:lnTo>
                  <a:lnTo>
                    <a:pt x="24384" y="30480"/>
                  </a:lnTo>
                  <a:lnTo>
                    <a:pt x="24384" y="28956"/>
                  </a:lnTo>
                  <a:lnTo>
                    <a:pt x="21336" y="28956"/>
                  </a:lnTo>
                  <a:lnTo>
                    <a:pt x="19812" y="27432"/>
                  </a:lnTo>
                  <a:lnTo>
                    <a:pt x="28956" y="27432"/>
                  </a:lnTo>
                  <a:lnTo>
                    <a:pt x="32004" y="30480"/>
                  </a:lnTo>
                  <a:lnTo>
                    <a:pt x="32004" y="32004"/>
                  </a:lnTo>
                  <a:lnTo>
                    <a:pt x="33528" y="33528"/>
                  </a:lnTo>
                  <a:lnTo>
                    <a:pt x="33528" y="44196"/>
                  </a:lnTo>
                  <a:lnTo>
                    <a:pt x="32004" y="47339"/>
                  </a:lnTo>
                  <a:lnTo>
                    <a:pt x="30480" y="48863"/>
                  </a:lnTo>
                  <a:close/>
                </a:path>
                <a:path w="33654" h="53975">
                  <a:moveTo>
                    <a:pt x="24384" y="53435"/>
                  </a:moveTo>
                  <a:lnTo>
                    <a:pt x="10668" y="53435"/>
                  </a:lnTo>
                  <a:lnTo>
                    <a:pt x="6096" y="48863"/>
                  </a:lnTo>
                  <a:lnTo>
                    <a:pt x="28956" y="48863"/>
                  </a:lnTo>
                  <a:lnTo>
                    <a:pt x="24384" y="53435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9" name="object 69"/>
            <p:cNvSpPr/>
            <p:nvPr/>
          </p:nvSpPr>
          <p:spPr>
            <a:xfrm>
              <a:off x="8810582" y="4748603"/>
              <a:ext cx="30518" cy="46065"/>
            </a:xfrm>
            <a:custGeom>
              <a:avLst/>
              <a:gdLst/>
              <a:ahLst/>
              <a:cxnLst/>
              <a:rect l="l" t="t" r="r" b="b"/>
              <a:pathLst>
                <a:path w="33654" h="50800">
                  <a:moveTo>
                    <a:pt x="15239" y="50292"/>
                  </a:moveTo>
                  <a:lnTo>
                    <a:pt x="7619" y="50292"/>
                  </a:lnTo>
                  <a:lnTo>
                    <a:pt x="9143" y="47244"/>
                  </a:lnTo>
                  <a:lnTo>
                    <a:pt x="9143" y="44196"/>
                  </a:lnTo>
                  <a:lnTo>
                    <a:pt x="10667" y="41148"/>
                  </a:lnTo>
                  <a:lnTo>
                    <a:pt x="10667" y="38100"/>
                  </a:lnTo>
                  <a:lnTo>
                    <a:pt x="15239" y="28956"/>
                  </a:lnTo>
                  <a:lnTo>
                    <a:pt x="15239" y="25908"/>
                  </a:lnTo>
                  <a:lnTo>
                    <a:pt x="18287" y="19812"/>
                  </a:lnTo>
                  <a:lnTo>
                    <a:pt x="19811" y="18288"/>
                  </a:lnTo>
                  <a:lnTo>
                    <a:pt x="21335" y="15240"/>
                  </a:lnTo>
                  <a:lnTo>
                    <a:pt x="21335" y="12192"/>
                  </a:lnTo>
                  <a:lnTo>
                    <a:pt x="24383" y="9144"/>
                  </a:lnTo>
                  <a:lnTo>
                    <a:pt x="24383" y="7620"/>
                  </a:lnTo>
                  <a:lnTo>
                    <a:pt x="25907" y="6096"/>
                  </a:lnTo>
                  <a:lnTo>
                    <a:pt x="25907" y="4572"/>
                  </a:lnTo>
                  <a:lnTo>
                    <a:pt x="0" y="4572"/>
                  </a:lnTo>
                  <a:lnTo>
                    <a:pt x="0" y="0"/>
                  </a:lnTo>
                  <a:lnTo>
                    <a:pt x="33527" y="0"/>
                  </a:lnTo>
                  <a:lnTo>
                    <a:pt x="33527" y="3048"/>
                  </a:lnTo>
                  <a:lnTo>
                    <a:pt x="32003" y="4572"/>
                  </a:lnTo>
                  <a:lnTo>
                    <a:pt x="32003" y="6096"/>
                  </a:lnTo>
                  <a:lnTo>
                    <a:pt x="28955" y="9144"/>
                  </a:lnTo>
                  <a:lnTo>
                    <a:pt x="28955" y="12192"/>
                  </a:lnTo>
                  <a:lnTo>
                    <a:pt x="27431" y="15240"/>
                  </a:lnTo>
                  <a:lnTo>
                    <a:pt x="25907" y="16764"/>
                  </a:lnTo>
                  <a:lnTo>
                    <a:pt x="21335" y="25908"/>
                  </a:lnTo>
                  <a:lnTo>
                    <a:pt x="21335" y="28956"/>
                  </a:lnTo>
                  <a:lnTo>
                    <a:pt x="16763" y="38100"/>
                  </a:lnTo>
                  <a:lnTo>
                    <a:pt x="16763" y="41148"/>
                  </a:lnTo>
                  <a:lnTo>
                    <a:pt x="15239" y="44196"/>
                  </a:lnTo>
                  <a:lnTo>
                    <a:pt x="15239" y="50292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0" name="object 70"/>
            <p:cNvSpPr/>
            <p:nvPr/>
          </p:nvSpPr>
          <p:spPr>
            <a:xfrm>
              <a:off x="9096822" y="4834371"/>
              <a:ext cx="30518" cy="48369"/>
            </a:xfrm>
            <a:custGeom>
              <a:avLst/>
              <a:gdLst/>
              <a:ahLst/>
              <a:cxnLst/>
              <a:rect l="l" t="t" r="r" b="b"/>
              <a:pathLst>
                <a:path w="33654" h="53339">
                  <a:moveTo>
                    <a:pt x="22955" y="51816"/>
                  </a:moveTo>
                  <a:lnTo>
                    <a:pt x="10763" y="51816"/>
                  </a:lnTo>
                  <a:lnTo>
                    <a:pt x="7715" y="50292"/>
                  </a:lnTo>
                  <a:lnTo>
                    <a:pt x="6191" y="48768"/>
                  </a:lnTo>
                  <a:lnTo>
                    <a:pt x="4572" y="45720"/>
                  </a:lnTo>
                  <a:lnTo>
                    <a:pt x="3048" y="44196"/>
                  </a:lnTo>
                  <a:lnTo>
                    <a:pt x="3048" y="42672"/>
                  </a:lnTo>
                  <a:lnTo>
                    <a:pt x="1524" y="39624"/>
                  </a:lnTo>
                  <a:lnTo>
                    <a:pt x="1524" y="36576"/>
                  </a:lnTo>
                  <a:lnTo>
                    <a:pt x="0" y="33528"/>
                  </a:lnTo>
                  <a:lnTo>
                    <a:pt x="0" y="24384"/>
                  </a:lnTo>
                  <a:lnTo>
                    <a:pt x="1524" y="21336"/>
                  </a:lnTo>
                  <a:lnTo>
                    <a:pt x="1524" y="16764"/>
                  </a:lnTo>
                  <a:lnTo>
                    <a:pt x="4572" y="10668"/>
                  </a:lnTo>
                  <a:lnTo>
                    <a:pt x="6191" y="7620"/>
                  </a:lnTo>
                  <a:lnTo>
                    <a:pt x="7715" y="4572"/>
                  </a:lnTo>
                  <a:lnTo>
                    <a:pt x="10763" y="3048"/>
                  </a:lnTo>
                  <a:lnTo>
                    <a:pt x="12287" y="1524"/>
                  </a:lnTo>
                  <a:lnTo>
                    <a:pt x="15335" y="0"/>
                  </a:lnTo>
                  <a:lnTo>
                    <a:pt x="27527" y="0"/>
                  </a:lnTo>
                  <a:lnTo>
                    <a:pt x="30575" y="1524"/>
                  </a:lnTo>
                  <a:lnTo>
                    <a:pt x="30575" y="4572"/>
                  </a:lnTo>
                  <a:lnTo>
                    <a:pt x="16859" y="4572"/>
                  </a:lnTo>
                  <a:lnTo>
                    <a:pt x="9239" y="12192"/>
                  </a:lnTo>
                  <a:lnTo>
                    <a:pt x="9239" y="13716"/>
                  </a:lnTo>
                  <a:lnTo>
                    <a:pt x="7715" y="16764"/>
                  </a:lnTo>
                  <a:lnTo>
                    <a:pt x="7715" y="19812"/>
                  </a:lnTo>
                  <a:lnTo>
                    <a:pt x="6191" y="22860"/>
                  </a:lnTo>
                  <a:lnTo>
                    <a:pt x="6191" y="25908"/>
                  </a:lnTo>
                  <a:lnTo>
                    <a:pt x="12287" y="25908"/>
                  </a:lnTo>
                  <a:lnTo>
                    <a:pt x="9239" y="28956"/>
                  </a:lnTo>
                  <a:lnTo>
                    <a:pt x="7715" y="28956"/>
                  </a:lnTo>
                  <a:lnTo>
                    <a:pt x="7715" y="41148"/>
                  </a:lnTo>
                  <a:lnTo>
                    <a:pt x="9239" y="42672"/>
                  </a:lnTo>
                  <a:lnTo>
                    <a:pt x="9239" y="44196"/>
                  </a:lnTo>
                  <a:lnTo>
                    <a:pt x="10763" y="45720"/>
                  </a:lnTo>
                  <a:lnTo>
                    <a:pt x="12287" y="45720"/>
                  </a:lnTo>
                  <a:lnTo>
                    <a:pt x="13811" y="47244"/>
                  </a:lnTo>
                  <a:lnTo>
                    <a:pt x="29051" y="47244"/>
                  </a:lnTo>
                  <a:lnTo>
                    <a:pt x="26003" y="50292"/>
                  </a:lnTo>
                  <a:lnTo>
                    <a:pt x="22955" y="51816"/>
                  </a:lnTo>
                  <a:close/>
                </a:path>
                <a:path w="33654" h="53339">
                  <a:moveTo>
                    <a:pt x="30575" y="6096"/>
                  </a:moveTo>
                  <a:lnTo>
                    <a:pt x="27527" y="4572"/>
                  </a:lnTo>
                  <a:lnTo>
                    <a:pt x="30575" y="4572"/>
                  </a:lnTo>
                  <a:lnTo>
                    <a:pt x="30575" y="6096"/>
                  </a:lnTo>
                  <a:close/>
                </a:path>
                <a:path w="33654" h="53339">
                  <a:moveTo>
                    <a:pt x="13811" y="25908"/>
                  </a:moveTo>
                  <a:lnTo>
                    <a:pt x="6191" y="25908"/>
                  </a:lnTo>
                  <a:lnTo>
                    <a:pt x="9239" y="21336"/>
                  </a:lnTo>
                  <a:lnTo>
                    <a:pt x="13811" y="19812"/>
                  </a:lnTo>
                  <a:lnTo>
                    <a:pt x="22955" y="19812"/>
                  </a:lnTo>
                  <a:lnTo>
                    <a:pt x="24479" y="21336"/>
                  </a:lnTo>
                  <a:lnTo>
                    <a:pt x="26003" y="21336"/>
                  </a:lnTo>
                  <a:lnTo>
                    <a:pt x="29051" y="24384"/>
                  </a:lnTo>
                  <a:lnTo>
                    <a:pt x="13811" y="24384"/>
                  </a:lnTo>
                  <a:lnTo>
                    <a:pt x="13811" y="25908"/>
                  </a:lnTo>
                  <a:close/>
                </a:path>
                <a:path w="33654" h="53339">
                  <a:moveTo>
                    <a:pt x="29051" y="47244"/>
                  </a:moveTo>
                  <a:lnTo>
                    <a:pt x="21431" y="47244"/>
                  </a:lnTo>
                  <a:lnTo>
                    <a:pt x="22955" y="45720"/>
                  </a:lnTo>
                  <a:lnTo>
                    <a:pt x="24479" y="45720"/>
                  </a:lnTo>
                  <a:lnTo>
                    <a:pt x="24479" y="44196"/>
                  </a:lnTo>
                  <a:lnTo>
                    <a:pt x="26003" y="44196"/>
                  </a:lnTo>
                  <a:lnTo>
                    <a:pt x="26003" y="41148"/>
                  </a:lnTo>
                  <a:lnTo>
                    <a:pt x="27527" y="39624"/>
                  </a:lnTo>
                  <a:lnTo>
                    <a:pt x="27527" y="33528"/>
                  </a:lnTo>
                  <a:lnTo>
                    <a:pt x="26003" y="32004"/>
                  </a:lnTo>
                  <a:lnTo>
                    <a:pt x="26003" y="28956"/>
                  </a:lnTo>
                  <a:lnTo>
                    <a:pt x="22955" y="25908"/>
                  </a:lnTo>
                  <a:lnTo>
                    <a:pt x="21431" y="25908"/>
                  </a:lnTo>
                  <a:lnTo>
                    <a:pt x="19907" y="24384"/>
                  </a:lnTo>
                  <a:lnTo>
                    <a:pt x="29051" y="24384"/>
                  </a:lnTo>
                  <a:lnTo>
                    <a:pt x="32099" y="27432"/>
                  </a:lnTo>
                  <a:lnTo>
                    <a:pt x="32099" y="28956"/>
                  </a:lnTo>
                  <a:lnTo>
                    <a:pt x="33623" y="30480"/>
                  </a:lnTo>
                  <a:lnTo>
                    <a:pt x="33623" y="39624"/>
                  </a:lnTo>
                  <a:lnTo>
                    <a:pt x="32099" y="42672"/>
                  </a:lnTo>
                  <a:lnTo>
                    <a:pt x="32099" y="44196"/>
                  </a:lnTo>
                  <a:lnTo>
                    <a:pt x="29051" y="47244"/>
                  </a:lnTo>
                  <a:close/>
                </a:path>
                <a:path w="33654" h="53339">
                  <a:moveTo>
                    <a:pt x="19907" y="53340"/>
                  </a:moveTo>
                  <a:lnTo>
                    <a:pt x="15335" y="53340"/>
                  </a:lnTo>
                  <a:lnTo>
                    <a:pt x="12287" y="51816"/>
                  </a:lnTo>
                  <a:lnTo>
                    <a:pt x="21431" y="51816"/>
                  </a:lnTo>
                  <a:lnTo>
                    <a:pt x="19907" y="53340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1" name="object 71"/>
            <p:cNvSpPr/>
            <p:nvPr/>
          </p:nvSpPr>
          <p:spPr>
            <a:xfrm>
              <a:off x="9383147" y="4834371"/>
              <a:ext cx="30518" cy="48369"/>
            </a:xfrm>
            <a:custGeom>
              <a:avLst/>
              <a:gdLst/>
              <a:ahLst/>
              <a:cxnLst/>
              <a:rect l="l" t="t" r="r" b="b"/>
              <a:pathLst>
                <a:path w="33654" h="53339">
                  <a:moveTo>
                    <a:pt x="22860" y="51816"/>
                  </a:moveTo>
                  <a:lnTo>
                    <a:pt x="9144" y="51816"/>
                  </a:lnTo>
                  <a:lnTo>
                    <a:pt x="6096" y="48768"/>
                  </a:lnTo>
                  <a:lnTo>
                    <a:pt x="4572" y="45720"/>
                  </a:lnTo>
                  <a:lnTo>
                    <a:pt x="1524" y="42672"/>
                  </a:lnTo>
                  <a:lnTo>
                    <a:pt x="1524" y="39624"/>
                  </a:lnTo>
                  <a:lnTo>
                    <a:pt x="0" y="36576"/>
                  </a:lnTo>
                  <a:lnTo>
                    <a:pt x="0" y="21336"/>
                  </a:lnTo>
                  <a:lnTo>
                    <a:pt x="1524" y="16764"/>
                  </a:lnTo>
                  <a:lnTo>
                    <a:pt x="7620" y="4572"/>
                  </a:lnTo>
                  <a:lnTo>
                    <a:pt x="9144" y="3048"/>
                  </a:lnTo>
                  <a:lnTo>
                    <a:pt x="15240" y="0"/>
                  </a:lnTo>
                  <a:lnTo>
                    <a:pt x="27432" y="0"/>
                  </a:lnTo>
                  <a:lnTo>
                    <a:pt x="30480" y="1524"/>
                  </a:lnTo>
                  <a:lnTo>
                    <a:pt x="30480" y="4572"/>
                  </a:lnTo>
                  <a:lnTo>
                    <a:pt x="16764" y="4572"/>
                  </a:lnTo>
                  <a:lnTo>
                    <a:pt x="7620" y="13716"/>
                  </a:lnTo>
                  <a:lnTo>
                    <a:pt x="7620" y="16764"/>
                  </a:lnTo>
                  <a:lnTo>
                    <a:pt x="6096" y="19812"/>
                  </a:lnTo>
                  <a:lnTo>
                    <a:pt x="6096" y="25908"/>
                  </a:lnTo>
                  <a:lnTo>
                    <a:pt x="12192" y="25908"/>
                  </a:lnTo>
                  <a:lnTo>
                    <a:pt x="10668" y="27432"/>
                  </a:lnTo>
                  <a:lnTo>
                    <a:pt x="9144" y="27432"/>
                  </a:lnTo>
                  <a:lnTo>
                    <a:pt x="9144" y="28956"/>
                  </a:lnTo>
                  <a:lnTo>
                    <a:pt x="7620" y="28956"/>
                  </a:lnTo>
                  <a:lnTo>
                    <a:pt x="7620" y="30480"/>
                  </a:lnTo>
                  <a:lnTo>
                    <a:pt x="6096" y="32004"/>
                  </a:lnTo>
                  <a:lnTo>
                    <a:pt x="6096" y="38100"/>
                  </a:lnTo>
                  <a:lnTo>
                    <a:pt x="7620" y="39624"/>
                  </a:lnTo>
                  <a:lnTo>
                    <a:pt x="7620" y="41148"/>
                  </a:lnTo>
                  <a:lnTo>
                    <a:pt x="9144" y="42672"/>
                  </a:lnTo>
                  <a:lnTo>
                    <a:pt x="9144" y="44196"/>
                  </a:lnTo>
                  <a:lnTo>
                    <a:pt x="10668" y="45720"/>
                  </a:lnTo>
                  <a:lnTo>
                    <a:pt x="12192" y="45720"/>
                  </a:lnTo>
                  <a:lnTo>
                    <a:pt x="12192" y="47244"/>
                  </a:lnTo>
                  <a:lnTo>
                    <a:pt x="28956" y="47244"/>
                  </a:lnTo>
                  <a:lnTo>
                    <a:pt x="27432" y="48768"/>
                  </a:lnTo>
                  <a:lnTo>
                    <a:pt x="24384" y="50292"/>
                  </a:lnTo>
                  <a:lnTo>
                    <a:pt x="22860" y="51816"/>
                  </a:lnTo>
                  <a:close/>
                </a:path>
                <a:path w="33654" h="53339">
                  <a:moveTo>
                    <a:pt x="30480" y="6096"/>
                  </a:moveTo>
                  <a:lnTo>
                    <a:pt x="27432" y="4572"/>
                  </a:lnTo>
                  <a:lnTo>
                    <a:pt x="30480" y="4572"/>
                  </a:lnTo>
                  <a:lnTo>
                    <a:pt x="30480" y="6096"/>
                  </a:lnTo>
                  <a:close/>
                </a:path>
                <a:path w="33654" h="53339">
                  <a:moveTo>
                    <a:pt x="12192" y="25908"/>
                  </a:moveTo>
                  <a:lnTo>
                    <a:pt x="6096" y="25908"/>
                  </a:lnTo>
                  <a:lnTo>
                    <a:pt x="9144" y="21336"/>
                  </a:lnTo>
                  <a:lnTo>
                    <a:pt x="12192" y="19812"/>
                  </a:lnTo>
                  <a:lnTo>
                    <a:pt x="22860" y="19812"/>
                  </a:lnTo>
                  <a:lnTo>
                    <a:pt x="24384" y="21336"/>
                  </a:lnTo>
                  <a:lnTo>
                    <a:pt x="25908" y="21336"/>
                  </a:lnTo>
                  <a:lnTo>
                    <a:pt x="28956" y="24384"/>
                  </a:lnTo>
                  <a:lnTo>
                    <a:pt x="13716" y="24384"/>
                  </a:lnTo>
                  <a:lnTo>
                    <a:pt x="12192" y="25908"/>
                  </a:lnTo>
                  <a:close/>
                </a:path>
                <a:path w="33654" h="53339">
                  <a:moveTo>
                    <a:pt x="28956" y="47244"/>
                  </a:moveTo>
                  <a:lnTo>
                    <a:pt x="21336" y="47244"/>
                  </a:lnTo>
                  <a:lnTo>
                    <a:pt x="25908" y="42672"/>
                  </a:lnTo>
                  <a:lnTo>
                    <a:pt x="25908" y="39624"/>
                  </a:lnTo>
                  <a:lnTo>
                    <a:pt x="27432" y="38100"/>
                  </a:lnTo>
                  <a:lnTo>
                    <a:pt x="27432" y="35052"/>
                  </a:lnTo>
                  <a:lnTo>
                    <a:pt x="25908" y="33528"/>
                  </a:lnTo>
                  <a:lnTo>
                    <a:pt x="25908" y="30480"/>
                  </a:lnTo>
                  <a:lnTo>
                    <a:pt x="24384" y="28956"/>
                  </a:lnTo>
                  <a:lnTo>
                    <a:pt x="24384" y="27432"/>
                  </a:lnTo>
                  <a:lnTo>
                    <a:pt x="22860" y="27432"/>
                  </a:lnTo>
                  <a:lnTo>
                    <a:pt x="22860" y="25908"/>
                  </a:lnTo>
                  <a:lnTo>
                    <a:pt x="21336" y="25908"/>
                  </a:lnTo>
                  <a:lnTo>
                    <a:pt x="19812" y="24384"/>
                  </a:lnTo>
                  <a:lnTo>
                    <a:pt x="28956" y="24384"/>
                  </a:lnTo>
                  <a:lnTo>
                    <a:pt x="30480" y="25908"/>
                  </a:lnTo>
                  <a:lnTo>
                    <a:pt x="30480" y="27432"/>
                  </a:lnTo>
                  <a:lnTo>
                    <a:pt x="32004" y="28956"/>
                  </a:lnTo>
                  <a:lnTo>
                    <a:pt x="32004" y="30480"/>
                  </a:lnTo>
                  <a:lnTo>
                    <a:pt x="33528" y="33528"/>
                  </a:lnTo>
                  <a:lnTo>
                    <a:pt x="33528" y="38100"/>
                  </a:lnTo>
                  <a:lnTo>
                    <a:pt x="32004" y="39624"/>
                  </a:lnTo>
                  <a:lnTo>
                    <a:pt x="32004" y="42672"/>
                  </a:lnTo>
                  <a:lnTo>
                    <a:pt x="30480" y="44196"/>
                  </a:lnTo>
                  <a:lnTo>
                    <a:pt x="30480" y="45720"/>
                  </a:lnTo>
                  <a:lnTo>
                    <a:pt x="28956" y="47244"/>
                  </a:lnTo>
                  <a:close/>
                </a:path>
                <a:path w="33654" h="53339">
                  <a:moveTo>
                    <a:pt x="18288" y="53340"/>
                  </a:moveTo>
                  <a:lnTo>
                    <a:pt x="13716" y="53340"/>
                  </a:lnTo>
                  <a:lnTo>
                    <a:pt x="12192" y="51816"/>
                  </a:lnTo>
                  <a:lnTo>
                    <a:pt x="21336" y="51816"/>
                  </a:lnTo>
                  <a:lnTo>
                    <a:pt x="18288" y="53340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2" name="object 72"/>
            <p:cNvSpPr/>
            <p:nvPr/>
          </p:nvSpPr>
          <p:spPr>
            <a:xfrm>
              <a:off x="9669386" y="5094440"/>
              <a:ext cx="27639" cy="48369"/>
            </a:xfrm>
            <a:custGeom>
              <a:avLst/>
              <a:gdLst/>
              <a:ahLst/>
              <a:cxnLst/>
              <a:rect l="l" t="t" r="r" b="b"/>
              <a:pathLst>
                <a:path w="30479" h="53339">
                  <a:moveTo>
                    <a:pt x="1524" y="7620"/>
                  </a:moveTo>
                  <a:lnTo>
                    <a:pt x="1524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5908" y="3048"/>
                  </a:lnTo>
                  <a:lnTo>
                    <a:pt x="25908" y="4572"/>
                  </a:lnTo>
                  <a:lnTo>
                    <a:pt x="9144" y="4572"/>
                  </a:lnTo>
                  <a:lnTo>
                    <a:pt x="4572" y="6096"/>
                  </a:lnTo>
                  <a:lnTo>
                    <a:pt x="1524" y="7620"/>
                  </a:lnTo>
                  <a:close/>
                </a:path>
                <a:path w="30479" h="53339">
                  <a:moveTo>
                    <a:pt x="24384" y="27432"/>
                  </a:moveTo>
                  <a:lnTo>
                    <a:pt x="4572" y="27432"/>
                  </a:lnTo>
                  <a:lnTo>
                    <a:pt x="4572" y="22860"/>
                  </a:lnTo>
                  <a:lnTo>
                    <a:pt x="18288" y="22860"/>
                  </a:lnTo>
                  <a:lnTo>
                    <a:pt x="21336" y="19812"/>
                  </a:lnTo>
                  <a:lnTo>
                    <a:pt x="21336" y="7620"/>
                  </a:lnTo>
                  <a:lnTo>
                    <a:pt x="18288" y="4572"/>
                  </a:lnTo>
                  <a:lnTo>
                    <a:pt x="25908" y="4572"/>
                  </a:lnTo>
                  <a:lnTo>
                    <a:pt x="27432" y="6096"/>
                  </a:lnTo>
                  <a:lnTo>
                    <a:pt x="27432" y="18288"/>
                  </a:lnTo>
                  <a:lnTo>
                    <a:pt x="24384" y="22860"/>
                  </a:lnTo>
                  <a:lnTo>
                    <a:pt x="18288" y="24384"/>
                  </a:lnTo>
                  <a:lnTo>
                    <a:pt x="19812" y="24384"/>
                  </a:lnTo>
                  <a:lnTo>
                    <a:pt x="21336" y="25908"/>
                  </a:lnTo>
                  <a:lnTo>
                    <a:pt x="22860" y="25908"/>
                  </a:lnTo>
                  <a:lnTo>
                    <a:pt x="24384" y="27432"/>
                  </a:lnTo>
                  <a:close/>
                </a:path>
                <a:path w="30479" h="53339">
                  <a:moveTo>
                    <a:pt x="25908" y="47244"/>
                  </a:moveTo>
                  <a:lnTo>
                    <a:pt x="16764" y="47244"/>
                  </a:lnTo>
                  <a:lnTo>
                    <a:pt x="18288" y="45720"/>
                  </a:lnTo>
                  <a:lnTo>
                    <a:pt x="19812" y="45720"/>
                  </a:lnTo>
                  <a:lnTo>
                    <a:pt x="22860" y="42672"/>
                  </a:lnTo>
                  <a:lnTo>
                    <a:pt x="22860" y="41148"/>
                  </a:lnTo>
                  <a:lnTo>
                    <a:pt x="24384" y="39624"/>
                  </a:lnTo>
                  <a:lnTo>
                    <a:pt x="24384" y="30480"/>
                  </a:lnTo>
                  <a:lnTo>
                    <a:pt x="19812" y="27432"/>
                  </a:lnTo>
                  <a:lnTo>
                    <a:pt x="25908" y="27432"/>
                  </a:lnTo>
                  <a:lnTo>
                    <a:pt x="25908" y="28956"/>
                  </a:lnTo>
                  <a:lnTo>
                    <a:pt x="27432" y="30480"/>
                  </a:lnTo>
                  <a:lnTo>
                    <a:pt x="28956" y="30480"/>
                  </a:lnTo>
                  <a:lnTo>
                    <a:pt x="28956" y="33528"/>
                  </a:lnTo>
                  <a:lnTo>
                    <a:pt x="30480" y="35052"/>
                  </a:lnTo>
                  <a:lnTo>
                    <a:pt x="30480" y="39624"/>
                  </a:lnTo>
                  <a:lnTo>
                    <a:pt x="28956" y="41148"/>
                  </a:lnTo>
                  <a:lnTo>
                    <a:pt x="28956" y="44196"/>
                  </a:lnTo>
                  <a:lnTo>
                    <a:pt x="25908" y="47244"/>
                  </a:lnTo>
                  <a:close/>
                </a:path>
                <a:path w="30479" h="53339">
                  <a:moveTo>
                    <a:pt x="15240" y="53340"/>
                  </a:moveTo>
                  <a:lnTo>
                    <a:pt x="7620" y="53340"/>
                  </a:lnTo>
                  <a:lnTo>
                    <a:pt x="3048" y="51816"/>
                  </a:lnTo>
                  <a:lnTo>
                    <a:pt x="0" y="50292"/>
                  </a:lnTo>
                  <a:lnTo>
                    <a:pt x="0" y="44196"/>
                  </a:lnTo>
                  <a:lnTo>
                    <a:pt x="3048" y="45720"/>
                  </a:lnTo>
                  <a:lnTo>
                    <a:pt x="7620" y="47244"/>
                  </a:lnTo>
                  <a:lnTo>
                    <a:pt x="25908" y="47244"/>
                  </a:lnTo>
                  <a:lnTo>
                    <a:pt x="22860" y="50292"/>
                  </a:lnTo>
                  <a:lnTo>
                    <a:pt x="21336" y="50292"/>
                  </a:lnTo>
                  <a:lnTo>
                    <a:pt x="19812" y="51816"/>
                  </a:lnTo>
                  <a:lnTo>
                    <a:pt x="16764" y="51816"/>
                  </a:lnTo>
                  <a:lnTo>
                    <a:pt x="15240" y="53340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3" name="object 73"/>
            <p:cNvSpPr/>
            <p:nvPr/>
          </p:nvSpPr>
          <p:spPr>
            <a:xfrm>
              <a:off x="9954244" y="5180208"/>
              <a:ext cx="29366" cy="48369"/>
            </a:xfrm>
            <a:custGeom>
              <a:avLst/>
              <a:gdLst/>
              <a:ahLst/>
              <a:cxnLst/>
              <a:rect l="l" t="t" r="r" b="b"/>
              <a:pathLst>
                <a:path w="32384" h="53339">
                  <a:moveTo>
                    <a:pt x="3048" y="10668"/>
                  </a:moveTo>
                  <a:lnTo>
                    <a:pt x="3048" y="4572"/>
                  </a:lnTo>
                  <a:lnTo>
                    <a:pt x="4572" y="3048"/>
                  </a:lnTo>
                  <a:lnTo>
                    <a:pt x="6096" y="3048"/>
                  </a:lnTo>
                  <a:lnTo>
                    <a:pt x="7620" y="1524"/>
                  </a:lnTo>
                  <a:lnTo>
                    <a:pt x="10668" y="0"/>
                  </a:lnTo>
                  <a:lnTo>
                    <a:pt x="19812" y="0"/>
                  </a:lnTo>
                  <a:lnTo>
                    <a:pt x="21336" y="1524"/>
                  </a:lnTo>
                  <a:lnTo>
                    <a:pt x="22860" y="1524"/>
                  </a:lnTo>
                  <a:lnTo>
                    <a:pt x="25908" y="4572"/>
                  </a:lnTo>
                  <a:lnTo>
                    <a:pt x="13716" y="4572"/>
                  </a:lnTo>
                  <a:lnTo>
                    <a:pt x="12192" y="6096"/>
                  </a:lnTo>
                  <a:lnTo>
                    <a:pt x="9144" y="6096"/>
                  </a:lnTo>
                  <a:lnTo>
                    <a:pt x="9144" y="7620"/>
                  </a:lnTo>
                  <a:lnTo>
                    <a:pt x="6096" y="7620"/>
                  </a:lnTo>
                  <a:lnTo>
                    <a:pt x="6096" y="9144"/>
                  </a:lnTo>
                  <a:lnTo>
                    <a:pt x="4572" y="9144"/>
                  </a:lnTo>
                  <a:lnTo>
                    <a:pt x="3048" y="10668"/>
                  </a:lnTo>
                  <a:close/>
                </a:path>
                <a:path w="32384" h="53339">
                  <a:moveTo>
                    <a:pt x="32004" y="53340"/>
                  </a:moveTo>
                  <a:lnTo>
                    <a:pt x="0" y="53340"/>
                  </a:lnTo>
                  <a:lnTo>
                    <a:pt x="0" y="47244"/>
                  </a:lnTo>
                  <a:lnTo>
                    <a:pt x="1524" y="45720"/>
                  </a:lnTo>
                  <a:lnTo>
                    <a:pt x="1524" y="42672"/>
                  </a:lnTo>
                  <a:lnTo>
                    <a:pt x="3048" y="41148"/>
                  </a:lnTo>
                  <a:lnTo>
                    <a:pt x="3048" y="39624"/>
                  </a:lnTo>
                  <a:lnTo>
                    <a:pt x="9144" y="33528"/>
                  </a:lnTo>
                  <a:lnTo>
                    <a:pt x="15240" y="30480"/>
                  </a:lnTo>
                  <a:lnTo>
                    <a:pt x="21336" y="24384"/>
                  </a:lnTo>
                  <a:lnTo>
                    <a:pt x="21336" y="22860"/>
                  </a:lnTo>
                  <a:lnTo>
                    <a:pt x="22860" y="22860"/>
                  </a:lnTo>
                  <a:lnTo>
                    <a:pt x="22860" y="21336"/>
                  </a:lnTo>
                  <a:lnTo>
                    <a:pt x="24384" y="19812"/>
                  </a:lnTo>
                  <a:lnTo>
                    <a:pt x="24384" y="10668"/>
                  </a:lnTo>
                  <a:lnTo>
                    <a:pt x="22860" y="9144"/>
                  </a:lnTo>
                  <a:lnTo>
                    <a:pt x="22860" y="7620"/>
                  </a:lnTo>
                  <a:lnTo>
                    <a:pt x="21336" y="7620"/>
                  </a:lnTo>
                  <a:lnTo>
                    <a:pt x="21336" y="6096"/>
                  </a:lnTo>
                  <a:lnTo>
                    <a:pt x="18288" y="6096"/>
                  </a:lnTo>
                  <a:lnTo>
                    <a:pt x="16764" y="4572"/>
                  </a:lnTo>
                  <a:lnTo>
                    <a:pt x="27432" y="4572"/>
                  </a:lnTo>
                  <a:lnTo>
                    <a:pt x="28956" y="6096"/>
                  </a:lnTo>
                  <a:lnTo>
                    <a:pt x="28956" y="7620"/>
                  </a:lnTo>
                  <a:lnTo>
                    <a:pt x="30480" y="10668"/>
                  </a:lnTo>
                  <a:lnTo>
                    <a:pt x="30480" y="19812"/>
                  </a:lnTo>
                  <a:lnTo>
                    <a:pt x="28956" y="21336"/>
                  </a:lnTo>
                  <a:lnTo>
                    <a:pt x="28956" y="22860"/>
                  </a:lnTo>
                  <a:lnTo>
                    <a:pt x="27432" y="24384"/>
                  </a:lnTo>
                  <a:lnTo>
                    <a:pt x="27432" y="25908"/>
                  </a:lnTo>
                  <a:lnTo>
                    <a:pt x="21336" y="32004"/>
                  </a:lnTo>
                  <a:lnTo>
                    <a:pt x="18288" y="32004"/>
                  </a:lnTo>
                  <a:lnTo>
                    <a:pt x="16764" y="35052"/>
                  </a:lnTo>
                  <a:lnTo>
                    <a:pt x="15240" y="36576"/>
                  </a:lnTo>
                  <a:lnTo>
                    <a:pt x="13716" y="36576"/>
                  </a:lnTo>
                  <a:lnTo>
                    <a:pt x="9144" y="41148"/>
                  </a:lnTo>
                  <a:lnTo>
                    <a:pt x="7620" y="41148"/>
                  </a:lnTo>
                  <a:lnTo>
                    <a:pt x="7620" y="44196"/>
                  </a:lnTo>
                  <a:lnTo>
                    <a:pt x="6096" y="45720"/>
                  </a:lnTo>
                  <a:lnTo>
                    <a:pt x="6096" y="47244"/>
                  </a:lnTo>
                  <a:lnTo>
                    <a:pt x="32004" y="47244"/>
                  </a:lnTo>
                  <a:lnTo>
                    <a:pt x="32004" y="53340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4" name="object 74"/>
            <p:cNvSpPr/>
            <p:nvPr/>
          </p:nvSpPr>
          <p:spPr>
            <a:xfrm>
              <a:off x="10240483" y="5180208"/>
              <a:ext cx="29366" cy="48369"/>
            </a:xfrm>
            <a:custGeom>
              <a:avLst/>
              <a:gdLst/>
              <a:ahLst/>
              <a:cxnLst/>
              <a:rect l="l" t="t" r="r" b="b"/>
              <a:pathLst>
                <a:path w="32384" h="53339">
                  <a:moveTo>
                    <a:pt x="1524" y="12192"/>
                  </a:moveTo>
                  <a:lnTo>
                    <a:pt x="1524" y="4572"/>
                  </a:lnTo>
                  <a:lnTo>
                    <a:pt x="4572" y="3048"/>
                  </a:lnTo>
                  <a:lnTo>
                    <a:pt x="6096" y="3048"/>
                  </a:lnTo>
                  <a:lnTo>
                    <a:pt x="9144" y="0"/>
                  </a:lnTo>
                  <a:lnTo>
                    <a:pt x="19812" y="0"/>
                  </a:lnTo>
                  <a:lnTo>
                    <a:pt x="21336" y="1524"/>
                  </a:lnTo>
                  <a:lnTo>
                    <a:pt x="22860" y="1524"/>
                  </a:lnTo>
                  <a:lnTo>
                    <a:pt x="25908" y="4572"/>
                  </a:lnTo>
                  <a:lnTo>
                    <a:pt x="13716" y="4572"/>
                  </a:lnTo>
                  <a:lnTo>
                    <a:pt x="12192" y="6096"/>
                  </a:lnTo>
                  <a:lnTo>
                    <a:pt x="9144" y="6096"/>
                  </a:lnTo>
                  <a:lnTo>
                    <a:pt x="7620" y="7620"/>
                  </a:lnTo>
                  <a:lnTo>
                    <a:pt x="6096" y="7620"/>
                  </a:lnTo>
                  <a:lnTo>
                    <a:pt x="1524" y="12192"/>
                  </a:lnTo>
                  <a:close/>
                </a:path>
                <a:path w="32384" h="53339">
                  <a:moveTo>
                    <a:pt x="32099" y="53340"/>
                  </a:moveTo>
                  <a:lnTo>
                    <a:pt x="0" y="53340"/>
                  </a:lnTo>
                  <a:lnTo>
                    <a:pt x="0" y="45720"/>
                  </a:lnTo>
                  <a:lnTo>
                    <a:pt x="1524" y="44196"/>
                  </a:lnTo>
                  <a:lnTo>
                    <a:pt x="1524" y="41148"/>
                  </a:lnTo>
                  <a:lnTo>
                    <a:pt x="9144" y="33528"/>
                  </a:lnTo>
                  <a:lnTo>
                    <a:pt x="12192" y="32004"/>
                  </a:lnTo>
                  <a:lnTo>
                    <a:pt x="13716" y="30480"/>
                  </a:lnTo>
                  <a:lnTo>
                    <a:pt x="16764" y="28956"/>
                  </a:lnTo>
                  <a:lnTo>
                    <a:pt x="18288" y="27432"/>
                  </a:lnTo>
                  <a:lnTo>
                    <a:pt x="18288" y="25908"/>
                  </a:lnTo>
                  <a:lnTo>
                    <a:pt x="22860" y="21336"/>
                  </a:lnTo>
                  <a:lnTo>
                    <a:pt x="22860" y="18288"/>
                  </a:lnTo>
                  <a:lnTo>
                    <a:pt x="24384" y="16764"/>
                  </a:lnTo>
                  <a:lnTo>
                    <a:pt x="24384" y="12192"/>
                  </a:lnTo>
                  <a:lnTo>
                    <a:pt x="22860" y="10668"/>
                  </a:lnTo>
                  <a:lnTo>
                    <a:pt x="22860" y="7620"/>
                  </a:lnTo>
                  <a:lnTo>
                    <a:pt x="21336" y="7620"/>
                  </a:lnTo>
                  <a:lnTo>
                    <a:pt x="19812" y="6096"/>
                  </a:lnTo>
                  <a:lnTo>
                    <a:pt x="16764" y="6096"/>
                  </a:lnTo>
                  <a:lnTo>
                    <a:pt x="15240" y="4572"/>
                  </a:lnTo>
                  <a:lnTo>
                    <a:pt x="27432" y="4572"/>
                  </a:lnTo>
                  <a:lnTo>
                    <a:pt x="27432" y="6096"/>
                  </a:lnTo>
                  <a:lnTo>
                    <a:pt x="28956" y="7620"/>
                  </a:lnTo>
                  <a:lnTo>
                    <a:pt x="28956" y="10668"/>
                  </a:lnTo>
                  <a:lnTo>
                    <a:pt x="30480" y="12192"/>
                  </a:lnTo>
                  <a:lnTo>
                    <a:pt x="30480" y="18288"/>
                  </a:lnTo>
                  <a:lnTo>
                    <a:pt x="28956" y="19812"/>
                  </a:lnTo>
                  <a:lnTo>
                    <a:pt x="28956" y="22860"/>
                  </a:lnTo>
                  <a:lnTo>
                    <a:pt x="24384" y="27432"/>
                  </a:lnTo>
                  <a:lnTo>
                    <a:pt x="24384" y="28956"/>
                  </a:lnTo>
                  <a:lnTo>
                    <a:pt x="22860" y="30480"/>
                  </a:lnTo>
                  <a:lnTo>
                    <a:pt x="19812" y="32004"/>
                  </a:lnTo>
                  <a:lnTo>
                    <a:pt x="18288" y="32004"/>
                  </a:lnTo>
                  <a:lnTo>
                    <a:pt x="16764" y="35052"/>
                  </a:lnTo>
                  <a:lnTo>
                    <a:pt x="13716" y="36576"/>
                  </a:lnTo>
                  <a:lnTo>
                    <a:pt x="12192" y="36576"/>
                  </a:lnTo>
                  <a:lnTo>
                    <a:pt x="9144" y="39624"/>
                  </a:lnTo>
                  <a:lnTo>
                    <a:pt x="9144" y="41148"/>
                  </a:lnTo>
                  <a:lnTo>
                    <a:pt x="7620" y="41148"/>
                  </a:lnTo>
                  <a:lnTo>
                    <a:pt x="7620" y="44196"/>
                  </a:lnTo>
                  <a:lnTo>
                    <a:pt x="6096" y="44196"/>
                  </a:lnTo>
                  <a:lnTo>
                    <a:pt x="6096" y="47244"/>
                  </a:lnTo>
                  <a:lnTo>
                    <a:pt x="32099" y="47244"/>
                  </a:lnTo>
                  <a:lnTo>
                    <a:pt x="32099" y="53340"/>
                  </a:lnTo>
                  <a:close/>
                </a:path>
              </a:pathLst>
            </a:custGeom>
            <a:solidFill>
              <a:srgbClr val="605D5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grpSp>
          <p:nvGrpSpPr>
            <p:cNvPr id="75" name="object 75"/>
            <p:cNvGrpSpPr/>
            <p:nvPr/>
          </p:nvGrpSpPr>
          <p:grpSpPr>
            <a:xfrm>
              <a:off x="2287535" y="3216004"/>
              <a:ext cx="383494" cy="156623"/>
              <a:chOff x="1146809" y="3546538"/>
              <a:chExt cx="422909" cy="172720"/>
            </a:xfrm>
          </p:grpSpPr>
          <p:pic>
            <p:nvPicPr>
              <p:cNvPr id="76" name="object 76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146809" y="3546538"/>
                <a:ext cx="97631" cy="170783"/>
              </a:xfrm>
              <a:prstGeom prst="rect">
                <a:avLst/>
              </a:prstGeom>
            </p:spPr>
          </p:pic>
          <p:pic>
            <p:nvPicPr>
              <p:cNvPr id="77" name="object 77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273397" y="3546538"/>
                <a:ext cx="103727" cy="172307"/>
              </a:xfrm>
              <a:prstGeom prst="rect">
                <a:avLst/>
              </a:prstGeom>
            </p:spPr>
          </p:pic>
          <p:pic>
            <p:nvPicPr>
              <p:cNvPr id="78" name="object 78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404556" y="3546538"/>
                <a:ext cx="164687" cy="172307"/>
              </a:xfrm>
              <a:prstGeom prst="rect">
                <a:avLst/>
              </a:prstGeom>
            </p:spPr>
          </p:pic>
        </p:grpSp>
        <p:pic>
          <p:nvPicPr>
            <p:cNvPr id="79" name="object 7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193475" y="3452494"/>
              <a:ext cx="571183" cy="61843"/>
            </a:xfrm>
            <a:prstGeom prst="rect">
              <a:avLst/>
            </a:prstGeom>
          </p:spPr>
        </p:pic>
        <p:grpSp>
          <p:nvGrpSpPr>
            <p:cNvPr id="80" name="object 80"/>
            <p:cNvGrpSpPr/>
            <p:nvPr/>
          </p:nvGrpSpPr>
          <p:grpSpPr>
            <a:xfrm>
              <a:off x="3439489" y="3216004"/>
              <a:ext cx="266028" cy="156623"/>
              <a:chOff x="2417159" y="3546538"/>
              <a:chExt cx="293370" cy="172720"/>
            </a:xfrm>
          </p:grpSpPr>
          <p:pic>
            <p:nvPicPr>
              <p:cNvPr id="81" name="object 81"/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2417159" y="3546538"/>
                <a:ext cx="97631" cy="170783"/>
              </a:xfrm>
              <a:prstGeom prst="rect">
                <a:avLst/>
              </a:prstGeom>
            </p:spPr>
          </p:pic>
          <p:pic>
            <p:nvPicPr>
              <p:cNvPr id="82" name="object 82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2545270" y="3546538"/>
                <a:ext cx="164687" cy="172307"/>
              </a:xfrm>
              <a:prstGeom prst="rect">
                <a:avLst/>
              </a:prstGeom>
            </p:spPr>
          </p:pic>
        </p:grpSp>
        <p:pic>
          <p:nvPicPr>
            <p:cNvPr id="83" name="object 8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44546" y="3452494"/>
              <a:ext cx="655397" cy="61843"/>
            </a:xfrm>
            <a:prstGeom prst="rect">
              <a:avLst/>
            </a:prstGeom>
          </p:spPr>
        </p:pic>
        <p:grpSp>
          <p:nvGrpSpPr>
            <p:cNvPr id="84" name="object 84"/>
            <p:cNvGrpSpPr/>
            <p:nvPr/>
          </p:nvGrpSpPr>
          <p:grpSpPr>
            <a:xfrm>
              <a:off x="4693794" y="2181344"/>
              <a:ext cx="886761" cy="301729"/>
              <a:chOff x="3800379" y="2405538"/>
              <a:chExt cx="977900" cy="332740"/>
            </a:xfrm>
          </p:grpSpPr>
          <p:pic>
            <p:nvPicPr>
              <p:cNvPr id="85" name="object 85"/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3818667" y="2405538"/>
                <a:ext cx="266890" cy="73247"/>
              </a:xfrm>
              <a:prstGeom prst="rect">
                <a:avLst/>
              </a:prstGeom>
            </p:spPr>
          </p:pic>
          <p:pic>
            <p:nvPicPr>
              <p:cNvPr id="86" name="object 86"/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3800379" y="2510790"/>
                <a:ext cx="977455" cy="227266"/>
              </a:xfrm>
              <a:prstGeom prst="rect">
                <a:avLst/>
              </a:prstGeom>
            </p:spPr>
          </p:pic>
        </p:grpSp>
        <p:pic>
          <p:nvPicPr>
            <p:cNvPr id="87" name="object 8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90797" y="2183504"/>
              <a:ext cx="522728" cy="47591"/>
            </a:xfrm>
            <a:prstGeom prst="rect">
              <a:avLst/>
            </a:prstGeom>
          </p:spPr>
        </p:pic>
        <p:grpSp>
          <p:nvGrpSpPr>
            <p:cNvPr id="88" name="object 88"/>
            <p:cNvGrpSpPr/>
            <p:nvPr/>
          </p:nvGrpSpPr>
          <p:grpSpPr>
            <a:xfrm>
              <a:off x="4693795" y="2276787"/>
              <a:ext cx="2698286" cy="375434"/>
              <a:chOff x="3800379" y="2510790"/>
              <a:chExt cx="2975610" cy="414020"/>
            </a:xfrm>
          </p:grpSpPr>
          <p:pic>
            <p:nvPicPr>
              <p:cNvPr id="89" name="object 89"/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4878514" y="2510790"/>
                <a:ext cx="1897094" cy="244030"/>
              </a:xfrm>
              <a:prstGeom prst="rect">
                <a:avLst/>
              </a:prstGeom>
            </p:spPr>
          </p:pic>
          <p:sp>
            <p:nvSpPr>
              <p:cNvPr id="90" name="object 90"/>
              <p:cNvSpPr/>
              <p:nvPr/>
            </p:nvSpPr>
            <p:spPr>
              <a:xfrm>
                <a:off x="3800856" y="2787396"/>
                <a:ext cx="1892935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1892935" h="137160">
                    <a:moveTo>
                      <a:pt x="1892808" y="137159"/>
                    </a:moveTo>
                    <a:lnTo>
                      <a:pt x="0" y="137159"/>
                    </a:lnTo>
                    <a:lnTo>
                      <a:pt x="0" y="0"/>
                    </a:lnTo>
                    <a:lnTo>
                      <a:pt x="1892808" y="0"/>
                    </a:lnTo>
                    <a:lnTo>
                      <a:pt x="1892808" y="13715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32"/>
              </a:p>
            </p:txBody>
          </p:sp>
          <p:sp>
            <p:nvSpPr>
              <p:cNvPr id="91" name="object 91"/>
              <p:cNvSpPr/>
              <p:nvPr/>
            </p:nvSpPr>
            <p:spPr>
              <a:xfrm>
                <a:off x="3803427" y="2789967"/>
                <a:ext cx="1886585" cy="131445"/>
              </a:xfrm>
              <a:custGeom>
                <a:avLst/>
                <a:gdLst/>
                <a:ahLst/>
                <a:cxnLst/>
                <a:rect l="l" t="t" r="r" b="b"/>
                <a:pathLst>
                  <a:path w="1886585" h="131444">
                    <a:moveTo>
                      <a:pt x="0" y="0"/>
                    </a:moveTo>
                    <a:lnTo>
                      <a:pt x="1886426" y="0"/>
                    </a:lnTo>
                    <a:lnTo>
                      <a:pt x="1886426" y="131159"/>
                    </a:lnTo>
                    <a:lnTo>
                      <a:pt x="0" y="131159"/>
                    </a:lnTo>
                    <a:lnTo>
                      <a:pt x="0" y="0"/>
                    </a:lnTo>
                    <a:close/>
                  </a:path>
                </a:pathLst>
              </a:custGeom>
              <a:ln w="6096">
                <a:solidFill>
                  <a:srgbClr val="E9E9E9"/>
                </a:solidFill>
              </a:ln>
            </p:spPr>
            <p:txBody>
              <a:bodyPr wrap="square" lIns="0" tIns="0" rIns="0" bIns="0" rtlCol="0"/>
              <a:lstStyle/>
              <a:p>
                <a:endParaRPr sz="1632"/>
              </a:p>
            </p:txBody>
          </p:sp>
          <p:sp>
            <p:nvSpPr>
              <p:cNvPr id="92" name="object 92"/>
              <p:cNvSpPr/>
              <p:nvPr/>
            </p:nvSpPr>
            <p:spPr>
              <a:xfrm>
                <a:off x="3832377" y="2838741"/>
                <a:ext cx="183007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830070" h="50800">
                    <a:moveTo>
                      <a:pt x="32004" y="3048"/>
                    </a:moveTo>
                    <a:lnTo>
                      <a:pt x="0" y="3048"/>
                    </a:lnTo>
                    <a:lnTo>
                      <a:pt x="0" y="7620"/>
                    </a:lnTo>
                    <a:lnTo>
                      <a:pt x="13716" y="7620"/>
                    </a:lnTo>
                    <a:lnTo>
                      <a:pt x="13716" y="48856"/>
                    </a:lnTo>
                    <a:lnTo>
                      <a:pt x="19812" y="48856"/>
                    </a:lnTo>
                    <a:lnTo>
                      <a:pt x="19812" y="7620"/>
                    </a:lnTo>
                    <a:lnTo>
                      <a:pt x="32004" y="7620"/>
                    </a:lnTo>
                    <a:lnTo>
                      <a:pt x="32004" y="3048"/>
                    </a:lnTo>
                    <a:close/>
                  </a:path>
                  <a:path w="1830070" h="50800">
                    <a:moveTo>
                      <a:pt x="64096" y="27520"/>
                    </a:moveTo>
                    <a:lnTo>
                      <a:pt x="62572" y="22948"/>
                    </a:lnTo>
                    <a:lnTo>
                      <a:pt x="59524" y="19900"/>
                    </a:lnTo>
                    <a:lnTo>
                      <a:pt x="58000" y="18376"/>
                    </a:lnTo>
                    <a:lnTo>
                      <a:pt x="58000" y="29044"/>
                    </a:lnTo>
                    <a:lnTo>
                      <a:pt x="58000" y="36664"/>
                    </a:lnTo>
                    <a:lnTo>
                      <a:pt x="54952" y="42760"/>
                    </a:lnTo>
                    <a:lnTo>
                      <a:pt x="53428" y="44284"/>
                    </a:lnTo>
                    <a:lnTo>
                      <a:pt x="50292" y="45808"/>
                    </a:lnTo>
                    <a:lnTo>
                      <a:pt x="44196" y="45808"/>
                    </a:lnTo>
                    <a:lnTo>
                      <a:pt x="41148" y="44284"/>
                    </a:lnTo>
                    <a:lnTo>
                      <a:pt x="36576" y="39712"/>
                    </a:lnTo>
                    <a:lnTo>
                      <a:pt x="36576" y="25996"/>
                    </a:lnTo>
                    <a:lnTo>
                      <a:pt x="41148" y="21424"/>
                    </a:lnTo>
                    <a:lnTo>
                      <a:pt x="44196" y="19900"/>
                    </a:lnTo>
                    <a:lnTo>
                      <a:pt x="50292" y="19900"/>
                    </a:lnTo>
                    <a:lnTo>
                      <a:pt x="53428" y="21424"/>
                    </a:lnTo>
                    <a:lnTo>
                      <a:pt x="54952" y="22948"/>
                    </a:lnTo>
                    <a:lnTo>
                      <a:pt x="58000" y="29044"/>
                    </a:lnTo>
                    <a:lnTo>
                      <a:pt x="58000" y="18376"/>
                    </a:lnTo>
                    <a:lnTo>
                      <a:pt x="56476" y="16852"/>
                    </a:lnTo>
                    <a:lnTo>
                      <a:pt x="51816" y="15328"/>
                    </a:lnTo>
                    <a:lnTo>
                      <a:pt x="42672" y="15328"/>
                    </a:lnTo>
                    <a:lnTo>
                      <a:pt x="38100" y="16852"/>
                    </a:lnTo>
                    <a:lnTo>
                      <a:pt x="32004" y="22948"/>
                    </a:lnTo>
                    <a:lnTo>
                      <a:pt x="30480" y="27520"/>
                    </a:lnTo>
                    <a:lnTo>
                      <a:pt x="30480" y="38188"/>
                    </a:lnTo>
                    <a:lnTo>
                      <a:pt x="32004" y="42760"/>
                    </a:lnTo>
                    <a:lnTo>
                      <a:pt x="38100" y="48856"/>
                    </a:lnTo>
                    <a:lnTo>
                      <a:pt x="41148" y="50380"/>
                    </a:lnTo>
                    <a:lnTo>
                      <a:pt x="51816" y="50380"/>
                    </a:lnTo>
                    <a:lnTo>
                      <a:pt x="56476" y="48856"/>
                    </a:lnTo>
                    <a:lnTo>
                      <a:pt x="59524" y="45808"/>
                    </a:lnTo>
                    <a:lnTo>
                      <a:pt x="62572" y="42760"/>
                    </a:lnTo>
                    <a:lnTo>
                      <a:pt x="64096" y="38188"/>
                    </a:lnTo>
                    <a:lnTo>
                      <a:pt x="64096" y="27520"/>
                    </a:lnTo>
                    <a:close/>
                  </a:path>
                  <a:path w="1830070" h="50800">
                    <a:moveTo>
                      <a:pt x="100584" y="0"/>
                    </a:moveTo>
                    <a:lnTo>
                      <a:pt x="94488" y="0"/>
                    </a:lnTo>
                    <a:lnTo>
                      <a:pt x="94488" y="21336"/>
                    </a:lnTo>
                    <a:lnTo>
                      <a:pt x="94488" y="24384"/>
                    </a:lnTo>
                    <a:lnTo>
                      <a:pt x="94488" y="39624"/>
                    </a:lnTo>
                    <a:lnTo>
                      <a:pt x="92964" y="42760"/>
                    </a:lnTo>
                    <a:lnTo>
                      <a:pt x="89916" y="44284"/>
                    </a:lnTo>
                    <a:lnTo>
                      <a:pt x="88392" y="45808"/>
                    </a:lnTo>
                    <a:lnTo>
                      <a:pt x="82296" y="45808"/>
                    </a:lnTo>
                    <a:lnTo>
                      <a:pt x="79248" y="44284"/>
                    </a:lnTo>
                    <a:lnTo>
                      <a:pt x="77724" y="42760"/>
                    </a:lnTo>
                    <a:lnTo>
                      <a:pt x="76200" y="39624"/>
                    </a:lnTo>
                    <a:lnTo>
                      <a:pt x="74676" y="36576"/>
                    </a:lnTo>
                    <a:lnTo>
                      <a:pt x="74676" y="28956"/>
                    </a:lnTo>
                    <a:lnTo>
                      <a:pt x="77724" y="22860"/>
                    </a:lnTo>
                    <a:lnTo>
                      <a:pt x="79248" y="21336"/>
                    </a:lnTo>
                    <a:lnTo>
                      <a:pt x="82296" y="19812"/>
                    </a:lnTo>
                    <a:lnTo>
                      <a:pt x="88392" y="19812"/>
                    </a:lnTo>
                    <a:lnTo>
                      <a:pt x="91440" y="21336"/>
                    </a:lnTo>
                    <a:lnTo>
                      <a:pt x="94488" y="24384"/>
                    </a:lnTo>
                    <a:lnTo>
                      <a:pt x="94488" y="21336"/>
                    </a:lnTo>
                    <a:lnTo>
                      <a:pt x="93980" y="19812"/>
                    </a:lnTo>
                    <a:lnTo>
                      <a:pt x="92964" y="16764"/>
                    </a:lnTo>
                    <a:lnTo>
                      <a:pt x="89916" y="15240"/>
                    </a:lnTo>
                    <a:lnTo>
                      <a:pt x="80772" y="15240"/>
                    </a:lnTo>
                    <a:lnTo>
                      <a:pt x="76200" y="16764"/>
                    </a:lnTo>
                    <a:lnTo>
                      <a:pt x="73152" y="19812"/>
                    </a:lnTo>
                    <a:lnTo>
                      <a:pt x="71628" y="22860"/>
                    </a:lnTo>
                    <a:lnTo>
                      <a:pt x="70104" y="27432"/>
                    </a:lnTo>
                    <a:lnTo>
                      <a:pt x="70104" y="38100"/>
                    </a:lnTo>
                    <a:lnTo>
                      <a:pt x="71628" y="42760"/>
                    </a:lnTo>
                    <a:lnTo>
                      <a:pt x="73152" y="45808"/>
                    </a:lnTo>
                    <a:lnTo>
                      <a:pt x="76200" y="48856"/>
                    </a:lnTo>
                    <a:lnTo>
                      <a:pt x="79248" y="50380"/>
                    </a:lnTo>
                    <a:lnTo>
                      <a:pt x="88392" y="50380"/>
                    </a:lnTo>
                    <a:lnTo>
                      <a:pt x="92964" y="48856"/>
                    </a:lnTo>
                    <a:lnTo>
                      <a:pt x="93980" y="45808"/>
                    </a:lnTo>
                    <a:lnTo>
                      <a:pt x="94488" y="44284"/>
                    </a:lnTo>
                    <a:lnTo>
                      <a:pt x="94488" y="48856"/>
                    </a:lnTo>
                    <a:lnTo>
                      <a:pt x="100584" y="48856"/>
                    </a:lnTo>
                    <a:lnTo>
                      <a:pt x="100584" y="44284"/>
                    </a:lnTo>
                    <a:lnTo>
                      <a:pt x="100584" y="21336"/>
                    </a:lnTo>
                    <a:lnTo>
                      <a:pt x="100584" y="0"/>
                    </a:lnTo>
                    <a:close/>
                  </a:path>
                  <a:path w="1830070" h="50800">
                    <a:moveTo>
                      <a:pt x="141833" y="27432"/>
                    </a:moveTo>
                    <a:lnTo>
                      <a:pt x="140309" y="22860"/>
                    </a:lnTo>
                    <a:lnTo>
                      <a:pt x="138785" y="19812"/>
                    </a:lnTo>
                    <a:lnTo>
                      <a:pt x="137261" y="18288"/>
                    </a:lnTo>
                    <a:lnTo>
                      <a:pt x="137261" y="28956"/>
                    </a:lnTo>
                    <a:lnTo>
                      <a:pt x="137261" y="36576"/>
                    </a:lnTo>
                    <a:lnTo>
                      <a:pt x="135737" y="39624"/>
                    </a:lnTo>
                    <a:lnTo>
                      <a:pt x="134213" y="42760"/>
                    </a:lnTo>
                    <a:lnTo>
                      <a:pt x="132689" y="44284"/>
                    </a:lnTo>
                    <a:lnTo>
                      <a:pt x="129641" y="45808"/>
                    </a:lnTo>
                    <a:lnTo>
                      <a:pt x="122021" y="45808"/>
                    </a:lnTo>
                    <a:lnTo>
                      <a:pt x="120497" y="44284"/>
                    </a:lnTo>
                    <a:lnTo>
                      <a:pt x="117449" y="42760"/>
                    </a:lnTo>
                    <a:lnTo>
                      <a:pt x="115925" y="39624"/>
                    </a:lnTo>
                    <a:lnTo>
                      <a:pt x="114401" y="36576"/>
                    </a:lnTo>
                    <a:lnTo>
                      <a:pt x="114401" y="28956"/>
                    </a:lnTo>
                    <a:lnTo>
                      <a:pt x="117449" y="22860"/>
                    </a:lnTo>
                    <a:lnTo>
                      <a:pt x="120497" y="21336"/>
                    </a:lnTo>
                    <a:lnTo>
                      <a:pt x="122021" y="19812"/>
                    </a:lnTo>
                    <a:lnTo>
                      <a:pt x="129641" y="19812"/>
                    </a:lnTo>
                    <a:lnTo>
                      <a:pt x="132689" y="21336"/>
                    </a:lnTo>
                    <a:lnTo>
                      <a:pt x="134213" y="22860"/>
                    </a:lnTo>
                    <a:lnTo>
                      <a:pt x="137261" y="28956"/>
                    </a:lnTo>
                    <a:lnTo>
                      <a:pt x="137261" y="18288"/>
                    </a:lnTo>
                    <a:lnTo>
                      <a:pt x="135737" y="16764"/>
                    </a:lnTo>
                    <a:lnTo>
                      <a:pt x="131165" y="15240"/>
                    </a:lnTo>
                    <a:lnTo>
                      <a:pt x="120497" y="15240"/>
                    </a:lnTo>
                    <a:lnTo>
                      <a:pt x="117449" y="16764"/>
                    </a:lnTo>
                    <a:lnTo>
                      <a:pt x="111353" y="22860"/>
                    </a:lnTo>
                    <a:lnTo>
                      <a:pt x="109829" y="27432"/>
                    </a:lnTo>
                    <a:lnTo>
                      <a:pt x="109829" y="38100"/>
                    </a:lnTo>
                    <a:lnTo>
                      <a:pt x="111353" y="42760"/>
                    </a:lnTo>
                    <a:lnTo>
                      <a:pt x="114401" y="45808"/>
                    </a:lnTo>
                    <a:lnTo>
                      <a:pt x="115925" y="48856"/>
                    </a:lnTo>
                    <a:lnTo>
                      <a:pt x="120497" y="50380"/>
                    </a:lnTo>
                    <a:lnTo>
                      <a:pt x="131165" y="50380"/>
                    </a:lnTo>
                    <a:lnTo>
                      <a:pt x="134213" y="48856"/>
                    </a:lnTo>
                    <a:lnTo>
                      <a:pt x="137261" y="45808"/>
                    </a:lnTo>
                    <a:lnTo>
                      <a:pt x="140309" y="42760"/>
                    </a:lnTo>
                    <a:lnTo>
                      <a:pt x="141833" y="38100"/>
                    </a:lnTo>
                    <a:lnTo>
                      <a:pt x="141833" y="27432"/>
                    </a:lnTo>
                    <a:close/>
                  </a:path>
                  <a:path w="1830070" h="50800">
                    <a:moveTo>
                      <a:pt x="170789" y="36576"/>
                    </a:moveTo>
                    <a:lnTo>
                      <a:pt x="169265" y="36576"/>
                    </a:lnTo>
                    <a:lnTo>
                      <a:pt x="169265" y="35052"/>
                    </a:lnTo>
                    <a:lnTo>
                      <a:pt x="167741" y="35052"/>
                    </a:lnTo>
                    <a:lnTo>
                      <a:pt x="167741" y="33528"/>
                    </a:lnTo>
                    <a:lnTo>
                      <a:pt x="166217" y="33528"/>
                    </a:lnTo>
                    <a:lnTo>
                      <a:pt x="163169" y="30480"/>
                    </a:lnTo>
                    <a:lnTo>
                      <a:pt x="158597" y="30480"/>
                    </a:lnTo>
                    <a:lnTo>
                      <a:pt x="158597" y="28956"/>
                    </a:lnTo>
                    <a:lnTo>
                      <a:pt x="155549" y="28956"/>
                    </a:lnTo>
                    <a:lnTo>
                      <a:pt x="155549" y="27432"/>
                    </a:lnTo>
                    <a:lnTo>
                      <a:pt x="154025" y="25908"/>
                    </a:lnTo>
                    <a:lnTo>
                      <a:pt x="154025" y="22860"/>
                    </a:lnTo>
                    <a:lnTo>
                      <a:pt x="155549" y="21336"/>
                    </a:lnTo>
                    <a:lnTo>
                      <a:pt x="157073" y="21336"/>
                    </a:lnTo>
                    <a:lnTo>
                      <a:pt x="157073" y="19812"/>
                    </a:lnTo>
                    <a:lnTo>
                      <a:pt x="166217" y="19812"/>
                    </a:lnTo>
                    <a:lnTo>
                      <a:pt x="169265" y="22860"/>
                    </a:lnTo>
                    <a:lnTo>
                      <a:pt x="169265" y="19812"/>
                    </a:lnTo>
                    <a:lnTo>
                      <a:pt x="169265" y="16764"/>
                    </a:lnTo>
                    <a:lnTo>
                      <a:pt x="167741" y="15240"/>
                    </a:lnTo>
                    <a:lnTo>
                      <a:pt x="157073" y="15240"/>
                    </a:lnTo>
                    <a:lnTo>
                      <a:pt x="155549" y="16764"/>
                    </a:lnTo>
                    <a:lnTo>
                      <a:pt x="154025" y="16764"/>
                    </a:lnTo>
                    <a:lnTo>
                      <a:pt x="152501" y="18288"/>
                    </a:lnTo>
                    <a:lnTo>
                      <a:pt x="150977" y="18288"/>
                    </a:lnTo>
                    <a:lnTo>
                      <a:pt x="150977" y="19812"/>
                    </a:lnTo>
                    <a:lnTo>
                      <a:pt x="149453" y="21336"/>
                    </a:lnTo>
                    <a:lnTo>
                      <a:pt x="149453" y="28956"/>
                    </a:lnTo>
                    <a:lnTo>
                      <a:pt x="154025" y="33528"/>
                    </a:lnTo>
                    <a:lnTo>
                      <a:pt x="157073" y="33528"/>
                    </a:lnTo>
                    <a:lnTo>
                      <a:pt x="157073" y="35052"/>
                    </a:lnTo>
                    <a:lnTo>
                      <a:pt x="160121" y="35052"/>
                    </a:lnTo>
                    <a:lnTo>
                      <a:pt x="160121" y="36576"/>
                    </a:lnTo>
                    <a:lnTo>
                      <a:pt x="163169" y="36576"/>
                    </a:lnTo>
                    <a:lnTo>
                      <a:pt x="163169" y="38100"/>
                    </a:lnTo>
                    <a:lnTo>
                      <a:pt x="164693" y="38100"/>
                    </a:lnTo>
                    <a:lnTo>
                      <a:pt x="164693" y="44284"/>
                    </a:lnTo>
                    <a:lnTo>
                      <a:pt x="163169" y="45808"/>
                    </a:lnTo>
                    <a:lnTo>
                      <a:pt x="155549" y="45808"/>
                    </a:lnTo>
                    <a:lnTo>
                      <a:pt x="150977" y="44284"/>
                    </a:lnTo>
                    <a:lnTo>
                      <a:pt x="149453" y="42760"/>
                    </a:lnTo>
                    <a:lnTo>
                      <a:pt x="149453" y="48856"/>
                    </a:lnTo>
                    <a:lnTo>
                      <a:pt x="150977" y="50380"/>
                    </a:lnTo>
                    <a:lnTo>
                      <a:pt x="163169" y="50380"/>
                    </a:lnTo>
                    <a:lnTo>
                      <a:pt x="164693" y="48856"/>
                    </a:lnTo>
                    <a:lnTo>
                      <a:pt x="166217" y="48856"/>
                    </a:lnTo>
                    <a:lnTo>
                      <a:pt x="166217" y="47332"/>
                    </a:lnTo>
                    <a:lnTo>
                      <a:pt x="167741" y="47332"/>
                    </a:lnTo>
                    <a:lnTo>
                      <a:pt x="169265" y="45808"/>
                    </a:lnTo>
                    <a:lnTo>
                      <a:pt x="169265" y="44284"/>
                    </a:lnTo>
                    <a:lnTo>
                      <a:pt x="170789" y="44284"/>
                    </a:lnTo>
                    <a:lnTo>
                      <a:pt x="170789" y="36576"/>
                    </a:lnTo>
                    <a:close/>
                  </a:path>
                  <a:path w="1830070" h="50800">
                    <a:moveTo>
                      <a:pt x="1830031" y="6096"/>
                    </a:moveTo>
                    <a:lnTo>
                      <a:pt x="1826983" y="3048"/>
                    </a:lnTo>
                    <a:lnTo>
                      <a:pt x="1796415" y="32004"/>
                    </a:lnTo>
                    <a:lnTo>
                      <a:pt x="1767459" y="3048"/>
                    </a:lnTo>
                    <a:lnTo>
                      <a:pt x="1764411" y="6096"/>
                    </a:lnTo>
                    <a:lnTo>
                      <a:pt x="1796415" y="38100"/>
                    </a:lnTo>
                    <a:lnTo>
                      <a:pt x="1830031" y="6096"/>
                    </a:lnTo>
                    <a:close/>
                  </a:path>
                </a:pathLst>
              </a:custGeom>
              <a:solidFill>
                <a:srgbClr val="AAAAAA"/>
              </a:solidFill>
            </p:spPr>
            <p:txBody>
              <a:bodyPr wrap="square" lIns="0" tIns="0" rIns="0" bIns="0" rtlCol="0"/>
              <a:lstStyle/>
              <a:p>
                <a:endParaRPr sz="1632"/>
              </a:p>
            </p:txBody>
          </p:sp>
          <p:sp>
            <p:nvSpPr>
              <p:cNvPr id="93" name="object 93"/>
              <p:cNvSpPr/>
              <p:nvPr/>
            </p:nvSpPr>
            <p:spPr>
              <a:xfrm>
                <a:off x="5794248" y="2787396"/>
                <a:ext cx="970915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970915" h="137160">
                    <a:moveTo>
                      <a:pt x="970787" y="137159"/>
                    </a:moveTo>
                    <a:lnTo>
                      <a:pt x="0" y="137159"/>
                    </a:lnTo>
                    <a:lnTo>
                      <a:pt x="0" y="0"/>
                    </a:lnTo>
                    <a:lnTo>
                      <a:pt x="970787" y="0"/>
                    </a:lnTo>
                    <a:lnTo>
                      <a:pt x="970787" y="13715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32"/>
              </a:p>
            </p:txBody>
          </p:sp>
          <p:sp>
            <p:nvSpPr>
              <p:cNvPr id="94" name="object 94"/>
              <p:cNvSpPr/>
              <p:nvPr/>
            </p:nvSpPr>
            <p:spPr>
              <a:xfrm>
                <a:off x="5796533" y="2789967"/>
                <a:ext cx="965835" cy="131445"/>
              </a:xfrm>
              <a:custGeom>
                <a:avLst/>
                <a:gdLst/>
                <a:ahLst/>
                <a:cxnLst/>
                <a:rect l="l" t="t" r="r" b="b"/>
                <a:pathLst>
                  <a:path w="965834" h="131444">
                    <a:moveTo>
                      <a:pt x="0" y="0"/>
                    </a:moveTo>
                    <a:lnTo>
                      <a:pt x="965358" y="0"/>
                    </a:lnTo>
                    <a:lnTo>
                      <a:pt x="965358" y="131159"/>
                    </a:lnTo>
                    <a:lnTo>
                      <a:pt x="0" y="131159"/>
                    </a:lnTo>
                    <a:lnTo>
                      <a:pt x="0" y="0"/>
                    </a:lnTo>
                    <a:close/>
                  </a:path>
                </a:pathLst>
              </a:custGeom>
              <a:ln w="6095">
                <a:solidFill>
                  <a:srgbClr val="E9E9E9"/>
                </a:solidFill>
              </a:ln>
            </p:spPr>
            <p:txBody>
              <a:bodyPr wrap="square" lIns="0" tIns="0" rIns="0" bIns="0" rtlCol="0"/>
              <a:lstStyle/>
              <a:p>
                <a:endParaRPr sz="1632"/>
              </a:p>
            </p:txBody>
          </p:sp>
          <p:sp>
            <p:nvSpPr>
              <p:cNvPr id="95" name="object 95"/>
              <p:cNvSpPr/>
              <p:nvPr/>
            </p:nvSpPr>
            <p:spPr>
              <a:xfrm>
                <a:off x="5825579" y="2838741"/>
                <a:ext cx="91059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910590" h="50800">
                    <a:moveTo>
                      <a:pt x="32004" y="3048"/>
                    </a:moveTo>
                    <a:lnTo>
                      <a:pt x="0" y="3048"/>
                    </a:lnTo>
                    <a:lnTo>
                      <a:pt x="0" y="7620"/>
                    </a:lnTo>
                    <a:lnTo>
                      <a:pt x="13716" y="7620"/>
                    </a:lnTo>
                    <a:lnTo>
                      <a:pt x="13716" y="48856"/>
                    </a:lnTo>
                    <a:lnTo>
                      <a:pt x="18288" y="48856"/>
                    </a:lnTo>
                    <a:lnTo>
                      <a:pt x="18288" y="7620"/>
                    </a:lnTo>
                    <a:lnTo>
                      <a:pt x="32004" y="7620"/>
                    </a:lnTo>
                    <a:lnTo>
                      <a:pt x="32004" y="3048"/>
                    </a:lnTo>
                    <a:close/>
                  </a:path>
                  <a:path w="910590" h="50800">
                    <a:moveTo>
                      <a:pt x="62484" y="27432"/>
                    </a:moveTo>
                    <a:lnTo>
                      <a:pt x="60960" y="22860"/>
                    </a:lnTo>
                    <a:lnTo>
                      <a:pt x="57912" y="19812"/>
                    </a:lnTo>
                    <a:lnTo>
                      <a:pt x="57912" y="28956"/>
                    </a:lnTo>
                    <a:lnTo>
                      <a:pt x="57912" y="36576"/>
                    </a:lnTo>
                    <a:lnTo>
                      <a:pt x="56388" y="39624"/>
                    </a:lnTo>
                    <a:lnTo>
                      <a:pt x="54864" y="42760"/>
                    </a:lnTo>
                    <a:lnTo>
                      <a:pt x="53340" y="44284"/>
                    </a:lnTo>
                    <a:lnTo>
                      <a:pt x="50292" y="45808"/>
                    </a:lnTo>
                    <a:lnTo>
                      <a:pt x="42672" y="45808"/>
                    </a:lnTo>
                    <a:lnTo>
                      <a:pt x="41148" y="44284"/>
                    </a:lnTo>
                    <a:lnTo>
                      <a:pt x="38100" y="42760"/>
                    </a:lnTo>
                    <a:lnTo>
                      <a:pt x="36576" y="39624"/>
                    </a:lnTo>
                    <a:lnTo>
                      <a:pt x="35052" y="36576"/>
                    </a:lnTo>
                    <a:lnTo>
                      <a:pt x="35052" y="28956"/>
                    </a:lnTo>
                    <a:lnTo>
                      <a:pt x="38100" y="22860"/>
                    </a:lnTo>
                    <a:lnTo>
                      <a:pt x="41148" y="21336"/>
                    </a:lnTo>
                    <a:lnTo>
                      <a:pt x="42672" y="19812"/>
                    </a:lnTo>
                    <a:lnTo>
                      <a:pt x="50292" y="19812"/>
                    </a:lnTo>
                    <a:lnTo>
                      <a:pt x="53340" y="21336"/>
                    </a:lnTo>
                    <a:lnTo>
                      <a:pt x="54864" y="22860"/>
                    </a:lnTo>
                    <a:lnTo>
                      <a:pt x="57912" y="28956"/>
                    </a:lnTo>
                    <a:lnTo>
                      <a:pt x="57912" y="19812"/>
                    </a:lnTo>
                    <a:lnTo>
                      <a:pt x="56388" y="16764"/>
                    </a:lnTo>
                    <a:lnTo>
                      <a:pt x="51816" y="15240"/>
                    </a:lnTo>
                    <a:lnTo>
                      <a:pt x="41148" y="15240"/>
                    </a:lnTo>
                    <a:lnTo>
                      <a:pt x="38100" y="16764"/>
                    </a:lnTo>
                    <a:lnTo>
                      <a:pt x="32004" y="22860"/>
                    </a:lnTo>
                    <a:lnTo>
                      <a:pt x="30480" y="27432"/>
                    </a:lnTo>
                    <a:lnTo>
                      <a:pt x="30480" y="38100"/>
                    </a:lnTo>
                    <a:lnTo>
                      <a:pt x="32004" y="42760"/>
                    </a:lnTo>
                    <a:lnTo>
                      <a:pt x="35052" y="45808"/>
                    </a:lnTo>
                    <a:lnTo>
                      <a:pt x="36576" y="48856"/>
                    </a:lnTo>
                    <a:lnTo>
                      <a:pt x="41148" y="50380"/>
                    </a:lnTo>
                    <a:lnTo>
                      <a:pt x="51816" y="50380"/>
                    </a:lnTo>
                    <a:lnTo>
                      <a:pt x="54864" y="48856"/>
                    </a:lnTo>
                    <a:lnTo>
                      <a:pt x="57912" y="45808"/>
                    </a:lnTo>
                    <a:lnTo>
                      <a:pt x="60960" y="42760"/>
                    </a:lnTo>
                    <a:lnTo>
                      <a:pt x="62484" y="38100"/>
                    </a:lnTo>
                    <a:lnTo>
                      <a:pt x="62484" y="27432"/>
                    </a:lnTo>
                    <a:close/>
                  </a:path>
                  <a:path w="910590" h="50800">
                    <a:moveTo>
                      <a:pt x="100584" y="0"/>
                    </a:moveTo>
                    <a:lnTo>
                      <a:pt x="94488" y="0"/>
                    </a:lnTo>
                    <a:lnTo>
                      <a:pt x="94488" y="21336"/>
                    </a:lnTo>
                    <a:lnTo>
                      <a:pt x="94488" y="27432"/>
                    </a:lnTo>
                    <a:lnTo>
                      <a:pt x="94488" y="38100"/>
                    </a:lnTo>
                    <a:lnTo>
                      <a:pt x="92964" y="39624"/>
                    </a:lnTo>
                    <a:lnTo>
                      <a:pt x="91440" y="42760"/>
                    </a:lnTo>
                    <a:lnTo>
                      <a:pt x="89916" y="44284"/>
                    </a:lnTo>
                    <a:lnTo>
                      <a:pt x="86868" y="45808"/>
                    </a:lnTo>
                    <a:lnTo>
                      <a:pt x="80772" y="45808"/>
                    </a:lnTo>
                    <a:lnTo>
                      <a:pt x="77724" y="42760"/>
                    </a:lnTo>
                    <a:lnTo>
                      <a:pt x="76200" y="39624"/>
                    </a:lnTo>
                    <a:lnTo>
                      <a:pt x="74676" y="36576"/>
                    </a:lnTo>
                    <a:lnTo>
                      <a:pt x="74676" y="28956"/>
                    </a:lnTo>
                    <a:lnTo>
                      <a:pt x="77724" y="22860"/>
                    </a:lnTo>
                    <a:lnTo>
                      <a:pt x="79248" y="21336"/>
                    </a:lnTo>
                    <a:lnTo>
                      <a:pt x="82296" y="19812"/>
                    </a:lnTo>
                    <a:lnTo>
                      <a:pt x="88392" y="19812"/>
                    </a:lnTo>
                    <a:lnTo>
                      <a:pt x="92964" y="24384"/>
                    </a:lnTo>
                    <a:lnTo>
                      <a:pt x="94488" y="27432"/>
                    </a:lnTo>
                    <a:lnTo>
                      <a:pt x="94488" y="21336"/>
                    </a:lnTo>
                    <a:lnTo>
                      <a:pt x="93980" y="19812"/>
                    </a:lnTo>
                    <a:lnTo>
                      <a:pt x="92964" y="16764"/>
                    </a:lnTo>
                    <a:lnTo>
                      <a:pt x="88392" y="15240"/>
                    </a:lnTo>
                    <a:lnTo>
                      <a:pt x="79248" y="15240"/>
                    </a:lnTo>
                    <a:lnTo>
                      <a:pt x="76200" y="16764"/>
                    </a:lnTo>
                    <a:lnTo>
                      <a:pt x="70104" y="22860"/>
                    </a:lnTo>
                    <a:lnTo>
                      <a:pt x="68580" y="27432"/>
                    </a:lnTo>
                    <a:lnTo>
                      <a:pt x="68580" y="38100"/>
                    </a:lnTo>
                    <a:lnTo>
                      <a:pt x="70104" y="42760"/>
                    </a:lnTo>
                    <a:lnTo>
                      <a:pt x="73152" y="45808"/>
                    </a:lnTo>
                    <a:lnTo>
                      <a:pt x="74676" y="48856"/>
                    </a:lnTo>
                    <a:lnTo>
                      <a:pt x="79248" y="50380"/>
                    </a:lnTo>
                    <a:lnTo>
                      <a:pt x="88392" y="50380"/>
                    </a:lnTo>
                    <a:lnTo>
                      <a:pt x="91440" y="48856"/>
                    </a:lnTo>
                    <a:lnTo>
                      <a:pt x="93472" y="45808"/>
                    </a:lnTo>
                    <a:lnTo>
                      <a:pt x="94488" y="44284"/>
                    </a:lnTo>
                    <a:lnTo>
                      <a:pt x="94488" y="48856"/>
                    </a:lnTo>
                    <a:lnTo>
                      <a:pt x="100584" y="48856"/>
                    </a:lnTo>
                    <a:lnTo>
                      <a:pt x="100584" y="44284"/>
                    </a:lnTo>
                    <a:lnTo>
                      <a:pt x="100584" y="21336"/>
                    </a:lnTo>
                    <a:lnTo>
                      <a:pt x="100584" y="0"/>
                    </a:lnTo>
                    <a:close/>
                  </a:path>
                  <a:path w="910590" h="50800">
                    <a:moveTo>
                      <a:pt x="141820" y="27432"/>
                    </a:moveTo>
                    <a:lnTo>
                      <a:pt x="140296" y="22860"/>
                    </a:lnTo>
                    <a:lnTo>
                      <a:pt x="137248" y="19812"/>
                    </a:lnTo>
                    <a:lnTo>
                      <a:pt x="135724" y="18288"/>
                    </a:lnTo>
                    <a:lnTo>
                      <a:pt x="135724" y="25908"/>
                    </a:lnTo>
                    <a:lnTo>
                      <a:pt x="135724" y="39624"/>
                    </a:lnTo>
                    <a:lnTo>
                      <a:pt x="132676" y="42760"/>
                    </a:lnTo>
                    <a:lnTo>
                      <a:pt x="131152" y="44284"/>
                    </a:lnTo>
                    <a:lnTo>
                      <a:pt x="128104" y="45808"/>
                    </a:lnTo>
                    <a:lnTo>
                      <a:pt x="122008" y="45808"/>
                    </a:lnTo>
                    <a:lnTo>
                      <a:pt x="118960" y="44284"/>
                    </a:lnTo>
                    <a:lnTo>
                      <a:pt x="117436" y="42760"/>
                    </a:lnTo>
                    <a:lnTo>
                      <a:pt x="115912" y="39624"/>
                    </a:lnTo>
                    <a:lnTo>
                      <a:pt x="114300" y="36576"/>
                    </a:lnTo>
                    <a:lnTo>
                      <a:pt x="114300" y="28956"/>
                    </a:lnTo>
                    <a:lnTo>
                      <a:pt x="115912" y="25908"/>
                    </a:lnTo>
                    <a:lnTo>
                      <a:pt x="117436" y="22860"/>
                    </a:lnTo>
                    <a:lnTo>
                      <a:pt x="118960" y="21336"/>
                    </a:lnTo>
                    <a:lnTo>
                      <a:pt x="122008" y="19812"/>
                    </a:lnTo>
                    <a:lnTo>
                      <a:pt x="128104" y="19812"/>
                    </a:lnTo>
                    <a:lnTo>
                      <a:pt x="131152" y="21336"/>
                    </a:lnTo>
                    <a:lnTo>
                      <a:pt x="135724" y="25908"/>
                    </a:lnTo>
                    <a:lnTo>
                      <a:pt x="135724" y="18288"/>
                    </a:lnTo>
                    <a:lnTo>
                      <a:pt x="134200" y="16764"/>
                    </a:lnTo>
                    <a:lnTo>
                      <a:pt x="131152" y="15240"/>
                    </a:lnTo>
                    <a:lnTo>
                      <a:pt x="120484" y="15240"/>
                    </a:lnTo>
                    <a:lnTo>
                      <a:pt x="115912" y="16764"/>
                    </a:lnTo>
                    <a:lnTo>
                      <a:pt x="112776" y="19812"/>
                    </a:lnTo>
                    <a:lnTo>
                      <a:pt x="109728" y="22860"/>
                    </a:lnTo>
                    <a:lnTo>
                      <a:pt x="108204" y="27432"/>
                    </a:lnTo>
                    <a:lnTo>
                      <a:pt x="108204" y="38100"/>
                    </a:lnTo>
                    <a:lnTo>
                      <a:pt x="109728" y="42760"/>
                    </a:lnTo>
                    <a:lnTo>
                      <a:pt x="112776" y="45808"/>
                    </a:lnTo>
                    <a:lnTo>
                      <a:pt x="115912" y="48856"/>
                    </a:lnTo>
                    <a:lnTo>
                      <a:pt x="120484" y="50380"/>
                    </a:lnTo>
                    <a:lnTo>
                      <a:pt x="129628" y="50380"/>
                    </a:lnTo>
                    <a:lnTo>
                      <a:pt x="134200" y="48856"/>
                    </a:lnTo>
                    <a:lnTo>
                      <a:pt x="137248" y="45808"/>
                    </a:lnTo>
                    <a:lnTo>
                      <a:pt x="140296" y="42760"/>
                    </a:lnTo>
                    <a:lnTo>
                      <a:pt x="141820" y="38100"/>
                    </a:lnTo>
                    <a:lnTo>
                      <a:pt x="141820" y="27432"/>
                    </a:lnTo>
                    <a:close/>
                  </a:path>
                  <a:path w="910590" h="50800">
                    <a:moveTo>
                      <a:pt x="170789" y="38100"/>
                    </a:moveTo>
                    <a:lnTo>
                      <a:pt x="169265" y="36576"/>
                    </a:lnTo>
                    <a:lnTo>
                      <a:pt x="169265" y="35052"/>
                    </a:lnTo>
                    <a:lnTo>
                      <a:pt x="167741" y="35052"/>
                    </a:lnTo>
                    <a:lnTo>
                      <a:pt x="164693" y="32004"/>
                    </a:lnTo>
                    <a:lnTo>
                      <a:pt x="163169" y="32004"/>
                    </a:lnTo>
                    <a:lnTo>
                      <a:pt x="161645" y="30480"/>
                    </a:lnTo>
                    <a:lnTo>
                      <a:pt x="158597" y="30480"/>
                    </a:lnTo>
                    <a:lnTo>
                      <a:pt x="157073" y="28956"/>
                    </a:lnTo>
                    <a:lnTo>
                      <a:pt x="155549" y="28956"/>
                    </a:lnTo>
                    <a:lnTo>
                      <a:pt x="155549" y="27432"/>
                    </a:lnTo>
                    <a:lnTo>
                      <a:pt x="154025" y="27432"/>
                    </a:lnTo>
                    <a:lnTo>
                      <a:pt x="154025" y="21336"/>
                    </a:lnTo>
                    <a:lnTo>
                      <a:pt x="155549" y="21336"/>
                    </a:lnTo>
                    <a:lnTo>
                      <a:pt x="157073" y="19812"/>
                    </a:lnTo>
                    <a:lnTo>
                      <a:pt x="166217" y="19812"/>
                    </a:lnTo>
                    <a:lnTo>
                      <a:pt x="169265" y="22860"/>
                    </a:lnTo>
                    <a:lnTo>
                      <a:pt x="169265" y="19812"/>
                    </a:lnTo>
                    <a:lnTo>
                      <a:pt x="169265" y="16764"/>
                    </a:lnTo>
                    <a:lnTo>
                      <a:pt x="166217" y="15240"/>
                    </a:lnTo>
                    <a:lnTo>
                      <a:pt x="155549" y="15240"/>
                    </a:lnTo>
                    <a:lnTo>
                      <a:pt x="152501" y="18288"/>
                    </a:lnTo>
                    <a:lnTo>
                      <a:pt x="150977" y="18288"/>
                    </a:lnTo>
                    <a:lnTo>
                      <a:pt x="149453" y="19812"/>
                    </a:lnTo>
                    <a:lnTo>
                      <a:pt x="149453" y="21336"/>
                    </a:lnTo>
                    <a:lnTo>
                      <a:pt x="147929" y="21336"/>
                    </a:lnTo>
                    <a:lnTo>
                      <a:pt x="147929" y="27432"/>
                    </a:lnTo>
                    <a:lnTo>
                      <a:pt x="149453" y="28956"/>
                    </a:lnTo>
                    <a:lnTo>
                      <a:pt x="149453" y="30480"/>
                    </a:lnTo>
                    <a:lnTo>
                      <a:pt x="150977" y="30480"/>
                    </a:lnTo>
                    <a:lnTo>
                      <a:pt x="150977" y="32004"/>
                    </a:lnTo>
                    <a:lnTo>
                      <a:pt x="152501" y="32004"/>
                    </a:lnTo>
                    <a:lnTo>
                      <a:pt x="154025" y="33528"/>
                    </a:lnTo>
                    <a:lnTo>
                      <a:pt x="155549" y="33528"/>
                    </a:lnTo>
                    <a:lnTo>
                      <a:pt x="157073" y="35052"/>
                    </a:lnTo>
                    <a:lnTo>
                      <a:pt x="158597" y="35052"/>
                    </a:lnTo>
                    <a:lnTo>
                      <a:pt x="160121" y="36576"/>
                    </a:lnTo>
                    <a:lnTo>
                      <a:pt x="163169" y="36576"/>
                    </a:lnTo>
                    <a:lnTo>
                      <a:pt x="163169" y="38100"/>
                    </a:lnTo>
                    <a:lnTo>
                      <a:pt x="164693" y="38100"/>
                    </a:lnTo>
                    <a:lnTo>
                      <a:pt x="164693" y="44284"/>
                    </a:lnTo>
                    <a:lnTo>
                      <a:pt x="163169" y="45808"/>
                    </a:lnTo>
                    <a:lnTo>
                      <a:pt x="154025" y="45808"/>
                    </a:lnTo>
                    <a:lnTo>
                      <a:pt x="147929" y="42760"/>
                    </a:lnTo>
                    <a:lnTo>
                      <a:pt x="147929" y="48856"/>
                    </a:lnTo>
                    <a:lnTo>
                      <a:pt x="150977" y="50380"/>
                    </a:lnTo>
                    <a:lnTo>
                      <a:pt x="161645" y="50380"/>
                    </a:lnTo>
                    <a:lnTo>
                      <a:pt x="163169" y="48856"/>
                    </a:lnTo>
                    <a:lnTo>
                      <a:pt x="164693" y="48856"/>
                    </a:lnTo>
                    <a:lnTo>
                      <a:pt x="166217" y="47332"/>
                    </a:lnTo>
                    <a:lnTo>
                      <a:pt x="167741" y="47332"/>
                    </a:lnTo>
                    <a:lnTo>
                      <a:pt x="169265" y="45808"/>
                    </a:lnTo>
                    <a:lnTo>
                      <a:pt x="169265" y="44284"/>
                    </a:lnTo>
                    <a:lnTo>
                      <a:pt x="170789" y="42760"/>
                    </a:lnTo>
                    <a:lnTo>
                      <a:pt x="170789" y="38100"/>
                    </a:lnTo>
                    <a:close/>
                  </a:path>
                  <a:path w="910590" h="50800">
                    <a:moveTo>
                      <a:pt x="910399" y="6096"/>
                    </a:moveTo>
                    <a:lnTo>
                      <a:pt x="907351" y="3048"/>
                    </a:lnTo>
                    <a:lnTo>
                      <a:pt x="876871" y="32004"/>
                    </a:lnTo>
                    <a:lnTo>
                      <a:pt x="847915" y="3048"/>
                    </a:lnTo>
                    <a:lnTo>
                      <a:pt x="844867" y="6096"/>
                    </a:lnTo>
                    <a:lnTo>
                      <a:pt x="876871" y="38100"/>
                    </a:lnTo>
                    <a:lnTo>
                      <a:pt x="910399" y="6096"/>
                    </a:lnTo>
                    <a:close/>
                  </a:path>
                </a:pathLst>
              </a:custGeom>
              <a:solidFill>
                <a:srgbClr val="AAAAAA"/>
              </a:solidFill>
            </p:spPr>
            <p:txBody>
              <a:bodyPr wrap="square" lIns="0" tIns="0" rIns="0" bIns="0" rtlCol="0"/>
              <a:lstStyle/>
              <a:p>
                <a:endParaRPr sz="1632"/>
              </a:p>
            </p:txBody>
          </p:sp>
        </p:grpSp>
        <p:grpSp>
          <p:nvGrpSpPr>
            <p:cNvPr id="96" name="object 96"/>
            <p:cNvGrpSpPr/>
            <p:nvPr/>
          </p:nvGrpSpPr>
          <p:grpSpPr>
            <a:xfrm>
              <a:off x="7478886" y="2108879"/>
              <a:ext cx="528026" cy="395587"/>
              <a:chOff x="6871716" y="2325624"/>
              <a:chExt cx="582295" cy="436245"/>
            </a:xfrm>
          </p:grpSpPr>
          <p:pic>
            <p:nvPicPr>
              <p:cNvPr id="97" name="object 97"/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6871716" y="2325624"/>
                <a:ext cx="582167" cy="435863"/>
              </a:xfrm>
              <a:prstGeom prst="rect">
                <a:avLst/>
              </a:prstGeom>
            </p:spPr>
          </p:pic>
          <p:pic>
            <p:nvPicPr>
              <p:cNvPr id="98" name="object 98"/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6893052" y="2346959"/>
                <a:ext cx="391667" cy="393191"/>
              </a:xfrm>
              <a:prstGeom prst="rect">
                <a:avLst/>
              </a:prstGeom>
            </p:spPr>
          </p:pic>
        </p:grpSp>
        <p:grpSp>
          <p:nvGrpSpPr>
            <p:cNvPr id="99" name="object 99"/>
            <p:cNvGrpSpPr/>
            <p:nvPr/>
          </p:nvGrpSpPr>
          <p:grpSpPr>
            <a:xfrm>
              <a:off x="5528934" y="870638"/>
              <a:ext cx="343188" cy="341460"/>
              <a:chOff x="4721352" y="960120"/>
              <a:chExt cx="378460" cy="376555"/>
            </a:xfrm>
          </p:grpSpPr>
          <p:pic>
            <p:nvPicPr>
              <p:cNvPr id="100" name="object 100"/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4721352" y="960120"/>
                <a:ext cx="377951" cy="376427"/>
              </a:xfrm>
              <a:prstGeom prst="rect">
                <a:avLst/>
              </a:prstGeom>
            </p:spPr>
          </p:pic>
          <p:pic>
            <p:nvPicPr>
              <p:cNvPr id="101" name="object 101"/>
              <p:cNvPicPr/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4742688" y="981456"/>
                <a:ext cx="335279" cy="335280"/>
              </a:xfrm>
              <a:prstGeom prst="rect">
                <a:avLst/>
              </a:prstGeom>
            </p:spPr>
          </p:pic>
        </p:grpSp>
        <p:grpSp>
          <p:nvGrpSpPr>
            <p:cNvPr id="102" name="object 102"/>
            <p:cNvGrpSpPr/>
            <p:nvPr/>
          </p:nvGrpSpPr>
          <p:grpSpPr>
            <a:xfrm>
              <a:off x="6558497" y="870638"/>
              <a:ext cx="1042232" cy="341460"/>
              <a:chOff x="5856732" y="960120"/>
              <a:chExt cx="1149350" cy="376555"/>
            </a:xfrm>
          </p:grpSpPr>
          <p:pic>
            <p:nvPicPr>
              <p:cNvPr id="103" name="object 103"/>
              <p:cNvPicPr/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6248400" y="960120"/>
                <a:ext cx="376427" cy="376427"/>
              </a:xfrm>
              <a:prstGeom prst="rect">
                <a:avLst/>
              </a:prstGeom>
            </p:spPr>
          </p:pic>
          <p:pic>
            <p:nvPicPr>
              <p:cNvPr id="104" name="object 104"/>
              <p:cNvPicPr/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6269735" y="981456"/>
                <a:ext cx="335280" cy="335280"/>
              </a:xfrm>
              <a:prstGeom prst="rect">
                <a:avLst/>
              </a:prstGeom>
            </p:spPr>
          </p:pic>
          <p:pic>
            <p:nvPicPr>
              <p:cNvPr id="105" name="object 105"/>
              <p:cNvPicPr/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5856732" y="960120"/>
                <a:ext cx="377951" cy="376427"/>
              </a:xfrm>
              <a:prstGeom prst="rect">
                <a:avLst/>
              </a:prstGeom>
            </p:spPr>
          </p:pic>
          <p:pic>
            <p:nvPicPr>
              <p:cNvPr id="106" name="object 106"/>
              <p:cNvPicPr/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6629400" y="960120"/>
                <a:ext cx="376427" cy="376427"/>
              </a:xfrm>
              <a:prstGeom prst="rect">
                <a:avLst/>
              </a:prstGeom>
            </p:spPr>
          </p:pic>
          <p:pic>
            <p:nvPicPr>
              <p:cNvPr id="107" name="object 107"/>
              <p:cNvPicPr/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6649212" y="981456"/>
                <a:ext cx="338327" cy="335280"/>
              </a:xfrm>
              <a:prstGeom prst="rect">
                <a:avLst/>
              </a:prstGeom>
            </p:spPr>
          </p:pic>
        </p:grpSp>
        <p:pic>
          <p:nvPicPr>
            <p:cNvPr id="108" name="object 10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843479" y="865111"/>
              <a:ext cx="341344" cy="341344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235117" y="889985"/>
              <a:ext cx="646759" cy="304032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862827" y="883076"/>
              <a:ext cx="304032" cy="305414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217152" y="870638"/>
              <a:ext cx="341344" cy="341344"/>
            </a:xfrm>
            <a:prstGeom prst="rect">
              <a:avLst/>
            </a:prstGeom>
          </p:spPr>
        </p:pic>
        <p:grpSp>
          <p:nvGrpSpPr>
            <p:cNvPr id="112" name="object 112"/>
            <p:cNvGrpSpPr/>
            <p:nvPr/>
          </p:nvGrpSpPr>
          <p:grpSpPr>
            <a:xfrm>
              <a:off x="5188970" y="865111"/>
              <a:ext cx="340309" cy="341460"/>
              <a:chOff x="4346447" y="954024"/>
              <a:chExt cx="375285" cy="376555"/>
            </a:xfrm>
          </p:grpSpPr>
          <p:pic>
            <p:nvPicPr>
              <p:cNvPr id="113" name="object 113"/>
              <p:cNvPicPr/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4346447" y="954024"/>
                <a:ext cx="374903" cy="376427"/>
              </a:xfrm>
              <a:prstGeom prst="rect">
                <a:avLst/>
              </a:prstGeom>
            </p:spPr>
          </p:pic>
          <p:pic>
            <p:nvPicPr>
              <p:cNvPr id="114" name="object 114"/>
              <p:cNvPicPr/>
              <p:nvPr/>
            </p:nvPicPr>
            <p:blipFill>
              <a:blip r:embed="rId45" cstate="print"/>
              <a:stretch>
                <a:fillRect/>
              </a:stretch>
            </p:blipFill>
            <p:spPr>
              <a:xfrm>
                <a:off x="4366259" y="973836"/>
                <a:ext cx="338328" cy="336804"/>
              </a:xfrm>
              <a:prstGeom prst="rect">
                <a:avLst/>
              </a:prstGeom>
            </p:spPr>
          </p:pic>
        </p:grpSp>
        <p:grpSp>
          <p:nvGrpSpPr>
            <p:cNvPr id="115" name="object 115"/>
            <p:cNvGrpSpPr/>
            <p:nvPr/>
          </p:nvGrpSpPr>
          <p:grpSpPr>
            <a:xfrm>
              <a:off x="5952161" y="865053"/>
              <a:ext cx="341460" cy="341460"/>
              <a:chOff x="5099303" y="954024"/>
              <a:chExt cx="376555" cy="376555"/>
            </a:xfrm>
          </p:grpSpPr>
          <p:pic>
            <p:nvPicPr>
              <p:cNvPr id="116" name="object 116"/>
              <p:cNvPicPr/>
              <p:nvPr/>
            </p:nvPicPr>
            <p:blipFill>
              <a:blip r:embed="rId46" cstate="print"/>
              <a:stretch>
                <a:fillRect/>
              </a:stretch>
            </p:blipFill>
            <p:spPr>
              <a:xfrm>
                <a:off x="5099303" y="954024"/>
                <a:ext cx="376427" cy="376427"/>
              </a:xfrm>
              <a:prstGeom prst="rect">
                <a:avLst/>
              </a:prstGeom>
            </p:spPr>
          </p:pic>
          <p:pic>
            <p:nvPicPr>
              <p:cNvPr id="117" name="object 117"/>
              <p:cNvPicPr/>
              <p:nvPr/>
            </p:nvPicPr>
            <p:blipFill>
              <a:blip r:embed="rId47" cstate="print"/>
              <a:stretch>
                <a:fillRect/>
              </a:stretch>
            </p:blipFill>
            <p:spPr>
              <a:xfrm>
                <a:off x="5120639" y="973836"/>
                <a:ext cx="335280" cy="336804"/>
              </a:xfrm>
              <a:prstGeom prst="rect">
                <a:avLst/>
              </a:prstGeom>
            </p:spPr>
          </p:pic>
        </p:grpSp>
        <p:grpSp>
          <p:nvGrpSpPr>
            <p:cNvPr id="118" name="object 118"/>
            <p:cNvGrpSpPr/>
            <p:nvPr/>
          </p:nvGrpSpPr>
          <p:grpSpPr>
            <a:xfrm>
              <a:off x="5408703" y="1684788"/>
              <a:ext cx="185414" cy="138772"/>
              <a:chOff x="4588764" y="1857946"/>
              <a:chExt cx="204470" cy="153035"/>
            </a:xfrm>
          </p:grpSpPr>
          <p:pic>
            <p:nvPicPr>
              <p:cNvPr id="119" name="object 119"/>
              <p:cNvPicPr/>
              <p:nvPr/>
            </p:nvPicPr>
            <p:blipFill>
              <a:blip r:embed="rId48" cstate="print"/>
              <a:stretch>
                <a:fillRect/>
              </a:stretch>
            </p:blipFill>
            <p:spPr>
              <a:xfrm>
                <a:off x="4588764" y="1857946"/>
                <a:ext cx="86963" cy="152495"/>
              </a:xfrm>
              <a:prstGeom prst="rect">
                <a:avLst/>
              </a:prstGeom>
            </p:spPr>
          </p:pic>
          <p:pic>
            <p:nvPicPr>
              <p:cNvPr id="120" name="object 120"/>
              <p:cNvPicPr/>
              <p:nvPr/>
            </p:nvPicPr>
            <p:blipFill>
              <a:blip r:embed="rId49" cstate="print"/>
              <a:stretch>
                <a:fillRect/>
              </a:stretch>
            </p:blipFill>
            <p:spPr>
              <a:xfrm>
                <a:off x="4707731" y="1857946"/>
                <a:ext cx="85344" cy="150971"/>
              </a:xfrm>
              <a:prstGeom prst="rect">
                <a:avLst/>
              </a:prstGeom>
            </p:spPr>
          </p:pic>
        </p:grpSp>
        <p:pic>
          <p:nvPicPr>
            <p:cNvPr id="121" name="object 12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936810" y="1686170"/>
              <a:ext cx="77390" cy="135519"/>
            </a:xfrm>
            <a:prstGeom prst="rect">
              <a:avLst/>
            </a:prstGeom>
          </p:spPr>
        </p:pic>
        <p:grpSp>
          <p:nvGrpSpPr>
            <p:cNvPr id="122" name="object 122"/>
            <p:cNvGrpSpPr/>
            <p:nvPr/>
          </p:nvGrpSpPr>
          <p:grpSpPr>
            <a:xfrm>
              <a:off x="7492706" y="2542382"/>
              <a:ext cx="342036" cy="61037"/>
              <a:chOff x="6886956" y="2803683"/>
              <a:chExt cx="377190" cy="67310"/>
            </a:xfrm>
          </p:grpSpPr>
          <p:pic>
            <p:nvPicPr>
              <p:cNvPr id="123" name="object 123"/>
              <p:cNvPicPr/>
              <p:nvPr/>
            </p:nvPicPr>
            <p:blipFill>
              <a:blip r:embed="rId51" cstate="print"/>
              <a:stretch>
                <a:fillRect/>
              </a:stretch>
            </p:blipFill>
            <p:spPr>
              <a:xfrm>
                <a:off x="6886956" y="2803683"/>
                <a:ext cx="67151" cy="67056"/>
              </a:xfrm>
              <a:prstGeom prst="rect">
                <a:avLst/>
              </a:prstGeom>
            </p:spPr>
          </p:pic>
          <p:sp>
            <p:nvSpPr>
              <p:cNvPr id="124" name="object 124"/>
              <p:cNvSpPr/>
              <p:nvPr/>
            </p:nvSpPr>
            <p:spPr>
              <a:xfrm>
                <a:off x="6993725" y="2815882"/>
                <a:ext cx="27051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270509" h="50800">
                    <a:moveTo>
                      <a:pt x="44196" y="50292"/>
                    </a:moveTo>
                    <a:lnTo>
                      <a:pt x="39865" y="38100"/>
                    </a:lnTo>
                    <a:lnTo>
                      <a:pt x="37706" y="32004"/>
                    </a:lnTo>
                    <a:lnTo>
                      <a:pt x="30137" y="10668"/>
                    </a:lnTo>
                    <a:lnTo>
                      <a:pt x="28956" y="7353"/>
                    </a:lnTo>
                    <a:lnTo>
                      <a:pt x="28956" y="32004"/>
                    </a:lnTo>
                    <a:lnTo>
                      <a:pt x="15240" y="32004"/>
                    </a:lnTo>
                    <a:lnTo>
                      <a:pt x="21336" y="13716"/>
                    </a:lnTo>
                    <a:lnTo>
                      <a:pt x="21336" y="12192"/>
                    </a:lnTo>
                    <a:lnTo>
                      <a:pt x="22860" y="10668"/>
                    </a:lnTo>
                    <a:lnTo>
                      <a:pt x="22860" y="13716"/>
                    </a:lnTo>
                    <a:lnTo>
                      <a:pt x="28956" y="32004"/>
                    </a:lnTo>
                    <a:lnTo>
                      <a:pt x="28956" y="7353"/>
                    </a:lnTo>
                    <a:lnTo>
                      <a:pt x="27432" y="3048"/>
                    </a:lnTo>
                    <a:lnTo>
                      <a:pt x="18288" y="3048"/>
                    </a:lnTo>
                    <a:lnTo>
                      <a:pt x="0" y="50292"/>
                    </a:lnTo>
                    <a:lnTo>
                      <a:pt x="9144" y="50292"/>
                    </a:lnTo>
                    <a:lnTo>
                      <a:pt x="13716" y="38100"/>
                    </a:lnTo>
                    <a:lnTo>
                      <a:pt x="32004" y="38100"/>
                    </a:lnTo>
                    <a:lnTo>
                      <a:pt x="36576" y="50292"/>
                    </a:lnTo>
                    <a:lnTo>
                      <a:pt x="44196" y="50292"/>
                    </a:lnTo>
                    <a:close/>
                  </a:path>
                  <a:path w="270509" h="50800">
                    <a:moveTo>
                      <a:pt x="67056" y="16764"/>
                    </a:moveTo>
                    <a:lnTo>
                      <a:pt x="57912" y="16764"/>
                    </a:lnTo>
                    <a:lnTo>
                      <a:pt x="57912" y="6096"/>
                    </a:lnTo>
                    <a:lnTo>
                      <a:pt x="51816" y="9144"/>
                    </a:lnTo>
                    <a:lnTo>
                      <a:pt x="51816" y="16764"/>
                    </a:lnTo>
                    <a:lnTo>
                      <a:pt x="45720" y="16764"/>
                    </a:lnTo>
                    <a:lnTo>
                      <a:pt x="45720" y="22860"/>
                    </a:lnTo>
                    <a:lnTo>
                      <a:pt x="51816" y="22860"/>
                    </a:lnTo>
                    <a:lnTo>
                      <a:pt x="51816" y="47244"/>
                    </a:lnTo>
                    <a:lnTo>
                      <a:pt x="54864" y="50292"/>
                    </a:lnTo>
                    <a:lnTo>
                      <a:pt x="67056" y="50292"/>
                    </a:lnTo>
                    <a:lnTo>
                      <a:pt x="67056" y="44196"/>
                    </a:lnTo>
                    <a:lnTo>
                      <a:pt x="59436" y="44196"/>
                    </a:lnTo>
                    <a:lnTo>
                      <a:pt x="59436" y="42672"/>
                    </a:lnTo>
                    <a:lnTo>
                      <a:pt x="57912" y="41148"/>
                    </a:lnTo>
                    <a:lnTo>
                      <a:pt x="57912" y="22860"/>
                    </a:lnTo>
                    <a:lnTo>
                      <a:pt x="67056" y="22860"/>
                    </a:lnTo>
                    <a:lnTo>
                      <a:pt x="67056" y="16764"/>
                    </a:lnTo>
                    <a:close/>
                  </a:path>
                  <a:path w="270509" h="50800">
                    <a:moveTo>
                      <a:pt x="93065" y="16764"/>
                    </a:moveTo>
                    <a:lnTo>
                      <a:pt x="91440" y="16764"/>
                    </a:lnTo>
                    <a:lnTo>
                      <a:pt x="91440" y="15240"/>
                    </a:lnTo>
                    <a:lnTo>
                      <a:pt x="86868" y="15240"/>
                    </a:lnTo>
                    <a:lnTo>
                      <a:pt x="82296" y="19812"/>
                    </a:lnTo>
                    <a:lnTo>
                      <a:pt x="82296" y="21336"/>
                    </a:lnTo>
                    <a:lnTo>
                      <a:pt x="80772" y="22860"/>
                    </a:lnTo>
                    <a:lnTo>
                      <a:pt x="80772" y="16764"/>
                    </a:lnTo>
                    <a:lnTo>
                      <a:pt x="73152" y="16764"/>
                    </a:lnTo>
                    <a:lnTo>
                      <a:pt x="73152" y="50292"/>
                    </a:lnTo>
                    <a:lnTo>
                      <a:pt x="80772" y="50292"/>
                    </a:lnTo>
                    <a:lnTo>
                      <a:pt x="80772" y="30480"/>
                    </a:lnTo>
                    <a:lnTo>
                      <a:pt x="82296" y="27432"/>
                    </a:lnTo>
                    <a:lnTo>
                      <a:pt x="83820" y="25908"/>
                    </a:lnTo>
                    <a:lnTo>
                      <a:pt x="83820" y="24384"/>
                    </a:lnTo>
                    <a:lnTo>
                      <a:pt x="86868" y="22860"/>
                    </a:lnTo>
                    <a:lnTo>
                      <a:pt x="91440" y="22860"/>
                    </a:lnTo>
                    <a:lnTo>
                      <a:pt x="93065" y="24384"/>
                    </a:lnTo>
                    <a:lnTo>
                      <a:pt x="93065" y="16764"/>
                    </a:lnTo>
                    <a:close/>
                  </a:path>
                  <a:path w="270509" h="50800">
                    <a:moveTo>
                      <a:pt x="123532" y="19812"/>
                    </a:moveTo>
                    <a:lnTo>
                      <a:pt x="118960" y="15240"/>
                    </a:lnTo>
                    <a:lnTo>
                      <a:pt x="106768" y="15240"/>
                    </a:lnTo>
                    <a:lnTo>
                      <a:pt x="102196" y="16764"/>
                    </a:lnTo>
                    <a:lnTo>
                      <a:pt x="99148" y="18288"/>
                    </a:lnTo>
                    <a:lnTo>
                      <a:pt x="99148" y="25908"/>
                    </a:lnTo>
                    <a:lnTo>
                      <a:pt x="102196" y="22860"/>
                    </a:lnTo>
                    <a:lnTo>
                      <a:pt x="105244" y="21336"/>
                    </a:lnTo>
                    <a:lnTo>
                      <a:pt x="114388" y="21336"/>
                    </a:lnTo>
                    <a:lnTo>
                      <a:pt x="115912" y="24384"/>
                    </a:lnTo>
                    <a:lnTo>
                      <a:pt x="115912" y="28956"/>
                    </a:lnTo>
                    <a:lnTo>
                      <a:pt x="115912" y="33528"/>
                    </a:lnTo>
                    <a:lnTo>
                      <a:pt x="115912" y="41148"/>
                    </a:lnTo>
                    <a:lnTo>
                      <a:pt x="111340" y="45720"/>
                    </a:lnTo>
                    <a:lnTo>
                      <a:pt x="106768" y="45720"/>
                    </a:lnTo>
                    <a:lnTo>
                      <a:pt x="105244" y="44196"/>
                    </a:lnTo>
                    <a:lnTo>
                      <a:pt x="103720" y="44196"/>
                    </a:lnTo>
                    <a:lnTo>
                      <a:pt x="103720" y="42672"/>
                    </a:lnTo>
                    <a:lnTo>
                      <a:pt x="102196" y="41148"/>
                    </a:lnTo>
                    <a:lnTo>
                      <a:pt x="102196" y="38100"/>
                    </a:lnTo>
                    <a:lnTo>
                      <a:pt x="103720" y="36576"/>
                    </a:lnTo>
                    <a:lnTo>
                      <a:pt x="105244" y="36576"/>
                    </a:lnTo>
                    <a:lnTo>
                      <a:pt x="105244" y="35052"/>
                    </a:lnTo>
                    <a:lnTo>
                      <a:pt x="109816" y="35052"/>
                    </a:lnTo>
                    <a:lnTo>
                      <a:pt x="115912" y="33528"/>
                    </a:lnTo>
                    <a:lnTo>
                      <a:pt x="115912" y="28956"/>
                    </a:lnTo>
                    <a:lnTo>
                      <a:pt x="106768" y="30480"/>
                    </a:lnTo>
                    <a:lnTo>
                      <a:pt x="99148" y="30480"/>
                    </a:lnTo>
                    <a:lnTo>
                      <a:pt x="96100" y="35052"/>
                    </a:lnTo>
                    <a:lnTo>
                      <a:pt x="96100" y="45720"/>
                    </a:lnTo>
                    <a:lnTo>
                      <a:pt x="100672" y="50292"/>
                    </a:lnTo>
                    <a:lnTo>
                      <a:pt x="111340" y="50292"/>
                    </a:lnTo>
                    <a:lnTo>
                      <a:pt x="114388" y="48768"/>
                    </a:lnTo>
                    <a:lnTo>
                      <a:pt x="115404" y="45720"/>
                    </a:lnTo>
                    <a:lnTo>
                      <a:pt x="115912" y="44196"/>
                    </a:lnTo>
                    <a:lnTo>
                      <a:pt x="115912" y="50292"/>
                    </a:lnTo>
                    <a:lnTo>
                      <a:pt x="123532" y="50292"/>
                    </a:lnTo>
                    <a:lnTo>
                      <a:pt x="123532" y="44196"/>
                    </a:lnTo>
                    <a:lnTo>
                      <a:pt x="123532" y="33528"/>
                    </a:lnTo>
                    <a:lnTo>
                      <a:pt x="123532" y="21336"/>
                    </a:lnTo>
                    <a:lnTo>
                      <a:pt x="123532" y="19812"/>
                    </a:lnTo>
                    <a:close/>
                  </a:path>
                  <a:path w="270509" h="50800">
                    <a:moveTo>
                      <a:pt x="154025" y="36576"/>
                    </a:moveTo>
                    <a:lnTo>
                      <a:pt x="149453" y="32004"/>
                    </a:lnTo>
                    <a:lnTo>
                      <a:pt x="147929" y="32004"/>
                    </a:lnTo>
                    <a:lnTo>
                      <a:pt x="146405" y="30480"/>
                    </a:lnTo>
                    <a:lnTo>
                      <a:pt x="143357" y="30480"/>
                    </a:lnTo>
                    <a:lnTo>
                      <a:pt x="141833" y="28956"/>
                    </a:lnTo>
                    <a:lnTo>
                      <a:pt x="140309" y="28956"/>
                    </a:lnTo>
                    <a:lnTo>
                      <a:pt x="140309" y="27432"/>
                    </a:lnTo>
                    <a:lnTo>
                      <a:pt x="138785" y="27432"/>
                    </a:lnTo>
                    <a:lnTo>
                      <a:pt x="138785" y="22860"/>
                    </a:lnTo>
                    <a:lnTo>
                      <a:pt x="140309" y="22860"/>
                    </a:lnTo>
                    <a:lnTo>
                      <a:pt x="141833" y="21336"/>
                    </a:lnTo>
                    <a:lnTo>
                      <a:pt x="147929" y="21336"/>
                    </a:lnTo>
                    <a:lnTo>
                      <a:pt x="150977" y="22860"/>
                    </a:lnTo>
                    <a:lnTo>
                      <a:pt x="152501" y="24384"/>
                    </a:lnTo>
                    <a:lnTo>
                      <a:pt x="152501" y="21336"/>
                    </a:lnTo>
                    <a:lnTo>
                      <a:pt x="152501" y="16764"/>
                    </a:lnTo>
                    <a:lnTo>
                      <a:pt x="150977" y="16764"/>
                    </a:lnTo>
                    <a:lnTo>
                      <a:pt x="147929" y="15240"/>
                    </a:lnTo>
                    <a:lnTo>
                      <a:pt x="141833" y="15240"/>
                    </a:lnTo>
                    <a:lnTo>
                      <a:pt x="140309" y="16764"/>
                    </a:lnTo>
                    <a:lnTo>
                      <a:pt x="137261" y="16764"/>
                    </a:lnTo>
                    <a:lnTo>
                      <a:pt x="134213" y="19812"/>
                    </a:lnTo>
                    <a:lnTo>
                      <a:pt x="132689" y="19812"/>
                    </a:lnTo>
                    <a:lnTo>
                      <a:pt x="132689" y="21336"/>
                    </a:lnTo>
                    <a:lnTo>
                      <a:pt x="131165" y="22860"/>
                    </a:lnTo>
                    <a:lnTo>
                      <a:pt x="131165" y="28956"/>
                    </a:lnTo>
                    <a:lnTo>
                      <a:pt x="132689" y="30480"/>
                    </a:lnTo>
                    <a:lnTo>
                      <a:pt x="132689" y="32004"/>
                    </a:lnTo>
                    <a:lnTo>
                      <a:pt x="134213" y="32004"/>
                    </a:lnTo>
                    <a:lnTo>
                      <a:pt x="134213" y="33528"/>
                    </a:lnTo>
                    <a:lnTo>
                      <a:pt x="135737" y="33528"/>
                    </a:lnTo>
                    <a:lnTo>
                      <a:pt x="137261" y="35052"/>
                    </a:lnTo>
                    <a:lnTo>
                      <a:pt x="140309" y="35052"/>
                    </a:lnTo>
                    <a:lnTo>
                      <a:pt x="140309" y="36576"/>
                    </a:lnTo>
                    <a:lnTo>
                      <a:pt x="143357" y="36576"/>
                    </a:lnTo>
                    <a:lnTo>
                      <a:pt x="144881" y="38100"/>
                    </a:lnTo>
                    <a:lnTo>
                      <a:pt x="146405" y="38100"/>
                    </a:lnTo>
                    <a:lnTo>
                      <a:pt x="146405" y="39624"/>
                    </a:lnTo>
                    <a:lnTo>
                      <a:pt x="147929" y="39624"/>
                    </a:lnTo>
                    <a:lnTo>
                      <a:pt x="147929" y="44196"/>
                    </a:lnTo>
                    <a:lnTo>
                      <a:pt x="144881" y="45720"/>
                    </a:lnTo>
                    <a:lnTo>
                      <a:pt x="137261" y="45720"/>
                    </a:lnTo>
                    <a:lnTo>
                      <a:pt x="131165" y="42672"/>
                    </a:lnTo>
                    <a:lnTo>
                      <a:pt x="131165" y="48768"/>
                    </a:lnTo>
                    <a:lnTo>
                      <a:pt x="134213" y="50292"/>
                    </a:lnTo>
                    <a:lnTo>
                      <a:pt x="147929" y="50292"/>
                    </a:lnTo>
                    <a:lnTo>
                      <a:pt x="149453" y="48768"/>
                    </a:lnTo>
                    <a:lnTo>
                      <a:pt x="150977" y="48768"/>
                    </a:lnTo>
                    <a:lnTo>
                      <a:pt x="154025" y="45720"/>
                    </a:lnTo>
                    <a:lnTo>
                      <a:pt x="154025" y="36576"/>
                    </a:lnTo>
                    <a:close/>
                  </a:path>
                  <a:path w="270509" h="50800">
                    <a:moveTo>
                      <a:pt x="187553" y="19812"/>
                    </a:moveTo>
                    <a:lnTo>
                      <a:pt x="182981" y="15240"/>
                    </a:lnTo>
                    <a:lnTo>
                      <a:pt x="170789" y="15240"/>
                    </a:lnTo>
                    <a:lnTo>
                      <a:pt x="166217" y="16764"/>
                    </a:lnTo>
                    <a:lnTo>
                      <a:pt x="163169" y="18288"/>
                    </a:lnTo>
                    <a:lnTo>
                      <a:pt x="163169" y="25908"/>
                    </a:lnTo>
                    <a:lnTo>
                      <a:pt x="166217" y="22860"/>
                    </a:lnTo>
                    <a:lnTo>
                      <a:pt x="169265" y="21336"/>
                    </a:lnTo>
                    <a:lnTo>
                      <a:pt x="178409" y="21336"/>
                    </a:lnTo>
                    <a:lnTo>
                      <a:pt x="179933" y="24384"/>
                    </a:lnTo>
                    <a:lnTo>
                      <a:pt x="179933" y="28956"/>
                    </a:lnTo>
                    <a:lnTo>
                      <a:pt x="179933" y="33528"/>
                    </a:lnTo>
                    <a:lnTo>
                      <a:pt x="179933" y="41148"/>
                    </a:lnTo>
                    <a:lnTo>
                      <a:pt x="175361" y="45720"/>
                    </a:lnTo>
                    <a:lnTo>
                      <a:pt x="170789" y="45720"/>
                    </a:lnTo>
                    <a:lnTo>
                      <a:pt x="169265" y="44196"/>
                    </a:lnTo>
                    <a:lnTo>
                      <a:pt x="167741" y="44196"/>
                    </a:lnTo>
                    <a:lnTo>
                      <a:pt x="167741" y="42672"/>
                    </a:lnTo>
                    <a:lnTo>
                      <a:pt x="166217" y="41148"/>
                    </a:lnTo>
                    <a:lnTo>
                      <a:pt x="166217" y="38100"/>
                    </a:lnTo>
                    <a:lnTo>
                      <a:pt x="169265" y="35052"/>
                    </a:lnTo>
                    <a:lnTo>
                      <a:pt x="173837" y="35052"/>
                    </a:lnTo>
                    <a:lnTo>
                      <a:pt x="179933" y="33528"/>
                    </a:lnTo>
                    <a:lnTo>
                      <a:pt x="179933" y="28956"/>
                    </a:lnTo>
                    <a:lnTo>
                      <a:pt x="170789" y="30480"/>
                    </a:lnTo>
                    <a:lnTo>
                      <a:pt x="163169" y="30480"/>
                    </a:lnTo>
                    <a:lnTo>
                      <a:pt x="160121" y="35052"/>
                    </a:lnTo>
                    <a:lnTo>
                      <a:pt x="160121" y="45720"/>
                    </a:lnTo>
                    <a:lnTo>
                      <a:pt x="161645" y="48768"/>
                    </a:lnTo>
                    <a:lnTo>
                      <a:pt x="164693" y="50292"/>
                    </a:lnTo>
                    <a:lnTo>
                      <a:pt x="173837" y="50292"/>
                    </a:lnTo>
                    <a:lnTo>
                      <a:pt x="178409" y="48768"/>
                    </a:lnTo>
                    <a:lnTo>
                      <a:pt x="179425" y="45720"/>
                    </a:lnTo>
                    <a:lnTo>
                      <a:pt x="179933" y="44196"/>
                    </a:lnTo>
                    <a:lnTo>
                      <a:pt x="179933" y="50292"/>
                    </a:lnTo>
                    <a:lnTo>
                      <a:pt x="187553" y="50292"/>
                    </a:lnTo>
                    <a:lnTo>
                      <a:pt x="187553" y="44196"/>
                    </a:lnTo>
                    <a:lnTo>
                      <a:pt x="187553" y="33528"/>
                    </a:lnTo>
                    <a:lnTo>
                      <a:pt x="187553" y="21336"/>
                    </a:lnTo>
                    <a:lnTo>
                      <a:pt x="187553" y="19812"/>
                    </a:lnTo>
                    <a:close/>
                  </a:path>
                  <a:path w="270509" h="50800">
                    <a:moveTo>
                      <a:pt x="227164" y="0"/>
                    </a:moveTo>
                    <a:lnTo>
                      <a:pt x="219544" y="0"/>
                    </a:lnTo>
                    <a:lnTo>
                      <a:pt x="219544" y="21336"/>
                    </a:lnTo>
                    <a:lnTo>
                      <a:pt x="219544" y="25908"/>
                    </a:lnTo>
                    <a:lnTo>
                      <a:pt x="219544" y="39624"/>
                    </a:lnTo>
                    <a:lnTo>
                      <a:pt x="218020" y="42672"/>
                    </a:lnTo>
                    <a:lnTo>
                      <a:pt x="216496" y="44196"/>
                    </a:lnTo>
                    <a:lnTo>
                      <a:pt x="205828" y="44196"/>
                    </a:lnTo>
                    <a:lnTo>
                      <a:pt x="204304" y="41148"/>
                    </a:lnTo>
                    <a:lnTo>
                      <a:pt x="202780" y="39624"/>
                    </a:lnTo>
                    <a:lnTo>
                      <a:pt x="202780" y="27432"/>
                    </a:lnTo>
                    <a:lnTo>
                      <a:pt x="204304" y="24384"/>
                    </a:lnTo>
                    <a:lnTo>
                      <a:pt x="207352" y="22860"/>
                    </a:lnTo>
                    <a:lnTo>
                      <a:pt x="208876" y="21336"/>
                    </a:lnTo>
                    <a:lnTo>
                      <a:pt x="213448" y="21336"/>
                    </a:lnTo>
                    <a:lnTo>
                      <a:pt x="216496" y="22860"/>
                    </a:lnTo>
                    <a:lnTo>
                      <a:pt x="219544" y="25908"/>
                    </a:lnTo>
                    <a:lnTo>
                      <a:pt x="219544" y="21336"/>
                    </a:lnTo>
                    <a:lnTo>
                      <a:pt x="218020" y="18288"/>
                    </a:lnTo>
                    <a:lnTo>
                      <a:pt x="214972" y="15240"/>
                    </a:lnTo>
                    <a:lnTo>
                      <a:pt x="205828" y="15240"/>
                    </a:lnTo>
                    <a:lnTo>
                      <a:pt x="201256" y="16764"/>
                    </a:lnTo>
                    <a:lnTo>
                      <a:pt x="198208" y="21336"/>
                    </a:lnTo>
                    <a:lnTo>
                      <a:pt x="196684" y="24384"/>
                    </a:lnTo>
                    <a:lnTo>
                      <a:pt x="195160" y="28956"/>
                    </a:lnTo>
                    <a:lnTo>
                      <a:pt x="195160" y="39624"/>
                    </a:lnTo>
                    <a:lnTo>
                      <a:pt x="198208" y="45720"/>
                    </a:lnTo>
                    <a:lnTo>
                      <a:pt x="201256" y="48768"/>
                    </a:lnTo>
                    <a:lnTo>
                      <a:pt x="204304" y="50292"/>
                    </a:lnTo>
                    <a:lnTo>
                      <a:pt x="213448" y="50292"/>
                    </a:lnTo>
                    <a:lnTo>
                      <a:pt x="216496" y="48768"/>
                    </a:lnTo>
                    <a:lnTo>
                      <a:pt x="219544" y="44196"/>
                    </a:lnTo>
                    <a:lnTo>
                      <a:pt x="219544" y="50292"/>
                    </a:lnTo>
                    <a:lnTo>
                      <a:pt x="227164" y="50292"/>
                    </a:lnTo>
                    <a:lnTo>
                      <a:pt x="227164" y="0"/>
                    </a:lnTo>
                    <a:close/>
                  </a:path>
                  <a:path w="270509" h="50800">
                    <a:moveTo>
                      <a:pt x="269938" y="27432"/>
                    </a:moveTo>
                    <a:lnTo>
                      <a:pt x="268414" y="22860"/>
                    </a:lnTo>
                    <a:lnTo>
                      <a:pt x="266890" y="21336"/>
                    </a:lnTo>
                    <a:lnTo>
                      <a:pt x="262318" y="16764"/>
                    </a:lnTo>
                    <a:lnTo>
                      <a:pt x="262318" y="28956"/>
                    </a:lnTo>
                    <a:lnTo>
                      <a:pt x="262318" y="36576"/>
                    </a:lnTo>
                    <a:lnTo>
                      <a:pt x="260794" y="39624"/>
                    </a:lnTo>
                    <a:lnTo>
                      <a:pt x="259270" y="41148"/>
                    </a:lnTo>
                    <a:lnTo>
                      <a:pt x="257746" y="44196"/>
                    </a:lnTo>
                    <a:lnTo>
                      <a:pt x="247078" y="44196"/>
                    </a:lnTo>
                    <a:lnTo>
                      <a:pt x="245554" y="41148"/>
                    </a:lnTo>
                    <a:lnTo>
                      <a:pt x="244030" y="39624"/>
                    </a:lnTo>
                    <a:lnTo>
                      <a:pt x="242506" y="36576"/>
                    </a:lnTo>
                    <a:lnTo>
                      <a:pt x="242506" y="30480"/>
                    </a:lnTo>
                    <a:lnTo>
                      <a:pt x="245554" y="24384"/>
                    </a:lnTo>
                    <a:lnTo>
                      <a:pt x="247078" y="22860"/>
                    </a:lnTo>
                    <a:lnTo>
                      <a:pt x="250126" y="21336"/>
                    </a:lnTo>
                    <a:lnTo>
                      <a:pt x="256222" y="21336"/>
                    </a:lnTo>
                    <a:lnTo>
                      <a:pt x="259270" y="24384"/>
                    </a:lnTo>
                    <a:lnTo>
                      <a:pt x="260794" y="27432"/>
                    </a:lnTo>
                    <a:lnTo>
                      <a:pt x="262318" y="28956"/>
                    </a:lnTo>
                    <a:lnTo>
                      <a:pt x="262318" y="16764"/>
                    </a:lnTo>
                    <a:lnTo>
                      <a:pt x="257746" y="15240"/>
                    </a:lnTo>
                    <a:lnTo>
                      <a:pt x="247078" y="15240"/>
                    </a:lnTo>
                    <a:lnTo>
                      <a:pt x="244030" y="16764"/>
                    </a:lnTo>
                    <a:lnTo>
                      <a:pt x="239458" y="19812"/>
                    </a:lnTo>
                    <a:lnTo>
                      <a:pt x="236410" y="24384"/>
                    </a:lnTo>
                    <a:lnTo>
                      <a:pt x="234784" y="27432"/>
                    </a:lnTo>
                    <a:lnTo>
                      <a:pt x="234784" y="38100"/>
                    </a:lnTo>
                    <a:lnTo>
                      <a:pt x="236410" y="42672"/>
                    </a:lnTo>
                    <a:lnTo>
                      <a:pt x="242506" y="48768"/>
                    </a:lnTo>
                    <a:lnTo>
                      <a:pt x="247078" y="50292"/>
                    </a:lnTo>
                    <a:lnTo>
                      <a:pt x="257746" y="50292"/>
                    </a:lnTo>
                    <a:lnTo>
                      <a:pt x="262318" y="48768"/>
                    </a:lnTo>
                    <a:lnTo>
                      <a:pt x="266890" y="44196"/>
                    </a:lnTo>
                    <a:lnTo>
                      <a:pt x="268414" y="42672"/>
                    </a:lnTo>
                    <a:lnTo>
                      <a:pt x="269938" y="38100"/>
                    </a:lnTo>
                    <a:lnTo>
                      <a:pt x="269938" y="27432"/>
                    </a:lnTo>
                    <a:close/>
                  </a:path>
                </a:pathLst>
              </a:custGeom>
              <a:solidFill>
                <a:srgbClr val="666666"/>
              </a:solidFill>
            </p:spPr>
            <p:txBody>
              <a:bodyPr wrap="square" lIns="0" tIns="0" rIns="0" bIns="0" rtlCol="0"/>
              <a:lstStyle/>
              <a:p>
                <a:endParaRPr sz="1632"/>
              </a:p>
            </p:txBody>
          </p:sp>
        </p:grpSp>
      </p:grpSp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7C8B3E65-6277-4D53-9D70-E108EFFDA076}"/>
              </a:ext>
            </a:extLst>
          </p:cNvPr>
          <p:cNvSpPr txBox="1"/>
          <p:nvPr/>
        </p:nvSpPr>
        <p:spPr>
          <a:xfrm>
            <a:off x="1216400" y="1281307"/>
            <a:ext cx="10192162" cy="4788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07000"/>
              </a:lnSpc>
              <a:spcAft>
                <a:spcPts val="800"/>
              </a:spcAft>
              <a:defRPr sz="2000">
                <a:solidFill>
                  <a:srgbClr val="03938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just"/>
            <a:r>
              <a:rPr lang="pt-BR" sz="1200" dirty="0">
                <a:solidFill>
                  <a:srgbClr val="06506C"/>
                </a:solidFill>
              </a:rPr>
              <a:t>PÁGINA DE PORTFÓLIO, ONDE SÃO APRESENTADOS SOMENTE OS PROJETOS DO PORTFÓLIO, A EVOLUÇÃO DO TOTAL DE PROJETOS E DE CADA UM DELES, TAMBÉM PODENDO SER ESCOLHIDA A ENTIDADE QUE SE DESEJA OLHAR.</a:t>
            </a:r>
          </a:p>
        </p:txBody>
      </p:sp>
      <p:sp>
        <p:nvSpPr>
          <p:cNvPr id="131" name="CaixaDeTexto 130">
            <a:extLst>
              <a:ext uri="{FF2B5EF4-FFF2-40B4-BE49-F238E27FC236}">
                <a16:creationId xmlns:a16="http://schemas.microsoft.com/office/drawing/2014/main" id="{1BCB8DE9-D774-440A-9973-6834BA51FDFE}"/>
              </a:ext>
            </a:extLst>
          </p:cNvPr>
          <p:cNvSpPr txBox="1"/>
          <p:nvPr/>
        </p:nvSpPr>
        <p:spPr>
          <a:xfrm>
            <a:off x="4049695" y="637172"/>
            <a:ext cx="41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6506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POWER BI E DO PAINEL AGENDA DE SUSTENTABILIDADE</a:t>
            </a:r>
          </a:p>
        </p:txBody>
      </p:sp>
      <p:cxnSp>
        <p:nvCxnSpPr>
          <p:cNvPr id="132" name="Conector reto 131">
            <a:extLst>
              <a:ext uri="{FF2B5EF4-FFF2-40B4-BE49-F238E27FC236}">
                <a16:creationId xmlns:a16="http://schemas.microsoft.com/office/drawing/2014/main" id="{57B7550C-ED93-49A0-B088-4AC7B07AB7D4}"/>
              </a:ext>
            </a:extLst>
          </p:cNvPr>
          <p:cNvCxnSpPr>
            <a:cxnSpLocks/>
          </p:cNvCxnSpPr>
          <p:nvPr/>
        </p:nvCxnSpPr>
        <p:spPr>
          <a:xfrm flipH="1" flipV="1">
            <a:off x="1609725" y="2031400"/>
            <a:ext cx="8167305" cy="15683"/>
          </a:xfrm>
          <a:prstGeom prst="line">
            <a:avLst/>
          </a:prstGeom>
          <a:ln w="28575">
            <a:solidFill>
              <a:srgbClr val="F3922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to 132">
            <a:extLst>
              <a:ext uri="{FF2B5EF4-FFF2-40B4-BE49-F238E27FC236}">
                <a16:creationId xmlns:a16="http://schemas.microsoft.com/office/drawing/2014/main" id="{A0299DA2-2322-4DE4-B7F7-0FBBBCDBA66F}"/>
              </a:ext>
            </a:extLst>
          </p:cNvPr>
          <p:cNvCxnSpPr>
            <a:cxnSpLocks/>
          </p:cNvCxnSpPr>
          <p:nvPr/>
        </p:nvCxnSpPr>
        <p:spPr>
          <a:xfrm flipV="1">
            <a:off x="5750067" y="1827064"/>
            <a:ext cx="0" cy="204336"/>
          </a:xfrm>
          <a:prstGeom prst="line">
            <a:avLst/>
          </a:prstGeom>
          <a:ln w="28575">
            <a:solidFill>
              <a:srgbClr val="F3922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E933C7BF-ABF2-4B5C-8904-9DDABD5FD7EE}"/>
              </a:ext>
            </a:extLst>
          </p:cNvPr>
          <p:cNvSpPr txBox="1">
            <a:spLocks/>
          </p:cNvSpPr>
          <p:nvPr/>
        </p:nvSpPr>
        <p:spPr>
          <a:xfrm>
            <a:off x="1751310" y="0"/>
            <a:ext cx="7935132" cy="96879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rgbClr val="039385"/>
                </a:solidFill>
                <a:latin typeface="Georgia Pro Black" panose="02040A02050405020203" pitchFamily="18" charset="0"/>
                <a:cs typeface="Calibri" panose="020F0502020204030204" pitchFamily="34" charset="0"/>
              </a:rPr>
              <a:t>AÇÕES DO DNIT REALIZADAS NO ÂMBITO DA AGENDA DE SUSTENTABILIDADE 202O-2022 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43D11B5-56B0-40F5-A6F7-799086EAA01D}"/>
              </a:ext>
            </a:extLst>
          </p:cNvPr>
          <p:cNvCxnSpPr>
            <a:cxnSpLocks/>
          </p:cNvCxnSpPr>
          <p:nvPr/>
        </p:nvCxnSpPr>
        <p:spPr>
          <a:xfrm flipH="1">
            <a:off x="5820560" y="658506"/>
            <a:ext cx="373298" cy="0"/>
          </a:xfrm>
          <a:prstGeom prst="line">
            <a:avLst/>
          </a:prstGeom>
          <a:ln w="28575">
            <a:solidFill>
              <a:srgbClr val="06506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9E8B1111-E754-4ED4-851F-A2904D881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655828"/>
              </p:ext>
            </p:extLst>
          </p:nvPr>
        </p:nvGraphicFramePr>
        <p:xfrm>
          <a:off x="588936" y="1097130"/>
          <a:ext cx="10259879" cy="545500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041081">
                  <a:extLst>
                    <a:ext uri="{9D8B030D-6E8A-4147-A177-3AD203B41FA5}">
                      <a16:colId xmlns:a16="http://schemas.microsoft.com/office/drawing/2014/main" val="2435118720"/>
                    </a:ext>
                  </a:extLst>
                </a:gridCol>
                <a:gridCol w="4817428">
                  <a:extLst>
                    <a:ext uri="{9D8B030D-6E8A-4147-A177-3AD203B41FA5}">
                      <a16:colId xmlns:a16="http://schemas.microsoft.com/office/drawing/2014/main" val="1576137009"/>
                    </a:ext>
                  </a:extLst>
                </a:gridCol>
                <a:gridCol w="4401370">
                  <a:extLst>
                    <a:ext uri="{9D8B030D-6E8A-4147-A177-3AD203B41FA5}">
                      <a16:colId xmlns:a16="http://schemas.microsoft.com/office/drawing/2014/main" val="1917119664"/>
                    </a:ext>
                  </a:extLst>
                </a:gridCol>
              </a:tblGrid>
              <a:tr h="4735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DIRETRIZ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2" marR="7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INICIATIVA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2" marR="74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DESCRIÇÃO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2" marR="7482" marT="0" marB="0" anchor="ctr"/>
                </a:tc>
                <a:extLst>
                  <a:ext uri="{0D108BD9-81ED-4DB2-BD59-A6C34878D82A}">
                    <a16:rowId xmlns:a16="http://schemas.microsoft.com/office/drawing/2014/main" val="227274676"/>
                  </a:ext>
                </a:extLst>
              </a:tr>
              <a:tr h="53995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1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2" marR="74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Atualização site DNIT Disponibilização espaço no site do DNIT para disponibilização de </a:t>
                      </a:r>
                      <a:r>
                        <a:rPr lang="pt-BR" sz="1400" dirty="0" err="1">
                          <a:effectLst/>
                        </a:rPr>
                        <a:t>DUP</a:t>
                      </a:r>
                      <a:r>
                        <a:rPr lang="pt-BR" sz="1400" dirty="0">
                          <a:effectLst/>
                        </a:rPr>
                        <a:t>, legislação, normativos e </a:t>
                      </a:r>
                      <a:r>
                        <a:rPr lang="pt-BR" sz="1400" dirty="0" err="1">
                          <a:effectLst/>
                        </a:rPr>
                        <a:t>PROFAIXA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2" marR="74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Aumentar transparência das ações de desapropriação e reassentamento perante a sociedade.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2" marR="7482" marT="0" marB="0" anchor="ctr"/>
                </a:tc>
                <a:extLst>
                  <a:ext uri="{0D108BD9-81ED-4DB2-BD59-A6C34878D82A}">
                    <a16:rowId xmlns:a16="http://schemas.microsoft.com/office/drawing/2014/main" val="3467842194"/>
                  </a:ext>
                </a:extLst>
              </a:tr>
              <a:tr h="5053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Curso </a:t>
                      </a:r>
                      <a:r>
                        <a:rPr lang="pt-BR" sz="1400" dirty="0" err="1">
                          <a:effectLst/>
                        </a:rPr>
                        <a:t>IPR</a:t>
                      </a:r>
                      <a:r>
                        <a:rPr lang="pt-BR" sz="1400" dirty="0">
                          <a:effectLst/>
                        </a:rPr>
                        <a:t> –Desapropriação e Reassentamento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2" marR="748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Corpo técnico qualificado para atuar nas atividades de desapropriação e reassentamento do DNIT.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2" marR="7482" marT="0" marB="0" anchor="ctr"/>
                </a:tc>
                <a:extLst>
                  <a:ext uri="{0D108BD9-81ED-4DB2-BD59-A6C34878D82A}">
                    <a16:rowId xmlns:a16="http://schemas.microsoft.com/office/drawing/2014/main" val="2228709543"/>
                  </a:ext>
                </a:extLst>
              </a:tr>
              <a:tr h="4204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Curso de Gestão Ambiental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2" marR="74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Corpo técnico qualificado para atuar nas atividades de gestão ambiental do DNIT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2" marR="7482" marT="0" marB="0" anchor="ctr"/>
                </a:tc>
                <a:extLst>
                  <a:ext uri="{0D108BD9-81ED-4DB2-BD59-A6C34878D82A}">
                    <a16:rowId xmlns:a16="http://schemas.microsoft.com/office/drawing/2014/main" val="1075797409"/>
                  </a:ext>
                </a:extLst>
              </a:tr>
              <a:tr h="357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3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2" marR="74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Novo modelo de contratação de Estudos Ambientais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2" marR="74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Viabilizar a contratação dos Estudos Ambientais junto aos EVTEAS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2" marR="7482" marT="0" marB="0" anchor="ctr"/>
                </a:tc>
                <a:extLst>
                  <a:ext uri="{0D108BD9-81ED-4DB2-BD59-A6C34878D82A}">
                    <a16:rowId xmlns:a16="http://schemas.microsoft.com/office/drawing/2014/main" val="3039651360"/>
                  </a:ext>
                </a:extLst>
              </a:tr>
              <a:tr h="1184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3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2" marR="74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Novas metodologias de engenharia consultiva para serviços de desapropriação e reassentamento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2" marR="74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Desenvolver novas metodologias para definição de custos referenciais a serem utilizados nas contratações de estudos e projetos de desapropriação e reassentamento que estejam de acordo com as premissas adotadas na implantação do novo </a:t>
                      </a:r>
                      <a:r>
                        <a:rPr lang="pt-BR" sz="1400" dirty="0" err="1">
                          <a:effectLst/>
                        </a:rPr>
                        <a:t>SICRO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2" marR="7482" marT="0" marB="0" anchor="ctr"/>
                </a:tc>
                <a:extLst>
                  <a:ext uri="{0D108BD9-81ED-4DB2-BD59-A6C34878D82A}">
                    <a16:rowId xmlns:a16="http://schemas.microsoft.com/office/drawing/2014/main" val="2644956123"/>
                  </a:ext>
                </a:extLst>
              </a:tr>
              <a:tr h="1099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3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2" marR="74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Revisão da instrução de serviço para a definição das Responsabilidades Ambientais das Construtoras – RAC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2" marR="74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Requalificar o normativo denominado Responsabilidade Ambiental das Contratadas (RAC), publicado em 2011, e que carece da incorporação da experiência de campo desde a publicação do normativo.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2" marR="7482" marT="0" marB="0" anchor="ctr"/>
                </a:tc>
                <a:extLst>
                  <a:ext uri="{0D108BD9-81ED-4DB2-BD59-A6C34878D82A}">
                    <a16:rowId xmlns:a16="http://schemas.microsoft.com/office/drawing/2014/main" val="1087095256"/>
                  </a:ext>
                </a:extLst>
              </a:tr>
              <a:tr h="759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3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2" marR="74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Parâmetros de orçamentação de estudos e programas ambientais do DNIT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2" marR="74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Estabelecer parâmetros de orçamentação de estudos e programas ambientais do DNIT e sua incorporação ao Sistema de Custos Referenciais de Obras - </a:t>
                      </a:r>
                      <a:r>
                        <a:rPr lang="pt-BR" sz="1400" dirty="0" err="1">
                          <a:effectLst/>
                        </a:rPr>
                        <a:t>SICRO</a:t>
                      </a:r>
                      <a:r>
                        <a:rPr lang="pt-BR" sz="1400" dirty="0">
                          <a:effectLst/>
                        </a:rPr>
                        <a:t>.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2" marR="7482" marT="0" marB="0" anchor="ctr"/>
                </a:tc>
                <a:extLst>
                  <a:ext uri="{0D108BD9-81ED-4DB2-BD59-A6C34878D82A}">
                    <a16:rowId xmlns:a16="http://schemas.microsoft.com/office/drawing/2014/main" val="4017570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49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E933C7BF-ABF2-4B5C-8904-9DDABD5FD7EE}"/>
              </a:ext>
            </a:extLst>
          </p:cNvPr>
          <p:cNvSpPr txBox="1">
            <a:spLocks/>
          </p:cNvSpPr>
          <p:nvPr/>
        </p:nvSpPr>
        <p:spPr>
          <a:xfrm>
            <a:off x="1751310" y="0"/>
            <a:ext cx="7935132" cy="96879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rgbClr val="039385"/>
                </a:solidFill>
                <a:latin typeface="Georgia Pro Black" panose="02040A02050405020203" pitchFamily="18" charset="0"/>
                <a:cs typeface="Calibri" panose="020F0502020204030204" pitchFamily="34" charset="0"/>
              </a:rPr>
              <a:t>AÇÕES DO DNIT REALIZADAS NO ÂMBITO DA AGENDA DE SUSTENTABILIDADE 202O-2022 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43D11B5-56B0-40F5-A6F7-799086EAA01D}"/>
              </a:ext>
            </a:extLst>
          </p:cNvPr>
          <p:cNvCxnSpPr>
            <a:cxnSpLocks/>
          </p:cNvCxnSpPr>
          <p:nvPr/>
        </p:nvCxnSpPr>
        <p:spPr>
          <a:xfrm flipH="1">
            <a:off x="5820560" y="658506"/>
            <a:ext cx="373298" cy="0"/>
          </a:xfrm>
          <a:prstGeom prst="line">
            <a:avLst/>
          </a:prstGeom>
          <a:ln w="28575">
            <a:solidFill>
              <a:srgbClr val="06506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5B4AEDF-4162-467D-87BA-477349A3A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414914"/>
              </p:ext>
            </p:extLst>
          </p:nvPr>
        </p:nvGraphicFramePr>
        <p:xfrm>
          <a:off x="959721" y="1155901"/>
          <a:ext cx="9765106" cy="531671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304271">
                  <a:extLst>
                    <a:ext uri="{9D8B030D-6E8A-4147-A177-3AD203B41FA5}">
                      <a16:colId xmlns:a16="http://schemas.microsoft.com/office/drawing/2014/main" val="2652327169"/>
                    </a:ext>
                  </a:extLst>
                </a:gridCol>
                <a:gridCol w="2772957">
                  <a:extLst>
                    <a:ext uri="{9D8B030D-6E8A-4147-A177-3AD203B41FA5}">
                      <a16:colId xmlns:a16="http://schemas.microsoft.com/office/drawing/2014/main" val="62465005"/>
                    </a:ext>
                  </a:extLst>
                </a:gridCol>
                <a:gridCol w="5687878">
                  <a:extLst>
                    <a:ext uri="{9D8B030D-6E8A-4147-A177-3AD203B41FA5}">
                      <a16:colId xmlns:a16="http://schemas.microsoft.com/office/drawing/2014/main" val="3345162698"/>
                    </a:ext>
                  </a:extLst>
                </a:gridCol>
              </a:tblGrid>
              <a:tr h="253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DIRETRIZ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INICIATIVA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DESCRIÇÃO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135311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4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Estratégia para endereçamento e governança das ações dos Planos Básicos Ambientais Indígenas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Avançar junto ao MInfra e Funai nas discussões sobre a proposição de programas padrão, bem como avaliar a possibilidade de criação de um fundo de compensação indígena.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621808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Acordo de cooperação técnica junto ao </a:t>
                      </a:r>
                      <a:r>
                        <a:rPr lang="pt-BR" sz="1400" dirty="0" err="1">
                          <a:effectLst/>
                        </a:rPr>
                        <a:t>ICMBio</a:t>
                      </a:r>
                      <a:r>
                        <a:rPr lang="pt-BR" sz="1400" dirty="0">
                          <a:effectLst/>
                        </a:rPr>
                        <a:t> atinente ao atropelamento de Fauna, à luz do </a:t>
                      </a:r>
                      <a:r>
                        <a:rPr lang="pt-BR" sz="1400" dirty="0" err="1">
                          <a:effectLst/>
                        </a:rPr>
                        <a:t>PRIM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Viabilizar a troca de informações e experiências entre DNIT e </a:t>
                      </a:r>
                      <a:r>
                        <a:rPr lang="pt-BR" sz="1400" dirty="0" err="1">
                          <a:effectLst/>
                        </a:rPr>
                        <a:t>ICMBio</a:t>
                      </a:r>
                      <a:r>
                        <a:rPr lang="pt-BR" sz="1400" dirty="0">
                          <a:effectLst/>
                        </a:rPr>
                        <a:t> para, a partir dos resultados iniciais do </a:t>
                      </a:r>
                      <a:r>
                        <a:rPr lang="pt-BR" sz="1400" dirty="0" err="1">
                          <a:effectLst/>
                        </a:rPr>
                        <a:t>PRIM-IVT</a:t>
                      </a:r>
                      <a:r>
                        <a:rPr lang="pt-BR" sz="1400" dirty="0">
                          <a:effectLst/>
                        </a:rPr>
                        <a:t>, continuar alimentando a base do sistema , bem como estabelecer protocolos para a viabilizar a orientação de dispositivos de mitigação ao atropelamento de fauna desde a fase de </a:t>
                      </a:r>
                      <a:r>
                        <a:rPr lang="pt-BR" sz="1400" dirty="0" err="1">
                          <a:effectLst/>
                        </a:rPr>
                        <a:t>EVTEA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600051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Implementação do ECOSISTEMA – Sistema de Gestão Ambiental no DNIT - (EM substituição a o Desenvolvimento do SGMAB)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Ferramenta para assessorar a gestão de contratos de gestão ambiental em nível técnico e administrativo, com o objetivo de padronizar a atuação das empresas contratadas na disposição e apresentação da gestão ambiental, supervisão ambiental e de execução de programas ambientais.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394892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Sistema de Gestão de Licenças Ambientais - SIGESA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Promover a inserção de dados relativos a empreendimentos com licenciamento federal e estadual no </a:t>
                      </a:r>
                      <a:r>
                        <a:rPr lang="pt-BR" sz="1400" dirty="0" err="1">
                          <a:effectLst/>
                        </a:rPr>
                        <a:t>SIGESA</a:t>
                      </a:r>
                      <a:r>
                        <a:rPr lang="pt-BR" sz="1400" dirty="0">
                          <a:effectLst/>
                        </a:rPr>
                        <a:t>.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438984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5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Sistema de Gestão de Processos de Desapropriação – SGPD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O </a:t>
                      </a:r>
                      <a:r>
                        <a:rPr lang="pt-BR" sz="1400" dirty="0" err="1">
                          <a:effectLst/>
                        </a:rPr>
                        <a:t>SGPD</a:t>
                      </a:r>
                      <a:r>
                        <a:rPr lang="pt-BR" sz="1400" dirty="0">
                          <a:effectLst/>
                        </a:rPr>
                        <a:t> é uma solução informatizada para o planejamento, execução e controle das atividades de desapropriação em âmbito nacional. Etapa de elaboração e </a:t>
                      </a:r>
                      <a:r>
                        <a:rPr lang="pt-BR" sz="1400" dirty="0" err="1">
                          <a:effectLst/>
                        </a:rPr>
                        <a:t>RGVs</a:t>
                      </a:r>
                      <a:r>
                        <a:rPr lang="pt-BR" sz="1400" dirty="0">
                          <a:effectLst/>
                        </a:rPr>
                        <a:t> concluída. Está sendo aprimorada para abarcar a etapa de celebração de acordos e registros de desapropriação, as atividades de reassentamento e integração com o </a:t>
                      </a:r>
                      <a:r>
                        <a:rPr lang="pt-BR" sz="1400" dirty="0" err="1">
                          <a:effectLst/>
                        </a:rPr>
                        <a:t>VGeo</a:t>
                      </a:r>
                      <a:r>
                        <a:rPr lang="pt-BR" sz="1400" dirty="0">
                          <a:effectLst/>
                        </a:rPr>
                        <a:t>.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69705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5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Programa Federal de Faixas de Domínio - </a:t>
                      </a:r>
                      <a:r>
                        <a:rPr lang="pt-BR" sz="1400" dirty="0" err="1">
                          <a:effectLst/>
                        </a:rPr>
                        <a:t>PROFAIXA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Em atendimento ao Decreto nº 8396/14, o </a:t>
                      </a:r>
                      <a:r>
                        <a:rPr lang="pt-BR" sz="1400" dirty="0" err="1">
                          <a:effectLst/>
                        </a:rPr>
                        <a:t>PROFAIXA</a:t>
                      </a:r>
                      <a:r>
                        <a:rPr lang="pt-BR" sz="1400" dirty="0">
                          <a:effectLst/>
                        </a:rPr>
                        <a:t> tem por objetivo identificar e regularizar as faixas de domínio das rodovias sob responsabilidade do DNIT, no prazo de 20 anos (2034).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958562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6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942</Words>
  <Application>Microsoft Office PowerPoint</Application>
  <PresentationFormat>Widescreen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Georgia Pro Black</vt:lpstr>
      <vt:lpstr>Times New Roman</vt:lpstr>
      <vt:lpstr>Tema do Office</vt:lpstr>
      <vt:lpstr>Agenda de Sustentabilidade do MInfra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Fani Mamede</dc:creator>
  <cp:lastModifiedBy>Gabriella Lima</cp:lastModifiedBy>
  <cp:revision>76</cp:revision>
  <dcterms:created xsi:type="dcterms:W3CDTF">2022-03-04T12:39:06Z</dcterms:created>
  <dcterms:modified xsi:type="dcterms:W3CDTF">2022-03-29T17:45:35Z</dcterms:modified>
</cp:coreProperties>
</file>