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9" r:id="rId5"/>
    <p:sldId id="265" r:id="rId6"/>
    <p:sldId id="260" r:id="rId7"/>
    <p:sldId id="261" r:id="rId8"/>
    <p:sldId id="267" r:id="rId9"/>
    <p:sldId id="275" r:id="rId10"/>
    <p:sldId id="268" r:id="rId11"/>
    <p:sldId id="269" r:id="rId12"/>
    <p:sldId id="270" r:id="rId13"/>
    <p:sldId id="271" r:id="rId14"/>
    <p:sldId id="272" r:id="rId15"/>
    <p:sldId id="273" r:id="rId16"/>
    <p:sldId id="279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744"/>
    <a:srgbClr val="0C6075"/>
    <a:srgbClr val="0C8285"/>
    <a:srgbClr val="F39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647EE5-F9DB-4AA0-ACE3-31D1421D3772}" type="doc">
      <dgm:prSet loTypeId="urn:microsoft.com/office/officeart/2005/8/layout/cycle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31A3E10-C62C-4AB0-93F8-F9795FEF3E3B}">
      <dgm:prSet phldrT="[Texto]" custT="1"/>
      <dgm:spPr>
        <a:solidFill>
          <a:srgbClr val="0C8285"/>
        </a:solidFill>
      </dgm:spPr>
      <dgm:t>
        <a:bodyPr/>
        <a:lstStyle/>
        <a:p>
          <a:r>
            <a:rPr lang="pt-BR" sz="1600" dirty="0"/>
            <a:t>Usos BIM</a:t>
          </a:r>
        </a:p>
      </dgm:t>
    </dgm:pt>
    <dgm:pt modelId="{CF466D24-B7EB-4E93-B904-FA7F8FA4E583}" type="parTrans" cxnId="{6B54654A-3E68-43ED-BD8D-5934016D4B30}">
      <dgm:prSet/>
      <dgm:spPr/>
      <dgm:t>
        <a:bodyPr/>
        <a:lstStyle/>
        <a:p>
          <a:endParaRPr lang="pt-BR"/>
        </a:p>
      </dgm:t>
    </dgm:pt>
    <dgm:pt modelId="{B4579B64-D8D9-4B47-9847-9D8EC502693B}" type="sibTrans" cxnId="{6B54654A-3E68-43ED-BD8D-5934016D4B30}">
      <dgm:prSet/>
      <dgm:spPr>
        <a:ln>
          <a:solidFill>
            <a:srgbClr val="0C8285"/>
          </a:solidFill>
        </a:ln>
      </dgm:spPr>
      <dgm:t>
        <a:bodyPr/>
        <a:lstStyle/>
        <a:p>
          <a:endParaRPr lang="pt-BR"/>
        </a:p>
      </dgm:t>
    </dgm:pt>
    <dgm:pt modelId="{8F316EF7-6D23-4EC1-80D9-92BDC93D1B9C}">
      <dgm:prSet phldrT="[Texto]" custT="1"/>
      <dgm:spPr>
        <a:solidFill>
          <a:srgbClr val="0C8285"/>
        </a:solidFill>
      </dgm:spPr>
      <dgm:t>
        <a:bodyPr/>
        <a:lstStyle/>
        <a:p>
          <a:r>
            <a:rPr lang="pt-BR" sz="1600" dirty="0"/>
            <a:t>Entregáveis</a:t>
          </a:r>
        </a:p>
      </dgm:t>
    </dgm:pt>
    <dgm:pt modelId="{1A76240F-AC4A-401D-883D-B5ED0AC4AE33}" type="parTrans" cxnId="{8F150DB6-C84C-4363-AE48-E90DC4F4BB59}">
      <dgm:prSet/>
      <dgm:spPr/>
      <dgm:t>
        <a:bodyPr/>
        <a:lstStyle/>
        <a:p>
          <a:endParaRPr lang="pt-BR"/>
        </a:p>
      </dgm:t>
    </dgm:pt>
    <dgm:pt modelId="{46A53D1C-15C0-4CEA-A9B4-0A4C3A900BDF}" type="sibTrans" cxnId="{8F150DB6-C84C-4363-AE48-E90DC4F4BB59}">
      <dgm:prSet/>
      <dgm:spPr>
        <a:ln>
          <a:solidFill>
            <a:srgbClr val="0C8285"/>
          </a:solidFill>
        </a:ln>
      </dgm:spPr>
      <dgm:t>
        <a:bodyPr/>
        <a:lstStyle/>
        <a:p>
          <a:endParaRPr lang="pt-BR"/>
        </a:p>
      </dgm:t>
    </dgm:pt>
    <dgm:pt modelId="{1546472F-E829-4920-B7B1-6B0CB93BD1F9}">
      <dgm:prSet phldrT="[Texto]" custT="1"/>
      <dgm:spPr>
        <a:solidFill>
          <a:srgbClr val="0C8285"/>
        </a:solidFill>
      </dgm:spPr>
      <dgm:t>
        <a:bodyPr/>
        <a:lstStyle/>
        <a:p>
          <a:r>
            <a:rPr lang="pt-BR" sz="1600" dirty="0"/>
            <a:t>Processos</a:t>
          </a:r>
        </a:p>
      </dgm:t>
    </dgm:pt>
    <dgm:pt modelId="{2C5FF4E0-6FD8-45B0-9F40-EAA38B7EA08C}" type="parTrans" cxnId="{B7CA29C8-C852-4D43-8145-AD2F36665CD5}">
      <dgm:prSet/>
      <dgm:spPr/>
      <dgm:t>
        <a:bodyPr/>
        <a:lstStyle/>
        <a:p>
          <a:endParaRPr lang="pt-BR"/>
        </a:p>
      </dgm:t>
    </dgm:pt>
    <dgm:pt modelId="{7586EF59-F0EE-4044-B4E6-E647F213EA5F}" type="sibTrans" cxnId="{B7CA29C8-C852-4D43-8145-AD2F36665CD5}">
      <dgm:prSet/>
      <dgm:spPr>
        <a:ln>
          <a:solidFill>
            <a:srgbClr val="0C8285"/>
          </a:solidFill>
        </a:ln>
      </dgm:spPr>
      <dgm:t>
        <a:bodyPr/>
        <a:lstStyle/>
        <a:p>
          <a:endParaRPr lang="pt-BR"/>
        </a:p>
      </dgm:t>
    </dgm:pt>
    <dgm:pt modelId="{74305DCA-3EF9-44EE-BBB6-1F03DD4886FB}">
      <dgm:prSet phldrT="[Texto]" custT="1"/>
      <dgm:spPr>
        <a:solidFill>
          <a:srgbClr val="0C8285"/>
        </a:solidFill>
      </dgm:spPr>
      <dgm:t>
        <a:bodyPr/>
        <a:lstStyle/>
        <a:p>
          <a:r>
            <a:rPr lang="pt-BR" sz="1600" dirty="0"/>
            <a:t>Organização</a:t>
          </a:r>
        </a:p>
      </dgm:t>
    </dgm:pt>
    <dgm:pt modelId="{417E68EB-D455-4148-A4DE-BE98F91B8DC4}" type="parTrans" cxnId="{0A93B1FE-385B-42BE-BF59-A23CFF186B03}">
      <dgm:prSet/>
      <dgm:spPr/>
      <dgm:t>
        <a:bodyPr/>
        <a:lstStyle/>
        <a:p>
          <a:endParaRPr lang="pt-BR"/>
        </a:p>
      </dgm:t>
    </dgm:pt>
    <dgm:pt modelId="{4CDF3364-F6B7-4B70-BA68-D6A08D1FBCF9}" type="sibTrans" cxnId="{0A93B1FE-385B-42BE-BF59-A23CFF186B03}">
      <dgm:prSet/>
      <dgm:spPr>
        <a:ln>
          <a:solidFill>
            <a:srgbClr val="0C8285"/>
          </a:solidFill>
        </a:ln>
      </dgm:spPr>
      <dgm:t>
        <a:bodyPr/>
        <a:lstStyle/>
        <a:p>
          <a:endParaRPr lang="pt-BR"/>
        </a:p>
      </dgm:t>
    </dgm:pt>
    <dgm:pt modelId="{056AA005-3FFE-4486-BFD9-D6D27C0AC49D}">
      <dgm:prSet phldrT="[Texto]" custT="1"/>
      <dgm:spPr>
        <a:solidFill>
          <a:srgbClr val="0C8285"/>
        </a:solidFill>
      </dgm:spPr>
      <dgm:t>
        <a:bodyPr/>
        <a:lstStyle/>
        <a:p>
          <a:r>
            <a:rPr lang="pt-BR" sz="1600" dirty="0"/>
            <a:t>Estratégia de Implementação</a:t>
          </a:r>
        </a:p>
      </dgm:t>
    </dgm:pt>
    <dgm:pt modelId="{3BFAA57A-F939-49A7-87DF-3564BE87ECC7}" type="parTrans" cxnId="{F316E2D5-D73D-477C-ADEC-2602CEA69069}">
      <dgm:prSet/>
      <dgm:spPr/>
      <dgm:t>
        <a:bodyPr/>
        <a:lstStyle/>
        <a:p>
          <a:endParaRPr lang="pt-BR"/>
        </a:p>
      </dgm:t>
    </dgm:pt>
    <dgm:pt modelId="{F2C986BE-12F6-4FBF-BED2-96EFBD04F465}" type="sibTrans" cxnId="{F316E2D5-D73D-477C-ADEC-2602CEA69069}">
      <dgm:prSet/>
      <dgm:spPr>
        <a:ln>
          <a:solidFill>
            <a:srgbClr val="0C8285"/>
          </a:solidFill>
        </a:ln>
      </dgm:spPr>
      <dgm:t>
        <a:bodyPr/>
        <a:lstStyle/>
        <a:p>
          <a:endParaRPr lang="pt-BR"/>
        </a:p>
      </dgm:t>
    </dgm:pt>
    <dgm:pt modelId="{E5141D52-4EC0-436F-9656-F1A0AD745051}">
      <dgm:prSet phldrT="[Texto]" custT="1"/>
      <dgm:spPr>
        <a:solidFill>
          <a:srgbClr val="0C8285"/>
        </a:solidFill>
      </dgm:spPr>
      <dgm:t>
        <a:bodyPr/>
        <a:lstStyle/>
        <a:p>
          <a:r>
            <a:rPr lang="pt-BR" sz="1600" dirty="0"/>
            <a:t>Responsabilidades</a:t>
          </a:r>
        </a:p>
      </dgm:t>
    </dgm:pt>
    <dgm:pt modelId="{CE6C8D5C-5C32-4F2D-9FB4-968E57BFA4D1}" type="parTrans" cxnId="{0D7E1B27-3876-4A2D-8D97-716BE769C5E1}">
      <dgm:prSet/>
      <dgm:spPr/>
      <dgm:t>
        <a:bodyPr/>
        <a:lstStyle/>
        <a:p>
          <a:endParaRPr lang="pt-BR"/>
        </a:p>
      </dgm:t>
    </dgm:pt>
    <dgm:pt modelId="{44B1CEBE-2A54-41A4-9FE3-FB0769198701}" type="sibTrans" cxnId="{0D7E1B27-3876-4A2D-8D97-716BE769C5E1}">
      <dgm:prSet/>
      <dgm:spPr>
        <a:ln>
          <a:solidFill>
            <a:srgbClr val="0C8285"/>
          </a:solidFill>
        </a:ln>
      </dgm:spPr>
      <dgm:t>
        <a:bodyPr/>
        <a:lstStyle/>
        <a:p>
          <a:endParaRPr lang="pt-BR"/>
        </a:p>
      </dgm:t>
    </dgm:pt>
    <dgm:pt modelId="{D9C396E3-36FA-4772-8CCD-628203669973}" type="pres">
      <dgm:prSet presAssocID="{B8647EE5-F9DB-4AA0-ACE3-31D1421D3772}" presName="cycle" presStyleCnt="0">
        <dgm:presLayoutVars>
          <dgm:dir/>
          <dgm:resizeHandles val="exact"/>
        </dgm:presLayoutVars>
      </dgm:prSet>
      <dgm:spPr/>
    </dgm:pt>
    <dgm:pt modelId="{9666DCEF-61E6-40E6-8AD3-AB27325319B7}" type="pres">
      <dgm:prSet presAssocID="{031A3E10-C62C-4AB0-93F8-F9795FEF3E3B}" presName="node" presStyleLbl="node1" presStyleIdx="0" presStyleCnt="6" custScaleX="145869" custScaleY="93846">
        <dgm:presLayoutVars>
          <dgm:bulletEnabled val="1"/>
        </dgm:presLayoutVars>
      </dgm:prSet>
      <dgm:spPr/>
    </dgm:pt>
    <dgm:pt modelId="{C30FCFAD-F344-4C2C-B170-6770B48D90C8}" type="pres">
      <dgm:prSet presAssocID="{031A3E10-C62C-4AB0-93F8-F9795FEF3E3B}" presName="spNode" presStyleCnt="0"/>
      <dgm:spPr/>
    </dgm:pt>
    <dgm:pt modelId="{34C3C6A6-F891-42B2-93C9-A935E5406FA2}" type="pres">
      <dgm:prSet presAssocID="{B4579B64-D8D9-4B47-9847-9D8EC502693B}" presName="sibTrans" presStyleLbl="sibTrans1D1" presStyleIdx="0" presStyleCnt="6"/>
      <dgm:spPr/>
    </dgm:pt>
    <dgm:pt modelId="{7DECF0F1-339A-4152-95E5-010E085AABF0}" type="pres">
      <dgm:prSet presAssocID="{8F316EF7-6D23-4EC1-80D9-92BDC93D1B9C}" presName="node" presStyleLbl="node1" presStyleIdx="1" presStyleCnt="6" custScaleX="145869" custScaleY="93846">
        <dgm:presLayoutVars>
          <dgm:bulletEnabled val="1"/>
        </dgm:presLayoutVars>
      </dgm:prSet>
      <dgm:spPr/>
    </dgm:pt>
    <dgm:pt modelId="{4870C230-9688-4F00-9C24-D9CB4A6EE563}" type="pres">
      <dgm:prSet presAssocID="{8F316EF7-6D23-4EC1-80D9-92BDC93D1B9C}" presName="spNode" presStyleCnt="0"/>
      <dgm:spPr/>
    </dgm:pt>
    <dgm:pt modelId="{8ABD8C87-CC68-4382-8D8B-2445AA77D7E6}" type="pres">
      <dgm:prSet presAssocID="{46A53D1C-15C0-4CEA-A9B4-0A4C3A900BDF}" presName="sibTrans" presStyleLbl="sibTrans1D1" presStyleIdx="1" presStyleCnt="6"/>
      <dgm:spPr/>
    </dgm:pt>
    <dgm:pt modelId="{81FE3434-CE52-4AE6-ADA8-DC4962206C86}" type="pres">
      <dgm:prSet presAssocID="{1546472F-E829-4920-B7B1-6B0CB93BD1F9}" presName="node" presStyleLbl="node1" presStyleIdx="2" presStyleCnt="6" custScaleX="145869" custScaleY="93846">
        <dgm:presLayoutVars>
          <dgm:bulletEnabled val="1"/>
        </dgm:presLayoutVars>
      </dgm:prSet>
      <dgm:spPr/>
    </dgm:pt>
    <dgm:pt modelId="{7186B8E6-A528-45C7-8F1E-56C535D9CDE6}" type="pres">
      <dgm:prSet presAssocID="{1546472F-E829-4920-B7B1-6B0CB93BD1F9}" presName="spNode" presStyleCnt="0"/>
      <dgm:spPr/>
    </dgm:pt>
    <dgm:pt modelId="{CB73F86A-DE2A-42EC-8249-ABD0D691F230}" type="pres">
      <dgm:prSet presAssocID="{7586EF59-F0EE-4044-B4E6-E647F213EA5F}" presName="sibTrans" presStyleLbl="sibTrans1D1" presStyleIdx="2" presStyleCnt="6"/>
      <dgm:spPr/>
    </dgm:pt>
    <dgm:pt modelId="{98FFBCC2-723A-4FA8-8E0E-554B4FF53006}" type="pres">
      <dgm:prSet presAssocID="{E5141D52-4EC0-436F-9656-F1A0AD745051}" presName="node" presStyleLbl="node1" presStyleIdx="3" presStyleCnt="6" custScaleX="145869" custScaleY="93846">
        <dgm:presLayoutVars>
          <dgm:bulletEnabled val="1"/>
        </dgm:presLayoutVars>
      </dgm:prSet>
      <dgm:spPr/>
    </dgm:pt>
    <dgm:pt modelId="{9A43DC18-EB0C-434F-8848-F6303F089414}" type="pres">
      <dgm:prSet presAssocID="{E5141D52-4EC0-436F-9656-F1A0AD745051}" presName="spNode" presStyleCnt="0"/>
      <dgm:spPr/>
    </dgm:pt>
    <dgm:pt modelId="{200020D2-448B-478E-A443-6355D48CE714}" type="pres">
      <dgm:prSet presAssocID="{44B1CEBE-2A54-41A4-9FE3-FB0769198701}" presName="sibTrans" presStyleLbl="sibTrans1D1" presStyleIdx="3" presStyleCnt="6"/>
      <dgm:spPr/>
    </dgm:pt>
    <dgm:pt modelId="{247AECEE-BAE2-4787-A643-C09B214DDFE2}" type="pres">
      <dgm:prSet presAssocID="{74305DCA-3EF9-44EE-BBB6-1F03DD4886FB}" presName="node" presStyleLbl="node1" presStyleIdx="4" presStyleCnt="6" custScaleX="145869" custScaleY="93846" custRadScaleRad="98894" custRadScaleInc="-6660">
        <dgm:presLayoutVars>
          <dgm:bulletEnabled val="1"/>
        </dgm:presLayoutVars>
      </dgm:prSet>
      <dgm:spPr/>
    </dgm:pt>
    <dgm:pt modelId="{A8E22A95-0DAF-4F34-8D3A-A689F49C3CA6}" type="pres">
      <dgm:prSet presAssocID="{74305DCA-3EF9-44EE-BBB6-1F03DD4886FB}" presName="spNode" presStyleCnt="0"/>
      <dgm:spPr/>
    </dgm:pt>
    <dgm:pt modelId="{206B6935-F7DB-4934-981F-EEA5761BC7FC}" type="pres">
      <dgm:prSet presAssocID="{4CDF3364-F6B7-4B70-BA68-D6A08D1FBCF9}" presName="sibTrans" presStyleLbl="sibTrans1D1" presStyleIdx="4" presStyleCnt="6"/>
      <dgm:spPr/>
    </dgm:pt>
    <dgm:pt modelId="{CC1F2116-B06E-4666-95BF-195242392457}" type="pres">
      <dgm:prSet presAssocID="{056AA005-3FFE-4486-BFD9-D6D27C0AC49D}" presName="node" presStyleLbl="node1" presStyleIdx="5" presStyleCnt="6" custScaleX="145869" custScaleY="93846">
        <dgm:presLayoutVars>
          <dgm:bulletEnabled val="1"/>
        </dgm:presLayoutVars>
      </dgm:prSet>
      <dgm:spPr/>
    </dgm:pt>
    <dgm:pt modelId="{73A632D5-6C47-45FD-9F32-1BB76DE94425}" type="pres">
      <dgm:prSet presAssocID="{056AA005-3FFE-4486-BFD9-D6D27C0AC49D}" presName="spNode" presStyleCnt="0"/>
      <dgm:spPr/>
    </dgm:pt>
    <dgm:pt modelId="{28BE9738-672C-4B00-B21D-9B5B7C80B56E}" type="pres">
      <dgm:prSet presAssocID="{F2C986BE-12F6-4FBF-BED2-96EFBD04F465}" presName="sibTrans" presStyleLbl="sibTrans1D1" presStyleIdx="5" presStyleCnt="6"/>
      <dgm:spPr/>
    </dgm:pt>
  </dgm:ptLst>
  <dgm:cxnLst>
    <dgm:cxn modelId="{37A1B50A-14E1-4C6A-9ECE-9BA945DB44FB}" type="presOf" srcId="{F2C986BE-12F6-4FBF-BED2-96EFBD04F465}" destId="{28BE9738-672C-4B00-B21D-9B5B7C80B56E}" srcOrd="0" destOrd="0" presId="urn:microsoft.com/office/officeart/2005/8/layout/cycle6"/>
    <dgm:cxn modelId="{1C9CA21F-6C38-48DE-9F8A-BF7EE02515A4}" type="presOf" srcId="{7586EF59-F0EE-4044-B4E6-E647F213EA5F}" destId="{CB73F86A-DE2A-42EC-8249-ABD0D691F230}" srcOrd="0" destOrd="0" presId="urn:microsoft.com/office/officeart/2005/8/layout/cycle6"/>
    <dgm:cxn modelId="{0D7E1B27-3876-4A2D-8D97-716BE769C5E1}" srcId="{B8647EE5-F9DB-4AA0-ACE3-31D1421D3772}" destId="{E5141D52-4EC0-436F-9656-F1A0AD745051}" srcOrd="3" destOrd="0" parTransId="{CE6C8D5C-5C32-4F2D-9FB4-968E57BFA4D1}" sibTransId="{44B1CEBE-2A54-41A4-9FE3-FB0769198701}"/>
    <dgm:cxn modelId="{9B052347-2913-414D-910F-89CA675F7081}" type="presOf" srcId="{44B1CEBE-2A54-41A4-9FE3-FB0769198701}" destId="{200020D2-448B-478E-A443-6355D48CE714}" srcOrd="0" destOrd="0" presId="urn:microsoft.com/office/officeart/2005/8/layout/cycle6"/>
    <dgm:cxn modelId="{534B3F69-DB9A-431B-A46C-694E8B67194F}" type="presOf" srcId="{1546472F-E829-4920-B7B1-6B0CB93BD1F9}" destId="{81FE3434-CE52-4AE6-ADA8-DC4962206C86}" srcOrd="0" destOrd="0" presId="urn:microsoft.com/office/officeart/2005/8/layout/cycle6"/>
    <dgm:cxn modelId="{6B54654A-3E68-43ED-BD8D-5934016D4B30}" srcId="{B8647EE5-F9DB-4AA0-ACE3-31D1421D3772}" destId="{031A3E10-C62C-4AB0-93F8-F9795FEF3E3B}" srcOrd="0" destOrd="0" parTransId="{CF466D24-B7EB-4E93-B904-FA7F8FA4E583}" sibTransId="{B4579B64-D8D9-4B47-9847-9D8EC502693B}"/>
    <dgm:cxn modelId="{7B08937E-EE69-4C8C-9E5E-0FA6CE913778}" type="presOf" srcId="{B8647EE5-F9DB-4AA0-ACE3-31D1421D3772}" destId="{D9C396E3-36FA-4772-8CCD-628203669973}" srcOrd="0" destOrd="0" presId="urn:microsoft.com/office/officeart/2005/8/layout/cycle6"/>
    <dgm:cxn modelId="{44417381-5070-4CD4-A193-EFB15B2DAAF1}" type="presOf" srcId="{E5141D52-4EC0-436F-9656-F1A0AD745051}" destId="{98FFBCC2-723A-4FA8-8E0E-554B4FF53006}" srcOrd="0" destOrd="0" presId="urn:microsoft.com/office/officeart/2005/8/layout/cycle6"/>
    <dgm:cxn modelId="{98AF6095-909F-4AC5-A264-86E2E709D75F}" type="presOf" srcId="{4CDF3364-F6B7-4B70-BA68-D6A08D1FBCF9}" destId="{206B6935-F7DB-4934-981F-EEA5761BC7FC}" srcOrd="0" destOrd="0" presId="urn:microsoft.com/office/officeart/2005/8/layout/cycle6"/>
    <dgm:cxn modelId="{F22CB595-7F9D-4A91-AFA1-B1869D5237B6}" type="presOf" srcId="{056AA005-3FFE-4486-BFD9-D6D27C0AC49D}" destId="{CC1F2116-B06E-4666-95BF-195242392457}" srcOrd="0" destOrd="0" presId="urn:microsoft.com/office/officeart/2005/8/layout/cycle6"/>
    <dgm:cxn modelId="{FDC9C8B1-6A28-443A-AAA2-157A20D10D47}" type="presOf" srcId="{B4579B64-D8D9-4B47-9847-9D8EC502693B}" destId="{34C3C6A6-F891-42B2-93C9-A935E5406FA2}" srcOrd="0" destOrd="0" presId="urn:microsoft.com/office/officeart/2005/8/layout/cycle6"/>
    <dgm:cxn modelId="{8F150DB6-C84C-4363-AE48-E90DC4F4BB59}" srcId="{B8647EE5-F9DB-4AA0-ACE3-31D1421D3772}" destId="{8F316EF7-6D23-4EC1-80D9-92BDC93D1B9C}" srcOrd="1" destOrd="0" parTransId="{1A76240F-AC4A-401D-883D-B5ED0AC4AE33}" sibTransId="{46A53D1C-15C0-4CEA-A9B4-0A4C3A900BDF}"/>
    <dgm:cxn modelId="{DFE326BC-4DD7-43CF-B8FB-C42EBA1E10F0}" type="presOf" srcId="{46A53D1C-15C0-4CEA-A9B4-0A4C3A900BDF}" destId="{8ABD8C87-CC68-4382-8D8B-2445AA77D7E6}" srcOrd="0" destOrd="0" presId="urn:microsoft.com/office/officeart/2005/8/layout/cycle6"/>
    <dgm:cxn modelId="{743184BD-DFB8-47C3-A9DA-66B142DFC869}" type="presOf" srcId="{74305DCA-3EF9-44EE-BBB6-1F03DD4886FB}" destId="{247AECEE-BAE2-4787-A643-C09B214DDFE2}" srcOrd="0" destOrd="0" presId="urn:microsoft.com/office/officeart/2005/8/layout/cycle6"/>
    <dgm:cxn modelId="{B7CA29C8-C852-4D43-8145-AD2F36665CD5}" srcId="{B8647EE5-F9DB-4AA0-ACE3-31D1421D3772}" destId="{1546472F-E829-4920-B7B1-6B0CB93BD1F9}" srcOrd="2" destOrd="0" parTransId="{2C5FF4E0-6FD8-45B0-9F40-EAA38B7EA08C}" sibTransId="{7586EF59-F0EE-4044-B4E6-E647F213EA5F}"/>
    <dgm:cxn modelId="{A8C862D3-2BA7-4613-97E2-15A10D100A69}" type="presOf" srcId="{8F316EF7-6D23-4EC1-80D9-92BDC93D1B9C}" destId="{7DECF0F1-339A-4152-95E5-010E085AABF0}" srcOrd="0" destOrd="0" presId="urn:microsoft.com/office/officeart/2005/8/layout/cycle6"/>
    <dgm:cxn modelId="{F316E2D5-D73D-477C-ADEC-2602CEA69069}" srcId="{B8647EE5-F9DB-4AA0-ACE3-31D1421D3772}" destId="{056AA005-3FFE-4486-BFD9-D6D27C0AC49D}" srcOrd="5" destOrd="0" parTransId="{3BFAA57A-F939-49A7-87DF-3564BE87ECC7}" sibTransId="{F2C986BE-12F6-4FBF-BED2-96EFBD04F465}"/>
    <dgm:cxn modelId="{19C183E4-FD1B-47FA-B36B-33403BA4FD7D}" type="presOf" srcId="{031A3E10-C62C-4AB0-93F8-F9795FEF3E3B}" destId="{9666DCEF-61E6-40E6-8AD3-AB27325319B7}" srcOrd="0" destOrd="0" presId="urn:microsoft.com/office/officeart/2005/8/layout/cycle6"/>
    <dgm:cxn modelId="{0A93B1FE-385B-42BE-BF59-A23CFF186B03}" srcId="{B8647EE5-F9DB-4AA0-ACE3-31D1421D3772}" destId="{74305DCA-3EF9-44EE-BBB6-1F03DD4886FB}" srcOrd="4" destOrd="0" parTransId="{417E68EB-D455-4148-A4DE-BE98F91B8DC4}" sibTransId="{4CDF3364-F6B7-4B70-BA68-D6A08D1FBCF9}"/>
    <dgm:cxn modelId="{435C4DA2-8AD7-497B-A9ED-6470AD29AFE0}" type="presParOf" srcId="{D9C396E3-36FA-4772-8CCD-628203669973}" destId="{9666DCEF-61E6-40E6-8AD3-AB27325319B7}" srcOrd="0" destOrd="0" presId="urn:microsoft.com/office/officeart/2005/8/layout/cycle6"/>
    <dgm:cxn modelId="{9F7C400A-5203-4FDB-A5D5-02C19E0CCC8F}" type="presParOf" srcId="{D9C396E3-36FA-4772-8CCD-628203669973}" destId="{C30FCFAD-F344-4C2C-B170-6770B48D90C8}" srcOrd="1" destOrd="0" presId="urn:microsoft.com/office/officeart/2005/8/layout/cycle6"/>
    <dgm:cxn modelId="{BA1520C1-A830-49B6-BF36-8986A634842E}" type="presParOf" srcId="{D9C396E3-36FA-4772-8CCD-628203669973}" destId="{34C3C6A6-F891-42B2-93C9-A935E5406FA2}" srcOrd="2" destOrd="0" presId="urn:microsoft.com/office/officeart/2005/8/layout/cycle6"/>
    <dgm:cxn modelId="{279C5EDF-53A4-4666-ABD9-2A33DF532D6D}" type="presParOf" srcId="{D9C396E3-36FA-4772-8CCD-628203669973}" destId="{7DECF0F1-339A-4152-95E5-010E085AABF0}" srcOrd="3" destOrd="0" presId="urn:microsoft.com/office/officeart/2005/8/layout/cycle6"/>
    <dgm:cxn modelId="{C6F9DF25-7EBE-4BE6-A3C3-9A06676FDD5A}" type="presParOf" srcId="{D9C396E3-36FA-4772-8CCD-628203669973}" destId="{4870C230-9688-4F00-9C24-D9CB4A6EE563}" srcOrd="4" destOrd="0" presId="urn:microsoft.com/office/officeart/2005/8/layout/cycle6"/>
    <dgm:cxn modelId="{8688D6CF-5803-46D9-B1F2-E4861DF9E06E}" type="presParOf" srcId="{D9C396E3-36FA-4772-8CCD-628203669973}" destId="{8ABD8C87-CC68-4382-8D8B-2445AA77D7E6}" srcOrd="5" destOrd="0" presId="urn:microsoft.com/office/officeart/2005/8/layout/cycle6"/>
    <dgm:cxn modelId="{B38E34A8-AEEE-450B-B125-B5B604364933}" type="presParOf" srcId="{D9C396E3-36FA-4772-8CCD-628203669973}" destId="{81FE3434-CE52-4AE6-ADA8-DC4962206C86}" srcOrd="6" destOrd="0" presId="urn:microsoft.com/office/officeart/2005/8/layout/cycle6"/>
    <dgm:cxn modelId="{57668EA4-83C8-4E4E-8BC4-32088C778039}" type="presParOf" srcId="{D9C396E3-36FA-4772-8CCD-628203669973}" destId="{7186B8E6-A528-45C7-8F1E-56C535D9CDE6}" srcOrd="7" destOrd="0" presId="urn:microsoft.com/office/officeart/2005/8/layout/cycle6"/>
    <dgm:cxn modelId="{06BF1A56-E13F-464C-B774-EAFAB621F1AE}" type="presParOf" srcId="{D9C396E3-36FA-4772-8CCD-628203669973}" destId="{CB73F86A-DE2A-42EC-8249-ABD0D691F230}" srcOrd="8" destOrd="0" presId="urn:microsoft.com/office/officeart/2005/8/layout/cycle6"/>
    <dgm:cxn modelId="{FC686708-48FD-42F8-A3BA-4DD0FE4C739F}" type="presParOf" srcId="{D9C396E3-36FA-4772-8CCD-628203669973}" destId="{98FFBCC2-723A-4FA8-8E0E-554B4FF53006}" srcOrd="9" destOrd="0" presId="urn:microsoft.com/office/officeart/2005/8/layout/cycle6"/>
    <dgm:cxn modelId="{C6A7154D-06D5-43C5-852A-0027C15D2A37}" type="presParOf" srcId="{D9C396E3-36FA-4772-8CCD-628203669973}" destId="{9A43DC18-EB0C-434F-8848-F6303F089414}" srcOrd="10" destOrd="0" presId="urn:microsoft.com/office/officeart/2005/8/layout/cycle6"/>
    <dgm:cxn modelId="{EA202FA1-5270-4C23-ABDB-27706C49A34A}" type="presParOf" srcId="{D9C396E3-36FA-4772-8CCD-628203669973}" destId="{200020D2-448B-478E-A443-6355D48CE714}" srcOrd="11" destOrd="0" presId="urn:microsoft.com/office/officeart/2005/8/layout/cycle6"/>
    <dgm:cxn modelId="{F3FE927A-9870-4E38-861B-A773A5920B4E}" type="presParOf" srcId="{D9C396E3-36FA-4772-8CCD-628203669973}" destId="{247AECEE-BAE2-4787-A643-C09B214DDFE2}" srcOrd="12" destOrd="0" presId="urn:microsoft.com/office/officeart/2005/8/layout/cycle6"/>
    <dgm:cxn modelId="{B29731BD-E5E8-4509-AA9D-7327BCAD492F}" type="presParOf" srcId="{D9C396E3-36FA-4772-8CCD-628203669973}" destId="{A8E22A95-0DAF-4F34-8D3A-A689F49C3CA6}" srcOrd="13" destOrd="0" presId="urn:microsoft.com/office/officeart/2005/8/layout/cycle6"/>
    <dgm:cxn modelId="{4A4E49F0-0CFD-4330-BF41-4992EF4BA0D6}" type="presParOf" srcId="{D9C396E3-36FA-4772-8CCD-628203669973}" destId="{206B6935-F7DB-4934-981F-EEA5761BC7FC}" srcOrd="14" destOrd="0" presId="urn:microsoft.com/office/officeart/2005/8/layout/cycle6"/>
    <dgm:cxn modelId="{96E44486-976C-4179-80AF-976461F2B17E}" type="presParOf" srcId="{D9C396E3-36FA-4772-8CCD-628203669973}" destId="{CC1F2116-B06E-4666-95BF-195242392457}" srcOrd="15" destOrd="0" presId="urn:microsoft.com/office/officeart/2005/8/layout/cycle6"/>
    <dgm:cxn modelId="{09F6A5F5-0A96-4EDF-BA89-78B1881CEF31}" type="presParOf" srcId="{D9C396E3-36FA-4772-8CCD-628203669973}" destId="{73A632D5-6C47-45FD-9F32-1BB76DE94425}" srcOrd="16" destOrd="0" presId="urn:microsoft.com/office/officeart/2005/8/layout/cycle6"/>
    <dgm:cxn modelId="{A090798D-D10E-4216-9194-A5CDF05B1EFB}" type="presParOf" srcId="{D9C396E3-36FA-4772-8CCD-628203669973}" destId="{28BE9738-672C-4B00-B21D-9B5B7C80B56E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6FE9BD-377C-46A1-8465-EF492EAF978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FE2DDDF-2AEF-4C4F-955C-18E5F3B82201}">
      <dgm:prSet phldrT="[Texto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pt-BR" sz="2800" dirty="0"/>
            <a:t>Projeto</a:t>
          </a:r>
          <a:endParaRPr lang="pt-BR" sz="4700" dirty="0"/>
        </a:p>
      </dgm:t>
    </dgm:pt>
    <dgm:pt modelId="{CCCFB30A-2E2D-4230-A90A-06928452D5BD}" type="parTrans" cxnId="{D0462F8B-1065-49FE-A7D3-11E8A3FB14B3}">
      <dgm:prSet/>
      <dgm:spPr/>
      <dgm:t>
        <a:bodyPr/>
        <a:lstStyle/>
        <a:p>
          <a:endParaRPr lang="pt-BR"/>
        </a:p>
      </dgm:t>
    </dgm:pt>
    <dgm:pt modelId="{17FA7B0F-1253-4ED0-A3F2-99F74163C37D}" type="sibTrans" cxnId="{D0462F8B-1065-49FE-A7D3-11E8A3FB14B3}">
      <dgm:prSet/>
      <dgm:spPr/>
      <dgm:t>
        <a:bodyPr/>
        <a:lstStyle/>
        <a:p>
          <a:endParaRPr lang="pt-BR"/>
        </a:p>
      </dgm:t>
    </dgm:pt>
    <dgm:pt modelId="{C2160F3E-E905-48A2-ACD1-C50BE851E8A9}">
      <dgm:prSet phldrT="[Texto]" custT="1"/>
      <dgm:spPr>
        <a:solidFill>
          <a:srgbClr val="F39221"/>
        </a:solidFill>
        <a:ln>
          <a:solidFill>
            <a:srgbClr val="F39221"/>
          </a:solidFill>
        </a:ln>
      </dgm:spPr>
      <dgm:t>
        <a:bodyPr/>
        <a:lstStyle/>
        <a:p>
          <a:r>
            <a:rPr lang="pt-BR" sz="2800" dirty="0"/>
            <a:t>PEB</a:t>
          </a:r>
        </a:p>
      </dgm:t>
    </dgm:pt>
    <dgm:pt modelId="{BD64CB13-3A73-41B3-9F62-7540A2C7BD36}" type="parTrans" cxnId="{F066A018-22DC-4578-98A5-C4067BCFD60B}">
      <dgm:prSet/>
      <dgm:spPr/>
      <dgm:t>
        <a:bodyPr/>
        <a:lstStyle/>
        <a:p>
          <a:endParaRPr lang="pt-BR"/>
        </a:p>
      </dgm:t>
    </dgm:pt>
    <dgm:pt modelId="{A7AC679B-4F57-416F-AFDF-DC1840ADBC67}" type="sibTrans" cxnId="{F066A018-22DC-4578-98A5-C4067BCFD60B}">
      <dgm:prSet/>
      <dgm:spPr/>
      <dgm:t>
        <a:bodyPr/>
        <a:lstStyle/>
        <a:p>
          <a:endParaRPr lang="pt-BR"/>
        </a:p>
      </dgm:t>
    </dgm:pt>
    <dgm:pt modelId="{BD745483-AE0A-4858-8961-F6AFD582CB16}" type="pres">
      <dgm:prSet presAssocID="{756FE9BD-377C-46A1-8465-EF492EAF9786}" presName="CompostProcess" presStyleCnt="0">
        <dgm:presLayoutVars>
          <dgm:dir/>
          <dgm:resizeHandles val="exact"/>
        </dgm:presLayoutVars>
      </dgm:prSet>
      <dgm:spPr/>
    </dgm:pt>
    <dgm:pt modelId="{D1721C1B-9ACF-44C2-8182-CD1D3BB72D33}" type="pres">
      <dgm:prSet presAssocID="{756FE9BD-377C-46A1-8465-EF492EAF9786}" presName="arrow" presStyleLbl="bgShp" presStyleIdx="0" presStyleCnt="1"/>
      <dgm:spPr>
        <a:solidFill>
          <a:srgbClr val="002060"/>
        </a:solidFill>
      </dgm:spPr>
    </dgm:pt>
    <dgm:pt modelId="{EDF6CA9D-CF65-4E8E-B8B4-BFBB5898CE1B}" type="pres">
      <dgm:prSet presAssocID="{756FE9BD-377C-46A1-8465-EF492EAF9786}" presName="linearProcess" presStyleCnt="0"/>
      <dgm:spPr/>
    </dgm:pt>
    <dgm:pt modelId="{5D352EA6-24BC-42BD-8572-D741CA4787FA}" type="pres">
      <dgm:prSet presAssocID="{8FE2DDDF-2AEF-4C4F-955C-18E5F3B82201}" presName="textNode" presStyleLbl="node1" presStyleIdx="0" presStyleCnt="2" custScaleX="89262" custScaleY="77164">
        <dgm:presLayoutVars>
          <dgm:bulletEnabled val="1"/>
        </dgm:presLayoutVars>
      </dgm:prSet>
      <dgm:spPr/>
    </dgm:pt>
    <dgm:pt modelId="{2DED9445-7B14-4B40-829A-C7A79CBD3F1A}" type="pres">
      <dgm:prSet presAssocID="{17FA7B0F-1253-4ED0-A3F2-99F74163C37D}" presName="sibTrans" presStyleCnt="0"/>
      <dgm:spPr/>
    </dgm:pt>
    <dgm:pt modelId="{C426F206-0392-4D3D-8E9F-E73E00C3AA97}" type="pres">
      <dgm:prSet presAssocID="{C2160F3E-E905-48A2-ACD1-C50BE851E8A9}" presName="textNode" presStyleLbl="node1" presStyleIdx="1" presStyleCnt="2" custScaleX="92815" custScaleY="77164">
        <dgm:presLayoutVars>
          <dgm:bulletEnabled val="1"/>
        </dgm:presLayoutVars>
      </dgm:prSet>
      <dgm:spPr/>
    </dgm:pt>
  </dgm:ptLst>
  <dgm:cxnLst>
    <dgm:cxn modelId="{F066A018-22DC-4578-98A5-C4067BCFD60B}" srcId="{756FE9BD-377C-46A1-8465-EF492EAF9786}" destId="{C2160F3E-E905-48A2-ACD1-C50BE851E8A9}" srcOrd="1" destOrd="0" parTransId="{BD64CB13-3A73-41B3-9F62-7540A2C7BD36}" sibTransId="{A7AC679B-4F57-416F-AFDF-DC1840ADBC67}"/>
    <dgm:cxn modelId="{D1317C2B-C738-4DB9-852B-05AD5B447D53}" type="presOf" srcId="{8FE2DDDF-2AEF-4C4F-955C-18E5F3B82201}" destId="{5D352EA6-24BC-42BD-8572-D741CA4787FA}" srcOrd="0" destOrd="0" presId="urn:microsoft.com/office/officeart/2005/8/layout/hProcess9"/>
    <dgm:cxn modelId="{D0462F8B-1065-49FE-A7D3-11E8A3FB14B3}" srcId="{756FE9BD-377C-46A1-8465-EF492EAF9786}" destId="{8FE2DDDF-2AEF-4C4F-955C-18E5F3B82201}" srcOrd="0" destOrd="0" parTransId="{CCCFB30A-2E2D-4230-A90A-06928452D5BD}" sibTransId="{17FA7B0F-1253-4ED0-A3F2-99F74163C37D}"/>
    <dgm:cxn modelId="{B8F7AFD4-A710-42FD-B522-D3E614C96F55}" type="presOf" srcId="{C2160F3E-E905-48A2-ACD1-C50BE851E8A9}" destId="{C426F206-0392-4D3D-8E9F-E73E00C3AA97}" srcOrd="0" destOrd="0" presId="urn:microsoft.com/office/officeart/2005/8/layout/hProcess9"/>
    <dgm:cxn modelId="{FDE92CEC-046B-4E88-B0EC-91D80CE6A770}" type="presOf" srcId="{756FE9BD-377C-46A1-8465-EF492EAF9786}" destId="{BD745483-AE0A-4858-8961-F6AFD582CB16}" srcOrd="0" destOrd="0" presId="urn:microsoft.com/office/officeart/2005/8/layout/hProcess9"/>
    <dgm:cxn modelId="{488A8B30-3676-45FF-98A6-4E885F08A8F9}" type="presParOf" srcId="{BD745483-AE0A-4858-8961-F6AFD582CB16}" destId="{D1721C1B-9ACF-44C2-8182-CD1D3BB72D33}" srcOrd="0" destOrd="0" presId="urn:microsoft.com/office/officeart/2005/8/layout/hProcess9"/>
    <dgm:cxn modelId="{F86A57E9-9CDD-4487-9698-63A07EC9EB60}" type="presParOf" srcId="{BD745483-AE0A-4858-8961-F6AFD582CB16}" destId="{EDF6CA9D-CF65-4E8E-B8B4-BFBB5898CE1B}" srcOrd="1" destOrd="0" presId="urn:microsoft.com/office/officeart/2005/8/layout/hProcess9"/>
    <dgm:cxn modelId="{995A757A-9ED6-4BCA-B5D4-711D65D3BACC}" type="presParOf" srcId="{EDF6CA9D-CF65-4E8E-B8B4-BFBB5898CE1B}" destId="{5D352EA6-24BC-42BD-8572-D741CA4787FA}" srcOrd="0" destOrd="0" presId="urn:microsoft.com/office/officeart/2005/8/layout/hProcess9"/>
    <dgm:cxn modelId="{E15BD343-25F0-4377-B363-D2464C787D73}" type="presParOf" srcId="{EDF6CA9D-CF65-4E8E-B8B4-BFBB5898CE1B}" destId="{2DED9445-7B14-4B40-829A-C7A79CBD3F1A}" srcOrd="1" destOrd="0" presId="urn:microsoft.com/office/officeart/2005/8/layout/hProcess9"/>
    <dgm:cxn modelId="{61029DE9-87AB-4DB3-9BB2-12839D89DDB0}" type="presParOf" srcId="{EDF6CA9D-CF65-4E8E-B8B4-BFBB5898CE1B}" destId="{C426F206-0392-4D3D-8E9F-E73E00C3AA97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F7CDFE-765B-4C30-B51A-10A706C90E36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EBA97ABD-EFFD-43CB-8670-0C221D4A7E28}">
      <dgm:prSet phldrT="[Texto]"/>
      <dgm:spPr>
        <a:solidFill>
          <a:srgbClr val="0C8285"/>
        </a:solidFill>
        <a:ln>
          <a:solidFill>
            <a:srgbClr val="0C8285"/>
          </a:solidFill>
        </a:ln>
      </dgm:spPr>
      <dgm:t>
        <a:bodyPr/>
        <a:lstStyle/>
        <a:p>
          <a:r>
            <a:rPr lang="pt-BR" dirty="0"/>
            <a:t>Etapa 1</a:t>
          </a:r>
        </a:p>
      </dgm:t>
    </dgm:pt>
    <dgm:pt modelId="{A554FF08-B5EF-46D1-9340-A226D67E6D09}" type="parTrans" cxnId="{8CC3C537-1EF2-4156-9AB8-81A73F006F13}">
      <dgm:prSet/>
      <dgm:spPr/>
      <dgm:t>
        <a:bodyPr/>
        <a:lstStyle/>
        <a:p>
          <a:endParaRPr lang="pt-BR"/>
        </a:p>
      </dgm:t>
    </dgm:pt>
    <dgm:pt modelId="{6E299222-3935-4E49-8A17-929DCAB80F82}" type="sibTrans" cxnId="{8CC3C537-1EF2-4156-9AB8-81A73F006F13}">
      <dgm:prSet/>
      <dgm:spPr>
        <a:solidFill>
          <a:srgbClr val="0C8285"/>
        </a:solidFill>
        <a:ln>
          <a:solidFill>
            <a:srgbClr val="0C8285"/>
          </a:solidFill>
        </a:ln>
      </dgm:spPr>
      <dgm:t>
        <a:bodyPr/>
        <a:lstStyle/>
        <a:p>
          <a:endParaRPr lang="pt-BR"/>
        </a:p>
      </dgm:t>
    </dgm:pt>
    <dgm:pt modelId="{1A573734-E215-4443-8B95-CF8270A6E401}">
      <dgm:prSet phldrT="[Texto]" custT="1"/>
      <dgm:spPr>
        <a:ln>
          <a:solidFill>
            <a:srgbClr val="F39221"/>
          </a:solidFill>
        </a:ln>
      </dgm:spPr>
      <dgm:t>
        <a:bodyPr/>
        <a:lstStyle/>
        <a:p>
          <a:r>
            <a:rPr lang="pt-BR" sz="2000" b="1" dirty="0">
              <a:solidFill>
                <a:srgbClr val="1E3744"/>
              </a:solidFill>
            </a:rPr>
            <a:t>Objetivos e Usos BIM</a:t>
          </a:r>
        </a:p>
      </dgm:t>
    </dgm:pt>
    <dgm:pt modelId="{4E189766-01A9-4FE3-8C06-89325CFA7F23}" type="parTrans" cxnId="{4E3F9168-E1B2-4EFD-94ED-52DB4242F1D8}">
      <dgm:prSet/>
      <dgm:spPr/>
      <dgm:t>
        <a:bodyPr/>
        <a:lstStyle/>
        <a:p>
          <a:endParaRPr lang="pt-BR"/>
        </a:p>
      </dgm:t>
    </dgm:pt>
    <dgm:pt modelId="{27E07F79-3038-424D-9EAA-DFDFA04C9FC3}" type="sibTrans" cxnId="{4E3F9168-E1B2-4EFD-94ED-52DB4242F1D8}">
      <dgm:prSet/>
      <dgm:spPr/>
      <dgm:t>
        <a:bodyPr/>
        <a:lstStyle/>
        <a:p>
          <a:endParaRPr lang="pt-BR"/>
        </a:p>
      </dgm:t>
    </dgm:pt>
    <dgm:pt modelId="{CDDBDA55-B8E3-456C-A0A7-0B0FF83F6CA6}">
      <dgm:prSet phldrT="[Texto]"/>
      <dgm:spPr>
        <a:solidFill>
          <a:srgbClr val="0C8285"/>
        </a:solidFill>
        <a:ln>
          <a:solidFill>
            <a:srgbClr val="0C8285"/>
          </a:solidFill>
        </a:ln>
      </dgm:spPr>
      <dgm:t>
        <a:bodyPr/>
        <a:lstStyle/>
        <a:p>
          <a:r>
            <a:rPr lang="pt-BR" dirty="0"/>
            <a:t>Etapa 2</a:t>
          </a:r>
        </a:p>
      </dgm:t>
    </dgm:pt>
    <dgm:pt modelId="{BC64132D-A1F1-483B-9B1C-00B9B9A5D3F9}" type="parTrans" cxnId="{A9452221-DCE0-4B94-93CC-95F3A6617297}">
      <dgm:prSet/>
      <dgm:spPr/>
      <dgm:t>
        <a:bodyPr/>
        <a:lstStyle/>
        <a:p>
          <a:endParaRPr lang="pt-BR"/>
        </a:p>
      </dgm:t>
    </dgm:pt>
    <dgm:pt modelId="{8839657F-1695-4750-9342-77C80BF18E28}" type="sibTrans" cxnId="{A9452221-DCE0-4B94-93CC-95F3A6617297}">
      <dgm:prSet/>
      <dgm:spPr>
        <a:solidFill>
          <a:srgbClr val="0C8285"/>
        </a:solidFill>
        <a:ln>
          <a:solidFill>
            <a:srgbClr val="0C8285"/>
          </a:solidFill>
        </a:ln>
      </dgm:spPr>
      <dgm:t>
        <a:bodyPr/>
        <a:lstStyle/>
        <a:p>
          <a:endParaRPr lang="pt-BR"/>
        </a:p>
      </dgm:t>
    </dgm:pt>
    <dgm:pt modelId="{31D7CEFD-138A-447D-8EFB-56E9ADADA78F}">
      <dgm:prSet phldrT="[Texto]" custT="1"/>
      <dgm:spPr>
        <a:ln>
          <a:solidFill>
            <a:srgbClr val="F39221"/>
          </a:solidFill>
        </a:ln>
      </dgm:spPr>
      <dgm:t>
        <a:bodyPr/>
        <a:lstStyle/>
        <a:p>
          <a:r>
            <a:rPr lang="pt-BR" sz="2000" b="1" dirty="0">
              <a:solidFill>
                <a:srgbClr val="1E3744"/>
              </a:solidFill>
            </a:rPr>
            <a:t>Fluxogramas de Processos</a:t>
          </a:r>
        </a:p>
      </dgm:t>
    </dgm:pt>
    <dgm:pt modelId="{6ABE65AE-1B3F-40C0-B39E-4C43F39BC439}" type="parTrans" cxnId="{D02BA42B-F8C2-42D5-B5FB-A6C43EF77429}">
      <dgm:prSet/>
      <dgm:spPr/>
      <dgm:t>
        <a:bodyPr/>
        <a:lstStyle/>
        <a:p>
          <a:endParaRPr lang="pt-BR"/>
        </a:p>
      </dgm:t>
    </dgm:pt>
    <dgm:pt modelId="{A627B6B8-9845-4707-BF13-6540F5F8AE0A}" type="sibTrans" cxnId="{D02BA42B-F8C2-42D5-B5FB-A6C43EF77429}">
      <dgm:prSet/>
      <dgm:spPr/>
      <dgm:t>
        <a:bodyPr/>
        <a:lstStyle/>
        <a:p>
          <a:endParaRPr lang="pt-BR"/>
        </a:p>
      </dgm:t>
    </dgm:pt>
    <dgm:pt modelId="{9DEC4A19-6F48-4291-8155-79C57393849A}">
      <dgm:prSet phldrT="[Texto]"/>
      <dgm:spPr>
        <a:solidFill>
          <a:srgbClr val="0C8285"/>
        </a:solidFill>
        <a:ln>
          <a:solidFill>
            <a:srgbClr val="0C8285"/>
          </a:solidFill>
        </a:ln>
      </dgm:spPr>
      <dgm:t>
        <a:bodyPr/>
        <a:lstStyle/>
        <a:p>
          <a:r>
            <a:rPr lang="pt-BR" dirty="0"/>
            <a:t>Etapa 3</a:t>
          </a:r>
        </a:p>
      </dgm:t>
    </dgm:pt>
    <dgm:pt modelId="{4F36A3E2-80F7-41B8-A9EE-D2387C295625}" type="parTrans" cxnId="{2D9D8B04-5080-4003-BAFB-1383A01C1B86}">
      <dgm:prSet/>
      <dgm:spPr/>
      <dgm:t>
        <a:bodyPr/>
        <a:lstStyle/>
        <a:p>
          <a:endParaRPr lang="pt-BR"/>
        </a:p>
      </dgm:t>
    </dgm:pt>
    <dgm:pt modelId="{D28F6CCB-FAE9-467F-BFDF-CED143B2A33A}" type="sibTrans" cxnId="{2D9D8B04-5080-4003-BAFB-1383A01C1B86}">
      <dgm:prSet/>
      <dgm:spPr>
        <a:solidFill>
          <a:srgbClr val="0C8285"/>
        </a:solidFill>
        <a:ln>
          <a:solidFill>
            <a:srgbClr val="0C8285"/>
          </a:solidFill>
        </a:ln>
      </dgm:spPr>
      <dgm:t>
        <a:bodyPr/>
        <a:lstStyle/>
        <a:p>
          <a:endParaRPr lang="pt-BR"/>
        </a:p>
      </dgm:t>
    </dgm:pt>
    <dgm:pt modelId="{BC6D51F5-AB96-49E9-89C6-FBFBAB2B09C6}">
      <dgm:prSet phldrT="[Texto]" custT="1"/>
      <dgm:spPr>
        <a:ln>
          <a:solidFill>
            <a:srgbClr val="F39221"/>
          </a:solidFill>
        </a:ln>
      </dgm:spPr>
      <dgm:t>
        <a:bodyPr/>
        <a:lstStyle/>
        <a:p>
          <a:r>
            <a:rPr lang="pt-BR" sz="2000" b="1" dirty="0">
              <a:solidFill>
                <a:srgbClr val="1E3744"/>
              </a:solidFill>
            </a:rPr>
            <a:t>Trocas de Informação</a:t>
          </a:r>
        </a:p>
      </dgm:t>
    </dgm:pt>
    <dgm:pt modelId="{C91D7B74-6BC5-4BA3-8167-AE59A264E5D1}" type="parTrans" cxnId="{4AFBCDFE-62AF-4E0C-A6EE-1FE2BB6B1023}">
      <dgm:prSet/>
      <dgm:spPr/>
      <dgm:t>
        <a:bodyPr/>
        <a:lstStyle/>
        <a:p>
          <a:endParaRPr lang="pt-BR"/>
        </a:p>
      </dgm:t>
    </dgm:pt>
    <dgm:pt modelId="{3FD13FB7-96EF-45E2-AB3E-915C31B7506D}" type="sibTrans" cxnId="{4AFBCDFE-62AF-4E0C-A6EE-1FE2BB6B1023}">
      <dgm:prSet/>
      <dgm:spPr/>
      <dgm:t>
        <a:bodyPr/>
        <a:lstStyle/>
        <a:p>
          <a:endParaRPr lang="pt-BR"/>
        </a:p>
      </dgm:t>
    </dgm:pt>
    <dgm:pt modelId="{8949C66C-F675-454E-895B-7A7500DC3CEB}">
      <dgm:prSet phldrT="[Texto]"/>
      <dgm:spPr>
        <a:solidFill>
          <a:srgbClr val="0C8285"/>
        </a:solidFill>
        <a:ln>
          <a:solidFill>
            <a:srgbClr val="0C8285"/>
          </a:solidFill>
        </a:ln>
      </dgm:spPr>
      <dgm:t>
        <a:bodyPr/>
        <a:lstStyle/>
        <a:p>
          <a:r>
            <a:rPr lang="pt-BR" dirty="0"/>
            <a:t>Etapa 4</a:t>
          </a:r>
        </a:p>
      </dgm:t>
    </dgm:pt>
    <dgm:pt modelId="{2F1C645D-D8B7-46FE-AA2D-235CF8ECE27B}" type="parTrans" cxnId="{C0A3F786-B2C0-47D1-A47F-CFDA9A2E8399}">
      <dgm:prSet/>
      <dgm:spPr/>
      <dgm:t>
        <a:bodyPr/>
        <a:lstStyle/>
        <a:p>
          <a:endParaRPr lang="pt-BR"/>
        </a:p>
      </dgm:t>
    </dgm:pt>
    <dgm:pt modelId="{0657F615-391F-4AAA-8530-19D8E68CC42C}" type="sibTrans" cxnId="{C0A3F786-B2C0-47D1-A47F-CFDA9A2E8399}">
      <dgm:prSet/>
      <dgm:spPr/>
      <dgm:t>
        <a:bodyPr/>
        <a:lstStyle/>
        <a:p>
          <a:endParaRPr lang="pt-BR"/>
        </a:p>
      </dgm:t>
    </dgm:pt>
    <dgm:pt modelId="{2A50E131-5156-477F-B387-1527423E2C0A}">
      <dgm:prSet phldrT="[Texto]" custT="1"/>
      <dgm:spPr>
        <a:ln>
          <a:solidFill>
            <a:srgbClr val="F39221"/>
          </a:solidFill>
        </a:ln>
      </dgm:spPr>
      <dgm:t>
        <a:bodyPr/>
        <a:lstStyle/>
        <a:p>
          <a:r>
            <a:rPr lang="pt-BR" sz="2000" b="1" dirty="0">
              <a:solidFill>
                <a:srgbClr val="1E3744"/>
              </a:solidFill>
            </a:rPr>
            <a:t>Colaboração, Infraestrutura e Qualidade</a:t>
          </a:r>
        </a:p>
      </dgm:t>
    </dgm:pt>
    <dgm:pt modelId="{C915F4B8-8048-4ED3-A932-EF9DAD54AA4F}" type="parTrans" cxnId="{E5040411-7434-47C2-A4A9-B1225E9FA2AE}">
      <dgm:prSet/>
      <dgm:spPr/>
      <dgm:t>
        <a:bodyPr/>
        <a:lstStyle/>
        <a:p>
          <a:endParaRPr lang="pt-BR"/>
        </a:p>
      </dgm:t>
    </dgm:pt>
    <dgm:pt modelId="{D953CC3A-37C6-4A7A-9494-627475715373}" type="sibTrans" cxnId="{E5040411-7434-47C2-A4A9-B1225E9FA2AE}">
      <dgm:prSet/>
      <dgm:spPr/>
      <dgm:t>
        <a:bodyPr/>
        <a:lstStyle/>
        <a:p>
          <a:endParaRPr lang="pt-BR"/>
        </a:p>
      </dgm:t>
    </dgm:pt>
    <dgm:pt modelId="{A9481348-D9F3-4BAD-880F-E793DE7576AD}">
      <dgm:prSet phldrT="[Texto]" custT="1"/>
      <dgm:spPr>
        <a:ln>
          <a:solidFill>
            <a:srgbClr val="F39221"/>
          </a:solidFill>
        </a:ln>
      </dgm:spPr>
      <dgm:t>
        <a:bodyPr/>
        <a:lstStyle/>
        <a:p>
          <a:endParaRPr lang="pt-BR" sz="2000" dirty="0"/>
        </a:p>
      </dgm:t>
    </dgm:pt>
    <dgm:pt modelId="{101E7223-195E-4184-993E-3A7C55CED34A}" type="parTrans" cxnId="{EC455706-24C8-4411-9D9A-E3396C6FC05D}">
      <dgm:prSet/>
      <dgm:spPr/>
      <dgm:t>
        <a:bodyPr/>
        <a:lstStyle/>
        <a:p>
          <a:endParaRPr lang="pt-BR"/>
        </a:p>
      </dgm:t>
    </dgm:pt>
    <dgm:pt modelId="{E562E9BE-5073-4091-A3A7-D693A972E8FD}" type="sibTrans" cxnId="{EC455706-24C8-4411-9D9A-E3396C6FC05D}">
      <dgm:prSet/>
      <dgm:spPr/>
      <dgm:t>
        <a:bodyPr/>
        <a:lstStyle/>
        <a:p>
          <a:endParaRPr lang="pt-BR"/>
        </a:p>
      </dgm:t>
    </dgm:pt>
    <dgm:pt modelId="{E9D59714-F604-4435-99A3-7FFBE28F238D}">
      <dgm:prSet phldrT="[Texto]" custT="1"/>
      <dgm:spPr>
        <a:ln>
          <a:solidFill>
            <a:srgbClr val="F39221"/>
          </a:solidFill>
        </a:ln>
      </dgm:spPr>
      <dgm:t>
        <a:bodyPr/>
        <a:lstStyle/>
        <a:p>
          <a:endParaRPr lang="pt-BR" sz="2000" dirty="0"/>
        </a:p>
      </dgm:t>
    </dgm:pt>
    <dgm:pt modelId="{F381DE16-434F-4816-9138-7148484361D8}" type="parTrans" cxnId="{89503E1D-1308-45D8-BF7D-D8D9EAF112FB}">
      <dgm:prSet/>
      <dgm:spPr/>
      <dgm:t>
        <a:bodyPr/>
        <a:lstStyle/>
        <a:p>
          <a:endParaRPr lang="pt-BR"/>
        </a:p>
      </dgm:t>
    </dgm:pt>
    <dgm:pt modelId="{9C852837-28B5-409F-8F11-2FA3F94F712C}" type="sibTrans" cxnId="{89503E1D-1308-45D8-BF7D-D8D9EAF112FB}">
      <dgm:prSet/>
      <dgm:spPr/>
      <dgm:t>
        <a:bodyPr/>
        <a:lstStyle/>
        <a:p>
          <a:endParaRPr lang="pt-BR"/>
        </a:p>
      </dgm:t>
    </dgm:pt>
    <dgm:pt modelId="{A03D5F71-E983-4CC8-B6FD-DF284354736B}" type="pres">
      <dgm:prSet presAssocID="{ACF7CDFE-765B-4C30-B51A-10A706C90E36}" presName="Name0" presStyleCnt="0">
        <dgm:presLayoutVars>
          <dgm:dir/>
          <dgm:animLvl val="lvl"/>
          <dgm:resizeHandles val="exact"/>
        </dgm:presLayoutVars>
      </dgm:prSet>
      <dgm:spPr/>
    </dgm:pt>
    <dgm:pt modelId="{091360A7-77AB-43CD-9FE0-29508C78D238}" type="pres">
      <dgm:prSet presAssocID="{ACF7CDFE-765B-4C30-B51A-10A706C90E36}" presName="tSp" presStyleCnt="0"/>
      <dgm:spPr/>
    </dgm:pt>
    <dgm:pt modelId="{BF50FA09-C60C-4609-9F45-9BD88BF3E69C}" type="pres">
      <dgm:prSet presAssocID="{ACF7CDFE-765B-4C30-B51A-10A706C90E36}" presName="bSp" presStyleCnt="0"/>
      <dgm:spPr/>
    </dgm:pt>
    <dgm:pt modelId="{79CC9604-F57A-4CD3-A1AE-7962739F2521}" type="pres">
      <dgm:prSet presAssocID="{ACF7CDFE-765B-4C30-B51A-10A706C90E36}" presName="process" presStyleCnt="0"/>
      <dgm:spPr/>
    </dgm:pt>
    <dgm:pt modelId="{922ED812-ECC4-4E14-B6C3-B6FCDF93A35B}" type="pres">
      <dgm:prSet presAssocID="{EBA97ABD-EFFD-43CB-8670-0C221D4A7E28}" presName="composite1" presStyleCnt="0"/>
      <dgm:spPr/>
    </dgm:pt>
    <dgm:pt modelId="{2335C921-D52C-4B14-A894-2698F14A63A5}" type="pres">
      <dgm:prSet presAssocID="{EBA97ABD-EFFD-43CB-8670-0C221D4A7E28}" presName="dummyNode1" presStyleLbl="node1" presStyleIdx="0" presStyleCnt="4"/>
      <dgm:spPr/>
    </dgm:pt>
    <dgm:pt modelId="{8357D12D-A690-46CF-964D-98ABD607B0AA}" type="pres">
      <dgm:prSet presAssocID="{EBA97ABD-EFFD-43CB-8670-0C221D4A7E28}" presName="childNode1" presStyleLbl="bgAcc1" presStyleIdx="0" presStyleCnt="4">
        <dgm:presLayoutVars>
          <dgm:bulletEnabled val="1"/>
        </dgm:presLayoutVars>
      </dgm:prSet>
      <dgm:spPr/>
    </dgm:pt>
    <dgm:pt modelId="{AD98F59F-C1D1-49A8-8BAB-48709EB68F28}" type="pres">
      <dgm:prSet presAssocID="{EBA97ABD-EFFD-43CB-8670-0C221D4A7E28}" presName="childNode1tx" presStyleLbl="bgAcc1" presStyleIdx="0" presStyleCnt="4">
        <dgm:presLayoutVars>
          <dgm:bulletEnabled val="1"/>
        </dgm:presLayoutVars>
      </dgm:prSet>
      <dgm:spPr/>
    </dgm:pt>
    <dgm:pt modelId="{3C9EE2DF-4D4C-4B38-A19D-65B428F62484}" type="pres">
      <dgm:prSet presAssocID="{EBA97ABD-EFFD-43CB-8670-0C221D4A7E28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AEA5B483-9B40-4B3A-83D0-9F7C496093A6}" type="pres">
      <dgm:prSet presAssocID="{EBA97ABD-EFFD-43CB-8670-0C221D4A7E28}" presName="connSite1" presStyleCnt="0"/>
      <dgm:spPr/>
    </dgm:pt>
    <dgm:pt modelId="{17200306-16A8-4250-9952-E89E232EDB41}" type="pres">
      <dgm:prSet presAssocID="{6E299222-3935-4E49-8A17-929DCAB80F82}" presName="Name9" presStyleLbl="sibTrans2D1" presStyleIdx="0" presStyleCnt="3"/>
      <dgm:spPr/>
    </dgm:pt>
    <dgm:pt modelId="{E0DCE140-CF64-4207-B301-2C24B5A1A391}" type="pres">
      <dgm:prSet presAssocID="{CDDBDA55-B8E3-456C-A0A7-0B0FF83F6CA6}" presName="composite2" presStyleCnt="0"/>
      <dgm:spPr/>
    </dgm:pt>
    <dgm:pt modelId="{1ABBFA57-7998-4067-B795-480549A0A3B1}" type="pres">
      <dgm:prSet presAssocID="{CDDBDA55-B8E3-456C-A0A7-0B0FF83F6CA6}" presName="dummyNode2" presStyleLbl="node1" presStyleIdx="0" presStyleCnt="4"/>
      <dgm:spPr/>
    </dgm:pt>
    <dgm:pt modelId="{431DEF1E-6805-4ABE-9C38-AEA1106F2907}" type="pres">
      <dgm:prSet presAssocID="{CDDBDA55-B8E3-456C-A0A7-0B0FF83F6CA6}" presName="childNode2" presStyleLbl="bgAcc1" presStyleIdx="1" presStyleCnt="4">
        <dgm:presLayoutVars>
          <dgm:bulletEnabled val="1"/>
        </dgm:presLayoutVars>
      </dgm:prSet>
      <dgm:spPr/>
    </dgm:pt>
    <dgm:pt modelId="{BAD1B9D4-02DE-4F0D-8E15-A6500779B95F}" type="pres">
      <dgm:prSet presAssocID="{CDDBDA55-B8E3-456C-A0A7-0B0FF83F6CA6}" presName="childNode2tx" presStyleLbl="bgAcc1" presStyleIdx="1" presStyleCnt="4">
        <dgm:presLayoutVars>
          <dgm:bulletEnabled val="1"/>
        </dgm:presLayoutVars>
      </dgm:prSet>
      <dgm:spPr/>
    </dgm:pt>
    <dgm:pt modelId="{E0691833-E04C-48B7-BCD1-DD7C68E915BC}" type="pres">
      <dgm:prSet presAssocID="{CDDBDA55-B8E3-456C-A0A7-0B0FF83F6CA6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547F4351-A539-42C7-994B-B5F34D28F1AB}" type="pres">
      <dgm:prSet presAssocID="{CDDBDA55-B8E3-456C-A0A7-0B0FF83F6CA6}" presName="connSite2" presStyleCnt="0"/>
      <dgm:spPr/>
    </dgm:pt>
    <dgm:pt modelId="{E9D99948-81FB-438B-9008-5B682BE13878}" type="pres">
      <dgm:prSet presAssocID="{8839657F-1695-4750-9342-77C80BF18E28}" presName="Name18" presStyleLbl="sibTrans2D1" presStyleIdx="1" presStyleCnt="3"/>
      <dgm:spPr/>
    </dgm:pt>
    <dgm:pt modelId="{3B2A7930-298E-4F39-8D6D-D6A3B6F40039}" type="pres">
      <dgm:prSet presAssocID="{9DEC4A19-6F48-4291-8155-79C57393849A}" presName="composite1" presStyleCnt="0"/>
      <dgm:spPr/>
    </dgm:pt>
    <dgm:pt modelId="{302FB244-47DD-49D4-8F8A-AAE059E21B1E}" type="pres">
      <dgm:prSet presAssocID="{9DEC4A19-6F48-4291-8155-79C57393849A}" presName="dummyNode1" presStyleLbl="node1" presStyleIdx="1" presStyleCnt="4"/>
      <dgm:spPr/>
    </dgm:pt>
    <dgm:pt modelId="{D9CEB3F0-8A48-4E16-A697-0090E397F61E}" type="pres">
      <dgm:prSet presAssocID="{9DEC4A19-6F48-4291-8155-79C57393849A}" presName="childNode1" presStyleLbl="bgAcc1" presStyleIdx="2" presStyleCnt="4">
        <dgm:presLayoutVars>
          <dgm:bulletEnabled val="1"/>
        </dgm:presLayoutVars>
      </dgm:prSet>
      <dgm:spPr/>
    </dgm:pt>
    <dgm:pt modelId="{9CDC8E79-924F-4CDD-ACAD-50862A8F3F6B}" type="pres">
      <dgm:prSet presAssocID="{9DEC4A19-6F48-4291-8155-79C57393849A}" presName="childNode1tx" presStyleLbl="bgAcc1" presStyleIdx="2" presStyleCnt="4">
        <dgm:presLayoutVars>
          <dgm:bulletEnabled val="1"/>
        </dgm:presLayoutVars>
      </dgm:prSet>
      <dgm:spPr/>
    </dgm:pt>
    <dgm:pt modelId="{81263F8E-2F02-44DE-8BA2-29184B11E0F9}" type="pres">
      <dgm:prSet presAssocID="{9DEC4A19-6F48-4291-8155-79C57393849A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DF63D754-D858-43A7-9C53-CA6A7DD00E06}" type="pres">
      <dgm:prSet presAssocID="{9DEC4A19-6F48-4291-8155-79C57393849A}" presName="connSite1" presStyleCnt="0"/>
      <dgm:spPr/>
    </dgm:pt>
    <dgm:pt modelId="{BFEAF8AA-9A95-4211-B979-F535CFA375BE}" type="pres">
      <dgm:prSet presAssocID="{D28F6CCB-FAE9-467F-BFDF-CED143B2A33A}" presName="Name9" presStyleLbl="sibTrans2D1" presStyleIdx="2" presStyleCnt="3"/>
      <dgm:spPr/>
    </dgm:pt>
    <dgm:pt modelId="{38EB232B-1E1E-4BCB-948A-BCC22E978A86}" type="pres">
      <dgm:prSet presAssocID="{8949C66C-F675-454E-895B-7A7500DC3CEB}" presName="composite2" presStyleCnt="0"/>
      <dgm:spPr/>
    </dgm:pt>
    <dgm:pt modelId="{77506E8D-0AAC-4E9B-B2AE-85AA52F64F22}" type="pres">
      <dgm:prSet presAssocID="{8949C66C-F675-454E-895B-7A7500DC3CEB}" presName="dummyNode2" presStyleLbl="node1" presStyleIdx="2" presStyleCnt="4"/>
      <dgm:spPr/>
    </dgm:pt>
    <dgm:pt modelId="{E76CCAAA-79CB-44DF-A9AC-1A9CC3A56385}" type="pres">
      <dgm:prSet presAssocID="{8949C66C-F675-454E-895B-7A7500DC3CEB}" presName="childNode2" presStyleLbl="bgAcc1" presStyleIdx="3" presStyleCnt="4">
        <dgm:presLayoutVars>
          <dgm:bulletEnabled val="1"/>
        </dgm:presLayoutVars>
      </dgm:prSet>
      <dgm:spPr/>
    </dgm:pt>
    <dgm:pt modelId="{EDA8D629-CAA4-4308-A2FF-50D7A6206AC1}" type="pres">
      <dgm:prSet presAssocID="{8949C66C-F675-454E-895B-7A7500DC3CEB}" presName="childNode2tx" presStyleLbl="bgAcc1" presStyleIdx="3" presStyleCnt="4">
        <dgm:presLayoutVars>
          <dgm:bulletEnabled val="1"/>
        </dgm:presLayoutVars>
      </dgm:prSet>
      <dgm:spPr/>
    </dgm:pt>
    <dgm:pt modelId="{F2F3096C-A679-4711-831A-DE6ABCACEF06}" type="pres">
      <dgm:prSet presAssocID="{8949C66C-F675-454E-895B-7A7500DC3CEB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C0F0B58D-34DE-4EA7-9776-62F7F362D7E5}" type="pres">
      <dgm:prSet presAssocID="{8949C66C-F675-454E-895B-7A7500DC3CEB}" presName="connSite2" presStyleCnt="0"/>
      <dgm:spPr/>
    </dgm:pt>
  </dgm:ptLst>
  <dgm:cxnLst>
    <dgm:cxn modelId="{2D9D8B04-5080-4003-BAFB-1383A01C1B86}" srcId="{ACF7CDFE-765B-4C30-B51A-10A706C90E36}" destId="{9DEC4A19-6F48-4291-8155-79C57393849A}" srcOrd="2" destOrd="0" parTransId="{4F36A3E2-80F7-41B8-A9EE-D2387C295625}" sibTransId="{D28F6CCB-FAE9-467F-BFDF-CED143B2A33A}"/>
    <dgm:cxn modelId="{EC455706-24C8-4411-9D9A-E3396C6FC05D}" srcId="{9DEC4A19-6F48-4291-8155-79C57393849A}" destId="{A9481348-D9F3-4BAD-880F-E793DE7576AD}" srcOrd="0" destOrd="0" parTransId="{101E7223-195E-4184-993E-3A7C55CED34A}" sibTransId="{E562E9BE-5073-4091-A3A7-D693A972E8FD}"/>
    <dgm:cxn modelId="{9C7D0C0D-0000-4717-B860-86A6295D5D66}" type="presOf" srcId="{ACF7CDFE-765B-4C30-B51A-10A706C90E36}" destId="{A03D5F71-E983-4CC8-B6FD-DF284354736B}" srcOrd="0" destOrd="0" presId="urn:microsoft.com/office/officeart/2005/8/layout/hProcess4"/>
    <dgm:cxn modelId="{E5040411-7434-47C2-A4A9-B1225E9FA2AE}" srcId="{8949C66C-F675-454E-895B-7A7500DC3CEB}" destId="{2A50E131-5156-477F-B387-1527423E2C0A}" srcOrd="0" destOrd="0" parTransId="{C915F4B8-8048-4ED3-A932-EF9DAD54AA4F}" sibTransId="{D953CC3A-37C6-4A7A-9494-627475715373}"/>
    <dgm:cxn modelId="{89503E1D-1308-45D8-BF7D-D8D9EAF112FB}" srcId="{EBA97ABD-EFFD-43CB-8670-0C221D4A7E28}" destId="{E9D59714-F604-4435-99A3-7FFBE28F238D}" srcOrd="0" destOrd="0" parTransId="{F381DE16-434F-4816-9138-7148484361D8}" sibTransId="{9C852837-28B5-409F-8F11-2FA3F94F712C}"/>
    <dgm:cxn modelId="{A9452221-DCE0-4B94-93CC-95F3A6617297}" srcId="{ACF7CDFE-765B-4C30-B51A-10A706C90E36}" destId="{CDDBDA55-B8E3-456C-A0A7-0B0FF83F6CA6}" srcOrd="1" destOrd="0" parTransId="{BC64132D-A1F1-483B-9B1C-00B9B9A5D3F9}" sibTransId="{8839657F-1695-4750-9342-77C80BF18E28}"/>
    <dgm:cxn modelId="{D02BA42B-F8C2-42D5-B5FB-A6C43EF77429}" srcId="{CDDBDA55-B8E3-456C-A0A7-0B0FF83F6CA6}" destId="{31D7CEFD-138A-447D-8EFB-56E9ADADA78F}" srcOrd="0" destOrd="0" parTransId="{6ABE65AE-1B3F-40C0-B39E-4C43F39BC439}" sibTransId="{A627B6B8-9845-4707-BF13-6540F5F8AE0A}"/>
    <dgm:cxn modelId="{84436234-B746-4397-8E5C-B113EA695527}" type="presOf" srcId="{A9481348-D9F3-4BAD-880F-E793DE7576AD}" destId="{D9CEB3F0-8A48-4E16-A697-0090E397F61E}" srcOrd="0" destOrd="0" presId="urn:microsoft.com/office/officeart/2005/8/layout/hProcess4"/>
    <dgm:cxn modelId="{8CC3C537-1EF2-4156-9AB8-81A73F006F13}" srcId="{ACF7CDFE-765B-4C30-B51A-10A706C90E36}" destId="{EBA97ABD-EFFD-43CB-8670-0C221D4A7E28}" srcOrd="0" destOrd="0" parTransId="{A554FF08-B5EF-46D1-9340-A226D67E6D09}" sibTransId="{6E299222-3935-4E49-8A17-929DCAB80F82}"/>
    <dgm:cxn modelId="{B9CD2A39-54DF-42BF-AA98-527C5CD363E2}" type="presOf" srcId="{1A573734-E215-4443-8B95-CF8270A6E401}" destId="{8357D12D-A690-46CF-964D-98ABD607B0AA}" srcOrd="0" destOrd="1" presId="urn:microsoft.com/office/officeart/2005/8/layout/hProcess4"/>
    <dgm:cxn modelId="{0A382960-F346-4CCD-BA15-57D1799350AD}" type="presOf" srcId="{E9D59714-F604-4435-99A3-7FFBE28F238D}" destId="{AD98F59F-C1D1-49A8-8BAB-48709EB68F28}" srcOrd="1" destOrd="0" presId="urn:microsoft.com/office/officeart/2005/8/layout/hProcess4"/>
    <dgm:cxn modelId="{6BE10D44-CE83-40CF-AEE5-3D0C824C5ACE}" type="presOf" srcId="{8839657F-1695-4750-9342-77C80BF18E28}" destId="{E9D99948-81FB-438B-9008-5B682BE13878}" srcOrd="0" destOrd="0" presId="urn:microsoft.com/office/officeart/2005/8/layout/hProcess4"/>
    <dgm:cxn modelId="{4E3F9168-E1B2-4EFD-94ED-52DB4242F1D8}" srcId="{EBA97ABD-EFFD-43CB-8670-0C221D4A7E28}" destId="{1A573734-E215-4443-8B95-CF8270A6E401}" srcOrd="1" destOrd="0" parTransId="{4E189766-01A9-4FE3-8C06-89325CFA7F23}" sibTransId="{27E07F79-3038-424D-9EAA-DFDFA04C9FC3}"/>
    <dgm:cxn modelId="{AA092072-9DA6-49B4-93E8-6CC6B3507BE6}" type="presOf" srcId="{A9481348-D9F3-4BAD-880F-E793DE7576AD}" destId="{9CDC8E79-924F-4CDD-ACAD-50862A8F3F6B}" srcOrd="1" destOrd="0" presId="urn:microsoft.com/office/officeart/2005/8/layout/hProcess4"/>
    <dgm:cxn modelId="{EDAADA79-FCDD-4FDB-A693-AD9B10FB86E9}" type="presOf" srcId="{BC6D51F5-AB96-49E9-89C6-FBFBAB2B09C6}" destId="{9CDC8E79-924F-4CDD-ACAD-50862A8F3F6B}" srcOrd="1" destOrd="1" presId="urn:microsoft.com/office/officeart/2005/8/layout/hProcess4"/>
    <dgm:cxn modelId="{BD34C47C-0822-4796-9AFD-C4A167C720EC}" type="presOf" srcId="{9DEC4A19-6F48-4291-8155-79C57393849A}" destId="{81263F8E-2F02-44DE-8BA2-29184B11E0F9}" srcOrd="0" destOrd="0" presId="urn:microsoft.com/office/officeart/2005/8/layout/hProcess4"/>
    <dgm:cxn modelId="{C0A3F786-B2C0-47D1-A47F-CFDA9A2E8399}" srcId="{ACF7CDFE-765B-4C30-B51A-10A706C90E36}" destId="{8949C66C-F675-454E-895B-7A7500DC3CEB}" srcOrd="3" destOrd="0" parTransId="{2F1C645D-D8B7-46FE-AA2D-235CF8ECE27B}" sibTransId="{0657F615-391F-4AAA-8530-19D8E68CC42C}"/>
    <dgm:cxn modelId="{F6029F8A-D69A-4340-B3CE-84D54D2DB640}" type="presOf" srcId="{2A50E131-5156-477F-B387-1527423E2C0A}" destId="{EDA8D629-CAA4-4308-A2FF-50D7A6206AC1}" srcOrd="1" destOrd="0" presId="urn:microsoft.com/office/officeart/2005/8/layout/hProcess4"/>
    <dgm:cxn modelId="{3A8B8E8E-ED44-4205-8C91-247982B980A9}" type="presOf" srcId="{8949C66C-F675-454E-895B-7A7500DC3CEB}" destId="{F2F3096C-A679-4711-831A-DE6ABCACEF06}" srcOrd="0" destOrd="0" presId="urn:microsoft.com/office/officeart/2005/8/layout/hProcess4"/>
    <dgm:cxn modelId="{E7B4C49B-0B04-44F4-B4E1-15015018F367}" type="presOf" srcId="{1A573734-E215-4443-8B95-CF8270A6E401}" destId="{AD98F59F-C1D1-49A8-8BAB-48709EB68F28}" srcOrd="1" destOrd="1" presId="urn:microsoft.com/office/officeart/2005/8/layout/hProcess4"/>
    <dgm:cxn modelId="{C48A1EAA-9116-4D54-A1BB-D8F8BAB6A290}" type="presOf" srcId="{31D7CEFD-138A-447D-8EFB-56E9ADADA78F}" destId="{431DEF1E-6805-4ABE-9C38-AEA1106F2907}" srcOrd="0" destOrd="0" presId="urn:microsoft.com/office/officeart/2005/8/layout/hProcess4"/>
    <dgm:cxn modelId="{26B0B4BF-8C65-4961-9DBC-DAE01A7F29C5}" type="presOf" srcId="{EBA97ABD-EFFD-43CB-8670-0C221D4A7E28}" destId="{3C9EE2DF-4D4C-4B38-A19D-65B428F62484}" srcOrd="0" destOrd="0" presId="urn:microsoft.com/office/officeart/2005/8/layout/hProcess4"/>
    <dgm:cxn modelId="{9F1C3AC6-6D3A-400E-B83A-A4468D542B77}" type="presOf" srcId="{E9D59714-F604-4435-99A3-7FFBE28F238D}" destId="{8357D12D-A690-46CF-964D-98ABD607B0AA}" srcOrd="0" destOrd="0" presId="urn:microsoft.com/office/officeart/2005/8/layout/hProcess4"/>
    <dgm:cxn modelId="{1B9850CC-0F8F-4C09-8433-986E33B9E0C0}" type="presOf" srcId="{BC6D51F5-AB96-49E9-89C6-FBFBAB2B09C6}" destId="{D9CEB3F0-8A48-4E16-A697-0090E397F61E}" srcOrd="0" destOrd="1" presId="urn:microsoft.com/office/officeart/2005/8/layout/hProcess4"/>
    <dgm:cxn modelId="{EFBC3AD3-2334-4F16-A42D-0A64310BAE68}" type="presOf" srcId="{D28F6CCB-FAE9-467F-BFDF-CED143B2A33A}" destId="{BFEAF8AA-9A95-4211-B979-F535CFA375BE}" srcOrd="0" destOrd="0" presId="urn:microsoft.com/office/officeart/2005/8/layout/hProcess4"/>
    <dgm:cxn modelId="{F1F6EDEA-95ED-4A15-ADB7-312D67EF9DAA}" type="presOf" srcId="{31D7CEFD-138A-447D-8EFB-56E9ADADA78F}" destId="{BAD1B9D4-02DE-4F0D-8E15-A6500779B95F}" srcOrd="1" destOrd="0" presId="urn:microsoft.com/office/officeart/2005/8/layout/hProcess4"/>
    <dgm:cxn modelId="{FE4352F2-CEF7-4748-8FFC-7D0967DFB33A}" type="presOf" srcId="{6E299222-3935-4E49-8A17-929DCAB80F82}" destId="{17200306-16A8-4250-9952-E89E232EDB41}" srcOrd="0" destOrd="0" presId="urn:microsoft.com/office/officeart/2005/8/layout/hProcess4"/>
    <dgm:cxn modelId="{B59D43F3-8292-4D49-8629-C612A92AB411}" type="presOf" srcId="{2A50E131-5156-477F-B387-1527423E2C0A}" destId="{E76CCAAA-79CB-44DF-A9AC-1A9CC3A56385}" srcOrd="0" destOrd="0" presId="urn:microsoft.com/office/officeart/2005/8/layout/hProcess4"/>
    <dgm:cxn modelId="{482A3EF8-7A1D-4BEC-BE4D-9307ACA8F9DD}" type="presOf" srcId="{CDDBDA55-B8E3-456C-A0A7-0B0FF83F6CA6}" destId="{E0691833-E04C-48B7-BCD1-DD7C68E915BC}" srcOrd="0" destOrd="0" presId="urn:microsoft.com/office/officeart/2005/8/layout/hProcess4"/>
    <dgm:cxn modelId="{4AFBCDFE-62AF-4E0C-A6EE-1FE2BB6B1023}" srcId="{9DEC4A19-6F48-4291-8155-79C57393849A}" destId="{BC6D51F5-AB96-49E9-89C6-FBFBAB2B09C6}" srcOrd="1" destOrd="0" parTransId="{C91D7B74-6BC5-4BA3-8167-AE59A264E5D1}" sibTransId="{3FD13FB7-96EF-45E2-AB3E-915C31B7506D}"/>
    <dgm:cxn modelId="{3646B841-81DF-4466-9AD6-20F09C603397}" type="presParOf" srcId="{A03D5F71-E983-4CC8-B6FD-DF284354736B}" destId="{091360A7-77AB-43CD-9FE0-29508C78D238}" srcOrd="0" destOrd="0" presId="urn:microsoft.com/office/officeart/2005/8/layout/hProcess4"/>
    <dgm:cxn modelId="{71816D6F-2CE8-491F-AA6E-4EA212A9617E}" type="presParOf" srcId="{A03D5F71-E983-4CC8-B6FD-DF284354736B}" destId="{BF50FA09-C60C-4609-9F45-9BD88BF3E69C}" srcOrd="1" destOrd="0" presId="urn:microsoft.com/office/officeart/2005/8/layout/hProcess4"/>
    <dgm:cxn modelId="{2002B328-941D-4131-B855-76589083A69C}" type="presParOf" srcId="{A03D5F71-E983-4CC8-B6FD-DF284354736B}" destId="{79CC9604-F57A-4CD3-A1AE-7962739F2521}" srcOrd="2" destOrd="0" presId="urn:microsoft.com/office/officeart/2005/8/layout/hProcess4"/>
    <dgm:cxn modelId="{42962530-0E47-4ED5-A082-98FCB9AAA750}" type="presParOf" srcId="{79CC9604-F57A-4CD3-A1AE-7962739F2521}" destId="{922ED812-ECC4-4E14-B6C3-B6FCDF93A35B}" srcOrd="0" destOrd="0" presId="urn:microsoft.com/office/officeart/2005/8/layout/hProcess4"/>
    <dgm:cxn modelId="{165ACA31-8D41-4246-8FF1-318B5891404B}" type="presParOf" srcId="{922ED812-ECC4-4E14-B6C3-B6FCDF93A35B}" destId="{2335C921-D52C-4B14-A894-2698F14A63A5}" srcOrd="0" destOrd="0" presId="urn:microsoft.com/office/officeart/2005/8/layout/hProcess4"/>
    <dgm:cxn modelId="{4B82651D-4F3B-4DDE-B07F-3F571EB1CD94}" type="presParOf" srcId="{922ED812-ECC4-4E14-B6C3-B6FCDF93A35B}" destId="{8357D12D-A690-46CF-964D-98ABD607B0AA}" srcOrd="1" destOrd="0" presId="urn:microsoft.com/office/officeart/2005/8/layout/hProcess4"/>
    <dgm:cxn modelId="{A93969CE-05DF-44D9-9BD7-327D6E22E43A}" type="presParOf" srcId="{922ED812-ECC4-4E14-B6C3-B6FCDF93A35B}" destId="{AD98F59F-C1D1-49A8-8BAB-48709EB68F28}" srcOrd="2" destOrd="0" presId="urn:microsoft.com/office/officeart/2005/8/layout/hProcess4"/>
    <dgm:cxn modelId="{E6444662-7EF7-4EA0-877D-9275ADB8BA42}" type="presParOf" srcId="{922ED812-ECC4-4E14-B6C3-B6FCDF93A35B}" destId="{3C9EE2DF-4D4C-4B38-A19D-65B428F62484}" srcOrd="3" destOrd="0" presId="urn:microsoft.com/office/officeart/2005/8/layout/hProcess4"/>
    <dgm:cxn modelId="{8CD3545C-6613-4B16-A1C1-6E95609BB1C9}" type="presParOf" srcId="{922ED812-ECC4-4E14-B6C3-B6FCDF93A35B}" destId="{AEA5B483-9B40-4B3A-83D0-9F7C496093A6}" srcOrd="4" destOrd="0" presId="urn:microsoft.com/office/officeart/2005/8/layout/hProcess4"/>
    <dgm:cxn modelId="{380655A2-427B-4A63-B103-B97A1FF5554F}" type="presParOf" srcId="{79CC9604-F57A-4CD3-A1AE-7962739F2521}" destId="{17200306-16A8-4250-9952-E89E232EDB41}" srcOrd="1" destOrd="0" presId="urn:microsoft.com/office/officeart/2005/8/layout/hProcess4"/>
    <dgm:cxn modelId="{D557F69C-1B23-46CF-9B30-C373B5820EB4}" type="presParOf" srcId="{79CC9604-F57A-4CD3-A1AE-7962739F2521}" destId="{E0DCE140-CF64-4207-B301-2C24B5A1A391}" srcOrd="2" destOrd="0" presId="urn:microsoft.com/office/officeart/2005/8/layout/hProcess4"/>
    <dgm:cxn modelId="{22C65505-1AA0-4FCB-9401-03954EBF3A56}" type="presParOf" srcId="{E0DCE140-CF64-4207-B301-2C24B5A1A391}" destId="{1ABBFA57-7998-4067-B795-480549A0A3B1}" srcOrd="0" destOrd="0" presId="urn:microsoft.com/office/officeart/2005/8/layout/hProcess4"/>
    <dgm:cxn modelId="{D6B22E4C-C5B3-469F-A193-9B85C77BB3DE}" type="presParOf" srcId="{E0DCE140-CF64-4207-B301-2C24B5A1A391}" destId="{431DEF1E-6805-4ABE-9C38-AEA1106F2907}" srcOrd="1" destOrd="0" presId="urn:microsoft.com/office/officeart/2005/8/layout/hProcess4"/>
    <dgm:cxn modelId="{524BB59D-4FA9-49E9-A0B9-9475ECAC8814}" type="presParOf" srcId="{E0DCE140-CF64-4207-B301-2C24B5A1A391}" destId="{BAD1B9D4-02DE-4F0D-8E15-A6500779B95F}" srcOrd="2" destOrd="0" presId="urn:microsoft.com/office/officeart/2005/8/layout/hProcess4"/>
    <dgm:cxn modelId="{CB66D9C2-238F-4660-97F5-D25F485654D9}" type="presParOf" srcId="{E0DCE140-CF64-4207-B301-2C24B5A1A391}" destId="{E0691833-E04C-48B7-BCD1-DD7C68E915BC}" srcOrd="3" destOrd="0" presId="urn:microsoft.com/office/officeart/2005/8/layout/hProcess4"/>
    <dgm:cxn modelId="{8ABA184F-A33E-4A3C-9C0E-45A68CDFA97A}" type="presParOf" srcId="{E0DCE140-CF64-4207-B301-2C24B5A1A391}" destId="{547F4351-A539-42C7-994B-B5F34D28F1AB}" srcOrd="4" destOrd="0" presId="urn:microsoft.com/office/officeart/2005/8/layout/hProcess4"/>
    <dgm:cxn modelId="{FB72BB12-B666-4F2A-BCD8-833829748BBA}" type="presParOf" srcId="{79CC9604-F57A-4CD3-A1AE-7962739F2521}" destId="{E9D99948-81FB-438B-9008-5B682BE13878}" srcOrd="3" destOrd="0" presId="urn:microsoft.com/office/officeart/2005/8/layout/hProcess4"/>
    <dgm:cxn modelId="{283DE7AF-9830-4AA6-9629-D96F9C30B3C8}" type="presParOf" srcId="{79CC9604-F57A-4CD3-A1AE-7962739F2521}" destId="{3B2A7930-298E-4F39-8D6D-D6A3B6F40039}" srcOrd="4" destOrd="0" presId="urn:microsoft.com/office/officeart/2005/8/layout/hProcess4"/>
    <dgm:cxn modelId="{3ABAC009-DAE3-49B1-92AE-2CC71467F5B5}" type="presParOf" srcId="{3B2A7930-298E-4F39-8D6D-D6A3B6F40039}" destId="{302FB244-47DD-49D4-8F8A-AAE059E21B1E}" srcOrd="0" destOrd="0" presId="urn:microsoft.com/office/officeart/2005/8/layout/hProcess4"/>
    <dgm:cxn modelId="{E6899523-3218-4325-9FE9-6EB36FD8CDF1}" type="presParOf" srcId="{3B2A7930-298E-4F39-8D6D-D6A3B6F40039}" destId="{D9CEB3F0-8A48-4E16-A697-0090E397F61E}" srcOrd="1" destOrd="0" presId="urn:microsoft.com/office/officeart/2005/8/layout/hProcess4"/>
    <dgm:cxn modelId="{71C2AD1E-FC3F-4B0C-AEB1-022B582EFEBE}" type="presParOf" srcId="{3B2A7930-298E-4F39-8D6D-D6A3B6F40039}" destId="{9CDC8E79-924F-4CDD-ACAD-50862A8F3F6B}" srcOrd="2" destOrd="0" presId="urn:microsoft.com/office/officeart/2005/8/layout/hProcess4"/>
    <dgm:cxn modelId="{5CDFF492-B739-4D87-BCA5-441F5FF7979C}" type="presParOf" srcId="{3B2A7930-298E-4F39-8D6D-D6A3B6F40039}" destId="{81263F8E-2F02-44DE-8BA2-29184B11E0F9}" srcOrd="3" destOrd="0" presId="urn:microsoft.com/office/officeart/2005/8/layout/hProcess4"/>
    <dgm:cxn modelId="{748431B5-A17F-4A13-8198-F65D3A998298}" type="presParOf" srcId="{3B2A7930-298E-4F39-8D6D-D6A3B6F40039}" destId="{DF63D754-D858-43A7-9C53-CA6A7DD00E06}" srcOrd="4" destOrd="0" presId="urn:microsoft.com/office/officeart/2005/8/layout/hProcess4"/>
    <dgm:cxn modelId="{337E2CB9-578E-4CC4-BDE9-742A45485F6E}" type="presParOf" srcId="{79CC9604-F57A-4CD3-A1AE-7962739F2521}" destId="{BFEAF8AA-9A95-4211-B979-F535CFA375BE}" srcOrd="5" destOrd="0" presId="urn:microsoft.com/office/officeart/2005/8/layout/hProcess4"/>
    <dgm:cxn modelId="{D429B41F-64A1-4432-AD72-9712035AE193}" type="presParOf" srcId="{79CC9604-F57A-4CD3-A1AE-7962739F2521}" destId="{38EB232B-1E1E-4BCB-948A-BCC22E978A86}" srcOrd="6" destOrd="0" presId="urn:microsoft.com/office/officeart/2005/8/layout/hProcess4"/>
    <dgm:cxn modelId="{1195636B-7101-4332-ACF8-DA37AB730F2A}" type="presParOf" srcId="{38EB232B-1E1E-4BCB-948A-BCC22E978A86}" destId="{77506E8D-0AAC-4E9B-B2AE-85AA52F64F22}" srcOrd="0" destOrd="0" presId="urn:microsoft.com/office/officeart/2005/8/layout/hProcess4"/>
    <dgm:cxn modelId="{7C7ECD9D-618C-492C-9969-2AFDEBD893CE}" type="presParOf" srcId="{38EB232B-1E1E-4BCB-948A-BCC22E978A86}" destId="{E76CCAAA-79CB-44DF-A9AC-1A9CC3A56385}" srcOrd="1" destOrd="0" presId="urn:microsoft.com/office/officeart/2005/8/layout/hProcess4"/>
    <dgm:cxn modelId="{DF2B39D2-8B59-4205-9D96-AB3CA9119596}" type="presParOf" srcId="{38EB232B-1E1E-4BCB-948A-BCC22E978A86}" destId="{EDA8D629-CAA4-4308-A2FF-50D7A6206AC1}" srcOrd="2" destOrd="0" presId="urn:microsoft.com/office/officeart/2005/8/layout/hProcess4"/>
    <dgm:cxn modelId="{8ACAA370-8CAB-4A73-A5E7-0FB2DD6C068F}" type="presParOf" srcId="{38EB232B-1E1E-4BCB-948A-BCC22E978A86}" destId="{F2F3096C-A679-4711-831A-DE6ABCACEF06}" srcOrd="3" destOrd="0" presId="urn:microsoft.com/office/officeart/2005/8/layout/hProcess4"/>
    <dgm:cxn modelId="{9147C510-75AD-4830-A741-0F55E71EA302}" type="presParOf" srcId="{38EB232B-1E1E-4BCB-948A-BCC22E978A86}" destId="{C0F0B58D-34DE-4EA7-9776-62F7F362D7E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6DCEF-61E6-40E6-8AD3-AB27325319B7}">
      <dsp:nvSpPr>
        <dsp:cNvPr id="0" name=""/>
        <dsp:cNvSpPr/>
      </dsp:nvSpPr>
      <dsp:spPr>
        <a:xfrm>
          <a:off x="2247321" y="27318"/>
          <a:ext cx="1918446" cy="802261"/>
        </a:xfrm>
        <a:prstGeom prst="roundRect">
          <a:avLst/>
        </a:prstGeom>
        <a:solidFill>
          <a:srgbClr val="0C828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Usos BIM</a:t>
          </a:r>
        </a:p>
      </dsp:txBody>
      <dsp:txXfrm>
        <a:off x="2286484" y="66481"/>
        <a:ext cx="1840120" cy="723935"/>
      </dsp:txXfrm>
    </dsp:sp>
    <dsp:sp modelId="{34C3C6A6-F891-42B2-93C9-A935E5406FA2}">
      <dsp:nvSpPr>
        <dsp:cNvPr id="0" name=""/>
        <dsp:cNvSpPr/>
      </dsp:nvSpPr>
      <dsp:spPr>
        <a:xfrm>
          <a:off x="1191219" y="428448"/>
          <a:ext cx="4030651" cy="4030651"/>
        </a:xfrm>
        <a:custGeom>
          <a:avLst/>
          <a:gdLst/>
          <a:ahLst/>
          <a:cxnLst/>
          <a:rect l="0" t="0" r="0" b="0"/>
          <a:pathLst>
            <a:path>
              <a:moveTo>
                <a:pt x="2979853" y="245799"/>
              </a:moveTo>
              <a:arcTo wR="2015325" hR="2015325" stAng="17915627" swAng="1013072"/>
            </a:path>
          </a:pathLst>
        </a:custGeom>
        <a:noFill/>
        <a:ln w="6350" cap="flat" cmpd="sng" algn="ctr">
          <a:solidFill>
            <a:srgbClr val="0C828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CF0F1-339A-4152-95E5-010E085AABF0}">
      <dsp:nvSpPr>
        <dsp:cNvPr id="0" name=""/>
        <dsp:cNvSpPr/>
      </dsp:nvSpPr>
      <dsp:spPr>
        <a:xfrm>
          <a:off x="3992644" y="1034981"/>
          <a:ext cx="1918446" cy="802261"/>
        </a:xfrm>
        <a:prstGeom prst="roundRect">
          <a:avLst/>
        </a:prstGeom>
        <a:solidFill>
          <a:srgbClr val="0C828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Entregáveis</a:t>
          </a:r>
        </a:p>
      </dsp:txBody>
      <dsp:txXfrm>
        <a:off x="4031807" y="1074144"/>
        <a:ext cx="1840120" cy="723935"/>
      </dsp:txXfrm>
    </dsp:sp>
    <dsp:sp modelId="{8ABD8C87-CC68-4382-8D8B-2445AA77D7E6}">
      <dsp:nvSpPr>
        <dsp:cNvPr id="0" name=""/>
        <dsp:cNvSpPr/>
      </dsp:nvSpPr>
      <dsp:spPr>
        <a:xfrm>
          <a:off x="1191219" y="428448"/>
          <a:ext cx="4030651" cy="4030651"/>
        </a:xfrm>
        <a:custGeom>
          <a:avLst/>
          <a:gdLst/>
          <a:ahLst/>
          <a:cxnLst/>
          <a:rect l="0" t="0" r="0" b="0"/>
          <a:pathLst>
            <a:path>
              <a:moveTo>
                <a:pt x="3940830" y="1420372"/>
              </a:moveTo>
              <a:arcTo wR="2015325" hR="2015325" stAng="20569777" swAng="2060447"/>
            </a:path>
          </a:pathLst>
        </a:custGeom>
        <a:noFill/>
        <a:ln w="6350" cap="flat" cmpd="sng" algn="ctr">
          <a:solidFill>
            <a:srgbClr val="0C828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FE3434-CE52-4AE6-ADA8-DC4962206C86}">
      <dsp:nvSpPr>
        <dsp:cNvPr id="0" name=""/>
        <dsp:cNvSpPr/>
      </dsp:nvSpPr>
      <dsp:spPr>
        <a:xfrm>
          <a:off x="3992644" y="3050306"/>
          <a:ext cx="1918446" cy="802261"/>
        </a:xfrm>
        <a:prstGeom prst="roundRect">
          <a:avLst/>
        </a:prstGeom>
        <a:solidFill>
          <a:srgbClr val="0C828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Processos</a:t>
          </a:r>
        </a:p>
      </dsp:txBody>
      <dsp:txXfrm>
        <a:off x="4031807" y="3089469"/>
        <a:ext cx="1840120" cy="723935"/>
      </dsp:txXfrm>
    </dsp:sp>
    <dsp:sp modelId="{CB73F86A-DE2A-42EC-8249-ABD0D691F230}">
      <dsp:nvSpPr>
        <dsp:cNvPr id="0" name=""/>
        <dsp:cNvSpPr/>
      </dsp:nvSpPr>
      <dsp:spPr>
        <a:xfrm>
          <a:off x="1191219" y="428448"/>
          <a:ext cx="4030651" cy="4030651"/>
        </a:xfrm>
        <a:custGeom>
          <a:avLst/>
          <a:gdLst/>
          <a:ahLst/>
          <a:cxnLst/>
          <a:rect l="0" t="0" r="0" b="0"/>
          <a:pathLst>
            <a:path>
              <a:moveTo>
                <a:pt x="3452223" y="3428429"/>
              </a:moveTo>
              <a:arcTo wR="2015325" hR="2015325" stAng="2671300" swAng="1013072"/>
            </a:path>
          </a:pathLst>
        </a:custGeom>
        <a:noFill/>
        <a:ln w="6350" cap="flat" cmpd="sng" algn="ctr">
          <a:solidFill>
            <a:srgbClr val="0C828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FBCC2-723A-4FA8-8E0E-554B4FF53006}">
      <dsp:nvSpPr>
        <dsp:cNvPr id="0" name=""/>
        <dsp:cNvSpPr/>
      </dsp:nvSpPr>
      <dsp:spPr>
        <a:xfrm>
          <a:off x="2247321" y="4057969"/>
          <a:ext cx="1918446" cy="802261"/>
        </a:xfrm>
        <a:prstGeom prst="roundRect">
          <a:avLst/>
        </a:prstGeom>
        <a:solidFill>
          <a:srgbClr val="0C828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Responsabilidades</a:t>
          </a:r>
        </a:p>
      </dsp:txBody>
      <dsp:txXfrm>
        <a:off x="2286484" y="4097132"/>
        <a:ext cx="1840120" cy="723935"/>
      </dsp:txXfrm>
    </dsp:sp>
    <dsp:sp modelId="{200020D2-448B-478E-A443-6355D48CE714}">
      <dsp:nvSpPr>
        <dsp:cNvPr id="0" name=""/>
        <dsp:cNvSpPr/>
      </dsp:nvSpPr>
      <dsp:spPr>
        <a:xfrm>
          <a:off x="1264254" y="469966"/>
          <a:ext cx="4030651" cy="4030651"/>
        </a:xfrm>
        <a:custGeom>
          <a:avLst/>
          <a:gdLst/>
          <a:ahLst/>
          <a:cxnLst/>
          <a:rect l="0" t="0" r="0" b="0"/>
          <a:pathLst>
            <a:path>
              <a:moveTo>
                <a:pt x="978449" y="3743452"/>
              </a:moveTo>
              <a:arcTo wR="2015325" hR="2015325" stAng="7257825" swAng="902415"/>
            </a:path>
          </a:pathLst>
        </a:custGeom>
        <a:noFill/>
        <a:ln w="6350" cap="flat" cmpd="sng" algn="ctr">
          <a:solidFill>
            <a:srgbClr val="0C828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AECEE-BAE2-4787-A643-C09B214DDFE2}">
      <dsp:nvSpPr>
        <dsp:cNvPr id="0" name=""/>
        <dsp:cNvSpPr/>
      </dsp:nvSpPr>
      <dsp:spPr>
        <a:xfrm>
          <a:off x="544933" y="3079015"/>
          <a:ext cx="1918446" cy="802261"/>
        </a:xfrm>
        <a:prstGeom prst="roundRect">
          <a:avLst/>
        </a:prstGeom>
        <a:solidFill>
          <a:srgbClr val="0C828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Organização</a:t>
          </a:r>
        </a:p>
      </dsp:txBody>
      <dsp:txXfrm>
        <a:off x="584096" y="3118178"/>
        <a:ext cx="1840120" cy="723935"/>
      </dsp:txXfrm>
    </dsp:sp>
    <dsp:sp modelId="{206B6935-F7DB-4934-981F-EEA5761BC7FC}">
      <dsp:nvSpPr>
        <dsp:cNvPr id="0" name=""/>
        <dsp:cNvSpPr/>
      </dsp:nvSpPr>
      <dsp:spPr>
        <a:xfrm>
          <a:off x="1202290" y="392181"/>
          <a:ext cx="4030651" cy="4030651"/>
        </a:xfrm>
        <a:custGeom>
          <a:avLst/>
          <a:gdLst/>
          <a:ahLst/>
          <a:cxnLst/>
          <a:rect l="0" t="0" r="0" b="0"/>
          <a:pathLst>
            <a:path>
              <a:moveTo>
                <a:pt x="111060" y="2675108"/>
              </a:moveTo>
              <a:arcTo wR="2015325" hR="2015325" stAng="9653400" swAng="2111642"/>
            </a:path>
          </a:pathLst>
        </a:custGeom>
        <a:noFill/>
        <a:ln w="6350" cap="flat" cmpd="sng" algn="ctr">
          <a:solidFill>
            <a:srgbClr val="0C828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1F2116-B06E-4666-95BF-195242392457}">
      <dsp:nvSpPr>
        <dsp:cNvPr id="0" name=""/>
        <dsp:cNvSpPr/>
      </dsp:nvSpPr>
      <dsp:spPr>
        <a:xfrm>
          <a:off x="501998" y="1034981"/>
          <a:ext cx="1918446" cy="802261"/>
        </a:xfrm>
        <a:prstGeom prst="roundRect">
          <a:avLst/>
        </a:prstGeom>
        <a:solidFill>
          <a:srgbClr val="0C828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Estratégia de Implementação</a:t>
          </a:r>
        </a:p>
      </dsp:txBody>
      <dsp:txXfrm>
        <a:off x="541161" y="1074144"/>
        <a:ext cx="1840120" cy="723935"/>
      </dsp:txXfrm>
    </dsp:sp>
    <dsp:sp modelId="{28BE9738-672C-4B00-B21D-9B5B7C80B56E}">
      <dsp:nvSpPr>
        <dsp:cNvPr id="0" name=""/>
        <dsp:cNvSpPr/>
      </dsp:nvSpPr>
      <dsp:spPr>
        <a:xfrm>
          <a:off x="1191219" y="428448"/>
          <a:ext cx="4030651" cy="4030651"/>
        </a:xfrm>
        <a:custGeom>
          <a:avLst/>
          <a:gdLst/>
          <a:ahLst/>
          <a:cxnLst/>
          <a:rect l="0" t="0" r="0" b="0"/>
          <a:pathLst>
            <a:path>
              <a:moveTo>
                <a:pt x="578428" y="602221"/>
              </a:moveTo>
              <a:arcTo wR="2015325" hR="2015325" stAng="13471300" swAng="1013072"/>
            </a:path>
          </a:pathLst>
        </a:custGeom>
        <a:noFill/>
        <a:ln w="6350" cap="flat" cmpd="sng" algn="ctr">
          <a:solidFill>
            <a:srgbClr val="0C828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21C1B-9ACF-44C2-8182-CD1D3BB72D33}">
      <dsp:nvSpPr>
        <dsp:cNvPr id="0" name=""/>
        <dsp:cNvSpPr/>
      </dsp:nvSpPr>
      <dsp:spPr>
        <a:xfrm>
          <a:off x="357541" y="0"/>
          <a:ext cx="4052138" cy="3800690"/>
        </a:xfrm>
        <a:prstGeom prst="rightArrow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352EA6-24BC-42BD-8572-D741CA4787FA}">
      <dsp:nvSpPr>
        <dsp:cNvPr id="0" name=""/>
        <dsp:cNvSpPr/>
      </dsp:nvSpPr>
      <dsp:spPr>
        <a:xfrm>
          <a:off x="775519" y="1313792"/>
          <a:ext cx="1459856" cy="1173105"/>
        </a:xfrm>
        <a:prstGeom prst="round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Projeto</a:t>
          </a:r>
          <a:endParaRPr lang="pt-BR" sz="4700" kern="1200" dirty="0"/>
        </a:p>
      </dsp:txBody>
      <dsp:txXfrm>
        <a:off x="832785" y="1371058"/>
        <a:ext cx="1345324" cy="1058573"/>
      </dsp:txXfrm>
    </dsp:sp>
    <dsp:sp modelId="{C426F206-0392-4D3D-8E9F-E73E00C3AA97}">
      <dsp:nvSpPr>
        <dsp:cNvPr id="0" name=""/>
        <dsp:cNvSpPr/>
      </dsp:nvSpPr>
      <dsp:spPr>
        <a:xfrm>
          <a:off x="2473737" y="1313792"/>
          <a:ext cx="1517964" cy="1173105"/>
        </a:xfrm>
        <a:prstGeom prst="roundRect">
          <a:avLst/>
        </a:prstGeom>
        <a:solidFill>
          <a:srgbClr val="F39221"/>
        </a:solidFill>
        <a:ln w="12700" cap="flat" cmpd="sng" algn="ctr">
          <a:solidFill>
            <a:srgbClr val="F392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PEB</a:t>
          </a:r>
        </a:p>
      </dsp:txBody>
      <dsp:txXfrm>
        <a:off x="2531003" y="1371058"/>
        <a:ext cx="1403432" cy="10585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7D12D-A690-46CF-964D-98ABD607B0AA}">
      <dsp:nvSpPr>
        <dsp:cNvPr id="0" name=""/>
        <dsp:cNvSpPr/>
      </dsp:nvSpPr>
      <dsp:spPr>
        <a:xfrm>
          <a:off x="529" y="1317809"/>
          <a:ext cx="2080186" cy="1715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392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>
              <a:solidFill>
                <a:srgbClr val="1E3744"/>
              </a:solidFill>
            </a:rPr>
            <a:t>Objetivos e Usos BIM</a:t>
          </a:r>
        </a:p>
      </dsp:txBody>
      <dsp:txXfrm>
        <a:off x="40012" y="1357292"/>
        <a:ext cx="2001220" cy="1269098"/>
      </dsp:txXfrm>
    </dsp:sp>
    <dsp:sp modelId="{17200306-16A8-4250-9952-E89E232EDB41}">
      <dsp:nvSpPr>
        <dsp:cNvPr id="0" name=""/>
        <dsp:cNvSpPr/>
      </dsp:nvSpPr>
      <dsp:spPr>
        <a:xfrm>
          <a:off x="1145793" y="1641150"/>
          <a:ext cx="2420057" cy="2420057"/>
        </a:xfrm>
        <a:prstGeom prst="leftCircularArrow">
          <a:avLst>
            <a:gd name="adj1" fmla="val 3671"/>
            <a:gd name="adj2" fmla="val 457399"/>
            <a:gd name="adj3" fmla="val 2232910"/>
            <a:gd name="adj4" fmla="val 9024489"/>
            <a:gd name="adj5" fmla="val 4283"/>
          </a:avLst>
        </a:prstGeom>
        <a:solidFill>
          <a:srgbClr val="0C8285"/>
        </a:solidFill>
        <a:ln>
          <a:solidFill>
            <a:srgbClr val="0C828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9EE2DF-4D4C-4B38-A19D-65B428F62484}">
      <dsp:nvSpPr>
        <dsp:cNvPr id="0" name=""/>
        <dsp:cNvSpPr/>
      </dsp:nvSpPr>
      <dsp:spPr>
        <a:xfrm>
          <a:off x="462793" y="2665874"/>
          <a:ext cx="1849054" cy="735308"/>
        </a:xfrm>
        <a:prstGeom prst="roundRect">
          <a:avLst>
            <a:gd name="adj" fmla="val 10000"/>
          </a:avLst>
        </a:prstGeom>
        <a:solidFill>
          <a:srgbClr val="0C8285"/>
        </a:solidFill>
        <a:ln w="12700" cap="flat" cmpd="sng" algn="ctr">
          <a:solidFill>
            <a:srgbClr val="0C828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100" kern="1200" dirty="0"/>
            <a:t>Etapa 1</a:t>
          </a:r>
        </a:p>
      </dsp:txBody>
      <dsp:txXfrm>
        <a:off x="484329" y="2687410"/>
        <a:ext cx="1805982" cy="692236"/>
      </dsp:txXfrm>
    </dsp:sp>
    <dsp:sp modelId="{431DEF1E-6805-4ABE-9C38-AEA1106F2907}">
      <dsp:nvSpPr>
        <dsp:cNvPr id="0" name=""/>
        <dsp:cNvSpPr/>
      </dsp:nvSpPr>
      <dsp:spPr>
        <a:xfrm>
          <a:off x="2734937" y="1317809"/>
          <a:ext cx="2080186" cy="1715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392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>
              <a:solidFill>
                <a:srgbClr val="1E3744"/>
              </a:solidFill>
            </a:rPr>
            <a:t>Fluxogramas de Processos</a:t>
          </a:r>
        </a:p>
      </dsp:txBody>
      <dsp:txXfrm>
        <a:off x="2774420" y="1724946"/>
        <a:ext cx="2001220" cy="1269098"/>
      </dsp:txXfrm>
    </dsp:sp>
    <dsp:sp modelId="{E9D99948-81FB-438B-9008-5B682BE13878}">
      <dsp:nvSpPr>
        <dsp:cNvPr id="0" name=""/>
        <dsp:cNvSpPr/>
      </dsp:nvSpPr>
      <dsp:spPr>
        <a:xfrm>
          <a:off x="3862865" y="222857"/>
          <a:ext cx="2685859" cy="2685859"/>
        </a:xfrm>
        <a:prstGeom prst="circularArrow">
          <a:avLst>
            <a:gd name="adj1" fmla="val 3308"/>
            <a:gd name="adj2" fmla="val 408578"/>
            <a:gd name="adj3" fmla="val 19415911"/>
            <a:gd name="adj4" fmla="val 12575511"/>
            <a:gd name="adj5" fmla="val 3859"/>
          </a:avLst>
        </a:prstGeom>
        <a:solidFill>
          <a:srgbClr val="0C8285"/>
        </a:solidFill>
        <a:ln>
          <a:solidFill>
            <a:srgbClr val="0C828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91833-E04C-48B7-BCD1-DD7C68E915BC}">
      <dsp:nvSpPr>
        <dsp:cNvPr id="0" name=""/>
        <dsp:cNvSpPr/>
      </dsp:nvSpPr>
      <dsp:spPr>
        <a:xfrm>
          <a:off x="3197200" y="950155"/>
          <a:ext cx="1849054" cy="735308"/>
        </a:xfrm>
        <a:prstGeom prst="roundRect">
          <a:avLst>
            <a:gd name="adj" fmla="val 10000"/>
          </a:avLst>
        </a:prstGeom>
        <a:solidFill>
          <a:srgbClr val="0C8285"/>
        </a:solidFill>
        <a:ln w="12700" cap="flat" cmpd="sng" algn="ctr">
          <a:solidFill>
            <a:srgbClr val="0C828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100" kern="1200" dirty="0"/>
            <a:t>Etapa 2</a:t>
          </a:r>
        </a:p>
      </dsp:txBody>
      <dsp:txXfrm>
        <a:off x="3218736" y="971691"/>
        <a:ext cx="1805982" cy="692236"/>
      </dsp:txXfrm>
    </dsp:sp>
    <dsp:sp modelId="{D9CEB3F0-8A48-4E16-A697-0090E397F61E}">
      <dsp:nvSpPr>
        <dsp:cNvPr id="0" name=""/>
        <dsp:cNvSpPr/>
      </dsp:nvSpPr>
      <dsp:spPr>
        <a:xfrm>
          <a:off x="5469344" y="1317809"/>
          <a:ext cx="2080186" cy="1715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392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>
              <a:solidFill>
                <a:srgbClr val="1E3744"/>
              </a:solidFill>
            </a:rPr>
            <a:t>Trocas de Informação</a:t>
          </a:r>
        </a:p>
      </dsp:txBody>
      <dsp:txXfrm>
        <a:off x="5508827" y="1357292"/>
        <a:ext cx="2001220" cy="1269098"/>
      </dsp:txXfrm>
    </dsp:sp>
    <dsp:sp modelId="{BFEAF8AA-9A95-4211-B979-F535CFA375BE}">
      <dsp:nvSpPr>
        <dsp:cNvPr id="0" name=""/>
        <dsp:cNvSpPr/>
      </dsp:nvSpPr>
      <dsp:spPr>
        <a:xfrm>
          <a:off x="6614607" y="1641150"/>
          <a:ext cx="2420057" cy="2420057"/>
        </a:xfrm>
        <a:prstGeom prst="leftCircularArrow">
          <a:avLst>
            <a:gd name="adj1" fmla="val 3671"/>
            <a:gd name="adj2" fmla="val 457399"/>
            <a:gd name="adj3" fmla="val 2232910"/>
            <a:gd name="adj4" fmla="val 9024489"/>
            <a:gd name="adj5" fmla="val 4283"/>
          </a:avLst>
        </a:prstGeom>
        <a:solidFill>
          <a:srgbClr val="0C8285"/>
        </a:solidFill>
        <a:ln>
          <a:solidFill>
            <a:srgbClr val="0C828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63F8E-2F02-44DE-8BA2-29184B11E0F9}">
      <dsp:nvSpPr>
        <dsp:cNvPr id="0" name=""/>
        <dsp:cNvSpPr/>
      </dsp:nvSpPr>
      <dsp:spPr>
        <a:xfrm>
          <a:off x="5931608" y="2665874"/>
          <a:ext cx="1849054" cy="735308"/>
        </a:xfrm>
        <a:prstGeom prst="roundRect">
          <a:avLst>
            <a:gd name="adj" fmla="val 10000"/>
          </a:avLst>
        </a:prstGeom>
        <a:solidFill>
          <a:srgbClr val="0C8285"/>
        </a:solidFill>
        <a:ln w="12700" cap="flat" cmpd="sng" algn="ctr">
          <a:solidFill>
            <a:srgbClr val="0C828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100" kern="1200" dirty="0"/>
            <a:t>Etapa 3</a:t>
          </a:r>
        </a:p>
      </dsp:txBody>
      <dsp:txXfrm>
        <a:off x="5953144" y="2687410"/>
        <a:ext cx="1805982" cy="692236"/>
      </dsp:txXfrm>
    </dsp:sp>
    <dsp:sp modelId="{E76CCAAA-79CB-44DF-A9AC-1A9CC3A56385}">
      <dsp:nvSpPr>
        <dsp:cNvPr id="0" name=""/>
        <dsp:cNvSpPr/>
      </dsp:nvSpPr>
      <dsp:spPr>
        <a:xfrm>
          <a:off x="8203751" y="1317809"/>
          <a:ext cx="2080186" cy="1715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392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>
              <a:solidFill>
                <a:srgbClr val="1E3744"/>
              </a:solidFill>
            </a:rPr>
            <a:t>Colaboração, Infraestrutura e Qualidade</a:t>
          </a:r>
        </a:p>
      </dsp:txBody>
      <dsp:txXfrm>
        <a:off x="8243234" y="1724946"/>
        <a:ext cx="2001220" cy="1269098"/>
      </dsp:txXfrm>
    </dsp:sp>
    <dsp:sp modelId="{F2F3096C-A679-4711-831A-DE6ABCACEF06}">
      <dsp:nvSpPr>
        <dsp:cNvPr id="0" name=""/>
        <dsp:cNvSpPr/>
      </dsp:nvSpPr>
      <dsp:spPr>
        <a:xfrm>
          <a:off x="8666015" y="950155"/>
          <a:ext cx="1849054" cy="735308"/>
        </a:xfrm>
        <a:prstGeom prst="roundRect">
          <a:avLst>
            <a:gd name="adj" fmla="val 10000"/>
          </a:avLst>
        </a:prstGeom>
        <a:solidFill>
          <a:srgbClr val="0C8285"/>
        </a:solidFill>
        <a:ln w="12700" cap="flat" cmpd="sng" algn="ctr">
          <a:solidFill>
            <a:srgbClr val="0C828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100" kern="1200" dirty="0"/>
            <a:t>Etapa 4</a:t>
          </a:r>
        </a:p>
      </dsp:txBody>
      <dsp:txXfrm>
        <a:off x="8687551" y="971691"/>
        <a:ext cx="1805982" cy="692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E77D7-1632-43DC-8285-82BF9A411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7253EC-64BF-424F-ADEC-5B5DB91AD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411894-4E72-425A-8246-BC135A4FE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F8A17E-FB54-4FBD-8D1B-8A41D3AA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CD0172-6152-412F-AD1A-57EC78CB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631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93400-C558-43E1-BAC4-A12EFE5A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E0B996-E885-474D-8D9A-65363A140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AADAE3-A843-441B-8A62-730F778F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4FA384-2A9F-4384-B0D5-5B63AEC7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3CC029-ECE6-4EAC-BF18-87163A88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48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AE1E56-B353-4E99-BD02-89963933D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E8E0182-44FC-4E16-9CBB-B098403CC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D1E96B-46DB-4965-AB5A-D3735014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D9AAC7-C3AC-4282-819B-C7D48EF3E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4EA375-8F8B-486E-96F6-C2F8280C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19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703E5-2A29-47AE-85D5-7850D2117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3E0798-C12E-47C5-AB55-8542634F8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1296DE-6511-40F3-A2B6-E9BDC4C0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FC4522-B445-4368-B34C-BD261CE7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BFE492-306F-4052-B72C-9B06D9DE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72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36169-2F47-4A3B-8170-A48FDEB7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0D26BD-2FCA-4969-BD06-53CB29FA4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D0070B-B926-426A-B477-5C4C7FB13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5D83DE-194C-499C-8842-61B4DDF0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65B098-C182-4501-847C-F11D2C7A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33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F56E1-E8C1-4B36-AA90-B881BC3A5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EE6EA4-FD3F-4B90-9022-F43F7AF2F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F44919-FEBD-4B92-B8D4-E6D3E8C78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E8CD96-70E6-490A-B62A-9551E52B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B7E887-53DA-4498-B891-7A50191F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39AA22-3DEB-435F-8706-856AE147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76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7A9E1-3D66-42FA-9CE6-5C3480C4F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B7BACD-9851-4E73-AC98-9C83E643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BF0582-DE7C-47BE-B8F0-3C364E723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B1542C2-CA34-48E4-95A7-0F790F908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F2789AB-739D-4221-B5F1-267EE89DC7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0AB6852-1B4A-450C-BA16-B82F6475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65EED2F-F1F5-4602-B7B5-37D7A2CE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D25586-3474-4730-A463-2F2FD37D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72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2F841-88C9-4F41-A1C6-97C7AA81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FA66904-B528-4F9A-8E75-53B6D59A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1677D-2A73-4B5D-BF58-9C9B514A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4D83D8C-1F03-49DC-A055-56C2AF64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56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4D2C5F-4406-4E46-92EF-542EC9F60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6924C0B-AA71-40BD-AA4B-94402E3B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F7416D-F206-4495-9969-C67E178B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15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7FE45-8843-4A2F-A352-E59A6A90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A71197-B7D9-4363-A1FB-600523854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B315C35-B351-44B5-8E01-5820B392A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CBC8FF-20E6-4EAE-A3D7-1557E283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9B1DF8-7A0C-4DE7-976F-68518915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6C49BB-7989-4EAC-B2AC-B3AD8402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97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BC473-23EA-45E2-8AFB-F217DBB5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2A544C9-8CD5-471B-B4EE-B82D6ECAF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E99241-AC02-4564-91F8-6362D9829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2278FC-3B56-4D85-BA2C-59413BC46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370DD1-4D89-4BF2-83B3-FBCCDD36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80DDAE-472A-4C53-9630-EC142DF8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46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2E4566A-041C-4F4D-AFD2-1B94AD04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584696-6805-4494-B6F3-DAC76CBE3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CAE9A5-EE82-47CC-9CEC-0E9199441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83374E-5746-48AB-B13E-C9D61286E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5F1ED6-5EE3-4D3E-AF6C-D3F707650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00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v.br/dnit/pt-br/assuntos/planejamento-e-pesquisa/custos-e-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hyperlink" Target="https://www.in.gov.br/en/web/dou/-/decreto-n-10.306-de-2-de-abril-de-2020-25106894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sei.dnit.gov.br/controlador.php?acao=protocolo_visualizar&amp;id_protocolo=9101150&amp;id_procedimento_atual=9438600&amp;infra_sistema=100000100&amp;infra_unidade_atual=110001186&amp;infra_hash=50dfb564e0b7085ca84b4801db04c0fb06533c4746dfc4f3bfcb6e75b996f941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3F021-2230-4609-A362-0CC7F74CA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7937" y="2716463"/>
            <a:ext cx="10202779" cy="238760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1E3744"/>
                </a:solidFill>
              </a:rPr>
              <a:t>Modelo de Planilha PEB do DNIT</a:t>
            </a:r>
            <a:br>
              <a:rPr lang="pt-BR" dirty="0">
                <a:solidFill>
                  <a:srgbClr val="1E3744"/>
                </a:solidFill>
              </a:rPr>
            </a:br>
            <a:br>
              <a:rPr lang="pt-BR" dirty="0">
                <a:solidFill>
                  <a:srgbClr val="1E3744"/>
                </a:solidFill>
              </a:rPr>
            </a:br>
            <a:endParaRPr lang="pt-BR" dirty="0">
              <a:solidFill>
                <a:srgbClr val="1E37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0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3">
            <a:extLst>
              <a:ext uri="{FF2B5EF4-FFF2-40B4-BE49-F238E27FC236}">
                <a16:creationId xmlns:a16="http://schemas.microsoft.com/office/drawing/2014/main" id="{3CCC3ED9-37F3-4104-A18A-297E408884A2}"/>
              </a:ext>
            </a:extLst>
          </p:cNvPr>
          <p:cNvSpPr txBox="1">
            <a:spLocks/>
          </p:cNvSpPr>
          <p:nvPr/>
        </p:nvSpPr>
        <p:spPr>
          <a:xfrm>
            <a:off x="2555410" y="799692"/>
            <a:ext cx="5966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dirty="0">
                <a:solidFill>
                  <a:srgbClr val="0C6075"/>
                </a:solidFill>
              </a:rPr>
              <a:t>Planilhas – Pacotes de Entrega BIM 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0C6075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53F48D3-175B-4B06-8B55-33C175BD6FC5}"/>
              </a:ext>
            </a:extLst>
          </p:cNvPr>
          <p:cNvSpPr txBox="1">
            <a:spLocks/>
          </p:cNvSpPr>
          <p:nvPr/>
        </p:nvSpPr>
        <p:spPr>
          <a:xfrm>
            <a:off x="2555410" y="321328"/>
            <a:ext cx="7684145" cy="47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ko-KR" sz="3200" b="1" dirty="0">
                <a:solidFill>
                  <a:srgbClr val="0C6075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Modelo de Planilha PEB</a:t>
            </a:r>
            <a:endParaRPr lang="en-US" altLang="ko-KR" sz="3200" b="1" dirty="0">
              <a:solidFill>
                <a:srgbClr val="0C6075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cxnSp>
        <p:nvCxnSpPr>
          <p:cNvPr id="8" name="Straight Arrow Connector 3">
            <a:extLst>
              <a:ext uri="{FF2B5EF4-FFF2-40B4-BE49-F238E27FC236}">
                <a16:creationId xmlns:a16="http://schemas.microsoft.com/office/drawing/2014/main" id="{8A95D2F6-969E-44F3-B98E-A78585EC5B91}"/>
              </a:ext>
            </a:extLst>
          </p:cNvPr>
          <p:cNvCxnSpPr>
            <a:cxnSpLocks/>
          </p:cNvCxnSpPr>
          <p:nvPr/>
        </p:nvCxnSpPr>
        <p:spPr>
          <a:xfrm>
            <a:off x="2657385" y="786282"/>
            <a:ext cx="3206801" cy="8793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7831F61C-40C5-407E-91EE-3694D5125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640953"/>
              </p:ext>
            </p:extLst>
          </p:nvPr>
        </p:nvGraphicFramePr>
        <p:xfrm>
          <a:off x="353892" y="1645518"/>
          <a:ext cx="5510294" cy="489115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59706">
                  <a:extLst>
                    <a:ext uri="{9D8B030D-6E8A-4147-A177-3AD203B41FA5}">
                      <a16:colId xmlns:a16="http://schemas.microsoft.com/office/drawing/2014/main" val="320164186"/>
                    </a:ext>
                  </a:extLst>
                </a:gridCol>
                <a:gridCol w="957157">
                  <a:extLst>
                    <a:ext uri="{9D8B030D-6E8A-4147-A177-3AD203B41FA5}">
                      <a16:colId xmlns:a16="http://schemas.microsoft.com/office/drawing/2014/main" val="3866371784"/>
                    </a:ext>
                  </a:extLst>
                </a:gridCol>
                <a:gridCol w="476311">
                  <a:extLst>
                    <a:ext uri="{9D8B030D-6E8A-4147-A177-3AD203B41FA5}">
                      <a16:colId xmlns:a16="http://schemas.microsoft.com/office/drawing/2014/main" val="1534169258"/>
                    </a:ext>
                  </a:extLst>
                </a:gridCol>
                <a:gridCol w="527505">
                  <a:extLst>
                    <a:ext uri="{9D8B030D-6E8A-4147-A177-3AD203B41FA5}">
                      <a16:colId xmlns:a16="http://schemas.microsoft.com/office/drawing/2014/main" val="3257861337"/>
                    </a:ext>
                  </a:extLst>
                </a:gridCol>
                <a:gridCol w="529449">
                  <a:extLst>
                    <a:ext uri="{9D8B030D-6E8A-4147-A177-3AD203B41FA5}">
                      <a16:colId xmlns:a16="http://schemas.microsoft.com/office/drawing/2014/main" val="379437140"/>
                    </a:ext>
                  </a:extLst>
                </a:gridCol>
                <a:gridCol w="487327">
                  <a:extLst>
                    <a:ext uri="{9D8B030D-6E8A-4147-A177-3AD203B41FA5}">
                      <a16:colId xmlns:a16="http://schemas.microsoft.com/office/drawing/2014/main" val="3198103887"/>
                    </a:ext>
                  </a:extLst>
                </a:gridCol>
                <a:gridCol w="486031">
                  <a:extLst>
                    <a:ext uri="{9D8B030D-6E8A-4147-A177-3AD203B41FA5}">
                      <a16:colId xmlns:a16="http://schemas.microsoft.com/office/drawing/2014/main" val="752325826"/>
                    </a:ext>
                  </a:extLst>
                </a:gridCol>
                <a:gridCol w="530098">
                  <a:extLst>
                    <a:ext uri="{9D8B030D-6E8A-4147-A177-3AD203B41FA5}">
                      <a16:colId xmlns:a16="http://schemas.microsoft.com/office/drawing/2014/main" val="1804173972"/>
                    </a:ext>
                  </a:extLst>
                </a:gridCol>
                <a:gridCol w="428355">
                  <a:extLst>
                    <a:ext uri="{9D8B030D-6E8A-4147-A177-3AD203B41FA5}">
                      <a16:colId xmlns:a16="http://schemas.microsoft.com/office/drawing/2014/main" val="1973053372"/>
                    </a:ext>
                  </a:extLst>
                </a:gridCol>
                <a:gridCol w="428355">
                  <a:extLst>
                    <a:ext uri="{9D8B030D-6E8A-4147-A177-3AD203B41FA5}">
                      <a16:colId xmlns:a16="http://schemas.microsoft.com/office/drawing/2014/main" val="2790026465"/>
                    </a:ext>
                  </a:extLst>
                </a:gridCol>
              </a:tblGrid>
              <a:tr h="364588">
                <a:tc gridSpan="10"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pt-PT" sz="11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1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C.3. Estado de Avanço da Informação dos Modelos BIM para cada Fase do Projeto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385403"/>
                  </a:ext>
                </a:extLst>
              </a:tr>
              <a:tr h="607443">
                <a:tc gridSpan="10">
                  <a:txBody>
                    <a:bodyPr/>
                    <a:lstStyle/>
                    <a:p>
                      <a:pPr marL="43815" marR="41275" algn="just">
                        <a:lnSpc>
                          <a:spcPct val="105000"/>
                        </a:lnSpc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pt-PT" sz="9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Indique</a:t>
                      </a:r>
                      <a:r>
                        <a:rPr lang="pt-PT" sz="900" spc="-16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pt-PT" sz="900" spc="-16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tabela</a:t>
                      </a:r>
                      <a:r>
                        <a:rPr lang="pt-PT" sz="900" spc="-16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abaixo</a:t>
                      </a:r>
                      <a:r>
                        <a:rPr lang="pt-PT" sz="900" spc="-15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os</a:t>
                      </a:r>
                      <a:r>
                        <a:rPr lang="pt-PT" sz="900" spc="-16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NDs</a:t>
                      </a:r>
                      <a:r>
                        <a:rPr lang="pt-PT" sz="900" spc="-16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pt-PT" sz="900" spc="-16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NIs</a:t>
                      </a:r>
                      <a:r>
                        <a:rPr lang="pt-PT" sz="900" spc="-15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900" spc="-16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cada</a:t>
                      </a:r>
                      <a:r>
                        <a:rPr lang="pt-PT" sz="900" spc="-16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elemento</a:t>
                      </a:r>
                      <a:r>
                        <a:rPr lang="pt-PT" sz="900" spc="-16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modelado</a:t>
                      </a:r>
                      <a:r>
                        <a:rPr lang="pt-PT" sz="900" spc="-16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pt-PT" sz="900" spc="-16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pt-PT" sz="900" spc="-16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disciplina</a:t>
                      </a:r>
                      <a:r>
                        <a:rPr lang="pt-PT" sz="900" spc="-16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pt-PT" sz="900" spc="-15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que</a:t>
                      </a:r>
                      <a:r>
                        <a:rPr lang="pt-PT" sz="900" spc="-15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estão</a:t>
                      </a:r>
                      <a:r>
                        <a:rPr lang="pt-PT" sz="900" spc="-16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inseridos. (a</a:t>
                      </a:r>
                      <a:r>
                        <a:rPr lang="pt-PT" sz="900" spc="-13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tabela</a:t>
                      </a:r>
                      <a:r>
                        <a:rPr lang="pt-PT" sz="900" spc="-12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abaixo</a:t>
                      </a:r>
                      <a:r>
                        <a:rPr lang="pt-PT" sz="900" spc="-13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deve</a:t>
                      </a:r>
                      <a:r>
                        <a:rPr lang="pt-PT" sz="900" spc="-12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estar</a:t>
                      </a:r>
                      <a:r>
                        <a:rPr lang="pt-PT" sz="900" spc="-13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pt-PT" sz="900" spc="-12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conformidade</a:t>
                      </a:r>
                      <a:r>
                        <a:rPr lang="pt-PT" sz="900" spc="-12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com</a:t>
                      </a:r>
                      <a:r>
                        <a:rPr lang="pt-PT" sz="900" spc="-12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as</a:t>
                      </a:r>
                      <a:r>
                        <a:rPr lang="pt-PT" sz="900" spc="-13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figuras</a:t>
                      </a:r>
                      <a:r>
                        <a:rPr lang="pt-PT" sz="900" spc="-13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pt-PT" sz="900" spc="-13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pt-PT" sz="900" spc="-12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pt-PT" sz="900" spc="-13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pt-PT" sz="900" spc="-13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Anexo</a:t>
                      </a:r>
                      <a:r>
                        <a:rPr lang="pt-PT" sz="900" spc="-13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pt-PT" sz="900" spc="-13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Edital</a:t>
                      </a:r>
                      <a:r>
                        <a:rPr lang="pt-PT" sz="900" spc="-10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pt-PT" sz="900" spc="-13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Caderno</a:t>
                      </a:r>
                      <a:r>
                        <a:rPr lang="pt-PT" sz="900" spc="-13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 Requisitos</a:t>
                      </a:r>
                      <a:r>
                        <a:rPr lang="pt-PT" sz="900" spc="-7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Técnicos</a:t>
                      </a:r>
                      <a:r>
                        <a:rPr lang="pt-PT" sz="900" spc="-7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BIM</a:t>
                      </a:r>
                      <a:r>
                        <a:rPr lang="pt-PT" sz="900" spc="-6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pt-PT" sz="900" spc="-6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CRTB)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333782"/>
                  </a:ext>
                </a:extLst>
              </a:tr>
              <a:tr h="364588">
                <a:tc gridSpan="10"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pt-PT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b="1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Formulário 06 PEB. ND e NI para os elementos dos Pacotes de Entrega.</a:t>
                      </a:r>
                      <a:endParaRPr lang="pt-BR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654616"/>
                  </a:ext>
                </a:extLst>
              </a:tr>
              <a:tr h="294675">
                <a:tc rowSpan="2" gridSpan="2">
                  <a:txBody>
                    <a:bodyPr/>
                    <a:lstStyle/>
                    <a:p>
                      <a:pPr algn="ctr"/>
                      <a:r>
                        <a:rPr lang="pt-PT" sz="9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9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Pacote de Entrega</a:t>
                      </a:r>
                      <a:endParaRPr lang="pt-BR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1428750" marR="1428750" algn="ctr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pt-PT" sz="9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Fase do Projeto ¹</a:t>
                      </a:r>
                      <a:endParaRPr lang="pt-BR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281156"/>
                  </a:ext>
                </a:extLst>
              </a:tr>
              <a:tr h="604561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3990" marR="10160" indent="-53340" algn="ctr">
                        <a:lnSpc>
                          <a:spcPct val="105000"/>
                        </a:lnSpc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pt-PT" sz="9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Levantamento do Existente</a:t>
                      </a:r>
                      <a:endParaRPr lang="pt-BR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9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Básico</a:t>
                      </a:r>
                      <a:endParaRPr lang="pt-BR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9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Executivo</a:t>
                      </a:r>
                      <a:endParaRPr lang="pt-BR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5095" marR="92710" indent="-27940" algn="ctr">
                        <a:lnSpc>
                          <a:spcPct val="105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pt-PT" sz="9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Modelo</a:t>
                      </a:r>
                      <a:r>
                        <a:rPr lang="pt-PT" sz="900" b="1" spc="-10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BIM de</a:t>
                      </a:r>
                      <a:r>
                        <a:rPr lang="pt-PT" sz="900" b="1" spc="-17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Registro</a:t>
                      </a:r>
                      <a:r>
                        <a:rPr lang="pt-PT" sz="900" b="1" i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pt-BR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51130" algn="ctr">
                        <a:lnSpc>
                          <a:spcPts val="112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t-PT" sz="900" b="1" i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(AS</a:t>
                      </a:r>
                      <a:r>
                        <a:rPr lang="pt-PT" sz="900" b="1" i="1" spc="3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b="1" i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BUILT) </a:t>
                      </a:r>
                      <a:endParaRPr lang="pt-BR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652172"/>
                  </a:ext>
                </a:extLst>
              </a:tr>
              <a:tr h="294675">
                <a:tc>
                  <a:txBody>
                    <a:bodyPr/>
                    <a:lstStyle/>
                    <a:p>
                      <a:pPr marL="2540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pt-PT" sz="900" b="1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Disciplina</a:t>
                      </a:r>
                      <a:endParaRPr lang="pt-BR" sz="1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pt-PT" sz="9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Elementos BIM ²</a:t>
                      </a:r>
                      <a:endParaRPr lang="pt-BR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pt-PT" sz="900" b="1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pt-BR" sz="1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128270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pt-PT" sz="900" b="1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NI</a:t>
                      </a:r>
                      <a:endParaRPr lang="pt-BR" sz="1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78435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pt-PT" sz="9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pt-BR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79070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pt-PT" sz="900" b="1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NI</a:t>
                      </a:r>
                      <a:endParaRPr lang="pt-BR" sz="1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pt-PT" sz="9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pt-BR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pt-PT" sz="900" b="1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NI</a:t>
                      </a:r>
                      <a:endParaRPr lang="pt-BR" sz="1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45"/>
                        </a:spcBef>
                      </a:pPr>
                      <a:r>
                        <a:rPr lang="pt-PT" sz="9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pt-BR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47320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pt-PT" sz="9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NI</a:t>
                      </a:r>
                      <a:endParaRPr lang="pt-BR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886397"/>
                  </a:ext>
                </a:extLst>
              </a:tr>
              <a:tr h="608039">
                <a:tc>
                  <a:txBody>
                    <a:bodyPr/>
                    <a:lstStyle/>
                    <a:p>
                      <a:pPr algn="ctr">
                        <a:spcBef>
                          <a:spcPts val="45"/>
                        </a:spcBef>
                      </a:pPr>
                      <a:r>
                        <a:rPr lang="pt-PT" sz="7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900" i="1" dirty="0">
                          <a:solidFill>
                            <a:srgbClr val="BEBEBE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Estrutura 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4475" marR="211455" indent="31750" algn="ctr">
                        <a:lnSpc>
                          <a:spcPct val="10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pt-PT" sz="900" i="1" dirty="0">
                          <a:solidFill>
                            <a:srgbClr val="BEBEBE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Pilar de concreto 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"/>
                        </a:spcBef>
                      </a:pPr>
                      <a:r>
                        <a:rPr lang="pt-PT" sz="7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900" i="1" dirty="0">
                          <a:solidFill>
                            <a:srgbClr val="BEBEBE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NA 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"/>
                        </a:spcBef>
                      </a:pPr>
                      <a:r>
                        <a:rPr lang="pt-PT" sz="7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900" i="1" dirty="0">
                          <a:solidFill>
                            <a:srgbClr val="BEBEBE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NA 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"/>
                        </a:spcBef>
                      </a:pPr>
                      <a:r>
                        <a:rPr lang="pt-PT" sz="7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900" i="1" dirty="0">
                          <a:solidFill>
                            <a:srgbClr val="BEBEBE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ND3 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"/>
                        </a:spcBef>
                      </a:pPr>
                      <a:r>
                        <a:rPr lang="pt-PT" sz="7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900" i="1" dirty="0">
                          <a:solidFill>
                            <a:srgbClr val="BEBEBE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NI3 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"/>
                        </a:spcBef>
                      </a:pPr>
                      <a:r>
                        <a:rPr lang="pt-PT" sz="7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900" i="1" dirty="0">
                          <a:solidFill>
                            <a:srgbClr val="BEBEBE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ND4 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"/>
                        </a:spcBef>
                      </a:pPr>
                      <a:r>
                        <a:rPr lang="pt-PT" sz="7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900" i="1" dirty="0">
                          <a:solidFill>
                            <a:srgbClr val="BEBEBE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NI4 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"/>
                        </a:spcBef>
                      </a:pPr>
                      <a:r>
                        <a:rPr lang="pt-PT" sz="7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900" i="1" dirty="0">
                          <a:solidFill>
                            <a:srgbClr val="BEBEBE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ND4 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"/>
                        </a:spcBef>
                      </a:pPr>
                      <a:r>
                        <a:rPr lang="pt-PT" sz="7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900" i="1" dirty="0">
                          <a:solidFill>
                            <a:srgbClr val="BEBEBE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NI5 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39682"/>
                  </a:ext>
                </a:extLst>
              </a:tr>
              <a:tr h="409270">
                <a:tc>
                  <a:txBody>
                    <a:bodyPr/>
                    <a:lstStyle/>
                    <a:p>
                      <a:pPr algn="ctr"/>
                      <a:r>
                        <a:rPr lang="pt-PT" sz="7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900" i="1" dirty="0">
                          <a:solidFill>
                            <a:srgbClr val="BEBEBE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Estrutura 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7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900" i="1" dirty="0">
                          <a:solidFill>
                            <a:srgbClr val="BEBEBE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Estaca 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7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900" i="1" dirty="0">
                          <a:solidFill>
                            <a:srgbClr val="BEBEBE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ND3 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7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900" i="1" dirty="0">
                          <a:solidFill>
                            <a:srgbClr val="BEBEBE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NI3 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7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900" i="1" dirty="0">
                          <a:solidFill>
                            <a:srgbClr val="BEBEBE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ND3 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7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900" i="1" dirty="0">
                          <a:solidFill>
                            <a:srgbClr val="BEBEBE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NI3 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7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900" i="1" dirty="0">
                          <a:solidFill>
                            <a:srgbClr val="BEBEBE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ND3 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7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900" i="1" dirty="0">
                          <a:solidFill>
                            <a:srgbClr val="BEBEBE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NI3 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7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900" i="1" dirty="0">
                          <a:solidFill>
                            <a:srgbClr val="BEBEBE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ND3 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7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900" i="1" dirty="0">
                          <a:solidFill>
                            <a:srgbClr val="BEBEBE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NI5 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724666"/>
                  </a:ext>
                </a:extLst>
              </a:tr>
              <a:tr h="923338">
                <a:tc gridSpan="10">
                  <a:txBody>
                    <a:bodyPr/>
                    <a:lstStyle/>
                    <a:p>
                      <a:pPr marL="43815" marR="47625">
                        <a:lnSpc>
                          <a:spcPct val="105000"/>
                        </a:lnSpc>
                        <a:spcBef>
                          <a:spcPts val="475"/>
                        </a:spcBef>
                        <a:spcAft>
                          <a:spcPts val="0"/>
                        </a:spcAft>
                      </a:pP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NOTA</a:t>
                      </a:r>
                      <a:r>
                        <a:rPr lang="pt-PT" sz="900" spc="-17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pt-PT" sz="900" spc="-17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pt-PT" sz="900" spc="-17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As</a:t>
                      </a:r>
                      <a:r>
                        <a:rPr lang="pt-PT" sz="900" spc="-17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fases</a:t>
                      </a:r>
                      <a:r>
                        <a:rPr lang="pt-PT" sz="900" spc="-18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pt-PT" sz="900" spc="-17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r>
                        <a:rPr lang="pt-PT" sz="900" spc="-17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deverão</a:t>
                      </a:r>
                      <a:r>
                        <a:rPr lang="pt-PT" sz="900" spc="-18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refletir</a:t>
                      </a:r>
                      <a:r>
                        <a:rPr lang="pt-PT" sz="900" spc="-17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pt-PT" sz="900" spc="-17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objeto</a:t>
                      </a:r>
                      <a:r>
                        <a:rPr lang="pt-PT" sz="900" spc="-17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específico</a:t>
                      </a:r>
                      <a:r>
                        <a:rPr lang="pt-PT" sz="900" spc="-17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pt-PT" sz="900" spc="-18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contrato,</a:t>
                      </a:r>
                      <a:r>
                        <a:rPr lang="pt-PT" sz="900" spc="-18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sendo</a:t>
                      </a:r>
                      <a:r>
                        <a:rPr lang="pt-PT" sz="900" spc="-17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necessário</a:t>
                      </a:r>
                      <a:r>
                        <a:rPr lang="pt-PT" sz="900" spc="-17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 preenchimento somente das fases pertinentes. Na eventual necessidade de elaboração de etapas intermediárias</a:t>
                      </a:r>
                      <a:r>
                        <a:rPr lang="pt-PT" sz="900" spc="-13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900" spc="-13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projeto,</a:t>
                      </a:r>
                      <a:r>
                        <a:rPr lang="pt-PT" sz="900" spc="-13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pt-PT" sz="900" spc="-13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exemplo</a:t>
                      </a:r>
                      <a:r>
                        <a:rPr lang="pt-PT" sz="900" spc="-13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da</a:t>
                      </a:r>
                      <a:r>
                        <a:rPr lang="pt-PT" sz="900" spc="-13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fase</a:t>
                      </a:r>
                      <a:r>
                        <a:rPr lang="pt-PT" sz="900" spc="-13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900" spc="-13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concepção</a:t>
                      </a:r>
                      <a:r>
                        <a:rPr lang="pt-PT" sz="900" spc="-13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estrutural,</a:t>
                      </a:r>
                      <a:r>
                        <a:rPr lang="pt-PT" sz="900" spc="-13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pt-PT" sz="900" spc="-10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contratada</a:t>
                      </a:r>
                      <a:r>
                        <a:rPr lang="pt-PT" sz="900" spc="-13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deverá</a:t>
                      </a:r>
                      <a:r>
                        <a:rPr lang="pt-PT" sz="900" spc="-13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apresentar no</a:t>
                      </a:r>
                      <a:r>
                        <a:rPr lang="pt-PT" sz="900" spc="-16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PEB</a:t>
                      </a:r>
                      <a:r>
                        <a:rPr lang="pt-PT" sz="900" spc="-16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uma</a:t>
                      </a:r>
                      <a:r>
                        <a:rPr lang="pt-PT" sz="900" spc="-16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proposta</a:t>
                      </a:r>
                      <a:r>
                        <a:rPr lang="pt-PT" sz="900" spc="-14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900" spc="-16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pt-PT" sz="900" spc="-16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pt-PT" sz="900" spc="-15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NI</a:t>
                      </a:r>
                      <a:r>
                        <a:rPr lang="pt-PT" sz="900" spc="-15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para</a:t>
                      </a:r>
                      <a:r>
                        <a:rPr lang="pt-PT" sz="900" spc="-16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cada</a:t>
                      </a:r>
                      <a:r>
                        <a:rPr lang="pt-PT" sz="900" spc="-16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um</a:t>
                      </a:r>
                      <a:r>
                        <a:rPr lang="pt-PT" sz="900" spc="-15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dos</a:t>
                      </a:r>
                      <a:r>
                        <a:rPr lang="pt-PT" sz="900" spc="-16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elementos</a:t>
                      </a:r>
                      <a:r>
                        <a:rPr lang="pt-PT" sz="900" spc="-16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vinculados</a:t>
                      </a:r>
                      <a:r>
                        <a:rPr lang="pt-PT" sz="900" spc="-15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pt-PT" sz="900" spc="-15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esta</a:t>
                      </a:r>
                      <a:r>
                        <a:rPr lang="pt-PT" sz="900" spc="-16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nova</a:t>
                      </a:r>
                      <a:r>
                        <a:rPr lang="pt-PT" sz="900" spc="-15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etapa,</a:t>
                      </a:r>
                      <a:r>
                        <a:rPr lang="pt-PT" sz="900" spc="-15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que</a:t>
                      </a:r>
                      <a:r>
                        <a:rPr lang="pt-PT" sz="900" spc="-16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deverá ser</a:t>
                      </a:r>
                      <a:r>
                        <a:rPr lang="pt-PT" sz="900" spc="-7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avaliada</a:t>
                      </a:r>
                      <a:r>
                        <a:rPr lang="pt-PT" sz="900" spc="-7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pt-PT" sz="900" spc="-7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aprovada</a:t>
                      </a:r>
                      <a:r>
                        <a:rPr lang="pt-PT" sz="900" spc="-8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pelo</a:t>
                      </a:r>
                      <a:r>
                        <a:rPr lang="pt-PT" sz="900" spc="-6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Núcleo</a:t>
                      </a:r>
                      <a:r>
                        <a:rPr lang="pt-PT" sz="900" spc="-7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BIM</a:t>
                      </a:r>
                      <a:r>
                        <a:rPr lang="pt-PT" sz="900" spc="-7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pt-PT" sz="900" spc="-8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DNIT.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208763"/>
                  </a:ext>
                </a:extLst>
              </a:tr>
              <a:tr h="419976">
                <a:tc gridSpan="10">
                  <a:txBody>
                    <a:bodyPr/>
                    <a:lstStyle/>
                    <a:p>
                      <a:pPr marL="43815">
                        <a:spcBef>
                          <a:spcPts val="845"/>
                        </a:spcBef>
                        <a:spcAft>
                          <a:spcPts val="0"/>
                        </a:spcAft>
                      </a:pPr>
                      <a:r>
                        <a:rPr lang="pt-PT" sz="9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NOTA 2 - Especificar os NDs e NIs específicos para cada elemento.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826890"/>
                  </a:ext>
                </a:extLst>
              </a:tr>
            </a:tbl>
          </a:graphicData>
        </a:graphic>
      </p:graphicFrame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554AAD28-5092-4FFA-94B5-DA8A2C0CA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290537"/>
              </p:ext>
            </p:extLst>
          </p:nvPr>
        </p:nvGraphicFramePr>
        <p:xfrm>
          <a:off x="6096000" y="1645518"/>
          <a:ext cx="5742107" cy="29133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56411">
                  <a:extLst>
                    <a:ext uri="{9D8B030D-6E8A-4147-A177-3AD203B41FA5}">
                      <a16:colId xmlns:a16="http://schemas.microsoft.com/office/drawing/2014/main" val="3648752423"/>
                    </a:ext>
                  </a:extLst>
                </a:gridCol>
                <a:gridCol w="682412">
                  <a:extLst>
                    <a:ext uri="{9D8B030D-6E8A-4147-A177-3AD203B41FA5}">
                      <a16:colId xmlns:a16="http://schemas.microsoft.com/office/drawing/2014/main" val="1087897708"/>
                    </a:ext>
                  </a:extLst>
                </a:gridCol>
                <a:gridCol w="589356">
                  <a:extLst>
                    <a:ext uri="{9D8B030D-6E8A-4147-A177-3AD203B41FA5}">
                      <a16:colId xmlns:a16="http://schemas.microsoft.com/office/drawing/2014/main" val="2334174559"/>
                    </a:ext>
                  </a:extLst>
                </a:gridCol>
                <a:gridCol w="1070146">
                  <a:extLst>
                    <a:ext uri="{9D8B030D-6E8A-4147-A177-3AD203B41FA5}">
                      <a16:colId xmlns:a16="http://schemas.microsoft.com/office/drawing/2014/main" val="1118699409"/>
                    </a:ext>
                  </a:extLst>
                </a:gridCol>
                <a:gridCol w="558337">
                  <a:extLst>
                    <a:ext uri="{9D8B030D-6E8A-4147-A177-3AD203B41FA5}">
                      <a16:colId xmlns:a16="http://schemas.microsoft.com/office/drawing/2014/main" val="2990287006"/>
                    </a:ext>
                  </a:extLst>
                </a:gridCol>
                <a:gridCol w="662100">
                  <a:extLst>
                    <a:ext uri="{9D8B030D-6E8A-4147-A177-3AD203B41FA5}">
                      <a16:colId xmlns:a16="http://schemas.microsoft.com/office/drawing/2014/main" val="877518901"/>
                    </a:ext>
                  </a:extLst>
                </a:gridCol>
                <a:gridCol w="542225">
                  <a:extLst>
                    <a:ext uri="{9D8B030D-6E8A-4147-A177-3AD203B41FA5}">
                      <a16:colId xmlns:a16="http://schemas.microsoft.com/office/drawing/2014/main" val="4138910606"/>
                    </a:ext>
                  </a:extLst>
                </a:gridCol>
                <a:gridCol w="681120">
                  <a:extLst>
                    <a:ext uri="{9D8B030D-6E8A-4147-A177-3AD203B41FA5}">
                      <a16:colId xmlns:a16="http://schemas.microsoft.com/office/drawing/2014/main" val="96714042"/>
                    </a:ext>
                  </a:extLst>
                </a:gridCol>
              </a:tblGrid>
              <a:tr h="380365">
                <a:tc gridSpan="8"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pt-PT" sz="11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1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C.4. Documentos solicitados e os seus formatos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896619"/>
                  </a:ext>
                </a:extLst>
              </a:tr>
              <a:tr h="762000">
                <a:tc gridSpan="8">
                  <a:txBody>
                    <a:bodyPr/>
                    <a:lstStyle/>
                    <a:p>
                      <a:pPr>
                        <a:spcBef>
                          <a:spcPts val="35"/>
                        </a:spcBef>
                      </a:pP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Indique</a:t>
                      </a:r>
                      <a:r>
                        <a:rPr lang="pt-PT" sz="1000" spc="-7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todos</a:t>
                      </a:r>
                      <a:r>
                        <a:rPr lang="pt-PT" sz="1000" spc="-7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os</a:t>
                      </a:r>
                      <a:r>
                        <a:rPr lang="pt-PT" sz="1000" spc="-8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documentos</a:t>
                      </a:r>
                      <a:r>
                        <a:rPr lang="pt-PT" sz="1000" spc="-7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relacionados</a:t>
                      </a:r>
                      <a:r>
                        <a:rPr lang="pt-PT" sz="1000" spc="-7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nos</a:t>
                      </a:r>
                      <a:r>
                        <a:rPr lang="pt-PT" sz="1000" spc="-7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pacotes</a:t>
                      </a:r>
                      <a:r>
                        <a:rPr lang="pt-PT" sz="1000" spc="-8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7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entrega</a:t>
                      </a:r>
                      <a:r>
                        <a:rPr lang="pt-PT" sz="1000" spc="-8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solicitado</a:t>
                      </a:r>
                      <a:r>
                        <a:rPr lang="pt-PT" sz="1000" spc="-8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pt-PT" sz="1000" spc="1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item</a:t>
                      </a:r>
                      <a:r>
                        <a:rPr lang="pt-PT" sz="1000" spc="-7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pt-PT" sz="1000" spc="-8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pt-PT" sz="1000" spc="-7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CRTB,</a:t>
                      </a:r>
                      <a:r>
                        <a:rPr lang="pt-PT" sz="1000" spc="-7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as</a:t>
                      </a:r>
                      <a:r>
                        <a:rPr lang="pt-PT" sz="1000" spc="-7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datas propostas,</a:t>
                      </a:r>
                      <a:r>
                        <a:rPr lang="pt-PT" sz="1000" spc="-13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tanto</a:t>
                      </a:r>
                      <a:r>
                        <a:rPr lang="pt-PT" sz="1000" spc="-13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das</a:t>
                      </a:r>
                      <a:r>
                        <a:rPr lang="pt-PT" sz="1000" spc="-12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versões</a:t>
                      </a:r>
                      <a:r>
                        <a:rPr lang="pt-PT" sz="1000" spc="-12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anteriores</a:t>
                      </a:r>
                      <a:r>
                        <a:rPr lang="pt-PT" sz="1000" spc="-12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como</a:t>
                      </a:r>
                      <a:r>
                        <a:rPr lang="pt-PT" sz="1000" spc="-13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da</a:t>
                      </a:r>
                      <a:r>
                        <a:rPr lang="pt-PT" sz="1000" spc="-12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entrega</a:t>
                      </a:r>
                      <a:r>
                        <a:rPr lang="pt-PT" sz="1000" spc="-12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final</a:t>
                      </a:r>
                      <a:r>
                        <a:rPr lang="pt-PT" sz="1000" spc="-13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pt-PT" sz="1000" spc="-13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documento,</a:t>
                      </a:r>
                      <a:r>
                        <a:rPr lang="pt-PT" sz="1000" spc="-13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pt-PT" sz="1000" spc="-12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fase</a:t>
                      </a:r>
                      <a:r>
                        <a:rPr lang="pt-PT" sz="1000" spc="-12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correspondente,</a:t>
                      </a:r>
                      <a:r>
                        <a:rPr lang="pt-PT" sz="1000" spc="-13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 seu</a:t>
                      </a:r>
                      <a:r>
                        <a:rPr lang="pt-PT" sz="1000" spc="-16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respectivo</a:t>
                      </a:r>
                      <a:r>
                        <a:rPr lang="pt-PT" sz="1000" spc="-15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formato,</a:t>
                      </a:r>
                      <a:r>
                        <a:rPr lang="pt-PT" sz="1000" spc="-15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versão</a:t>
                      </a:r>
                      <a:r>
                        <a:rPr lang="pt-PT" sz="1000" spc="-15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pt-PT" sz="1000" spc="-15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pt-PT" sz="1000" spc="-15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estes</a:t>
                      </a:r>
                      <a:r>
                        <a:rPr lang="pt-PT" sz="1000" spc="-15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serão</a:t>
                      </a:r>
                      <a:r>
                        <a:rPr lang="pt-PT" sz="1000" spc="-15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extraídos</a:t>
                      </a:r>
                      <a:r>
                        <a:rPr lang="pt-PT" sz="1000" spc="-16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diretamente</a:t>
                      </a:r>
                      <a:r>
                        <a:rPr lang="pt-PT" sz="1000" spc="-14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ou</a:t>
                      </a:r>
                      <a:r>
                        <a:rPr lang="pt-PT" sz="1000" spc="-15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não</a:t>
                      </a:r>
                      <a:r>
                        <a:rPr lang="pt-PT" sz="1000" spc="-15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15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um</a:t>
                      </a:r>
                      <a:r>
                        <a:rPr lang="pt-PT" sz="1000" spc="-15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modelo.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579847"/>
                  </a:ext>
                </a:extLst>
              </a:tr>
              <a:tr h="313690">
                <a:tc gridSpan="8">
                  <a:txBody>
                    <a:bodyPr/>
                    <a:lstStyle/>
                    <a:p>
                      <a:pPr marL="43815">
                        <a:spcBef>
                          <a:spcPts val="645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Formulário 07 PEB. Documentos solicitados e os seus formatos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055407"/>
                  </a:ext>
                </a:extLst>
              </a:tr>
              <a:tr h="262890">
                <a:tc rowSpan="2">
                  <a:txBody>
                    <a:bodyPr/>
                    <a:lstStyle/>
                    <a:p>
                      <a:pPr algn="ctr"/>
                      <a:r>
                        <a:rPr lang="pt-PT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9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b="1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Pacote</a:t>
                      </a:r>
                      <a:r>
                        <a:rPr lang="pt-PT" sz="1000" b="1" spc="-19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b="1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b="1" spc="-19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b="1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Entrega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PT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9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PT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9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Fase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</a:pPr>
                      <a:r>
                        <a:rPr lang="pt-PT" sz="135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Informações Adicionais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67360" marR="459740" algn="ctr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Formato</a:t>
                      </a:r>
                      <a:endParaRPr lang="pt-BR" sz="11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PT" sz="85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Extraído do Modelo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58797"/>
                  </a:ext>
                </a:extLst>
              </a:tr>
              <a:tr h="43243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"/>
                        </a:spcBef>
                      </a:pPr>
                      <a:r>
                        <a:rPr lang="pt-PT" sz="95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Nativo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"/>
                        </a:spcBef>
                      </a:pPr>
                      <a:r>
                        <a:rPr lang="pt-PT" sz="95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Versão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"/>
                        </a:spcBef>
                      </a:pPr>
                      <a:r>
                        <a:rPr lang="pt-PT" sz="95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Entrega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883004"/>
                  </a:ext>
                </a:extLst>
              </a:tr>
              <a:tr h="380365"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endParaRPr lang="pt-B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endParaRPr lang="pt-B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endParaRPr lang="pt-B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283211"/>
                  </a:ext>
                </a:extLst>
              </a:tr>
              <a:tr h="381635">
                <a:tc>
                  <a:txBody>
                    <a:bodyPr/>
                    <a:lstStyle/>
                    <a:p>
                      <a:pPr marL="43815" marR="66675">
                        <a:lnSpc>
                          <a:spcPct val="105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7790" marR="45085" indent="-20320">
                        <a:lnSpc>
                          <a:spcPct val="105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766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968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3">
            <a:extLst>
              <a:ext uri="{FF2B5EF4-FFF2-40B4-BE49-F238E27FC236}">
                <a16:creationId xmlns:a16="http://schemas.microsoft.com/office/drawing/2014/main" id="{3CCC3ED9-37F3-4104-A18A-297E408884A2}"/>
              </a:ext>
            </a:extLst>
          </p:cNvPr>
          <p:cNvSpPr txBox="1">
            <a:spLocks/>
          </p:cNvSpPr>
          <p:nvPr/>
        </p:nvSpPr>
        <p:spPr>
          <a:xfrm>
            <a:off x="2555410" y="799692"/>
            <a:ext cx="5966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dirty="0">
                <a:solidFill>
                  <a:srgbClr val="0C6075"/>
                </a:solidFill>
              </a:rPr>
              <a:t>Planilhas – Estratégia de Colaboração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0C6075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53F48D3-175B-4B06-8B55-33C175BD6FC5}"/>
              </a:ext>
            </a:extLst>
          </p:cNvPr>
          <p:cNvSpPr txBox="1">
            <a:spLocks/>
          </p:cNvSpPr>
          <p:nvPr/>
        </p:nvSpPr>
        <p:spPr>
          <a:xfrm>
            <a:off x="2555410" y="321328"/>
            <a:ext cx="7684145" cy="47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ko-KR" sz="3200" b="1" dirty="0">
                <a:solidFill>
                  <a:srgbClr val="0C6075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Modelo de Planilha PEB</a:t>
            </a:r>
            <a:endParaRPr lang="en-US" altLang="ko-KR" sz="3200" b="1" dirty="0">
              <a:solidFill>
                <a:srgbClr val="0C6075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cxnSp>
        <p:nvCxnSpPr>
          <p:cNvPr id="8" name="Straight Arrow Connector 3">
            <a:extLst>
              <a:ext uri="{FF2B5EF4-FFF2-40B4-BE49-F238E27FC236}">
                <a16:creationId xmlns:a16="http://schemas.microsoft.com/office/drawing/2014/main" id="{8A95D2F6-969E-44F3-B98E-A78585EC5B91}"/>
              </a:ext>
            </a:extLst>
          </p:cNvPr>
          <p:cNvCxnSpPr>
            <a:cxnSpLocks/>
          </p:cNvCxnSpPr>
          <p:nvPr/>
        </p:nvCxnSpPr>
        <p:spPr>
          <a:xfrm>
            <a:off x="2657385" y="786282"/>
            <a:ext cx="3206801" cy="8793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95AB2D47-3C83-4B5B-ADA0-CD58B22CFA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865051"/>
              </p:ext>
            </p:extLst>
          </p:nvPr>
        </p:nvGraphicFramePr>
        <p:xfrm>
          <a:off x="598548" y="1678166"/>
          <a:ext cx="5497452" cy="401471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55364">
                  <a:extLst>
                    <a:ext uri="{9D8B030D-6E8A-4147-A177-3AD203B41FA5}">
                      <a16:colId xmlns:a16="http://schemas.microsoft.com/office/drawing/2014/main" val="3351848151"/>
                    </a:ext>
                  </a:extLst>
                </a:gridCol>
                <a:gridCol w="2442088">
                  <a:extLst>
                    <a:ext uri="{9D8B030D-6E8A-4147-A177-3AD203B41FA5}">
                      <a16:colId xmlns:a16="http://schemas.microsoft.com/office/drawing/2014/main" val="1208758860"/>
                    </a:ext>
                  </a:extLst>
                </a:gridCol>
              </a:tblGrid>
              <a:tr h="304388">
                <a:tc gridSpan="2">
                  <a:txBody>
                    <a:bodyPr/>
                    <a:lstStyle/>
                    <a:p>
                      <a:pPr marL="43815"/>
                      <a:r>
                        <a:rPr lang="pt-PT" sz="1200" b="1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D. Estratégia de colaboração</a:t>
                      </a:r>
                      <a:endParaRPr lang="pt-BR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921920"/>
                  </a:ext>
                </a:extLst>
              </a:tr>
              <a:tr h="391356">
                <a:tc gridSpan="2">
                  <a:txBody>
                    <a:bodyPr/>
                    <a:lstStyle/>
                    <a:p>
                      <a:pPr marL="43815"/>
                      <a:r>
                        <a:rPr lang="pt-PT" sz="12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D.1 Ambiente Comum de Dados (CDE)</a:t>
                      </a:r>
                      <a:endParaRPr lang="pt-BR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929391"/>
                  </a:ext>
                </a:extLst>
              </a:tr>
              <a:tr h="662659">
                <a:tc gridSpan="2">
                  <a:txBody>
                    <a:bodyPr/>
                    <a:lstStyle/>
                    <a:p>
                      <a:pPr marL="43815" marR="445770">
                        <a:lnSpc>
                          <a:spcPct val="10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Indique</a:t>
                      </a:r>
                      <a:r>
                        <a:rPr lang="pt-PT" sz="1000" spc="-17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qual</a:t>
                      </a:r>
                      <a:r>
                        <a:rPr lang="pt-PT" sz="1000" spc="-17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pt-PT" sz="1000" spc="-17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CDE</a:t>
                      </a:r>
                      <a:r>
                        <a:rPr lang="pt-PT" sz="1000" spc="-17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pt-PT" sz="1000" spc="-17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ser</a:t>
                      </a:r>
                      <a:r>
                        <a:rPr lang="pt-PT" sz="1000" spc="-17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disponibilizado,</a:t>
                      </a:r>
                      <a:r>
                        <a:rPr lang="pt-PT" sz="1000" spc="-18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formas</a:t>
                      </a:r>
                      <a:r>
                        <a:rPr lang="pt-PT" sz="1000" spc="-17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17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acesso</a:t>
                      </a:r>
                      <a:r>
                        <a:rPr lang="pt-PT" sz="1000" spc="-17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aos</a:t>
                      </a:r>
                      <a:r>
                        <a:rPr lang="pt-PT" sz="1000" spc="-17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participantes</a:t>
                      </a:r>
                      <a:r>
                        <a:rPr lang="pt-PT" sz="1000" spc="-17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pt-PT" sz="1000" spc="-17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formatos</a:t>
                      </a:r>
                      <a:r>
                        <a:rPr lang="pt-PT" sz="1000" spc="-18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pt-PT" sz="1000" spc="-16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serem utilizados na</a:t>
                      </a:r>
                      <a:r>
                        <a:rPr lang="pt-PT" sz="1000" spc="-12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colaboração.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186505"/>
                  </a:ext>
                </a:extLst>
              </a:tr>
              <a:tr h="390411">
                <a:tc gridSpan="2">
                  <a:txBody>
                    <a:bodyPr/>
                    <a:lstStyle/>
                    <a:p>
                      <a:pPr marL="43815"/>
                      <a:r>
                        <a:rPr lang="pt-PT" sz="1000" b="1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Formulário 08 PEB. Ambiente Comum de Dados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096475"/>
                  </a:ext>
                </a:extLst>
              </a:tr>
              <a:tr h="567183">
                <a:tc gridSpan="2"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pt-PT" sz="75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Plataformas e formatos do Ambiente Comum de Dados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923315"/>
                  </a:ext>
                </a:extLst>
              </a:tr>
              <a:tr h="566238"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pt-PT" sz="75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Ambiente de Dados Compartilhados (CDE):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pt-PT" sz="75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i="1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Exemplo: CDE MASTER 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323542"/>
                  </a:ext>
                </a:extLst>
              </a:tr>
              <a:tr h="566238"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pt-PT" sz="75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Plataforma de colaboração: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pt-PT" sz="75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i="1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Exemplo: BIMCollab 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57411"/>
                  </a:ext>
                </a:extLst>
              </a:tr>
              <a:tr h="566238">
                <a:tc>
                  <a:txBody>
                    <a:bodyPr/>
                    <a:lstStyle/>
                    <a:p>
                      <a:pPr marL="43815" marR="868680">
                        <a:lnSpc>
                          <a:spcPct val="105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Formato</a:t>
                      </a:r>
                      <a:r>
                        <a:rPr lang="pt-PT" sz="1000" spc="-17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17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solicitações</a:t>
                      </a:r>
                      <a:r>
                        <a:rPr lang="pt-PT" sz="1000" spc="-17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16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informação</a:t>
                      </a:r>
                      <a:r>
                        <a:rPr lang="pt-PT" sz="1000" spc="-17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 comunicação: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pt-PT" sz="75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i="1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Exemplo: Arquivos BCF 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756606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9F5E52CA-E1BF-45A3-8F45-735ACE9C2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565099"/>
              </p:ext>
            </p:extLst>
          </p:nvPr>
        </p:nvGraphicFramePr>
        <p:xfrm>
          <a:off x="6397482" y="1678166"/>
          <a:ext cx="5390515" cy="29737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62000">
                  <a:extLst>
                    <a:ext uri="{9D8B030D-6E8A-4147-A177-3AD203B41FA5}">
                      <a16:colId xmlns:a16="http://schemas.microsoft.com/office/drawing/2014/main" val="4118336071"/>
                    </a:ext>
                  </a:extLst>
                </a:gridCol>
                <a:gridCol w="716157">
                  <a:extLst>
                    <a:ext uri="{9D8B030D-6E8A-4147-A177-3AD203B41FA5}">
                      <a16:colId xmlns:a16="http://schemas.microsoft.com/office/drawing/2014/main" val="1411749016"/>
                    </a:ext>
                  </a:extLst>
                </a:gridCol>
                <a:gridCol w="861183">
                  <a:extLst>
                    <a:ext uri="{9D8B030D-6E8A-4147-A177-3AD203B41FA5}">
                      <a16:colId xmlns:a16="http://schemas.microsoft.com/office/drawing/2014/main" val="3767452595"/>
                    </a:ext>
                  </a:extLst>
                </a:gridCol>
                <a:gridCol w="805384">
                  <a:extLst>
                    <a:ext uri="{9D8B030D-6E8A-4147-A177-3AD203B41FA5}">
                      <a16:colId xmlns:a16="http://schemas.microsoft.com/office/drawing/2014/main" val="2359676782"/>
                    </a:ext>
                  </a:extLst>
                </a:gridCol>
                <a:gridCol w="540816">
                  <a:extLst>
                    <a:ext uri="{9D8B030D-6E8A-4147-A177-3AD203B41FA5}">
                      <a16:colId xmlns:a16="http://schemas.microsoft.com/office/drawing/2014/main" val="3054103408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60644732"/>
                    </a:ext>
                  </a:extLst>
                </a:gridCol>
                <a:gridCol w="699135">
                  <a:extLst>
                    <a:ext uri="{9D8B030D-6E8A-4147-A177-3AD203B41FA5}">
                      <a16:colId xmlns:a16="http://schemas.microsoft.com/office/drawing/2014/main" val="3017685838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2034808852"/>
                    </a:ext>
                  </a:extLst>
                </a:gridCol>
              </a:tblGrid>
              <a:tr h="252095">
                <a:tc gridSpan="8">
                  <a:txBody>
                    <a:bodyPr/>
                    <a:lstStyle/>
                    <a:p>
                      <a:pPr marL="43815"/>
                      <a:r>
                        <a:rPr lang="pt-PT" sz="12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D.2 Procedimento de reuniões</a:t>
                      </a:r>
                      <a:endParaRPr lang="pt-BR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596204"/>
                  </a:ext>
                </a:extLst>
              </a:tr>
              <a:tr h="525780">
                <a:tc gridSpan="8">
                  <a:txBody>
                    <a:bodyPr/>
                    <a:lstStyle/>
                    <a:p>
                      <a:pPr marL="43815" marR="402590" algn="l">
                        <a:lnSpc>
                          <a:spcPct val="105000"/>
                        </a:lnSpc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Indique</a:t>
                      </a:r>
                      <a:r>
                        <a:rPr lang="pt-PT" sz="1000" spc="-17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as</a:t>
                      </a:r>
                      <a:r>
                        <a:rPr lang="pt-PT" sz="1000" spc="-16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principais</a:t>
                      </a:r>
                      <a:r>
                        <a:rPr lang="pt-PT" sz="1000" spc="-16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reuniões</a:t>
                      </a:r>
                      <a:r>
                        <a:rPr lang="pt-PT" sz="1000" spc="-16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16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trabalho</a:t>
                      </a:r>
                      <a:r>
                        <a:rPr lang="pt-PT" sz="1000" spc="-17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pt-PT" sz="1000" spc="-16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coordenação</a:t>
                      </a:r>
                      <a:r>
                        <a:rPr lang="pt-PT" sz="1000" spc="-16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que</a:t>
                      </a:r>
                      <a:r>
                        <a:rPr lang="pt-PT" sz="1000" spc="-16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deverão</a:t>
                      </a:r>
                      <a:r>
                        <a:rPr lang="pt-PT" sz="1000" spc="-17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ser</a:t>
                      </a:r>
                      <a:r>
                        <a:rPr lang="pt-PT" sz="1000" spc="-16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realizadas</a:t>
                      </a:r>
                      <a:r>
                        <a:rPr lang="pt-PT" sz="1000" spc="-16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ao</a:t>
                      </a:r>
                      <a:r>
                        <a:rPr lang="pt-PT" sz="1000" spc="-16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longo</a:t>
                      </a:r>
                      <a:r>
                        <a:rPr lang="pt-PT" sz="1000" spc="-17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 projeto</a:t>
                      </a:r>
                      <a:r>
                        <a:rPr lang="pt-PT" sz="1000" spc="-6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pt-PT" sz="1000" spc="-6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os</a:t>
                      </a:r>
                      <a:r>
                        <a:rPr lang="pt-PT" sz="1000" spc="-6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seus</a:t>
                      </a:r>
                      <a:r>
                        <a:rPr lang="pt-PT" sz="1000" spc="-7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participantes.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731661"/>
                  </a:ext>
                </a:extLst>
              </a:tr>
              <a:tr h="304800">
                <a:tc gridSpan="8">
                  <a:txBody>
                    <a:bodyPr/>
                    <a:lstStyle/>
                    <a:p>
                      <a:pPr marL="43815" algn="l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rgbClr val="1F376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Formulário 09 PEB. Procedimento de reuniões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480863"/>
                  </a:ext>
                </a:extLst>
              </a:tr>
              <a:tr h="656590"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</a:pPr>
                      <a:r>
                        <a:rPr lang="pt-PT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Tipo de Reunião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</a:pPr>
                      <a:r>
                        <a:rPr lang="pt-PT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Etapa do Projeto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Participantes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22860" algn="ctr">
                        <a:lnSpc>
                          <a:spcPct val="105000"/>
                        </a:lnSpc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Frequência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34925" algn="ctr">
                        <a:lnSpc>
                          <a:spcPct val="105000"/>
                        </a:lnSpc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Qtd.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Local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Modal.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</a:pPr>
                      <a:r>
                        <a:rPr lang="pt-PT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Reg.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56812"/>
                  </a:ext>
                </a:extLst>
              </a:tr>
              <a:tr h="762635">
                <a:tc>
                  <a:txBody>
                    <a:bodyPr/>
                    <a:lstStyle/>
                    <a:p>
                      <a:pPr algn="l"/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t-B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704197"/>
                  </a:ext>
                </a:extLst>
              </a:tr>
              <a:tr h="471805">
                <a:tc gridSpan="8">
                  <a:txBody>
                    <a:bodyPr/>
                    <a:lstStyle/>
                    <a:p>
                      <a:pPr marL="43815" algn="l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(*) A quantidade e frequência das reuniões pode mudar conforme a dinâmica do projeto.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631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213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3">
            <a:extLst>
              <a:ext uri="{FF2B5EF4-FFF2-40B4-BE49-F238E27FC236}">
                <a16:creationId xmlns:a16="http://schemas.microsoft.com/office/drawing/2014/main" id="{3CCC3ED9-37F3-4104-A18A-297E408884A2}"/>
              </a:ext>
            </a:extLst>
          </p:cNvPr>
          <p:cNvSpPr txBox="1">
            <a:spLocks/>
          </p:cNvSpPr>
          <p:nvPr/>
        </p:nvSpPr>
        <p:spPr>
          <a:xfrm>
            <a:off x="2555409" y="799692"/>
            <a:ext cx="6765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dirty="0">
                <a:solidFill>
                  <a:srgbClr val="0C6075"/>
                </a:solidFill>
              </a:rPr>
              <a:t>Planilhas – Infraestrutura e Codificação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0C6075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53F48D3-175B-4B06-8B55-33C175BD6FC5}"/>
              </a:ext>
            </a:extLst>
          </p:cNvPr>
          <p:cNvSpPr txBox="1">
            <a:spLocks/>
          </p:cNvSpPr>
          <p:nvPr/>
        </p:nvSpPr>
        <p:spPr>
          <a:xfrm>
            <a:off x="2555410" y="321328"/>
            <a:ext cx="7684145" cy="47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ko-KR" sz="3200" b="1" dirty="0">
                <a:solidFill>
                  <a:srgbClr val="0C6075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Modelo de Planilha PEB</a:t>
            </a:r>
            <a:endParaRPr lang="en-US" altLang="ko-KR" sz="3200" b="1" dirty="0">
              <a:solidFill>
                <a:srgbClr val="0C6075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cxnSp>
        <p:nvCxnSpPr>
          <p:cNvPr id="8" name="Straight Arrow Connector 3">
            <a:extLst>
              <a:ext uri="{FF2B5EF4-FFF2-40B4-BE49-F238E27FC236}">
                <a16:creationId xmlns:a16="http://schemas.microsoft.com/office/drawing/2014/main" id="{8A95D2F6-969E-44F3-B98E-A78585EC5B91}"/>
              </a:ext>
            </a:extLst>
          </p:cNvPr>
          <p:cNvCxnSpPr>
            <a:cxnSpLocks/>
          </p:cNvCxnSpPr>
          <p:nvPr/>
        </p:nvCxnSpPr>
        <p:spPr>
          <a:xfrm>
            <a:off x="2657385" y="786282"/>
            <a:ext cx="3206801" cy="8793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1C5B6ED-380C-4BFC-986D-08CC40782B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310244"/>
              </p:ext>
            </p:extLst>
          </p:nvPr>
        </p:nvGraphicFramePr>
        <p:xfrm>
          <a:off x="1137346" y="1505601"/>
          <a:ext cx="8884920" cy="221869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15565">
                  <a:extLst>
                    <a:ext uri="{9D8B030D-6E8A-4147-A177-3AD203B41FA5}">
                      <a16:colId xmlns:a16="http://schemas.microsoft.com/office/drawing/2014/main" val="993333075"/>
                    </a:ext>
                  </a:extLst>
                </a:gridCol>
                <a:gridCol w="1450340">
                  <a:extLst>
                    <a:ext uri="{9D8B030D-6E8A-4147-A177-3AD203B41FA5}">
                      <a16:colId xmlns:a16="http://schemas.microsoft.com/office/drawing/2014/main" val="2388482912"/>
                    </a:ext>
                  </a:extLst>
                </a:gridCol>
                <a:gridCol w="1452245">
                  <a:extLst>
                    <a:ext uri="{9D8B030D-6E8A-4147-A177-3AD203B41FA5}">
                      <a16:colId xmlns:a16="http://schemas.microsoft.com/office/drawing/2014/main" val="1057542471"/>
                    </a:ext>
                  </a:extLst>
                </a:gridCol>
                <a:gridCol w="3366770">
                  <a:extLst>
                    <a:ext uri="{9D8B030D-6E8A-4147-A177-3AD203B41FA5}">
                      <a16:colId xmlns:a16="http://schemas.microsoft.com/office/drawing/2014/main" val="300793798"/>
                    </a:ext>
                  </a:extLst>
                </a:gridCol>
              </a:tblGrid>
              <a:tr h="380365">
                <a:tc gridSpan="4"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pt-PT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200" b="1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E. Softwares Utilizados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182245"/>
                  </a:ext>
                </a:extLst>
              </a:tr>
              <a:tr h="381000">
                <a:tc gridSpan="4"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</a:pPr>
                      <a:r>
                        <a:rPr lang="pt-PT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200" b="1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E.1 Relação dos Softwares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646590"/>
                  </a:ext>
                </a:extLst>
              </a:tr>
              <a:tr h="381000">
                <a:tc gridSpan="4"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pt-PT" sz="75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Indique a relação de softwares utilizados no desenvolvimento do projeto.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513051"/>
                  </a:ext>
                </a:extLst>
              </a:tr>
              <a:tr h="380365">
                <a:tc gridSpan="4"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pt-PT" sz="75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b="1" dirty="0">
                          <a:solidFill>
                            <a:srgbClr val="1F376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Formulário 10 </a:t>
                      </a:r>
                      <a:r>
                        <a:rPr lang="pt-PT" sz="1000" b="1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PEB. Relação dos Softwares utilizados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532410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</a:pPr>
                      <a:r>
                        <a:rPr lang="pt-PT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Desenvolvedor/Fabricante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</a:pPr>
                      <a:r>
                        <a:rPr lang="pt-PT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Nome do software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</a:pPr>
                      <a:r>
                        <a:rPr lang="pt-PT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Versão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</a:pPr>
                      <a:r>
                        <a:rPr lang="pt-PT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Disciplina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970717"/>
                  </a:ext>
                </a:extLst>
              </a:tr>
              <a:tr h="248285">
                <a:tc>
                  <a:txBody>
                    <a:bodyPr/>
                    <a:lstStyle/>
                    <a:p>
                      <a:pPr marL="33020" algn="ctr">
                        <a:lnSpc>
                          <a:spcPts val="110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pt-PT" sz="1000" i="1">
                          <a:solidFill>
                            <a:srgbClr val="A4A4A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ts val="110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pt-PT" sz="1000" i="1">
                          <a:solidFill>
                            <a:srgbClr val="A4A4A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ts val="110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pt-PT" sz="1000" i="1">
                          <a:solidFill>
                            <a:srgbClr val="A4A4A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10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pt-PT" sz="1000" i="1" dirty="0">
                          <a:solidFill>
                            <a:srgbClr val="A4A4A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692767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182A92D6-729D-4D2F-92E1-974BC12656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305246"/>
              </p:ext>
            </p:extLst>
          </p:nvPr>
        </p:nvGraphicFramePr>
        <p:xfrm>
          <a:off x="1137346" y="4039083"/>
          <a:ext cx="8884920" cy="221868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71640">
                  <a:extLst>
                    <a:ext uri="{9D8B030D-6E8A-4147-A177-3AD203B41FA5}">
                      <a16:colId xmlns:a16="http://schemas.microsoft.com/office/drawing/2014/main" val="1838144591"/>
                    </a:ext>
                  </a:extLst>
                </a:gridCol>
                <a:gridCol w="6013280">
                  <a:extLst>
                    <a:ext uri="{9D8B030D-6E8A-4147-A177-3AD203B41FA5}">
                      <a16:colId xmlns:a16="http://schemas.microsoft.com/office/drawing/2014/main" val="1953314718"/>
                    </a:ext>
                  </a:extLst>
                </a:gridCol>
              </a:tblGrid>
              <a:tr h="415874">
                <a:tc gridSpan="2"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pt-PT" sz="75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2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E.2. Nomes dos diretórios e documentos dos modelos BIM</a:t>
                      </a:r>
                      <a:endParaRPr lang="pt-BR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455952"/>
                  </a:ext>
                </a:extLst>
              </a:tr>
              <a:tr h="691738">
                <a:tc gridSpan="2"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</a:pPr>
                      <a:r>
                        <a:rPr lang="pt-PT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Listar</a:t>
                      </a:r>
                      <a:r>
                        <a:rPr lang="pt-PT" sz="1000" spc="-17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pt-PT" sz="1000" spc="-16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nomear</a:t>
                      </a:r>
                      <a:r>
                        <a:rPr lang="pt-PT" sz="1000" spc="-16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todos</a:t>
                      </a:r>
                      <a:r>
                        <a:rPr lang="pt-PT" sz="1000" spc="-16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os</a:t>
                      </a:r>
                      <a:r>
                        <a:rPr lang="pt-PT" sz="1000" spc="-17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arquivos</a:t>
                      </a:r>
                      <a:r>
                        <a:rPr lang="pt-PT" sz="1000" spc="-16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pt-PT" sz="1000" spc="-16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serem</a:t>
                      </a:r>
                      <a:r>
                        <a:rPr lang="pt-PT" sz="1000" spc="-16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entregues.</a:t>
                      </a:r>
                      <a:r>
                        <a:rPr lang="pt-PT" sz="1000" spc="-16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Seguir</a:t>
                      </a:r>
                      <a:r>
                        <a:rPr lang="pt-PT" sz="1000" spc="-16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pt-PT" sz="1000" spc="-16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codificação</a:t>
                      </a:r>
                      <a:r>
                        <a:rPr lang="pt-PT" sz="1000" spc="-16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16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diretórios</a:t>
                      </a:r>
                      <a:r>
                        <a:rPr lang="pt-PT" sz="1000" spc="-17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pt-PT" sz="1000" spc="-16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documentos</a:t>
                      </a:r>
                      <a:r>
                        <a:rPr lang="pt-PT" sz="1000" spc="-16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apresentada</a:t>
                      </a:r>
                      <a:r>
                        <a:rPr lang="pt-PT" sz="1000" spc="-17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pt-PT" sz="1000" spc="-16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Anexo</a:t>
                      </a:r>
                      <a:r>
                        <a:rPr lang="pt-PT" sz="1000" spc="-16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pt-PT" sz="1000" spc="-15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Edital</a:t>
                      </a:r>
                      <a:r>
                        <a:rPr lang="pt-PT" sz="1000" spc="-16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pt-PT" sz="1000" spc="-17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Caderno</a:t>
                      </a:r>
                      <a:r>
                        <a:rPr lang="pt-PT" sz="1000" spc="-16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16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Requisitos Técnicos</a:t>
                      </a:r>
                      <a:r>
                        <a:rPr lang="pt-PT" sz="1000" spc="-7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BIM</a:t>
                      </a:r>
                      <a:r>
                        <a:rPr lang="pt-PT" sz="1000" spc="-6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pt-PT" sz="1000" spc="-6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CRTB.</a:t>
                      </a:r>
                      <a:r>
                        <a:rPr lang="pt-PT" sz="1000" spc="-7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(ver</a:t>
                      </a:r>
                      <a:r>
                        <a:rPr lang="pt-PT" sz="1000" spc="-6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item</a:t>
                      </a:r>
                      <a:r>
                        <a:rPr lang="pt-PT" sz="1000" spc="-5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5.11</a:t>
                      </a:r>
                      <a:r>
                        <a:rPr lang="pt-PT" sz="1000" spc="-5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CRTB)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586753"/>
                  </a:ext>
                </a:extLst>
              </a:tr>
              <a:tr h="415181">
                <a:tc gridSpan="2"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pt-PT" sz="75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b="1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Formulário 11 PEB. Nome de arquivos dos modelos BIM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168132"/>
                  </a:ext>
                </a:extLst>
              </a:tr>
              <a:tr h="426964"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</a:pPr>
                      <a:r>
                        <a:rPr lang="pt-PT" sz="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Arquivos do Modelo BIM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</a:pPr>
                      <a:r>
                        <a:rPr lang="pt-PT" sz="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Nome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28260"/>
                  </a:ext>
                </a:extLst>
              </a:tr>
              <a:tr h="268932">
                <a:tc>
                  <a:txBody>
                    <a:bodyPr/>
                    <a:lstStyle/>
                    <a:p>
                      <a:pPr marL="43815">
                        <a:lnSpc>
                          <a:spcPts val="1100"/>
                        </a:lnSpc>
                        <a:spcBef>
                          <a:spcPts val="740"/>
                        </a:spcBef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100"/>
                        </a:lnSpc>
                        <a:spcBef>
                          <a:spcPts val="740"/>
                        </a:spcBef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776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51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3">
            <a:extLst>
              <a:ext uri="{FF2B5EF4-FFF2-40B4-BE49-F238E27FC236}">
                <a16:creationId xmlns:a16="http://schemas.microsoft.com/office/drawing/2014/main" id="{3CCC3ED9-37F3-4104-A18A-297E408884A2}"/>
              </a:ext>
            </a:extLst>
          </p:cNvPr>
          <p:cNvSpPr txBox="1">
            <a:spLocks/>
          </p:cNvSpPr>
          <p:nvPr/>
        </p:nvSpPr>
        <p:spPr>
          <a:xfrm>
            <a:off x="2555409" y="799692"/>
            <a:ext cx="6765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dirty="0">
                <a:solidFill>
                  <a:srgbClr val="0C6075"/>
                </a:solidFill>
              </a:rPr>
              <a:t>Planilhas – SICRO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0C6075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53F48D3-175B-4B06-8B55-33C175BD6FC5}"/>
              </a:ext>
            </a:extLst>
          </p:cNvPr>
          <p:cNvSpPr txBox="1">
            <a:spLocks/>
          </p:cNvSpPr>
          <p:nvPr/>
        </p:nvSpPr>
        <p:spPr>
          <a:xfrm>
            <a:off x="2555410" y="321328"/>
            <a:ext cx="7684145" cy="47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ko-KR" sz="3200" b="1" dirty="0">
                <a:solidFill>
                  <a:srgbClr val="0C6075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Modelo de Planilha PEB</a:t>
            </a:r>
            <a:endParaRPr lang="en-US" altLang="ko-KR" sz="3200" b="1" dirty="0">
              <a:solidFill>
                <a:srgbClr val="0C6075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cxnSp>
        <p:nvCxnSpPr>
          <p:cNvPr id="8" name="Straight Arrow Connector 3">
            <a:extLst>
              <a:ext uri="{FF2B5EF4-FFF2-40B4-BE49-F238E27FC236}">
                <a16:creationId xmlns:a16="http://schemas.microsoft.com/office/drawing/2014/main" id="{8A95D2F6-969E-44F3-B98E-A78585EC5B91}"/>
              </a:ext>
            </a:extLst>
          </p:cNvPr>
          <p:cNvCxnSpPr>
            <a:cxnSpLocks/>
          </p:cNvCxnSpPr>
          <p:nvPr/>
        </p:nvCxnSpPr>
        <p:spPr>
          <a:xfrm>
            <a:off x="2657385" y="786282"/>
            <a:ext cx="3206801" cy="8793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BAD6820-8612-4EE9-AECB-6AD0B8DC7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874097"/>
              </p:ext>
            </p:extLst>
          </p:nvPr>
        </p:nvGraphicFramePr>
        <p:xfrm>
          <a:off x="885445" y="1538374"/>
          <a:ext cx="9718645" cy="431673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02052">
                  <a:extLst>
                    <a:ext uri="{9D8B030D-6E8A-4147-A177-3AD203B41FA5}">
                      <a16:colId xmlns:a16="http://schemas.microsoft.com/office/drawing/2014/main" val="1890463594"/>
                    </a:ext>
                  </a:extLst>
                </a:gridCol>
                <a:gridCol w="7516593">
                  <a:extLst>
                    <a:ext uri="{9D8B030D-6E8A-4147-A177-3AD203B41FA5}">
                      <a16:colId xmlns:a16="http://schemas.microsoft.com/office/drawing/2014/main" val="4061055355"/>
                    </a:ext>
                  </a:extLst>
                </a:gridCol>
              </a:tblGrid>
              <a:tr h="463890">
                <a:tc gridSpan="2"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pt-PT" sz="75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3815"/>
                      <a:r>
                        <a:rPr lang="pt-PT" sz="12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E.4. Sistema de classificação</a:t>
                      </a:r>
                      <a:endParaRPr lang="pt-BR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085008"/>
                  </a:ext>
                </a:extLst>
              </a:tr>
              <a:tr h="756629">
                <a:tc gridSpan="2">
                  <a:txBody>
                    <a:bodyPr/>
                    <a:lstStyle/>
                    <a:p>
                      <a:pPr marL="43815">
                        <a:lnSpc>
                          <a:spcPct val="105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pt-PT" sz="1000" spc="-16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Contratada</a:t>
                      </a:r>
                      <a:r>
                        <a:rPr lang="pt-PT" sz="1000" spc="-16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deverá</a:t>
                      </a:r>
                      <a:r>
                        <a:rPr lang="pt-PT" sz="1000" spc="-16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adotar</a:t>
                      </a:r>
                      <a:r>
                        <a:rPr lang="pt-PT" sz="1000" spc="-16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os</a:t>
                      </a:r>
                      <a:r>
                        <a:rPr lang="pt-PT" sz="1000" spc="-16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códigos</a:t>
                      </a:r>
                      <a:r>
                        <a:rPr lang="pt-PT" sz="1000" spc="-16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dos</a:t>
                      </a:r>
                      <a:r>
                        <a:rPr lang="pt-PT" sz="1000" spc="-16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serviços</a:t>
                      </a:r>
                      <a:r>
                        <a:rPr lang="pt-PT" sz="1000" spc="-16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pt-PT" sz="1000" spc="-16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insumos</a:t>
                      </a:r>
                      <a:r>
                        <a:rPr lang="pt-PT" sz="1000" spc="-16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constantes</a:t>
                      </a:r>
                      <a:r>
                        <a:rPr lang="pt-PT" sz="1000" spc="-16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pt-PT" sz="1000" spc="-16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Sistema</a:t>
                      </a:r>
                      <a:r>
                        <a:rPr lang="pt-PT" sz="1000" spc="-16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15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Custos</a:t>
                      </a:r>
                      <a:r>
                        <a:rPr lang="pt-PT" sz="1000" spc="-16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Referenciais</a:t>
                      </a:r>
                      <a:r>
                        <a:rPr lang="pt-PT" sz="1000" spc="-16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16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Obras</a:t>
                      </a:r>
                      <a:r>
                        <a:rPr lang="pt-PT" sz="1000" spc="-14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pt-PT" sz="1000" spc="-16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SICRO</a:t>
                      </a:r>
                      <a:r>
                        <a:rPr lang="pt-PT" sz="1000" spc="-16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(correspondente</a:t>
                      </a:r>
                      <a:r>
                        <a:rPr lang="pt-PT" sz="1000" spc="-16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pt-PT" sz="1000" spc="-16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região</a:t>
                      </a:r>
                      <a:r>
                        <a:rPr lang="pt-PT" sz="1000" spc="-16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 projeto/obra)</a:t>
                      </a:r>
                      <a:r>
                        <a:rPr lang="pt-PT" sz="1000" spc="-17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para</a:t>
                      </a:r>
                      <a:r>
                        <a:rPr lang="pt-PT" sz="1000" spc="-17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pt-PT" sz="1000" spc="-17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classificação</a:t>
                      </a:r>
                      <a:r>
                        <a:rPr lang="pt-PT" sz="1000" spc="-17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pt-PT" sz="1000" spc="-17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codificação</a:t>
                      </a:r>
                      <a:r>
                        <a:rPr lang="pt-PT" sz="1000" spc="-17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dos</a:t>
                      </a:r>
                      <a:r>
                        <a:rPr lang="pt-PT" sz="1000" spc="-17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elementos</a:t>
                      </a:r>
                      <a:r>
                        <a:rPr lang="pt-PT" sz="1000" spc="-17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pt-PT" sz="1000" spc="-16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modelo</a:t>
                      </a:r>
                      <a:r>
                        <a:rPr lang="pt-PT" sz="1000" spc="-17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BIM,</a:t>
                      </a:r>
                      <a:r>
                        <a:rPr lang="pt-PT" sz="1000" spc="-16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com</a:t>
                      </a:r>
                      <a:r>
                        <a:rPr lang="pt-PT" sz="1000" spc="-17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pt-PT" sz="1000" spc="-17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possibilidade</a:t>
                      </a:r>
                      <a:r>
                        <a:rPr lang="pt-PT" sz="1000" spc="-17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17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serem</a:t>
                      </a:r>
                      <a:r>
                        <a:rPr lang="pt-PT" sz="1000" spc="-16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realizados</a:t>
                      </a:r>
                      <a:r>
                        <a:rPr lang="pt-PT" sz="1000" spc="-17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complementos,</a:t>
                      </a:r>
                      <a:r>
                        <a:rPr lang="pt-PT" sz="1000" spc="-17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desde</a:t>
                      </a:r>
                      <a:r>
                        <a:rPr lang="pt-PT" sz="1000" spc="-17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que</a:t>
                      </a:r>
                      <a:r>
                        <a:rPr lang="pt-PT" sz="1000" spc="-17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previamente autorizados</a:t>
                      </a:r>
                      <a:r>
                        <a:rPr lang="pt-PT" sz="1000" spc="-12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pelo</a:t>
                      </a:r>
                      <a:r>
                        <a:rPr lang="pt-PT" sz="1000" spc="-12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DNIT.</a:t>
                      </a:r>
                      <a:r>
                        <a:rPr lang="pt-PT" sz="1000" spc="-12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(utilizar</a:t>
                      </a:r>
                      <a:r>
                        <a:rPr lang="pt-PT" sz="1000" spc="-11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pt-PT" sz="1000" spc="-12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versão</a:t>
                      </a:r>
                      <a:r>
                        <a:rPr lang="pt-PT" sz="1000" spc="-12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mais</a:t>
                      </a:r>
                      <a:r>
                        <a:rPr lang="pt-PT" sz="1000" spc="-12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recente</a:t>
                      </a:r>
                      <a:r>
                        <a:rPr lang="pt-PT" sz="1000" spc="-12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disponibilizada</a:t>
                      </a:r>
                      <a:r>
                        <a:rPr lang="pt-PT" sz="1000" spc="-11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pt-PT" sz="1000" spc="-12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site:</a:t>
                      </a:r>
                      <a:r>
                        <a:rPr lang="pt-PT" sz="1000" spc="-11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https:/</a:t>
                      </a:r>
                      <a:r>
                        <a:rPr lang="pt-PT" sz="1000" u="none" strike="noStrike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  <a:hlinkClick r:id="rId2"/>
                        </a:rPr>
                        <a:t>/www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pt-PT" sz="1000" u="none" strike="noStrike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  <a:hlinkClick r:id="rId2"/>
                        </a:rPr>
                        <a:t>gov.br/dnit/pt-br/assuntos/planejamento-e-pesquisa/custos-e-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3815">
                        <a:lnSpc>
                          <a:spcPts val="11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pagamentos/custos-e-pagamentos-dnit/sistemas-de-custos/sicro).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619854"/>
                  </a:ext>
                </a:extLst>
              </a:tr>
              <a:tr h="463890">
                <a:tc gridSpan="2"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pt-PT" sz="75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b="1" dirty="0">
                          <a:solidFill>
                            <a:srgbClr val="1F376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Formulário 13 PEB. Sistema DNIT de classificação BIM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527364"/>
                  </a:ext>
                </a:extLst>
              </a:tr>
              <a:tr h="466214">
                <a:tc gridSpan="2">
                  <a:txBody>
                    <a:bodyPr/>
                    <a:lstStyle/>
                    <a:p>
                      <a:pPr marL="2978150" marR="2971165" algn="ctr">
                        <a:lnSpc>
                          <a:spcPct val="105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rgbClr val="1F376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SISTEMA</a:t>
                      </a:r>
                      <a:r>
                        <a:rPr lang="pt-PT" sz="1000" b="1" spc="-75" dirty="0">
                          <a:solidFill>
                            <a:srgbClr val="1F376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b="1" dirty="0">
                          <a:solidFill>
                            <a:srgbClr val="1F376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b="1" spc="-85" dirty="0">
                          <a:solidFill>
                            <a:srgbClr val="1F376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b="1" dirty="0">
                          <a:solidFill>
                            <a:srgbClr val="1F376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CUSTOS</a:t>
                      </a:r>
                      <a:r>
                        <a:rPr lang="pt-PT" sz="1000" b="1" spc="-80" dirty="0">
                          <a:solidFill>
                            <a:srgbClr val="1F376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b="1" dirty="0">
                          <a:solidFill>
                            <a:srgbClr val="1F376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REFERENCIAIS</a:t>
                      </a:r>
                      <a:r>
                        <a:rPr lang="pt-PT" sz="1000" b="1" spc="-70" dirty="0">
                          <a:solidFill>
                            <a:srgbClr val="1F376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b="1" dirty="0">
                          <a:solidFill>
                            <a:srgbClr val="1F376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b="1" spc="-85" dirty="0">
                          <a:solidFill>
                            <a:srgbClr val="1F376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b="1" dirty="0">
                          <a:solidFill>
                            <a:srgbClr val="1F376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OBRAS</a:t>
                      </a:r>
                      <a:r>
                        <a:rPr lang="pt-PT" sz="1000" b="1" spc="-65" dirty="0">
                          <a:solidFill>
                            <a:srgbClr val="1F376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b="1" dirty="0">
                          <a:solidFill>
                            <a:srgbClr val="1F376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pt-PT" sz="1000" b="1" spc="-85" dirty="0">
                          <a:solidFill>
                            <a:srgbClr val="1F376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b="1" dirty="0">
                          <a:solidFill>
                            <a:srgbClr val="1F376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SICRO (EXEMPLO)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742854"/>
                  </a:ext>
                </a:extLst>
              </a:tr>
              <a:tr h="511131"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pt-PT" sz="75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75335"/>
                      <a:r>
                        <a:rPr lang="pt-PT" sz="1000" b="1" dirty="0">
                          <a:solidFill>
                            <a:srgbClr val="1F376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CÓDIGO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pt-PT" sz="75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639695" marR="2635250" algn="ctr"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rgbClr val="1F376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DESCRIÇÃO DO SERVIÇO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134340"/>
                  </a:ext>
                </a:extLst>
              </a:tr>
              <a:tr h="387995">
                <a:tc>
                  <a:txBody>
                    <a:bodyPr/>
                    <a:lstStyle/>
                    <a:p>
                      <a:pPr marL="760095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1685559"/>
                  </a:ext>
                </a:extLst>
              </a:tr>
              <a:tr h="389544">
                <a:tc>
                  <a:txBody>
                    <a:bodyPr/>
                    <a:lstStyle/>
                    <a:p>
                      <a:pPr marL="760095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976883"/>
                  </a:ext>
                </a:extLst>
              </a:tr>
              <a:tr h="389544">
                <a:tc>
                  <a:txBody>
                    <a:bodyPr/>
                    <a:lstStyle/>
                    <a:p>
                      <a:pPr marL="760095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948450"/>
                  </a:ext>
                </a:extLst>
              </a:tr>
              <a:tr h="487898">
                <a:tc gridSpan="2">
                  <a:txBody>
                    <a:bodyPr/>
                    <a:lstStyle/>
                    <a:p>
                      <a:pPr marL="43815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Observação: Inserir as codificações nos Property sets de cada modelo BIM.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312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274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3">
            <a:extLst>
              <a:ext uri="{FF2B5EF4-FFF2-40B4-BE49-F238E27FC236}">
                <a16:creationId xmlns:a16="http://schemas.microsoft.com/office/drawing/2014/main" id="{3CCC3ED9-37F3-4104-A18A-297E408884A2}"/>
              </a:ext>
            </a:extLst>
          </p:cNvPr>
          <p:cNvSpPr txBox="1">
            <a:spLocks/>
          </p:cNvSpPr>
          <p:nvPr/>
        </p:nvSpPr>
        <p:spPr>
          <a:xfrm>
            <a:off x="2555409" y="799692"/>
            <a:ext cx="6765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dirty="0">
                <a:solidFill>
                  <a:srgbClr val="0C6075"/>
                </a:solidFill>
              </a:rPr>
              <a:t>Planilhas – Fluxograma de Processos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0C6075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53F48D3-175B-4B06-8B55-33C175BD6FC5}"/>
              </a:ext>
            </a:extLst>
          </p:cNvPr>
          <p:cNvSpPr txBox="1">
            <a:spLocks/>
          </p:cNvSpPr>
          <p:nvPr/>
        </p:nvSpPr>
        <p:spPr>
          <a:xfrm>
            <a:off x="2555410" y="321328"/>
            <a:ext cx="7684145" cy="47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ko-KR" sz="3200" b="1" dirty="0">
                <a:solidFill>
                  <a:srgbClr val="0C6075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Modelo de Planilha PEB</a:t>
            </a:r>
            <a:endParaRPr lang="en-US" altLang="ko-KR" sz="3200" b="1" dirty="0">
              <a:solidFill>
                <a:srgbClr val="0C6075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cxnSp>
        <p:nvCxnSpPr>
          <p:cNvPr id="8" name="Straight Arrow Connector 3">
            <a:extLst>
              <a:ext uri="{FF2B5EF4-FFF2-40B4-BE49-F238E27FC236}">
                <a16:creationId xmlns:a16="http://schemas.microsoft.com/office/drawing/2014/main" id="{8A95D2F6-969E-44F3-B98E-A78585EC5B91}"/>
              </a:ext>
            </a:extLst>
          </p:cNvPr>
          <p:cNvCxnSpPr>
            <a:cxnSpLocks/>
          </p:cNvCxnSpPr>
          <p:nvPr/>
        </p:nvCxnSpPr>
        <p:spPr>
          <a:xfrm>
            <a:off x="2657385" y="786282"/>
            <a:ext cx="3206801" cy="8793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4982A045-51A9-45E7-A07A-E9634253E4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384865"/>
              </p:ext>
            </p:extLst>
          </p:nvPr>
        </p:nvGraphicFramePr>
        <p:xfrm>
          <a:off x="888815" y="1448434"/>
          <a:ext cx="9350740" cy="462328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350740">
                  <a:extLst>
                    <a:ext uri="{9D8B030D-6E8A-4147-A177-3AD203B41FA5}">
                      <a16:colId xmlns:a16="http://schemas.microsoft.com/office/drawing/2014/main" val="509249808"/>
                    </a:ext>
                  </a:extLst>
                </a:gridCol>
              </a:tblGrid>
              <a:tr h="355010">
                <a:tc>
                  <a:txBody>
                    <a:bodyPr/>
                    <a:lstStyle/>
                    <a:p>
                      <a:pPr marL="43815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F. Fluxogramas de Processos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88363"/>
                  </a:ext>
                </a:extLst>
              </a:tr>
              <a:tr h="444689"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pt-PT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200" b="1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F.1 Fluxograma de Processo para a geração de modelos.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45193"/>
                  </a:ext>
                </a:extLst>
              </a:tr>
              <a:tr h="1040572">
                <a:tc>
                  <a:txBody>
                    <a:bodyPr/>
                    <a:lstStyle/>
                    <a:p>
                      <a:pPr marL="43815">
                        <a:lnSpc>
                          <a:spcPct val="105000"/>
                        </a:lnSpc>
                      </a:pP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Apresentar</a:t>
                      </a:r>
                      <a:r>
                        <a:rPr lang="pt-PT" sz="1000" spc="-18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Fluxograma</a:t>
                      </a:r>
                      <a:r>
                        <a:rPr lang="pt-PT" sz="1000" spc="-18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que</a:t>
                      </a:r>
                      <a:r>
                        <a:rPr lang="pt-PT" sz="1000" spc="-18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compreenda</a:t>
                      </a:r>
                      <a:r>
                        <a:rPr lang="pt-PT" sz="1000" spc="-18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pt-PT" sz="1000" spc="-18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processo</a:t>
                      </a:r>
                      <a:r>
                        <a:rPr lang="pt-PT" sz="1000" spc="-18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18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geração</a:t>
                      </a:r>
                      <a:r>
                        <a:rPr lang="pt-PT" sz="1000" spc="-18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18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modelos</a:t>
                      </a:r>
                      <a:r>
                        <a:rPr lang="pt-PT" sz="1000" spc="-18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BIM</a:t>
                      </a:r>
                      <a:r>
                        <a:rPr lang="pt-PT" sz="1000" spc="-18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identificando</a:t>
                      </a:r>
                      <a:r>
                        <a:rPr lang="pt-PT" sz="1000" spc="-18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os</a:t>
                      </a:r>
                      <a:r>
                        <a:rPr lang="pt-PT" sz="1000" spc="-18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Perfis</a:t>
                      </a:r>
                      <a:r>
                        <a:rPr lang="pt-PT" sz="1000" spc="-18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BIM</a:t>
                      </a:r>
                      <a:r>
                        <a:rPr lang="pt-PT" sz="1000" spc="-18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implicados</a:t>
                      </a:r>
                      <a:r>
                        <a:rPr lang="pt-PT" sz="1000" spc="-18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pt-PT" sz="1000" spc="-18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cada</a:t>
                      </a:r>
                      <a:r>
                        <a:rPr lang="pt-PT" sz="1000" spc="-18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processo</a:t>
                      </a:r>
                      <a:r>
                        <a:rPr lang="pt-PT" sz="1000" spc="-18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pt-PT" sz="1000" spc="-18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suas</a:t>
                      </a:r>
                      <a:r>
                        <a:rPr lang="pt-PT" sz="1000" spc="-18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funções</a:t>
                      </a:r>
                      <a:r>
                        <a:rPr lang="pt-PT" sz="1000" spc="-18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 capacidades,</a:t>
                      </a:r>
                      <a:r>
                        <a:rPr lang="pt-PT" sz="1000" spc="-13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pt-PT" sz="1000" spc="-13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ambiente</a:t>
                      </a:r>
                      <a:r>
                        <a:rPr lang="pt-PT" sz="1000" spc="-12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12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trabalho</a:t>
                      </a:r>
                      <a:r>
                        <a:rPr lang="pt-PT" sz="1000" spc="-12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colaborativo,</a:t>
                      </a:r>
                      <a:r>
                        <a:rPr lang="pt-PT" sz="1000" spc="-12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pt-PT" sz="1000" spc="-13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partilhamento</a:t>
                      </a:r>
                      <a:r>
                        <a:rPr lang="pt-PT" sz="1000" spc="-12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pt-PT" sz="1000" spc="-12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modelo</a:t>
                      </a:r>
                      <a:r>
                        <a:rPr lang="pt-PT" sz="1000" spc="-13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e,</a:t>
                      </a:r>
                      <a:r>
                        <a:rPr lang="pt-PT" sz="1000" spc="-12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ainda,</a:t>
                      </a:r>
                      <a:r>
                        <a:rPr lang="pt-PT" sz="1000" spc="-12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os</a:t>
                      </a:r>
                      <a:r>
                        <a:rPr lang="pt-PT" sz="1000" spc="-9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fluxos</a:t>
                      </a:r>
                      <a:r>
                        <a:rPr lang="pt-PT" sz="1000" spc="-13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11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comunicação</a:t>
                      </a:r>
                      <a:r>
                        <a:rPr lang="pt-PT" sz="1000" spc="-12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pt-PT" sz="1000" spc="-13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cooperação.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8549439"/>
                  </a:ext>
                </a:extLst>
              </a:tr>
              <a:tr h="444689"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pt-PT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200" b="1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F.2 Fluxograma de Processo para verificação de modelos e detecção de conflitos (Clash Detection)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752660"/>
                  </a:ext>
                </a:extLst>
              </a:tr>
              <a:tr h="1153968">
                <a:tc>
                  <a:txBody>
                    <a:bodyPr/>
                    <a:lstStyle/>
                    <a:p>
                      <a:pPr marL="43815" marR="14287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Apresentar</a:t>
                      </a:r>
                      <a:r>
                        <a:rPr lang="pt-PT" sz="1000" spc="-17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Fluxograma</a:t>
                      </a:r>
                      <a:r>
                        <a:rPr lang="pt-PT" sz="1000" spc="-17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17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Processo</a:t>
                      </a:r>
                      <a:r>
                        <a:rPr lang="pt-PT" sz="1000" spc="-17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para</a:t>
                      </a:r>
                      <a:r>
                        <a:rPr lang="pt-PT" sz="1000" spc="-17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pt-PT" sz="1000" spc="-17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verificação</a:t>
                      </a:r>
                      <a:r>
                        <a:rPr lang="pt-PT" sz="1000" spc="-17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17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modelos</a:t>
                      </a:r>
                      <a:r>
                        <a:rPr lang="pt-PT" sz="1000" spc="-17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pt-PT" sz="1000" spc="-17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detecção</a:t>
                      </a:r>
                      <a:r>
                        <a:rPr lang="pt-PT" sz="1000" spc="-17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16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conflitos</a:t>
                      </a:r>
                      <a:r>
                        <a:rPr lang="pt-PT" sz="1000" spc="-17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t-PT" sz="1000" i="1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Clash</a:t>
                      </a:r>
                      <a:r>
                        <a:rPr lang="pt-PT" sz="1000" i="1" spc="-17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i="1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Detection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).</a:t>
                      </a:r>
                      <a:r>
                        <a:rPr lang="pt-PT" sz="1000" spc="-17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Apresentar</a:t>
                      </a:r>
                      <a:r>
                        <a:rPr lang="pt-PT" sz="1000" spc="-17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pt-PT" sz="1000" spc="-16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software</a:t>
                      </a:r>
                      <a:r>
                        <a:rPr lang="pt-PT" sz="1000" spc="-17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17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detecção</a:t>
                      </a:r>
                      <a:r>
                        <a:rPr lang="pt-PT" sz="1000" spc="-17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16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conflitos</a:t>
                      </a:r>
                      <a:r>
                        <a:rPr lang="pt-PT" sz="1000" spc="-17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pt-PT" sz="1000" spc="-17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ser utilizado</a:t>
                      </a:r>
                      <a:r>
                        <a:rPr lang="pt-PT" sz="1000" spc="-17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com</a:t>
                      </a:r>
                      <a:r>
                        <a:rPr lang="pt-PT" sz="1000" spc="-16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os</a:t>
                      </a:r>
                      <a:r>
                        <a:rPr lang="pt-PT" sz="1000" spc="-17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fluxos</a:t>
                      </a:r>
                      <a:r>
                        <a:rPr lang="pt-PT" sz="1000" spc="-17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17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exportação</a:t>
                      </a:r>
                      <a:r>
                        <a:rPr lang="pt-PT" sz="1000" spc="-17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17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todas</a:t>
                      </a:r>
                      <a:r>
                        <a:rPr lang="pt-PT" sz="1000" spc="-17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as</a:t>
                      </a:r>
                      <a:r>
                        <a:rPr lang="pt-PT" sz="1000" spc="-17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disciplinas,</a:t>
                      </a:r>
                      <a:r>
                        <a:rPr lang="pt-PT" sz="1000" spc="-17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com</a:t>
                      </a:r>
                      <a:r>
                        <a:rPr lang="pt-PT" sz="1000" spc="-16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as</a:t>
                      </a:r>
                      <a:r>
                        <a:rPr lang="pt-PT" sz="1000" spc="-17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extensões</a:t>
                      </a:r>
                      <a:r>
                        <a:rPr lang="pt-PT" sz="1000" spc="-17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dos</a:t>
                      </a:r>
                      <a:r>
                        <a:rPr lang="pt-PT" sz="1000" spc="-17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arquivos</a:t>
                      </a:r>
                      <a:r>
                        <a:rPr lang="pt-PT" sz="1000" spc="-17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pt-PT" sz="1000" spc="-16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serem</a:t>
                      </a:r>
                      <a:r>
                        <a:rPr lang="pt-PT" sz="1000" spc="-17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compatibilizados.</a:t>
                      </a:r>
                      <a:r>
                        <a:rPr lang="pt-PT" sz="1000" spc="-17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pt-PT" sz="1000" spc="-17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Empresa</a:t>
                      </a:r>
                      <a:r>
                        <a:rPr lang="pt-PT" sz="1000" spc="-17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deve</a:t>
                      </a:r>
                      <a:r>
                        <a:rPr lang="pt-PT" sz="1000" spc="-17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apresentar</a:t>
                      </a:r>
                      <a:r>
                        <a:rPr lang="pt-PT" sz="1000" spc="-17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pt-PT" sz="1000" spc="-16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conjunto</a:t>
                      </a:r>
                      <a:r>
                        <a:rPr lang="pt-PT" sz="1000" spc="-17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 parâmetros</a:t>
                      </a:r>
                      <a:r>
                        <a:rPr lang="pt-PT" sz="1000" spc="-9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pt-PT" sz="1000" spc="-7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regras</a:t>
                      </a:r>
                      <a:r>
                        <a:rPr lang="pt-PT" sz="1000" spc="-7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8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relevância</a:t>
                      </a:r>
                      <a:r>
                        <a:rPr lang="pt-PT" sz="1000" spc="-7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da</a:t>
                      </a:r>
                      <a:r>
                        <a:rPr lang="pt-PT" sz="1000" spc="-8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detecção</a:t>
                      </a:r>
                      <a:r>
                        <a:rPr lang="pt-PT" sz="1000" spc="-8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8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conflitos</a:t>
                      </a:r>
                      <a:r>
                        <a:rPr lang="pt-PT" sz="1000" spc="-8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realizada</a:t>
                      </a:r>
                      <a:r>
                        <a:rPr lang="pt-PT" sz="1000" spc="-8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(Alta,</a:t>
                      </a:r>
                      <a:r>
                        <a:rPr lang="pt-PT" sz="1000" spc="-9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média</a:t>
                      </a:r>
                      <a:r>
                        <a:rPr lang="pt-PT" sz="1000" spc="-8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ou</a:t>
                      </a:r>
                      <a:r>
                        <a:rPr lang="pt-PT" sz="1000" spc="-75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Baixa).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221332"/>
                  </a:ext>
                </a:extLst>
              </a:tr>
              <a:tr h="444689"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pt-PT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200" b="1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F.3 Fluxograma de Processo para troca de informações entre agentes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000875"/>
                  </a:ext>
                </a:extLst>
              </a:tr>
              <a:tr h="739666">
                <a:tc>
                  <a:txBody>
                    <a:bodyPr/>
                    <a:lstStyle/>
                    <a:p>
                      <a:pPr marL="43815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Apresentar</a:t>
                      </a:r>
                      <a:r>
                        <a:rPr lang="pt-PT" sz="1000" spc="-16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Fluxograma</a:t>
                      </a:r>
                      <a:r>
                        <a:rPr lang="pt-PT" sz="1000" spc="-16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que</a:t>
                      </a:r>
                      <a:r>
                        <a:rPr lang="pt-PT" sz="1000" spc="-16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determine</a:t>
                      </a:r>
                      <a:r>
                        <a:rPr lang="pt-PT" sz="1000" spc="-15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os</a:t>
                      </a:r>
                      <a:r>
                        <a:rPr lang="pt-PT" sz="1000" spc="-16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critérios</a:t>
                      </a:r>
                      <a:r>
                        <a:rPr lang="pt-PT" sz="1000" spc="-16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pt-PT" sz="1000" spc="-15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fluxos</a:t>
                      </a:r>
                      <a:r>
                        <a:rPr lang="pt-PT" sz="1000" spc="-16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16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comunicação</a:t>
                      </a:r>
                      <a:r>
                        <a:rPr lang="pt-PT" sz="1000" spc="-16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entre</a:t>
                      </a:r>
                      <a:r>
                        <a:rPr lang="pt-PT" sz="1000" spc="-16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os</a:t>
                      </a:r>
                      <a:r>
                        <a:rPr lang="pt-PT" sz="1000" spc="-16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Perfis</a:t>
                      </a:r>
                      <a:r>
                        <a:rPr lang="pt-PT" sz="1000" spc="-16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BIM</a:t>
                      </a:r>
                      <a:r>
                        <a:rPr lang="pt-PT" sz="1000" spc="-16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pt-PT" sz="1000" spc="-16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que</a:t>
                      </a:r>
                      <a:r>
                        <a:rPr lang="pt-PT" sz="1000" spc="-16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pt-PT" sz="1000" spc="-16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refere</a:t>
                      </a:r>
                      <a:r>
                        <a:rPr lang="pt-PT" sz="1000" spc="-16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ao</a:t>
                      </a:r>
                      <a:r>
                        <a:rPr lang="pt-PT" sz="1000" spc="-16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intercâmbio</a:t>
                      </a:r>
                      <a:r>
                        <a:rPr lang="pt-PT" sz="1000" spc="-14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16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informações</a:t>
                      </a:r>
                      <a:r>
                        <a:rPr lang="pt-PT" sz="1000" spc="-16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BIM.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089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617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3">
            <a:extLst>
              <a:ext uri="{FF2B5EF4-FFF2-40B4-BE49-F238E27FC236}">
                <a16:creationId xmlns:a16="http://schemas.microsoft.com/office/drawing/2014/main" id="{3CCC3ED9-37F3-4104-A18A-297E408884A2}"/>
              </a:ext>
            </a:extLst>
          </p:cNvPr>
          <p:cNvSpPr txBox="1">
            <a:spLocks/>
          </p:cNvSpPr>
          <p:nvPr/>
        </p:nvSpPr>
        <p:spPr>
          <a:xfrm>
            <a:off x="2555409" y="799692"/>
            <a:ext cx="6765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dirty="0">
                <a:solidFill>
                  <a:srgbClr val="0C6075"/>
                </a:solidFill>
              </a:rPr>
              <a:t>Planilhas – Cronograma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0C6075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53F48D3-175B-4B06-8B55-33C175BD6FC5}"/>
              </a:ext>
            </a:extLst>
          </p:cNvPr>
          <p:cNvSpPr txBox="1">
            <a:spLocks/>
          </p:cNvSpPr>
          <p:nvPr/>
        </p:nvSpPr>
        <p:spPr>
          <a:xfrm>
            <a:off x="2555410" y="321328"/>
            <a:ext cx="7684145" cy="47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ko-KR" sz="3200" b="1" dirty="0">
                <a:solidFill>
                  <a:srgbClr val="0C6075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Modelo de Planilha PEB</a:t>
            </a:r>
            <a:endParaRPr lang="en-US" altLang="ko-KR" sz="3200" b="1" dirty="0">
              <a:solidFill>
                <a:srgbClr val="0C6075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cxnSp>
        <p:nvCxnSpPr>
          <p:cNvPr id="8" name="Straight Arrow Connector 3">
            <a:extLst>
              <a:ext uri="{FF2B5EF4-FFF2-40B4-BE49-F238E27FC236}">
                <a16:creationId xmlns:a16="http://schemas.microsoft.com/office/drawing/2014/main" id="{8A95D2F6-969E-44F3-B98E-A78585EC5B91}"/>
              </a:ext>
            </a:extLst>
          </p:cNvPr>
          <p:cNvCxnSpPr>
            <a:cxnSpLocks/>
          </p:cNvCxnSpPr>
          <p:nvPr/>
        </p:nvCxnSpPr>
        <p:spPr>
          <a:xfrm>
            <a:off x="2657385" y="786282"/>
            <a:ext cx="3206801" cy="8793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09A5982-ED89-4A17-A411-5ECE28C55D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849980"/>
              </p:ext>
            </p:extLst>
          </p:nvPr>
        </p:nvGraphicFramePr>
        <p:xfrm>
          <a:off x="915486" y="1678166"/>
          <a:ext cx="9688604" cy="273160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688604">
                  <a:extLst>
                    <a:ext uri="{9D8B030D-6E8A-4147-A177-3AD203B41FA5}">
                      <a16:colId xmlns:a16="http://schemas.microsoft.com/office/drawing/2014/main" val="2683801936"/>
                    </a:ext>
                  </a:extLst>
                </a:gridCol>
              </a:tblGrid>
              <a:tr h="481669"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pt-PT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200" b="1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G. Cronograma (modelo)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510544"/>
                  </a:ext>
                </a:extLst>
              </a:tr>
              <a:tr h="646514">
                <a:tc>
                  <a:txBody>
                    <a:bodyPr/>
                    <a:lstStyle/>
                    <a:p>
                      <a:pPr marL="43815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rgbClr val="1F376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Preencher o cronograma em conformidade com o Termo de Referência e Caderno de Requisitos Técnicos BIM, seguindo como modelo o formulário abaixo.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7135738"/>
                  </a:ext>
                </a:extLst>
              </a:tr>
              <a:tr h="482473"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</a:pPr>
                      <a:r>
                        <a:rPr lang="pt-PT" sz="75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b="1" dirty="0">
                          <a:solidFill>
                            <a:srgbClr val="1F376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Formulário 14 PEB. Cronograma de Execução BIM (modelo)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691628"/>
                  </a:ext>
                </a:extLst>
              </a:tr>
              <a:tr h="481669">
                <a:tc>
                  <a:txBody>
                    <a:bodyPr/>
                    <a:lstStyle/>
                    <a:p>
                      <a:pPr marL="43815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 planilha abaixo é apenas um modelo de referência.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862916"/>
                  </a:ext>
                </a:extLst>
              </a:tr>
              <a:tr h="320041">
                <a:tc>
                  <a:txBody>
                    <a:bodyPr/>
                    <a:lstStyle/>
                    <a:p>
                      <a:pPr marL="43815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Objeto: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612269"/>
                  </a:ext>
                </a:extLst>
              </a:tr>
              <a:tr h="319236">
                <a:tc>
                  <a:txBody>
                    <a:bodyPr/>
                    <a:lstStyle/>
                    <a:p>
                      <a:pPr marL="43815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Obra / Local: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2340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769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1917B1AC-1EF3-41EF-BB43-88BBD37E7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0" y="2524442"/>
            <a:ext cx="3882390" cy="180911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dirty="0">
                <a:solidFill>
                  <a:srgbClr val="0C607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Obrigado!</a:t>
            </a:r>
          </a:p>
          <a:p>
            <a:pPr marL="0" indent="0">
              <a:buNone/>
            </a:pPr>
            <a:endParaRPr lang="pt-BR" dirty="0">
              <a:solidFill>
                <a:srgbClr val="00377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C607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Núcleo BIM/DNIT</a:t>
            </a:r>
          </a:p>
          <a:p>
            <a:pPr marL="0" indent="0">
              <a:buNone/>
            </a:pPr>
            <a:r>
              <a:rPr lang="pt-BR" dirty="0">
                <a:solidFill>
                  <a:srgbClr val="0C607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E-mail: bim@dnit.gov.br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8DAB74A-D8FC-4279-B476-D942BA5A6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800" y="2321873"/>
            <a:ext cx="2005588" cy="201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60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>
            <a:extLst>
              <a:ext uri="{FF2B5EF4-FFF2-40B4-BE49-F238E27FC236}">
                <a16:creationId xmlns:a16="http://schemas.microsoft.com/office/drawing/2014/main" id="{61175E64-5439-4D4E-9EB1-E3675E2B5274}"/>
              </a:ext>
            </a:extLst>
          </p:cNvPr>
          <p:cNvSpPr txBox="1"/>
          <p:nvPr/>
        </p:nvSpPr>
        <p:spPr>
          <a:xfrm>
            <a:off x="1397636" y="1729577"/>
            <a:ext cx="2348770" cy="193899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0" b="1" dirty="0">
                <a:solidFill>
                  <a:srgbClr val="0C6075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01</a:t>
            </a:r>
            <a:endParaRPr lang="ko-KR" altLang="en-US" sz="12000" b="1" dirty="0">
              <a:solidFill>
                <a:srgbClr val="0C6075"/>
              </a:solidFill>
              <a:latin typeface="Open Sans Extrabold" pitchFamily="34" charset="0"/>
              <a:cs typeface="Open Sans Extrabold" pitchFamily="34" charset="0"/>
            </a:endParaRPr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917E4215-0956-45E1-B0CD-235FC370D916}"/>
              </a:ext>
            </a:extLst>
          </p:cNvPr>
          <p:cNvGrpSpPr/>
          <p:nvPr/>
        </p:nvGrpSpPr>
        <p:grpSpPr>
          <a:xfrm>
            <a:off x="1552836" y="3528108"/>
            <a:ext cx="4252333" cy="2155606"/>
            <a:chOff x="2676931" y="3223659"/>
            <a:chExt cx="3179950" cy="215560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4878B9D-C03D-401F-BB6A-E59FC18215D7}"/>
                </a:ext>
              </a:extLst>
            </p:cNvPr>
            <p:cNvSpPr txBox="1"/>
            <p:nvPr/>
          </p:nvSpPr>
          <p:spPr>
            <a:xfrm>
              <a:off x="2676931" y="3223659"/>
              <a:ext cx="317995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rgbClr val="0C6075"/>
                  </a:solidFill>
                  <a:latin typeface="Open Sans Semibold" pitchFamily="34" charset="0"/>
                  <a:ea typeface="Open Sans Semibold" pitchFamily="34" charset="0"/>
                  <a:cs typeface="Open Sans Semibold" pitchFamily="34" charset="0"/>
                </a:rPr>
                <a:t>PLANO DE EXECUÇÃO BIM – PEB  </a:t>
              </a:r>
            </a:p>
            <a:p>
              <a:endParaRPr lang="en-US" altLang="ko-KR" sz="2000" b="1" dirty="0">
                <a:solidFill>
                  <a:srgbClr val="0C6075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endParaRPr>
            </a:p>
            <a:p>
              <a:endParaRPr lang="ko-KR" altLang="en-US" sz="2000" b="1" dirty="0">
                <a:solidFill>
                  <a:srgbClr val="0C6075"/>
                </a:solidFill>
                <a:latin typeface="Open Sans Semibold" pitchFamily="34" charset="0"/>
                <a:cs typeface="Open Sans Semibold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A954A4-BCC3-400A-909E-E7DDB922081A}"/>
                </a:ext>
              </a:extLst>
            </p:cNvPr>
            <p:cNvSpPr txBox="1"/>
            <p:nvPr/>
          </p:nvSpPr>
          <p:spPr>
            <a:xfrm>
              <a:off x="2676932" y="3840382"/>
              <a:ext cx="2456292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rgbClr val="0C6075"/>
                  </a:solidFill>
                  <a:latin typeface="Open Sans Semibold" pitchFamily="34" charset="0"/>
                  <a:ea typeface="Open Sans Semibold" pitchFamily="34" charset="0"/>
                  <a:cs typeface="Open Sans Semibold" pitchFamily="34" charset="0"/>
                </a:rPr>
                <a:t>1.1 LINHA DO TEMPO DE IMPLEMENTAÇÃO</a:t>
              </a:r>
              <a:endParaRPr lang="en-US" altLang="ko-KR" sz="1000" dirty="0">
                <a:solidFill>
                  <a:srgbClr val="0C6075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rgbClr val="0C6075"/>
                  </a:solidFill>
                  <a:latin typeface="Open Sans Semibold" pitchFamily="34" charset="0"/>
                  <a:ea typeface="Open Sans Semibold" pitchFamily="34" charset="0"/>
                  <a:cs typeface="Open Sans Semibold" pitchFamily="34" charset="0"/>
                </a:rPr>
                <a:t>1.2 CONCEITUAÇÃO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rgbClr val="0C6075"/>
                  </a:solidFill>
                  <a:latin typeface="Open Sans Semibold" pitchFamily="34" charset="0"/>
                  <a:ea typeface="Open Sans Semibold" pitchFamily="34" charset="0"/>
                  <a:cs typeface="Open Sans Semibold" pitchFamily="34" charset="0"/>
                </a:rPr>
                <a:t>1.3 OBJETIVOS</a:t>
              </a:r>
            </a:p>
            <a:p>
              <a:endParaRPr lang="en-US" altLang="ko-KR" sz="1000" dirty="0">
                <a:solidFill>
                  <a:srgbClr val="0C6075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endParaRPr>
            </a:p>
          </p:txBody>
        </p:sp>
      </p:grpSp>
      <p:sp>
        <p:nvSpPr>
          <p:cNvPr id="12" name="TextBox 2">
            <a:extLst>
              <a:ext uri="{FF2B5EF4-FFF2-40B4-BE49-F238E27FC236}">
                <a16:creationId xmlns:a16="http://schemas.microsoft.com/office/drawing/2014/main" id="{1440B492-9D0D-4443-B097-A56376F2CC86}"/>
              </a:ext>
            </a:extLst>
          </p:cNvPr>
          <p:cNvSpPr txBox="1"/>
          <p:nvPr/>
        </p:nvSpPr>
        <p:spPr>
          <a:xfrm>
            <a:off x="6055462" y="1687521"/>
            <a:ext cx="2348770" cy="193899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0" b="1" dirty="0">
                <a:solidFill>
                  <a:srgbClr val="F3922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02</a:t>
            </a:r>
            <a:endParaRPr lang="ko-KR" altLang="en-US" sz="12000" b="1" dirty="0">
              <a:solidFill>
                <a:srgbClr val="F39221"/>
              </a:solidFill>
              <a:latin typeface="Open Sans Extrabold" pitchFamily="34" charset="0"/>
              <a:cs typeface="Open Sans Extrabold" pitchFamily="34" charset="0"/>
            </a:endParaRPr>
          </a:p>
        </p:txBody>
      </p:sp>
      <p:grpSp>
        <p:nvGrpSpPr>
          <p:cNvPr id="13" name="Group 5">
            <a:extLst>
              <a:ext uri="{FF2B5EF4-FFF2-40B4-BE49-F238E27FC236}">
                <a16:creationId xmlns:a16="http://schemas.microsoft.com/office/drawing/2014/main" id="{0BF67E2F-5D04-4DD9-8DBE-6A880665B54C}"/>
              </a:ext>
            </a:extLst>
          </p:cNvPr>
          <p:cNvGrpSpPr/>
          <p:nvPr/>
        </p:nvGrpSpPr>
        <p:grpSpPr>
          <a:xfrm>
            <a:off x="6386833" y="3528108"/>
            <a:ext cx="4509284" cy="1370776"/>
            <a:chOff x="2676933" y="3377547"/>
            <a:chExt cx="2907220" cy="1370776"/>
          </a:xfrm>
        </p:grpSpPr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A68A9FEA-31D5-4C66-A657-54F12D50C297}"/>
                </a:ext>
              </a:extLst>
            </p:cNvPr>
            <p:cNvSpPr txBox="1"/>
            <p:nvPr/>
          </p:nvSpPr>
          <p:spPr>
            <a:xfrm>
              <a:off x="2676933" y="3377547"/>
              <a:ext cx="2709076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rgbClr val="0C6075"/>
                  </a:solidFill>
                  <a:latin typeface="Open Sans Semibold" pitchFamily="34" charset="0"/>
                  <a:ea typeface="Open Sans Semibold" pitchFamily="34" charset="0"/>
                  <a:cs typeface="Open Sans Semibold" pitchFamily="34" charset="0"/>
                </a:rPr>
                <a:t>MODELOS DE PLANILHA PEB</a:t>
              </a:r>
            </a:p>
            <a:p>
              <a:endParaRPr lang="ko-KR" altLang="en-US" sz="2000" b="1" dirty="0">
                <a:solidFill>
                  <a:srgbClr val="0C6075"/>
                </a:solidFill>
                <a:latin typeface="Open Sans Semibold" pitchFamily="34" charset="0"/>
                <a:cs typeface="Open Sans Semibold" pitchFamily="34" charset="0"/>
              </a:endParaRPr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7185C38D-3C31-4CF5-B8C7-F408F621420D}"/>
                </a:ext>
              </a:extLst>
            </p:cNvPr>
            <p:cNvSpPr txBox="1"/>
            <p:nvPr/>
          </p:nvSpPr>
          <p:spPr>
            <a:xfrm>
              <a:off x="2730815" y="3840382"/>
              <a:ext cx="2853338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rgbClr val="0C6075"/>
                  </a:solidFill>
                  <a:latin typeface="Open Sans Semibold" pitchFamily="34" charset="0"/>
                  <a:ea typeface="Open Sans Semibold" pitchFamily="34" charset="0"/>
                  <a:cs typeface="Open Sans Semibold" pitchFamily="34" charset="0"/>
                </a:rPr>
                <a:t>2.1 ESTRUTURAÇÃO</a:t>
              </a:r>
              <a:endParaRPr lang="en-US" altLang="ko-KR" sz="1000" dirty="0">
                <a:solidFill>
                  <a:srgbClr val="0C6075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rgbClr val="0C6075"/>
                  </a:solidFill>
                  <a:latin typeface="Open Sans Semibold" pitchFamily="34" charset="0"/>
                  <a:ea typeface="Open Sans Semibold" pitchFamily="34" charset="0"/>
                  <a:cs typeface="Open Sans Semibold" pitchFamily="34" charset="0"/>
                </a:rPr>
                <a:t>2.2 PLANILHAS</a:t>
              </a:r>
            </a:p>
            <a:p>
              <a:endParaRPr lang="en-US" altLang="ko-KR" sz="1100" dirty="0">
                <a:solidFill>
                  <a:srgbClr val="0C6075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5368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15DFD0-4BE2-4399-9C92-6FB311749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556" y="2731444"/>
            <a:ext cx="2744985" cy="623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>
                <a:solidFill>
                  <a:srgbClr val="1E3744"/>
                </a:solidFill>
              </a:rPr>
              <a:t>Decreto nº </a:t>
            </a:r>
            <a:r>
              <a:rPr lang="pt-BR" sz="2400" dirty="0">
                <a:hlinkClick r:id="rId2"/>
              </a:rPr>
              <a:t>10.306</a:t>
            </a:r>
            <a:endParaRPr lang="pt-BR" sz="24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7A4F36A-058C-4C5A-9A48-7007DF9067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6186" y="2330554"/>
            <a:ext cx="1796687" cy="3341478"/>
          </a:xfrm>
          <a:prstGeom prst="rect">
            <a:avLst/>
          </a:prstGeom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1CF982F-633D-4B47-B3C8-07D1A7E3C0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54433" y="2174281"/>
            <a:ext cx="1796687" cy="36540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2AE2A5F-C22D-4550-835B-8F4D16B8673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59883" y="2175641"/>
            <a:ext cx="1796687" cy="365130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04A24A2-3E73-4E35-8FBF-55D2E2B60D8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89543" y="2174276"/>
            <a:ext cx="1796687" cy="3654033"/>
          </a:xfrm>
          <a:prstGeom prst="rect">
            <a:avLst/>
          </a:prstGeom>
        </p:spPr>
      </p:pic>
      <p:sp>
        <p:nvSpPr>
          <p:cNvPr id="27" name="Espaço Reservado para Conteúdo 2">
            <a:extLst>
              <a:ext uri="{FF2B5EF4-FFF2-40B4-BE49-F238E27FC236}">
                <a16:creationId xmlns:a16="http://schemas.microsoft.com/office/drawing/2014/main" id="{ED2B0258-6757-4ACE-BFDB-D4C02B379FC4}"/>
              </a:ext>
            </a:extLst>
          </p:cNvPr>
          <p:cNvSpPr txBox="1">
            <a:spLocks/>
          </p:cNvSpPr>
          <p:nvPr/>
        </p:nvSpPr>
        <p:spPr>
          <a:xfrm>
            <a:off x="1553954" y="4812383"/>
            <a:ext cx="3954354" cy="623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dirty="0">
                <a:solidFill>
                  <a:srgbClr val="1E3744"/>
                </a:solidFill>
              </a:rPr>
              <a:t>Instrução Normativa </a:t>
            </a:r>
            <a:r>
              <a:rPr lang="pt-BR" sz="2400" dirty="0">
                <a:hlinkClick r:id="rId4"/>
              </a:rPr>
              <a:t>nº 32 </a:t>
            </a:r>
            <a:endParaRPr lang="pt-BR" sz="2400" dirty="0"/>
          </a:p>
        </p:txBody>
      </p:sp>
      <p:sp>
        <p:nvSpPr>
          <p:cNvPr id="30" name="Espaço Reservado para Conteúdo 2">
            <a:extLst>
              <a:ext uri="{FF2B5EF4-FFF2-40B4-BE49-F238E27FC236}">
                <a16:creationId xmlns:a16="http://schemas.microsoft.com/office/drawing/2014/main" id="{61537342-E9C6-40CB-A1C6-3667855A8878}"/>
              </a:ext>
            </a:extLst>
          </p:cNvPr>
          <p:cNvSpPr txBox="1">
            <a:spLocks/>
          </p:cNvSpPr>
          <p:nvPr/>
        </p:nvSpPr>
        <p:spPr>
          <a:xfrm>
            <a:off x="3202454" y="2329423"/>
            <a:ext cx="5140171" cy="515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dirty="0">
                <a:solidFill>
                  <a:srgbClr val="1E3744"/>
                </a:solidFill>
              </a:rPr>
              <a:t>Plano de Implementação BIM (PIB)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dirty="0">
                <a:solidFill>
                  <a:srgbClr val="1E3744"/>
                </a:solidFill>
              </a:rPr>
              <a:t>Projeto Piloto PROARTE</a:t>
            </a: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08A9B5D4-3831-4FD8-8E3B-EBE0814025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87" y="1479628"/>
            <a:ext cx="2771608" cy="1319571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980F8D8A-A4AA-4B3C-BAE1-B06428636A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279" y="5203387"/>
            <a:ext cx="3070350" cy="1463509"/>
          </a:xfrm>
          <a:prstGeom prst="rect">
            <a:avLst/>
          </a:prstGeom>
        </p:spPr>
      </p:pic>
      <p:sp>
        <p:nvSpPr>
          <p:cNvPr id="43" name="Espaço Reservado para Conteúdo 2">
            <a:extLst>
              <a:ext uri="{FF2B5EF4-FFF2-40B4-BE49-F238E27FC236}">
                <a16:creationId xmlns:a16="http://schemas.microsoft.com/office/drawing/2014/main" id="{8246C880-ED53-4649-9C68-BF7605337759}"/>
              </a:ext>
            </a:extLst>
          </p:cNvPr>
          <p:cNvSpPr txBox="1">
            <a:spLocks/>
          </p:cNvSpPr>
          <p:nvPr/>
        </p:nvSpPr>
        <p:spPr>
          <a:xfrm>
            <a:off x="6096000" y="5002507"/>
            <a:ext cx="4708820" cy="666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dirty="0">
                <a:solidFill>
                  <a:srgbClr val="1E3744"/>
                </a:solidFill>
              </a:rPr>
              <a:t>Contratações Prioritárias de OAEs</a:t>
            </a:r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2819F7AE-EA59-4BF3-B625-AE416D0CED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738" y="1335184"/>
            <a:ext cx="959880" cy="961788"/>
          </a:xfrm>
          <a:prstGeom prst="rect">
            <a:avLst/>
          </a:prstGeom>
        </p:spPr>
      </p:pic>
      <p:sp>
        <p:nvSpPr>
          <p:cNvPr id="50" name="Espaço Reservado para Conteúdo 2">
            <a:extLst>
              <a:ext uri="{FF2B5EF4-FFF2-40B4-BE49-F238E27FC236}">
                <a16:creationId xmlns:a16="http://schemas.microsoft.com/office/drawing/2014/main" id="{9F2C8FC9-1DE6-43BA-92B7-48C39B995814}"/>
              </a:ext>
            </a:extLst>
          </p:cNvPr>
          <p:cNvSpPr txBox="1">
            <a:spLocks/>
          </p:cNvSpPr>
          <p:nvPr/>
        </p:nvSpPr>
        <p:spPr>
          <a:xfrm>
            <a:off x="8716012" y="2643820"/>
            <a:ext cx="4839100" cy="515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dirty="0">
                <a:solidFill>
                  <a:srgbClr val="0C8285"/>
                </a:solidFill>
              </a:rPr>
              <a:t>Modelo de Planilha PEB</a:t>
            </a:r>
          </a:p>
        </p:txBody>
      </p:sp>
      <p:sp>
        <p:nvSpPr>
          <p:cNvPr id="54" name="Fluxograma: Extrair 53">
            <a:extLst>
              <a:ext uri="{FF2B5EF4-FFF2-40B4-BE49-F238E27FC236}">
                <a16:creationId xmlns:a16="http://schemas.microsoft.com/office/drawing/2014/main" id="{5B531430-6FBE-4769-AB53-BAD533C168A2}"/>
              </a:ext>
            </a:extLst>
          </p:cNvPr>
          <p:cNvSpPr/>
          <p:nvPr/>
        </p:nvSpPr>
        <p:spPr>
          <a:xfrm rot="10800000">
            <a:off x="1203438" y="3246000"/>
            <a:ext cx="581116" cy="623295"/>
          </a:xfrm>
          <a:prstGeom prst="flowChartExtract">
            <a:avLst/>
          </a:prstGeom>
          <a:solidFill>
            <a:srgbClr val="F39221"/>
          </a:solidFill>
          <a:ln>
            <a:solidFill>
              <a:srgbClr val="F3922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7" name="Imagem 56">
            <a:extLst>
              <a:ext uri="{FF2B5EF4-FFF2-40B4-BE49-F238E27FC236}">
                <a16:creationId xmlns:a16="http://schemas.microsoft.com/office/drawing/2014/main" id="{505ABA7E-72B3-445D-88DA-1621E08A3E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460" y="1331037"/>
            <a:ext cx="705007" cy="1230925"/>
          </a:xfrm>
          <a:prstGeom prst="rect">
            <a:avLst/>
          </a:prstGeom>
        </p:spPr>
      </p:pic>
      <p:sp>
        <p:nvSpPr>
          <p:cNvPr id="22" name="Espaço Reservado para Conteúdo 2">
            <a:extLst>
              <a:ext uri="{FF2B5EF4-FFF2-40B4-BE49-F238E27FC236}">
                <a16:creationId xmlns:a16="http://schemas.microsoft.com/office/drawing/2014/main" id="{77DF564D-B855-44A9-AA62-9D52DD538D1B}"/>
              </a:ext>
            </a:extLst>
          </p:cNvPr>
          <p:cNvSpPr txBox="1">
            <a:spLocks/>
          </p:cNvSpPr>
          <p:nvPr/>
        </p:nvSpPr>
        <p:spPr>
          <a:xfrm>
            <a:off x="6120331" y="5346479"/>
            <a:ext cx="4348340" cy="666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dirty="0">
                <a:solidFill>
                  <a:srgbClr val="1E3744"/>
                </a:solidFill>
              </a:rPr>
              <a:t>Produto de Contratação</a:t>
            </a:r>
          </a:p>
        </p:txBody>
      </p:sp>
      <p:sp>
        <p:nvSpPr>
          <p:cNvPr id="23" name="Espaço Reservado para Conteúdo 2">
            <a:extLst>
              <a:ext uri="{FF2B5EF4-FFF2-40B4-BE49-F238E27FC236}">
                <a16:creationId xmlns:a16="http://schemas.microsoft.com/office/drawing/2014/main" id="{890E1154-025E-4A29-8F31-C8BFA36D100B}"/>
              </a:ext>
            </a:extLst>
          </p:cNvPr>
          <p:cNvSpPr txBox="1">
            <a:spLocks/>
          </p:cNvSpPr>
          <p:nvPr/>
        </p:nvSpPr>
        <p:spPr>
          <a:xfrm>
            <a:off x="6120331" y="5685307"/>
            <a:ext cx="3619002" cy="3386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dirty="0">
                <a:solidFill>
                  <a:srgbClr val="0C8285"/>
                </a:solidFill>
              </a:rPr>
              <a:t>Plano de Execução BIM</a:t>
            </a:r>
          </a:p>
          <a:p>
            <a:pPr marL="0" indent="0">
              <a:buNone/>
            </a:pPr>
            <a:endParaRPr lang="pt-BR" sz="2000" dirty="0">
              <a:solidFill>
                <a:srgbClr val="1E3744"/>
              </a:solidFill>
            </a:endParaRPr>
          </a:p>
        </p:txBody>
      </p:sp>
      <p:sp>
        <p:nvSpPr>
          <p:cNvPr id="25" name="Espaço Reservado para Texto 3">
            <a:extLst>
              <a:ext uri="{FF2B5EF4-FFF2-40B4-BE49-F238E27FC236}">
                <a16:creationId xmlns:a16="http://schemas.microsoft.com/office/drawing/2014/main" id="{ECF5D7F1-5A14-4D92-981A-6D8C33C91B54}"/>
              </a:ext>
            </a:extLst>
          </p:cNvPr>
          <p:cNvSpPr txBox="1">
            <a:spLocks/>
          </p:cNvSpPr>
          <p:nvPr/>
        </p:nvSpPr>
        <p:spPr>
          <a:xfrm>
            <a:off x="2555410" y="824692"/>
            <a:ext cx="5966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C6075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 pitchFamily="34" charset="0"/>
              </a:rPr>
              <a:t>Linha do Tempo de Implementação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03C31F8-4D8A-497E-9AEC-8343006B8317}"/>
              </a:ext>
            </a:extLst>
          </p:cNvPr>
          <p:cNvSpPr txBox="1">
            <a:spLocks/>
          </p:cNvSpPr>
          <p:nvPr/>
        </p:nvSpPr>
        <p:spPr>
          <a:xfrm>
            <a:off x="2555410" y="321328"/>
            <a:ext cx="7684145" cy="47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ko-KR" sz="3200" b="1" dirty="0">
                <a:solidFill>
                  <a:srgbClr val="0C6075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Plano de Execução </a:t>
            </a:r>
            <a:r>
              <a:rPr lang="en-US" altLang="ko-KR" sz="3200" b="1" dirty="0">
                <a:solidFill>
                  <a:srgbClr val="0C6075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BIM – PEB</a:t>
            </a:r>
          </a:p>
        </p:txBody>
      </p:sp>
      <p:cxnSp>
        <p:nvCxnSpPr>
          <p:cNvPr id="28" name="Straight Arrow Connector 3">
            <a:extLst>
              <a:ext uri="{FF2B5EF4-FFF2-40B4-BE49-F238E27FC236}">
                <a16:creationId xmlns:a16="http://schemas.microsoft.com/office/drawing/2014/main" id="{34C0A570-84B3-4818-84DF-9248A7E4145F}"/>
              </a:ext>
            </a:extLst>
          </p:cNvPr>
          <p:cNvCxnSpPr>
            <a:cxnSpLocks/>
          </p:cNvCxnSpPr>
          <p:nvPr/>
        </p:nvCxnSpPr>
        <p:spPr>
          <a:xfrm>
            <a:off x="2657385" y="786282"/>
            <a:ext cx="3206801" cy="8793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" name="Fluxograma: Extrair 28">
            <a:extLst>
              <a:ext uri="{FF2B5EF4-FFF2-40B4-BE49-F238E27FC236}">
                <a16:creationId xmlns:a16="http://schemas.microsoft.com/office/drawing/2014/main" id="{6C6DB2CF-E124-4BA5-9ED8-EA4CF4D74837}"/>
              </a:ext>
            </a:extLst>
          </p:cNvPr>
          <p:cNvSpPr/>
          <p:nvPr/>
        </p:nvSpPr>
        <p:spPr>
          <a:xfrm rot="10800000">
            <a:off x="5481981" y="3246000"/>
            <a:ext cx="581116" cy="623295"/>
          </a:xfrm>
          <a:prstGeom prst="flowChartExtract">
            <a:avLst/>
          </a:prstGeom>
          <a:solidFill>
            <a:srgbClr val="F39221"/>
          </a:solidFill>
          <a:ln>
            <a:solidFill>
              <a:srgbClr val="F3922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luxograma: Extrair 30">
            <a:extLst>
              <a:ext uri="{FF2B5EF4-FFF2-40B4-BE49-F238E27FC236}">
                <a16:creationId xmlns:a16="http://schemas.microsoft.com/office/drawing/2014/main" id="{BB0401CB-F661-4F7F-8BB9-FE513698170D}"/>
              </a:ext>
            </a:extLst>
          </p:cNvPr>
          <p:cNvSpPr/>
          <p:nvPr/>
        </p:nvSpPr>
        <p:spPr>
          <a:xfrm rot="10800000">
            <a:off x="9948997" y="3247502"/>
            <a:ext cx="581116" cy="623295"/>
          </a:xfrm>
          <a:prstGeom prst="flowChartExtract">
            <a:avLst/>
          </a:prstGeom>
          <a:solidFill>
            <a:srgbClr val="F39221"/>
          </a:solidFill>
          <a:ln>
            <a:solidFill>
              <a:srgbClr val="F3922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Fluxograma: Extrair 32">
            <a:extLst>
              <a:ext uri="{FF2B5EF4-FFF2-40B4-BE49-F238E27FC236}">
                <a16:creationId xmlns:a16="http://schemas.microsoft.com/office/drawing/2014/main" id="{8C7088A4-5F2D-4D79-A0B1-D2AFBF3976B1}"/>
              </a:ext>
            </a:extLst>
          </p:cNvPr>
          <p:cNvSpPr/>
          <p:nvPr/>
        </p:nvSpPr>
        <p:spPr>
          <a:xfrm>
            <a:off x="7504743" y="4112094"/>
            <a:ext cx="581116" cy="623295"/>
          </a:xfrm>
          <a:prstGeom prst="flowChartExtract">
            <a:avLst/>
          </a:prstGeom>
          <a:solidFill>
            <a:srgbClr val="F39221"/>
          </a:solidFill>
          <a:ln>
            <a:solidFill>
              <a:srgbClr val="F3922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Fluxograma: Extrair 34">
            <a:extLst>
              <a:ext uri="{FF2B5EF4-FFF2-40B4-BE49-F238E27FC236}">
                <a16:creationId xmlns:a16="http://schemas.microsoft.com/office/drawing/2014/main" id="{C1682D16-7535-4F6C-B523-26F393550650}"/>
              </a:ext>
            </a:extLst>
          </p:cNvPr>
          <p:cNvSpPr/>
          <p:nvPr/>
        </p:nvSpPr>
        <p:spPr>
          <a:xfrm>
            <a:off x="2821622" y="4112094"/>
            <a:ext cx="581116" cy="623295"/>
          </a:xfrm>
          <a:prstGeom prst="flowChartExtract">
            <a:avLst/>
          </a:prstGeom>
          <a:solidFill>
            <a:srgbClr val="F39221"/>
          </a:solidFill>
          <a:ln>
            <a:solidFill>
              <a:srgbClr val="F3922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154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ço Reservado para Conteúdo 8">
            <a:extLst>
              <a:ext uri="{FF2B5EF4-FFF2-40B4-BE49-F238E27FC236}">
                <a16:creationId xmlns:a16="http://schemas.microsoft.com/office/drawing/2014/main" id="{8EAEB67A-C6D9-4C90-A2CF-41E453EE8C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156367"/>
              </p:ext>
            </p:extLst>
          </p:nvPr>
        </p:nvGraphicFramePr>
        <p:xfrm>
          <a:off x="4940710" y="1489586"/>
          <a:ext cx="6413090" cy="488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E30BF868-9AD1-4173-A91A-11AE34F2CDB0}"/>
              </a:ext>
            </a:extLst>
          </p:cNvPr>
          <p:cNvSpPr/>
          <p:nvPr/>
        </p:nvSpPr>
        <p:spPr>
          <a:xfrm>
            <a:off x="7123801" y="3523819"/>
            <a:ext cx="1980000" cy="828000"/>
          </a:xfrm>
          <a:prstGeom prst="roundRect">
            <a:avLst/>
          </a:prstGeom>
          <a:solidFill>
            <a:srgbClr val="F39221"/>
          </a:solidFill>
          <a:ln>
            <a:solidFill>
              <a:srgbClr val="F39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EEE4C72-C097-4E89-A3E7-EB06E75983FB}"/>
              </a:ext>
            </a:extLst>
          </p:cNvPr>
          <p:cNvSpPr txBox="1">
            <a:spLocks/>
          </p:cNvSpPr>
          <p:nvPr/>
        </p:nvSpPr>
        <p:spPr>
          <a:xfrm>
            <a:off x="7614919" y="3270578"/>
            <a:ext cx="11921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1"/>
                </a:solidFill>
              </a:rPr>
              <a:t>PEB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20B3FE17-11A3-4826-AF2F-0279400B32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7959454"/>
              </p:ext>
            </p:extLst>
          </p:nvPr>
        </p:nvGraphicFramePr>
        <p:xfrm>
          <a:off x="300979" y="1956790"/>
          <a:ext cx="4767222" cy="3800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Espaço Reservado para Texto 3">
            <a:extLst>
              <a:ext uri="{FF2B5EF4-FFF2-40B4-BE49-F238E27FC236}">
                <a16:creationId xmlns:a16="http://schemas.microsoft.com/office/drawing/2014/main" id="{7CC558EA-FB88-4B00-81DF-3DEA583CD3A6}"/>
              </a:ext>
            </a:extLst>
          </p:cNvPr>
          <p:cNvSpPr txBox="1">
            <a:spLocks/>
          </p:cNvSpPr>
          <p:nvPr/>
        </p:nvSpPr>
        <p:spPr>
          <a:xfrm>
            <a:off x="2555410" y="824692"/>
            <a:ext cx="5966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dirty="0">
                <a:solidFill>
                  <a:srgbClr val="0C6075"/>
                </a:solidFill>
              </a:rPr>
              <a:t>Conceituação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0C6075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5FA1793-A9B8-423F-B684-52691C1B9666}"/>
              </a:ext>
            </a:extLst>
          </p:cNvPr>
          <p:cNvSpPr txBox="1">
            <a:spLocks/>
          </p:cNvSpPr>
          <p:nvPr/>
        </p:nvSpPr>
        <p:spPr>
          <a:xfrm>
            <a:off x="2555410" y="321328"/>
            <a:ext cx="7684145" cy="47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ko-KR" sz="3200" b="1" dirty="0">
                <a:solidFill>
                  <a:srgbClr val="0C6075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Plano de Execução </a:t>
            </a:r>
            <a:r>
              <a:rPr lang="en-US" altLang="ko-KR" sz="3200" b="1" dirty="0">
                <a:solidFill>
                  <a:srgbClr val="0C6075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BIM – PEB</a:t>
            </a:r>
          </a:p>
        </p:txBody>
      </p:sp>
      <p:cxnSp>
        <p:nvCxnSpPr>
          <p:cNvPr id="19" name="Straight Arrow Connector 3">
            <a:extLst>
              <a:ext uri="{FF2B5EF4-FFF2-40B4-BE49-F238E27FC236}">
                <a16:creationId xmlns:a16="http://schemas.microsoft.com/office/drawing/2014/main" id="{889BDD5F-1669-4830-B5C1-909FCA1FCFDD}"/>
              </a:ext>
            </a:extLst>
          </p:cNvPr>
          <p:cNvCxnSpPr>
            <a:cxnSpLocks/>
          </p:cNvCxnSpPr>
          <p:nvPr/>
        </p:nvCxnSpPr>
        <p:spPr>
          <a:xfrm>
            <a:off x="2657385" y="786282"/>
            <a:ext cx="3206801" cy="8793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551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407;p94">
            <a:extLst>
              <a:ext uri="{FF2B5EF4-FFF2-40B4-BE49-F238E27FC236}">
                <a16:creationId xmlns:a16="http://schemas.microsoft.com/office/drawing/2014/main" id="{9C8B09E0-843E-46E7-8E8B-9E9559D306C5}"/>
              </a:ext>
            </a:extLst>
          </p:cNvPr>
          <p:cNvSpPr/>
          <p:nvPr/>
        </p:nvSpPr>
        <p:spPr>
          <a:xfrm rot="-919997">
            <a:off x="8513143" y="4620214"/>
            <a:ext cx="657088" cy="533755"/>
          </a:xfrm>
          <a:custGeom>
            <a:avLst/>
            <a:gdLst/>
            <a:ahLst/>
            <a:cxnLst/>
            <a:rect l="l" t="t" r="r" b="b"/>
            <a:pathLst>
              <a:path w="4088377" h="3321003" extrusionOk="0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endParaRPr sz="270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" name="Google Shape;408;p94">
            <a:extLst>
              <a:ext uri="{FF2B5EF4-FFF2-40B4-BE49-F238E27FC236}">
                <a16:creationId xmlns:a16="http://schemas.microsoft.com/office/drawing/2014/main" id="{83756F5E-97FB-40B0-8B3A-38ED4E54BD81}"/>
              </a:ext>
            </a:extLst>
          </p:cNvPr>
          <p:cNvGrpSpPr/>
          <p:nvPr/>
        </p:nvGrpSpPr>
        <p:grpSpPr>
          <a:xfrm>
            <a:off x="612866" y="2324050"/>
            <a:ext cx="2719533" cy="828941"/>
            <a:chOff x="2079598" y="4324401"/>
            <a:chExt cx="3303211" cy="828941"/>
          </a:xfrm>
        </p:grpSpPr>
        <p:sp>
          <p:nvSpPr>
            <p:cNvPr id="71" name="Google Shape;409;p94">
              <a:extLst>
                <a:ext uri="{FF2B5EF4-FFF2-40B4-BE49-F238E27FC236}">
                  <a16:creationId xmlns:a16="http://schemas.microsoft.com/office/drawing/2014/main" id="{B6222843-2A22-49BA-BBAE-5CE3A8ECBFF6}"/>
                </a:ext>
              </a:extLst>
            </p:cNvPr>
            <p:cNvSpPr txBox="1"/>
            <p:nvPr/>
          </p:nvSpPr>
          <p:spPr>
            <a:xfrm>
              <a:off x="2193435" y="4568567"/>
              <a:ext cx="3065732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pt-BR" sz="1600" b="1" i="0" u="none" strike="noStrike" cap="none" dirty="0">
                  <a:solidFill>
                    <a:srgbClr val="0C6075"/>
                  </a:solidFill>
                  <a:latin typeface="Calibri"/>
                  <a:ea typeface="Calibri"/>
                  <a:cs typeface="Calibri"/>
                  <a:sym typeface="Calibri"/>
                </a:rPr>
                <a:t>Dados confiáveis de um empreendimento existente </a:t>
              </a:r>
              <a:endParaRPr sz="1400" b="1" i="0" u="none" strike="noStrike" cap="none" dirty="0">
                <a:solidFill>
                  <a:srgbClr val="0C607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410;p94">
              <a:extLst>
                <a:ext uri="{FF2B5EF4-FFF2-40B4-BE49-F238E27FC236}">
                  <a16:creationId xmlns:a16="http://schemas.microsoft.com/office/drawing/2014/main" id="{ABD5D457-E80A-43AA-AFFE-699ADB4C6CF3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pt-BR" sz="1200" b="1" i="0" u="none" strike="noStrike" cap="none" dirty="0">
                  <a:solidFill>
                    <a:srgbClr val="0C6075"/>
                  </a:solidFill>
                  <a:latin typeface="Arial"/>
                  <a:ea typeface="Arial"/>
                  <a:cs typeface="Arial"/>
                  <a:sym typeface="Arial"/>
                </a:rPr>
                <a:t>DADOS</a:t>
              </a:r>
              <a:endParaRPr sz="1200" b="1" i="0" u="none" strike="noStrike" cap="none" dirty="0">
                <a:solidFill>
                  <a:srgbClr val="0C607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" name="Google Shape;411;p94">
            <a:extLst>
              <a:ext uri="{FF2B5EF4-FFF2-40B4-BE49-F238E27FC236}">
                <a16:creationId xmlns:a16="http://schemas.microsoft.com/office/drawing/2014/main" id="{4AF89EC4-7703-42CE-9AC5-6E164D8CC0D6}"/>
              </a:ext>
            </a:extLst>
          </p:cNvPr>
          <p:cNvGrpSpPr/>
          <p:nvPr/>
        </p:nvGrpSpPr>
        <p:grpSpPr>
          <a:xfrm>
            <a:off x="7555738" y="2472861"/>
            <a:ext cx="2719533" cy="840968"/>
            <a:chOff x="2079598" y="4324401"/>
            <a:chExt cx="3303211" cy="840968"/>
          </a:xfrm>
        </p:grpSpPr>
        <p:sp>
          <p:nvSpPr>
            <p:cNvPr id="74" name="Google Shape;412;p94">
              <a:extLst>
                <a:ext uri="{FF2B5EF4-FFF2-40B4-BE49-F238E27FC236}">
                  <a16:creationId xmlns:a16="http://schemas.microsoft.com/office/drawing/2014/main" id="{1103B42F-A07D-4409-A428-984281D820B7}"/>
                </a:ext>
              </a:extLst>
            </p:cNvPr>
            <p:cNvSpPr txBox="1"/>
            <p:nvPr/>
          </p:nvSpPr>
          <p:spPr>
            <a:xfrm>
              <a:off x="2098436" y="4580594"/>
              <a:ext cx="3255729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400"/>
                <a:buFont typeface="Calibri"/>
                <a:buNone/>
              </a:pPr>
              <a:r>
                <a:rPr lang="pt-BR" sz="1600" b="1" i="0" u="none" strike="noStrike" cap="none" dirty="0">
                  <a:solidFill>
                    <a:srgbClr val="0C6075"/>
                  </a:solidFill>
                  <a:latin typeface="Calibri"/>
                  <a:ea typeface="Calibri"/>
                  <a:cs typeface="Calibri"/>
                  <a:sym typeface="Calibri"/>
                </a:rPr>
                <a:t>Realizar obras com melhor custo-benefício</a:t>
              </a:r>
              <a:endParaRPr sz="1400" b="1" i="0" u="none" strike="noStrike" cap="none" dirty="0">
                <a:solidFill>
                  <a:srgbClr val="0C607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413;p94">
              <a:extLst>
                <a:ext uri="{FF2B5EF4-FFF2-40B4-BE49-F238E27FC236}">
                  <a16:creationId xmlns:a16="http://schemas.microsoft.com/office/drawing/2014/main" id="{21A5E58C-417E-4E02-83BE-7BDBC8A87F87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pt-BR" sz="1200" b="1" i="0" u="none" strike="noStrike" cap="none" dirty="0">
                  <a:solidFill>
                    <a:srgbClr val="0C6075"/>
                  </a:solidFill>
                  <a:latin typeface="Arial"/>
                  <a:ea typeface="Arial"/>
                  <a:cs typeface="Arial"/>
                  <a:sym typeface="Arial"/>
                </a:rPr>
                <a:t>CUSTO-BENEFÍCIO</a:t>
              </a:r>
              <a:endParaRPr sz="1200" b="1" i="0" u="none" strike="noStrike" cap="none" dirty="0">
                <a:solidFill>
                  <a:srgbClr val="0C607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" name="Google Shape;414;p94">
            <a:extLst>
              <a:ext uri="{FF2B5EF4-FFF2-40B4-BE49-F238E27FC236}">
                <a16:creationId xmlns:a16="http://schemas.microsoft.com/office/drawing/2014/main" id="{C49F9BE8-F382-4F28-A97B-353B092EA977}"/>
              </a:ext>
            </a:extLst>
          </p:cNvPr>
          <p:cNvGrpSpPr/>
          <p:nvPr/>
        </p:nvGrpSpPr>
        <p:grpSpPr>
          <a:xfrm>
            <a:off x="551434" y="5349371"/>
            <a:ext cx="2800424" cy="829058"/>
            <a:chOff x="1952702" y="4324401"/>
            <a:chExt cx="3401463" cy="829058"/>
          </a:xfrm>
        </p:grpSpPr>
        <p:sp>
          <p:nvSpPr>
            <p:cNvPr id="77" name="Google Shape;415;p94">
              <a:extLst>
                <a:ext uri="{FF2B5EF4-FFF2-40B4-BE49-F238E27FC236}">
                  <a16:creationId xmlns:a16="http://schemas.microsoft.com/office/drawing/2014/main" id="{FB7932EF-63E7-49E4-ADD2-60ABF493A0E9}"/>
                </a:ext>
              </a:extLst>
            </p:cNvPr>
            <p:cNvSpPr txBox="1"/>
            <p:nvPr/>
          </p:nvSpPr>
          <p:spPr>
            <a:xfrm>
              <a:off x="2098436" y="4568684"/>
              <a:ext cx="3255729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400"/>
                <a:buFont typeface="Calibri"/>
                <a:buNone/>
              </a:pPr>
              <a:r>
                <a:rPr lang="pt-BR" sz="1600" b="1" i="0" u="none" strike="noStrike" cap="none" dirty="0">
                  <a:solidFill>
                    <a:srgbClr val="0C6075"/>
                  </a:solidFill>
                  <a:latin typeface="Calibri"/>
                  <a:ea typeface="Calibri"/>
                  <a:cs typeface="Calibri"/>
                  <a:sym typeface="Calibri"/>
                </a:rPr>
                <a:t>Executar obras sem aditivo de tempo e de valor</a:t>
              </a:r>
              <a:endParaRPr sz="1400" b="1" i="0" u="none" strike="noStrike" cap="none" dirty="0">
                <a:solidFill>
                  <a:srgbClr val="0C607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416;p94">
              <a:extLst>
                <a:ext uri="{FF2B5EF4-FFF2-40B4-BE49-F238E27FC236}">
                  <a16:creationId xmlns:a16="http://schemas.microsoft.com/office/drawing/2014/main" id="{88B4D212-3A05-45AF-A1E4-0DBEE6C2ADCC}"/>
                </a:ext>
              </a:extLst>
            </p:cNvPr>
            <p:cNvSpPr txBox="1"/>
            <p:nvPr/>
          </p:nvSpPr>
          <p:spPr>
            <a:xfrm>
              <a:off x="1952702" y="4324401"/>
              <a:ext cx="33032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pt-BR" sz="1200" b="1" i="0" u="none" strike="noStrike" cap="none" dirty="0">
                  <a:solidFill>
                    <a:srgbClr val="0C6075"/>
                  </a:solidFill>
                  <a:latin typeface="Arial"/>
                  <a:ea typeface="Arial"/>
                  <a:cs typeface="Arial"/>
                  <a:sym typeface="Arial"/>
                </a:rPr>
                <a:t>ADITIVOS</a:t>
              </a:r>
              <a:endParaRPr sz="1200" b="1" i="0" u="none" strike="noStrike" cap="none" dirty="0">
                <a:solidFill>
                  <a:srgbClr val="0C607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" name="Google Shape;417;p94">
            <a:extLst>
              <a:ext uri="{FF2B5EF4-FFF2-40B4-BE49-F238E27FC236}">
                <a16:creationId xmlns:a16="http://schemas.microsoft.com/office/drawing/2014/main" id="{59B9DA56-EE95-47CD-9284-44D6FE9839A2}"/>
              </a:ext>
            </a:extLst>
          </p:cNvPr>
          <p:cNvGrpSpPr/>
          <p:nvPr/>
        </p:nvGrpSpPr>
        <p:grpSpPr>
          <a:xfrm>
            <a:off x="7401223" y="5216944"/>
            <a:ext cx="3019632" cy="818852"/>
            <a:chOff x="1963883" y="4324401"/>
            <a:chExt cx="3667718" cy="818852"/>
          </a:xfrm>
        </p:grpSpPr>
        <p:sp>
          <p:nvSpPr>
            <p:cNvPr id="80" name="Google Shape;418;p94">
              <a:extLst>
                <a:ext uri="{FF2B5EF4-FFF2-40B4-BE49-F238E27FC236}">
                  <a16:creationId xmlns:a16="http://schemas.microsoft.com/office/drawing/2014/main" id="{B1DA96F0-33D4-44E1-AB39-9A3BAB8D1A50}"/>
                </a:ext>
              </a:extLst>
            </p:cNvPr>
            <p:cNvSpPr txBox="1"/>
            <p:nvPr/>
          </p:nvSpPr>
          <p:spPr>
            <a:xfrm>
              <a:off x="1963883" y="4558518"/>
              <a:ext cx="3667718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400"/>
                <a:buFont typeface="Calibri"/>
                <a:buNone/>
              </a:pPr>
              <a:r>
                <a:rPr lang="pt-BR" sz="1600" b="1" i="0" u="none" strike="noStrike" cap="none" dirty="0">
                  <a:solidFill>
                    <a:srgbClr val="0C6075"/>
                  </a:solidFill>
                  <a:latin typeface="Calibri"/>
                  <a:ea typeface="Calibri"/>
                  <a:cs typeface="Calibri"/>
                  <a:sym typeface="Calibri"/>
                </a:rPr>
                <a:t>Gerenciar a manutenção preventiva do empreendimento</a:t>
              </a:r>
              <a:endParaRPr sz="1400" b="1" i="0" u="none" strike="noStrike" cap="none" dirty="0">
                <a:solidFill>
                  <a:srgbClr val="0C607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419;p94">
              <a:extLst>
                <a:ext uri="{FF2B5EF4-FFF2-40B4-BE49-F238E27FC236}">
                  <a16:creationId xmlns:a16="http://schemas.microsoft.com/office/drawing/2014/main" id="{D89D8CA4-1CAA-473B-8506-0B77473A0078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pt-BR" sz="1200" b="1" i="0" u="none" strike="noStrike" cap="none" dirty="0">
                  <a:solidFill>
                    <a:srgbClr val="0C6075"/>
                  </a:solidFill>
                  <a:latin typeface="Arial"/>
                  <a:ea typeface="Arial"/>
                  <a:cs typeface="Arial"/>
                  <a:sym typeface="Arial"/>
                </a:rPr>
                <a:t>MANUTENÇÃO</a:t>
              </a:r>
              <a:endParaRPr sz="1200" b="1" i="0" u="none" strike="noStrike" cap="none" dirty="0">
                <a:solidFill>
                  <a:srgbClr val="0C607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2" name="Google Shape;441;p94" descr="Dados">
            <a:extLst>
              <a:ext uri="{FF2B5EF4-FFF2-40B4-BE49-F238E27FC236}">
                <a16:creationId xmlns:a16="http://schemas.microsoft.com/office/drawing/2014/main" id="{532F5C0E-E743-433A-944F-AC1A66ACE53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711877" y="144488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442;p94" descr="Calculadora">
            <a:extLst>
              <a:ext uri="{FF2B5EF4-FFF2-40B4-BE49-F238E27FC236}">
                <a16:creationId xmlns:a16="http://schemas.microsoft.com/office/drawing/2014/main" id="{0081DDCC-FE91-438F-B082-840380D9A12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5067" y="4680003"/>
            <a:ext cx="564464" cy="564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443;p94" descr="Escavadora">
            <a:extLst>
              <a:ext uri="{FF2B5EF4-FFF2-40B4-BE49-F238E27FC236}">
                <a16:creationId xmlns:a16="http://schemas.microsoft.com/office/drawing/2014/main" id="{E3260A79-7600-4D5C-873D-362C67D9F7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54267" y="155138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Espaço Reservado para Texto 3">
            <a:extLst>
              <a:ext uri="{FF2B5EF4-FFF2-40B4-BE49-F238E27FC236}">
                <a16:creationId xmlns:a16="http://schemas.microsoft.com/office/drawing/2014/main" id="{77876C97-C7AF-4543-B175-CF7DC3813BF2}"/>
              </a:ext>
            </a:extLst>
          </p:cNvPr>
          <p:cNvSpPr txBox="1">
            <a:spLocks/>
          </p:cNvSpPr>
          <p:nvPr/>
        </p:nvSpPr>
        <p:spPr>
          <a:xfrm>
            <a:off x="2555410" y="824692"/>
            <a:ext cx="5966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dirty="0">
                <a:solidFill>
                  <a:srgbClr val="0C6075"/>
                </a:solidFill>
              </a:rPr>
              <a:t>Objetivos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0C6075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45CDA592-04B7-4FFE-BA7B-6E2E5B668CFB}"/>
              </a:ext>
            </a:extLst>
          </p:cNvPr>
          <p:cNvSpPr txBox="1">
            <a:spLocks/>
          </p:cNvSpPr>
          <p:nvPr/>
        </p:nvSpPr>
        <p:spPr>
          <a:xfrm>
            <a:off x="2555410" y="321328"/>
            <a:ext cx="7684145" cy="47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ko-KR" sz="3200" b="1" dirty="0">
                <a:solidFill>
                  <a:srgbClr val="0C6075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Plano de Execução </a:t>
            </a:r>
            <a:r>
              <a:rPr lang="en-US" altLang="ko-KR" sz="3200" b="1" dirty="0">
                <a:solidFill>
                  <a:srgbClr val="0C6075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BIM – PEB</a:t>
            </a:r>
          </a:p>
        </p:txBody>
      </p:sp>
      <p:cxnSp>
        <p:nvCxnSpPr>
          <p:cNvPr id="47" name="Straight Arrow Connector 3">
            <a:extLst>
              <a:ext uri="{FF2B5EF4-FFF2-40B4-BE49-F238E27FC236}">
                <a16:creationId xmlns:a16="http://schemas.microsoft.com/office/drawing/2014/main" id="{1E1E234E-281E-4BED-8986-EE750D07096F}"/>
              </a:ext>
            </a:extLst>
          </p:cNvPr>
          <p:cNvCxnSpPr>
            <a:cxnSpLocks/>
          </p:cNvCxnSpPr>
          <p:nvPr/>
        </p:nvCxnSpPr>
        <p:spPr>
          <a:xfrm>
            <a:off x="2657385" y="786282"/>
            <a:ext cx="3206801" cy="8793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C871E89B-9CD4-49F1-9876-9378A6F5CA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146" y="1908061"/>
            <a:ext cx="2432159" cy="3441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70504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ço Reservado para Conteúdo 2">
            <a:extLst>
              <a:ext uri="{FF2B5EF4-FFF2-40B4-BE49-F238E27FC236}">
                <a16:creationId xmlns:a16="http://schemas.microsoft.com/office/drawing/2014/main" id="{4D75E1EC-4548-4CB1-BF9F-911D7FA234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9930139"/>
              </p:ext>
            </p:extLst>
          </p:nvPr>
        </p:nvGraphicFramePr>
        <p:xfrm>
          <a:off x="675967" y="13684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Texto 3">
            <a:extLst>
              <a:ext uri="{FF2B5EF4-FFF2-40B4-BE49-F238E27FC236}">
                <a16:creationId xmlns:a16="http://schemas.microsoft.com/office/drawing/2014/main" id="{8E6B4516-97F4-4B36-A1BC-1B66162F5514}"/>
              </a:ext>
            </a:extLst>
          </p:cNvPr>
          <p:cNvSpPr txBox="1">
            <a:spLocks/>
          </p:cNvSpPr>
          <p:nvPr/>
        </p:nvSpPr>
        <p:spPr>
          <a:xfrm>
            <a:off x="2555410" y="799692"/>
            <a:ext cx="5966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dirty="0">
                <a:solidFill>
                  <a:srgbClr val="0C6075"/>
                </a:solidFill>
              </a:rPr>
              <a:t>Estruturação 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0C6075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6DB32FB-F06A-4748-813D-722329EB6B0D}"/>
              </a:ext>
            </a:extLst>
          </p:cNvPr>
          <p:cNvSpPr txBox="1">
            <a:spLocks/>
          </p:cNvSpPr>
          <p:nvPr/>
        </p:nvSpPr>
        <p:spPr>
          <a:xfrm>
            <a:off x="2555410" y="321328"/>
            <a:ext cx="7684145" cy="47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ko-KR" sz="3200" b="1" dirty="0">
                <a:solidFill>
                  <a:srgbClr val="0C6075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Modelo de Planilha PEB</a:t>
            </a:r>
            <a:endParaRPr lang="en-US" altLang="ko-KR" sz="3200" b="1" dirty="0">
              <a:solidFill>
                <a:srgbClr val="0C6075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cxnSp>
        <p:nvCxnSpPr>
          <p:cNvPr id="8" name="Straight Arrow Connector 3">
            <a:extLst>
              <a:ext uri="{FF2B5EF4-FFF2-40B4-BE49-F238E27FC236}">
                <a16:creationId xmlns:a16="http://schemas.microsoft.com/office/drawing/2014/main" id="{87B49853-B6E4-4F0E-BA98-9E0051ED679C}"/>
              </a:ext>
            </a:extLst>
          </p:cNvPr>
          <p:cNvCxnSpPr>
            <a:cxnSpLocks/>
          </p:cNvCxnSpPr>
          <p:nvPr/>
        </p:nvCxnSpPr>
        <p:spPr>
          <a:xfrm>
            <a:off x="2657385" y="786282"/>
            <a:ext cx="3206801" cy="8793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599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3">
            <a:extLst>
              <a:ext uri="{FF2B5EF4-FFF2-40B4-BE49-F238E27FC236}">
                <a16:creationId xmlns:a16="http://schemas.microsoft.com/office/drawing/2014/main" id="{3CCC3ED9-37F3-4104-A18A-297E408884A2}"/>
              </a:ext>
            </a:extLst>
          </p:cNvPr>
          <p:cNvSpPr txBox="1">
            <a:spLocks/>
          </p:cNvSpPr>
          <p:nvPr/>
        </p:nvSpPr>
        <p:spPr>
          <a:xfrm>
            <a:off x="2555410" y="799692"/>
            <a:ext cx="5966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dirty="0">
                <a:solidFill>
                  <a:srgbClr val="0C6075"/>
                </a:solidFill>
              </a:rPr>
              <a:t>Planilhas - Identificação 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0C6075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53F48D3-175B-4B06-8B55-33C175BD6FC5}"/>
              </a:ext>
            </a:extLst>
          </p:cNvPr>
          <p:cNvSpPr txBox="1">
            <a:spLocks/>
          </p:cNvSpPr>
          <p:nvPr/>
        </p:nvSpPr>
        <p:spPr>
          <a:xfrm>
            <a:off x="2555410" y="321328"/>
            <a:ext cx="7684145" cy="47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ko-KR" sz="3200" b="1" dirty="0">
                <a:solidFill>
                  <a:srgbClr val="0C6075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Modelo de Planilha PEB</a:t>
            </a:r>
            <a:endParaRPr lang="en-US" altLang="ko-KR" sz="3200" b="1" dirty="0">
              <a:solidFill>
                <a:srgbClr val="0C6075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cxnSp>
        <p:nvCxnSpPr>
          <p:cNvPr id="8" name="Straight Arrow Connector 3">
            <a:extLst>
              <a:ext uri="{FF2B5EF4-FFF2-40B4-BE49-F238E27FC236}">
                <a16:creationId xmlns:a16="http://schemas.microsoft.com/office/drawing/2014/main" id="{8A95D2F6-969E-44F3-B98E-A78585EC5B91}"/>
              </a:ext>
            </a:extLst>
          </p:cNvPr>
          <p:cNvCxnSpPr>
            <a:cxnSpLocks/>
          </p:cNvCxnSpPr>
          <p:nvPr/>
        </p:nvCxnSpPr>
        <p:spPr>
          <a:xfrm>
            <a:off x="2657385" y="786282"/>
            <a:ext cx="3206801" cy="8793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1CAD0D9D-90DD-4CCE-B4FB-43BA6FECE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336186"/>
              </p:ext>
            </p:extLst>
          </p:nvPr>
        </p:nvGraphicFramePr>
        <p:xfrm>
          <a:off x="316462" y="1495289"/>
          <a:ext cx="5112000" cy="51823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12000">
                  <a:extLst>
                    <a:ext uri="{9D8B030D-6E8A-4147-A177-3AD203B41FA5}">
                      <a16:colId xmlns:a16="http://schemas.microsoft.com/office/drawing/2014/main" val="579858485"/>
                    </a:ext>
                  </a:extLst>
                </a:gridCol>
              </a:tblGrid>
              <a:tr h="422001">
                <a:tc>
                  <a:txBody>
                    <a:bodyPr/>
                    <a:lstStyle/>
                    <a:p>
                      <a:pPr marL="1956435" marR="1953260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rgbClr val="001F5F"/>
                          </a:solidFill>
                          <a:effectLst/>
                          <a:latin typeface="TeXGyreAdventor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Dados de Identificação                                              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84970"/>
                  </a:ext>
                </a:extLst>
              </a:tr>
              <a:tr h="173007">
                <a:tc>
                  <a:txBody>
                    <a:bodyPr/>
                    <a:lstStyle/>
                    <a:p>
                      <a:r>
                        <a:rPr lang="pt-PT" sz="1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2069032"/>
                  </a:ext>
                </a:extLst>
              </a:tr>
              <a:tr h="239641">
                <a:tc>
                  <a:txBody>
                    <a:bodyPr/>
                    <a:lstStyle/>
                    <a:p>
                      <a:pPr marL="43815">
                        <a:lnSpc>
                          <a:spcPts val="1310"/>
                        </a:lnSpc>
                      </a:pPr>
                      <a:r>
                        <a:rPr lang="pt-PT" sz="1000" b="1" dirty="0">
                          <a:solidFill>
                            <a:srgbClr val="1F3763"/>
                          </a:solidFill>
                          <a:effectLst/>
                          <a:latin typeface="TeXGyreAdventor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Objeto: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85758"/>
                  </a:ext>
                </a:extLst>
              </a:tr>
              <a:tr h="190124">
                <a:tc>
                  <a:txBody>
                    <a:bodyPr/>
                    <a:lstStyle/>
                    <a:p>
                      <a:r>
                        <a:rPr lang="pt-PT" sz="10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9834271"/>
                  </a:ext>
                </a:extLst>
              </a:tr>
              <a:tr h="281084">
                <a:tc>
                  <a:txBody>
                    <a:bodyPr/>
                    <a:lstStyle/>
                    <a:p>
                      <a:pPr marL="1956435" marR="195326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rgbClr val="001F5F"/>
                          </a:solidFill>
                          <a:effectLst/>
                          <a:latin typeface="TeXGyreAdventor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Dados do contrato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302848"/>
                  </a:ext>
                </a:extLst>
              </a:tr>
              <a:tr h="265317">
                <a:tc>
                  <a:txBody>
                    <a:bodyPr/>
                    <a:lstStyle/>
                    <a:p>
                      <a:pPr marL="43815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rgbClr val="1F3763"/>
                          </a:solidFill>
                          <a:effectLst/>
                          <a:latin typeface="TeXGyreAdventor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Modalidade de Contratação: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518180"/>
                  </a:ext>
                </a:extLst>
              </a:tr>
              <a:tr h="264706">
                <a:tc>
                  <a:txBody>
                    <a:bodyPr/>
                    <a:lstStyle/>
                    <a:p>
                      <a:pPr marL="4381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rgbClr val="1F3763"/>
                          </a:solidFill>
                          <a:effectLst/>
                          <a:latin typeface="TeXGyreAdventor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Edital: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9252914"/>
                  </a:ext>
                </a:extLst>
              </a:tr>
              <a:tr h="266540">
                <a:tc>
                  <a:txBody>
                    <a:bodyPr/>
                    <a:lstStyle/>
                    <a:p>
                      <a:pPr marL="4381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rgbClr val="1F3763"/>
                          </a:solidFill>
                          <a:effectLst/>
                          <a:latin typeface="TeXGyreAdventor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Contrato: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62506"/>
                  </a:ext>
                </a:extLst>
              </a:tr>
              <a:tr h="265317">
                <a:tc>
                  <a:txBody>
                    <a:bodyPr/>
                    <a:lstStyle/>
                    <a:p>
                      <a:pPr marL="43815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rgbClr val="1F3763"/>
                          </a:solidFill>
                          <a:effectLst/>
                          <a:latin typeface="TeXGyreAdventor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Contratada: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178846"/>
                  </a:ext>
                </a:extLst>
              </a:tr>
              <a:tr h="266540">
                <a:tc>
                  <a:txBody>
                    <a:bodyPr/>
                    <a:lstStyle/>
                    <a:p>
                      <a:pPr marL="4381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rgbClr val="1F3763"/>
                          </a:solidFill>
                          <a:effectLst/>
                          <a:latin typeface="TeXGyreAdventor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Lote:</a:t>
                      </a:r>
                      <a:endParaRPr lang="pt-BR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730317"/>
                  </a:ext>
                </a:extLst>
              </a:tr>
              <a:tr h="265317">
                <a:tc>
                  <a:txBody>
                    <a:bodyPr/>
                    <a:lstStyle/>
                    <a:p>
                      <a:pPr marL="1956435" marR="1952625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rgbClr val="001F5F"/>
                          </a:solidFill>
                          <a:effectLst/>
                          <a:latin typeface="TeXGyreAdventor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Localização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429285"/>
                  </a:ext>
                </a:extLst>
              </a:tr>
              <a:tr h="265317">
                <a:tc>
                  <a:txBody>
                    <a:bodyPr/>
                    <a:lstStyle/>
                    <a:p>
                      <a:pPr marL="4381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rgbClr val="1F3763"/>
                          </a:solidFill>
                          <a:effectLst/>
                          <a:latin typeface="TeXGyreAdventor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Rodovia/UF: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835419"/>
                  </a:ext>
                </a:extLst>
              </a:tr>
              <a:tr h="266540">
                <a:tc>
                  <a:txBody>
                    <a:bodyPr/>
                    <a:lstStyle/>
                    <a:p>
                      <a:pPr marL="4381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rgbClr val="1F3763"/>
                          </a:solidFill>
                          <a:effectLst/>
                          <a:latin typeface="TeXGyreAdventor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Extensão: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9350983"/>
                  </a:ext>
                </a:extLst>
              </a:tr>
              <a:tr h="265317">
                <a:tc>
                  <a:txBody>
                    <a:bodyPr/>
                    <a:lstStyle/>
                    <a:p>
                      <a:pPr marL="4381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rgbClr val="1F3763"/>
                          </a:solidFill>
                          <a:effectLst/>
                          <a:latin typeface="TeXGyreAdventor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Trecho: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004572"/>
                  </a:ext>
                </a:extLst>
              </a:tr>
              <a:tr h="266540">
                <a:tc>
                  <a:txBody>
                    <a:bodyPr/>
                    <a:lstStyle/>
                    <a:p>
                      <a:pPr marL="4381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rgbClr val="1F3763"/>
                          </a:solidFill>
                          <a:effectLst/>
                          <a:latin typeface="TeXGyreAdventor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Subtrecho: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9607683"/>
                  </a:ext>
                </a:extLst>
              </a:tr>
              <a:tr h="265317">
                <a:tc>
                  <a:txBody>
                    <a:bodyPr/>
                    <a:lstStyle/>
                    <a:p>
                      <a:pPr marL="1956435" marR="1951355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rgbClr val="001F5F"/>
                          </a:solidFill>
                          <a:effectLst/>
                          <a:latin typeface="TeXGyreAdventor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Revisão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291014"/>
                  </a:ext>
                </a:extLst>
              </a:tr>
              <a:tr h="239030">
                <a:tc>
                  <a:txBody>
                    <a:bodyPr/>
                    <a:lstStyle/>
                    <a:p>
                      <a:pPr marL="43815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rgbClr val="001F5F"/>
                          </a:solidFill>
                          <a:effectLst/>
                          <a:latin typeface="TeXGyreAdventor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Nº de documento: (numeração SEI)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227503"/>
                  </a:ext>
                </a:extLst>
              </a:tr>
              <a:tr h="238419">
                <a:tc>
                  <a:txBody>
                    <a:bodyPr/>
                    <a:lstStyle/>
                    <a:p>
                      <a:pPr marL="43815"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rgbClr val="003366"/>
                          </a:solidFill>
                          <a:effectLst/>
                          <a:latin typeface="TeXGyreAdventor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Data: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6156093"/>
                  </a:ext>
                </a:extLst>
              </a:tr>
              <a:tr h="237196">
                <a:tc>
                  <a:txBody>
                    <a:bodyPr/>
                    <a:lstStyle/>
                    <a:p>
                      <a:pPr marL="43815"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rgbClr val="003366"/>
                          </a:solidFill>
                          <a:effectLst/>
                          <a:latin typeface="TeXGyreAdventor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Revisão (PEB):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795588"/>
                  </a:ext>
                </a:extLst>
              </a:tr>
              <a:tr h="239030">
                <a:tc>
                  <a:txBody>
                    <a:bodyPr/>
                    <a:lstStyle/>
                    <a:p>
                      <a:pPr marL="43815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rgbClr val="003366"/>
                          </a:solidFill>
                          <a:effectLst/>
                          <a:latin typeface="TeXGyreAdventor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Status:</a:t>
                      </a:r>
                      <a:endParaRPr lang="pt-B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921214"/>
                  </a:ext>
                </a:extLst>
              </a:tr>
            </a:tbl>
          </a:graphicData>
        </a:graphic>
      </p:graphicFrame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23878BB8-D86F-4827-BAB8-031762A83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361292"/>
              </p:ext>
            </p:extLst>
          </p:nvPr>
        </p:nvGraphicFramePr>
        <p:xfrm>
          <a:off x="5719043" y="1495607"/>
          <a:ext cx="5396230" cy="426339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63295">
                  <a:extLst>
                    <a:ext uri="{9D8B030D-6E8A-4147-A177-3AD203B41FA5}">
                      <a16:colId xmlns:a16="http://schemas.microsoft.com/office/drawing/2014/main" val="2022474626"/>
                    </a:ext>
                  </a:extLst>
                </a:gridCol>
                <a:gridCol w="1664970">
                  <a:extLst>
                    <a:ext uri="{9D8B030D-6E8A-4147-A177-3AD203B41FA5}">
                      <a16:colId xmlns:a16="http://schemas.microsoft.com/office/drawing/2014/main" val="822100098"/>
                    </a:ext>
                  </a:extLst>
                </a:gridCol>
                <a:gridCol w="681990">
                  <a:extLst>
                    <a:ext uri="{9D8B030D-6E8A-4147-A177-3AD203B41FA5}">
                      <a16:colId xmlns:a16="http://schemas.microsoft.com/office/drawing/2014/main" val="1098569151"/>
                    </a:ext>
                  </a:extLst>
                </a:gridCol>
                <a:gridCol w="721360">
                  <a:extLst>
                    <a:ext uri="{9D8B030D-6E8A-4147-A177-3AD203B41FA5}">
                      <a16:colId xmlns:a16="http://schemas.microsoft.com/office/drawing/2014/main" val="1161674158"/>
                    </a:ext>
                  </a:extLst>
                </a:gridCol>
                <a:gridCol w="1364615">
                  <a:extLst>
                    <a:ext uri="{9D8B030D-6E8A-4147-A177-3AD203B41FA5}">
                      <a16:colId xmlns:a16="http://schemas.microsoft.com/office/drawing/2014/main" val="906213027"/>
                    </a:ext>
                  </a:extLst>
                </a:gridCol>
              </a:tblGrid>
              <a:tr h="380365">
                <a:tc gridSpan="5"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pt-PT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2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A. Empresa Contratada</a:t>
                      </a:r>
                      <a:endParaRPr lang="pt-BR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766134"/>
                  </a:ext>
                </a:extLst>
              </a:tr>
              <a:tr h="302895">
                <a:tc gridSpan="5">
                  <a:txBody>
                    <a:bodyPr/>
                    <a:lstStyle/>
                    <a:p>
                      <a:pPr marL="43815">
                        <a:spcBef>
                          <a:spcPts val="730"/>
                        </a:spcBef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Indique a(s) empresa(s) que participará(ão) do projeto. </a:t>
                      </a:r>
                      <a:r>
                        <a:rPr lang="pt-PT" sz="1000" dirty="0">
                          <a:solidFill>
                            <a:srgbClr val="1F376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(no caso de consórcio)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507231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 marL="4381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Empresa 1: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pt-PT" sz="10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42706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marL="43815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Empresa 2: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pt-PT" sz="1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937891"/>
                  </a:ext>
                </a:extLst>
              </a:tr>
              <a:tr h="381635">
                <a:tc gridSpan="5"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pt-PT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b="1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Formulário 01 PEB - Equipe BIM</a:t>
                      </a:r>
                      <a:endParaRPr lang="pt-BR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75185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spcBef>
                          <a:spcPts val="45"/>
                        </a:spcBef>
                      </a:pPr>
                      <a:r>
                        <a:rPr lang="pt-PT" sz="75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b="1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Profissionais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"/>
                        </a:spcBef>
                      </a:pPr>
                      <a:r>
                        <a:rPr lang="pt-PT" sz="75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b="1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Responsável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"/>
                        </a:spcBef>
                      </a:pPr>
                      <a:r>
                        <a:rPr lang="pt-PT" sz="75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b="1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Disciplina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"/>
                        </a:spcBef>
                      </a:pPr>
                      <a:r>
                        <a:rPr lang="pt-PT" sz="75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b="1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Formação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"/>
                        </a:spcBef>
                      </a:pPr>
                      <a:r>
                        <a:rPr lang="pt-PT" sz="75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b="1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E-mail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547639"/>
                  </a:ext>
                </a:extLst>
              </a:tr>
              <a:tr h="380365"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pt-PT" sz="75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3815"/>
                      <a:r>
                        <a:rPr lang="pt-PT" sz="1000" i="1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pt-PT" sz="75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2385" algn="ctr"/>
                      <a:r>
                        <a:rPr lang="pt-PT" sz="1000" i="1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pt-PT" sz="75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3180"/>
                      <a:r>
                        <a:rPr lang="pt-PT" sz="1000" i="1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pt-PT" sz="75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1275"/>
                      <a:r>
                        <a:rPr lang="pt-PT" sz="1000" i="1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pt-PT" sz="75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1115" algn="ctr"/>
                      <a:r>
                        <a:rPr lang="pt-PT" sz="1000" i="1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584012"/>
                  </a:ext>
                </a:extLst>
              </a:tr>
              <a:tr h="450215">
                <a:tc gridSpan="5">
                  <a:txBody>
                    <a:bodyPr/>
                    <a:lstStyle/>
                    <a:p>
                      <a:pPr marL="43815">
                        <a:spcBef>
                          <a:spcPts val="845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* Profissionais (perfis BIM): Gerente BIM, Coordenador BIM e Modelador BIM.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430764"/>
                  </a:ext>
                </a:extLst>
              </a:tr>
              <a:tr h="281305">
                <a:tc gridSpan="5">
                  <a:txBody>
                    <a:bodyPr/>
                    <a:lstStyle/>
                    <a:p>
                      <a:pPr marL="43815"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Declaração da Contratada: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347233"/>
                  </a:ext>
                </a:extLst>
              </a:tr>
              <a:tr h="934085">
                <a:tc gridSpan="5">
                  <a:txBody>
                    <a:bodyPr/>
                    <a:lstStyle/>
                    <a:p>
                      <a:pPr marL="43815">
                        <a:lnSpc>
                          <a:spcPct val="10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As</a:t>
                      </a:r>
                      <a:r>
                        <a:rPr lang="pt-PT" sz="1000" spc="-4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informações</a:t>
                      </a:r>
                      <a:r>
                        <a:rPr lang="pt-PT" sz="1000" spc="-4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entregues</a:t>
                      </a:r>
                      <a:r>
                        <a:rPr lang="pt-PT" sz="1000" spc="-3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neste</a:t>
                      </a:r>
                      <a:r>
                        <a:rPr lang="pt-PT" sz="1000" spc="-3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Plano</a:t>
                      </a:r>
                      <a:r>
                        <a:rPr lang="pt-PT" sz="1000" spc="-4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3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Execução</a:t>
                      </a:r>
                      <a:r>
                        <a:rPr lang="pt-PT" sz="1000" spc="-3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BIM</a:t>
                      </a:r>
                      <a:r>
                        <a:rPr lang="pt-PT" sz="1000" spc="-3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pela</a:t>
                      </a:r>
                      <a:r>
                        <a:rPr lang="pt-PT" sz="1000" spc="-3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contratada</a:t>
                      </a:r>
                      <a:r>
                        <a:rPr lang="pt-PT" sz="1000" spc="-4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foram</a:t>
                      </a:r>
                      <a:r>
                        <a:rPr lang="pt-PT" sz="1000" spc="-3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obtidas</a:t>
                      </a:r>
                      <a:r>
                        <a:rPr lang="pt-PT" sz="1000" spc="-3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após</a:t>
                      </a:r>
                      <a:r>
                        <a:rPr lang="pt-PT" sz="1000" spc="-4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consenso entre</a:t>
                      </a:r>
                      <a:r>
                        <a:rPr lang="pt-PT" sz="1000" spc="-17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os</a:t>
                      </a:r>
                      <a:r>
                        <a:rPr lang="pt-PT" sz="1000" spc="-17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representantes</a:t>
                      </a:r>
                      <a:r>
                        <a:rPr lang="pt-PT" sz="1000" spc="-16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da</a:t>
                      </a:r>
                      <a:r>
                        <a:rPr lang="pt-PT" sz="1000" spc="-17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equipe</a:t>
                      </a:r>
                      <a:r>
                        <a:rPr lang="pt-PT" sz="1000" spc="-16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pt-PT" sz="1000" spc="-17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r>
                        <a:rPr lang="pt-PT" sz="1000" spc="-16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mencionados</a:t>
                      </a:r>
                      <a:r>
                        <a:rPr lang="pt-PT" sz="1000" spc="-16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acima</a:t>
                      </a:r>
                      <a:r>
                        <a:rPr lang="pt-PT" sz="1000" spc="-17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pt-PT" sz="1000" spc="-16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autorizados</a:t>
                      </a:r>
                      <a:r>
                        <a:rPr lang="pt-PT" sz="1000" spc="-16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pelas</a:t>
                      </a:r>
                      <a:r>
                        <a:rPr lang="pt-PT" sz="1000" spc="-16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suas</a:t>
                      </a:r>
                      <a:r>
                        <a:rPr lang="pt-PT" sz="1000" spc="-16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empresas para</a:t>
                      </a:r>
                      <a:r>
                        <a:rPr lang="pt-PT" sz="1000" spc="-8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validar</a:t>
                      </a:r>
                      <a:r>
                        <a:rPr lang="pt-PT" sz="1000" spc="-7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este</a:t>
                      </a:r>
                      <a:r>
                        <a:rPr lang="pt-PT" sz="1000" spc="-7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documento</a:t>
                      </a:r>
                      <a:r>
                        <a:rPr lang="pt-PT" sz="1000" spc="-8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pt-PT" sz="1000" spc="-6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pt-PT" sz="1000" spc="-7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seu</a:t>
                      </a:r>
                      <a:r>
                        <a:rPr lang="pt-PT" sz="1000" spc="-8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uso</a:t>
                      </a:r>
                      <a:r>
                        <a:rPr lang="pt-PT" sz="1000" spc="-7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dentro</a:t>
                      </a:r>
                      <a:r>
                        <a:rPr lang="pt-PT" sz="1000" spc="-75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pt-PT" sz="1000" spc="-7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projeto.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198765"/>
                  </a:ext>
                </a:extLst>
              </a:tr>
              <a:tr h="234315">
                <a:tc gridSpan="5">
                  <a:txBody>
                    <a:bodyPr/>
                    <a:lstStyle/>
                    <a:p>
                      <a:pPr marL="10922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Assinatura do Responsável Legal da Contratada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690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933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3">
            <a:extLst>
              <a:ext uri="{FF2B5EF4-FFF2-40B4-BE49-F238E27FC236}">
                <a16:creationId xmlns:a16="http://schemas.microsoft.com/office/drawing/2014/main" id="{3CCC3ED9-37F3-4104-A18A-297E408884A2}"/>
              </a:ext>
            </a:extLst>
          </p:cNvPr>
          <p:cNvSpPr txBox="1">
            <a:spLocks/>
          </p:cNvSpPr>
          <p:nvPr/>
        </p:nvSpPr>
        <p:spPr>
          <a:xfrm>
            <a:off x="2555410" y="799692"/>
            <a:ext cx="5966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dirty="0">
                <a:solidFill>
                  <a:srgbClr val="0C6075"/>
                </a:solidFill>
              </a:rPr>
              <a:t>Planilhas – Objetivos e Usos BIM 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0C6075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53F48D3-175B-4B06-8B55-33C175BD6FC5}"/>
              </a:ext>
            </a:extLst>
          </p:cNvPr>
          <p:cNvSpPr txBox="1">
            <a:spLocks/>
          </p:cNvSpPr>
          <p:nvPr/>
        </p:nvSpPr>
        <p:spPr>
          <a:xfrm>
            <a:off x="2555410" y="321328"/>
            <a:ext cx="7684145" cy="47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ko-KR" sz="3200" b="1" dirty="0">
                <a:solidFill>
                  <a:srgbClr val="0C6075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Modelo de Planilha PEB</a:t>
            </a:r>
            <a:endParaRPr lang="en-US" altLang="ko-KR" sz="3200" b="1" dirty="0">
              <a:solidFill>
                <a:srgbClr val="0C6075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cxnSp>
        <p:nvCxnSpPr>
          <p:cNvPr id="8" name="Straight Arrow Connector 3">
            <a:extLst>
              <a:ext uri="{FF2B5EF4-FFF2-40B4-BE49-F238E27FC236}">
                <a16:creationId xmlns:a16="http://schemas.microsoft.com/office/drawing/2014/main" id="{8A95D2F6-969E-44F3-B98E-A78585EC5B91}"/>
              </a:ext>
            </a:extLst>
          </p:cNvPr>
          <p:cNvCxnSpPr>
            <a:cxnSpLocks/>
          </p:cNvCxnSpPr>
          <p:nvPr/>
        </p:nvCxnSpPr>
        <p:spPr>
          <a:xfrm>
            <a:off x="2657385" y="786282"/>
            <a:ext cx="3206801" cy="8793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78FFE11B-6C13-4602-8F70-3E1FCC50F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236571"/>
              </p:ext>
            </p:extLst>
          </p:nvPr>
        </p:nvGraphicFramePr>
        <p:xfrm>
          <a:off x="1728930" y="1397947"/>
          <a:ext cx="6498046" cy="496912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49788">
                  <a:extLst>
                    <a:ext uri="{9D8B030D-6E8A-4147-A177-3AD203B41FA5}">
                      <a16:colId xmlns:a16="http://schemas.microsoft.com/office/drawing/2014/main" val="2864135530"/>
                    </a:ext>
                  </a:extLst>
                </a:gridCol>
                <a:gridCol w="3248258">
                  <a:extLst>
                    <a:ext uri="{9D8B030D-6E8A-4147-A177-3AD203B41FA5}">
                      <a16:colId xmlns:a16="http://schemas.microsoft.com/office/drawing/2014/main" val="1056223398"/>
                    </a:ext>
                  </a:extLst>
                </a:gridCol>
              </a:tblGrid>
              <a:tr h="923264">
                <a:tc gridSpan="2">
                  <a:txBody>
                    <a:bodyPr/>
                    <a:lstStyle/>
                    <a:p>
                      <a:pPr marL="43815">
                        <a:lnSpc>
                          <a:spcPct val="10500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pt-PT" sz="1000" spc="-16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Plano</a:t>
                      </a:r>
                      <a:r>
                        <a:rPr lang="pt-PT" sz="1000" spc="-15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15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Execução</a:t>
                      </a:r>
                      <a:r>
                        <a:rPr lang="pt-PT" sz="1000" spc="-15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BIM,</a:t>
                      </a:r>
                      <a:r>
                        <a:rPr lang="pt-PT" sz="1000" spc="-15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a(s)</a:t>
                      </a:r>
                      <a:r>
                        <a:rPr lang="pt-PT" sz="1000" spc="-15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Contratada(s)</a:t>
                      </a:r>
                      <a:r>
                        <a:rPr lang="pt-PT" sz="1000" spc="-14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deve(m)</a:t>
                      </a:r>
                      <a:r>
                        <a:rPr lang="pt-PT" sz="1000" spc="-15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demonstrar</a:t>
                      </a:r>
                      <a:r>
                        <a:rPr lang="pt-PT" sz="1000" spc="-16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pt-PT" sz="1000" spc="-15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sua</a:t>
                      </a:r>
                      <a:r>
                        <a:rPr lang="pt-PT" sz="1000" spc="-15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estratégia</a:t>
                      </a:r>
                      <a:r>
                        <a:rPr lang="pt-PT" sz="1000" spc="-15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15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trabalho</a:t>
                      </a:r>
                      <a:r>
                        <a:rPr lang="pt-PT" sz="1000" spc="-15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para atingir</a:t>
                      </a:r>
                      <a:r>
                        <a:rPr lang="pt-PT" sz="1000" spc="-3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os</a:t>
                      </a:r>
                      <a:r>
                        <a:rPr lang="pt-PT" sz="1000" spc="-2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usos</a:t>
                      </a:r>
                      <a:r>
                        <a:rPr lang="pt-PT" sz="1000" spc="-3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BIM</a:t>
                      </a:r>
                      <a:r>
                        <a:rPr lang="pt-PT" sz="1000" spc="-3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programados,</a:t>
                      </a:r>
                      <a:r>
                        <a:rPr lang="pt-PT" sz="1000" spc="-3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bem</a:t>
                      </a:r>
                      <a:r>
                        <a:rPr lang="pt-PT" sz="1000" spc="-2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como</a:t>
                      </a:r>
                      <a:r>
                        <a:rPr lang="pt-PT" sz="1000" spc="-3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sua(s)</a:t>
                      </a:r>
                      <a:r>
                        <a:rPr lang="pt-PT" sz="1000" spc="-2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capacitação(ões)</a:t>
                      </a:r>
                      <a:r>
                        <a:rPr lang="pt-PT" sz="1000" spc="-1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pt-PT" sz="1000" spc="-3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competência(s)</a:t>
                      </a:r>
                      <a:r>
                        <a:rPr lang="pt-PT" sz="1000" spc="-3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para</a:t>
                      </a:r>
                      <a:r>
                        <a:rPr lang="pt-PT" sz="1000" spc="-3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cumprir</a:t>
                      </a:r>
                      <a:r>
                        <a:rPr lang="pt-PT" sz="1000" spc="-2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os requisitos</a:t>
                      </a:r>
                      <a:r>
                        <a:rPr lang="pt-PT" sz="1000" spc="-20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exigidos</a:t>
                      </a:r>
                      <a:r>
                        <a:rPr lang="pt-PT" sz="1000" spc="-2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pelo</a:t>
                      </a:r>
                      <a:r>
                        <a:rPr lang="pt-PT" sz="1000" spc="-19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DNIT</a:t>
                      </a:r>
                      <a:r>
                        <a:rPr lang="pt-PT" sz="1000" spc="-2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pt-PT" sz="1000" spc="-2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Anexo</a:t>
                      </a:r>
                      <a:r>
                        <a:rPr lang="pt-PT" sz="1000" spc="-2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pt-PT" sz="1000" spc="-20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Edital</a:t>
                      </a:r>
                      <a:r>
                        <a:rPr lang="pt-PT" sz="1000" spc="-19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pt-PT" sz="1000" spc="-19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Caderno </a:t>
                      </a:r>
                      <a:r>
                        <a:rPr lang="pt-PT" sz="1000" spc="-2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2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Requisitos</a:t>
                      </a:r>
                      <a:r>
                        <a:rPr lang="pt-PT" sz="1000" spc="-2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Técnicos</a:t>
                      </a:r>
                      <a:r>
                        <a:rPr lang="pt-PT" sz="1000" spc="-19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BIM</a:t>
                      </a:r>
                      <a:r>
                        <a:rPr lang="pt-PT" sz="1000" spc="-19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pt-PT" sz="1000" spc="-2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CRTB.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285777"/>
                  </a:ext>
                </a:extLst>
              </a:tr>
              <a:tr h="454336">
                <a:tc gridSpan="2"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pt-PT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200" b="1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B. Objetivos e Usos BIM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54292"/>
                  </a:ext>
                </a:extLst>
              </a:tr>
              <a:tr h="454336">
                <a:tc gridSpan="2"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pt-PT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200" b="1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B.1. Objetivos do uso do BIM no projeto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12197"/>
                  </a:ext>
                </a:extLst>
              </a:tr>
              <a:tr h="599724">
                <a:tc gridSpan="2">
                  <a:txBody>
                    <a:bodyPr/>
                    <a:lstStyle/>
                    <a:p>
                      <a:pPr marL="43815">
                        <a:lnSpc>
                          <a:spcPct val="106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Indique</a:t>
                      </a:r>
                      <a:r>
                        <a:rPr lang="pt-PT" sz="1000" spc="-14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pt-PT" sz="1000" spc="-14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objetivo</a:t>
                      </a:r>
                      <a:r>
                        <a:rPr lang="pt-PT" sz="1000" spc="-14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geral</a:t>
                      </a:r>
                      <a:r>
                        <a:rPr lang="pt-PT" sz="1000" spc="-15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pt-PT" sz="1000" spc="-14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os</a:t>
                      </a:r>
                      <a:r>
                        <a:rPr lang="pt-PT" sz="1000" spc="-14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específicos</a:t>
                      </a:r>
                      <a:r>
                        <a:rPr lang="pt-PT" sz="1000" spc="-14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BIM</a:t>
                      </a:r>
                      <a:r>
                        <a:rPr lang="pt-PT" sz="1000" spc="-15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pt-PT" sz="1000" spc="-14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conformidade</a:t>
                      </a:r>
                      <a:r>
                        <a:rPr lang="pt-PT" sz="1000" spc="-14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com</a:t>
                      </a:r>
                      <a:r>
                        <a:rPr lang="pt-PT" sz="1000" spc="-14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exposto</a:t>
                      </a:r>
                      <a:r>
                        <a:rPr lang="pt-PT" sz="1000" spc="-14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pt-PT" sz="1000" spc="-14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Termo</a:t>
                      </a:r>
                      <a:r>
                        <a:rPr lang="pt-PT" sz="1000" spc="-15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14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Referência</a:t>
                      </a:r>
                      <a:r>
                        <a:rPr lang="pt-PT" sz="1000" spc="-13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da Contratação</a:t>
                      </a:r>
                      <a:r>
                        <a:rPr lang="pt-PT" sz="1000" spc="-14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pt-PT" sz="1000" spc="-14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pt-PT" sz="1000" spc="-14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Anexo</a:t>
                      </a:r>
                      <a:r>
                        <a:rPr lang="pt-PT" sz="1000" spc="-14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pt-PT" sz="1000" spc="-14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Edital</a:t>
                      </a:r>
                      <a:r>
                        <a:rPr lang="pt-PT" sz="1000" spc="-13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pt-PT" sz="1000" spc="-13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Caderno</a:t>
                      </a:r>
                      <a:r>
                        <a:rPr lang="pt-PT" sz="1000" spc="-14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13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Requisitos</a:t>
                      </a:r>
                      <a:r>
                        <a:rPr lang="pt-PT" sz="1000" spc="-14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Técnicos</a:t>
                      </a:r>
                      <a:r>
                        <a:rPr lang="pt-PT" sz="1000" spc="-14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BIM</a:t>
                      </a:r>
                      <a:r>
                        <a:rPr lang="pt-PT" sz="1000" spc="-13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pt-PT" sz="1000" spc="-14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CRTB.</a:t>
                      </a:r>
                      <a:r>
                        <a:rPr lang="pt-PT" sz="1000" spc="-14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(Ver</a:t>
                      </a:r>
                      <a:r>
                        <a:rPr lang="pt-PT" sz="1000" spc="-14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item</a:t>
                      </a:r>
                      <a:r>
                        <a:rPr lang="pt-PT" sz="1000" spc="-14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pt-PT" sz="1000" spc="-12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CRTB)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737045"/>
                  </a:ext>
                </a:extLst>
              </a:tr>
              <a:tr h="454336">
                <a:tc gridSpan="2"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pt-PT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b="1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Formulário 02 PEB. Objetivo geral do uso do BIM no projeto</a:t>
                      </a:r>
                      <a:endParaRPr lang="pt-BR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820530"/>
                  </a:ext>
                </a:extLst>
              </a:tr>
              <a:tr h="722395">
                <a:tc gridSpan="2"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</a:pPr>
                      <a:r>
                        <a:rPr lang="pt-PT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pt-PT" sz="1000" spc="-12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pt-PT" sz="1000" spc="-13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Ex:</a:t>
                      </a:r>
                      <a:r>
                        <a:rPr lang="pt-PT" sz="1000" spc="-13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pt-PT" sz="1000" spc="-13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objetivo</a:t>
                      </a:r>
                      <a:r>
                        <a:rPr lang="pt-PT" sz="1000" spc="-13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pt-PT" sz="1000" spc="-13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uso</a:t>
                      </a:r>
                      <a:r>
                        <a:rPr lang="pt-PT" sz="1000" spc="-13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pt-PT" sz="1000" spc="-12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BIM</a:t>
                      </a:r>
                      <a:r>
                        <a:rPr lang="pt-PT" sz="1000" spc="-12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pt-PT" sz="1000" spc="-13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projeto</a:t>
                      </a:r>
                      <a:r>
                        <a:rPr lang="pt-PT" sz="1000" spc="-13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da</a:t>
                      </a:r>
                      <a:r>
                        <a:rPr lang="pt-PT" sz="1000" spc="-12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OAE</a:t>
                      </a:r>
                      <a:r>
                        <a:rPr lang="pt-PT" sz="1000" spc="-12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específica</a:t>
                      </a:r>
                      <a:r>
                        <a:rPr lang="pt-PT" sz="1000" spc="-13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é</a:t>
                      </a:r>
                      <a:r>
                        <a:rPr lang="pt-PT" sz="1000" spc="-12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evitar</a:t>
                      </a:r>
                      <a:r>
                        <a:rPr lang="pt-PT" sz="1000" spc="-13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erros</a:t>
                      </a:r>
                      <a:r>
                        <a:rPr lang="pt-PT" sz="1000" spc="-12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ou</a:t>
                      </a:r>
                      <a:r>
                        <a:rPr lang="pt-PT" sz="1000" spc="-13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modificações significativas</a:t>
                      </a:r>
                      <a:r>
                        <a:rPr lang="pt-PT" sz="1000" spc="-17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durante</a:t>
                      </a:r>
                      <a:r>
                        <a:rPr lang="pt-PT" sz="1000" spc="-16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pt-PT" sz="1000" spc="-17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obra</a:t>
                      </a:r>
                      <a:r>
                        <a:rPr lang="pt-PT" sz="1000" spc="-16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comprometendo</a:t>
                      </a:r>
                      <a:r>
                        <a:rPr lang="pt-PT" sz="1000" spc="-17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pt-PT" sz="1000" spc="-16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cronograma</a:t>
                      </a:r>
                      <a:r>
                        <a:rPr lang="pt-PT" sz="1000" spc="-17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pt-PT" sz="1000" spc="-17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orçamento</a:t>
                      </a:r>
                      <a:r>
                        <a:rPr lang="pt-PT" sz="1000" spc="-16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aprovado.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909677"/>
                  </a:ext>
                </a:extLst>
              </a:tr>
              <a:tr h="453579">
                <a:tc gridSpan="2"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pt-PT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b="1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Formulário 03 PEB. Objetivos específicos do uso do BIM no projeto.</a:t>
                      </a:r>
                      <a:endParaRPr lang="pt-BR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714381"/>
                  </a:ext>
                </a:extLst>
              </a:tr>
              <a:tr h="453579">
                <a:tc>
                  <a:txBody>
                    <a:bodyPr/>
                    <a:lstStyle/>
                    <a:p>
                      <a:pPr algn="ctr">
                        <a:spcBef>
                          <a:spcPts val="45"/>
                        </a:spcBef>
                      </a:pPr>
                      <a:r>
                        <a:rPr lang="pt-PT" sz="75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b="1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Objetivos Específicos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"/>
                        </a:spcBef>
                      </a:pPr>
                      <a:r>
                        <a:rPr lang="pt-PT" sz="75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b="1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Usos BIM relacionados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256365"/>
                  </a:ext>
                </a:extLst>
              </a:tr>
              <a:tr h="453579">
                <a:tc>
                  <a:txBody>
                    <a:bodyPr/>
                    <a:lstStyle/>
                    <a:p>
                      <a:r>
                        <a:rPr lang="pt-PT" sz="10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sz="1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204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867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53F48D3-175B-4B06-8B55-33C175BD6FC5}"/>
              </a:ext>
            </a:extLst>
          </p:cNvPr>
          <p:cNvSpPr txBox="1">
            <a:spLocks/>
          </p:cNvSpPr>
          <p:nvPr/>
        </p:nvSpPr>
        <p:spPr>
          <a:xfrm>
            <a:off x="2555410" y="321328"/>
            <a:ext cx="7684145" cy="47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ko-KR" sz="3200" b="1" dirty="0">
                <a:solidFill>
                  <a:srgbClr val="0C6075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Modelo de Planilha PEB</a:t>
            </a:r>
            <a:endParaRPr lang="en-US" altLang="ko-KR" sz="3200" b="1" dirty="0">
              <a:solidFill>
                <a:srgbClr val="0C6075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cxnSp>
        <p:nvCxnSpPr>
          <p:cNvPr id="8" name="Straight Arrow Connector 3">
            <a:extLst>
              <a:ext uri="{FF2B5EF4-FFF2-40B4-BE49-F238E27FC236}">
                <a16:creationId xmlns:a16="http://schemas.microsoft.com/office/drawing/2014/main" id="{8A95D2F6-969E-44F3-B98E-A78585EC5B91}"/>
              </a:ext>
            </a:extLst>
          </p:cNvPr>
          <p:cNvCxnSpPr>
            <a:cxnSpLocks/>
          </p:cNvCxnSpPr>
          <p:nvPr/>
        </p:nvCxnSpPr>
        <p:spPr>
          <a:xfrm>
            <a:off x="2657385" y="786282"/>
            <a:ext cx="3206801" cy="8793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2DA35377-119A-450E-8130-21DE61807851}"/>
              </a:ext>
            </a:extLst>
          </p:cNvPr>
          <p:cNvSpPr txBox="1">
            <a:spLocks/>
          </p:cNvSpPr>
          <p:nvPr/>
        </p:nvSpPr>
        <p:spPr>
          <a:xfrm>
            <a:off x="2555410" y="799692"/>
            <a:ext cx="5966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dirty="0">
                <a:solidFill>
                  <a:srgbClr val="0C6075"/>
                </a:solidFill>
              </a:rPr>
              <a:t>Planilhas – Pacotes de Entrega BIM 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0C6075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Arial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FDFC18B-E7C1-4768-AC2E-FEC93CF2F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210339"/>
              </p:ext>
            </p:extLst>
          </p:nvPr>
        </p:nvGraphicFramePr>
        <p:xfrm>
          <a:off x="1633528" y="1273438"/>
          <a:ext cx="6888416" cy="526323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87266">
                  <a:extLst>
                    <a:ext uri="{9D8B030D-6E8A-4147-A177-3AD203B41FA5}">
                      <a16:colId xmlns:a16="http://schemas.microsoft.com/office/drawing/2014/main" val="1430212944"/>
                    </a:ext>
                  </a:extLst>
                </a:gridCol>
                <a:gridCol w="1121577">
                  <a:extLst>
                    <a:ext uri="{9D8B030D-6E8A-4147-A177-3AD203B41FA5}">
                      <a16:colId xmlns:a16="http://schemas.microsoft.com/office/drawing/2014/main" val="193717218"/>
                    </a:ext>
                  </a:extLst>
                </a:gridCol>
                <a:gridCol w="1261065">
                  <a:extLst>
                    <a:ext uri="{9D8B030D-6E8A-4147-A177-3AD203B41FA5}">
                      <a16:colId xmlns:a16="http://schemas.microsoft.com/office/drawing/2014/main" val="1629210766"/>
                    </a:ext>
                  </a:extLst>
                </a:gridCol>
                <a:gridCol w="1197364">
                  <a:extLst>
                    <a:ext uri="{9D8B030D-6E8A-4147-A177-3AD203B41FA5}">
                      <a16:colId xmlns:a16="http://schemas.microsoft.com/office/drawing/2014/main" val="1140193420"/>
                    </a:ext>
                  </a:extLst>
                </a:gridCol>
                <a:gridCol w="1106129">
                  <a:extLst>
                    <a:ext uri="{9D8B030D-6E8A-4147-A177-3AD203B41FA5}">
                      <a16:colId xmlns:a16="http://schemas.microsoft.com/office/drawing/2014/main" val="672936451"/>
                    </a:ext>
                  </a:extLst>
                </a:gridCol>
                <a:gridCol w="1015015">
                  <a:extLst>
                    <a:ext uri="{9D8B030D-6E8A-4147-A177-3AD203B41FA5}">
                      <a16:colId xmlns:a16="http://schemas.microsoft.com/office/drawing/2014/main" val="3795933403"/>
                    </a:ext>
                  </a:extLst>
                </a:gridCol>
              </a:tblGrid>
              <a:tr h="430000">
                <a:tc gridSpan="6"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pt-PT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200" b="1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C. Pacote de entrega BIM e os seus formatos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26519"/>
                  </a:ext>
                </a:extLst>
              </a:tr>
              <a:tr h="430719">
                <a:tc gridSpan="6"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pt-PT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2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C.1. Modelos BIM solicitados e os seus formatos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64532"/>
                  </a:ext>
                </a:extLst>
              </a:tr>
              <a:tr h="871486">
                <a:tc gridSpan="6">
                  <a:txBody>
                    <a:bodyPr/>
                    <a:lstStyle/>
                    <a:p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Indique,</a:t>
                      </a:r>
                      <a:r>
                        <a:rPr lang="pt-PT" sz="1000" spc="-15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para</a:t>
                      </a:r>
                      <a:r>
                        <a:rPr lang="pt-PT" sz="1000" spc="-15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cada</a:t>
                      </a:r>
                      <a:r>
                        <a:rPr lang="pt-PT" sz="1000" spc="-15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modelo</a:t>
                      </a:r>
                      <a:r>
                        <a:rPr lang="pt-PT" sz="1000" spc="-15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BIM,</a:t>
                      </a:r>
                      <a:r>
                        <a:rPr lang="pt-PT" sz="1000" spc="-16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pt-PT" sz="1000" spc="-15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disciplina</a:t>
                      </a:r>
                      <a:r>
                        <a:rPr lang="pt-PT" sz="1000" spc="-15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correspondente,</a:t>
                      </a:r>
                      <a:r>
                        <a:rPr lang="pt-PT" sz="1000" spc="-16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os</a:t>
                      </a:r>
                      <a:r>
                        <a:rPr lang="pt-PT" sz="1000" spc="-15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formatos</a:t>
                      </a:r>
                      <a:r>
                        <a:rPr lang="pt-PT" sz="1000" spc="-16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nativos</a:t>
                      </a:r>
                      <a:r>
                        <a:rPr lang="pt-PT" sz="1000" spc="-15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pt-PT" sz="1000" spc="-15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formato</a:t>
                      </a:r>
                      <a:r>
                        <a:rPr lang="pt-PT" sz="1000" spc="-15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OpenBim utilizados,</a:t>
                      </a:r>
                      <a:r>
                        <a:rPr lang="pt-PT" sz="1000" spc="-11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os</a:t>
                      </a:r>
                      <a:r>
                        <a:rPr lang="pt-PT" sz="1000" spc="-12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responsáveis</a:t>
                      </a:r>
                      <a:r>
                        <a:rPr lang="pt-PT" sz="1000" spc="-12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pelo</a:t>
                      </a:r>
                      <a:r>
                        <a:rPr lang="pt-PT" sz="1000" spc="-12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desenvolvimento</a:t>
                      </a:r>
                      <a:r>
                        <a:rPr lang="pt-PT" sz="1000" spc="-12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pt-PT" sz="1000" spc="-11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controle</a:t>
                      </a:r>
                      <a:r>
                        <a:rPr lang="pt-PT" sz="1000" spc="-12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11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qualidade.</a:t>
                      </a:r>
                      <a:r>
                        <a:rPr lang="pt-PT" sz="1000" spc="-12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(Ver</a:t>
                      </a:r>
                      <a:r>
                        <a:rPr lang="pt-PT" sz="1000" spc="-12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item</a:t>
                      </a:r>
                      <a:r>
                        <a:rPr lang="pt-PT" sz="1000" spc="-115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6.2</a:t>
                      </a:r>
                      <a:r>
                        <a:rPr lang="pt-PT" sz="1000" spc="-12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CRTB)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590631"/>
                  </a:ext>
                </a:extLst>
              </a:tr>
              <a:tr h="432154">
                <a:tc gridSpan="6"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pt-PT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b="1" dirty="0">
                          <a:solidFill>
                            <a:srgbClr val="001F5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Formulário 04 PEB. Modelos BIM solicitados e os seus formatos</a:t>
                      </a:r>
                      <a:endParaRPr lang="pt-BR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80943"/>
                  </a:ext>
                </a:extLst>
              </a:tr>
              <a:tr h="729878"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</a:pPr>
                      <a:r>
                        <a:rPr lang="pt-PT" sz="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Modelo BIM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</a:pPr>
                      <a:r>
                        <a:rPr lang="pt-PT" sz="1000" b="1" kern="12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Disciplina</a:t>
                      </a:r>
                      <a:endParaRPr lang="pt-BR" sz="1000" b="1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89890" marR="146050" indent="-234950" algn="ctr">
                        <a:lnSpc>
                          <a:spcPct val="10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pt-PT" sz="1000" b="1" kern="12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Coordenador BIM</a:t>
                      </a:r>
                      <a:endParaRPr lang="pt-BR" sz="1000" b="1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64795" indent="-59690" algn="l">
                        <a:lnSpc>
                          <a:spcPct val="10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pt-PT" sz="1000" b="1" kern="12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Formato nativo</a:t>
                      </a:r>
                      <a:endParaRPr lang="pt-BR" sz="1000" b="1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161290" indent="17780" algn="ctr">
                        <a:lnSpc>
                          <a:spcPct val="10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pt-PT" sz="1000" b="1" kern="12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Formato OpenBim</a:t>
                      </a:r>
                      <a:endParaRPr lang="pt-BR" sz="1000" b="1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04470" indent="-116205" algn="ctr">
                        <a:lnSpc>
                          <a:spcPct val="10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pt-PT" sz="1000" b="1" kern="12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Resp. controle qualidade</a:t>
                      </a:r>
                      <a:endParaRPr lang="pt-BR" sz="1000" b="1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854917"/>
                  </a:ext>
                </a:extLst>
              </a:tr>
              <a:tr h="544185">
                <a:tc>
                  <a:txBody>
                    <a:bodyPr/>
                    <a:lstStyle/>
                    <a:p>
                      <a:pPr marL="43815">
                        <a:lnSpc>
                          <a:spcPct val="105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</a:pP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</a:pP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</a:pP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</a:pP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5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7575002"/>
                  </a:ext>
                </a:extLst>
              </a:tr>
              <a:tr h="432154">
                <a:tc gridSpan="6">
                  <a:txBody>
                    <a:bodyPr/>
                    <a:lstStyle/>
                    <a:p>
                      <a:r>
                        <a:rPr lang="pt-PT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2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C.2. Consolidação de modelos BIM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419961"/>
                  </a:ext>
                </a:extLst>
              </a:tr>
              <a:tr h="389800">
                <a:tc gridSpan="6">
                  <a:txBody>
                    <a:bodyPr/>
                    <a:lstStyle/>
                    <a:p>
                      <a:pPr marL="4381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Assinale a estratégia de consolidação do modelo BIM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669633"/>
                  </a:ext>
                </a:extLst>
              </a:tr>
              <a:tr h="430719">
                <a:tc gridSpan="6"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</a:pPr>
                      <a:r>
                        <a:rPr lang="pt-PT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PT" sz="1000" b="1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Formulário 05. Geração de modelos BIM</a:t>
                      </a:r>
                      <a:endParaRPr lang="pt-BR" sz="1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59204"/>
                  </a:ext>
                </a:extLst>
              </a:tr>
              <a:tr h="300067">
                <a:tc gridSpan="6">
                  <a:txBody>
                    <a:bodyPr/>
                    <a:lstStyle/>
                    <a:p>
                      <a:pPr marL="43815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Modelo BIM Federado: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652789"/>
                  </a:ext>
                </a:extLst>
              </a:tr>
              <a:tr h="272070">
                <a:tc gridSpan="6">
                  <a:txBody>
                    <a:bodyPr/>
                    <a:lstStyle/>
                    <a:p>
                      <a:pPr marL="43815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Modelo BIM Integrado: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351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8399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3555</TotalTime>
  <Words>1757</Words>
  <Application>Microsoft Office PowerPoint</Application>
  <PresentationFormat>Widescreen</PresentationFormat>
  <Paragraphs>270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Open Sans Extrabold</vt:lpstr>
      <vt:lpstr>Open Sans SemiBold</vt:lpstr>
      <vt:lpstr>Open Sans SemiBold</vt:lpstr>
      <vt:lpstr>TeXGyreAdventor</vt:lpstr>
      <vt:lpstr>Times New Roman</vt:lpstr>
      <vt:lpstr>Tema do Office</vt:lpstr>
      <vt:lpstr>Modelo de Planilha PEB do DNIT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Marilia Borges</dc:creator>
  <cp:lastModifiedBy>Gabriella Lima</cp:lastModifiedBy>
  <cp:revision>20</cp:revision>
  <dcterms:created xsi:type="dcterms:W3CDTF">2022-03-04T12:39:06Z</dcterms:created>
  <dcterms:modified xsi:type="dcterms:W3CDTF">2022-03-25T19:25:19Z</dcterms:modified>
</cp:coreProperties>
</file>