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51"/>
  </p:notesMasterIdLst>
  <p:handoutMasterIdLst>
    <p:handoutMasterId r:id="rId52"/>
  </p:handoutMasterIdLst>
  <p:sldIdLst>
    <p:sldId id="256" r:id="rId5"/>
    <p:sldId id="990" r:id="rId6"/>
    <p:sldId id="827" r:id="rId7"/>
    <p:sldId id="996" r:id="rId8"/>
    <p:sldId id="935" r:id="rId9"/>
    <p:sldId id="979" r:id="rId10"/>
    <p:sldId id="980" r:id="rId11"/>
    <p:sldId id="981" r:id="rId12"/>
    <p:sldId id="982" r:id="rId13"/>
    <p:sldId id="983" r:id="rId14"/>
    <p:sldId id="984" r:id="rId15"/>
    <p:sldId id="995" r:id="rId16"/>
    <p:sldId id="959" r:id="rId17"/>
    <p:sldId id="939" r:id="rId18"/>
    <p:sldId id="960" r:id="rId19"/>
    <p:sldId id="961" r:id="rId20"/>
    <p:sldId id="986" r:id="rId21"/>
    <p:sldId id="963" r:id="rId22"/>
    <p:sldId id="965" r:id="rId23"/>
    <p:sldId id="966" r:id="rId24"/>
    <p:sldId id="967" r:id="rId25"/>
    <p:sldId id="968" r:id="rId26"/>
    <p:sldId id="969" r:id="rId27"/>
    <p:sldId id="970" r:id="rId28"/>
    <p:sldId id="971" r:id="rId29"/>
    <p:sldId id="972" r:id="rId30"/>
    <p:sldId id="973" r:id="rId31"/>
    <p:sldId id="974" r:id="rId32"/>
    <p:sldId id="994" r:id="rId33"/>
    <p:sldId id="838" r:id="rId34"/>
    <p:sldId id="993" r:id="rId35"/>
    <p:sldId id="942" r:id="rId36"/>
    <p:sldId id="992" r:id="rId37"/>
    <p:sldId id="944" r:id="rId38"/>
    <p:sldId id="991" r:id="rId39"/>
    <p:sldId id="937" r:id="rId40"/>
    <p:sldId id="975" r:id="rId41"/>
    <p:sldId id="948" r:id="rId42"/>
    <p:sldId id="976" r:id="rId43"/>
    <p:sldId id="977" r:id="rId44"/>
    <p:sldId id="997" r:id="rId45"/>
    <p:sldId id="946" r:id="rId46"/>
    <p:sldId id="998" r:id="rId47"/>
    <p:sldId id="847" r:id="rId48"/>
    <p:sldId id="999" r:id="rId49"/>
    <p:sldId id="817" r:id="rId5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6A603A-BBA2-EFAE-FAEC-5EF58A4C50B5}" name="Allana Cristine Marques Gonçalves" initials="AG" userId="S::allana.goncalves@defesa.gov.br::14cc0285-ee6d-4c5e-82da-c3015f2ab4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2AE30-EE83-5B59-CC44-3B0E2C973D91}" v="364" dt="2022-12-01T13:54:59.035"/>
    <p1510:client id="{0CEF5ACB-7842-2162-419E-0DE3346A2F0C}" v="1178" dt="2022-11-25T21:51:47.687"/>
    <p1510:client id="{104DC44F-6AA6-885B-A29A-972725EC7FE3}" v="38" dt="2022-11-22T19:54:30.326"/>
    <p1510:client id="{2BF5CCC5-7C1B-4C48-87B1-34816516E677}" v="197" dt="2022-09-20T19:57:57.873"/>
    <p1510:client id="{37F3F0F0-9262-45B6-6E48-57913D5DBCEC}" v="175" dt="2022-11-29T19:36:59.614"/>
    <p1510:client id="{6A69D423-1810-BE32-2A50-68ADAE8267EB}" v="328" dt="2022-09-20T20:16:45.682"/>
    <p1510:client id="{79115B45-1724-21D6-D95D-364430857C4F}" v="2568" dt="2022-12-01T16:23:24.448"/>
    <p1510:client id="{7B73EBE1-4A18-5EFB-EABA-09E5DDD40CE8}" v="4" dt="2022-09-20T12:47:30.304"/>
    <p1510:client id="{7E65E034-5B22-DB1A-F944-C26CF172D383}" v="629" dt="2022-11-29T21:38:30.135"/>
    <p1510:client id="{8435C4EC-ADF1-8B3F-28BE-24C32CC62A51}" v="74" dt="2022-09-20T18:34:05.860"/>
    <p1510:client id="{847212D0-E056-A950-82C6-B653131371DD}" v="40" dt="2022-09-20T18:28:35.615"/>
    <p1510:client id="{91602F94-37C0-2C68-51AE-BE2DD9D50DE3}" v="30" dt="2022-11-22T19:56:59.238"/>
    <p1510:client id="{94C6BC36-7ABF-A7CB-CAB4-ED9DCB175255}" v="558" dt="2022-11-29T18:12:01.847"/>
    <p1510:client id="{A71AEFC7-FADE-D922-DA16-BF464A9C3BCD}" v="27" dt="2022-12-01T16:43:55.850"/>
    <p1510:client id="{D0336DAD-56A2-5ABA-D832-A8956F17566B}" v="318" dt="2022-11-29T18:50:04.735"/>
    <p1510:client id="{D4783CB5-E771-453C-98DA-4E11D926D6AF}" v="115" dt="2022-11-28T13:29:42.399"/>
    <p1510:client id="{DC25423D-BBEA-4FAC-B083-F15E3FFF7D4C}" v="1" dt="2022-09-20T20:01:18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a Cristine Marques Gonçalves" userId="S::allana.goncalves@defesa.gov.br::14cc0285-ee6d-4c5e-82da-c3015f2ab45b" providerId="AD" clId="Web-{3EBDC803-8EA3-DA18-C351-F1D168201515}"/>
    <pc:docChg chg="addSld delSld modSld sldOrd">
      <pc:chgData name="Allana Cristine Marques Gonçalves" userId="S::allana.goncalves@defesa.gov.br::14cc0285-ee6d-4c5e-82da-c3015f2ab45b" providerId="AD" clId="Web-{3EBDC803-8EA3-DA18-C351-F1D168201515}" dt="2022-07-12T21:21:13.346" v="535"/>
      <pc:docMkLst>
        <pc:docMk/>
      </pc:docMkLst>
      <pc:sldChg chg="modSp">
        <pc:chgData name="Allana Cristine Marques Gonçalves" userId="S::allana.goncalves@defesa.gov.br::14cc0285-ee6d-4c5e-82da-c3015f2ab45b" providerId="AD" clId="Web-{3EBDC803-8EA3-DA18-C351-F1D168201515}" dt="2022-07-12T20:46:36.137" v="10" actId="20577"/>
        <pc:sldMkLst>
          <pc:docMk/>
          <pc:sldMk cId="2937662485" sldId="774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0:46:36.137" v="10" actId="20577"/>
          <ac:spMkLst>
            <pc:docMk/>
            <pc:sldMk cId="2937662485" sldId="774"/>
            <ac:spMk id="5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3EBDC803-8EA3-DA18-C351-F1D168201515}" dt="2022-07-12T20:46:58.216" v="12" actId="1076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0:46:35.418" v="8" actId="1076"/>
          <ac:spMkLst>
            <pc:docMk/>
            <pc:sldMk cId="3683291582" sldId="840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0:46:58.216" v="12" actId="1076"/>
          <ac:spMkLst>
            <pc:docMk/>
            <pc:sldMk cId="3683291582" sldId="840"/>
            <ac:spMk id="4" creationId="{00000000-0000-0000-0000-000000000000}"/>
          </ac:spMkLst>
        </pc:spChg>
      </pc:sldChg>
      <pc:sldChg chg="addSp del">
        <pc:chgData name="Allana Cristine Marques Gonçalves" userId="S::allana.goncalves@defesa.gov.br::14cc0285-ee6d-4c5e-82da-c3015f2ab45b" providerId="AD" clId="Web-{3EBDC803-8EA3-DA18-C351-F1D168201515}" dt="2022-07-12T20:48:42.702" v="28"/>
        <pc:sldMkLst>
          <pc:docMk/>
          <pc:sldMk cId="3122851317" sldId="849"/>
        </pc:sldMkLst>
        <pc:spChg chg="add">
          <ac:chgData name="Allana Cristine Marques Gonçalves" userId="S::allana.goncalves@defesa.gov.br::14cc0285-ee6d-4c5e-82da-c3015f2ab45b" providerId="AD" clId="Web-{3EBDC803-8EA3-DA18-C351-F1D168201515}" dt="2022-07-12T20:47:03.059" v="13"/>
          <ac:spMkLst>
            <pc:docMk/>
            <pc:sldMk cId="3122851317" sldId="849"/>
            <ac:spMk id="23" creationId="{4983C046-B733-7CA5-CCE1-0FD3C403C401}"/>
          </ac:spMkLst>
        </pc:spChg>
      </pc:sldChg>
      <pc:sldChg chg="delSp del">
        <pc:chgData name="Allana Cristine Marques Gonçalves" userId="S::allana.goncalves@defesa.gov.br::14cc0285-ee6d-4c5e-82da-c3015f2ab45b" providerId="AD" clId="Web-{3EBDC803-8EA3-DA18-C351-F1D168201515}" dt="2022-07-12T20:58:41.072" v="142"/>
        <pc:sldMkLst>
          <pc:docMk/>
          <pc:sldMk cId="109099589" sldId="850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5:31.225" v="108"/>
          <ac:spMkLst>
            <pc:docMk/>
            <pc:sldMk cId="109099589" sldId="850"/>
            <ac:spMk id="2" creationId="{EC2C7066-FF0A-040D-DEAA-BD301C62B97C}"/>
          </ac:spMkLst>
        </pc:spChg>
        <pc:picChg chg="del">
          <ac:chgData name="Allana Cristine Marques Gonçalves" userId="S::allana.goncalves@defesa.gov.br::14cc0285-ee6d-4c5e-82da-c3015f2ab45b" providerId="AD" clId="Web-{3EBDC803-8EA3-DA18-C351-F1D168201515}" dt="2022-07-12T20:55:27.897" v="107"/>
          <ac:picMkLst>
            <pc:docMk/>
            <pc:sldMk cId="109099589" sldId="850"/>
            <ac:picMk id="4" creationId="{0E515F87-62B1-4E34-A817-D9CC00B4A82E}"/>
          </ac:picMkLst>
        </pc:picChg>
      </pc:sldChg>
      <pc:sldChg chg="modSp del">
        <pc:chgData name="Allana Cristine Marques Gonçalves" userId="S::allana.goncalves@defesa.gov.br::14cc0285-ee6d-4c5e-82da-c3015f2ab45b" providerId="AD" clId="Web-{3EBDC803-8EA3-DA18-C351-F1D168201515}" dt="2022-07-12T21:00:46.449" v="172"/>
        <pc:sldMkLst>
          <pc:docMk/>
          <pc:sldMk cId="13732378" sldId="853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0:59:29.901" v="152" actId="1076"/>
          <ac:spMkLst>
            <pc:docMk/>
            <pc:sldMk cId="13732378" sldId="853"/>
            <ac:spMk id="12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3EBDC803-8EA3-DA18-C351-F1D168201515}" dt="2022-07-12T21:03:39.655" v="198"/>
        <pc:sldMkLst>
          <pc:docMk/>
          <pc:sldMk cId="1127021265" sldId="854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05:19.173" v="219"/>
        <pc:sldMkLst>
          <pc:docMk/>
          <pc:sldMk cId="1574021410" sldId="855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06:16.455" v="231"/>
        <pc:sldMkLst>
          <pc:docMk/>
          <pc:sldMk cId="1148489202" sldId="859"/>
        </pc:sldMkLst>
      </pc:sldChg>
      <pc:sldChg chg="modSp del">
        <pc:chgData name="Allana Cristine Marques Gonçalves" userId="S::allana.goncalves@defesa.gov.br::14cc0285-ee6d-4c5e-82da-c3015f2ab45b" providerId="AD" clId="Web-{3EBDC803-8EA3-DA18-C351-F1D168201515}" dt="2022-07-12T21:10:03.553" v="300"/>
        <pc:sldMkLst>
          <pc:docMk/>
          <pc:sldMk cId="1005976565" sldId="860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1:07:34.159" v="247" actId="1076"/>
          <ac:spMkLst>
            <pc:docMk/>
            <pc:sldMk cId="1005976565" sldId="860"/>
            <ac:spMk id="12" creationId="{00000000-0000-0000-0000-000000000000}"/>
          </ac:spMkLst>
        </pc:spChg>
      </pc:sldChg>
      <pc:sldChg chg="modSp del">
        <pc:chgData name="Allana Cristine Marques Gonçalves" userId="S::allana.goncalves@defesa.gov.br::14cc0285-ee6d-4c5e-82da-c3015f2ab45b" providerId="AD" clId="Web-{3EBDC803-8EA3-DA18-C351-F1D168201515}" dt="2022-07-12T21:14:24.542" v="381"/>
        <pc:sldMkLst>
          <pc:docMk/>
          <pc:sldMk cId="2342377353" sldId="861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1:12:16.664" v="331" actId="1076"/>
          <ac:spMkLst>
            <pc:docMk/>
            <pc:sldMk cId="2342377353" sldId="861"/>
            <ac:spMk id="11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3EBDC803-8EA3-DA18-C351-F1D168201515}" dt="2022-07-12T21:12:12.446" v="329" actId="1076"/>
          <ac:picMkLst>
            <pc:docMk/>
            <pc:sldMk cId="2342377353" sldId="861"/>
            <ac:picMk id="1026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3EBDC803-8EA3-DA18-C351-F1D168201515}" dt="2022-07-12T21:12:12.446" v="328" actId="1076"/>
          <ac:picMkLst>
            <pc:docMk/>
            <pc:sldMk cId="2342377353" sldId="861"/>
            <ac:picMk id="3074" creationId="{00000000-0000-0000-0000-000000000000}"/>
          </ac:picMkLst>
        </pc:picChg>
      </pc:sldChg>
      <pc:sldChg chg="del">
        <pc:chgData name="Allana Cristine Marques Gonçalves" userId="S::allana.goncalves@defesa.gov.br::14cc0285-ee6d-4c5e-82da-c3015f2ab45b" providerId="AD" clId="Web-{3EBDC803-8EA3-DA18-C351-F1D168201515}" dt="2022-07-12T21:16:43.654" v="448"/>
        <pc:sldMkLst>
          <pc:docMk/>
          <pc:sldMk cId="804964321" sldId="862"/>
        </pc:sldMkLst>
      </pc:sldChg>
      <pc:sldChg chg="add del">
        <pc:chgData name="Allana Cristine Marques Gonçalves" userId="S::allana.goncalves@defesa.gov.br::14cc0285-ee6d-4c5e-82da-c3015f2ab45b" providerId="AD" clId="Web-{3EBDC803-8EA3-DA18-C351-F1D168201515}" dt="2022-07-12T21:19:59.970" v="533"/>
        <pc:sldMkLst>
          <pc:docMk/>
          <pc:sldMk cId="976529993" sldId="863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0:52:08.815" v="71"/>
        <pc:sldMkLst>
          <pc:docMk/>
          <pc:sldMk cId="2524693850" sldId="864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0:53:05.910" v="85"/>
        <pc:sldMkLst>
          <pc:docMk/>
          <pc:sldMk cId="722891472" sldId="875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20:51.424" v="534"/>
        <pc:sldMkLst>
          <pc:docMk/>
          <pc:sldMk cId="1563123488" sldId="881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21:13.346" v="535"/>
        <pc:sldMkLst>
          <pc:docMk/>
          <pc:sldMk cId="111973428" sldId="908"/>
        </pc:sldMkLst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0:53:59.926" v="95" actId="1076"/>
        <pc:sldMkLst>
          <pc:docMk/>
          <pc:sldMk cId="653006899" sldId="909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3:51.567" v="92"/>
          <ac:spMkLst>
            <pc:docMk/>
            <pc:sldMk cId="653006899" sldId="909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47:21.247" v="15"/>
          <ac:spMkLst>
            <pc:docMk/>
            <pc:sldMk cId="653006899" sldId="909"/>
            <ac:spMk id="3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3:48.270" v="91"/>
          <ac:spMkLst>
            <pc:docMk/>
            <pc:sldMk cId="653006899" sldId="909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47:31.232" v="17"/>
          <ac:spMkLst>
            <pc:docMk/>
            <pc:sldMk cId="653006899" sldId="909"/>
            <ac:spMk id="6" creationId="{5B8D1C4B-2B98-566B-3098-BCF06B0210E1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53:54.020" v="93"/>
          <ac:spMkLst>
            <pc:docMk/>
            <pc:sldMk cId="653006899" sldId="909"/>
            <ac:spMk id="333" creationId="{14C9B51F-BB66-BC72-3FEB-7853734A5096}"/>
          </ac:spMkLst>
        </pc:spChg>
        <pc:graphicFrameChg chg="add mod modGraphic">
          <ac:chgData name="Allana Cristine Marques Gonçalves" userId="S::allana.goncalves@defesa.gov.br::14cc0285-ee6d-4c5e-82da-c3015f2ab45b" providerId="AD" clId="Web-{3EBDC803-8EA3-DA18-C351-F1D168201515}" dt="2022-07-12T20:53:56.676" v="94" actId="1076"/>
          <ac:graphicFrameMkLst>
            <pc:docMk/>
            <pc:sldMk cId="653006899" sldId="909"/>
            <ac:graphicFrameMk id="9" creationId="{87E59757-980D-7140-0DF9-F7E5ECD6CE88}"/>
          </ac:graphicFrameMkLst>
        </pc:graphicFrameChg>
        <pc:picChg chg="add mod">
          <ac:chgData name="Allana Cristine Marques Gonçalves" userId="S::allana.goncalves@defesa.gov.br::14cc0285-ee6d-4c5e-82da-c3015f2ab45b" providerId="AD" clId="Web-{3EBDC803-8EA3-DA18-C351-F1D168201515}" dt="2022-07-12T20:53:59.926" v="95" actId="1076"/>
          <ac:picMkLst>
            <pc:docMk/>
            <pc:sldMk cId="653006899" sldId="909"/>
            <ac:picMk id="83" creationId="{FED66075-2904-58BD-24FE-EC10FBA9586A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3EBDC803-8EA3-DA18-C351-F1D168201515}" dt="2022-07-12T20:54:49.990" v="101" actId="1076"/>
        <pc:sldMkLst>
          <pc:docMk/>
          <pc:sldMk cId="1783984768" sldId="910"/>
        </pc:sldMkLst>
        <pc:spChg chg="del mod">
          <ac:chgData name="Allana Cristine Marques Gonçalves" userId="S::allana.goncalves@defesa.gov.br::14cc0285-ee6d-4c5e-82da-c3015f2ab45b" providerId="AD" clId="Web-{3EBDC803-8EA3-DA18-C351-F1D168201515}" dt="2022-07-12T20:54:26.770" v="98"/>
          <ac:spMkLst>
            <pc:docMk/>
            <pc:sldMk cId="1783984768" sldId="910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4:20.458" v="96"/>
          <ac:spMkLst>
            <pc:docMk/>
            <pc:sldMk cId="1783984768" sldId="910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54:29.552" v="99"/>
          <ac:spMkLst>
            <pc:docMk/>
            <pc:sldMk cId="1783984768" sldId="910"/>
            <ac:spMk id="55" creationId="{7A93B530-C1B9-AA68-2FE8-74436C67A06A}"/>
          </ac:spMkLst>
        </pc:spChg>
        <pc:graphicFrameChg chg="mod modGraphic">
          <ac:chgData name="Allana Cristine Marques Gonçalves" userId="S::allana.goncalves@defesa.gov.br::14cc0285-ee6d-4c5e-82da-c3015f2ab45b" providerId="AD" clId="Web-{3EBDC803-8EA3-DA18-C351-F1D168201515}" dt="2022-07-12T20:54:45.677" v="100" actId="1076"/>
          <ac:graphicFrameMkLst>
            <pc:docMk/>
            <pc:sldMk cId="1783984768" sldId="910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3EBDC803-8EA3-DA18-C351-F1D168201515}" dt="2022-07-12T20:54:49.990" v="101" actId="1076"/>
          <ac:picMkLst>
            <pc:docMk/>
            <pc:sldMk cId="1783984768" sldId="910"/>
            <ac:picMk id="83" creationId="{FED66075-2904-58BD-24FE-EC10FBA9586A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3EBDC803-8EA3-DA18-C351-F1D168201515}" dt="2022-07-12T20:55:13.974" v="106" actId="1076"/>
        <pc:sldMkLst>
          <pc:docMk/>
          <pc:sldMk cId="134950362" sldId="911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5:00.240" v="103"/>
          <ac:spMkLst>
            <pc:docMk/>
            <pc:sldMk cId="134950362" sldId="911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4:58.162" v="102"/>
          <ac:spMkLst>
            <pc:docMk/>
            <pc:sldMk cId="134950362" sldId="911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55:02.068" v="104"/>
          <ac:spMkLst>
            <pc:docMk/>
            <pc:sldMk cId="134950362" sldId="911"/>
            <ac:spMk id="55" creationId="{E9CF3155-F6F8-B325-B7AE-9DC51CE20F2A}"/>
          </ac:spMkLst>
        </pc:spChg>
        <pc:graphicFrameChg chg="mod modGraphic">
          <ac:chgData name="Allana Cristine Marques Gonçalves" userId="S::allana.goncalves@defesa.gov.br::14cc0285-ee6d-4c5e-82da-c3015f2ab45b" providerId="AD" clId="Web-{3EBDC803-8EA3-DA18-C351-F1D168201515}" dt="2022-07-12T20:55:09.990" v="105" actId="1076"/>
          <ac:graphicFrameMkLst>
            <pc:docMk/>
            <pc:sldMk cId="134950362" sldId="911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3EBDC803-8EA3-DA18-C351-F1D168201515}" dt="2022-07-12T20:55:13.974" v="106" actId="1076"/>
          <ac:picMkLst>
            <pc:docMk/>
            <pc:sldMk cId="134950362" sldId="911"/>
            <ac:picMk id="83" creationId="{FED66075-2904-58BD-24FE-EC10FBA9586A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1:11:21.054" v="312" actId="1076"/>
        <pc:sldMkLst>
          <pc:docMk/>
          <pc:sldMk cId="8987747" sldId="912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5:56.647" v="113"/>
          <ac:spMkLst>
            <pc:docMk/>
            <pc:sldMk cId="8987747" sldId="912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0:56:50.836" v="122" actId="20577"/>
          <ac:spMkLst>
            <pc:docMk/>
            <pc:sldMk cId="8987747" sldId="912"/>
            <ac:spMk id="13" creationId="{77405FCC-B779-0A3A-C5BB-3AB8D694AD17}"/>
          </ac:spMkLst>
        </pc:spChg>
        <pc:spChg chg="add ord">
          <ac:chgData name="Allana Cristine Marques Gonçalves" userId="S::allana.goncalves@defesa.gov.br::14cc0285-ee6d-4c5e-82da-c3015f2ab45b" providerId="AD" clId="Web-{3EBDC803-8EA3-DA18-C351-F1D168201515}" dt="2022-07-12T20:56:07.569" v="115"/>
          <ac:spMkLst>
            <pc:docMk/>
            <pc:sldMk cId="8987747" sldId="912"/>
            <ac:spMk id="15" creationId="{C2D2BA70-A462-6CC6-8D41-C2652F71F9A2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0:58:23.650" v="140" actId="1076"/>
          <ac:spMkLst>
            <pc:docMk/>
            <pc:sldMk cId="8987747" sldId="912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0:57:52.587" v="135" actId="1076"/>
          <ac:spMkLst>
            <pc:docMk/>
            <pc:sldMk cId="8987747" sldId="912"/>
            <ac:spMk id="21" creationId="{D104EE0D-875E-34C9-562C-2ABDF782AEEE}"/>
          </ac:spMkLst>
        </pc:spChg>
        <pc:graphicFrameChg chg="del">
          <ac:chgData name="Allana Cristine Marques Gonçalves" userId="S::allana.goncalves@defesa.gov.br::14cc0285-ee6d-4c5e-82da-c3015f2ab45b" providerId="AD" clId="Web-{3EBDC803-8EA3-DA18-C351-F1D168201515}" dt="2022-07-12T20:55:43.787" v="110"/>
          <ac:graphicFrameMkLst>
            <pc:docMk/>
            <pc:sldMk cId="8987747" sldId="912"/>
            <ac:graphicFrameMk id="9" creationId="{87E59757-980D-7140-0DF9-F7E5ECD6CE88}"/>
          </ac:graphicFrameMkLst>
        </pc:graphicFrameChg>
        <pc:picChg chg="add mod">
          <ac:chgData name="Allana Cristine Marques Gonçalves" userId="S::allana.goncalves@defesa.gov.br::14cc0285-ee6d-4c5e-82da-c3015f2ab45b" providerId="AD" clId="Web-{3EBDC803-8EA3-DA18-C351-F1D168201515}" dt="2022-07-12T21:11:21.054" v="312" actId="1076"/>
          <ac:picMkLst>
            <pc:docMk/>
            <pc:sldMk cId="8987747" sldId="912"/>
            <ac:picMk id="17" creationId="{11B64E5C-E9AC-61ED-0BF6-53F7A682FC2B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03:16.171" v="193" actId="1076"/>
          <ac:picMkLst>
            <pc:docMk/>
            <pc:sldMk cId="8987747" sldId="912"/>
            <ac:picMk id="23" creationId="{55A70262-C62D-4D71-1A6D-CCE6A64A11A3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0:55:44.944" v="111"/>
          <ac:picMkLst>
            <pc:docMk/>
            <pc:sldMk cId="8987747" sldId="912"/>
            <ac:picMk id="83" creationId="{FED66075-2904-58BD-24FE-EC10FBA9586A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1:10:54.569" v="307"/>
        <pc:sldMkLst>
          <pc:docMk/>
          <pc:sldMk cId="2920174533" sldId="913"/>
        </pc:sldMkLst>
        <pc:spChg chg="add mod">
          <ac:chgData name="Allana Cristine Marques Gonçalves" userId="S::allana.goncalves@defesa.gov.br::14cc0285-ee6d-4c5e-82da-c3015f2ab45b" providerId="AD" clId="Web-{3EBDC803-8EA3-DA18-C351-F1D168201515}" dt="2022-07-12T21:01:22.075" v="176" actId="14100"/>
          <ac:spMkLst>
            <pc:docMk/>
            <pc:sldMk cId="2920174533" sldId="913"/>
            <ac:spMk id="3" creationId="{AB1FB89E-1371-04E4-57D6-D362477AA9E3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0:55.871" v="173" actId="1076"/>
          <ac:spMkLst>
            <pc:docMk/>
            <pc:sldMk cId="2920174533" sldId="913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1:02.715" v="174" actId="1076"/>
          <ac:spMkLst>
            <pc:docMk/>
            <pc:sldMk cId="2920174533" sldId="913"/>
            <ac:spMk id="15" creationId="{C2D2BA70-A462-6CC6-8D41-C2652F71F9A2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9:11.322" v="148"/>
          <ac:spMkLst>
            <pc:docMk/>
            <pc:sldMk cId="2920174533" sldId="913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9:06.604" v="147"/>
          <ac:spMkLst>
            <pc:docMk/>
            <pc:sldMk cId="2920174533" sldId="913"/>
            <ac:spMk id="21" creationId="{D104EE0D-875E-34C9-562C-2ABDF782AEEE}"/>
          </ac:spMkLst>
        </pc:spChg>
        <pc:picChg chg="add mod">
          <ac:chgData name="Allana Cristine Marques Gonçalves" userId="S::allana.goncalves@defesa.gov.br::14cc0285-ee6d-4c5e-82da-c3015f2ab45b" providerId="AD" clId="Web-{3EBDC803-8EA3-DA18-C351-F1D168201515}" dt="2022-07-12T21:09:57.131" v="299" actId="1076"/>
          <ac:picMkLst>
            <pc:docMk/>
            <pc:sldMk cId="2920174533" sldId="913"/>
            <ac:picMk id="5" creationId="{0BC196F8-52E8-E784-E019-A318B5FEE737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0:54.569" v="307"/>
          <ac:picMkLst>
            <pc:docMk/>
            <pc:sldMk cId="2920174533" sldId="913"/>
            <ac:picMk id="7" creationId="{BFD353CB-D1ED-5A3E-3371-514E8B1AB46E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03:22.624" v="195" actId="1076"/>
          <ac:picMkLst>
            <pc:docMk/>
            <pc:sldMk cId="2920174533" sldId="913"/>
            <ac:picMk id="9" creationId="{160DDD58-0575-8258-8AB6-7A8F9C41C2CC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0:59:12.932" v="149"/>
          <ac:picMkLst>
            <pc:docMk/>
            <pc:sldMk cId="2920174533" sldId="913"/>
            <ac:picMk id="17" creationId="{11B64E5C-E9AC-61ED-0BF6-53F7A682FC2B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1:10:48.600" v="306"/>
        <pc:sldMkLst>
          <pc:docMk/>
          <pc:sldMk cId="3906230853" sldId="914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1:02:54.483" v="191" actId="14100"/>
          <ac:spMkLst>
            <pc:docMk/>
            <pc:sldMk cId="3906230853" sldId="914"/>
            <ac:spMk id="11" creationId="{1FB7096B-8DE4-0702-7F2A-B199F24374CA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8:59.536" v="267" actId="20577"/>
          <ac:spMkLst>
            <pc:docMk/>
            <pc:sldMk cId="3906230853" sldId="914"/>
            <ac:spMk id="13" creationId="{77405FCC-B779-0A3A-C5BB-3AB8D694AD17}"/>
          </ac:spMkLst>
        </pc:spChg>
        <pc:grpChg chg="add del mod">
          <ac:chgData name="Allana Cristine Marques Gonçalves" userId="S::allana.goncalves@defesa.gov.br::14cc0285-ee6d-4c5e-82da-c3015f2ab45b" providerId="AD" clId="Web-{3EBDC803-8EA3-DA18-C351-F1D168201515}" dt="2022-07-12T21:02:17.982" v="184"/>
          <ac:grpSpMkLst>
            <pc:docMk/>
            <pc:sldMk cId="3906230853" sldId="914"/>
            <ac:grpSpMk id="8" creationId="{C4DD2039-F468-25C7-897F-1D98CBE51E93}"/>
          </ac:grpSpMkLst>
        </pc:grpChg>
        <pc:grpChg chg="add">
          <ac:chgData name="Allana Cristine Marques Gonçalves" userId="S::allana.goncalves@defesa.gov.br::14cc0285-ee6d-4c5e-82da-c3015f2ab45b" providerId="AD" clId="Web-{3EBDC803-8EA3-DA18-C351-F1D168201515}" dt="2022-07-12T21:02:26.560" v="185"/>
          <ac:grpSpMkLst>
            <pc:docMk/>
            <pc:sldMk cId="3906230853" sldId="914"/>
            <ac:grpSpMk id="12" creationId="{D0FE8DB9-BA7B-484C-FC24-D4F32480F1FA}"/>
          </ac:grpSpMkLst>
        </pc:grpChg>
        <pc:picChg chg="del">
          <ac:chgData name="Allana Cristine Marques Gonçalves" userId="S::allana.goncalves@defesa.gov.br::14cc0285-ee6d-4c5e-82da-c3015f2ab45b" providerId="AD" clId="Web-{3EBDC803-8EA3-DA18-C351-F1D168201515}" dt="2022-07-12T21:01:34.184" v="178"/>
          <ac:picMkLst>
            <pc:docMk/>
            <pc:sldMk cId="3906230853" sldId="914"/>
            <ac:picMk id="5" creationId="{0BC196F8-52E8-E784-E019-A318B5FEE737}"/>
          </ac:picMkLst>
        </pc:picChg>
        <pc:picChg chg="mod">
          <ac:chgData name="Allana Cristine Marques Gonçalves" userId="S::allana.goncalves@defesa.gov.br::14cc0285-ee6d-4c5e-82da-c3015f2ab45b" providerId="AD" clId="Web-{3EBDC803-8EA3-DA18-C351-F1D168201515}" dt="2022-07-12T21:10:48.600" v="306"/>
          <ac:picMkLst>
            <pc:docMk/>
            <pc:sldMk cId="3906230853" sldId="914"/>
            <ac:picMk id="7" creationId="{BFD353CB-D1ED-5A3E-3371-514E8B1AB46E}"/>
          </ac:picMkLst>
        </pc:picChg>
        <pc:picChg chg="mod">
          <ac:chgData name="Allana Cristine Marques Gonçalves" userId="S::allana.goncalves@defesa.gov.br::14cc0285-ee6d-4c5e-82da-c3015f2ab45b" providerId="AD" clId="Web-{3EBDC803-8EA3-DA18-C351-F1D168201515}" dt="2022-07-12T21:02:45.873" v="189" actId="1076"/>
          <ac:picMkLst>
            <pc:docMk/>
            <pc:sldMk cId="3906230853" sldId="914"/>
            <ac:picMk id="10" creationId="{4D8F8D27-B807-4125-74BA-6C4227B62BD9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03:32.030" v="197" actId="1076"/>
          <ac:picMkLst>
            <pc:docMk/>
            <pc:sldMk cId="3906230853" sldId="914"/>
            <ac:picMk id="16" creationId="{F78AD24D-A10E-6B85-D6A8-2C6306B97E3E}"/>
          </ac:picMkLst>
        </pc:picChg>
      </pc:sldChg>
      <pc:sldChg chg="addSp delSp modSp add ord replId addAnim">
        <pc:chgData name="Allana Cristine Marques Gonçalves" userId="S::allana.goncalves@defesa.gov.br::14cc0285-ee6d-4c5e-82da-c3015f2ab45b" providerId="AD" clId="Web-{3EBDC803-8EA3-DA18-C351-F1D168201515}" dt="2022-07-12T21:10:23.287" v="303"/>
        <pc:sldMkLst>
          <pc:docMk/>
          <pc:sldMk cId="3376578140" sldId="915"/>
        </pc:sldMkLst>
        <pc:spChg chg="add mod">
          <ac:chgData name="Allana Cristine Marques Gonçalves" userId="S::allana.goncalves@defesa.gov.br::14cc0285-ee6d-4c5e-82da-c3015f2ab45b" providerId="AD" clId="Web-{3EBDC803-8EA3-DA18-C351-F1D168201515}" dt="2022-07-12T21:04:44.172" v="211" actId="1076"/>
          <ac:spMkLst>
            <pc:docMk/>
            <pc:sldMk cId="3376578140" sldId="915"/>
            <ac:spMk id="5" creationId="{A4316EE8-0A98-92B6-8FF6-C9E30A5CDE6F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5:13.110" v="218" actId="1076"/>
          <ac:spMkLst>
            <pc:docMk/>
            <pc:sldMk cId="3376578140" sldId="915"/>
            <ac:spMk id="7" creationId="{E2D97729-4035-95E0-0FA8-B6DF52E875E1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9:22.802" v="283" actId="20577"/>
          <ac:spMkLst>
            <pc:docMk/>
            <pc:sldMk cId="3376578140" sldId="915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4:28.719" v="208" actId="14100"/>
          <ac:spMkLst>
            <pc:docMk/>
            <pc:sldMk cId="3376578140" sldId="915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04:20.828" v="207"/>
          <ac:spMkLst>
            <pc:docMk/>
            <pc:sldMk cId="3376578140" sldId="915"/>
            <ac:spMk id="21" creationId="{D104EE0D-875E-34C9-562C-2ABDF782AEEE}"/>
          </ac:spMkLst>
        </pc:spChg>
        <pc:picChg chg="add mod ord">
          <ac:chgData name="Allana Cristine Marques Gonçalves" userId="S::allana.goncalves@defesa.gov.br::14cc0285-ee6d-4c5e-82da-c3015f2ab45b" providerId="AD" clId="Web-{3EBDC803-8EA3-DA18-C351-F1D168201515}" dt="2022-07-12T21:10:23.287" v="303"/>
          <ac:picMkLst>
            <pc:docMk/>
            <pc:sldMk cId="3376578140" sldId="915"/>
            <ac:picMk id="3" creationId="{00C50008-C694-D076-3E87-241C3939A9BE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03:52.624" v="201"/>
          <ac:picMkLst>
            <pc:docMk/>
            <pc:sldMk cId="3376578140" sldId="915"/>
            <ac:picMk id="17" creationId="{11B64E5C-E9AC-61ED-0BF6-53F7A682FC2B}"/>
          </ac:picMkLst>
        </pc:picChg>
      </pc:sldChg>
      <pc:sldChg chg="addSp delSp modSp add ord replId addAnim">
        <pc:chgData name="Allana Cristine Marques Gonçalves" userId="S::allana.goncalves@defesa.gov.br::14cc0285-ee6d-4c5e-82da-c3015f2ab45b" providerId="AD" clId="Web-{3EBDC803-8EA3-DA18-C351-F1D168201515}" dt="2022-07-12T21:10:37.600" v="305" actId="1076"/>
        <pc:sldMkLst>
          <pc:docMk/>
          <pc:sldMk cId="91268966" sldId="916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1:06:06.080" v="229"/>
          <ac:spMkLst>
            <pc:docMk/>
            <pc:sldMk cId="91268966" sldId="916"/>
            <ac:spMk id="3" creationId="{AB1FB89E-1371-04E4-57D6-D362477AA9E3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1:06:01.470" v="228"/>
          <ac:spMkLst>
            <pc:docMk/>
            <pc:sldMk cId="91268966" sldId="916"/>
            <ac:spMk id="4" creationId="{D6D5C5B8-C422-8734-BFD0-56D6E2FA5CB9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6:46.065" v="238" actId="14100"/>
          <ac:spMkLst>
            <pc:docMk/>
            <pc:sldMk cId="91268966" sldId="916"/>
            <ac:spMk id="6" creationId="{6F7D8A89-AED0-D633-E456-785548C86ACC}"/>
          </ac:spMkLst>
        </pc:spChg>
        <pc:spChg chg="del topLvl">
          <ac:chgData name="Allana Cristine Marques Gonçalves" userId="S::allana.goncalves@defesa.gov.br::14cc0285-ee6d-4c5e-82da-c3015f2ab45b" providerId="AD" clId="Web-{3EBDC803-8EA3-DA18-C351-F1D168201515}" dt="2022-07-12T21:05:44.095" v="224"/>
          <ac:spMkLst>
            <pc:docMk/>
            <pc:sldMk cId="91268966" sldId="916"/>
            <ac:spMk id="11" creationId="{1FB7096B-8DE4-0702-7F2A-B199F24374CA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9:51.224" v="298" actId="20577"/>
          <ac:spMkLst>
            <pc:docMk/>
            <pc:sldMk cId="91268966" sldId="916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7:43.535" v="250" actId="1076"/>
          <ac:spMkLst>
            <pc:docMk/>
            <pc:sldMk cId="91268966" sldId="916"/>
            <ac:spMk id="17" creationId="{B9ADFD8E-4E70-EF64-CACC-B5DF0E3FF498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7:58.441" v="252" actId="1076"/>
          <ac:spMkLst>
            <pc:docMk/>
            <pc:sldMk cId="91268966" sldId="916"/>
            <ac:spMk id="19" creationId="{57178541-3F16-353A-99D0-B07E64CC70B1}"/>
          </ac:spMkLst>
        </pc:spChg>
        <pc:grpChg chg="add del">
          <ac:chgData name="Allana Cristine Marques Gonçalves" userId="S::allana.goncalves@defesa.gov.br::14cc0285-ee6d-4c5e-82da-c3015f2ab45b" providerId="AD" clId="Web-{3EBDC803-8EA3-DA18-C351-F1D168201515}" dt="2022-07-12T21:05:44.095" v="224"/>
          <ac:grpSpMkLst>
            <pc:docMk/>
            <pc:sldMk cId="91268966" sldId="916"/>
            <ac:grpSpMk id="12" creationId="{D0FE8DB9-BA7B-484C-FC24-D4F32480F1FA}"/>
          </ac:grpSpMkLst>
        </pc:grpChg>
        <pc:picChg chg="del">
          <ac:chgData name="Allana Cristine Marques Gonçalves" userId="S::allana.goncalves@defesa.gov.br::14cc0285-ee6d-4c5e-82da-c3015f2ab45b" providerId="AD" clId="Web-{3EBDC803-8EA3-DA18-C351-F1D168201515}" dt="2022-07-12T21:06:47.659" v="239"/>
          <ac:picMkLst>
            <pc:docMk/>
            <pc:sldMk cId="91268966" sldId="916"/>
            <ac:picMk id="7" creationId="{BFD353CB-D1ED-5A3E-3371-514E8B1AB46E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0:37.600" v="305" actId="1076"/>
          <ac:picMkLst>
            <pc:docMk/>
            <pc:sldMk cId="91268966" sldId="916"/>
            <ac:picMk id="9" creationId="{C2BA144F-EBB4-EAF2-F2D2-AB96B2EF2231}"/>
          </ac:picMkLst>
        </pc:picChg>
        <pc:picChg chg="del topLvl">
          <ac:chgData name="Allana Cristine Marques Gonçalves" userId="S::allana.goncalves@defesa.gov.br::14cc0285-ee6d-4c5e-82da-c3015f2ab45b" providerId="AD" clId="Web-{3EBDC803-8EA3-DA18-C351-F1D168201515}" dt="2022-07-12T21:05:46.454" v="225"/>
          <ac:picMkLst>
            <pc:docMk/>
            <pc:sldMk cId="91268966" sldId="916"/>
            <ac:picMk id="10" creationId="{4D8F8D27-B807-4125-74BA-6C4227B62BD9}"/>
          </ac:picMkLst>
        </pc:picChg>
      </pc:sldChg>
      <pc:sldChg chg="addSp delSp modSp add ord replId delAnim">
        <pc:chgData name="Allana Cristine Marques Gonçalves" userId="S::allana.goncalves@defesa.gov.br::14cc0285-ee6d-4c5e-82da-c3015f2ab45b" providerId="AD" clId="Web-{3EBDC803-8EA3-DA18-C351-F1D168201515}" dt="2022-07-12T21:14:15.026" v="380" actId="1076"/>
        <pc:sldMkLst>
          <pc:docMk/>
          <pc:sldMk cId="2140314767" sldId="917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1:11:48.742" v="320"/>
          <ac:spMkLst>
            <pc:docMk/>
            <pc:sldMk cId="2140314767" sldId="917"/>
            <ac:spMk id="5" creationId="{A4316EE8-0A98-92B6-8FF6-C9E30A5CDE6F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1:50.805" v="322"/>
          <ac:spMkLst>
            <pc:docMk/>
            <pc:sldMk cId="2140314767" sldId="917"/>
            <ac:spMk id="7" creationId="{E2D97729-4035-95E0-0FA8-B6DF52E875E1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1:39.164" v="319" actId="20577"/>
          <ac:spMkLst>
            <pc:docMk/>
            <pc:sldMk cId="2140314767" sldId="917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2:43.790" v="352" actId="1076"/>
          <ac:spMkLst>
            <pc:docMk/>
            <pc:sldMk cId="2140314767" sldId="917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12.417" v="379" actId="1076"/>
          <ac:spMkLst>
            <pc:docMk/>
            <pc:sldMk cId="2140314767" sldId="917"/>
            <ac:spMk id="32" creationId="{7BACB91F-979A-8BAD-1F8B-4C6CC316DE05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08.495" v="378" actId="1076"/>
          <ac:spMkLst>
            <pc:docMk/>
            <pc:sldMk cId="2140314767" sldId="917"/>
            <ac:spMk id="34" creationId="{4FD9F8BA-0C10-3AAC-7BA2-CC677C873D25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06.416" v="377" actId="1076"/>
          <ac:spMkLst>
            <pc:docMk/>
            <pc:sldMk cId="2140314767" sldId="917"/>
            <ac:spMk id="36" creationId="{ACEC3D94-B977-7CE6-FF2C-D167CE5F0C6D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15.026" v="380" actId="1076"/>
          <ac:spMkLst>
            <pc:docMk/>
            <pc:sldMk cId="2140314767" sldId="917"/>
            <ac:spMk id="38" creationId="{F3B38CC1-800B-E85C-9198-E75AF13ACE11}"/>
          </ac:spMkLst>
        </pc:spChg>
        <pc:grpChg chg="add mod">
          <ac:chgData name="Allana Cristine Marques Gonçalves" userId="S::allana.goncalves@defesa.gov.br::14cc0285-ee6d-4c5e-82da-c3015f2ab45b" providerId="AD" clId="Web-{3EBDC803-8EA3-DA18-C351-F1D168201515}" dt="2022-07-12T21:13:44.354" v="368" actId="14100"/>
          <ac:grpSpMkLst>
            <pc:docMk/>
            <pc:sldMk cId="2140314767" sldId="917"/>
            <ac:grpSpMk id="20" creationId="{4B3831D6-2642-E569-C100-3AC3C8EFBB89}"/>
          </ac:grpSpMkLst>
        </pc:grpChg>
        <pc:grpChg chg="add mod">
          <ac:chgData name="Allana Cristine Marques Gonçalves" userId="S::allana.goncalves@defesa.gov.br::14cc0285-ee6d-4c5e-82da-c3015f2ab45b" providerId="AD" clId="Web-{3EBDC803-8EA3-DA18-C351-F1D168201515}" dt="2022-07-12T21:13:44.369" v="369" actId="14100"/>
          <ac:grpSpMkLst>
            <pc:docMk/>
            <pc:sldMk cId="2140314767" sldId="917"/>
            <ac:grpSpMk id="24" creationId="{59DD72CF-534E-1AA9-C7A5-AEE68AF993C5}"/>
          </ac:grpSpMkLst>
        </pc:grpChg>
        <pc:grpChg chg="add mod">
          <ac:chgData name="Allana Cristine Marques Gonçalves" userId="S::allana.goncalves@defesa.gov.br::14cc0285-ee6d-4c5e-82da-c3015f2ab45b" providerId="AD" clId="Web-{3EBDC803-8EA3-DA18-C351-F1D168201515}" dt="2022-07-12T21:13:44.400" v="370" actId="14100"/>
          <ac:grpSpMkLst>
            <pc:docMk/>
            <pc:sldMk cId="2140314767" sldId="917"/>
            <ac:grpSpMk id="27" creationId="{C1C63473-6D63-64EC-B88F-4ED544D03243}"/>
          </ac:grpSpMkLst>
        </pc:grpChg>
        <pc:grpChg chg="add mod">
          <ac:chgData name="Allana Cristine Marques Gonçalves" userId="S::allana.goncalves@defesa.gov.br::14cc0285-ee6d-4c5e-82da-c3015f2ab45b" providerId="AD" clId="Web-{3EBDC803-8EA3-DA18-C351-F1D168201515}" dt="2022-07-12T21:13:44.416" v="371" actId="14100"/>
          <ac:grpSpMkLst>
            <pc:docMk/>
            <pc:sldMk cId="2140314767" sldId="917"/>
            <ac:grpSpMk id="30" creationId="{FFA2A9DF-3365-AEC1-B80D-D459E9FD9A26}"/>
          </ac:grpSpMkLst>
        </pc:grpChg>
        <pc:picChg chg="del">
          <ac:chgData name="Allana Cristine Marques Gonçalves" userId="S::allana.goncalves@defesa.gov.br::14cc0285-ee6d-4c5e-82da-c3015f2ab45b" providerId="AD" clId="Web-{3EBDC803-8EA3-DA18-C351-F1D168201515}" dt="2022-07-12T21:11:52.352" v="323"/>
          <ac:picMkLst>
            <pc:docMk/>
            <pc:sldMk cId="2140314767" sldId="917"/>
            <ac:picMk id="3" creationId="{00C50008-C694-D076-3E87-241C3939A9BE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12:53.415" v="354" actId="1076"/>
          <ac:picMkLst>
            <pc:docMk/>
            <pc:sldMk cId="2140314767" sldId="917"/>
            <ac:picMk id="4" creationId="{00F802D4-6D11-E386-5044-211A0B9A1335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2:50.946" v="353" actId="1076"/>
          <ac:picMkLst>
            <pc:docMk/>
            <pc:sldMk cId="2140314767" sldId="917"/>
            <ac:picMk id="8" creationId="{866B3A3A-03DE-D993-4444-91F92063BE41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3:08.228" v="358" actId="1076"/>
          <ac:picMkLst>
            <pc:docMk/>
            <pc:sldMk cId="2140314767" sldId="917"/>
            <ac:picMk id="10" creationId="{D5AA5F22-6B7A-E3D2-6E96-935F002991C6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3:04.165" v="357" actId="1076"/>
          <ac:picMkLst>
            <pc:docMk/>
            <pc:sldMk cId="2140314767" sldId="917"/>
            <ac:picMk id="12" creationId="{EE31C18E-4126-2833-A89E-7DD9534BCDB6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3:12.978" v="359" actId="1076"/>
          <ac:picMkLst>
            <pc:docMk/>
            <pc:sldMk cId="2140314767" sldId="917"/>
            <ac:picMk id="16" creationId="{2EC8FC62-4A9F-FEBF-F06E-3B8AE74A898B}"/>
          </ac:picMkLst>
        </pc:picChg>
      </pc:sldChg>
      <pc:sldChg chg="add del replId">
        <pc:chgData name="Allana Cristine Marques Gonçalves" userId="S::allana.goncalves@defesa.gov.br::14cc0285-ee6d-4c5e-82da-c3015f2ab45b" providerId="AD" clId="Web-{3EBDC803-8EA3-DA18-C351-F1D168201515}" dt="2022-07-12T21:06:20.174" v="232"/>
        <pc:sldMkLst>
          <pc:docMk/>
          <pc:sldMk cId="3752301743" sldId="917"/>
        </pc:sldMkLst>
      </pc:sldChg>
      <pc:sldChg chg="addSp delSp modSp add ord replId delAnim">
        <pc:chgData name="Allana Cristine Marques Gonçalves" userId="S::allana.goncalves@defesa.gov.br::14cc0285-ee6d-4c5e-82da-c3015f2ab45b" providerId="AD" clId="Web-{3EBDC803-8EA3-DA18-C351-F1D168201515}" dt="2022-07-12T21:16:38.513" v="447" actId="14100"/>
        <pc:sldMkLst>
          <pc:docMk/>
          <pc:sldMk cId="329973971" sldId="918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1:15:43.199" v="408"/>
          <ac:spMkLst>
            <pc:docMk/>
            <pc:sldMk cId="329973971" sldId="918"/>
            <ac:spMk id="5" creationId="{A4316EE8-0A98-92B6-8FF6-C9E30A5CDE6F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5:45.043" v="409"/>
          <ac:spMkLst>
            <pc:docMk/>
            <pc:sldMk cId="329973971" sldId="918"/>
            <ac:spMk id="7" creationId="{E2D97729-4035-95E0-0FA8-B6DF52E875E1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685" v="438" actId="1076"/>
          <ac:spMkLst>
            <pc:docMk/>
            <pc:sldMk cId="329973971" sldId="918"/>
            <ac:spMk id="10" creationId="{5C537114-53FD-71E3-261D-F4EE60ED5F08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685" v="439" actId="1076"/>
          <ac:spMkLst>
            <pc:docMk/>
            <pc:sldMk cId="329973971" sldId="918"/>
            <ac:spMk id="12" creationId="{FC157ED2-C1C5-5E49-EDFB-8858E8245C7F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5:08.246" v="399" actId="20577"/>
          <ac:spMkLst>
            <pc:docMk/>
            <pc:sldMk cId="329973971" sldId="918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00" v="440" actId="1076"/>
          <ac:spMkLst>
            <pc:docMk/>
            <pc:sldMk cId="329973971" sldId="918"/>
            <ac:spMk id="16" creationId="{4A0C34C2-20F3-8103-B564-E6B65E012BD9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6:38.513" v="447" actId="14100"/>
          <ac:spMkLst>
            <pc:docMk/>
            <pc:sldMk cId="329973971" sldId="918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16" v="442" actId="1076"/>
          <ac:spMkLst>
            <pc:docMk/>
            <pc:sldMk cId="329973971" sldId="918"/>
            <ac:spMk id="21" creationId="{AD867D03-8637-5695-68DC-1B39614FCE2C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31" v="443" actId="1076"/>
          <ac:spMkLst>
            <pc:docMk/>
            <pc:sldMk cId="329973971" sldId="918"/>
            <ac:spMk id="24" creationId="{4E1F054E-48D6-1550-A89C-9D74CE6FAFCA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31" v="444" actId="1076"/>
          <ac:spMkLst>
            <pc:docMk/>
            <pc:sldMk cId="329973971" sldId="918"/>
            <ac:spMk id="26" creationId="{3F007672-D17E-BA35-C1F2-7149178AB99E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31" v="445" actId="1076"/>
          <ac:spMkLst>
            <pc:docMk/>
            <pc:sldMk cId="329973971" sldId="918"/>
            <ac:spMk id="28" creationId="{E2487B18-346F-D73F-0F1E-BCAC9B8221F1}"/>
          </ac:spMkLst>
        </pc:spChg>
        <pc:picChg chg="del">
          <ac:chgData name="Allana Cristine Marques Gonçalves" userId="S::allana.goncalves@defesa.gov.br::14cc0285-ee6d-4c5e-82da-c3015f2ab45b" providerId="AD" clId="Web-{3EBDC803-8EA3-DA18-C351-F1D168201515}" dt="2022-07-12T21:14:54.152" v="384"/>
          <ac:picMkLst>
            <pc:docMk/>
            <pc:sldMk cId="329973971" sldId="918"/>
            <ac:picMk id="3" creationId="{00C50008-C694-D076-3E87-241C3939A9BE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5:40.324" v="407" actId="14100"/>
          <ac:picMkLst>
            <pc:docMk/>
            <pc:sldMk cId="329973971" sldId="918"/>
            <ac:picMk id="4" creationId="{9AA924EE-42E7-011D-3751-C584D3BC654B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16:27.685" v="437" actId="1076"/>
          <ac:picMkLst>
            <pc:docMk/>
            <pc:sldMk cId="329973971" sldId="918"/>
            <ac:picMk id="8" creationId="{F8F3B4AA-C372-9C6B-901A-D7305192396D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16:27.716" v="441" actId="1076"/>
          <ac:picMkLst>
            <pc:docMk/>
            <pc:sldMk cId="329973971" sldId="918"/>
            <ac:picMk id="18" creationId="{1E926381-9EBC-F20D-7124-1D14A8D3F984}"/>
          </ac:picMkLst>
        </pc:picChg>
      </pc:sldChg>
      <pc:sldChg chg="addSp delSp add del replId">
        <pc:chgData name="Allana Cristine Marques Gonçalves" userId="S::allana.goncalves@defesa.gov.br::14cc0285-ee6d-4c5e-82da-c3015f2ab45b" providerId="AD" clId="Web-{3EBDC803-8EA3-DA18-C351-F1D168201515}" dt="2022-07-12T21:17:07.623" v="470"/>
        <pc:sldMkLst>
          <pc:docMk/>
          <pc:sldMk cId="1377976595" sldId="919"/>
        </pc:sldMkLst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2"/>
          <ac:spMkLst>
            <pc:docMk/>
            <pc:sldMk cId="1377976595" sldId="919"/>
            <ac:spMk id="10" creationId="{5C537114-53FD-71E3-261D-F4EE60ED5F0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3"/>
          <ac:spMkLst>
            <pc:docMk/>
            <pc:sldMk cId="1377976595" sldId="919"/>
            <ac:spMk id="12" creationId="{FC157ED2-C1C5-5E49-EDFB-8858E8245C7F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4"/>
          <ac:spMkLst>
            <pc:docMk/>
            <pc:sldMk cId="1377976595" sldId="919"/>
            <ac:spMk id="16" creationId="{4A0C34C2-20F3-8103-B564-E6B65E012BD9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0"/>
          <ac:spMkLst>
            <pc:docMk/>
            <pc:sldMk cId="1377976595" sldId="919"/>
            <ac:spMk id="19" creationId="{145567FC-7926-7C88-1673-1C47BFE529B4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6"/>
          <ac:spMkLst>
            <pc:docMk/>
            <pc:sldMk cId="1377976595" sldId="919"/>
            <ac:spMk id="21" creationId="{AD867D03-8637-5695-68DC-1B39614FCE2C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7"/>
          <ac:spMkLst>
            <pc:docMk/>
            <pc:sldMk cId="1377976595" sldId="919"/>
            <ac:spMk id="24" creationId="{4E1F054E-48D6-1550-A89C-9D74CE6FAFCA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8"/>
          <ac:spMkLst>
            <pc:docMk/>
            <pc:sldMk cId="1377976595" sldId="919"/>
            <ac:spMk id="26" creationId="{3F007672-D17E-BA35-C1F2-7149178AB99E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9"/>
          <ac:spMkLst>
            <pc:docMk/>
            <pc:sldMk cId="1377976595" sldId="919"/>
            <ac:spMk id="28" creationId="{E2487B18-346F-D73F-0F1E-BCAC9B8221F1}"/>
          </ac:spMkLst>
        </pc:spChg>
        <pc:picChg chg="add del">
          <ac:chgData name="Allana Cristine Marques Gonçalves" userId="S::allana.goncalves@defesa.gov.br::14cc0285-ee6d-4c5e-82da-c3015f2ab45b" providerId="AD" clId="Web-{3EBDC803-8EA3-DA18-C351-F1D168201515}" dt="2022-07-12T21:17:06.201" v="461"/>
          <ac:picMkLst>
            <pc:docMk/>
            <pc:sldMk cId="1377976595" sldId="919"/>
            <ac:picMk id="8" creationId="{F8F3B4AA-C372-9C6B-901A-D7305192396D}"/>
          </ac:picMkLst>
        </pc:picChg>
        <pc:picChg chg="add del">
          <ac:chgData name="Allana Cristine Marques Gonçalves" userId="S::allana.goncalves@defesa.gov.br::14cc0285-ee6d-4c5e-82da-c3015f2ab45b" providerId="AD" clId="Web-{3EBDC803-8EA3-DA18-C351-F1D168201515}" dt="2022-07-12T21:17:06.201" v="465"/>
          <ac:picMkLst>
            <pc:docMk/>
            <pc:sldMk cId="1377976595" sldId="919"/>
            <ac:picMk id="18" creationId="{1E926381-9EBC-F20D-7124-1D14A8D3F984}"/>
          </ac:picMkLst>
        </pc:picChg>
      </pc:sldChg>
      <pc:sldChg chg="addSp delSp modSp add replId addAnim">
        <pc:chgData name="Allana Cristine Marques Gonçalves" userId="S::allana.goncalves@defesa.gov.br::14cc0285-ee6d-4c5e-82da-c3015f2ab45b" providerId="AD" clId="Web-{3EBDC803-8EA3-DA18-C351-F1D168201515}" dt="2022-07-12T21:19:58.157" v="532" actId="20577"/>
        <pc:sldMkLst>
          <pc:docMk/>
          <pc:sldMk cId="3114655461" sldId="919"/>
        </pc:sldMkLst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3" creationId="{ACE815DC-8E13-4E11-36E4-618598C1D73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5" creationId="{63B24B0A-19C1-2E90-E2D2-75BD5B19989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6" creationId="{70BCDDB0-3A25-485F-D950-4FEFB5737B0A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9" creationId="{8B36D827-CD79-3B0D-75F9-5C1EC1DFFE6C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7:26.404" v="476"/>
          <ac:spMkLst>
            <pc:docMk/>
            <pc:sldMk cId="3114655461" sldId="919"/>
            <ac:spMk id="10" creationId="{5C537114-53FD-71E3-261D-F4EE60ED5F0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11" creationId="{025E039B-00C0-3FC3-A4CF-0A57860E9BC9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7:24.232" v="474"/>
          <ac:spMkLst>
            <pc:docMk/>
            <pc:sldMk cId="3114655461" sldId="919"/>
            <ac:spMk id="12" creationId="{FC157ED2-C1C5-5E49-EDFB-8858E8245C7F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9:58.157" v="532" actId="20577"/>
          <ac:spMkLst>
            <pc:docMk/>
            <pc:sldMk cId="3114655461" sldId="919"/>
            <ac:spMk id="13" creationId="{77405FCC-B779-0A3A-C5BB-3AB8D694AD17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14" creationId="{B15F1CC7-4FD3-9811-B9CA-30C9E9412C1D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25.498" v="475"/>
          <ac:spMkLst>
            <pc:docMk/>
            <pc:sldMk cId="3114655461" sldId="919"/>
            <ac:spMk id="16" creationId="{4A0C34C2-20F3-8103-B564-E6B65E012BD9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17" creationId="{95050930-83C5-CE57-4F13-A0928F4AC63D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8:38.109" v="500" actId="1076"/>
          <ac:spMkLst>
            <pc:docMk/>
            <pc:sldMk cId="3114655461" sldId="919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7:38.623" v="485"/>
          <ac:spMkLst>
            <pc:docMk/>
            <pc:sldMk cId="3114655461" sldId="919"/>
            <ac:spMk id="21" creationId="{AD867D03-8637-5695-68DC-1B39614FCE2C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8:34.140" v="499" actId="1076"/>
          <ac:spMkLst>
            <pc:docMk/>
            <pc:sldMk cId="3114655461" sldId="919"/>
            <ac:spMk id="22" creationId="{C3587460-5590-9FD4-F08E-4CC975386340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32.186" v="479"/>
          <ac:spMkLst>
            <pc:docMk/>
            <pc:sldMk cId="3114655461" sldId="919"/>
            <ac:spMk id="24" creationId="{4E1F054E-48D6-1550-A89C-9D74CE6FAFCA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34.608" v="481"/>
          <ac:spMkLst>
            <pc:docMk/>
            <pc:sldMk cId="3114655461" sldId="919"/>
            <ac:spMk id="26" creationId="{3F007672-D17E-BA35-C1F2-7149178AB99E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37.155" v="484"/>
          <ac:spMkLst>
            <pc:docMk/>
            <pc:sldMk cId="3114655461" sldId="919"/>
            <ac:spMk id="28" creationId="{E2487B18-346F-D73F-0F1E-BCAC9B8221F1}"/>
          </ac:spMkLst>
        </pc:spChg>
        <pc:pic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picMkLst>
            <pc:docMk/>
            <pc:sldMk cId="3114655461" sldId="919"/>
            <ac:picMk id="2" creationId="{F56B5252-CF83-77C6-8AA5-3D29035DCA01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18:39.421" v="501"/>
          <ac:picMkLst>
            <pc:docMk/>
            <pc:sldMk cId="3114655461" sldId="919"/>
            <ac:picMk id="4" creationId="{9AA924EE-42E7-011D-3751-C584D3BC654B}"/>
          </ac:picMkLst>
        </pc:picChg>
        <pc:pic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picMkLst>
            <pc:docMk/>
            <pc:sldMk cId="3114655461" sldId="919"/>
            <ac:picMk id="7" creationId="{9D9CF667-0B05-1E68-513F-0E089C18DFE4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17:22.029" v="472"/>
          <ac:picMkLst>
            <pc:docMk/>
            <pc:sldMk cId="3114655461" sldId="919"/>
            <ac:picMk id="8" creationId="{F8F3B4AA-C372-9C6B-901A-D7305192396D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17:27.982" v="477"/>
          <ac:picMkLst>
            <pc:docMk/>
            <pc:sldMk cId="3114655461" sldId="919"/>
            <ac:picMk id="18" creationId="{1E926381-9EBC-F20D-7124-1D14A8D3F984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9:05.344" v="507"/>
          <ac:picMkLst>
            <pc:docMk/>
            <pc:sldMk cId="3114655461" sldId="919"/>
            <ac:picMk id="27" creationId="{DC669663-A363-BC21-9223-2394EAD9B4AD}"/>
          </ac:picMkLst>
        </pc:picChg>
      </pc:sldChg>
    </pc:docChg>
  </pc:docChgLst>
  <pc:docChgLst>
    <pc:chgData name="Allana Cristine Marques Gonçalves" userId="S::allana.goncalves@defesa.gov.br::14cc0285-ee6d-4c5e-82da-c3015f2ab45b" providerId="AD" clId="Web-{2C556E79-261C-457B-BDAD-E6DF8EED1746}"/>
    <pc:docChg chg="addSld delSld">
      <pc:chgData name="Allana Cristine Marques Gonçalves" userId="S::allana.goncalves@defesa.gov.br::14cc0285-ee6d-4c5e-82da-c3015f2ab45b" providerId="AD" clId="Web-{2C556E79-261C-457B-BDAD-E6DF8EED1746}" dt="2022-07-20T20:18:49.594" v="1"/>
      <pc:docMkLst>
        <pc:docMk/>
      </pc:docMkLst>
      <pc:sldChg chg="add del">
        <pc:chgData name="Allana Cristine Marques Gonçalves" userId="S::allana.goncalves@defesa.gov.br::14cc0285-ee6d-4c5e-82da-c3015f2ab45b" providerId="AD" clId="Web-{2C556E79-261C-457B-BDAD-E6DF8EED1746}" dt="2022-07-20T20:18:49.594" v="1"/>
        <pc:sldMkLst>
          <pc:docMk/>
          <pc:sldMk cId="91268966" sldId="916"/>
        </pc:sldMkLst>
      </pc:sldChg>
    </pc:docChg>
  </pc:docChgLst>
  <pc:docChgLst>
    <pc:chgData name="Caroline Rodrigues Silva" userId="S::caroline.silva@defesa.gov.br::19bb4993-7207-4b8a-8236-8b4928791624" providerId="AD" clId="Web-{F208CD52-0117-404F-AF9E-C5562D8BD2A3}"/>
    <pc:docChg chg="addSld delSld modSld">
      <pc:chgData name="Caroline Rodrigues Silva" userId="S::caroline.silva@defesa.gov.br::19bb4993-7207-4b8a-8236-8b4928791624" providerId="AD" clId="Web-{F208CD52-0117-404F-AF9E-C5562D8BD2A3}" dt="2022-08-23T14:09:02.216" v="97" actId="20577"/>
      <pc:docMkLst>
        <pc:docMk/>
      </pc:docMkLst>
      <pc:sldChg chg="modSp">
        <pc:chgData name="Caroline Rodrigues Silva" userId="S::caroline.silva@defesa.gov.br::19bb4993-7207-4b8a-8236-8b4928791624" providerId="AD" clId="Web-{F208CD52-0117-404F-AF9E-C5562D8BD2A3}" dt="2022-08-23T14:04:24.023" v="6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F208CD52-0117-404F-AF9E-C5562D8BD2A3}" dt="2022-08-23T14:04:24.023" v="6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F208CD52-0117-404F-AF9E-C5562D8BD2A3}" dt="2022-08-23T14:04:34.430" v="8" actId="20577"/>
        <pc:sldMkLst>
          <pc:docMk/>
          <pc:sldMk cId="1771336840" sldId="688"/>
        </pc:sldMkLst>
        <pc:spChg chg="mod">
          <ac:chgData name="Caroline Rodrigues Silva" userId="S::caroline.silva@defesa.gov.br::19bb4993-7207-4b8a-8236-8b4928791624" providerId="AD" clId="Web-{F208CD52-0117-404F-AF9E-C5562D8BD2A3}" dt="2022-08-23T14:04:34.430" v="8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5:39.978" v="22"/>
        <pc:sldMkLst>
          <pc:docMk/>
          <pc:sldMk cId="4120503140" sldId="77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0.009" v="25"/>
        <pc:sldMkLst>
          <pc:docMk/>
          <pc:sldMk cId="2937662485" sldId="77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4:36.102" v="9"/>
        <pc:sldMkLst>
          <pc:docMk/>
          <pc:sldMk cId="3516547893" sldId="826"/>
        </pc:sldMkLst>
      </pc:sldChg>
      <pc:sldChg chg="delSp modSp add del">
        <pc:chgData name="Caroline Rodrigues Silva" userId="S::caroline.silva@defesa.gov.br::19bb4993-7207-4b8a-8236-8b4928791624" providerId="AD" clId="Web-{F208CD52-0117-404F-AF9E-C5562D8BD2A3}" dt="2022-08-23T14:05:33.790" v="21"/>
        <pc:sldMkLst>
          <pc:docMk/>
          <pc:sldMk cId="4146184433" sldId="827"/>
        </pc:sldMkLst>
        <pc:spChg chg="del">
          <ac:chgData name="Caroline Rodrigues Silva" userId="S::caroline.silva@defesa.gov.br::19bb4993-7207-4b8a-8236-8b4928791624" providerId="AD" clId="Web-{F208CD52-0117-404F-AF9E-C5562D8BD2A3}" dt="2022-08-23T14:05:33.790" v="21"/>
          <ac:spMkLst>
            <pc:docMk/>
            <pc:sldMk cId="4146184433" sldId="827"/>
            <ac:spMk id="2" creationId="{D7156F7D-7495-F395-C1A9-0C0C9F4AD275}"/>
          </ac:spMkLst>
        </pc:spChg>
        <pc:spChg chg="mod">
          <ac:chgData name="Caroline Rodrigues Silva" userId="S::caroline.silva@defesa.gov.br::19bb4993-7207-4b8a-8236-8b4928791624" providerId="AD" clId="Web-{F208CD52-0117-404F-AF9E-C5562D8BD2A3}" dt="2022-08-23T14:05:15.165" v="18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F208CD52-0117-404F-AF9E-C5562D8BD2A3}" dt="2022-08-23T14:05:29.165" v="20"/>
          <ac:spMkLst>
            <pc:docMk/>
            <pc:sldMk cId="4146184433" sldId="827"/>
            <ac:spMk id="10" creationId="{00000000-0000-0000-0000-000000000000}"/>
          </ac:spMkLst>
        </pc:spChg>
      </pc:sldChg>
      <pc:sldChg chg="modSp add del">
        <pc:chgData name="Caroline Rodrigues Silva" userId="S::caroline.silva@defesa.gov.br::19bb4993-7207-4b8a-8236-8b4928791624" providerId="AD" clId="Web-{F208CD52-0117-404F-AF9E-C5562D8BD2A3}" dt="2022-08-23T14:09:02.216" v="97" actId="20577"/>
        <pc:sldMkLst>
          <pc:docMk/>
          <pc:sldMk cId="3683291582" sldId="840"/>
        </pc:sldMkLst>
        <pc:spChg chg="mod">
          <ac:chgData name="Caroline Rodrigues Silva" userId="S::caroline.silva@defesa.gov.br::19bb4993-7207-4b8a-8236-8b4928791624" providerId="AD" clId="Web-{F208CD52-0117-404F-AF9E-C5562D8BD2A3}" dt="2022-08-23T14:09:02.216" v="97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F208CD52-0117-404F-AF9E-C5562D8BD2A3}" dt="2022-08-23T14:08:47.778" v="94" actId="20577"/>
        <pc:sldMkLst>
          <pc:docMk/>
          <pc:sldMk cId="1434004690" sldId="841"/>
        </pc:sldMkLst>
        <pc:spChg chg="mod">
          <ac:chgData name="Caroline Rodrigues Silva" userId="S::caroline.silva@defesa.gov.br::19bb4993-7207-4b8a-8236-8b4928791624" providerId="AD" clId="Web-{F208CD52-0117-404F-AF9E-C5562D8BD2A3}" dt="2022-08-23T14:08:47.778" v="94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26.822" v="58"/>
        <pc:sldMkLst>
          <pc:docMk/>
          <pc:sldMk cId="2480392379" sldId="842"/>
        </pc:sldMkLst>
      </pc:sldChg>
      <pc:sldChg chg="modSp">
        <pc:chgData name="Caroline Rodrigues Silva" userId="S::caroline.silva@defesa.gov.br::19bb4993-7207-4b8a-8236-8b4928791624" providerId="AD" clId="Web-{F208CD52-0117-404F-AF9E-C5562D8BD2A3}" dt="2022-08-23T14:08:11.293" v="87" actId="20577"/>
        <pc:sldMkLst>
          <pc:docMk/>
          <pc:sldMk cId="4293432703" sldId="843"/>
        </pc:sldMkLst>
        <pc:spChg chg="mod">
          <ac:chgData name="Caroline Rodrigues Silva" userId="S::caroline.silva@defesa.gov.br::19bb4993-7207-4b8a-8236-8b4928791624" providerId="AD" clId="Web-{F208CD52-0117-404F-AF9E-C5562D8BD2A3}" dt="2022-08-23T14:08:11.293" v="87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31.854" v="61"/>
        <pc:sldMkLst>
          <pc:docMk/>
          <pc:sldMk cId="4044323840" sldId="844"/>
        </pc:sldMkLst>
      </pc:sldChg>
      <pc:sldChg chg="modSp">
        <pc:chgData name="Caroline Rodrigues Silva" userId="S::caroline.silva@defesa.gov.br::19bb4993-7207-4b8a-8236-8b4928791624" providerId="AD" clId="Web-{F208CD52-0117-404F-AF9E-C5562D8BD2A3}" dt="2022-08-23T14:07:58.355" v="84" actId="20577"/>
        <pc:sldMkLst>
          <pc:docMk/>
          <pc:sldMk cId="776696986" sldId="845"/>
        </pc:sldMkLst>
        <pc:spChg chg="mod">
          <ac:chgData name="Caroline Rodrigues Silva" userId="S::caroline.silva@defesa.gov.br::19bb4993-7207-4b8a-8236-8b4928791624" providerId="AD" clId="Web-{F208CD52-0117-404F-AF9E-C5562D8BD2A3}" dt="2022-08-23T14:07:58.355" v="84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52.120" v="76"/>
        <pc:sldMkLst>
          <pc:docMk/>
          <pc:sldMk cId="2827770121" sldId="846"/>
        </pc:sldMkLst>
      </pc:sldChg>
      <pc:sldChg chg="modSp">
        <pc:chgData name="Caroline Rodrigues Silva" userId="S::caroline.silva@defesa.gov.br::19bb4993-7207-4b8a-8236-8b4928791624" providerId="AD" clId="Web-{F208CD52-0117-404F-AF9E-C5562D8BD2A3}" dt="2022-08-23T14:07:25.261" v="82" actId="20577"/>
        <pc:sldMkLst>
          <pc:docMk/>
          <pc:sldMk cId="2078846869" sldId="847"/>
        </pc:sldMkLst>
        <pc:spChg chg="mod">
          <ac:chgData name="Caroline Rodrigues Silva" userId="S::caroline.silva@defesa.gov.br::19bb4993-7207-4b8a-8236-8b4928791624" providerId="AD" clId="Web-{F208CD52-0117-404F-AF9E-C5562D8BD2A3}" dt="2022-08-23T14:07:25.261" v="8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35.119" v="64"/>
        <pc:sldMkLst>
          <pc:docMk/>
          <pc:sldMk cId="530899144" sldId="88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57" v="74"/>
        <pc:sldMkLst>
          <pc:docMk/>
          <pc:sldMk cId="3087263633" sldId="88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3"/>
        <pc:sldMkLst>
          <pc:docMk/>
          <pc:sldMk cId="2069789182" sldId="89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2"/>
        <pc:sldMkLst>
          <pc:docMk/>
          <pc:sldMk cId="355093855" sldId="89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1"/>
        <pc:sldMkLst>
          <pc:docMk/>
          <pc:sldMk cId="251897347" sldId="89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0"/>
        <pc:sldMkLst>
          <pc:docMk/>
          <pc:sldMk cId="3395425438" sldId="89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69"/>
        <pc:sldMkLst>
          <pc:docMk/>
          <pc:sldMk cId="2751422277" sldId="89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26" v="67"/>
        <pc:sldMkLst>
          <pc:docMk/>
          <pc:sldMk cId="4058669958" sldId="89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7"/>
        <pc:sldMkLst>
          <pc:docMk/>
          <pc:sldMk cId="777281750" sldId="89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6"/>
        <pc:sldMkLst>
          <pc:docMk/>
          <pc:sldMk cId="3407076594" sldId="89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5"/>
        <pc:sldMkLst>
          <pc:docMk/>
          <pc:sldMk cId="44458385" sldId="90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4"/>
        <pc:sldMkLst>
          <pc:docMk/>
          <pc:sldMk cId="1769170171" sldId="90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3"/>
        <pc:sldMkLst>
          <pc:docMk/>
          <pc:sldMk cId="3058032981" sldId="90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2"/>
        <pc:sldMkLst>
          <pc:docMk/>
          <pc:sldMk cId="2568971206" sldId="90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1"/>
        <pc:sldMkLst>
          <pc:docMk/>
          <pc:sldMk cId="3325324882" sldId="90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0"/>
        <pc:sldMkLst>
          <pc:docMk/>
          <pc:sldMk cId="1753332329" sldId="90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49"/>
        <pc:sldMkLst>
          <pc:docMk/>
          <pc:sldMk cId="2537469093" sldId="90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48"/>
        <pc:sldMkLst>
          <pc:docMk/>
          <pc:sldMk cId="351297357" sldId="90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3.322" v="26"/>
        <pc:sldMkLst>
          <pc:docMk/>
          <pc:sldMk cId="653006899" sldId="90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3"/>
        <pc:sldMkLst>
          <pc:docMk/>
          <pc:sldMk cId="1783984768" sldId="91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44" v="32"/>
        <pc:sldMkLst>
          <pc:docMk/>
          <pc:sldMk cId="134950362" sldId="91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4.337" v="27"/>
        <pc:sldMkLst>
          <pc:docMk/>
          <pc:sldMk cId="8987747" sldId="91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6.541" v="28"/>
        <pc:sldMkLst>
          <pc:docMk/>
          <pc:sldMk cId="2920174533" sldId="91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7.759" v="29"/>
        <pc:sldMkLst>
          <pc:docMk/>
          <pc:sldMk cId="3906230853" sldId="91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8.666" v="30"/>
        <pc:sldMkLst>
          <pc:docMk/>
          <pc:sldMk cId="3376578140" sldId="91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7"/>
        <pc:sldMkLst>
          <pc:docMk/>
          <pc:sldMk cId="91268966" sldId="91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6"/>
        <pc:sldMkLst>
          <pc:docMk/>
          <pc:sldMk cId="2140314767" sldId="91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5"/>
        <pc:sldMkLst>
          <pc:docMk/>
          <pc:sldMk cId="329973971" sldId="91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4"/>
        <pc:sldMkLst>
          <pc:docMk/>
          <pc:sldMk cId="3114655461" sldId="91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52.120" v="75"/>
        <pc:sldMkLst>
          <pc:docMk/>
          <pc:sldMk cId="2084844487" sldId="92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75" v="42"/>
        <pc:sldMkLst>
          <pc:docMk/>
          <pc:sldMk cId="767991133" sldId="92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75" v="41"/>
        <pc:sldMkLst>
          <pc:docMk/>
          <pc:sldMk cId="1868567978" sldId="92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40"/>
        <pc:sldMkLst>
          <pc:docMk/>
          <pc:sldMk cId="3047900503" sldId="92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9"/>
        <pc:sldMkLst>
          <pc:docMk/>
          <pc:sldMk cId="1711514468" sldId="92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8"/>
        <pc:sldMkLst>
          <pc:docMk/>
          <pc:sldMk cId="207965025" sldId="92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7"/>
        <pc:sldMkLst>
          <pc:docMk/>
          <pc:sldMk cId="199672600" sldId="92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6"/>
        <pc:sldMkLst>
          <pc:docMk/>
          <pc:sldMk cId="2964960613" sldId="92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5"/>
        <pc:sldMkLst>
          <pc:docMk/>
          <pc:sldMk cId="2163984107" sldId="92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4"/>
        <pc:sldMkLst>
          <pc:docMk/>
          <pc:sldMk cId="616968673" sldId="92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44" v="33"/>
        <pc:sldMkLst>
          <pc:docMk/>
          <pc:sldMk cId="4142271900" sldId="93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44" v="31"/>
        <pc:sldMkLst>
          <pc:docMk/>
          <pc:sldMk cId="35912764" sldId="93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8:15.684" v="89"/>
        <pc:sldMkLst>
          <pc:docMk/>
          <pc:sldMk cId="3277281919" sldId="93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8:12.793" v="88"/>
        <pc:sldMkLst>
          <pc:docMk/>
          <pc:sldMk cId="962686446" sldId="93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60"/>
        <pc:sldMkLst>
          <pc:docMk/>
          <pc:sldMk cId="3625321496" sldId="93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2.494" v="62"/>
        <pc:sldMkLst>
          <pc:docMk/>
          <pc:sldMk cId="959495421" sldId="93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68"/>
        <pc:sldMkLst>
          <pc:docMk/>
          <pc:sldMk cId="2240989715" sldId="93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4.244" v="63"/>
        <pc:sldMkLst>
          <pc:docMk/>
          <pc:sldMk cId="2956707944" sldId="93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6.604" v="65"/>
        <pc:sldMkLst>
          <pc:docMk/>
          <pc:sldMk cId="767664843" sldId="93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7.104" v="66"/>
        <pc:sldMkLst>
          <pc:docMk/>
          <pc:sldMk cId="2842861829" sldId="94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9"/>
        <pc:sldMkLst>
          <pc:docMk/>
          <pc:sldMk cId="4268476116" sldId="941"/>
        </pc:sldMkLst>
      </pc:sldChg>
    </pc:docChg>
  </pc:docChgLst>
  <pc:docChgLst>
    <pc:chgData name="Hamilton Iwamoto da Silva" userId="S::hamilton.silva@defesa.gov.br::2c096c1a-5e08-4303-9939-701d89b63e49" providerId="AD" clId="Web-{E5EBCD03-562B-39F1-8454-BA04709C352F}"/>
    <pc:docChg chg="modSld">
      <pc:chgData name="Hamilton Iwamoto da Silva" userId="S::hamilton.silva@defesa.gov.br::2c096c1a-5e08-4303-9939-701d89b63e49" providerId="AD" clId="Web-{E5EBCD03-562B-39F1-8454-BA04709C352F}" dt="2022-07-12T19:20:12.849" v="0" actId="1076"/>
      <pc:docMkLst>
        <pc:docMk/>
      </pc:docMkLst>
      <pc:sldChg chg="modSp">
        <pc:chgData name="Hamilton Iwamoto da Silva" userId="S::hamilton.silva@defesa.gov.br::2c096c1a-5e08-4303-9939-701d89b63e49" providerId="AD" clId="Web-{E5EBCD03-562B-39F1-8454-BA04709C352F}" dt="2022-07-12T19:20:12.849" v="0" actId="1076"/>
        <pc:sldMkLst>
          <pc:docMk/>
          <pc:sldMk cId="2937662485" sldId="774"/>
        </pc:sldMkLst>
        <pc:spChg chg="mod">
          <ac:chgData name="Hamilton Iwamoto da Silva" userId="S::hamilton.silva@defesa.gov.br::2c096c1a-5e08-4303-9939-701d89b63e49" providerId="AD" clId="Web-{E5EBCD03-562B-39F1-8454-BA04709C352F}" dt="2022-07-12T19:20:12.849" v="0" actId="1076"/>
          <ac:spMkLst>
            <pc:docMk/>
            <pc:sldMk cId="2937662485" sldId="774"/>
            <ac:spMk id="5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37F3F0F0-9262-45B6-6E48-57913D5DBCEC}"/>
    <pc:docChg chg="addSld modSld sldOrd">
      <pc:chgData name="Allana Cristine Marques Gonçalves" userId="S::allana.goncalves@defesa.gov.br::14cc0285-ee6d-4c5e-82da-c3015f2ab45b" providerId="AD" clId="Web-{37F3F0F0-9262-45B6-6E48-57913D5DBCEC}" dt="2022-11-29T19:36:59.614" v="171" actId="1076"/>
      <pc:docMkLst>
        <pc:docMk/>
      </pc:docMkLst>
      <pc:sldChg chg="addSp delSp modSp">
        <pc:chgData name="Allana Cristine Marques Gonçalves" userId="S::allana.goncalves@defesa.gov.br::14cc0285-ee6d-4c5e-82da-c3015f2ab45b" providerId="AD" clId="Web-{37F3F0F0-9262-45B6-6E48-57913D5DBCEC}" dt="2022-11-29T19:28:04.117" v="88" actId="1076"/>
        <pc:sldMkLst>
          <pc:docMk/>
          <pc:sldMk cId="1387041967" sldId="939"/>
        </pc:sldMkLst>
        <pc:spChg chg="mod">
          <ac:chgData name="Allana Cristine Marques Gonçalves" userId="S::allana.goncalves@defesa.gov.br::14cc0285-ee6d-4c5e-82da-c3015f2ab45b" providerId="AD" clId="Web-{37F3F0F0-9262-45B6-6E48-57913D5DBCEC}" dt="2022-11-29T19:27:55.757" v="84" actId="1076"/>
          <ac:spMkLst>
            <pc:docMk/>
            <pc:sldMk cId="1387041967" sldId="939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37F3F0F0-9262-45B6-6E48-57913D5DBCEC}" dt="2022-11-29T19:26:27.287" v="71" actId="1076"/>
          <ac:spMkLst>
            <pc:docMk/>
            <pc:sldMk cId="1387041967" sldId="939"/>
            <ac:spMk id="3" creationId="{F21816FD-D39D-3E1C-A151-0FC1B25423F5}"/>
          </ac:spMkLst>
        </pc:spChg>
        <pc:spChg chg="mod">
          <ac:chgData name="Allana Cristine Marques Gonçalves" userId="S::allana.goncalves@defesa.gov.br::14cc0285-ee6d-4c5e-82da-c3015f2ab45b" providerId="AD" clId="Web-{37F3F0F0-9262-45B6-6E48-57913D5DBCEC}" dt="2022-11-29T19:27:47.335" v="83" actId="1076"/>
          <ac:spMkLst>
            <pc:docMk/>
            <pc:sldMk cId="1387041967" sldId="939"/>
            <ac:spMk id="4" creationId="{00000000-0000-0000-0000-000000000000}"/>
          </ac:spMkLst>
        </pc:spChg>
        <pc:spChg chg="add mod ord">
          <ac:chgData name="Allana Cristine Marques Gonçalves" userId="S::allana.goncalves@defesa.gov.br::14cc0285-ee6d-4c5e-82da-c3015f2ab45b" providerId="AD" clId="Web-{37F3F0F0-9262-45B6-6E48-57913D5DBCEC}" dt="2022-11-29T19:26:22.365" v="70" actId="1076"/>
          <ac:spMkLst>
            <pc:docMk/>
            <pc:sldMk cId="1387041967" sldId="939"/>
            <ac:spMk id="9" creationId="{D2C2CE4D-2D33-CED1-EA05-E819109D5680}"/>
          </ac:spMkLst>
        </pc:spChg>
        <pc:picChg chg="add mod ord">
          <ac:chgData name="Allana Cristine Marques Gonçalves" userId="S::allana.goncalves@defesa.gov.br::14cc0285-ee6d-4c5e-82da-c3015f2ab45b" providerId="AD" clId="Web-{37F3F0F0-9262-45B6-6E48-57913D5DBCEC}" dt="2022-11-29T19:26:15.255" v="69" actId="1076"/>
          <ac:picMkLst>
            <pc:docMk/>
            <pc:sldMk cId="1387041967" sldId="939"/>
            <ac:picMk id="5" creationId="{4552310B-5DA7-2969-2DE0-E9B80FF79E39}"/>
          </ac:picMkLst>
        </pc:picChg>
        <pc:picChg chg="add del mod">
          <ac:chgData name="Allana Cristine Marques Gonçalves" userId="S::allana.goncalves@defesa.gov.br::14cc0285-ee6d-4c5e-82da-c3015f2ab45b" providerId="AD" clId="Web-{37F3F0F0-9262-45B6-6E48-57913D5DBCEC}" dt="2022-11-29T19:24:09.987" v="50"/>
          <ac:picMkLst>
            <pc:docMk/>
            <pc:sldMk cId="1387041967" sldId="939"/>
            <ac:picMk id="6" creationId="{45DBA831-48B3-CEFA-0C3A-8DE4C40A6757}"/>
          </ac:picMkLst>
        </pc:picChg>
        <pc:picChg chg="add del mod">
          <ac:chgData name="Allana Cristine Marques Gonçalves" userId="S::allana.goncalves@defesa.gov.br::14cc0285-ee6d-4c5e-82da-c3015f2ab45b" providerId="AD" clId="Web-{37F3F0F0-9262-45B6-6E48-57913D5DBCEC}" dt="2022-11-29T19:24:17.346" v="52"/>
          <ac:picMkLst>
            <pc:docMk/>
            <pc:sldMk cId="1387041967" sldId="939"/>
            <ac:picMk id="8" creationId="{A609D85E-BE0F-8548-7944-37D919F530BC}"/>
          </ac:picMkLst>
        </pc:picChg>
        <pc:picChg chg="add mod">
          <ac:chgData name="Allana Cristine Marques Gonçalves" userId="S::allana.goncalves@defesa.gov.br::14cc0285-ee6d-4c5e-82da-c3015f2ab45b" providerId="AD" clId="Web-{37F3F0F0-9262-45B6-6E48-57913D5DBCEC}" dt="2022-11-29T19:28:04.117" v="88" actId="1076"/>
          <ac:picMkLst>
            <pc:docMk/>
            <pc:sldMk cId="1387041967" sldId="939"/>
            <ac:picMk id="10" creationId="{C526B747-1A22-3EF9-A4D1-0B7F490A244C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37F3F0F0-9262-45B6-6E48-57913D5DBCEC}" dt="2022-11-29T19:22:36.281" v="33" actId="1076"/>
        <pc:sldMkLst>
          <pc:docMk/>
          <pc:sldMk cId="2818169265" sldId="959"/>
        </pc:sldMkLst>
        <pc:spChg chg="del">
          <ac:chgData name="Allana Cristine Marques Gonçalves" userId="S::allana.goncalves@defesa.gov.br::14cc0285-ee6d-4c5e-82da-c3015f2ab45b" providerId="AD" clId="Web-{37F3F0F0-9262-45B6-6E48-57913D5DBCEC}" dt="2022-11-29T19:21:03.857" v="21"/>
          <ac:spMkLst>
            <pc:docMk/>
            <pc:sldMk cId="2818169265" sldId="959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7F3F0F0-9262-45B6-6E48-57913D5DBCEC}" dt="2022-11-29T19:20:12.950" v="6"/>
          <ac:spMkLst>
            <pc:docMk/>
            <pc:sldMk cId="2818169265" sldId="959"/>
            <ac:spMk id="3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37F3F0F0-9262-45B6-6E48-57913D5DBCEC}" dt="2022-11-29T19:20:58.795" v="19"/>
          <ac:spMkLst>
            <pc:docMk/>
            <pc:sldMk cId="2818169265" sldId="959"/>
            <ac:spMk id="5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37F3F0F0-9262-45B6-6E48-57913D5DBCEC}" dt="2022-11-29T19:20:59.685" v="20"/>
          <ac:spMkLst>
            <pc:docMk/>
            <pc:sldMk cId="2818169265" sldId="959"/>
            <ac:spMk id="7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7F3F0F0-9262-45B6-6E48-57913D5DBCEC}" dt="2022-11-29T19:20:15.137" v="7"/>
          <ac:spMkLst>
            <pc:docMk/>
            <pc:sldMk cId="2818169265" sldId="959"/>
            <ac:spMk id="9" creationId="{00000000-0000-0000-0000-000000000000}"/>
          </ac:spMkLst>
        </pc:spChg>
        <pc:graphicFrameChg chg="add mod modGraphic">
          <ac:chgData name="Allana Cristine Marques Gonçalves" userId="S::allana.goncalves@defesa.gov.br::14cc0285-ee6d-4c5e-82da-c3015f2ab45b" providerId="AD" clId="Web-{37F3F0F0-9262-45B6-6E48-57913D5DBCEC}" dt="2022-11-29T19:22:36.281" v="33" actId="1076"/>
          <ac:graphicFrameMkLst>
            <pc:docMk/>
            <pc:sldMk cId="2818169265" sldId="959"/>
            <ac:graphicFrameMk id="6" creationId="{236DCF5B-4F42-15AF-F178-F702D6DC7E2E}"/>
          </ac:graphicFrameMkLst>
        </pc:graphicFrameChg>
        <pc:picChg chg="del">
          <ac:chgData name="Allana Cristine Marques Gonçalves" userId="S::allana.goncalves@defesa.gov.br::14cc0285-ee6d-4c5e-82da-c3015f2ab45b" providerId="AD" clId="Web-{37F3F0F0-9262-45B6-6E48-57913D5DBCEC}" dt="2022-11-29T19:20:28.919" v="12"/>
          <ac:picMkLst>
            <pc:docMk/>
            <pc:sldMk cId="2818169265" sldId="959"/>
            <ac:picMk id="4" creationId="{223DC277-FEA5-4D81-A382-A0FC9CA3C1CF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7F3F0F0-9262-45B6-6E48-57913D5DBCEC}" dt="2022-11-29T19:32:40.061" v="135" actId="20577"/>
        <pc:sldMkLst>
          <pc:docMk/>
          <pc:sldMk cId="3306579274" sldId="960"/>
        </pc:sldMkLst>
        <pc:spChg chg="mod">
          <ac:chgData name="Allana Cristine Marques Gonçalves" userId="S::allana.goncalves@defesa.gov.br::14cc0285-ee6d-4c5e-82da-c3015f2ab45b" providerId="AD" clId="Web-{37F3F0F0-9262-45B6-6E48-57913D5DBCEC}" dt="2022-11-29T19:32:40.061" v="135" actId="20577"/>
          <ac:spMkLst>
            <pc:docMk/>
            <pc:sldMk cId="3306579274" sldId="960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37F3F0F0-9262-45B6-6E48-57913D5DBCEC}" dt="2022-11-29T19:31:30.622" v="130" actId="1076"/>
          <ac:spMkLst>
            <pc:docMk/>
            <pc:sldMk cId="3306579274" sldId="960"/>
            <ac:spMk id="3" creationId="{F21816FD-D39D-3E1C-A151-0FC1B25423F5}"/>
          </ac:spMkLst>
        </pc:spChg>
        <pc:spChg chg="mod">
          <ac:chgData name="Allana Cristine Marques Gonçalves" userId="S::allana.goncalves@defesa.gov.br::14cc0285-ee6d-4c5e-82da-c3015f2ab45b" providerId="AD" clId="Web-{37F3F0F0-9262-45B6-6E48-57913D5DBCEC}" dt="2022-11-29T19:31:47.982" v="131" actId="14100"/>
          <ac:spMkLst>
            <pc:docMk/>
            <pc:sldMk cId="3306579274" sldId="960"/>
            <ac:spMk id="9" creationId="{D2C2CE4D-2D33-CED1-EA05-E819109D5680}"/>
          </ac:spMkLst>
        </pc:spChg>
        <pc:picChg chg="del mod">
          <ac:chgData name="Allana Cristine Marques Gonçalves" userId="S::allana.goncalves@defesa.gov.br::14cc0285-ee6d-4c5e-82da-c3015f2ab45b" providerId="AD" clId="Web-{37F3F0F0-9262-45B6-6E48-57913D5DBCEC}" dt="2022-11-29T19:29:44.651" v="104"/>
          <ac:picMkLst>
            <pc:docMk/>
            <pc:sldMk cId="3306579274" sldId="960"/>
            <ac:picMk id="5" creationId="{4552310B-5DA7-2969-2DE0-E9B80FF79E39}"/>
          </ac:picMkLst>
        </pc:picChg>
        <pc:picChg chg="add mod ord">
          <ac:chgData name="Allana Cristine Marques Gonçalves" userId="S::allana.goncalves@defesa.gov.br::14cc0285-ee6d-4c5e-82da-c3015f2ab45b" providerId="AD" clId="Web-{37F3F0F0-9262-45B6-6E48-57913D5DBCEC}" dt="2022-11-29T19:29:59.245" v="110"/>
          <ac:picMkLst>
            <pc:docMk/>
            <pc:sldMk cId="3306579274" sldId="960"/>
            <ac:picMk id="6" creationId="{290DDE4E-F959-11CC-62AE-9466D9106853}"/>
          </ac:picMkLst>
        </pc:picChg>
      </pc:sldChg>
      <pc:sldChg chg="modSp add replId">
        <pc:chgData name="Allana Cristine Marques Gonçalves" userId="S::allana.goncalves@defesa.gov.br::14cc0285-ee6d-4c5e-82da-c3015f2ab45b" providerId="AD" clId="Web-{37F3F0F0-9262-45B6-6E48-57913D5DBCEC}" dt="2022-11-29T19:34:02.250" v="144" actId="1076"/>
        <pc:sldMkLst>
          <pc:docMk/>
          <pc:sldMk cId="2923752321" sldId="961"/>
        </pc:sldMkLst>
        <pc:spChg chg="mod">
          <ac:chgData name="Allana Cristine Marques Gonçalves" userId="S::allana.goncalves@defesa.gov.br::14cc0285-ee6d-4c5e-82da-c3015f2ab45b" providerId="AD" clId="Web-{37F3F0F0-9262-45B6-6E48-57913D5DBCEC}" dt="2022-11-29T19:34:02.250" v="144" actId="1076"/>
          <ac:spMkLst>
            <pc:docMk/>
            <pc:sldMk cId="2923752321" sldId="961"/>
            <ac:spMk id="3" creationId="{F21816FD-D39D-3E1C-A151-0FC1B25423F5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37F3F0F0-9262-45B6-6E48-57913D5DBCEC}" dt="2022-11-29T19:35:22.346" v="156" actId="1076"/>
        <pc:sldMkLst>
          <pc:docMk/>
          <pc:sldMk cId="1645561948" sldId="962"/>
        </pc:sldMkLst>
        <pc:graphicFrameChg chg="mod modGraphic">
          <ac:chgData name="Allana Cristine Marques Gonçalves" userId="S::allana.goncalves@defesa.gov.br::14cc0285-ee6d-4c5e-82da-c3015f2ab45b" providerId="AD" clId="Web-{37F3F0F0-9262-45B6-6E48-57913D5DBCEC}" dt="2022-11-29T19:35:22.346" v="156" actId="1076"/>
          <ac:graphicFrameMkLst>
            <pc:docMk/>
            <pc:sldMk cId="1645561948" sldId="962"/>
            <ac:graphicFrameMk id="6" creationId="{236DCF5B-4F42-15AF-F178-F702D6DC7E2E}"/>
          </ac:graphicFrameMkLst>
        </pc:graphicFrameChg>
      </pc:sldChg>
      <pc:sldChg chg="addSp delSp modSp add ord replId">
        <pc:chgData name="Allana Cristine Marques Gonçalves" userId="S::allana.goncalves@defesa.gov.br::14cc0285-ee6d-4c5e-82da-c3015f2ab45b" providerId="AD" clId="Web-{37F3F0F0-9262-45B6-6E48-57913D5DBCEC}" dt="2022-11-29T19:36:59.614" v="171" actId="1076"/>
        <pc:sldMkLst>
          <pc:docMk/>
          <pc:sldMk cId="533755760" sldId="963"/>
        </pc:sldMkLst>
        <pc:spChg chg="mod">
          <ac:chgData name="Allana Cristine Marques Gonçalves" userId="S::allana.goncalves@defesa.gov.br::14cc0285-ee6d-4c5e-82da-c3015f2ab45b" providerId="AD" clId="Web-{37F3F0F0-9262-45B6-6E48-57913D5DBCEC}" dt="2022-11-29T19:36:19.660" v="161" actId="1076"/>
          <ac:spMkLst>
            <pc:docMk/>
            <pc:sldMk cId="533755760" sldId="963"/>
            <ac:spMk id="3" creationId="{F21816FD-D39D-3E1C-A151-0FC1B25423F5}"/>
          </ac:spMkLst>
        </pc:spChg>
        <pc:spChg chg="add mod">
          <ac:chgData name="Allana Cristine Marques Gonçalves" userId="S::allana.goncalves@defesa.gov.br::14cc0285-ee6d-4c5e-82da-c3015f2ab45b" providerId="AD" clId="Web-{37F3F0F0-9262-45B6-6E48-57913D5DBCEC}" dt="2022-11-29T19:36:53.411" v="170" actId="1076"/>
          <ac:spMkLst>
            <pc:docMk/>
            <pc:sldMk cId="533755760" sldId="963"/>
            <ac:spMk id="5" creationId="{05CFCDD4-D6C7-4DD4-4F30-75A6ACE1EE71}"/>
          </ac:spMkLst>
        </pc:spChg>
        <pc:spChg chg="add del mod">
          <ac:chgData name="Allana Cristine Marques Gonçalves" userId="S::allana.goncalves@defesa.gov.br::14cc0285-ee6d-4c5e-82da-c3015f2ab45b" providerId="AD" clId="Web-{37F3F0F0-9262-45B6-6E48-57913D5DBCEC}" dt="2022-11-29T19:36:59.614" v="171" actId="1076"/>
          <ac:spMkLst>
            <pc:docMk/>
            <pc:sldMk cId="533755760" sldId="963"/>
            <ac:spMk id="9" creationId="{D2C2CE4D-2D33-CED1-EA05-E819109D5680}"/>
          </ac:spMkLst>
        </pc:spChg>
        <pc:picChg chg="del">
          <ac:chgData name="Allana Cristine Marques Gonçalves" userId="S::allana.goncalves@defesa.gov.br::14cc0285-ee6d-4c5e-82da-c3015f2ab45b" providerId="AD" clId="Web-{37F3F0F0-9262-45B6-6E48-57913D5DBCEC}" dt="2022-11-29T19:36:30.004" v="165"/>
          <ac:picMkLst>
            <pc:docMk/>
            <pc:sldMk cId="533755760" sldId="963"/>
            <ac:picMk id="6" creationId="{290DDE4E-F959-11CC-62AE-9466D9106853}"/>
          </ac:picMkLst>
        </pc:picChg>
      </pc:sldChg>
    </pc:docChg>
  </pc:docChgLst>
  <pc:docChgLst>
    <pc:chgData name="Allana Cristine Marques Gonçalves" userId="S::allana.goncalves@defesa.gov.br::14cc0285-ee6d-4c5e-82da-c3015f2ab45b" providerId="AD" clId="Web-{2BF5CCC5-7C1B-4C48-87B1-34816516E677}"/>
    <pc:docChg chg="delSld modSld sldOrd">
      <pc:chgData name="Allana Cristine Marques Gonçalves" userId="S::allana.goncalves@defesa.gov.br::14cc0285-ee6d-4c5e-82da-c3015f2ab45b" providerId="AD" clId="Web-{2BF5CCC5-7C1B-4C48-87B1-34816516E677}" dt="2022-09-20T19:57:57.342" v="102" actId="20577"/>
      <pc:docMkLst>
        <pc:docMk/>
      </pc:docMkLst>
      <pc:sldChg chg="modSp">
        <pc:chgData name="Allana Cristine Marques Gonçalves" userId="S::allana.goncalves@defesa.gov.br::14cc0285-ee6d-4c5e-82da-c3015f2ab45b" providerId="AD" clId="Web-{2BF5CCC5-7C1B-4C48-87B1-34816516E677}" dt="2022-09-20T19:57:35.810" v="98" actId="1076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2BF5CCC5-7C1B-4C48-87B1-34816516E677}" dt="2022-09-20T19:57:35.810" v="98" actId="1076"/>
          <ac:spMkLst>
            <pc:docMk/>
            <pc:sldMk cId="2078846869" sldId="847"/>
            <ac:spMk id="3" creationId="{840BC55B-3D4A-47C1-85F1-D72D6C4239C3}"/>
          </ac:spMkLst>
        </pc:spChg>
      </pc:sldChg>
      <pc:sldChg chg="del ord">
        <pc:chgData name="Allana Cristine Marques Gonçalves" userId="S::allana.goncalves@defesa.gov.br::14cc0285-ee6d-4c5e-82da-c3015f2ab45b" providerId="AD" clId="Web-{2BF5CCC5-7C1B-4C48-87B1-34816516E677}" dt="2022-09-20T19:57:30.357" v="97"/>
        <pc:sldMkLst>
          <pc:docMk/>
          <pc:sldMk cId="2149267729" sldId="936"/>
        </pc:sldMkLst>
      </pc:sldChg>
      <pc:sldChg chg="addSp delSp modSp ord">
        <pc:chgData name="Allana Cristine Marques Gonçalves" userId="S::allana.goncalves@defesa.gov.br::14cc0285-ee6d-4c5e-82da-c3015f2ab45b" providerId="AD" clId="Web-{2BF5CCC5-7C1B-4C48-87B1-34816516E677}" dt="2022-09-20T19:57:57.342" v="102" actId="20577"/>
        <pc:sldMkLst>
          <pc:docMk/>
          <pc:sldMk cId="1494310569" sldId="937"/>
        </pc:sldMkLst>
        <pc:spChg chg="del mod">
          <ac:chgData name="Allana Cristine Marques Gonçalves" userId="S::allana.goncalves@defesa.gov.br::14cc0285-ee6d-4c5e-82da-c3015f2ab45b" providerId="AD" clId="Web-{2BF5CCC5-7C1B-4C48-87B1-34816516E677}" dt="2022-09-20T19:56:48.621" v="88"/>
          <ac:spMkLst>
            <pc:docMk/>
            <pc:sldMk cId="1494310569" sldId="937"/>
            <ac:spMk id="3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2BF5CCC5-7C1B-4C48-87B1-34816516E677}" dt="2022-09-20T19:57:57.342" v="102" actId="20577"/>
          <ac:spMkLst>
            <pc:docMk/>
            <pc:sldMk cId="1494310569" sldId="937"/>
            <ac:spMk id="5" creationId="{E530EDC6-0204-72B8-FFB7-D1730AFF70DA}"/>
          </ac:spMkLst>
        </pc:spChg>
        <pc:spChg chg="add del mod">
          <ac:chgData name="Allana Cristine Marques Gonçalves" userId="S::allana.goncalves@defesa.gov.br::14cc0285-ee6d-4c5e-82da-c3015f2ab45b" providerId="AD" clId="Web-{2BF5CCC5-7C1B-4C48-87B1-34816516E677}" dt="2022-09-20T19:56:59.903" v="90"/>
          <ac:spMkLst>
            <pc:docMk/>
            <pc:sldMk cId="1494310569" sldId="937"/>
            <ac:spMk id="8" creationId="{56E9C8ED-2616-310E-497D-E39F0F4F47AA}"/>
          </ac:spMkLst>
        </pc:spChg>
        <pc:picChg chg="add mod">
          <ac:chgData name="Allana Cristine Marques Gonçalves" userId="S::allana.goncalves@defesa.gov.br::14cc0285-ee6d-4c5e-82da-c3015f2ab45b" providerId="AD" clId="Web-{2BF5CCC5-7C1B-4C48-87B1-34816516E677}" dt="2022-09-20T19:57:20.856" v="96" actId="1076"/>
          <ac:picMkLst>
            <pc:docMk/>
            <pc:sldMk cId="1494310569" sldId="937"/>
            <ac:picMk id="10" creationId="{D49A206E-469E-9320-571A-027115FA3044}"/>
          </ac:picMkLst>
        </pc:picChg>
      </pc:sldChg>
      <pc:sldChg chg="del ord">
        <pc:chgData name="Allana Cristine Marques Gonçalves" userId="S::allana.goncalves@defesa.gov.br::14cc0285-ee6d-4c5e-82da-c3015f2ab45b" providerId="AD" clId="Web-{2BF5CCC5-7C1B-4C48-87B1-34816516E677}" dt="2022-09-20T19:56:50.621" v="89"/>
        <pc:sldMkLst>
          <pc:docMk/>
          <pc:sldMk cId="3953774626" sldId="938"/>
        </pc:sldMkLst>
      </pc:sldChg>
    </pc:docChg>
  </pc:docChgLst>
  <pc:docChgLst>
    <pc:chgData name="Luiz Roberto de Carvalho Garcia" userId="S::luiz.garcia@defesa.gov.br::275af3f4-6edf-4fad-b2ce-c5c0a37faa6c" providerId="AD" clId="Web-{0C52AE30-EE83-5B59-CC44-3B0E2C973D91}"/>
    <pc:docChg chg="addSld delSld modSld sldOrd">
      <pc:chgData name="Luiz Roberto de Carvalho Garcia" userId="S::luiz.garcia@defesa.gov.br::275af3f4-6edf-4fad-b2ce-c5c0a37faa6c" providerId="AD" clId="Web-{0C52AE30-EE83-5B59-CC44-3B0E2C973D91}" dt="2022-12-01T13:54:59.035" v="354" actId="1076"/>
      <pc:docMkLst>
        <pc:docMk/>
      </pc:docMkLst>
      <pc:sldChg chg="modSp">
        <pc:chgData name="Luiz Roberto de Carvalho Garcia" userId="S::luiz.garcia@defesa.gov.br::275af3f4-6edf-4fad-b2ce-c5c0a37faa6c" providerId="AD" clId="Web-{0C52AE30-EE83-5B59-CC44-3B0E2C973D91}" dt="2022-12-01T13:54:18.409" v="343" actId="20577"/>
        <pc:sldMkLst>
          <pc:docMk/>
          <pc:sldMk cId="1494310569" sldId="937"/>
        </pc:sldMkLst>
        <pc:spChg chg="mod">
          <ac:chgData name="Luiz Roberto de Carvalho Garcia" userId="S::luiz.garcia@defesa.gov.br::275af3f4-6edf-4fad-b2ce-c5c0a37faa6c" providerId="AD" clId="Web-{0C52AE30-EE83-5B59-CC44-3B0E2C973D91}" dt="2022-12-01T13:54:18.409" v="343" actId="20577"/>
          <ac:spMkLst>
            <pc:docMk/>
            <pc:sldMk cId="1494310569" sldId="937"/>
            <ac:spMk id="8" creationId="{0C9C3B6D-2E57-56AA-FF7B-71BA4760DC6A}"/>
          </ac:spMkLst>
        </pc:spChg>
      </pc:sldChg>
      <pc:sldChg chg="modSp">
        <pc:chgData name="Luiz Roberto de Carvalho Garcia" userId="S::luiz.garcia@defesa.gov.br::275af3f4-6edf-4fad-b2ce-c5c0a37faa6c" providerId="AD" clId="Web-{0C52AE30-EE83-5B59-CC44-3B0E2C973D91}" dt="2022-12-01T13:54:59.035" v="354" actId="1076"/>
        <pc:sldMkLst>
          <pc:docMk/>
          <pc:sldMk cId="62958594" sldId="948"/>
        </pc:sldMkLst>
        <pc:spChg chg="mod">
          <ac:chgData name="Luiz Roberto de Carvalho Garcia" userId="S::luiz.garcia@defesa.gov.br::275af3f4-6edf-4fad-b2ce-c5c0a37faa6c" providerId="AD" clId="Web-{0C52AE30-EE83-5B59-CC44-3B0E2C973D91}" dt="2022-12-01T13:54:27.768" v="345" actId="20577"/>
          <ac:spMkLst>
            <pc:docMk/>
            <pc:sldMk cId="62958594" sldId="948"/>
            <ac:spMk id="8" creationId="{0C9C3B6D-2E57-56AA-FF7B-71BA4760DC6A}"/>
          </ac:spMkLst>
        </pc:spChg>
        <pc:spChg chg="mod">
          <ac:chgData name="Luiz Roberto de Carvalho Garcia" userId="S::luiz.garcia@defesa.gov.br::275af3f4-6edf-4fad-b2ce-c5c0a37faa6c" providerId="AD" clId="Web-{0C52AE30-EE83-5B59-CC44-3B0E2C973D91}" dt="2022-12-01T13:54:38.034" v="350" actId="20577"/>
          <ac:spMkLst>
            <pc:docMk/>
            <pc:sldMk cId="62958594" sldId="948"/>
            <ac:spMk id="18" creationId="{6E8D5F53-DD08-BE03-DE01-3240541B02C4}"/>
          </ac:spMkLst>
        </pc:spChg>
        <pc:picChg chg="mod">
          <ac:chgData name="Luiz Roberto de Carvalho Garcia" userId="S::luiz.garcia@defesa.gov.br::275af3f4-6edf-4fad-b2ce-c5c0a37faa6c" providerId="AD" clId="Web-{0C52AE30-EE83-5B59-CC44-3B0E2C973D91}" dt="2022-12-01T13:54:54.206" v="352" actId="1076"/>
          <ac:picMkLst>
            <pc:docMk/>
            <pc:sldMk cId="62958594" sldId="948"/>
            <ac:picMk id="3" creationId="{798CF797-7DDE-B388-DD7C-9A071DC77CC4}"/>
          </ac:picMkLst>
        </pc:picChg>
        <pc:picChg chg="mod">
          <ac:chgData name="Luiz Roberto de Carvalho Garcia" userId="S::luiz.garcia@defesa.gov.br::275af3f4-6edf-4fad-b2ce-c5c0a37faa6c" providerId="AD" clId="Web-{0C52AE30-EE83-5B59-CC44-3B0E2C973D91}" dt="2022-12-01T13:54:52.191" v="351" actId="1076"/>
          <ac:picMkLst>
            <pc:docMk/>
            <pc:sldMk cId="62958594" sldId="948"/>
            <ac:picMk id="4" creationId="{02087A14-27E2-7D9E-45C5-2266D060F142}"/>
          </ac:picMkLst>
        </pc:picChg>
        <pc:picChg chg="mod">
          <ac:chgData name="Luiz Roberto de Carvalho Garcia" userId="S::luiz.garcia@defesa.gov.br::275af3f4-6edf-4fad-b2ce-c5c0a37faa6c" providerId="AD" clId="Web-{0C52AE30-EE83-5B59-CC44-3B0E2C973D91}" dt="2022-12-01T13:54:56.472" v="353" actId="1076"/>
          <ac:picMkLst>
            <pc:docMk/>
            <pc:sldMk cId="62958594" sldId="948"/>
            <ac:picMk id="5" creationId="{B07C2F50-594B-847B-2390-7382020405D4}"/>
          </ac:picMkLst>
        </pc:picChg>
        <pc:picChg chg="mod">
          <ac:chgData name="Luiz Roberto de Carvalho Garcia" userId="S::luiz.garcia@defesa.gov.br::275af3f4-6edf-4fad-b2ce-c5c0a37faa6c" providerId="AD" clId="Web-{0C52AE30-EE83-5B59-CC44-3B0E2C973D91}" dt="2022-12-01T13:54:59.035" v="354" actId="1076"/>
          <ac:picMkLst>
            <pc:docMk/>
            <pc:sldMk cId="62958594" sldId="948"/>
            <ac:picMk id="6" creationId="{3677CB11-288B-51AB-C1BD-EBD0802F7DEF}"/>
          </ac:picMkLst>
        </pc:picChg>
      </pc:sldChg>
      <pc:sldChg chg="del">
        <pc:chgData name="Luiz Roberto de Carvalho Garcia" userId="S::luiz.garcia@defesa.gov.br::275af3f4-6edf-4fad-b2ce-c5c0a37faa6c" providerId="AD" clId="Web-{0C52AE30-EE83-5B59-CC44-3B0E2C973D91}" dt="2022-12-01T13:19:54.522" v="110"/>
        <pc:sldMkLst>
          <pc:docMk/>
          <pc:sldMk cId="463840057" sldId="949"/>
        </pc:sldMkLst>
      </pc:sldChg>
      <pc:sldChg chg="del">
        <pc:chgData name="Luiz Roberto de Carvalho Garcia" userId="S::luiz.garcia@defesa.gov.br::275af3f4-6edf-4fad-b2ce-c5c0a37faa6c" providerId="AD" clId="Web-{0C52AE30-EE83-5B59-CC44-3B0E2C973D91}" dt="2022-12-01T13:19:56.663" v="111"/>
        <pc:sldMkLst>
          <pc:docMk/>
          <pc:sldMk cId="2538820348" sldId="950"/>
        </pc:sldMkLst>
      </pc:sldChg>
      <pc:sldChg chg="del">
        <pc:chgData name="Luiz Roberto de Carvalho Garcia" userId="S::luiz.garcia@defesa.gov.br::275af3f4-6edf-4fad-b2ce-c5c0a37faa6c" providerId="AD" clId="Web-{0C52AE30-EE83-5B59-CC44-3B0E2C973D91}" dt="2022-12-01T13:19:57.944" v="112"/>
        <pc:sldMkLst>
          <pc:docMk/>
          <pc:sldMk cId="3091074340" sldId="951"/>
        </pc:sldMkLst>
      </pc:sldChg>
      <pc:sldChg chg="del">
        <pc:chgData name="Luiz Roberto de Carvalho Garcia" userId="S::luiz.garcia@defesa.gov.br::275af3f4-6edf-4fad-b2ce-c5c0a37faa6c" providerId="AD" clId="Web-{0C52AE30-EE83-5B59-CC44-3B0E2C973D91}" dt="2022-12-01T13:19:59.225" v="113"/>
        <pc:sldMkLst>
          <pc:docMk/>
          <pc:sldMk cId="1416244514" sldId="952"/>
        </pc:sldMkLst>
      </pc:sldChg>
      <pc:sldChg chg="add del mod modShow">
        <pc:chgData name="Luiz Roberto de Carvalho Garcia" userId="S::luiz.garcia@defesa.gov.br::275af3f4-6edf-4fad-b2ce-c5c0a37faa6c" providerId="AD" clId="Web-{0C52AE30-EE83-5B59-CC44-3B0E2C973D91}" dt="2022-12-01T13:20:07.382" v="116"/>
        <pc:sldMkLst>
          <pc:docMk/>
          <pc:sldMk cId="763305234" sldId="953"/>
        </pc:sldMkLst>
      </pc:sldChg>
      <pc:sldChg chg="modSp add replId">
        <pc:chgData name="Luiz Roberto de Carvalho Garcia" userId="S::luiz.garcia@defesa.gov.br::275af3f4-6edf-4fad-b2ce-c5c0a37faa6c" providerId="AD" clId="Web-{0C52AE30-EE83-5B59-CC44-3B0E2C973D91}" dt="2022-12-01T13:53:56.689" v="340" actId="1076"/>
        <pc:sldMkLst>
          <pc:docMk/>
          <pc:sldMk cId="847214981" sldId="975"/>
        </pc:sldMkLst>
        <pc:spChg chg="mod">
          <ac:chgData name="Luiz Roberto de Carvalho Garcia" userId="S::luiz.garcia@defesa.gov.br::275af3f4-6edf-4fad-b2ce-c5c0a37faa6c" providerId="AD" clId="Web-{0C52AE30-EE83-5B59-CC44-3B0E2C973D91}" dt="2022-12-01T13:53:56.689" v="340" actId="1076"/>
          <ac:spMkLst>
            <pc:docMk/>
            <pc:sldMk cId="847214981" sldId="975"/>
            <ac:spMk id="8" creationId="{0C9C3B6D-2E57-56AA-FF7B-71BA4760DC6A}"/>
          </ac:spMkLst>
        </pc:spChg>
        <pc:spChg chg="mod">
          <ac:chgData name="Luiz Roberto de Carvalho Garcia" userId="S::luiz.garcia@defesa.gov.br::275af3f4-6edf-4fad-b2ce-c5c0a37faa6c" providerId="AD" clId="Web-{0C52AE30-EE83-5B59-CC44-3B0E2C973D91}" dt="2022-12-01T13:53:49.424" v="339" actId="20577"/>
          <ac:spMkLst>
            <pc:docMk/>
            <pc:sldMk cId="847214981" sldId="975"/>
            <ac:spMk id="16" creationId="{E61F3B6B-ACC8-8CE0-B162-D288565DA414}"/>
          </ac:spMkLst>
        </pc:spChg>
      </pc:sldChg>
      <pc:sldChg chg="addSp delSp modSp add ord replId">
        <pc:chgData name="Luiz Roberto de Carvalho Garcia" userId="S::luiz.garcia@defesa.gov.br::275af3f4-6edf-4fad-b2ce-c5c0a37faa6c" providerId="AD" clId="Web-{0C52AE30-EE83-5B59-CC44-3B0E2C973D91}" dt="2022-12-01T13:46:23.805" v="161" actId="14100"/>
        <pc:sldMkLst>
          <pc:docMk/>
          <pc:sldMk cId="4037785141" sldId="976"/>
        </pc:sldMkLst>
        <pc:spChg chg="add del mod">
          <ac:chgData name="Luiz Roberto de Carvalho Garcia" userId="S::luiz.garcia@defesa.gov.br::275af3f4-6edf-4fad-b2ce-c5c0a37faa6c" providerId="AD" clId="Web-{0C52AE30-EE83-5B59-CC44-3B0E2C973D91}" dt="2022-12-01T13:25:55.983" v="138"/>
          <ac:spMkLst>
            <pc:docMk/>
            <pc:sldMk cId="4037785141" sldId="976"/>
            <ac:spMk id="2" creationId="{477F7AC4-D078-0D56-B874-2BE4A4974AAA}"/>
          </ac:spMkLst>
        </pc:spChg>
        <pc:spChg chg="del mod">
          <ac:chgData name="Luiz Roberto de Carvalho Garcia" userId="S::luiz.garcia@defesa.gov.br::275af3f4-6edf-4fad-b2ce-c5c0a37faa6c" providerId="AD" clId="Web-{0C52AE30-EE83-5B59-CC44-3B0E2C973D91}" dt="2022-12-01T13:46:10.695" v="158"/>
          <ac:spMkLst>
            <pc:docMk/>
            <pc:sldMk cId="4037785141" sldId="976"/>
            <ac:spMk id="8" creationId="{0C9C3B6D-2E57-56AA-FF7B-71BA4760DC6A}"/>
          </ac:spMkLst>
        </pc:spChg>
        <pc:spChg chg="mod">
          <ac:chgData name="Luiz Roberto de Carvalho Garcia" userId="S::luiz.garcia@defesa.gov.br::275af3f4-6edf-4fad-b2ce-c5c0a37faa6c" providerId="AD" clId="Web-{0C52AE30-EE83-5B59-CC44-3B0E2C973D91}" dt="2022-12-01T13:42:37.879" v="155" actId="20577"/>
          <ac:spMkLst>
            <pc:docMk/>
            <pc:sldMk cId="4037785141" sldId="976"/>
            <ac:spMk id="16" creationId="{E61F3B6B-ACC8-8CE0-B162-D288565DA414}"/>
          </ac:spMkLst>
        </pc:spChg>
        <pc:picChg chg="add del mod">
          <ac:chgData name="Luiz Roberto de Carvalho Garcia" userId="S::luiz.garcia@defesa.gov.br::275af3f4-6edf-4fad-b2ce-c5c0a37faa6c" providerId="AD" clId="Web-{0C52AE30-EE83-5B59-CC44-3B0E2C973D91}" dt="2022-12-01T13:45:17.413" v="157"/>
          <ac:picMkLst>
            <pc:docMk/>
            <pc:sldMk cId="4037785141" sldId="976"/>
            <ac:picMk id="3" creationId="{A1F15A2D-9394-1A67-C0D0-884774E65E25}"/>
          </ac:picMkLst>
        </pc:picChg>
        <pc:picChg chg="add mod ord">
          <ac:chgData name="Luiz Roberto de Carvalho Garcia" userId="S::luiz.garcia@defesa.gov.br::275af3f4-6edf-4fad-b2ce-c5c0a37faa6c" providerId="AD" clId="Web-{0C52AE30-EE83-5B59-CC44-3B0E2C973D91}" dt="2022-12-01T13:46:23.805" v="161" actId="14100"/>
          <ac:picMkLst>
            <pc:docMk/>
            <pc:sldMk cId="4037785141" sldId="976"/>
            <ac:picMk id="4" creationId="{5983381A-319B-DAF7-1C80-E1FAAC5C517C}"/>
          </ac:picMkLst>
        </pc:picChg>
      </pc:sldChg>
      <pc:sldChg chg="modSp add ord replId">
        <pc:chgData name="Luiz Roberto de Carvalho Garcia" userId="S::luiz.garcia@defesa.gov.br::275af3f4-6edf-4fad-b2ce-c5c0a37faa6c" providerId="AD" clId="Web-{0C52AE30-EE83-5B59-CC44-3B0E2C973D91}" dt="2022-12-01T13:53:14.907" v="334" actId="20577"/>
        <pc:sldMkLst>
          <pc:docMk/>
          <pc:sldMk cId="388394541" sldId="977"/>
        </pc:sldMkLst>
        <pc:spChg chg="mod">
          <ac:chgData name="Luiz Roberto de Carvalho Garcia" userId="S::luiz.garcia@defesa.gov.br::275af3f4-6edf-4fad-b2ce-c5c0a37faa6c" providerId="AD" clId="Web-{0C52AE30-EE83-5B59-CC44-3B0E2C973D91}" dt="2022-12-01T13:53:14.907" v="334" actId="20577"/>
          <ac:spMkLst>
            <pc:docMk/>
            <pc:sldMk cId="388394541" sldId="977"/>
            <ac:spMk id="8" creationId="{0C9C3B6D-2E57-56AA-FF7B-71BA4760DC6A}"/>
          </ac:spMkLst>
        </pc:spChg>
        <pc:spChg chg="mod">
          <ac:chgData name="Luiz Roberto de Carvalho Garcia" userId="S::luiz.garcia@defesa.gov.br::275af3f4-6edf-4fad-b2ce-c5c0a37faa6c" providerId="AD" clId="Web-{0C52AE30-EE83-5B59-CC44-3B0E2C973D91}" dt="2022-12-01T13:47:38.197" v="175" actId="20577"/>
          <ac:spMkLst>
            <pc:docMk/>
            <pc:sldMk cId="388394541" sldId="977"/>
            <ac:spMk id="16" creationId="{E61F3B6B-ACC8-8CE0-B162-D288565DA414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EFB1B4B9-CEBD-22EC-C15C-1384A9AEC0E6}"/>
    <pc:docChg chg="addSld modSld">
      <pc:chgData name="Hermógenes Ramos Batista Correia" userId="S::hermogenes.correia@defesa.gov.br::4fb3be60-95f9-4f82-99a3-3d66ebd25a0d" providerId="AD" clId="Web-{EFB1B4B9-CEBD-22EC-C15C-1384A9AEC0E6}" dt="2022-07-13T12:38:55.878" v="109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EFB1B4B9-CEBD-22EC-C15C-1384A9AEC0E6}" dt="2022-07-13T12:38:55.878" v="109" actId="20577"/>
        <pc:sldMkLst>
          <pc:docMk/>
          <pc:sldMk cId="2827770121" sldId="846"/>
        </pc:sldMkLst>
        <pc:spChg chg="mod">
          <ac:chgData name="Hermógenes Ramos Batista Correia" userId="S::hermogenes.correia@defesa.gov.br::4fb3be60-95f9-4f82-99a3-3d66ebd25a0d" providerId="AD" clId="Web-{EFB1B4B9-CEBD-22EC-C15C-1384A9AEC0E6}" dt="2022-07-13T12:38:55.878" v="109" actId="20577"/>
          <ac:spMkLst>
            <pc:docMk/>
            <pc:sldMk cId="2827770121" sldId="846"/>
            <ac:spMk id="3" creationId="{00000000-0000-0000-0000-000000000000}"/>
          </ac:spMkLst>
        </pc:spChg>
        <pc:picChg chg="mod">
          <ac:chgData name="Hermógenes Ramos Batista Correia" userId="S::hermogenes.correia@defesa.gov.br::4fb3be60-95f9-4f82-99a3-3d66ebd25a0d" providerId="AD" clId="Web-{EFB1B4B9-CEBD-22EC-C15C-1384A9AEC0E6}" dt="2022-07-13T12:33:22.167" v="53" actId="1076"/>
          <ac:picMkLst>
            <pc:docMk/>
            <pc:sldMk cId="2827770121" sldId="846"/>
            <ac:picMk id="2" creationId="{00000000-0000-0000-0000-000000000000}"/>
          </ac:picMkLst>
        </pc:picChg>
      </pc:sldChg>
      <pc:sldChg chg="add replId">
        <pc:chgData name="Hermógenes Ramos Batista Correia" userId="S::hermogenes.correia@defesa.gov.br::4fb3be60-95f9-4f82-99a3-3d66ebd25a0d" providerId="AD" clId="Web-{EFB1B4B9-CEBD-22EC-C15C-1384A9AEC0E6}" dt="2022-07-13T12:28:12.926" v="0"/>
        <pc:sldMkLst>
          <pc:docMk/>
          <pc:sldMk cId="2084844487" sldId="920"/>
        </pc:sldMkLst>
      </pc:sldChg>
    </pc:docChg>
  </pc:docChgLst>
  <pc:docChgLst>
    <pc:chgData name="Allana Cristine Marques Gonçalves" userId="S::allana.goncalves@defesa.gov.br::14cc0285-ee6d-4c5e-82da-c3015f2ab45b" providerId="AD" clId="Web-{B275F697-4D50-15E6-13B2-F94F2355B246}"/>
    <pc:docChg chg="delSld">
      <pc:chgData name="Allana Cristine Marques Gonçalves" userId="S::allana.goncalves@defesa.gov.br::14cc0285-ee6d-4c5e-82da-c3015f2ab45b" providerId="AD" clId="Web-{B275F697-4D50-15E6-13B2-F94F2355B246}" dt="2022-07-13T21:02:31.975" v="0"/>
      <pc:docMkLst>
        <pc:docMk/>
      </pc:docMkLst>
      <pc:sldChg chg="del">
        <pc:chgData name="Allana Cristine Marques Gonçalves" userId="S::allana.goncalves@defesa.gov.br::14cc0285-ee6d-4c5e-82da-c3015f2ab45b" providerId="AD" clId="Web-{B275F697-4D50-15E6-13B2-F94F2355B246}" dt="2022-07-13T21:02:31.975" v="0"/>
        <pc:sldMkLst>
          <pc:docMk/>
          <pc:sldMk cId="3961235174" sldId="895"/>
        </pc:sldMkLst>
      </pc:sldChg>
    </pc:docChg>
  </pc:docChgLst>
  <pc:docChgLst>
    <pc:chgData name="Hermógenes Ramos Batista Correia" userId="S::hermogenes.correia@defesa.gov.br::4fb3be60-95f9-4f82-99a3-3d66ebd25a0d" providerId="AD" clId="Web-{D0336DAD-56A2-5ABA-D832-A8956F17566B}"/>
    <pc:docChg chg="modSld">
      <pc:chgData name="Hermógenes Ramos Batista Correia" userId="S::hermogenes.correia@defesa.gov.br::4fb3be60-95f9-4f82-99a3-3d66ebd25a0d" providerId="AD" clId="Web-{D0336DAD-56A2-5ABA-D832-A8956F17566B}" dt="2022-11-29T18:50:03.923" v="170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D0336DAD-56A2-5ABA-D832-A8956F17566B}" dt="2022-11-29T18:47:21.558" v="65" actId="20577"/>
        <pc:sldMkLst>
          <pc:docMk/>
          <pc:sldMk cId="3541083044" sldId="942"/>
        </pc:sldMkLst>
        <pc:spChg chg="mod">
          <ac:chgData name="Hermógenes Ramos Batista Correia" userId="S::hermogenes.correia@defesa.gov.br::4fb3be60-95f9-4f82-99a3-3d66ebd25a0d" providerId="AD" clId="Web-{D0336DAD-56A2-5ABA-D832-A8956F17566B}" dt="2022-11-29T18:47:21.558" v="65" actId="20577"/>
          <ac:spMkLst>
            <pc:docMk/>
            <pc:sldMk cId="3541083044" sldId="942"/>
            <ac:spMk id="5" creationId="{C80008E7-65CE-BCA2-45EF-9C8AD13794D8}"/>
          </ac:spMkLst>
        </pc:spChg>
      </pc:sldChg>
      <pc:sldChg chg="modSp">
        <pc:chgData name="Hermógenes Ramos Batista Correia" userId="S::hermogenes.correia@defesa.gov.br::4fb3be60-95f9-4f82-99a3-3d66ebd25a0d" providerId="AD" clId="Web-{D0336DAD-56A2-5ABA-D832-A8956F17566B}" dt="2022-11-29T18:50:03.923" v="170" actId="20577"/>
        <pc:sldMkLst>
          <pc:docMk/>
          <pc:sldMk cId="3113797101" sldId="944"/>
        </pc:sldMkLst>
        <pc:spChg chg="mod">
          <ac:chgData name="Hermógenes Ramos Batista Correia" userId="S::hermogenes.correia@defesa.gov.br::4fb3be60-95f9-4f82-99a3-3d66ebd25a0d" providerId="AD" clId="Web-{D0336DAD-56A2-5ABA-D832-A8956F17566B}" dt="2022-11-29T18:50:03.923" v="170" actId="20577"/>
          <ac:spMkLst>
            <pc:docMk/>
            <pc:sldMk cId="3113797101" sldId="944"/>
            <ac:spMk id="6" creationId="{2375AF4A-00B2-3D7C-8352-BBB0334F224D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85F096F5-A35F-1086-D8AA-8F2EC12109C6}"/>
    <pc:docChg chg="modSld">
      <pc:chgData name="Allana Cristine Marques Gonçalves" userId="S::allana.goncalves@defesa.gov.br::14cc0285-ee6d-4c5e-82da-c3015f2ab45b" providerId="AD" clId="Web-{85F096F5-A35F-1086-D8AA-8F2EC12109C6}" dt="2022-07-14T13:55:57.026" v="141" actId="20577"/>
      <pc:docMkLst>
        <pc:docMk/>
      </pc:docMkLst>
      <pc:sldChg chg="modSp">
        <pc:chgData name="Allana Cristine Marques Gonçalves" userId="S::allana.goncalves@defesa.gov.br::14cc0285-ee6d-4c5e-82da-c3015f2ab45b" providerId="AD" clId="Web-{85F096F5-A35F-1086-D8AA-8F2EC12109C6}" dt="2022-07-14T13:53:08.116" v="107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08.116" v="107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3:20.804" v="110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20.804" v="110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3:45.304" v="115" actId="20577"/>
        <pc:sldMkLst>
          <pc:docMk/>
          <pc:sldMk cId="1434004690" sldId="841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45.304" v="115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3:57.461" v="118" actId="20577"/>
        <pc:sldMkLst>
          <pc:docMk/>
          <pc:sldMk cId="2480392379" sldId="842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57.461" v="118" actId="20577"/>
          <ac:spMkLst>
            <pc:docMk/>
            <pc:sldMk cId="2480392379" sldId="84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06.492" v="120" actId="20577"/>
        <pc:sldMkLst>
          <pc:docMk/>
          <pc:sldMk cId="4293432703" sldId="843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06.492" v="120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31.102" v="122" actId="20577"/>
        <pc:sldMkLst>
          <pc:docMk/>
          <pc:sldMk cId="4044323840" sldId="844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31.102" v="122" actId="20577"/>
          <ac:spMkLst>
            <pc:docMk/>
            <pc:sldMk cId="4044323840" sldId="84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40.399" v="124" actId="20577"/>
        <pc:sldMkLst>
          <pc:docMk/>
          <pc:sldMk cId="776696986" sldId="845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40.399" v="124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5:57.026" v="141" actId="20577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5:57.026" v="141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47.962" v="126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47.962" v="126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36:11.519" v="33" actId="1076"/>
        <pc:sldMkLst>
          <pc:docMk/>
          <pc:sldMk cId="653006899" sldId="909"/>
        </pc:sldMkLst>
        <pc:graphicFrameChg chg="mod modGraphic">
          <ac:chgData name="Allana Cristine Marques Gonçalves" userId="S::allana.goncalves@defesa.gov.br::14cc0285-ee6d-4c5e-82da-c3015f2ab45b" providerId="AD" clId="Web-{85F096F5-A35F-1086-D8AA-8F2EC12109C6}" dt="2022-07-14T13:36:08.269" v="32" actId="1076"/>
          <ac:graphicFrameMkLst>
            <pc:docMk/>
            <pc:sldMk cId="653006899" sldId="909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85F096F5-A35F-1086-D8AA-8F2EC12109C6}" dt="2022-07-14T13:36:11.519" v="33" actId="1076"/>
          <ac:picMkLst>
            <pc:docMk/>
            <pc:sldMk cId="653006899" sldId="909"/>
            <ac:picMk id="83" creationId="{FED66075-2904-58BD-24FE-EC10FBA9586A}"/>
          </ac:picMkLst>
        </pc:pic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35:18.299" v="22" actId="20577"/>
        <pc:sldMkLst>
          <pc:docMk/>
          <pc:sldMk cId="1783984768" sldId="910"/>
        </pc:sldMkLst>
        <pc:graphicFrameChg chg="modGraphic">
          <ac:chgData name="Allana Cristine Marques Gonçalves" userId="S::allana.goncalves@defesa.gov.br::14cc0285-ee6d-4c5e-82da-c3015f2ab45b" providerId="AD" clId="Web-{85F096F5-A35F-1086-D8AA-8F2EC12109C6}" dt="2022-07-14T13:35:18.299" v="22" actId="20577"/>
          <ac:graphicFrameMkLst>
            <pc:docMk/>
            <pc:sldMk cId="1783984768" sldId="910"/>
            <ac:graphicFrameMk id="9" creationId="{87E59757-980D-7140-0DF9-F7E5ECD6CE88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36:38.988" v="37" actId="20577"/>
        <pc:sldMkLst>
          <pc:docMk/>
          <pc:sldMk cId="134950362" sldId="911"/>
        </pc:sldMkLst>
        <pc:graphicFrameChg chg="modGraphic">
          <ac:chgData name="Allana Cristine Marques Gonçalves" userId="S::allana.goncalves@defesa.gov.br::14cc0285-ee6d-4c5e-82da-c3015f2ab45b" providerId="AD" clId="Web-{85F096F5-A35F-1086-D8AA-8F2EC12109C6}" dt="2022-07-14T13:36:38.988" v="37" actId="20577"/>
          <ac:graphicFrameMkLst>
            <pc:docMk/>
            <pc:sldMk cId="134950362" sldId="911"/>
            <ac:graphicFrameMk id="9" creationId="{87E59757-980D-7140-0DF9-F7E5ECD6CE88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0:18.008" v="62" actId="14100"/>
        <pc:sldMkLst>
          <pc:docMk/>
          <pc:sldMk cId="207965025" sldId="925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39:40.585" v="59" actId="20577"/>
          <ac:spMkLst>
            <pc:docMk/>
            <pc:sldMk cId="207965025" sldId="925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85F096F5-A35F-1086-D8AA-8F2EC12109C6}" dt="2022-07-14T13:40:18.008" v="62" actId="14100"/>
          <ac:spMkLst>
            <pc:docMk/>
            <pc:sldMk cId="207965025" sldId="925"/>
            <ac:spMk id="51" creationId="{D8171A0F-5665-CA3D-E66D-9CBAD2F1A7D5}"/>
          </ac:spMkLst>
        </pc:spChg>
        <pc:picChg chg="mod">
          <ac:chgData name="Allana Cristine Marques Gonçalves" userId="S::allana.goncalves@defesa.gov.br::14cc0285-ee6d-4c5e-82da-c3015f2ab45b" providerId="AD" clId="Web-{85F096F5-A35F-1086-D8AA-8F2EC12109C6}" dt="2022-07-14T13:40:12.414" v="61" actId="14100"/>
          <ac:picMkLst>
            <pc:docMk/>
            <pc:sldMk cId="207965025" sldId="925"/>
            <ac:picMk id="3" creationId="{949AEA43-B833-68DA-E36A-607CAD1910DF}"/>
          </ac:picMkLst>
        </pc:pic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1:24.915" v="75" actId="20577"/>
        <pc:sldMkLst>
          <pc:docMk/>
          <pc:sldMk cId="616968673" sldId="929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41:24.915" v="75" actId="20577"/>
          <ac:spMkLst>
            <pc:docMk/>
            <pc:sldMk cId="616968673" sldId="929"/>
            <ac:spMk id="13" creationId="{77405FCC-B779-0A3A-C5BB-3AB8D694AD17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1:57.025" v="94" actId="20577"/>
        <pc:sldMkLst>
          <pc:docMk/>
          <pc:sldMk cId="4142271900" sldId="930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41:57.025" v="94" actId="20577"/>
          <ac:spMkLst>
            <pc:docMk/>
            <pc:sldMk cId="4142271900" sldId="930"/>
            <ac:spMk id="13" creationId="{77405FCC-B779-0A3A-C5BB-3AB8D694AD17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2:45.511" v="102" actId="20577"/>
        <pc:sldMkLst>
          <pc:docMk/>
          <pc:sldMk cId="35912764" sldId="931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42:45.511" v="102" actId="20577"/>
          <ac:spMkLst>
            <pc:docMk/>
            <pc:sldMk cId="35912764" sldId="931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85F096F5-A35F-1086-D8AA-8F2EC12109C6}" dt="2022-07-14T13:42:32.417" v="100"/>
          <ac:spMkLst>
            <pc:docMk/>
            <pc:sldMk cId="35912764" sldId="931"/>
            <ac:spMk id="15" creationId="{C2D2BA70-A462-6CC6-8D41-C2652F71F9A2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DC25423D-BBEA-4FAC-B083-F15E3FFF7D4C}"/>
    <pc:docChg chg="addSld">
      <pc:chgData name="Allana Cristine Marques Gonçalves" userId="S::allana.goncalves@defesa.gov.br::14cc0285-ee6d-4c5e-82da-c3015f2ab45b" providerId="AD" clId="Web-{DC25423D-BBEA-4FAC-B083-F15E3FFF7D4C}" dt="2022-09-20T20:01:18.355" v="0"/>
      <pc:docMkLst>
        <pc:docMk/>
      </pc:docMkLst>
      <pc:sldChg chg="add replId">
        <pc:chgData name="Allana Cristine Marques Gonçalves" userId="S::allana.goncalves@defesa.gov.br::14cc0285-ee6d-4c5e-82da-c3015f2ab45b" providerId="AD" clId="Web-{DC25423D-BBEA-4FAC-B083-F15E3FFF7D4C}" dt="2022-09-20T20:01:18.355" v="0"/>
        <pc:sldMkLst>
          <pc:docMk/>
          <pc:sldMk cId="2956253815" sldId="938"/>
        </pc:sldMkLst>
      </pc:sldChg>
    </pc:docChg>
  </pc:docChgLst>
  <pc:docChgLst>
    <pc:chgData name="Brenda Gomes Xavier da Silva" userId="S::brenda.silva@defesa.gov.br::5e0c0678-7562-4cb1-b568-3a307acfdce4" providerId="AD" clId="Web-{A71AEFC7-FADE-D922-DA16-BF464A9C3BCD}"/>
    <pc:docChg chg="modSld">
      <pc:chgData name="Brenda Gomes Xavier da Silva" userId="S::brenda.silva@defesa.gov.br::5e0c0678-7562-4cb1-b568-3a307acfdce4" providerId="AD" clId="Web-{A71AEFC7-FADE-D922-DA16-BF464A9C3BCD}" dt="2022-12-01T16:43:55.100" v="20" actId="20577"/>
      <pc:docMkLst>
        <pc:docMk/>
      </pc:docMkLst>
      <pc:sldChg chg="modSp">
        <pc:chgData name="Brenda Gomes Xavier da Silva" userId="S::brenda.silva@defesa.gov.br::5e0c0678-7562-4cb1-b568-3a307acfdce4" providerId="AD" clId="Web-{A71AEFC7-FADE-D922-DA16-BF464A9C3BCD}" dt="2022-12-01T16:40:39.753" v="14" actId="20577"/>
        <pc:sldMkLst>
          <pc:docMk/>
          <pc:sldMk cId="2882763361" sldId="991"/>
        </pc:sldMkLst>
        <pc:spChg chg="mod">
          <ac:chgData name="Brenda Gomes Xavier da Silva" userId="S::brenda.silva@defesa.gov.br::5e0c0678-7562-4cb1-b568-3a307acfdce4" providerId="AD" clId="Web-{A71AEFC7-FADE-D922-DA16-BF464A9C3BCD}" dt="2022-12-01T16:40:39.753" v="14" actId="20577"/>
          <ac:spMkLst>
            <pc:docMk/>
            <pc:sldMk cId="2882763361" sldId="991"/>
            <ac:spMk id="3" creationId="{00000000-0000-0000-0000-000000000000}"/>
          </ac:spMkLst>
        </pc:spChg>
      </pc:sldChg>
      <pc:sldChg chg="modSp">
        <pc:chgData name="Brenda Gomes Xavier da Silva" userId="S::brenda.silva@defesa.gov.br::5e0c0678-7562-4cb1-b568-3a307acfdce4" providerId="AD" clId="Web-{A71AEFC7-FADE-D922-DA16-BF464A9C3BCD}" dt="2022-12-01T16:40:15.971" v="10" actId="20577"/>
        <pc:sldMkLst>
          <pc:docMk/>
          <pc:sldMk cId="3113137621" sldId="992"/>
        </pc:sldMkLst>
        <pc:spChg chg="mod">
          <ac:chgData name="Brenda Gomes Xavier da Silva" userId="S::brenda.silva@defesa.gov.br::5e0c0678-7562-4cb1-b568-3a307acfdce4" providerId="AD" clId="Web-{A71AEFC7-FADE-D922-DA16-BF464A9C3BCD}" dt="2022-12-01T16:40:15.971" v="10" actId="20577"/>
          <ac:spMkLst>
            <pc:docMk/>
            <pc:sldMk cId="3113137621" sldId="992"/>
            <ac:spMk id="3" creationId="{00000000-0000-0000-0000-000000000000}"/>
          </ac:spMkLst>
        </pc:spChg>
      </pc:sldChg>
      <pc:sldChg chg="modSp">
        <pc:chgData name="Brenda Gomes Xavier da Silva" userId="S::brenda.silva@defesa.gov.br::5e0c0678-7562-4cb1-b568-3a307acfdce4" providerId="AD" clId="Web-{A71AEFC7-FADE-D922-DA16-BF464A9C3BCD}" dt="2022-12-01T16:39:55.111" v="7" actId="20577"/>
        <pc:sldMkLst>
          <pc:docMk/>
          <pc:sldMk cId="1138437213" sldId="993"/>
        </pc:sldMkLst>
        <pc:spChg chg="mod">
          <ac:chgData name="Brenda Gomes Xavier da Silva" userId="S::brenda.silva@defesa.gov.br::5e0c0678-7562-4cb1-b568-3a307acfdce4" providerId="AD" clId="Web-{A71AEFC7-FADE-D922-DA16-BF464A9C3BCD}" dt="2022-12-01T16:39:55.111" v="7" actId="20577"/>
          <ac:spMkLst>
            <pc:docMk/>
            <pc:sldMk cId="1138437213" sldId="993"/>
            <ac:spMk id="3" creationId="{00000000-0000-0000-0000-000000000000}"/>
          </ac:spMkLst>
        </pc:spChg>
      </pc:sldChg>
      <pc:sldChg chg="modSp">
        <pc:chgData name="Brenda Gomes Xavier da Silva" userId="S::brenda.silva@defesa.gov.br::5e0c0678-7562-4cb1-b568-3a307acfdce4" providerId="AD" clId="Web-{A71AEFC7-FADE-D922-DA16-BF464A9C3BCD}" dt="2022-12-01T16:39:36.736" v="4" actId="20577"/>
        <pc:sldMkLst>
          <pc:docMk/>
          <pc:sldMk cId="2319981235" sldId="994"/>
        </pc:sldMkLst>
        <pc:spChg chg="mod">
          <ac:chgData name="Brenda Gomes Xavier da Silva" userId="S::brenda.silva@defesa.gov.br::5e0c0678-7562-4cb1-b568-3a307acfdce4" providerId="AD" clId="Web-{A71AEFC7-FADE-D922-DA16-BF464A9C3BCD}" dt="2022-12-01T16:39:36.736" v="4" actId="20577"/>
          <ac:spMkLst>
            <pc:docMk/>
            <pc:sldMk cId="2319981235" sldId="994"/>
            <ac:spMk id="3" creationId="{00000000-0000-0000-0000-000000000000}"/>
          </ac:spMkLst>
        </pc:spChg>
      </pc:sldChg>
      <pc:sldChg chg="modSp">
        <pc:chgData name="Brenda Gomes Xavier da Silva" userId="S::brenda.silva@defesa.gov.br::5e0c0678-7562-4cb1-b568-3a307acfdce4" providerId="AD" clId="Web-{A71AEFC7-FADE-D922-DA16-BF464A9C3BCD}" dt="2022-12-01T16:43:26.647" v="17" actId="20577"/>
        <pc:sldMkLst>
          <pc:docMk/>
          <pc:sldMk cId="3877325556" sldId="997"/>
        </pc:sldMkLst>
        <pc:spChg chg="mod">
          <ac:chgData name="Brenda Gomes Xavier da Silva" userId="S::brenda.silva@defesa.gov.br::5e0c0678-7562-4cb1-b568-3a307acfdce4" providerId="AD" clId="Web-{A71AEFC7-FADE-D922-DA16-BF464A9C3BCD}" dt="2022-12-01T16:43:26.647" v="17" actId="20577"/>
          <ac:spMkLst>
            <pc:docMk/>
            <pc:sldMk cId="3877325556" sldId="997"/>
            <ac:spMk id="3" creationId="{00000000-0000-0000-0000-000000000000}"/>
          </ac:spMkLst>
        </pc:spChg>
      </pc:sldChg>
      <pc:sldChg chg="modSp">
        <pc:chgData name="Brenda Gomes Xavier da Silva" userId="S::brenda.silva@defesa.gov.br::5e0c0678-7562-4cb1-b568-3a307acfdce4" providerId="AD" clId="Web-{A71AEFC7-FADE-D922-DA16-BF464A9C3BCD}" dt="2022-12-01T16:43:55.100" v="20" actId="20577"/>
        <pc:sldMkLst>
          <pc:docMk/>
          <pc:sldMk cId="3440838454" sldId="998"/>
        </pc:sldMkLst>
        <pc:spChg chg="mod">
          <ac:chgData name="Brenda Gomes Xavier da Silva" userId="S::brenda.silva@defesa.gov.br::5e0c0678-7562-4cb1-b568-3a307acfdce4" providerId="AD" clId="Web-{A71AEFC7-FADE-D922-DA16-BF464A9C3BCD}" dt="2022-12-01T16:43:55.100" v="20" actId="20577"/>
          <ac:spMkLst>
            <pc:docMk/>
            <pc:sldMk cId="3440838454" sldId="998"/>
            <ac:spMk id="3" creationId="{00000000-0000-0000-0000-000000000000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E34E2849-5F5A-1981-0662-EF997F3CD76B}"/>
    <pc:docChg chg="modSld">
      <pc:chgData name="Hermógenes Ramos Batista Correia" userId="S::hermogenes.correia@defesa.gov.br::4fb3be60-95f9-4f82-99a3-3d66ebd25a0d" providerId="AD" clId="Web-{E34E2849-5F5A-1981-0662-EF997F3CD76B}" dt="2022-09-19T18:24:57.461" v="32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E34E2849-5F5A-1981-0662-EF997F3CD76B}" dt="2022-09-19T18:24:57.461" v="32" actId="20577"/>
        <pc:sldMkLst>
          <pc:docMk/>
          <pc:sldMk cId="2078846869" sldId="847"/>
        </pc:sldMkLst>
        <pc:spChg chg="mod">
          <ac:chgData name="Hermógenes Ramos Batista Correia" userId="S::hermogenes.correia@defesa.gov.br::4fb3be60-95f9-4f82-99a3-3d66ebd25a0d" providerId="AD" clId="Web-{E34E2849-5F5A-1981-0662-EF997F3CD76B}" dt="2022-09-19T18:24:57.461" v="32" actId="20577"/>
          <ac:spMkLst>
            <pc:docMk/>
            <pc:sldMk cId="2078846869" sldId="847"/>
            <ac:spMk id="3" creationId="{840BC55B-3D4A-47C1-85F1-D72D6C4239C3}"/>
          </ac:spMkLst>
        </pc:spChg>
      </pc:sldChg>
    </pc:docChg>
  </pc:docChgLst>
  <pc:docChgLst>
    <pc:chgData name="Caroline Rodrigues Silva" userId="S::caroline.silva@defesa.gov.br::19bb4993-7207-4b8a-8236-8b4928791624" providerId="AD" clId="Web-{69C11FF0-71E2-43D8-30FE-7AC4BE0FA65D}"/>
    <pc:docChg chg="addSld delSld modSld sldOrd">
      <pc:chgData name="Caroline Rodrigues Silva" userId="S::caroline.silva@defesa.gov.br::19bb4993-7207-4b8a-8236-8b4928791624" providerId="AD" clId="Web-{69C11FF0-71E2-43D8-30FE-7AC4BE0FA65D}" dt="2022-08-23T14:39:09.275" v="201" actId="20577"/>
      <pc:docMkLst>
        <pc:docMk/>
      </pc:docMkLst>
      <pc:sldChg chg="modSp">
        <pc:chgData name="Caroline Rodrigues Silva" userId="S::caroline.silva@defesa.gov.br::19bb4993-7207-4b8a-8236-8b4928791624" providerId="AD" clId="Web-{69C11FF0-71E2-43D8-30FE-7AC4BE0FA65D}" dt="2022-08-23T14:39:09.275" v="201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69C11FF0-71E2-43D8-30FE-7AC4BE0FA65D}" dt="2022-08-23T14:39:09.275" v="201" actId="20577"/>
          <ac:spMkLst>
            <pc:docMk/>
            <pc:sldMk cId="3063329352" sldId="256"/>
            <ac:spMk id="5" creationId="{00000000-0000-0000-0000-000000000000}"/>
          </ac:spMkLst>
        </pc:spChg>
        <pc:picChg chg="mod">
          <ac:chgData name="Caroline Rodrigues Silva" userId="S::caroline.silva@defesa.gov.br::19bb4993-7207-4b8a-8236-8b4928791624" providerId="AD" clId="Web-{69C11FF0-71E2-43D8-30FE-7AC4BE0FA65D}" dt="2022-08-23T14:25:52.739" v="0" actId="1076"/>
          <ac:picMkLst>
            <pc:docMk/>
            <pc:sldMk cId="3063329352" sldId="256"/>
            <ac:picMk id="4" creationId="{223DC277-FEA5-4D81-A382-A0FC9CA3C1CF}"/>
          </ac:picMkLst>
        </pc:picChg>
      </pc:sldChg>
      <pc:sldChg chg="modSp">
        <pc:chgData name="Caroline Rodrigues Silva" userId="S::caroline.silva@defesa.gov.br::19bb4993-7207-4b8a-8236-8b4928791624" providerId="AD" clId="Web-{69C11FF0-71E2-43D8-30FE-7AC4BE0FA65D}" dt="2022-08-23T14:28:46.306" v="104" actId="20577"/>
        <pc:sldMkLst>
          <pc:docMk/>
          <pc:sldMk cId="1771336840" sldId="688"/>
        </pc:sldMkLst>
        <pc:spChg chg="mod">
          <ac:chgData name="Caroline Rodrigues Silva" userId="S::caroline.silva@defesa.gov.br::19bb4993-7207-4b8a-8236-8b4928791624" providerId="AD" clId="Web-{69C11FF0-71E2-43D8-30FE-7AC4BE0FA65D}" dt="2022-08-23T14:28:46.306" v="104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ord">
        <pc:chgData name="Caroline Rodrigues Silva" userId="S::caroline.silva@defesa.gov.br::19bb4993-7207-4b8a-8236-8b4928791624" providerId="AD" clId="Web-{69C11FF0-71E2-43D8-30FE-7AC4BE0FA65D}" dt="2022-08-23T14:35:33.894" v="136"/>
        <pc:sldMkLst>
          <pc:docMk/>
          <pc:sldMk cId="50726771" sldId="817"/>
        </pc:sldMkLst>
      </pc:sldChg>
      <pc:sldChg chg="ord">
        <pc:chgData name="Caroline Rodrigues Silva" userId="S::caroline.silva@defesa.gov.br::19bb4993-7207-4b8a-8236-8b4928791624" providerId="AD" clId="Web-{69C11FF0-71E2-43D8-30FE-7AC4BE0FA65D}" dt="2022-08-23T14:37:08.897" v="144"/>
        <pc:sldMkLst>
          <pc:docMk/>
          <pc:sldMk cId="3927752503" sldId="838"/>
        </pc:sldMkLst>
      </pc:sldChg>
      <pc:sldChg chg="addSp delSp modSp">
        <pc:chgData name="Caroline Rodrigues Silva" userId="S::caroline.silva@defesa.gov.br::19bb4993-7207-4b8a-8236-8b4928791624" providerId="AD" clId="Web-{69C11FF0-71E2-43D8-30FE-7AC4BE0FA65D}" dt="2022-08-23T14:35:52.285" v="137" actId="20577"/>
        <pc:sldMkLst>
          <pc:docMk/>
          <pc:sldMk cId="3683291582" sldId="840"/>
        </pc:sldMkLst>
        <pc:spChg chg="mod">
          <ac:chgData name="Caroline Rodrigues Silva" userId="S::caroline.silva@defesa.gov.br::19bb4993-7207-4b8a-8236-8b4928791624" providerId="AD" clId="Web-{69C11FF0-71E2-43D8-30FE-7AC4BE0FA65D}" dt="2022-08-23T14:35:52.285" v="137" actId="20577"/>
          <ac:spMkLst>
            <pc:docMk/>
            <pc:sldMk cId="3683291582" sldId="840"/>
            <ac:spMk id="3" creationId="{00000000-0000-0000-0000-000000000000}"/>
          </ac:spMkLst>
        </pc:spChg>
        <pc:graphicFrameChg chg="add del mod">
          <ac:chgData name="Caroline Rodrigues Silva" userId="S::caroline.silva@defesa.gov.br::19bb4993-7207-4b8a-8236-8b4928791624" providerId="AD" clId="Web-{69C11FF0-71E2-43D8-30FE-7AC4BE0FA65D}" dt="2022-08-23T14:29:56.495" v="125"/>
          <ac:graphicFrameMkLst>
            <pc:docMk/>
            <pc:sldMk cId="3683291582" sldId="840"/>
            <ac:graphicFrameMk id="6" creationId="{5049BE9D-D007-C3DC-574E-BFC25BE4D2A8}"/>
          </ac:graphicFrameMkLst>
        </pc:graphicFrameChg>
      </pc:sldChg>
      <pc:sldChg chg="del">
        <pc:chgData name="Caroline Rodrigues Silva" userId="S::caroline.silva@defesa.gov.br::19bb4993-7207-4b8a-8236-8b4928791624" providerId="AD" clId="Web-{69C11FF0-71E2-43D8-30FE-7AC4BE0FA65D}" dt="2022-08-23T14:35:57.363" v="138"/>
        <pc:sldMkLst>
          <pc:docMk/>
          <pc:sldMk cId="1434004690" sldId="841"/>
        </pc:sldMkLst>
      </pc:sldChg>
      <pc:sldChg chg="del">
        <pc:chgData name="Caroline Rodrigues Silva" userId="S::caroline.silva@defesa.gov.br::19bb4993-7207-4b8a-8236-8b4928791624" providerId="AD" clId="Web-{69C11FF0-71E2-43D8-30FE-7AC4BE0FA65D}" dt="2022-08-23T14:31:32.638" v="134"/>
        <pc:sldMkLst>
          <pc:docMk/>
          <pc:sldMk cId="4293432703" sldId="843"/>
        </pc:sldMkLst>
      </pc:sldChg>
      <pc:sldChg chg="del">
        <pc:chgData name="Caroline Rodrigues Silva" userId="S::caroline.silva@defesa.gov.br::19bb4993-7207-4b8a-8236-8b4928791624" providerId="AD" clId="Web-{69C11FF0-71E2-43D8-30FE-7AC4BE0FA65D}" dt="2022-08-23T14:37:22.131" v="147"/>
        <pc:sldMkLst>
          <pc:docMk/>
          <pc:sldMk cId="776696986" sldId="845"/>
        </pc:sldMkLst>
      </pc:sldChg>
      <pc:sldChg chg="del">
        <pc:chgData name="Caroline Rodrigues Silva" userId="S::caroline.silva@defesa.gov.br::19bb4993-7207-4b8a-8236-8b4928791624" providerId="AD" clId="Web-{69C11FF0-71E2-43D8-30FE-7AC4BE0FA65D}" dt="2022-08-23T14:36:26.942" v="141"/>
        <pc:sldMkLst>
          <pc:docMk/>
          <pc:sldMk cId="3448667538" sldId="932"/>
        </pc:sldMkLst>
      </pc:sldChg>
      <pc:sldChg chg="modSp add ord replId">
        <pc:chgData name="Caroline Rodrigues Silva" userId="S::caroline.silva@defesa.gov.br::19bb4993-7207-4b8a-8236-8b4928791624" providerId="AD" clId="Web-{69C11FF0-71E2-43D8-30FE-7AC4BE0FA65D}" dt="2022-08-23T14:37:18.459" v="146" actId="20577"/>
        <pc:sldMkLst>
          <pc:docMk/>
          <pc:sldMk cId="3249614071" sldId="933"/>
        </pc:sldMkLst>
        <pc:spChg chg="mod">
          <ac:chgData name="Caroline Rodrigues Silva" userId="S::caroline.silva@defesa.gov.br::19bb4993-7207-4b8a-8236-8b4928791624" providerId="AD" clId="Web-{69C11FF0-71E2-43D8-30FE-7AC4BE0FA65D}" dt="2022-08-23T14:37:18.459" v="146" actId="20577"/>
          <ac:spMkLst>
            <pc:docMk/>
            <pc:sldMk cId="3249614071" sldId="933"/>
            <ac:spMk id="3" creationId="{00000000-0000-0000-0000-000000000000}"/>
          </ac:spMkLst>
        </pc:spChg>
      </pc:sldChg>
      <pc:sldChg chg="modSp add replId">
        <pc:chgData name="Caroline Rodrigues Silva" userId="S::caroline.silva@defesa.gov.br::19bb4993-7207-4b8a-8236-8b4928791624" providerId="AD" clId="Web-{69C11FF0-71E2-43D8-30FE-7AC4BE0FA65D}" dt="2022-08-23T14:37:39.866" v="150" actId="20577"/>
        <pc:sldMkLst>
          <pc:docMk/>
          <pc:sldMk cId="1945491278" sldId="934"/>
        </pc:sldMkLst>
        <pc:spChg chg="mod">
          <ac:chgData name="Caroline Rodrigues Silva" userId="S::caroline.silva@defesa.gov.br::19bb4993-7207-4b8a-8236-8b4928791624" providerId="AD" clId="Web-{69C11FF0-71E2-43D8-30FE-7AC4BE0FA65D}" dt="2022-08-23T14:37:39.866" v="150" actId="20577"/>
          <ac:spMkLst>
            <pc:docMk/>
            <pc:sldMk cId="1945491278" sldId="934"/>
            <ac:spMk id="3" creationId="{00000000-0000-0000-0000-000000000000}"/>
          </ac:spMkLst>
        </pc:spChg>
      </pc:sldChg>
    </pc:docChg>
  </pc:docChgLst>
  <pc:docChgLst>
    <pc:chgData name="Caroline Rodrigues Silva" userId="S::caroline.silva@defesa.gov.br::19bb4993-7207-4b8a-8236-8b4928791624" providerId="AD" clId="Web-{029905CA-B0B4-C197-3349-4F21B5E4A786}"/>
    <pc:docChg chg="modSld">
      <pc:chgData name="Caroline Rodrigues Silva" userId="S::caroline.silva@defesa.gov.br::19bb4993-7207-4b8a-8236-8b4928791624" providerId="AD" clId="Web-{029905CA-B0B4-C197-3349-4F21B5E4A786}" dt="2022-09-15T21:06:24.039" v="13" actId="20577"/>
      <pc:docMkLst>
        <pc:docMk/>
      </pc:docMkLst>
      <pc:sldChg chg="modSp">
        <pc:chgData name="Caroline Rodrigues Silva" userId="S::caroline.silva@defesa.gov.br::19bb4993-7207-4b8a-8236-8b4928791624" providerId="AD" clId="Web-{029905CA-B0B4-C197-3349-4F21B5E4A786}" dt="2022-09-15T21:05:16.584" v="1" actId="20577"/>
        <pc:sldMkLst>
          <pc:docMk/>
          <pc:sldMk cId="4146184433" sldId="827"/>
        </pc:sldMkLst>
        <pc:spChg chg="mod">
          <ac:chgData name="Caroline Rodrigues Silva" userId="S::caroline.silva@defesa.gov.br::19bb4993-7207-4b8a-8236-8b4928791624" providerId="AD" clId="Web-{029905CA-B0B4-C197-3349-4F21B5E4A786}" dt="2022-09-15T21:05:16.584" v="1" actId="20577"/>
          <ac:spMkLst>
            <pc:docMk/>
            <pc:sldMk cId="4146184433" sldId="827"/>
            <ac:spMk id="9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029905CA-B0B4-C197-3349-4F21B5E4A786}" dt="2022-09-15T21:06:24.039" v="13" actId="20577"/>
        <pc:sldMkLst>
          <pc:docMk/>
          <pc:sldMk cId="2078846869" sldId="847"/>
        </pc:sldMkLst>
        <pc:spChg chg="mod">
          <ac:chgData name="Caroline Rodrigues Silva" userId="S::caroline.silva@defesa.gov.br::19bb4993-7207-4b8a-8236-8b4928791624" providerId="AD" clId="Web-{029905CA-B0B4-C197-3349-4F21B5E4A786}" dt="2022-09-15T21:06:24.039" v="13" actId="20577"/>
          <ac:spMkLst>
            <pc:docMk/>
            <pc:sldMk cId="2078846869" sldId="847"/>
            <ac:spMk id="3" creationId="{840BC55B-3D4A-47C1-85F1-D72D6C4239C3}"/>
          </ac:spMkLst>
        </pc:spChg>
      </pc:sldChg>
    </pc:docChg>
  </pc:docChgLst>
  <pc:docChgLst>
    <pc:chgData name="Hermogenes Correia" userId="4fb3be60-95f9-4f82-99a3-3d66ebd25a0d" providerId="ADAL" clId="{EA3530B2-9B8C-45D4-BB9D-438A92CA7ABB}"/>
    <pc:docChg chg="custSel modSld sldOrd">
      <pc:chgData name="Hermogenes Correia" userId="4fb3be60-95f9-4f82-99a3-3d66ebd25a0d" providerId="ADAL" clId="{EA3530B2-9B8C-45D4-BB9D-438A92CA7ABB}" dt="2022-09-20T21:30:46.637" v="103" actId="20577"/>
      <pc:docMkLst>
        <pc:docMk/>
      </pc:docMkLst>
      <pc:sldChg chg="modSp mod ord">
        <pc:chgData name="Hermogenes Correia" userId="4fb3be60-95f9-4f82-99a3-3d66ebd25a0d" providerId="ADAL" clId="{EA3530B2-9B8C-45D4-BB9D-438A92CA7ABB}" dt="2022-09-20T21:28:46.217" v="92" actId="20577"/>
        <pc:sldMkLst>
          <pc:docMk/>
          <pc:sldMk cId="2078846869" sldId="847"/>
        </pc:sldMkLst>
        <pc:spChg chg="mod">
          <ac:chgData name="Hermogenes Correia" userId="4fb3be60-95f9-4f82-99a3-3d66ebd25a0d" providerId="ADAL" clId="{EA3530B2-9B8C-45D4-BB9D-438A92CA7ABB}" dt="2022-09-20T21:28:46.217" v="92" actId="20577"/>
          <ac:spMkLst>
            <pc:docMk/>
            <pc:sldMk cId="2078846869" sldId="847"/>
            <ac:spMk id="8" creationId="{00000000-0000-0000-0000-000000000000}"/>
          </ac:spMkLst>
        </pc:spChg>
      </pc:sldChg>
      <pc:sldChg chg="modSp mod">
        <pc:chgData name="Hermogenes Correia" userId="4fb3be60-95f9-4f82-99a3-3d66ebd25a0d" providerId="ADAL" clId="{EA3530B2-9B8C-45D4-BB9D-438A92CA7ABB}" dt="2022-09-20T21:30:46.637" v="103" actId="20577"/>
        <pc:sldMkLst>
          <pc:docMk/>
          <pc:sldMk cId="1494310569" sldId="937"/>
        </pc:sldMkLst>
        <pc:spChg chg="mod">
          <ac:chgData name="Hermogenes Correia" userId="4fb3be60-95f9-4f82-99a3-3d66ebd25a0d" providerId="ADAL" clId="{EA3530B2-9B8C-45D4-BB9D-438A92CA7ABB}" dt="2022-09-20T21:30:46.637" v="103" actId="20577"/>
          <ac:spMkLst>
            <pc:docMk/>
            <pc:sldMk cId="1494310569" sldId="937"/>
            <ac:spMk id="5" creationId="{E530EDC6-0204-72B8-FFB7-D1730AFF70DA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013DCA4-4538-665B-12C5-5218AC1E9A40}"/>
    <pc:docChg chg="modSld">
      <pc:chgData name="Allana Cristine Marques Gonçalves" userId="S::allana.goncalves@defesa.gov.br::14cc0285-ee6d-4c5e-82da-c3015f2ab45b" providerId="AD" clId="Web-{5013DCA4-4538-665B-12C5-5218AC1E9A40}" dt="2022-07-14T14:23:08.229" v="0" actId="1076"/>
      <pc:docMkLst>
        <pc:docMk/>
      </pc:docMkLst>
      <pc:sldChg chg="modSp">
        <pc:chgData name="Allana Cristine Marques Gonçalves" userId="S::allana.goncalves@defesa.gov.br::14cc0285-ee6d-4c5e-82da-c3015f2ab45b" providerId="AD" clId="Web-{5013DCA4-4538-665B-12C5-5218AC1E9A40}" dt="2022-07-14T14:23:08.229" v="0" actId="1076"/>
        <pc:sldMkLst>
          <pc:docMk/>
          <pc:sldMk cId="530899144" sldId="885"/>
        </pc:sldMkLst>
        <pc:spChg chg="mod">
          <ac:chgData name="Allana Cristine Marques Gonçalves" userId="S::allana.goncalves@defesa.gov.br::14cc0285-ee6d-4c5e-82da-c3015f2ab45b" providerId="AD" clId="Web-{5013DCA4-4538-665B-12C5-5218AC1E9A40}" dt="2022-07-14T14:23:08.229" v="0" actId="1076"/>
          <ac:spMkLst>
            <pc:docMk/>
            <pc:sldMk cId="530899144" sldId="885"/>
            <ac:spMk id="26" creationId="{5CCB9223-6FF1-7034-5DE1-CF70EDE8FD2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7B05533E-4367-0F2D-1903-EA1B18FAD5EF}"/>
    <pc:docChg chg="addSld delSld modSld sldOrd">
      <pc:chgData name="Allana Cristine Marques Gonçalves" userId="S::allana.goncalves@defesa.gov.br::14cc0285-ee6d-4c5e-82da-c3015f2ab45b" providerId="AD" clId="Web-{7B05533E-4367-0F2D-1903-EA1B18FAD5EF}" dt="2022-09-15T21:30:08.468" v="185"/>
      <pc:docMkLst>
        <pc:docMk/>
      </pc:docMkLst>
      <pc:sldChg chg="modSp">
        <pc:chgData name="Allana Cristine Marques Gonçalves" userId="S::allana.goncalves@defesa.gov.br::14cc0285-ee6d-4c5e-82da-c3015f2ab45b" providerId="AD" clId="Web-{7B05533E-4367-0F2D-1903-EA1B18FAD5EF}" dt="2022-09-15T21:27:28.636" v="183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7:10.698" v="181" actId="20577"/>
          <ac:spMkLst>
            <pc:docMk/>
            <pc:sldMk cId="3063329352" sldId="256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1:27:28.636" v="183" actId="1076"/>
          <ac:spMkLst>
            <pc:docMk/>
            <pc:sldMk cId="3063329352" sldId="256"/>
            <ac:spMk id="7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7:01.839" v="177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7:01.839" v="177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5:51.540" v="163" actId="1076"/>
        <pc:sldMkLst>
          <pc:docMk/>
          <pc:sldMk cId="3927752503" sldId="838"/>
        </pc:sldMkLst>
        <pc:picChg chg="mod">
          <ac:chgData name="Allana Cristine Marques Gonçalves" userId="S::allana.goncalves@defesa.gov.br::14cc0285-ee6d-4c5e-82da-c3015f2ab45b" providerId="AD" clId="Web-{7B05533E-4367-0F2D-1903-EA1B18FAD5EF}" dt="2022-09-15T21:25:51.540" v="163" actId="1076"/>
          <ac:picMkLst>
            <pc:docMk/>
            <pc:sldMk cId="3927752503" sldId="838"/>
            <ac:picMk id="4" creationId="{42AE0B3A-E134-40F0-A073-01A85615AC5B}"/>
          </ac:picMkLst>
        </pc:pic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6:57.589" v="175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57.589" v="175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 ord delCm">
        <pc:chgData name="Allana Cristine Marques Gonçalves" userId="S::allana.goncalves@defesa.gov.br::14cc0285-ee6d-4c5e-82da-c3015f2ab45b" providerId="AD" clId="Web-{7B05533E-4367-0F2D-1903-EA1B18FAD5EF}" dt="2022-09-15T21:30:08.468" v="185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10:36.317" v="15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6:44.542" v="171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44.542" v="171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modSp del">
        <pc:chgData name="Allana Cristine Marques Gonçalves" userId="S::allana.goncalves@defesa.gov.br::14cc0285-ee6d-4c5e-82da-c3015f2ab45b" providerId="AD" clId="Web-{7B05533E-4367-0F2D-1903-EA1B18FAD5EF}" dt="2022-09-15T21:23:53.163" v="159"/>
        <pc:sldMkLst>
          <pc:docMk/>
          <pc:sldMk cId="3249614071" sldId="933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0:52:41.433" v="1"/>
          <ac:spMkLst>
            <pc:docMk/>
            <pc:sldMk cId="3249614071" sldId="93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6:51.511" v="173" actId="20577"/>
        <pc:sldMkLst>
          <pc:docMk/>
          <pc:sldMk cId="1945491278" sldId="934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51.511" v="173" actId="20577"/>
          <ac:spMkLst>
            <pc:docMk/>
            <pc:sldMk cId="1945491278" sldId="934"/>
            <ac:spMk id="3" creationId="{00000000-0000-0000-0000-000000000000}"/>
          </ac:spMkLst>
        </pc:spChg>
      </pc:sldChg>
      <pc:sldChg chg="addSp delSp modSp add ord replId">
        <pc:chgData name="Allana Cristine Marques Gonçalves" userId="S::allana.goncalves@defesa.gov.br::14cc0285-ee6d-4c5e-82da-c3015f2ab45b" providerId="AD" clId="Web-{7B05533E-4367-0F2D-1903-EA1B18FAD5EF}" dt="2022-09-15T21:12:17.913" v="158" actId="20577"/>
        <pc:sldMkLst>
          <pc:docMk/>
          <pc:sldMk cId="3962770364" sldId="935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0:55:55.391" v="22"/>
          <ac:spMkLst>
            <pc:docMk/>
            <pc:sldMk cId="3962770364" sldId="935"/>
            <ac:spMk id="2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7B05533E-4367-0F2D-1903-EA1B18FAD5EF}" dt="2022-09-15T20:55:59.485" v="23"/>
          <ac:spMkLst>
            <pc:docMk/>
            <pc:sldMk cId="3962770364" sldId="935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0:55:47.844" v="19" actId="14100"/>
          <ac:spMkLst>
            <pc:docMk/>
            <pc:sldMk cId="3962770364" sldId="935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7B05533E-4367-0F2D-1903-EA1B18FAD5EF}" dt="2022-09-15T20:56:02.672" v="24"/>
          <ac:spMkLst>
            <pc:docMk/>
            <pc:sldMk cId="3962770364" sldId="935"/>
            <ac:spMk id="6" creationId="{F195E590-F32A-12FB-41A7-34810606D331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0:56:53.923" v="35" actId="20577"/>
          <ac:spMkLst>
            <pc:docMk/>
            <pc:sldMk cId="3962770364" sldId="935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7B05533E-4367-0F2D-1903-EA1B18FAD5EF}" dt="2022-09-15T21:12:17.913" v="158" actId="20577"/>
          <ac:spMkLst>
            <pc:docMk/>
            <pc:sldMk cId="3962770364" sldId="935"/>
            <ac:spMk id="9" creationId="{0C778F23-0577-AF8D-06A8-9E8DEECE4A9E}"/>
          </ac:spMkLst>
        </pc:spChg>
        <pc:picChg chg="add mod">
          <ac:chgData name="Allana Cristine Marques Gonçalves" userId="S::allana.goncalves@defesa.gov.br::14cc0285-ee6d-4c5e-82da-c3015f2ab45b" providerId="AD" clId="Web-{7B05533E-4367-0F2D-1903-EA1B18FAD5EF}" dt="2022-09-15T20:58:53.645" v="67" actId="1076"/>
          <ac:picMkLst>
            <pc:docMk/>
            <pc:sldMk cId="3962770364" sldId="935"/>
            <ac:picMk id="8" creationId="{AE4FC073-BB2E-9887-1173-B3EE98FFBC02}"/>
          </ac:picMkLst>
        </pc:picChg>
      </pc:sldChg>
      <pc:sldChg chg="delSp modSp add del ord replId">
        <pc:chgData name="Allana Cristine Marques Gonçalves" userId="S::allana.goncalves@defesa.gov.br::14cc0285-ee6d-4c5e-82da-c3015f2ab45b" providerId="AD" clId="Web-{7B05533E-4367-0F2D-1903-EA1B18FAD5EF}" dt="2022-09-15T21:23:54.288" v="160"/>
        <pc:sldMkLst>
          <pc:docMk/>
          <pc:sldMk cId="643378283" sldId="936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0:59:48.052" v="78" actId="20577"/>
          <ac:spMkLst>
            <pc:docMk/>
            <pc:sldMk cId="643378283" sldId="93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0:59:36.271" v="74"/>
          <ac:spMkLst>
            <pc:docMk/>
            <pc:sldMk cId="643378283" sldId="936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1:09:26.659" v="115"/>
          <ac:spMkLst>
            <pc:docMk/>
            <pc:sldMk cId="643378283" sldId="936"/>
            <ac:spMk id="9" creationId="{0C778F23-0577-AF8D-06A8-9E8DEECE4A9E}"/>
          </ac:spMkLst>
        </pc:spChg>
        <pc:picChg chg="del">
          <ac:chgData name="Allana Cristine Marques Gonçalves" userId="S::allana.goncalves@defesa.gov.br::14cc0285-ee6d-4c5e-82da-c3015f2ab45b" providerId="AD" clId="Web-{7B05533E-4367-0F2D-1903-EA1B18FAD5EF}" dt="2022-09-15T21:09:01.705" v="79"/>
          <ac:picMkLst>
            <pc:docMk/>
            <pc:sldMk cId="643378283" sldId="936"/>
            <ac:picMk id="8" creationId="{AE4FC073-BB2E-9887-1173-B3EE98FFBC02}"/>
          </ac:picMkLst>
        </pc:picChg>
      </pc:sldChg>
      <pc:sldChg chg="modSp add del replId">
        <pc:chgData name="Allana Cristine Marques Gonçalves" userId="S::allana.goncalves@defesa.gov.br::14cc0285-ee6d-4c5e-82da-c3015f2ab45b" providerId="AD" clId="Web-{7B05533E-4367-0F2D-1903-EA1B18FAD5EF}" dt="2022-09-15T21:26:31.744" v="169"/>
        <pc:sldMkLst>
          <pc:docMk/>
          <pc:sldMk cId="3736596505" sldId="936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21.369" v="168" actId="20577"/>
          <ac:spMkLst>
            <pc:docMk/>
            <pc:sldMk cId="3736596505" sldId="936"/>
            <ac:spMk id="2" creationId="{00000000-0000-0000-0000-000000000000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E1C0B86E-61E1-E3CC-FFFE-BFAC6CE3735A}"/>
    <pc:docChg chg="modSld">
      <pc:chgData name="Hermógenes Ramos Batista Correia" userId="S::hermogenes.correia@defesa.gov.br::4fb3be60-95f9-4f82-99a3-3d66ebd25a0d" providerId="AD" clId="Web-{E1C0B86E-61E1-E3CC-FFFE-BFAC6CE3735A}" dt="2022-07-13T13:56:38.789" v="11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E1C0B86E-61E1-E3CC-FFFE-BFAC6CE3735A}" dt="2022-07-13T13:56:38.789" v="11" actId="20577"/>
        <pc:sldMkLst>
          <pc:docMk/>
          <pc:sldMk cId="4146184433" sldId="827"/>
        </pc:sldMkLst>
        <pc:spChg chg="mod">
          <ac:chgData name="Hermógenes Ramos Batista Correia" userId="S::hermogenes.correia@defesa.gov.br::4fb3be60-95f9-4f82-99a3-3d66ebd25a0d" providerId="AD" clId="Web-{E1C0B86E-61E1-E3CC-FFFE-BFAC6CE3735A}" dt="2022-07-13T13:56:18.773" v="9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E1C0B86E-61E1-E3CC-FFFE-BFAC6CE3735A}" dt="2022-07-13T13:56:38.789" v="11" actId="20577"/>
          <ac:spMkLst>
            <pc:docMk/>
            <pc:sldMk cId="4146184433" sldId="827"/>
            <ac:spMk id="10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7B73EBE1-4A18-5EFB-EABA-09E5DDD40CE8}"/>
    <pc:docChg chg="modSld">
      <pc:chgData name="Hamilton Iwamoto da Silva" userId="S::hamilton.silva@defesa.gov.br::2c096c1a-5e08-4303-9939-701d89b63e49" providerId="AD" clId="Web-{7B73EBE1-4A18-5EFB-EABA-09E5DDD40CE8}" dt="2022-09-20T12:47:28.100" v="0" actId="20577"/>
      <pc:docMkLst>
        <pc:docMk/>
      </pc:docMkLst>
      <pc:sldChg chg="modSp">
        <pc:chgData name="Hamilton Iwamoto da Silva" userId="S::hamilton.silva@defesa.gov.br::2c096c1a-5e08-4303-9939-701d89b63e49" providerId="AD" clId="Web-{7B73EBE1-4A18-5EFB-EABA-09E5DDD40CE8}" dt="2022-09-20T12:47:28.100" v="0" actId="20577"/>
        <pc:sldMkLst>
          <pc:docMk/>
          <pc:sldMk cId="3063329352" sldId="256"/>
        </pc:sldMkLst>
        <pc:spChg chg="mod">
          <ac:chgData name="Hamilton Iwamoto da Silva" userId="S::hamilton.silva@defesa.gov.br::2c096c1a-5e08-4303-9939-701d89b63e49" providerId="AD" clId="Web-{7B73EBE1-4A18-5EFB-EABA-09E5DDD40CE8}" dt="2022-09-20T12:47:28.100" v="0" actId="20577"/>
          <ac:spMkLst>
            <pc:docMk/>
            <pc:sldMk cId="3063329352" sldId="256"/>
            <ac:spMk id="2" creationId="{00000000-0000-0000-0000-000000000000}"/>
          </ac:spMkLst>
        </pc:spChg>
      </pc:sldChg>
    </pc:docChg>
  </pc:docChgLst>
  <pc:docChgLst>
    <pc:chgData name="Caroline Rodrigues Silva" userId="S::caroline.silva@defesa.gov.br::19bb4993-7207-4b8a-8236-8b4928791624" providerId="AD" clId="Web-{94C6BC36-7ABF-A7CB-CAB4-ED9DCB175255}"/>
    <pc:docChg chg="addSld delSld modSld sldOrd">
      <pc:chgData name="Caroline Rodrigues Silva" userId="S::caroline.silva@defesa.gov.br::19bb4993-7207-4b8a-8236-8b4928791624" providerId="AD" clId="Web-{94C6BC36-7ABF-A7CB-CAB4-ED9DCB175255}" dt="2022-11-29T18:12:01.847" v="532"/>
      <pc:docMkLst>
        <pc:docMk/>
      </pc:docMkLst>
      <pc:sldChg chg="addSp delSp">
        <pc:chgData name="Caroline Rodrigues Silva" userId="S::caroline.silva@defesa.gov.br::19bb4993-7207-4b8a-8236-8b4928791624" providerId="AD" clId="Web-{94C6BC36-7ABF-A7CB-CAB4-ED9DCB175255}" dt="2022-11-29T18:00:21.191" v="437"/>
        <pc:sldMkLst>
          <pc:docMk/>
          <pc:sldMk cId="2078846869" sldId="847"/>
        </pc:sldMkLst>
        <pc:spChg chg="add del">
          <ac:chgData name="Caroline Rodrigues Silva" userId="S::caroline.silva@defesa.gov.br::19bb4993-7207-4b8a-8236-8b4928791624" providerId="AD" clId="Web-{94C6BC36-7ABF-A7CB-CAB4-ED9DCB175255}" dt="2022-11-29T18:00:21.191" v="437"/>
          <ac:spMkLst>
            <pc:docMk/>
            <pc:sldMk cId="2078846869" sldId="847"/>
            <ac:spMk id="5" creationId="{EA4FCAC4-2958-7385-4972-62034F279765}"/>
          </ac:spMkLst>
        </pc:spChg>
      </pc:sldChg>
      <pc:sldChg chg="addSp delSp modSp">
        <pc:chgData name="Caroline Rodrigues Silva" userId="S::caroline.silva@defesa.gov.br::19bb4993-7207-4b8a-8236-8b4928791624" providerId="AD" clId="Web-{94C6BC36-7ABF-A7CB-CAB4-ED9DCB175255}" dt="2022-11-29T17:47:14.471" v="267" actId="1076"/>
        <pc:sldMkLst>
          <pc:docMk/>
          <pc:sldMk cId="1494310569" sldId="937"/>
        </pc:sldMkLst>
        <pc:spChg chg="del mod">
          <ac:chgData name="Caroline Rodrigues Silva" userId="S::caroline.silva@defesa.gov.br::19bb4993-7207-4b8a-8236-8b4928791624" providerId="AD" clId="Web-{94C6BC36-7ABF-A7CB-CAB4-ED9DCB175255}" dt="2022-11-29T17:45:33.547" v="242"/>
          <ac:spMkLst>
            <pc:docMk/>
            <pc:sldMk cId="1494310569" sldId="937"/>
            <ac:spMk id="2" creationId="{00000000-0000-0000-0000-000000000000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30:24.137" v="0"/>
          <ac:spMkLst>
            <pc:docMk/>
            <pc:sldMk cId="1494310569" sldId="937"/>
            <ac:spMk id="3" creationId="{FD9BAB55-055D-A4A4-F5E3-5E923FF3449B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30:26.075" v="1"/>
          <ac:spMkLst>
            <pc:docMk/>
            <pc:sldMk cId="1494310569" sldId="937"/>
            <ac:spMk id="4" creationId="{00000000-0000-0000-0000-000000000000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32:02.889" v="16"/>
          <ac:spMkLst>
            <pc:docMk/>
            <pc:sldMk cId="1494310569" sldId="937"/>
            <ac:spMk id="5" creationId="{B04647BD-3607-5D69-6C06-1FC3C5350C58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41:29.683" v="193"/>
          <ac:spMkLst>
            <pc:docMk/>
            <pc:sldMk cId="1494310569" sldId="937"/>
            <ac:spMk id="7" creationId="{31028EFE-167A-4755-ACF8-FD7D978E5958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5:46.470" v="246" actId="1076"/>
          <ac:spMkLst>
            <pc:docMk/>
            <pc:sldMk cId="1494310569" sldId="937"/>
            <ac:spMk id="8" creationId="{0C9C3B6D-2E57-56AA-FF7B-71BA4760DC6A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43:38.279" v="217"/>
          <ac:spMkLst>
            <pc:docMk/>
            <pc:sldMk cId="1494310569" sldId="937"/>
            <ac:spMk id="9" creationId="{2F068C3C-B014-EBC0-B674-6AF9F598DE7C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7:11.393" v="266" actId="1076"/>
          <ac:spMkLst>
            <pc:docMk/>
            <pc:sldMk cId="1494310569" sldId="937"/>
            <ac:spMk id="12" creationId="{BB24481D-BA87-A6CC-15E3-5788C20A132D}"/>
          </ac:spMkLst>
        </pc:spChg>
        <pc:spChg chg="add del">
          <ac:chgData name="Caroline Rodrigues Silva" userId="S::caroline.silva@defesa.gov.br::19bb4993-7207-4b8a-8236-8b4928791624" providerId="AD" clId="Web-{94C6BC36-7ABF-A7CB-CAB4-ED9DCB175255}" dt="2022-11-29T17:44:51.203" v="231"/>
          <ac:spMkLst>
            <pc:docMk/>
            <pc:sldMk cId="1494310569" sldId="937"/>
            <ac:spMk id="14" creationId="{F44CF303-1CF9-3F91-5548-F2945872E1C6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7:14.471" v="267" actId="1076"/>
          <ac:spMkLst>
            <pc:docMk/>
            <pc:sldMk cId="1494310569" sldId="937"/>
            <ac:spMk id="16" creationId="{E61F3B6B-ACC8-8CE0-B162-D288565DA414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45:36.563" v="243"/>
          <ac:spMkLst>
            <pc:docMk/>
            <pc:sldMk cId="1494310569" sldId="937"/>
            <ac:spMk id="18" creationId="{A96603C8-B2B5-F76C-6AFD-1A463D1AE869}"/>
          </ac:spMkLst>
        </pc:spChg>
        <pc:picChg chg="del">
          <ac:chgData name="Caroline Rodrigues Silva" userId="S::caroline.silva@defesa.gov.br::19bb4993-7207-4b8a-8236-8b4928791624" providerId="AD" clId="Web-{94C6BC36-7ABF-A7CB-CAB4-ED9DCB175255}" dt="2022-11-29T17:31:52.795" v="12"/>
          <ac:picMkLst>
            <pc:docMk/>
            <pc:sldMk cId="1494310569" sldId="937"/>
            <ac:picMk id="10" creationId="{D49A206E-469E-9320-571A-027115FA3044}"/>
          </ac:picMkLst>
        </pc:picChg>
      </pc:sldChg>
      <pc:sldChg chg="modSp ord">
        <pc:chgData name="Caroline Rodrigues Silva" userId="S::caroline.silva@defesa.gov.br::19bb4993-7207-4b8a-8236-8b4928791624" providerId="AD" clId="Web-{94C6BC36-7ABF-A7CB-CAB4-ED9DCB175255}" dt="2022-11-29T18:11:17.909" v="529" actId="1076"/>
        <pc:sldMkLst>
          <pc:docMk/>
          <pc:sldMk cId="1101839634" sldId="947"/>
        </pc:sldMkLst>
        <pc:spChg chg="mod">
          <ac:chgData name="Caroline Rodrigues Silva" userId="S::caroline.silva@defesa.gov.br::19bb4993-7207-4b8a-8236-8b4928791624" providerId="AD" clId="Web-{94C6BC36-7ABF-A7CB-CAB4-ED9DCB175255}" dt="2022-11-29T18:11:17.909" v="529" actId="1076"/>
          <ac:spMkLst>
            <pc:docMk/>
            <pc:sldMk cId="1101839634" sldId="947"/>
            <ac:spMk id="2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94C6BC36-7ABF-A7CB-CAB4-ED9DCB175255}" dt="2022-11-29T17:45:05.203" v="234" actId="1076"/>
          <ac:spMkLst>
            <pc:docMk/>
            <pc:sldMk cId="1101839634" sldId="947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94C6BC36-7ABF-A7CB-CAB4-ED9DCB175255}" dt="2022-11-29T17:45:07.937" v="235" actId="1076"/>
          <ac:spMkLst>
            <pc:docMk/>
            <pc:sldMk cId="1101839634" sldId="947"/>
            <ac:spMk id="4" creationId="{00000000-0000-0000-0000-000000000000}"/>
          </ac:spMkLst>
        </pc:spChg>
      </pc:sldChg>
      <pc:sldChg chg="addSp delSp modSp add ord replId">
        <pc:chgData name="Caroline Rodrigues Silva" userId="S::caroline.silva@defesa.gov.br::19bb4993-7207-4b8a-8236-8b4928791624" providerId="AD" clId="Web-{94C6BC36-7ABF-A7CB-CAB4-ED9DCB175255}" dt="2022-11-29T17:47:49.488" v="275" actId="1076"/>
        <pc:sldMkLst>
          <pc:docMk/>
          <pc:sldMk cId="62958594" sldId="948"/>
        </pc:sldMkLst>
        <pc:spChg chg="del">
          <ac:chgData name="Caroline Rodrigues Silva" userId="S::caroline.silva@defesa.gov.br::19bb4993-7207-4b8a-8236-8b4928791624" providerId="AD" clId="Web-{94C6BC36-7ABF-A7CB-CAB4-ED9DCB175255}" dt="2022-11-29T17:46:02.501" v="249"/>
          <ac:spMkLst>
            <pc:docMk/>
            <pc:sldMk cId="62958594" sldId="948"/>
            <ac:spMk id="2" creationId="{00000000-0000-0000-0000-000000000000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41:27.245" v="192"/>
          <ac:spMkLst>
            <pc:docMk/>
            <pc:sldMk cId="62958594" sldId="948"/>
            <ac:spMk id="7" creationId="{31028EFE-167A-4755-ACF8-FD7D978E5958}"/>
          </ac:spMkLst>
        </pc:spChg>
        <pc:spChg chg="mod">
          <ac:chgData name="Caroline Rodrigues Silva" userId="S::caroline.silva@defesa.gov.br::19bb4993-7207-4b8a-8236-8b4928791624" providerId="AD" clId="Web-{94C6BC36-7ABF-A7CB-CAB4-ED9DCB175255}" dt="2022-11-29T17:33:37.985" v="57" actId="20577"/>
          <ac:spMkLst>
            <pc:docMk/>
            <pc:sldMk cId="62958594" sldId="948"/>
            <ac:spMk id="8" creationId="{0C9C3B6D-2E57-56AA-FF7B-71BA4760DC6A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47:46.331" v="274"/>
          <ac:spMkLst>
            <pc:docMk/>
            <pc:sldMk cId="62958594" sldId="948"/>
            <ac:spMk id="10" creationId="{82440D9A-4D31-5E27-2F0B-02C89A6F5205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46:33.361" v="254"/>
          <ac:spMkLst>
            <pc:docMk/>
            <pc:sldMk cId="62958594" sldId="948"/>
            <ac:spMk id="12" creationId="{99763725-9554-4CC7-EDF2-FB56184E6040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6:49.908" v="259" actId="1076"/>
          <ac:spMkLst>
            <pc:docMk/>
            <pc:sldMk cId="62958594" sldId="948"/>
            <ac:spMk id="14" creationId="{98E09DFF-5C6F-09EF-2D51-702C272E19E8}"/>
          </ac:spMkLst>
        </pc:spChg>
        <pc:spChg chg="add del">
          <ac:chgData name="Caroline Rodrigues Silva" userId="S::caroline.silva@defesa.gov.br::19bb4993-7207-4b8a-8236-8b4928791624" providerId="AD" clId="Web-{94C6BC36-7ABF-A7CB-CAB4-ED9DCB175255}" dt="2022-11-29T17:47:23.722" v="269"/>
          <ac:spMkLst>
            <pc:docMk/>
            <pc:sldMk cId="62958594" sldId="948"/>
            <ac:spMk id="16" creationId="{76C2920B-904C-EBE4-2C14-C81E7CC57596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7:49.488" v="275" actId="1076"/>
          <ac:spMkLst>
            <pc:docMk/>
            <pc:sldMk cId="62958594" sldId="948"/>
            <ac:spMk id="18" creationId="{6E8D5F53-DD08-BE03-DE01-3240541B02C4}"/>
          </ac:spMkLst>
        </pc:spChg>
        <pc:picChg chg="add mod">
          <ac:chgData name="Caroline Rodrigues Silva" userId="S::caroline.silva@defesa.gov.br::19bb4993-7207-4b8a-8236-8b4928791624" providerId="AD" clId="Web-{94C6BC36-7ABF-A7CB-CAB4-ED9DCB175255}" dt="2022-11-29T17:33:41.376" v="60" actId="14100"/>
          <ac:picMkLst>
            <pc:docMk/>
            <pc:sldMk cId="62958594" sldId="948"/>
            <ac:picMk id="3" creationId="{798CF797-7DDE-B388-DD7C-9A071DC77CC4}"/>
          </ac:picMkLst>
        </pc:picChg>
        <pc:picChg chg="add mod modCrop">
          <ac:chgData name="Caroline Rodrigues Silva" userId="S::caroline.silva@defesa.gov.br::19bb4993-7207-4b8a-8236-8b4928791624" providerId="AD" clId="Web-{94C6BC36-7ABF-A7CB-CAB4-ED9DCB175255}" dt="2022-11-29T17:34:10.798" v="70" actId="1076"/>
          <ac:picMkLst>
            <pc:docMk/>
            <pc:sldMk cId="62958594" sldId="948"/>
            <ac:picMk id="4" creationId="{02087A14-27E2-7D9E-45C5-2266D060F142}"/>
          </ac:picMkLst>
        </pc:picChg>
        <pc:picChg chg="add mod modCrop">
          <ac:chgData name="Caroline Rodrigues Silva" userId="S::caroline.silva@defesa.gov.br::19bb4993-7207-4b8a-8236-8b4928791624" providerId="AD" clId="Web-{94C6BC36-7ABF-A7CB-CAB4-ED9DCB175255}" dt="2022-11-29T17:34:12.205" v="71" actId="1076"/>
          <ac:picMkLst>
            <pc:docMk/>
            <pc:sldMk cId="62958594" sldId="948"/>
            <ac:picMk id="5" creationId="{B07C2F50-594B-847B-2390-7382020405D4}"/>
          </ac:picMkLst>
        </pc:picChg>
        <pc:picChg chg="add mod">
          <ac:chgData name="Caroline Rodrigues Silva" userId="S::caroline.silva@defesa.gov.br::19bb4993-7207-4b8a-8236-8b4928791624" providerId="AD" clId="Web-{94C6BC36-7ABF-A7CB-CAB4-ED9DCB175255}" dt="2022-11-29T17:34:57.034" v="75" actId="1076"/>
          <ac:picMkLst>
            <pc:docMk/>
            <pc:sldMk cId="62958594" sldId="948"/>
            <ac:picMk id="6" creationId="{3677CB11-288B-51AB-C1BD-EBD0802F7DEF}"/>
          </ac:picMkLst>
        </pc:picChg>
      </pc:sldChg>
      <pc:sldChg chg="add del replId">
        <pc:chgData name="Caroline Rodrigues Silva" userId="S::caroline.silva@defesa.gov.br::19bb4993-7207-4b8a-8236-8b4928791624" providerId="AD" clId="Web-{94C6BC36-7ABF-A7CB-CAB4-ED9DCB175255}" dt="2022-11-29T17:33:05.641" v="49"/>
        <pc:sldMkLst>
          <pc:docMk/>
          <pc:sldMk cId="410787696" sldId="948"/>
        </pc:sldMkLst>
      </pc:sldChg>
      <pc:sldChg chg="addSp delSp modSp add ord replId">
        <pc:chgData name="Caroline Rodrigues Silva" userId="S::caroline.silva@defesa.gov.br::19bb4993-7207-4b8a-8236-8b4928791624" providerId="AD" clId="Web-{94C6BC36-7ABF-A7CB-CAB4-ED9DCB175255}" dt="2022-11-29T17:50:16.882" v="297" actId="20577"/>
        <pc:sldMkLst>
          <pc:docMk/>
          <pc:sldMk cId="463840057" sldId="949"/>
        </pc:sldMkLst>
        <pc:spChg chg="del mod">
          <ac:chgData name="Caroline Rodrigues Silva" userId="S::caroline.silva@defesa.gov.br::19bb4993-7207-4b8a-8236-8b4928791624" providerId="AD" clId="Web-{94C6BC36-7ABF-A7CB-CAB4-ED9DCB175255}" dt="2022-11-29T17:48:28.567" v="281"/>
          <ac:spMkLst>
            <pc:docMk/>
            <pc:sldMk cId="463840057" sldId="949"/>
            <ac:spMk id="2" creationId="{00000000-0000-0000-0000-000000000000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41:23.745" v="191"/>
          <ac:spMkLst>
            <pc:docMk/>
            <pc:sldMk cId="463840057" sldId="949"/>
            <ac:spMk id="7" creationId="{31028EFE-167A-4755-ACF8-FD7D978E5958}"/>
          </ac:spMkLst>
        </pc:spChg>
        <pc:spChg chg="del mod">
          <ac:chgData name="Caroline Rodrigues Silva" userId="S::caroline.silva@defesa.gov.br::19bb4993-7207-4b8a-8236-8b4928791624" providerId="AD" clId="Web-{94C6BC36-7ABF-A7CB-CAB4-ED9DCB175255}" dt="2022-11-29T17:35:34.863" v="86"/>
          <ac:spMkLst>
            <pc:docMk/>
            <pc:sldMk cId="463840057" sldId="949"/>
            <ac:spMk id="8" creationId="{0C9C3B6D-2E57-56AA-FF7B-71BA4760DC6A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48:55.411" v="289"/>
          <ac:spMkLst>
            <pc:docMk/>
            <pc:sldMk cId="463840057" sldId="949"/>
            <ac:spMk id="12" creationId="{7A473B7B-F42D-100F-2F3B-686F2DEBC661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48:37.114" v="282"/>
          <ac:spMkLst>
            <pc:docMk/>
            <pc:sldMk cId="463840057" sldId="949"/>
            <ac:spMk id="14" creationId="{A414D059-9448-1A77-5D20-85DBCD5643ED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8:48.036" v="287" actId="1076"/>
          <ac:spMkLst>
            <pc:docMk/>
            <pc:sldMk cId="463840057" sldId="949"/>
            <ac:spMk id="16" creationId="{0064EFA1-2328-97B8-663C-0F930F54BE4E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0:16.882" v="297" actId="20577"/>
          <ac:spMkLst>
            <pc:docMk/>
            <pc:sldMk cId="463840057" sldId="949"/>
            <ac:spMk id="18" creationId="{E5E380CD-4024-D753-1115-B98926CDFBB4}"/>
          </ac:spMkLst>
        </pc:spChg>
        <pc:picChg chg="del">
          <ac:chgData name="Caroline Rodrigues Silva" userId="S::caroline.silva@defesa.gov.br::19bb4993-7207-4b8a-8236-8b4928791624" providerId="AD" clId="Web-{94C6BC36-7ABF-A7CB-CAB4-ED9DCB175255}" dt="2022-11-29T17:35:24.581" v="81"/>
          <ac:picMkLst>
            <pc:docMk/>
            <pc:sldMk cId="463840057" sldId="949"/>
            <ac:picMk id="3" creationId="{798CF797-7DDE-B388-DD7C-9A071DC77CC4}"/>
          </ac:picMkLst>
        </pc:picChg>
        <pc:picChg chg="del">
          <ac:chgData name="Caroline Rodrigues Silva" userId="S::caroline.silva@defesa.gov.br::19bb4993-7207-4b8a-8236-8b4928791624" providerId="AD" clId="Web-{94C6BC36-7ABF-A7CB-CAB4-ED9DCB175255}" dt="2022-11-29T17:35:25.550" v="82"/>
          <ac:picMkLst>
            <pc:docMk/>
            <pc:sldMk cId="463840057" sldId="949"/>
            <ac:picMk id="4" creationId="{02087A14-27E2-7D9E-45C5-2266D060F142}"/>
          </ac:picMkLst>
        </pc:picChg>
        <pc:picChg chg="del">
          <ac:chgData name="Caroline Rodrigues Silva" userId="S::caroline.silva@defesa.gov.br::19bb4993-7207-4b8a-8236-8b4928791624" providerId="AD" clId="Web-{94C6BC36-7ABF-A7CB-CAB4-ED9DCB175255}" dt="2022-11-29T17:35:25.987" v="83"/>
          <ac:picMkLst>
            <pc:docMk/>
            <pc:sldMk cId="463840057" sldId="949"/>
            <ac:picMk id="5" creationId="{B07C2F50-594B-847B-2390-7382020405D4}"/>
          </ac:picMkLst>
        </pc:picChg>
        <pc:picChg chg="del">
          <ac:chgData name="Caroline Rodrigues Silva" userId="S::caroline.silva@defesa.gov.br::19bb4993-7207-4b8a-8236-8b4928791624" providerId="AD" clId="Web-{94C6BC36-7ABF-A7CB-CAB4-ED9DCB175255}" dt="2022-11-29T17:35:26.737" v="84"/>
          <ac:picMkLst>
            <pc:docMk/>
            <pc:sldMk cId="463840057" sldId="949"/>
            <ac:picMk id="6" creationId="{3677CB11-288B-51AB-C1BD-EBD0802F7DEF}"/>
          </ac:picMkLst>
        </pc:picChg>
        <pc:picChg chg="add mod ord">
          <ac:chgData name="Caroline Rodrigues Silva" userId="S::caroline.silva@defesa.gov.br::19bb4993-7207-4b8a-8236-8b4928791624" providerId="AD" clId="Web-{94C6BC36-7ABF-A7CB-CAB4-ED9DCB175255}" dt="2022-11-29T17:35:47.363" v="91" actId="1076"/>
          <ac:picMkLst>
            <pc:docMk/>
            <pc:sldMk cId="463840057" sldId="949"/>
            <ac:picMk id="9" creationId="{784B4BE0-1A8A-96CE-D6F3-ABB207C50655}"/>
          </ac:picMkLst>
        </pc:picChg>
        <pc:picChg chg="add mod">
          <ac:chgData name="Caroline Rodrigues Silva" userId="S::caroline.silva@defesa.gov.br::19bb4993-7207-4b8a-8236-8b4928791624" providerId="AD" clId="Web-{94C6BC36-7ABF-A7CB-CAB4-ED9DCB175255}" dt="2022-11-29T17:35:51.801" v="93" actId="14100"/>
          <ac:picMkLst>
            <pc:docMk/>
            <pc:sldMk cId="463840057" sldId="949"/>
            <ac:picMk id="10" creationId="{2B0376C3-F3D5-739D-0581-86FA6A4DBC2E}"/>
          </ac:picMkLst>
        </pc:picChg>
      </pc:sldChg>
      <pc:sldChg chg="addSp delSp modSp add mod replId modShow">
        <pc:chgData name="Caroline Rodrigues Silva" userId="S::caroline.silva@defesa.gov.br::19bb4993-7207-4b8a-8236-8b4928791624" providerId="AD" clId="Web-{94C6BC36-7ABF-A7CB-CAB4-ED9DCB175255}" dt="2022-11-29T17:51:36.415" v="309" actId="1076"/>
        <pc:sldMkLst>
          <pc:docMk/>
          <pc:sldMk cId="2538820348" sldId="950"/>
        </pc:sldMkLst>
        <pc:spChg chg="del mod">
          <ac:chgData name="Caroline Rodrigues Silva" userId="S::caroline.silva@defesa.gov.br::19bb4993-7207-4b8a-8236-8b4928791624" providerId="AD" clId="Web-{94C6BC36-7ABF-A7CB-CAB4-ED9DCB175255}" dt="2022-11-29T17:50:34.351" v="299"/>
          <ac:spMkLst>
            <pc:docMk/>
            <pc:sldMk cId="2538820348" sldId="950"/>
            <ac:spMk id="2" creationId="{00000000-0000-0000-0000-000000000000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1:06.398" v="304" actId="1076"/>
          <ac:spMkLst>
            <pc:docMk/>
            <pc:sldMk cId="2538820348" sldId="950"/>
            <ac:spMk id="4" creationId="{8072277B-4AB4-AA92-8F80-8B60C98347BD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1:33.321" v="308" actId="1076"/>
          <ac:spMkLst>
            <pc:docMk/>
            <pc:sldMk cId="2538820348" sldId="950"/>
            <ac:spMk id="6" creationId="{0D47F9A7-3420-5C46-BD34-AF791A30ADD3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41:20.354" v="190"/>
          <ac:spMkLst>
            <pc:docMk/>
            <pc:sldMk cId="2538820348" sldId="950"/>
            <ac:spMk id="7" creationId="{31028EFE-167A-4755-ACF8-FD7D978E5958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50:37.695" v="300"/>
          <ac:spMkLst>
            <pc:docMk/>
            <pc:sldMk cId="2538820348" sldId="950"/>
            <ac:spMk id="11" creationId="{B01DB894-DC08-7FD2-18C3-31E35765A375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1:36.415" v="309" actId="1076"/>
          <ac:spMkLst>
            <pc:docMk/>
            <pc:sldMk cId="2538820348" sldId="950"/>
            <ac:spMk id="13" creationId="{CCC17971-1032-F1C8-71E4-4DFA80398785}"/>
          </ac:spMkLst>
        </pc:spChg>
        <pc:picChg chg="del">
          <ac:chgData name="Caroline Rodrigues Silva" userId="S::caroline.silva@defesa.gov.br::19bb4993-7207-4b8a-8236-8b4928791624" providerId="AD" clId="Web-{94C6BC36-7ABF-A7CB-CAB4-ED9DCB175255}" dt="2022-11-29T17:35:59.473" v="95"/>
          <ac:picMkLst>
            <pc:docMk/>
            <pc:sldMk cId="2538820348" sldId="950"/>
            <ac:picMk id="9" creationId="{784B4BE0-1A8A-96CE-D6F3-ABB207C50655}"/>
          </ac:picMkLst>
        </pc:picChg>
        <pc:picChg chg="del">
          <ac:chgData name="Caroline Rodrigues Silva" userId="S::caroline.silva@defesa.gov.br::19bb4993-7207-4b8a-8236-8b4928791624" providerId="AD" clId="Web-{94C6BC36-7ABF-A7CB-CAB4-ED9DCB175255}" dt="2022-11-29T17:35:59.926" v="96"/>
          <ac:picMkLst>
            <pc:docMk/>
            <pc:sldMk cId="2538820348" sldId="950"/>
            <ac:picMk id="10" creationId="{2B0376C3-F3D5-739D-0581-86FA6A4DBC2E}"/>
          </ac:picMkLst>
        </pc:picChg>
      </pc:sldChg>
      <pc:sldChg chg="addSp delSp modSp add mod ord replId modShow">
        <pc:chgData name="Caroline Rodrigues Silva" userId="S::caroline.silva@defesa.gov.br::19bb4993-7207-4b8a-8236-8b4928791624" providerId="AD" clId="Web-{94C6BC36-7ABF-A7CB-CAB4-ED9DCB175255}" dt="2022-11-29T17:54:22.371" v="337" actId="20577"/>
        <pc:sldMkLst>
          <pc:docMk/>
          <pc:sldMk cId="3091074340" sldId="951"/>
        </pc:sldMkLst>
        <pc:spChg chg="add del mod">
          <ac:chgData name="Caroline Rodrigues Silva" userId="S::caroline.silva@defesa.gov.br::19bb4993-7207-4b8a-8236-8b4928791624" providerId="AD" clId="Web-{94C6BC36-7ABF-A7CB-CAB4-ED9DCB175255}" dt="2022-11-29T17:52:34.338" v="311"/>
          <ac:spMkLst>
            <pc:docMk/>
            <pc:sldMk cId="3091074340" sldId="951"/>
            <ac:spMk id="2" creationId="{00000000-0000-0000-0000-000000000000}"/>
          </ac:spMkLst>
        </pc:spChg>
        <pc:spChg chg="del mod">
          <ac:chgData name="Caroline Rodrigues Silva" userId="S::caroline.silva@defesa.gov.br::19bb4993-7207-4b8a-8236-8b4928791624" providerId="AD" clId="Web-{94C6BC36-7ABF-A7CB-CAB4-ED9DCB175255}" dt="2022-11-29T17:39:45.431" v="162"/>
          <ac:spMkLst>
            <pc:docMk/>
            <pc:sldMk cId="3091074340" sldId="951"/>
            <ac:spMk id="4" creationId="{8072277B-4AB4-AA92-8F80-8B60C98347BD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39:18.117" v="151"/>
          <ac:spMkLst>
            <pc:docMk/>
            <pc:sldMk cId="3091074340" sldId="951"/>
            <ac:spMk id="5" creationId="{A0107248-E794-D201-48C8-A3DC835EAFEA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41:17.573" v="189"/>
          <ac:spMkLst>
            <pc:docMk/>
            <pc:sldMk cId="3091074340" sldId="951"/>
            <ac:spMk id="7" creationId="{31028EFE-167A-4755-ACF8-FD7D978E5958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52:42.697" v="313"/>
          <ac:spMkLst>
            <pc:docMk/>
            <pc:sldMk cId="3091074340" sldId="951"/>
            <ac:spMk id="9" creationId="{E88C9DFE-D4C6-FC1E-394A-8F14C72B0E34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4:03.636" v="334" actId="14100"/>
          <ac:spMkLst>
            <pc:docMk/>
            <pc:sldMk cId="3091074340" sldId="951"/>
            <ac:spMk id="11" creationId="{995A1503-3132-347E-3C32-C7E29CE3B44C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4:22.371" v="337" actId="20577"/>
          <ac:spMkLst>
            <pc:docMk/>
            <pc:sldMk cId="3091074340" sldId="951"/>
            <ac:spMk id="13" creationId="{DFB3601D-3453-391D-23BD-CB6B6B26BD21}"/>
          </ac:spMkLst>
        </pc:spChg>
        <pc:picChg chg="add mod">
          <ac:chgData name="Caroline Rodrigues Silva" userId="S::caroline.silva@defesa.gov.br::19bb4993-7207-4b8a-8236-8b4928791624" providerId="AD" clId="Web-{94C6BC36-7ABF-A7CB-CAB4-ED9DCB175255}" dt="2022-11-29T17:39:56.275" v="167" actId="1076"/>
          <ac:picMkLst>
            <pc:docMk/>
            <pc:sldMk cId="3091074340" sldId="951"/>
            <ac:picMk id="6" creationId="{D8697C2D-16AA-359A-EE05-873148126B7B}"/>
          </ac:picMkLst>
        </pc:picChg>
      </pc:sldChg>
      <pc:sldChg chg="addSp delSp modSp add replId">
        <pc:chgData name="Caroline Rodrigues Silva" userId="S::caroline.silva@defesa.gov.br::19bb4993-7207-4b8a-8236-8b4928791624" providerId="AD" clId="Web-{94C6BC36-7ABF-A7CB-CAB4-ED9DCB175255}" dt="2022-11-29T17:55:38.482" v="350" actId="20577"/>
        <pc:sldMkLst>
          <pc:docMk/>
          <pc:sldMk cId="1416244514" sldId="952"/>
        </pc:sldMkLst>
        <pc:spChg chg="del mod">
          <ac:chgData name="Caroline Rodrigues Silva" userId="S::caroline.silva@defesa.gov.br::19bb4993-7207-4b8a-8236-8b4928791624" providerId="AD" clId="Web-{94C6BC36-7ABF-A7CB-CAB4-ED9DCB175255}" dt="2022-11-29T17:54:43.434" v="341"/>
          <ac:spMkLst>
            <pc:docMk/>
            <pc:sldMk cId="1416244514" sldId="952"/>
            <ac:spMk id="2" creationId="{00000000-0000-0000-0000-000000000000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41:10.901" v="187" actId="1076"/>
          <ac:spMkLst>
            <pc:docMk/>
            <pc:sldMk cId="1416244514" sldId="952"/>
            <ac:spMk id="4" creationId="{30D82AF4-EE60-A62B-22BB-990EC292219C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7:41:13.667" v="188"/>
          <ac:spMkLst>
            <pc:docMk/>
            <pc:sldMk cId="1416244514" sldId="952"/>
            <ac:spMk id="7" creationId="{31028EFE-167A-4755-ACF8-FD7D978E5958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4:52.012" v="344" actId="14100"/>
          <ac:spMkLst>
            <pc:docMk/>
            <pc:sldMk cId="1416244514" sldId="952"/>
            <ac:spMk id="8" creationId="{05A58BF1-6009-BFA5-9BE5-61191450E0E1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54:45.512" v="342"/>
          <ac:spMkLst>
            <pc:docMk/>
            <pc:sldMk cId="1416244514" sldId="952"/>
            <ac:spMk id="10" creationId="{E61280BC-28FE-2703-4AEE-E330EC3BBCB8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5:38.482" v="350" actId="20577"/>
          <ac:spMkLst>
            <pc:docMk/>
            <pc:sldMk cId="1416244514" sldId="952"/>
            <ac:spMk id="12" creationId="{B1A947EC-16D8-829C-18DC-25564FB10379}"/>
          </ac:spMkLst>
        </pc:spChg>
        <pc:picChg chg="add mod">
          <ac:chgData name="Caroline Rodrigues Silva" userId="S::caroline.silva@defesa.gov.br::19bb4993-7207-4b8a-8236-8b4928791624" providerId="AD" clId="Web-{94C6BC36-7ABF-A7CB-CAB4-ED9DCB175255}" dt="2022-11-29T17:41:45.511" v="194" actId="1076"/>
          <ac:picMkLst>
            <pc:docMk/>
            <pc:sldMk cId="1416244514" sldId="952"/>
            <ac:picMk id="3" creationId="{3008EFEA-C4D7-A5D0-FEF7-5C822ACC809C}"/>
          </ac:picMkLst>
        </pc:picChg>
        <pc:picChg chg="del">
          <ac:chgData name="Caroline Rodrigues Silva" userId="S::caroline.silva@defesa.gov.br::19bb4993-7207-4b8a-8236-8b4928791624" providerId="AD" clId="Web-{94C6BC36-7ABF-A7CB-CAB4-ED9DCB175255}" dt="2022-11-29T17:40:02.134" v="169"/>
          <ac:picMkLst>
            <pc:docMk/>
            <pc:sldMk cId="1416244514" sldId="952"/>
            <ac:picMk id="6" creationId="{D8697C2D-16AA-359A-EE05-873148126B7B}"/>
          </ac:picMkLst>
        </pc:picChg>
      </pc:sldChg>
      <pc:sldChg chg="addSp delSp modSp add ord replId">
        <pc:chgData name="Caroline Rodrigues Silva" userId="S::caroline.silva@defesa.gov.br::19bb4993-7207-4b8a-8236-8b4928791624" providerId="AD" clId="Web-{94C6BC36-7ABF-A7CB-CAB4-ED9DCB175255}" dt="2022-11-29T17:56:47.392" v="375" actId="1076"/>
        <pc:sldMkLst>
          <pc:docMk/>
          <pc:sldMk cId="763305234" sldId="953"/>
        </pc:sldMkLst>
        <pc:spChg chg="del mod">
          <ac:chgData name="Caroline Rodrigues Silva" userId="S::caroline.silva@defesa.gov.br::19bb4993-7207-4b8a-8236-8b4928791624" providerId="AD" clId="Web-{94C6BC36-7ABF-A7CB-CAB4-ED9DCB175255}" dt="2022-11-29T17:55:59.186" v="352"/>
          <ac:spMkLst>
            <pc:docMk/>
            <pc:sldMk cId="763305234" sldId="953"/>
            <ac:spMk id="2" creationId="{00000000-0000-0000-0000-000000000000}"/>
          </ac:spMkLst>
        </pc:spChg>
        <pc:spChg chg="del mod">
          <ac:chgData name="Caroline Rodrigues Silva" userId="S::caroline.silva@defesa.gov.br::19bb4993-7207-4b8a-8236-8b4928791624" providerId="AD" clId="Web-{94C6BC36-7ABF-A7CB-CAB4-ED9DCB175255}" dt="2022-11-29T17:42:20.074" v="205"/>
          <ac:spMkLst>
            <pc:docMk/>
            <pc:sldMk cId="763305234" sldId="953"/>
            <ac:spMk id="4" creationId="{30D82AF4-EE60-A62B-22BB-990EC292219C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56:21.436" v="360"/>
          <ac:spMkLst>
            <pc:docMk/>
            <pc:sldMk cId="763305234" sldId="953"/>
            <ac:spMk id="7" creationId="{02CE4614-62C6-04A2-B46D-9589E1239335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56:03.186" v="353"/>
          <ac:spMkLst>
            <pc:docMk/>
            <pc:sldMk cId="763305234" sldId="953"/>
            <ac:spMk id="9" creationId="{CDECAE59-0C31-2381-F8DC-AEB76AF9334D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6:34.874" v="363" actId="20577"/>
          <ac:spMkLst>
            <pc:docMk/>
            <pc:sldMk cId="763305234" sldId="953"/>
            <ac:spMk id="11" creationId="{5D051AE9-ECC7-2008-B5A3-38D6FA577A5E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6:47.392" v="375" actId="1076"/>
          <ac:spMkLst>
            <pc:docMk/>
            <pc:sldMk cId="763305234" sldId="953"/>
            <ac:spMk id="13" creationId="{F0C75CD9-FE99-99B5-8350-A5606537A063}"/>
          </ac:spMkLst>
        </pc:spChg>
        <pc:picChg chg="del">
          <ac:chgData name="Caroline Rodrigues Silva" userId="S::caroline.silva@defesa.gov.br::19bb4993-7207-4b8a-8236-8b4928791624" providerId="AD" clId="Web-{94C6BC36-7ABF-A7CB-CAB4-ED9DCB175255}" dt="2022-11-29T17:42:10.559" v="202"/>
          <ac:picMkLst>
            <pc:docMk/>
            <pc:sldMk cId="763305234" sldId="953"/>
            <ac:picMk id="3" creationId="{3008EFEA-C4D7-A5D0-FEF7-5C822ACC809C}"/>
          </ac:picMkLst>
        </pc:picChg>
        <pc:picChg chg="add mod">
          <ac:chgData name="Caroline Rodrigues Silva" userId="S::caroline.silva@defesa.gov.br::19bb4993-7207-4b8a-8236-8b4928791624" providerId="AD" clId="Web-{94C6BC36-7ABF-A7CB-CAB4-ED9DCB175255}" dt="2022-11-29T17:42:26.356" v="208" actId="1076"/>
          <ac:picMkLst>
            <pc:docMk/>
            <pc:sldMk cId="763305234" sldId="953"/>
            <ac:picMk id="5" creationId="{F3F54569-E164-BFA3-E5FD-86C10B5F6891}"/>
          </ac:picMkLst>
        </pc:picChg>
      </pc:sldChg>
      <pc:sldChg chg="addSp delSp modSp add mod replId modShow">
        <pc:chgData name="Caroline Rodrigues Silva" userId="S::caroline.silva@defesa.gov.br::19bb4993-7207-4b8a-8236-8b4928791624" providerId="AD" clId="Web-{94C6BC36-7ABF-A7CB-CAB4-ED9DCB175255}" dt="2022-11-29T18:11:57.113" v="530"/>
        <pc:sldMkLst>
          <pc:docMk/>
          <pc:sldMk cId="3446320372" sldId="954"/>
        </pc:sldMkLst>
        <pc:spChg chg="del mod">
          <ac:chgData name="Caroline Rodrigues Silva" userId="S::caroline.silva@defesa.gov.br::19bb4993-7207-4b8a-8236-8b4928791624" providerId="AD" clId="Web-{94C6BC36-7ABF-A7CB-CAB4-ED9DCB175255}" dt="2022-11-29T17:57:13.859" v="379"/>
          <ac:spMkLst>
            <pc:docMk/>
            <pc:sldMk cId="3446320372" sldId="954"/>
            <ac:spMk id="2" creationId="{00000000-0000-0000-0000-000000000000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7:25.235" v="382" actId="14100"/>
          <ac:spMkLst>
            <pc:docMk/>
            <pc:sldMk cId="3446320372" sldId="954"/>
            <ac:spMk id="4" creationId="{A1FFBA9B-C604-26A4-0FB0-FE1A6F3DF848}"/>
          </ac:spMkLst>
        </pc:spChg>
        <pc:spChg chg="add del mod">
          <ac:chgData name="Caroline Rodrigues Silva" userId="S::caroline.silva@defesa.gov.br::19bb4993-7207-4b8a-8236-8b4928791624" providerId="AD" clId="Web-{94C6BC36-7ABF-A7CB-CAB4-ED9DCB175255}" dt="2022-11-29T17:57:19.797" v="380"/>
          <ac:spMkLst>
            <pc:docMk/>
            <pc:sldMk cId="3446320372" sldId="954"/>
            <ac:spMk id="7" creationId="{97DB521C-B03B-B4FC-E365-378AF1A1526F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7:38.907" v="389" actId="1076"/>
          <ac:spMkLst>
            <pc:docMk/>
            <pc:sldMk cId="3446320372" sldId="954"/>
            <ac:spMk id="9" creationId="{FEC48D9F-9117-A695-1404-70E56C1D9E3F}"/>
          </ac:spMkLst>
        </pc:spChg>
        <pc:spChg chg="add mod">
          <ac:chgData name="Caroline Rodrigues Silva" userId="S::caroline.silva@defesa.gov.br::19bb4993-7207-4b8a-8236-8b4928791624" providerId="AD" clId="Web-{94C6BC36-7ABF-A7CB-CAB4-ED9DCB175255}" dt="2022-11-29T17:59:49.378" v="433" actId="20577"/>
          <ac:spMkLst>
            <pc:docMk/>
            <pc:sldMk cId="3446320372" sldId="954"/>
            <ac:spMk id="10" creationId="{6779A4D6-7B8B-87D3-A1C3-A653945DAE39}"/>
          </ac:spMkLst>
        </pc:spChg>
        <pc:spChg chg="add del">
          <ac:chgData name="Caroline Rodrigues Silva" userId="S::caroline.silva@defesa.gov.br::19bb4993-7207-4b8a-8236-8b4928791624" providerId="AD" clId="Web-{94C6BC36-7ABF-A7CB-CAB4-ED9DCB175255}" dt="2022-11-29T18:00:08.691" v="435"/>
          <ac:spMkLst>
            <pc:docMk/>
            <pc:sldMk cId="3446320372" sldId="954"/>
            <ac:spMk id="11" creationId="{758999F4-68F5-B50E-FE0A-34041D96E8AB}"/>
          </ac:spMkLst>
        </pc:spChg>
        <pc:picChg chg="del">
          <ac:chgData name="Caroline Rodrigues Silva" userId="S::caroline.silva@defesa.gov.br::19bb4993-7207-4b8a-8236-8b4928791624" providerId="AD" clId="Web-{94C6BC36-7ABF-A7CB-CAB4-ED9DCB175255}" dt="2022-11-29T17:42:33.715" v="210"/>
          <ac:picMkLst>
            <pc:docMk/>
            <pc:sldMk cId="3446320372" sldId="954"/>
            <ac:picMk id="5" creationId="{F3F54569-E164-BFA3-E5FD-86C10B5F6891}"/>
          </ac:picMkLst>
        </pc:picChg>
      </pc:sldChg>
      <pc:sldChg chg="modSp add mod replId modShow">
        <pc:chgData name="Caroline Rodrigues Silva" userId="S::caroline.silva@defesa.gov.br::19bb4993-7207-4b8a-8236-8b4928791624" providerId="AD" clId="Web-{94C6BC36-7ABF-A7CB-CAB4-ED9DCB175255}" dt="2022-11-29T18:11:59.847" v="531"/>
        <pc:sldMkLst>
          <pc:docMk/>
          <pc:sldMk cId="1949938208" sldId="955"/>
        </pc:sldMkLst>
        <pc:spChg chg="mod">
          <ac:chgData name="Caroline Rodrigues Silva" userId="S::caroline.silva@defesa.gov.br::19bb4993-7207-4b8a-8236-8b4928791624" providerId="AD" clId="Web-{94C6BC36-7ABF-A7CB-CAB4-ED9DCB175255}" dt="2022-11-29T18:02:24.835" v="485" actId="1076"/>
          <ac:spMkLst>
            <pc:docMk/>
            <pc:sldMk cId="1949938208" sldId="955"/>
            <ac:spMk id="10" creationId="{6779A4D6-7B8B-87D3-A1C3-A653945DAE39}"/>
          </ac:spMkLst>
        </pc:spChg>
      </pc:sldChg>
      <pc:sldChg chg="modSp add mod replId modShow">
        <pc:chgData name="Caroline Rodrigues Silva" userId="S::caroline.silva@defesa.gov.br::19bb4993-7207-4b8a-8236-8b4928791624" providerId="AD" clId="Web-{94C6BC36-7ABF-A7CB-CAB4-ED9DCB175255}" dt="2022-11-29T18:12:01.847" v="532"/>
        <pc:sldMkLst>
          <pc:docMk/>
          <pc:sldMk cId="2724378745" sldId="956"/>
        </pc:sldMkLst>
        <pc:spChg chg="mod">
          <ac:chgData name="Caroline Rodrigues Silva" userId="S::caroline.silva@defesa.gov.br::19bb4993-7207-4b8a-8236-8b4928791624" providerId="AD" clId="Web-{94C6BC36-7ABF-A7CB-CAB4-ED9DCB175255}" dt="2022-11-29T18:06:49.856" v="507" actId="1076"/>
          <ac:spMkLst>
            <pc:docMk/>
            <pc:sldMk cId="2724378745" sldId="956"/>
            <ac:spMk id="10" creationId="{6779A4D6-7B8B-87D3-A1C3-A653945DAE39}"/>
          </ac:spMkLst>
        </pc:spChg>
      </pc:sldChg>
      <pc:sldChg chg="addSp delSp modSp add del replId">
        <pc:chgData name="Caroline Rodrigues Silva" userId="S::caroline.silva@defesa.gov.br::19bb4993-7207-4b8a-8236-8b4928791624" providerId="AD" clId="Web-{94C6BC36-7ABF-A7CB-CAB4-ED9DCB175255}" dt="2022-11-29T18:11:02.393" v="527"/>
        <pc:sldMkLst>
          <pc:docMk/>
          <pc:sldMk cId="2167478216" sldId="957"/>
        </pc:sldMkLst>
        <pc:spChg chg="add del mod">
          <ac:chgData name="Caroline Rodrigues Silva" userId="S::caroline.silva@defesa.gov.br::19bb4993-7207-4b8a-8236-8b4928791624" providerId="AD" clId="Web-{94C6BC36-7ABF-A7CB-CAB4-ED9DCB175255}" dt="2022-11-29T18:07:12.388" v="512"/>
          <ac:spMkLst>
            <pc:docMk/>
            <pc:sldMk cId="2167478216" sldId="957"/>
            <ac:spMk id="3" creationId="{999BA96E-E62D-7B4C-66C7-982E8046E374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8:07:11.091" v="511"/>
          <ac:spMkLst>
            <pc:docMk/>
            <pc:sldMk cId="2167478216" sldId="957"/>
            <ac:spMk id="4" creationId="{A1FFBA9B-C604-26A4-0FB0-FE1A6F3DF848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8:07:09.825" v="510"/>
          <ac:spMkLst>
            <pc:docMk/>
            <pc:sldMk cId="2167478216" sldId="957"/>
            <ac:spMk id="9" creationId="{FEC48D9F-9117-A695-1404-70E56C1D9E3F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8:07:08.435" v="509"/>
          <ac:spMkLst>
            <pc:docMk/>
            <pc:sldMk cId="2167478216" sldId="957"/>
            <ac:spMk id="10" creationId="{6779A4D6-7B8B-87D3-A1C3-A653945DAE39}"/>
          </ac:spMkLst>
        </pc:spChg>
        <pc:picChg chg="add mod">
          <ac:chgData name="Caroline Rodrigues Silva" userId="S::caroline.silva@defesa.gov.br::19bb4993-7207-4b8a-8236-8b4928791624" providerId="AD" clId="Web-{94C6BC36-7ABF-A7CB-CAB4-ED9DCB175255}" dt="2022-11-29T18:07:19.669" v="514" actId="1076"/>
          <ac:picMkLst>
            <pc:docMk/>
            <pc:sldMk cId="2167478216" sldId="957"/>
            <ac:picMk id="5" creationId="{852D6B6B-3725-7787-AFA1-635CD7CDA8B4}"/>
          </ac:picMkLst>
        </pc:picChg>
      </pc:sldChg>
      <pc:sldChg chg="addSp delSp modSp add replId">
        <pc:chgData name="Caroline Rodrigues Silva" userId="S::caroline.silva@defesa.gov.br::19bb4993-7207-4b8a-8236-8b4928791624" providerId="AD" clId="Web-{94C6BC36-7ABF-A7CB-CAB4-ED9DCB175255}" dt="2022-11-29T18:10:57.486" v="526"/>
        <pc:sldMkLst>
          <pc:docMk/>
          <pc:sldMk cId="1973947256" sldId="958"/>
        </pc:sldMkLst>
        <pc:spChg chg="mod">
          <ac:chgData name="Caroline Rodrigues Silva" userId="S::caroline.silva@defesa.gov.br::19bb4993-7207-4b8a-8236-8b4928791624" providerId="AD" clId="Web-{94C6BC36-7ABF-A7CB-CAB4-ED9DCB175255}" dt="2022-11-29T18:07:43.670" v="520" actId="20577"/>
          <ac:spMkLst>
            <pc:docMk/>
            <pc:sldMk cId="1973947256" sldId="958"/>
            <ac:spMk id="9" creationId="{FEC48D9F-9117-A695-1404-70E56C1D9E3F}"/>
          </ac:spMkLst>
        </pc:spChg>
        <pc:spChg chg="del">
          <ac:chgData name="Caroline Rodrigues Silva" userId="S::caroline.silva@defesa.gov.br::19bb4993-7207-4b8a-8236-8b4928791624" providerId="AD" clId="Web-{94C6BC36-7ABF-A7CB-CAB4-ED9DCB175255}" dt="2022-11-29T18:07:37.466" v="519"/>
          <ac:spMkLst>
            <pc:docMk/>
            <pc:sldMk cId="1973947256" sldId="958"/>
            <ac:spMk id="10" creationId="{6779A4D6-7B8B-87D3-A1C3-A653945DAE39}"/>
          </ac:spMkLst>
        </pc:spChg>
        <pc:picChg chg="add del mod">
          <ac:chgData name="Caroline Rodrigues Silva" userId="S::caroline.silva@defesa.gov.br::19bb4993-7207-4b8a-8236-8b4928791624" providerId="AD" clId="Web-{94C6BC36-7ABF-A7CB-CAB4-ED9DCB175255}" dt="2022-11-29T18:10:57.486" v="526"/>
          <ac:picMkLst>
            <pc:docMk/>
            <pc:sldMk cId="1973947256" sldId="958"/>
            <ac:picMk id="3" creationId="{28F7F22C-7A15-1A5D-A71D-85CEB3736E63}"/>
          </ac:picMkLst>
        </pc:picChg>
      </pc:sldChg>
    </pc:docChg>
  </pc:docChgLst>
  <pc:docChgLst>
    <pc:chgData name="Caroline Rodrigues Silva" userId="S::caroline.silva@defesa.gov.br::19bb4993-7207-4b8a-8236-8b4928791624" providerId="AD" clId="Web-{0F9544E2-F9A4-1BE6-0C43-DCD585242634}"/>
    <pc:docChg chg="modSld">
      <pc:chgData name="Caroline Rodrigues Silva" userId="S::caroline.silva@defesa.gov.br::19bb4993-7207-4b8a-8236-8b4928791624" providerId="AD" clId="Web-{0F9544E2-F9A4-1BE6-0C43-DCD585242634}" dt="2022-09-19T18:27:46.826" v="36" actId="20577"/>
      <pc:docMkLst>
        <pc:docMk/>
      </pc:docMkLst>
      <pc:sldChg chg="modSp">
        <pc:chgData name="Caroline Rodrigues Silva" userId="S::caroline.silva@defesa.gov.br::19bb4993-7207-4b8a-8236-8b4928791624" providerId="AD" clId="Web-{0F9544E2-F9A4-1BE6-0C43-DCD585242634}" dt="2022-09-19T18:26:01.539" v="28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0F9544E2-F9A4-1BE6-0C43-DCD585242634}" dt="2022-09-19T18:26:01.539" v="28" actId="20577"/>
          <ac:spMkLst>
            <pc:docMk/>
            <pc:sldMk cId="3063329352" sldId="256"/>
            <ac:spMk id="2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6:43.307" v="30" actId="20577"/>
        <pc:sldMkLst>
          <pc:docMk/>
          <pc:sldMk cId="1771336840" sldId="688"/>
        </pc:sldMkLst>
        <pc:spChg chg="mod">
          <ac:chgData name="Caroline Rodrigues Silva" userId="S::caroline.silva@defesa.gov.br::19bb4993-7207-4b8a-8236-8b4928791624" providerId="AD" clId="Web-{0F9544E2-F9A4-1BE6-0C43-DCD585242634}" dt="2022-09-19T18:25:34.131" v="13" actId="20577"/>
          <ac:spMkLst>
            <pc:docMk/>
            <pc:sldMk cId="1771336840" sldId="688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6:43.307" v="30" actId="20577"/>
          <ac:spMkLst>
            <pc:docMk/>
            <pc:sldMk cId="1771336840" sldId="688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6:48.511" v="31" actId="20577"/>
        <pc:sldMkLst>
          <pc:docMk/>
          <pc:sldMk cId="4146184433" sldId="827"/>
        </pc:sldMkLst>
        <pc:spChg chg="mod">
          <ac:chgData name="Caroline Rodrigues Silva" userId="S::caroline.silva@defesa.gov.br::19bb4993-7207-4b8a-8236-8b4928791624" providerId="AD" clId="Web-{0F9544E2-F9A4-1BE6-0C43-DCD585242634}" dt="2022-09-19T18:26:48.511" v="31" actId="20577"/>
          <ac:spMkLst>
            <pc:docMk/>
            <pc:sldMk cId="4146184433" sldId="827"/>
            <ac:spMk id="11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6:34.728" v="29" actId="20577"/>
        <pc:sldMkLst>
          <pc:docMk/>
          <pc:sldMk cId="3683291582" sldId="840"/>
        </pc:sldMkLst>
        <pc:spChg chg="mod">
          <ac:chgData name="Caroline Rodrigues Silva" userId="S::caroline.silva@defesa.gov.br::19bb4993-7207-4b8a-8236-8b4928791624" providerId="AD" clId="Web-{0F9544E2-F9A4-1BE6-0C43-DCD585242634}" dt="2022-09-19T18:25:41.429" v="18" actId="20577"/>
          <ac:spMkLst>
            <pc:docMk/>
            <pc:sldMk cId="3683291582" sldId="840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6:34.728" v="29" actId="20577"/>
          <ac:spMkLst>
            <pc:docMk/>
            <pc:sldMk cId="3683291582" sldId="840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7:46.826" v="36" actId="20577"/>
        <pc:sldMkLst>
          <pc:docMk/>
          <pc:sldMk cId="1460951831" sldId="848"/>
        </pc:sldMkLst>
        <pc:spChg chg="mod">
          <ac:chgData name="Caroline Rodrigues Silva" userId="S::caroline.silva@defesa.gov.br::19bb4993-7207-4b8a-8236-8b4928791624" providerId="AD" clId="Web-{0F9544E2-F9A4-1BE6-0C43-DCD585242634}" dt="2022-09-19T18:25:48.398" v="20" actId="20577"/>
          <ac:spMkLst>
            <pc:docMk/>
            <pc:sldMk cId="1460951831" sldId="848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7:46.826" v="36" actId="20577"/>
          <ac:spMkLst>
            <pc:docMk/>
            <pc:sldMk cId="1460951831" sldId="848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7:38.967" v="35" actId="20577"/>
        <pc:sldMkLst>
          <pc:docMk/>
          <pc:sldMk cId="1945491278" sldId="934"/>
        </pc:sldMkLst>
        <pc:spChg chg="mod">
          <ac:chgData name="Caroline Rodrigues Silva" userId="S::caroline.silva@defesa.gov.br::19bb4993-7207-4b8a-8236-8b4928791624" providerId="AD" clId="Web-{0F9544E2-F9A4-1BE6-0C43-DCD585242634}" dt="2022-09-19T18:25:23.303" v="8" actId="20577"/>
          <ac:spMkLst>
            <pc:docMk/>
            <pc:sldMk cId="1945491278" sldId="934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7:38.967" v="35" actId="20577"/>
          <ac:spMkLst>
            <pc:docMk/>
            <pc:sldMk cId="1945491278" sldId="934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7:33.529" v="34" actId="20577"/>
        <pc:sldMkLst>
          <pc:docMk/>
          <pc:sldMk cId="3962770364" sldId="935"/>
        </pc:sldMkLst>
        <pc:spChg chg="mod">
          <ac:chgData name="Caroline Rodrigues Silva" userId="S::caroline.silva@defesa.gov.br::19bb4993-7207-4b8a-8236-8b4928791624" providerId="AD" clId="Web-{0F9544E2-F9A4-1BE6-0C43-DCD585242634}" dt="2022-09-19T18:27:33.529" v="34" actId="20577"/>
          <ac:spMkLst>
            <pc:docMk/>
            <pc:sldMk cId="3962770364" sldId="935"/>
            <ac:spMk id="7" creationId="{31028EFE-167A-4755-ACF8-FD7D978E5958}"/>
          </ac:spMkLst>
        </pc:spChg>
      </pc:sldChg>
    </pc:docChg>
  </pc:docChgLst>
  <pc:docChgLst>
    <pc:chgData name="Caroline Rodrigues Silva" userId="S::caroline.silva@defesa.gov.br::19bb4993-7207-4b8a-8236-8b4928791624" providerId="AD" clId="Web-{91602F94-37C0-2C68-51AE-BE2DD9D50DE3}"/>
    <pc:docChg chg="modSld">
      <pc:chgData name="Caroline Rodrigues Silva" userId="S::caroline.silva@defesa.gov.br::19bb4993-7207-4b8a-8236-8b4928791624" providerId="AD" clId="Web-{91602F94-37C0-2C68-51AE-BE2DD9D50DE3}" dt="2022-11-22T19:56:56.566" v="28" actId="20577"/>
      <pc:docMkLst>
        <pc:docMk/>
      </pc:docMkLst>
      <pc:sldChg chg="addSp delSp modSp">
        <pc:chgData name="Caroline Rodrigues Silva" userId="S::caroline.silva@defesa.gov.br::19bb4993-7207-4b8a-8236-8b4928791624" providerId="AD" clId="Web-{91602F94-37C0-2C68-51AE-BE2DD9D50DE3}" dt="2022-11-22T19:56:56.566" v="28" actId="20577"/>
        <pc:sldMkLst>
          <pc:docMk/>
          <pc:sldMk cId="1494310569" sldId="937"/>
        </pc:sldMkLst>
        <pc:spChg chg="add mod">
          <ac:chgData name="Caroline Rodrigues Silva" userId="S::caroline.silva@defesa.gov.br::19bb4993-7207-4b8a-8236-8b4928791624" providerId="AD" clId="Web-{91602F94-37C0-2C68-51AE-BE2DD9D50DE3}" dt="2022-11-22T19:56:56.566" v="28" actId="20577"/>
          <ac:spMkLst>
            <pc:docMk/>
            <pc:sldMk cId="1494310569" sldId="937"/>
            <ac:spMk id="5" creationId="{6A7015AA-4F85-C92D-45FB-23B64ABBDBDA}"/>
          </ac:spMkLst>
        </pc:spChg>
        <pc:spChg chg="add del">
          <ac:chgData name="Caroline Rodrigues Silva" userId="S::caroline.silva@defesa.gov.br::19bb4993-7207-4b8a-8236-8b4928791624" providerId="AD" clId="Web-{91602F94-37C0-2C68-51AE-BE2DD9D50DE3}" dt="2022-11-22T19:56:35.800" v="4"/>
          <ac:spMkLst>
            <pc:docMk/>
            <pc:sldMk cId="1494310569" sldId="937"/>
            <ac:spMk id="8" creationId="{8A02B957-8A73-D7EC-7E47-3EF009EFA7D0}"/>
          </ac:spMkLst>
        </pc:spChg>
      </pc:sldChg>
    </pc:docChg>
  </pc:docChgLst>
  <pc:docChgLst>
    <pc:chgData name="Brenda Gomes Xavier da Silva" userId="S::brenda.silva@defesa.gov.br::5e0c0678-7562-4cb1-b568-3a307acfdce4" providerId="AD" clId="Web-{847212D0-E056-A950-82C6-B653131371DD}"/>
    <pc:docChg chg="addSld delSld modSld">
      <pc:chgData name="Brenda Gomes Xavier da Silva" userId="S::brenda.silva@defesa.gov.br::5e0c0678-7562-4cb1-b568-3a307acfdce4" providerId="AD" clId="Web-{847212D0-E056-A950-82C6-B653131371DD}" dt="2022-09-20T18:28:35.615" v="37" actId="20577"/>
      <pc:docMkLst>
        <pc:docMk/>
      </pc:docMkLst>
      <pc:sldChg chg="delSp modSp del">
        <pc:chgData name="Brenda Gomes Xavier da Silva" userId="S::brenda.silva@defesa.gov.br::5e0c0678-7562-4cb1-b568-3a307acfdce4" providerId="AD" clId="Web-{847212D0-E056-A950-82C6-B653131371DD}" dt="2022-09-20T18:28:04.317" v="22"/>
        <pc:sldMkLst>
          <pc:docMk/>
          <pc:sldMk cId="448086810" sldId="837"/>
        </pc:sldMkLst>
        <pc:spChg chg="mod">
          <ac:chgData name="Brenda Gomes Xavier da Silva" userId="S::brenda.silva@defesa.gov.br::5e0c0678-7562-4cb1-b568-3a307acfdce4" providerId="AD" clId="Web-{847212D0-E056-A950-82C6-B653131371DD}" dt="2022-09-20T18:27:49.691" v="20" actId="20577"/>
          <ac:spMkLst>
            <pc:docMk/>
            <pc:sldMk cId="448086810" sldId="837"/>
            <ac:spMk id="7" creationId="{00000000-0000-0000-0000-000000000000}"/>
          </ac:spMkLst>
        </pc:spChg>
        <pc:picChg chg="del">
          <ac:chgData name="Brenda Gomes Xavier da Silva" userId="S::brenda.silva@defesa.gov.br::5e0c0678-7562-4cb1-b568-3a307acfdce4" providerId="AD" clId="Web-{847212D0-E056-A950-82C6-B653131371DD}" dt="2022-09-20T18:27:53.988" v="21"/>
          <ac:picMkLst>
            <pc:docMk/>
            <pc:sldMk cId="448086810" sldId="837"/>
            <ac:picMk id="3" creationId="{00000000-0000-0000-0000-000000000000}"/>
          </ac:picMkLst>
        </pc:picChg>
      </pc:sldChg>
      <pc:sldChg chg="add replId">
        <pc:chgData name="Brenda Gomes Xavier da Silva" userId="S::brenda.silva@defesa.gov.br::5e0c0678-7562-4cb1-b568-3a307acfdce4" providerId="AD" clId="Web-{847212D0-E056-A950-82C6-B653131371DD}" dt="2022-09-20T18:27:23.612" v="2"/>
        <pc:sldMkLst>
          <pc:docMk/>
          <pc:sldMk cId="2149267729" sldId="936"/>
        </pc:sldMkLst>
      </pc:sldChg>
      <pc:sldChg chg="add del replId">
        <pc:chgData name="Brenda Gomes Xavier da Silva" userId="S::brenda.silva@defesa.gov.br::5e0c0678-7562-4cb1-b568-3a307acfdce4" providerId="AD" clId="Web-{847212D0-E056-A950-82C6-B653131371DD}" dt="2022-09-20T18:27:18.019" v="1"/>
        <pc:sldMkLst>
          <pc:docMk/>
          <pc:sldMk cId="4023058510" sldId="936"/>
        </pc:sldMkLst>
      </pc:sldChg>
      <pc:sldChg chg="modSp add replId">
        <pc:chgData name="Brenda Gomes Xavier da Silva" userId="S::brenda.silva@defesa.gov.br::5e0c0678-7562-4cb1-b568-3a307acfdce4" providerId="AD" clId="Web-{847212D0-E056-A950-82C6-B653131371DD}" dt="2022-09-20T18:28:35.615" v="37" actId="20577"/>
        <pc:sldMkLst>
          <pc:docMk/>
          <pc:sldMk cId="1494310569" sldId="937"/>
        </pc:sldMkLst>
        <pc:spChg chg="mod">
          <ac:chgData name="Brenda Gomes Xavier da Silva" userId="S::brenda.silva@defesa.gov.br::5e0c0678-7562-4cb1-b568-3a307acfdce4" providerId="AD" clId="Web-{847212D0-E056-A950-82C6-B653131371DD}" dt="2022-09-20T18:28:29.398" v="36" actId="20577"/>
          <ac:spMkLst>
            <pc:docMk/>
            <pc:sldMk cId="1494310569" sldId="937"/>
            <ac:spMk id="2" creationId="{00000000-0000-0000-0000-000000000000}"/>
          </ac:spMkLst>
        </pc:spChg>
        <pc:spChg chg="mod">
          <ac:chgData name="Brenda Gomes Xavier da Silva" userId="S::brenda.silva@defesa.gov.br::5e0c0678-7562-4cb1-b568-3a307acfdce4" providerId="AD" clId="Web-{847212D0-E056-A950-82C6-B653131371DD}" dt="2022-09-20T18:28:35.615" v="37" actId="20577"/>
          <ac:spMkLst>
            <pc:docMk/>
            <pc:sldMk cId="1494310569" sldId="937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0CEF5ACB-7842-2162-419E-0DE3346A2F0C}"/>
    <pc:docChg chg="modSld">
      <pc:chgData name="Allana Cristine Marques Gonçalves" userId="S::allana.goncalves@defesa.gov.br::14cc0285-ee6d-4c5e-82da-c3015f2ab45b" providerId="AD" clId="Web-{0CEF5ACB-7842-2162-419E-0DE3346A2F0C}" dt="2022-11-25T21:51:47.687" v="637" actId="1076"/>
      <pc:docMkLst>
        <pc:docMk/>
      </pc:docMkLst>
      <pc:sldChg chg="modSp">
        <pc:chgData name="Allana Cristine Marques Gonçalves" userId="S::allana.goncalves@defesa.gov.br::14cc0285-ee6d-4c5e-82da-c3015f2ab45b" providerId="AD" clId="Web-{0CEF5ACB-7842-2162-419E-0DE3346A2F0C}" dt="2022-11-25T21:23:41.915" v="38" actId="14100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2:00.549" v="26" actId="1076"/>
          <ac:spMkLst>
            <pc:docMk/>
            <pc:sldMk cId="3063329352" sldId="256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CEF5ACB-7842-2162-419E-0DE3346A2F0C}" dt="2022-11-25T21:22:17.706" v="28" actId="1076"/>
          <ac:spMkLst>
            <pc:docMk/>
            <pc:sldMk cId="3063329352" sldId="256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CEF5ACB-7842-2162-419E-0DE3346A2F0C}" dt="2022-11-25T21:23:41.915" v="38" actId="14100"/>
          <ac:spMkLst>
            <pc:docMk/>
            <pc:sldMk cId="3063329352" sldId="256"/>
            <ac:spMk id="9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0CEF5ACB-7842-2162-419E-0DE3346A2F0C}" dt="2022-11-25T21:22:59.709" v="34" actId="1076"/>
          <ac:picMkLst>
            <pc:docMk/>
            <pc:sldMk cId="3063329352" sldId="256"/>
            <ac:picMk id="4" creationId="{223DC277-FEA5-4D81-A382-A0FC9CA3C1CF}"/>
          </ac:picMkLst>
        </pc:pic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21:28.453" v="23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1:28.453" v="23" actId="20577"/>
          <ac:spMkLst>
            <pc:docMk/>
            <pc:sldMk cId="1771336840" sldId="688"/>
            <ac:spMk id="2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21:22.437" v="22" actId="20577"/>
        <pc:sldMkLst>
          <pc:docMk/>
          <pc:sldMk cId="4146184433" sldId="827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1:22.437" v="22" actId="20577"/>
          <ac:spMkLst>
            <pc:docMk/>
            <pc:sldMk cId="4146184433" sldId="827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20:53.467" v="18" actId="20577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0:53.467" v="18" actId="20577"/>
          <ac:spMkLst>
            <pc:docMk/>
            <pc:sldMk cId="2078846869" sldId="847"/>
            <ac:spMk id="8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18:20.739" v="3" actId="20577"/>
        <pc:sldMkLst>
          <pc:docMk/>
          <pc:sldMk cId="3962770364" sldId="935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18:20.739" v="3" actId="20577"/>
          <ac:spMkLst>
            <pc:docMk/>
            <pc:sldMk cId="3962770364" sldId="935"/>
            <ac:spMk id="2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0CEF5ACB-7842-2162-419E-0DE3346A2F0C}" dt="2022-11-25T21:51:47.687" v="637" actId="1076"/>
        <pc:sldMkLst>
          <pc:docMk/>
          <pc:sldMk cId="1494310569" sldId="937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0:47.107" v="17" actId="20577"/>
          <ac:spMkLst>
            <pc:docMk/>
            <pc:sldMk cId="1494310569" sldId="937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CEF5ACB-7842-2162-419E-0DE3346A2F0C}" dt="2022-11-25T21:51:47.687" v="637" actId="1076"/>
          <ac:spMkLst>
            <pc:docMk/>
            <pc:sldMk cId="1494310569" sldId="937"/>
            <ac:spMk id="3" creationId="{FD9BAB55-055D-A4A4-F5E3-5E923FF3449B}"/>
          </ac:spMkLst>
        </pc:spChg>
        <pc:spChg chg="del mod">
          <ac:chgData name="Allana Cristine Marques Gonçalves" userId="S::allana.goncalves@defesa.gov.br::14cc0285-ee6d-4c5e-82da-c3015f2ab45b" providerId="AD" clId="Web-{0CEF5ACB-7842-2162-419E-0DE3346A2F0C}" dt="2022-11-25T21:51:26.076" v="629"/>
          <ac:spMkLst>
            <pc:docMk/>
            <pc:sldMk cId="1494310569" sldId="937"/>
            <ac:spMk id="5" creationId="{6A7015AA-4F85-C92D-45FB-23B64ABBDBDA}"/>
          </ac:spMkLst>
        </pc:sp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21:14.781" v="20" actId="20577"/>
        <pc:sldMkLst>
          <pc:docMk/>
          <pc:sldMk cId="1213194552" sldId="938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1:14.781" v="20" actId="20577"/>
          <ac:spMkLst>
            <pc:docMk/>
            <pc:sldMk cId="1213194552" sldId="938"/>
            <ac:spMk id="2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18:37.990" v="5" actId="20577"/>
        <pc:sldMkLst>
          <pc:docMk/>
          <pc:sldMk cId="1387041967" sldId="939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18:37.990" v="5" actId="20577"/>
          <ac:spMkLst>
            <pc:docMk/>
            <pc:sldMk cId="1387041967" sldId="939"/>
            <ac:spMk id="2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0CEF5ACB-7842-2162-419E-0DE3346A2F0C}" dt="2022-11-25T21:31:46.022" v="208" actId="20577"/>
        <pc:sldMkLst>
          <pc:docMk/>
          <pc:sldMk cId="3541083044" sldId="942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5:16.780" v="41" actId="20577"/>
          <ac:spMkLst>
            <pc:docMk/>
            <pc:sldMk cId="3541083044" sldId="942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CEF5ACB-7842-2162-419E-0DE3346A2F0C}" dt="2022-11-25T21:31:46.022" v="208" actId="20577"/>
          <ac:spMkLst>
            <pc:docMk/>
            <pc:sldMk cId="3541083044" sldId="942"/>
            <ac:spMk id="5" creationId="{C80008E7-65CE-BCA2-45EF-9C8AD13794D8}"/>
          </ac:spMkLst>
        </pc:spChg>
        <pc:spChg chg="add del mod">
          <ac:chgData name="Allana Cristine Marques Gonçalves" userId="S::allana.goncalves@defesa.gov.br::14cc0285-ee6d-4c5e-82da-c3015f2ab45b" providerId="AD" clId="Web-{0CEF5ACB-7842-2162-419E-0DE3346A2F0C}" dt="2022-11-25T21:29:44.593" v="114"/>
          <ac:spMkLst>
            <pc:docMk/>
            <pc:sldMk cId="3541083044" sldId="942"/>
            <ac:spMk id="6" creationId="{54EAE03D-10CF-273B-0FBE-B4FF3F9DCB7F}"/>
          </ac:spMkLst>
        </pc:spChg>
        <pc:picChg chg="add mod">
          <ac:chgData name="Allana Cristine Marques Gonçalves" userId="S::allana.goncalves@defesa.gov.br::14cc0285-ee6d-4c5e-82da-c3015f2ab45b" providerId="AD" clId="Web-{0CEF5ACB-7842-2162-419E-0DE3346A2F0C}" dt="2022-11-25T21:28:17.525" v="46" actId="1076"/>
          <ac:picMkLst>
            <pc:docMk/>
            <pc:sldMk cId="3541083044" sldId="942"/>
            <ac:picMk id="3" creationId="{608C1155-49C9-CC2F-52CD-F7BEDB36C24A}"/>
          </ac:picMkLst>
        </pc:picChg>
      </pc:sldChg>
      <pc:sldChg chg="addSp modSp">
        <pc:chgData name="Allana Cristine Marques Gonçalves" userId="S::allana.goncalves@defesa.gov.br::14cc0285-ee6d-4c5e-82da-c3015f2ab45b" providerId="AD" clId="Web-{0CEF5ACB-7842-2162-419E-0DE3346A2F0C}" dt="2022-11-25T21:44:33.521" v="502" actId="14100"/>
        <pc:sldMkLst>
          <pc:docMk/>
          <pc:sldMk cId="3113797101" sldId="944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5:27.921" v="42" actId="20577"/>
          <ac:spMkLst>
            <pc:docMk/>
            <pc:sldMk cId="3113797101" sldId="944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CEF5ACB-7842-2162-419E-0DE3346A2F0C}" dt="2022-11-25T21:44:33.521" v="502" actId="14100"/>
          <ac:spMkLst>
            <pc:docMk/>
            <pc:sldMk cId="3113797101" sldId="944"/>
            <ac:spMk id="6" creationId="{2375AF4A-00B2-3D7C-8352-BBB0334F224D}"/>
          </ac:spMkLst>
        </pc:spChg>
        <pc:picChg chg="add mod">
          <ac:chgData name="Allana Cristine Marques Gonçalves" userId="S::allana.goncalves@defesa.gov.br::14cc0285-ee6d-4c5e-82da-c3015f2ab45b" providerId="AD" clId="Web-{0CEF5ACB-7842-2162-419E-0DE3346A2F0C}" dt="2022-11-25T21:33:26.793" v="218" actId="1076"/>
          <ac:picMkLst>
            <pc:docMk/>
            <pc:sldMk cId="3113797101" sldId="944"/>
            <ac:picMk id="3" creationId="{DB9D2AF6-6DEC-324E-D67E-91F41833E94E}"/>
          </ac:picMkLst>
        </pc:picChg>
      </pc:sldChg>
      <pc:sldChg chg="addSp modSp">
        <pc:chgData name="Allana Cristine Marques Gonçalves" userId="S::allana.goncalves@defesa.gov.br::14cc0285-ee6d-4c5e-82da-c3015f2ab45b" providerId="AD" clId="Web-{0CEF5ACB-7842-2162-419E-0DE3346A2F0C}" dt="2022-11-25T21:51:11.919" v="627" actId="1076"/>
        <pc:sldMkLst>
          <pc:docMk/>
          <pc:sldMk cId="2785876496" sldId="946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19:54.510" v="14" actId="20577"/>
          <ac:spMkLst>
            <pc:docMk/>
            <pc:sldMk cId="2785876496" sldId="946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CEF5ACB-7842-2162-419E-0DE3346A2F0C}" dt="2022-11-25T21:51:11.919" v="627" actId="1076"/>
          <ac:spMkLst>
            <pc:docMk/>
            <pc:sldMk cId="2785876496" sldId="946"/>
            <ac:spMk id="3" creationId="{BA6A67A6-CD0D-7E06-AFFE-9FF70512D60D}"/>
          </ac:spMkLst>
        </pc:spChg>
      </pc:sldChg>
      <pc:sldChg chg="modSp">
        <pc:chgData name="Allana Cristine Marques Gonçalves" userId="S::allana.goncalves@defesa.gov.br::14cc0285-ee6d-4c5e-82da-c3015f2ab45b" providerId="AD" clId="Web-{0CEF5ACB-7842-2162-419E-0DE3346A2F0C}" dt="2022-11-25T21:21:01.733" v="19" actId="20577"/>
        <pc:sldMkLst>
          <pc:docMk/>
          <pc:sldMk cId="1101839634" sldId="947"/>
        </pc:sldMkLst>
        <pc:spChg chg="mod">
          <ac:chgData name="Allana Cristine Marques Gonçalves" userId="S::allana.goncalves@defesa.gov.br::14cc0285-ee6d-4c5e-82da-c3015f2ab45b" providerId="AD" clId="Web-{0CEF5ACB-7842-2162-419E-0DE3346A2F0C}" dt="2022-11-25T21:21:01.733" v="19" actId="20577"/>
          <ac:spMkLst>
            <pc:docMk/>
            <pc:sldMk cId="1101839634" sldId="947"/>
            <ac:spMk id="2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D4783CB5-E771-453C-98DA-4E11D926D6AF}"/>
    <pc:docChg chg="modSld">
      <pc:chgData name="Allana Cristine Marques Gonçalves" userId="S::allana.goncalves@defesa.gov.br::14cc0285-ee6d-4c5e-82da-c3015f2ab45b" providerId="AD" clId="Web-{D4783CB5-E771-453C-98DA-4E11D926D6AF}" dt="2022-11-28T13:29:42.399" v="59" actId="20577"/>
      <pc:docMkLst>
        <pc:docMk/>
      </pc:docMkLst>
      <pc:sldChg chg="modSp">
        <pc:chgData name="Allana Cristine Marques Gonçalves" userId="S::allana.goncalves@defesa.gov.br::14cc0285-ee6d-4c5e-82da-c3015f2ab45b" providerId="AD" clId="Web-{D4783CB5-E771-453C-98DA-4E11D926D6AF}" dt="2022-11-28T13:26:52.973" v="0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6:52.973" v="0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7:06.068" v="1"/>
        <pc:sldMkLst>
          <pc:docMk/>
          <pc:sldMk cId="1213194552" sldId="938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7:06.068" v="1"/>
          <ac:spMkLst>
            <pc:docMk/>
            <pc:sldMk cId="1213194552" sldId="93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7:15.521" v="2" actId="20577"/>
        <pc:sldMkLst>
          <pc:docMk/>
          <pc:sldMk cId="1249157942" sldId="940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7:15.521" v="2" actId="20577"/>
          <ac:spMkLst>
            <pc:docMk/>
            <pc:sldMk cId="1249157942" sldId="9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7:25.005" v="3" actId="20577"/>
        <pc:sldMkLst>
          <pc:docMk/>
          <pc:sldMk cId="162213560" sldId="941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7:25.005" v="3" actId="20577"/>
          <ac:spMkLst>
            <pc:docMk/>
            <pc:sldMk cId="162213560" sldId="9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7:40.225" v="7" actId="20577"/>
        <pc:sldMkLst>
          <pc:docMk/>
          <pc:sldMk cId="3541083044" sldId="942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7:40.225" v="7" actId="20577"/>
          <ac:spMkLst>
            <pc:docMk/>
            <pc:sldMk cId="3541083044" sldId="942"/>
            <ac:spMk id="5" creationId="{C80008E7-65CE-BCA2-45EF-9C8AD13794D8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7:48.069" v="8" actId="20577"/>
        <pc:sldMkLst>
          <pc:docMk/>
          <pc:sldMk cId="342273451" sldId="943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7:48.069" v="8" actId="20577"/>
          <ac:spMkLst>
            <pc:docMk/>
            <pc:sldMk cId="342273451" sldId="9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9:25.961" v="57" actId="20577"/>
        <pc:sldMkLst>
          <pc:docMk/>
          <pc:sldMk cId="3113797101" sldId="944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9:25.961" v="57" actId="20577"/>
          <ac:spMkLst>
            <pc:docMk/>
            <pc:sldMk cId="3113797101" sldId="944"/>
            <ac:spMk id="6" creationId="{2375AF4A-00B2-3D7C-8352-BBB0334F224D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9:33.540" v="58" actId="20577"/>
        <pc:sldMkLst>
          <pc:docMk/>
          <pc:sldMk cId="273819378" sldId="945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9:33.540" v="58" actId="20577"/>
          <ac:spMkLst>
            <pc:docMk/>
            <pc:sldMk cId="273819378" sldId="9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4783CB5-E771-453C-98DA-4E11D926D6AF}" dt="2022-11-28T13:29:42.399" v="59" actId="20577"/>
        <pc:sldMkLst>
          <pc:docMk/>
          <pc:sldMk cId="1101839634" sldId="947"/>
        </pc:sldMkLst>
        <pc:spChg chg="mod">
          <ac:chgData name="Allana Cristine Marques Gonçalves" userId="S::allana.goncalves@defesa.gov.br::14cc0285-ee6d-4c5e-82da-c3015f2ab45b" providerId="AD" clId="Web-{D4783CB5-E771-453C-98DA-4E11D926D6AF}" dt="2022-11-28T13:29:42.399" v="59" actId="20577"/>
          <ac:spMkLst>
            <pc:docMk/>
            <pc:sldMk cId="1101839634" sldId="947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095D23F3-CD7C-F623-74A6-78E409689E0C}"/>
    <pc:docChg chg="mod modSld">
      <pc:chgData name="Allana Cristine Marques Gonçalves" userId="S::allana.goncalves@defesa.gov.br::14cc0285-ee6d-4c5e-82da-c3015f2ab45b" providerId="AD" clId="Web-{095D23F3-CD7C-F623-74A6-78E409689E0C}" dt="2022-07-14T03:25:00.305" v="354" actId="1076"/>
      <pc:docMkLst>
        <pc:docMk/>
      </pc:docMkLst>
      <pc:sldChg chg="addSp delSp modSp">
        <pc:chgData name="Allana Cristine Marques Gonçalves" userId="S::allana.goncalves@defesa.gov.br::14cc0285-ee6d-4c5e-82da-c3015f2ab45b" providerId="AD" clId="Web-{095D23F3-CD7C-F623-74A6-78E409689E0C}" dt="2022-07-14T03:21:04.374" v="335" actId="1076"/>
        <pc:sldMkLst>
          <pc:docMk/>
          <pc:sldMk cId="2827770121" sldId="846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1:04.374" v="335" actId="1076"/>
          <ac:spMkLst>
            <pc:docMk/>
            <pc:sldMk cId="2827770121" sldId="846"/>
            <ac:spMk id="3" creationId="{00000000-0000-0000-0000-000000000000}"/>
          </ac:spMkLst>
        </pc:spChg>
        <pc:picChg chg="del mod">
          <ac:chgData name="Allana Cristine Marques Gonçalves" userId="S::allana.goncalves@defesa.gov.br::14cc0285-ee6d-4c5e-82da-c3015f2ab45b" providerId="AD" clId="Web-{095D23F3-CD7C-F623-74A6-78E409689E0C}" dt="2022-07-14T03:20:22.311" v="326"/>
          <ac:picMkLst>
            <pc:docMk/>
            <pc:sldMk cId="2827770121" sldId="846"/>
            <ac:picMk id="2" creationId="{00000000-0000-0000-0000-000000000000}"/>
          </ac:picMkLst>
        </pc:picChg>
        <pc:picChg chg="add del mod">
          <ac:chgData name="Allana Cristine Marques Gonçalves" userId="S::allana.goncalves@defesa.gov.br::14cc0285-ee6d-4c5e-82da-c3015f2ab45b" providerId="AD" clId="Web-{095D23F3-CD7C-F623-74A6-78E409689E0C}" dt="2022-07-14T03:20:20.326" v="325"/>
          <ac:picMkLst>
            <pc:docMk/>
            <pc:sldMk cId="2827770121" sldId="846"/>
            <ac:picMk id="4" creationId="{AA6574D9-6AC4-F624-737F-E6A6B7D97267}"/>
          </ac:picMkLst>
        </pc:picChg>
        <pc:picChg chg="add mod">
          <ac:chgData name="Allana Cristine Marques Gonçalves" userId="S::allana.goncalves@defesa.gov.br::14cc0285-ee6d-4c5e-82da-c3015f2ab45b" providerId="AD" clId="Web-{095D23F3-CD7C-F623-74A6-78E409689E0C}" dt="2022-07-14T03:20:49.124" v="334" actId="1076"/>
          <ac:picMkLst>
            <pc:docMk/>
            <pc:sldMk cId="2827770121" sldId="846"/>
            <ac:picMk id="5" creationId="{6009417C-C411-DFDA-CF51-93B2092613EB}"/>
          </ac:picMkLst>
        </pc:picChg>
      </pc:sldChg>
      <pc:sldChg chg="modSp addCm">
        <pc:chgData name="Allana Cristine Marques Gonçalves" userId="S::allana.goncalves@defesa.gov.br::14cc0285-ee6d-4c5e-82da-c3015f2ab45b" providerId="AD" clId="Web-{095D23F3-CD7C-F623-74A6-78E409689E0C}" dt="2022-07-14T03:23:03.971" v="344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2:13.907" v="34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095D23F3-CD7C-F623-74A6-78E409689E0C}" dt="2022-07-14T02:53:55.024" v="91" actId="1076"/>
        <pc:sldMkLst>
          <pc:docMk/>
          <pc:sldMk cId="530899144" sldId="885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2:53:55.024" v="91" actId="1076"/>
          <ac:spMkLst>
            <pc:docMk/>
            <pc:sldMk cId="530899144" sldId="885"/>
            <ac:spMk id="26" creationId="{5CCB9223-6FF1-7034-5DE1-CF70EDE8FD2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3:52.134" v="90" actId="1076"/>
          <ac:spMkLst>
            <pc:docMk/>
            <pc:sldMk cId="530899144" sldId="885"/>
            <ac:spMk id="7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39:37.546" v="5" actId="1076"/>
          <ac:spMkLst>
            <pc:docMk/>
            <pc:sldMk cId="530899144" sldId="885"/>
            <ac:spMk id="78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2:55:33.892" v="95" actId="1076"/>
        <pc:sldMkLst>
          <pc:docMk/>
          <pc:sldMk cId="3087263633" sldId="889"/>
        </pc:sldMkLst>
        <pc:spChg chg="del mod">
          <ac:chgData name="Allana Cristine Marques Gonçalves" userId="S::allana.goncalves@defesa.gov.br::14cc0285-ee6d-4c5e-82da-c3015f2ab45b" providerId="AD" clId="Web-{095D23F3-CD7C-F623-74A6-78E409689E0C}" dt="2022-07-14T02:45:14.744" v="39"/>
          <ac:spMkLst>
            <pc:docMk/>
            <pc:sldMk cId="3087263633" sldId="889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9:29.487" v="66" actId="1076"/>
          <ac:spMkLst>
            <pc:docMk/>
            <pc:sldMk cId="3087263633" sldId="889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7:16.483" v="46" actId="1076"/>
          <ac:spMkLst>
            <pc:docMk/>
            <pc:sldMk cId="3087263633" sldId="889"/>
            <ac:spMk id="10" creationId="{00000000-0000-0000-0000-000000000000}"/>
          </ac:spMkLst>
        </pc:spChg>
        <pc:spChg chg="add mod ord">
          <ac:chgData name="Allana Cristine Marques Gonçalves" userId="S::allana.goncalves@defesa.gov.br::14cc0285-ee6d-4c5e-82da-c3015f2ab45b" providerId="AD" clId="Web-{095D23F3-CD7C-F623-74A6-78E409689E0C}" dt="2022-07-14T02:43:24.523" v="26" actId="1076"/>
          <ac:spMkLst>
            <pc:docMk/>
            <pc:sldMk cId="3087263633" sldId="889"/>
            <ac:spMk id="12" creationId="{4D13180A-B802-4400-EA58-59452B633684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2:44:57.509" v="36" actId="1076"/>
          <ac:spMkLst>
            <pc:docMk/>
            <pc:sldMk cId="3087263633" sldId="889"/>
            <ac:spMk id="14" creationId="{D03B1362-C7F9-7BE9-ACB9-2CC7D0EAC6A4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2:55:33.892" v="95" actId="1076"/>
          <ac:spMkLst>
            <pc:docMk/>
            <pc:sldMk cId="3087263633" sldId="889"/>
            <ac:spMk id="16" creationId="{FE3C6FF5-D2D3-6F35-7E96-8A0DBEA19D0B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0:31.129" v="76" actId="1076"/>
          <ac:spMkLst>
            <pc:docMk/>
            <pc:sldMk cId="3087263633" sldId="889"/>
            <ac:spMk id="2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0:54.348" v="79" actId="1076"/>
          <ac:spMkLst>
            <pc:docMk/>
            <pc:sldMk cId="3087263633" sldId="889"/>
            <ac:spMk id="4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3:36.196" v="89" actId="1076"/>
          <ac:spMkLst>
            <pc:docMk/>
            <pc:sldMk cId="3087263633" sldId="889"/>
            <ac:spMk id="6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0:16.613" v="74" actId="1076"/>
          <ac:spMkLst>
            <pc:docMk/>
            <pc:sldMk cId="3087263633" sldId="889"/>
            <ac:spMk id="74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095D23F3-CD7C-F623-74A6-78E409689E0C}" dt="2022-07-14T02:43:38.758" v="29"/>
          <ac:spMkLst>
            <pc:docMk/>
            <pc:sldMk cId="3087263633" sldId="889"/>
            <ac:spMk id="78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2:26.972" v="16" actId="1076"/>
          <ac:spMkLst>
            <pc:docMk/>
            <pc:sldMk cId="3087263633" sldId="889"/>
            <ac:spMk id="8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4:16" v="93"/>
          <ac:spMkLst>
            <pc:docMk/>
            <pc:sldMk cId="3087263633" sldId="889"/>
            <ac:spMk id="8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9:19.534" v="62" actId="1076"/>
          <ac:spMkLst>
            <pc:docMk/>
            <pc:sldMk cId="3087263633" sldId="889"/>
            <ac:spMk id="9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7:40.093" v="51" actId="1076"/>
          <ac:spMkLst>
            <pc:docMk/>
            <pc:sldMk cId="3087263633" sldId="889"/>
            <ac:spMk id="9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9:51.566" v="70" actId="1076"/>
          <ac:spMkLst>
            <pc:docMk/>
            <pc:sldMk cId="3087263633" sldId="889"/>
            <ac:spMk id="100" creationId="{00000000-0000-0000-0000-000000000000}"/>
          </ac:spMkLst>
        </pc:spChg>
        <pc:grpChg chg="mod">
          <ac:chgData name="Allana Cristine Marques Gonçalves" userId="S::allana.goncalves@defesa.gov.br::14cc0285-ee6d-4c5e-82da-c3015f2ab45b" providerId="AD" clId="Web-{095D23F3-CD7C-F623-74A6-78E409689E0C}" dt="2022-07-14T02:51:05.395" v="81" actId="1076"/>
          <ac:grpSpMkLst>
            <pc:docMk/>
            <pc:sldMk cId="3087263633" sldId="889"/>
            <ac:grpSpMk id="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1:59.709" v="84" actId="1076"/>
          <ac:grpSpMkLst>
            <pc:docMk/>
            <pc:sldMk cId="3087263633" sldId="889"/>
            <ac:grpSpMk id="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2:14.085" v="88" actId="1076"/>
          <ac:grpSpMkLst>
            <pc:docMk/>
            <pc:sldMk cId="3087263633" sldId="889"/>
            <ac:grpSpMk id="23" creationId="{00000000-0000-0000-0000-000000000000}"/>
          </ac:grpSpMkLst>
        </pc:grpChg>
        <pc:grpChg chg="add del mod">
          <ac:chgData name="Allana Cristine Marques Gonçalves" userId="S::allana.goncalves@defesa.gov.br::14cc0285-ee6d-4c5e-82da-c3015f2ab45b" providerId="AD" clId="Web-{095D23F3-CD7C-F623-74A6-78E409689E0C}" dt="2022-07-14T02:43:34.601" v="28"/>
          <ac:grpSpMkLst>
            <pc:docMk/>
            <pc:sldMk cId="3087263633" sldId="889"/>
            <ac:grpSpMk id="25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1:09.114" v="82" actId="1076"/>
          <ac:grpSpMkLst>
            <pc:docMk/>
            <pc:sldMk cId="3087263633" sldId="889"/>
            <ac:grpSpMk id="91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49:45.597" v="68" actId="1076"/>
          <ac:grpSpMkLst>
            <pc:docMk/>
            <pc:sldMk cId="3087263633" sldId="889"/>
            <ac:grpSpMk id="9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0:03.207" v="71" actId="1076"/>
          <ac:grpSpMkLst>
            <pc:docMk/>
            <pc:sldMk cId="3087263633" sldId="889"/>
            <ac:grpSpMk id="99" creationId="{00000000-0000-0000-0000-000000000000}"/>
          </ac:grpSpMkLst>
        </pc:grpChg>
        <pc:picChg chg="mod">
          <ac:chgData name="Allana Cristine Marques Gonçalves" userId="S::allana.goncalves@defesa.gov.br::14cc0285-ee6d-4c5e-82da-c3015f2ab45b" providerId="AD" clId="Web-{095D23F3-CD7C-F623-74A6-78E409689E0C}" dt="2022-07-14T02:47:23.343" v="48" actId="1076"/>
          <ac:picMkLst>
            <pc:docMk/>
            <pc:sldMk cId="3087263633" sldId="889"/>
            <ac:picMk id="7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07:46.464" v="234"/>
        <pc:sldMkLst>
          <pc:docMk/>
          <pc:sldMk cId="2069789182" sldId="890"/>
        </pc:sldMkLst>
        <pc:spChg chg="del mod">
          <ac:chgData name="Allana Cristine Marques Gonçalves" userId="S::allana.goncalves@defesa.gov.br::14cc0285-ee6d-4c5e-82da-c3015f2ab45b" providerId="AD" clId="Web-{095D23F3-CD7C-F623-74A6-78E409689E0C}" dt="2022-07-14T02:56:33.878" v="113"/>
          <ac:spMkLst>
            <pc:docMk/>
            <pc:sldMk cId="2069789182" sldId="890"/>
            <ac:spMk id="8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3:23.966" v="160" actId="1076"/>
          <ac:spMkLst>
            <pc:docMk/>
            <pc:sldMk cId="2069789182" sldId="890"/>
            <ac:spMk id="15" creationId="{CB2C0ED4-2BD2-BC4F-35B8-767BC4DBF9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2:56:48.597" v="116"/>
          <ac:spMkLst>
            <pc:docMk/>
            <pc:sldMk cId="2069789182" sldId="890"/>
            <ac:spMk id="17" creationId="{0699267F-E1D5-E915-AF0E-4A0515FFC58C}"/>
          </ac:spMkLst>
        </pc:spChg>
        <pc:graphicFrameChg chg="mod modGraphic">
          <ac:chgData name="Allana Cristine Marques Gonçalves" userId="S::allana.goncalves@defesa.gov.br::14cc0285-ee6d-4c5e-82da-c3015f2ab45b" providerId="AD" clId="Web-{095D23F3-CD7C-F623-74A6-78E409689E0C}" dt="2022-07-14T03:01:17.104" v="144"/>
          <ac:graphicFrameMkLst>
            <pc:docMk/>
            <pc:sldMk cId="2069789182" sldId="890"/>
            <ac:graphicFrameMk id="3" creationId="{00000000-0000-0000-0000-000000000000}"/>
          </ac:graphicFrameMkLst>
        </pc:graphicFrameChg>
        <pc:picChg chg="mod">
          <ac:chgData name="Allana Cristine Marques Gonçalves" userId="S::allana.goncalves@defesa.gov.br::14cc0285-ee6d-4c5e-82da-c3015f2ab45b" providerId="AD" clId="Web-{095D23F3-CD7C-F623-74A6-78E409689E0C}" dt="2022-07-14T03:07:40.214" v="233"/>
          <ac:picMkLst>
            <pc:docMk/>
            <pc:sldMk cId="2069789182" sldId="890"/>
            <ac:picMk id="4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07:46.464" v="234"/>
          <ac:picMkLst>
            <pc:docMk/>
            <pc:sldMk cId="2069789182" sldId="890"/>
            <ac:picMk id="3074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07:29.245" v="232"/>
        <pc:sldMkLst>
          <pc:docMk/>
          <pc:sldMk cId="355093855" sldId="891"/>
        </pc:sldMkLst>
        <pc:spChg chg="del">
          <ac:chgData name="Allana Cristine Marques Gonçalves" userId="S::allana.goncalves@defesa.gov.br::14cc0285-ee6d-4c5e-82da-c3015f2ab45b" providerId="AD" clId="Web-{095D23F3-CD7C-F623-74A6-78E409689E0C}" dt="2022-07-14T03:02:43.497" v="152"/>
          <ac:spMkLst>
            <pc:docMk/>
            <pc:sldMk cId="355093855" sldId="891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095D23F3-CD7C-F623-74A6-78E409689E0C}" dt="2022-07-14T03:02:46.794" v="153"/>
          <ac:spMkLst>
            <pc:docMk/>
            <pc:sldMk cId="355093855" sldId="891"/>
            <ac:spMk id="3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095D23F3-CD7C-F623-74A6-78E409689E0C}" dt="2022-07-14T03:04:05.987" v="177"/>
          <ac:spMkLst>
            <pc:docMk/>
            <pc:sldMk cId="355093855" sldId="891"/>
            <ac:spMk id="5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095D23F3-CD7C-F623-74A6-78E409689E0C}" dt="2022-07-14T03:03:35.940" v="161"/>
          <ac:spMkLst>
            <pc:docMk/>
            <pc:sldMk cId="355093855" sldId="891"/>
            <ac:spMk id="6" creationId="{4C4FA7F1-42C9-B426-E02D-140A17810149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4:00.878" v="176" actId="20577"/>
          <ac:spMkLst>
            <pc:docMk/>
            <pc:sldMk cId="355093855" sldId="891"/>
            <ac:spMk id="8" creationId="{783A5233-9AE6-61E9-0286-642E325132A5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07:29.245" v="232"/>
          <ac:picMkLst>
            <pc:docMk/>
            <pc:sldMk cId="355093855" sldId="891"/>
            <ac:picMk id="2052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09:57.686" v="252" actId="1076"/>
        <pc:sldMkLst>
          <pc:docMk/>
          <pc:sldMk cId="251897347" sldId="892"/>
        </pc:sldMkLst>
        <pc:spChg chg="add">
          <ac:chgData name="Allana Cristine Marques Gonçalves" userId="S::allana.goncalves@defesa.gov.br::14cc0285-ee6d-4c5e-82da-c3015f2ab45b" providerId="AD" clId="Web-{095D23F3-CD7C-F623-74A6-78E409689E0C}" dt="2022-07-14T03:04:57.426" v="185"/>
          <ac:spMkLst>
            <pc:docMk/>
            <pc:sldMk cId="251897347" sldId="892"/>
            <ac:spMk id="3" creationId="{8C794E86-79F1-E290-83C6-C7CF1E2C9FEC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09:57.686" v="252" actId="1076"/>
          <ac:spMkLst>
            <pc:docMk/>
            <pc:sldMk cId="251897347" sldId="892"/>
            <ac:spMk id="4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095D23F3-CD7C-F623-74A6-78E409689E0C}" dt="2022-07-14T03:05:38.942" v="198"/>
          <ac:spMkLst>
            <pc:docMk/>
            <pc:sldMk cId="251897347" sldId="892"/>
            <ac:spMk id="5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5:23.770" v="197" actId="20577"/>
          <ac:spMkLst>
            <pc:docMk/>
            <pc:sldMk cId="251897347" sldId="892"/>
            <ac:spMk id="7" creationId="{57EFE009-2DB4-DED5-A6D5-236AEE6D1D9F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05:56.318" v="204" actId="14100"/>
          <ac:spMkLst>
            <pc:docMk/>
            <pc:sldMk cId="251897347" sldId="892"/>
            <ac:spMk id="13315" creationId="{00000000-0000-0000-0000-000000000000}"/>
          </ac:spMkLst>
        </pc:spChg>
      </pc:sldChg>
      <pc:sldChg chg="addSp modSp">
        <pc:chgData name="Allana Cristine Marques Gonçalves" userId="S::allana.goncalves@defesa.gov.br::14cc0285-ee6d-4c5e-82da-c3015f2ab45b" providerId="AD" clId="Web-{095D23F3-CD7C-F623-74A6-78E409689E0C}" dt="2022-07-14T03:09:47.186" v="251" actId="1076"/>
        <pc:sldMkLst>
          <pc:docMk/>
          <pc:sldMk cId="3395425438" sldId="893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09:47.186" v="251" actId="1076"/>
          <ac:spMkLst>
            <pc:docMk/>
            <pc:sldMk cId="3395425438" sldId="893"/>
            <ac:spMk id="2" creationId="{3EF8D585-AE12-44A3-A278-C10909CD32FC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6:24.944" v="209" actId="1076"/>
          <ac:spMkLst>
            <pc:docMk/>
            <pc:sldMk cId="3395425438" sldId="893"/>
            <ac:spMk id="4" creationId="{3DB754D4-BA8D-69EC-A5F4-FCF01D9000E8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6:50.522" v="226" actId="20577"/>
          <ac:spMkLst>
            <pc:docMk/>
            <pc:sldMk cId="3395425438" sldId="893"/>
            <ac:spMk id="6" creationId="{B3577C7B-EDFB-8950-484B-4B33D465F97C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09:12.982" v="249" actId="14100"/>
          <ac:picMkLst>
            <pc:docMk/>
            <pc:sldMk cId="3395425438" sldId="893"/>
            <ac:picMk id="1026" creationId="{00000000-0000-0000-0000-000000000000}"/>
          </ac:picMkLst>
        </pc:picChg>
      </pc:sldChg>
      <pc:sldChg chg="addSp modSp">
        <pc:chgData name="Allana Cristine Marques Gonçalves" userId="S::allana.goncalves@defesa.gov.br::14cc0285-ee6d-4c5e-82da-c3015f2ab45b" providerId="AD" clId="Web-{095D23F3-CD7C-F623-74A6-78E409689E0C}" dt="2022-07-14T03:09:35.404" v="250" actId="1076"/>
        <pc:sldMkLst>
          <pc:docMk/>
          <pc:sldMk cId="2751422277" sldId="894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09:35.404" v="250" actId="1076"/>
          <ac:spMkLst>
            <pc:docMk/>
            <pc:sldMk cId="2751422277" sldId="894"/>
            <ac:spMk id="3" creationId="{BAA71C6C-2827-4EA2-9AFA-6E8EEC81F93C}"/>
          </ac:spMkLst>
        </pc:spChg>
        <pc:spChg chg="add">
          <ac:chgData name="Allana Cristine Marques Gonçalves" userId="S::allana.goncalves@defesa.gov.br::14cc0285-ee6d-4c5e-82da-c3015f2ab45b" providerId="AD" clId="Web-{095D23F3-CD7C-F623-74A6-78E409689E0C}" dt="2022-07-14T03:08:06.090" v="235"/>
          <ac:spMkLst>
            <pc:docMk/>
            <pc:sldMk cId="2751422277" sldId="894"/>
            <ac:spMk id="5" creationId="{180753E1-28F2-0AF0-D32C-36004ECCDE97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8:25.621" v="242" actId="20577"/>
          <ac:spMkLst>
            <pc:docMk/>
            <pc:sldMk cId="2751422277" sldId="894"/>
            <ac:spMk id="7" creationId="{60A338C0-13FB-C8E8-F658-FA6351BFC0CA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09:02.810" v="248" actId="1076"/>
          <ac:picMkLst>
            <pc:docMk/>
            <pc:sldMk cId="2751422277" sldId="894"/>
            <ac:picMk id="2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15:30.476" v="313" actId="1076"/>
        <pc:sldMkLst>
          <pc:docMk/>
          <pc:sldMk cId="4058669958" sldId="896"/>
        </pc:sldMkLst>
        <pc:spChg chg="add">
          <ac:chgData name="Allana Cristine Marques Gonçalves" userId="S::allana.goncalves@defesa.gov.br::14cc0285-ee6d-4c5e-82da-c3015f2ab45b" providerId="AD" clId="Web-{095D23F3-CD7C-F623-74A6-78E409689E0C}" dt="2022-07-14T03:13:25.489" v="282"/>
          <ac:spMkLst>
            <pc:docMk/>
            <pc:sldMk cId="4058669958" sldId="896"/>
            <ac:spMk id="3" creationId="{030D3C80-B4D1-7090-6980-C9A891E5B424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4:43.444" v="305" actId="1076"/>
          <ac:spMkLst>
            <pc:docMk/>
            <pc:sldMk cId="4058669958" sldId="896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4:26.475" v="302" actId="1076"/>
          <ac:spMkLst>
            <pc:docMk/>
            <pc:sldMk cId="4058669958" sldId="896"/>
            <ac:spMk id="8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5:08.616" v="309" actId="1076"/>
          <ac:spMkLst>
            <pc:docMk/>
            <pc:sldMk cId="4058669958" sldId="896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5:21.398" v="311" actId="1076"/>
          <ac:spMkLst>
            <pc:docMk/>
            <pc:sldMk cId="4058669958" sldId="896"/>
            <ac:spMk id="1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4:43.444" v="306" actId="1076"/>
          <ac:spMkLst>
            <pc:docMk/>
            <pc:sldMk cId="4058669958" sldId="896"/>
            <ac:spMk id="1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5:14.632" v="310" actId="1076"/>
          <ac:spMkLst>
            <pc:docMk/>
            <pc:sldMk cId="4058669958" sldId="896"/>
            <ac:spMk id="1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1:38.251" v="263" actId="1076"/>
          <ac:spMkLst>
            <pc:docMk/>
            <pc:sldMk cId="4058669958" sldId="896"/>
            <ac:spMk id="13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095D23F3-CD7C-F623-74A6-78E409689E0C}" dt="2022-07-14T03:13:48.552" v="297"/>
          <ac:spMkLst>
            <pc:docMk/>
            <pc:sldMk cId="4058669958" sldId="896"/>
            <ac:spMk id="17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13:45.677" v="296" actId="20577"/>
          <ac:spMkLst>
            <pc:docMk/>
            <pc:sldMk cId="4058669958" sldId="896"/>
            <ac:spMk id="19" creationId="{618FB6F4-14E6-846C-36E2-C64E06CA8E29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15:30.476" v="313" actId="1076"/>
          <ac:picMkLst>
            <pc:docMk/>
            <pc:sldMk cId="4058669958" sldId="896"/>
            <ac:picMk id="4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4:43.444" v="304" actId="1076"/>
          <ac:picMkLst>
            <pc:docMk/>
            <pc:sldMk cId="4058669958" sldId="896"/>
            <ac:picMk id="5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4:29.709" v="303" actId="1076"/>
          <ac:picMkLst>
            <pc:docMk/>
            <pc:sldMk cId="4058669958" sldId="896"/>
            <ac:picMk id="6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2:10.378" v="267" actId="1076"/>
          <ac:picMkLst>
            <pc:docMk/>
            <pc:sldMk cId="4058669958" sldId="896"/>
            <ac:picMk id="14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1:47.876" v="265" actId="1076"/>
          <ac:picMkLst>
            <pc:docMk/>
            <pc:sldMk cId="4058669958" sldId="896"/>
            <ac:picMk id="15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5:26.320" v="312" actId="1076"/>
          <ac:picMkLst>
            <pc:docMk/>
            <pc:sldMk cId="4058669958" sldId="896"/>
            <ac:picMk id="16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095D23F3-CD7C-F623-74A6-78E409689E0C}" dt="2022-07-14T02:37:31.026" v="3" actId="1076"/>
        <pc:sldMkLst>
          <pc:docMk/>
          <pc:sldMk cId="777281750" sldId="898"/>
        </pc:sldMkLst>
        <pc:picChg chg="mod">
          <ac:chgData name="Allana Cristine Marques Gonçalves" userId="S::allana.goncalves@defesa.gov.br::14cc0285-ee6d-4c5e-82da-c3015f2ab45b" providerId="AD" clId="Web-{095D23F3-CD7C-F623-74A6-78E409689E0C}" dt="2022-07-14T02:37:18.636" v="1" actId="1076"/>
          <ac:picMkLst>
            <pc:docMk/>
            <pc:sldMk cId="777281750" sldId="898"/>
            <ac:picMk id="2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2:37:31.026" v="3" actId="1076"/>
          <ac:picMkLst>
            <pc:docMk/>
            <pc:sldMk cId="777281750" sldId="898"/>
            <ac:picMk id="10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095D23F3-CD7C-F623-74A6-78E409689E0C}" dt="2022-07-14T03:21:44.594" v="340" actId="14100"/>
        <pc:sldMkLst>
          <pc:docMk/>
          <pc:sldMk cId="2084844487" sldId="920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1:30.906" v="336" actId="1076"/>
          <ac:spMkLst>
            <pc:docMk/>
            <pc:sldMk cId="2084844487" sldId="920"/>
            <ac:spMk id="3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21:44.594" v="340" actId="14100"/>
          <ac:picMkLst>
            <pc:docMk/>
            <pc:sldMk cId="2084844487" sldId="920"/>
            <ac:picMk id="2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095D23F3-CD7C-F623-74A6-78E409689E0C}" dt="2022-07-14T03:10:59.922" v="258" actId="20577"/>
        <pc:sldMkLst>
          <pc:docMk/>
          <pc:sldMk cId="2240989715" sldId="937"/>
        </pc:sldMkLst>
        <pc:graphicFrameChg chg="modGraphic">
          <ac:chgData name="Allana Cristine Marques Gonçalves" userId="S::allana.goncalves@defesa.gov.br::14cc0285-ee6d-4c5e-82da-c3015f2ab45b" providerId="AD" clId="Web-{095D23F3-CD7C-F623-74A6-78E409689E0C}" dt="2022-07-14T03:10:59.922" v="258" actId="20577"/>
          <ac:graphicFrameMkLst>
            <pc:docMk/>
            <pc:sldMk cId="2240989715" sldId="937"/>
            <ac:graphicFrameMk id="636" creationId="{67AC028C-26D1-B87E-E84E-9EA9AD53ADA4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095D23F3-CD7C-F623-74A6-78E409689E0C}" dt="2022-07-14T03:25:00.305" v="354" actId="1076"/>
        <pc:sldMkLst>
          <pc:docMk/>
          <pc:sldMk cId="2842861829" sldId="940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4:27.929" v="351" actId="1076"/>
          <ac:spMkLst>
            <pc:docMk/>
            <pc:sldMk cId="2842861829" sldId="940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24:15.945" v="349" actId="1076"/>
          <ac:spMkLst>
            <pc:docMk/>
            <pc:sldMk cId="2842861829" sldId="940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24:51.539" v="353" actId="1076"/>
          <ac:spMkLst>
            <pc:docMk/>
            <pc:sldMk cId="2842861829" sldId="940"/>
            <ac:spMk id="5" creationId="{B19407AF-C374-3204-518D-B41FBAE1EFB1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25:00.305" v="354" actId="1076"/>
          <ac:spMkLst>
            <pc:docMk/>
            <pc:sldMk cId="2842861829" sldId="940"/>
            <ac:spMk id="8" creationId="{1E57812F-1A96-D61C-2E78-0B2176BEBCEE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4D27730-629D-9844-936A-24BB1C61BEA7}"/>
    <pc:docChg chg="addSld delSld modSld sldOrd">
      <pc:chgData name="Allana Cristine Marques Gonçalves" userId="S::allana.goncalves@defesa.gov.br::14cc0285-ee6d-4c5e-82da-c3015f2ab45b" providerId="AD" clId="Web-{54D27730-629D-9844-936A-24BB1C61BEA7}" dt="2022-07-13T20:25:18.456" v="2440" actId="14100"/>
      <pc:docMkLst>
        <pc:docMk/>
      </pc:docMkLst>
      <pc:sldChg chg="modSp">
        <pc:chgData name="Allana Cristine Marques Gonçalves" userId="S::allana.goncalves@defesa.gov.br::14cc0285-ee6d-4c5e-82da-c3015f2ab45b" providerId="AD" clId="Web-{54D27730-629D-9844-936A-24BB1C61BEA7}" dt="2022-07-13T18:50:57.106" v="1301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50:57.106" v="1301" actId="1076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0:41.340" v="1298" actId="20577"/>
          <ac:spMkLst>
            <pc:docMk/>
            <pc:sldMk cId="3063329352" sldId="256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0:04.089" v="1291" actId="14100"/>
          <ac:spMkLst>
            <pc:docMk/>
            <pc:sldMk cId="3063329352" sldId="256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0:00.573" v="1290" actId="1076"/>
          <ac:spMkLst>
            <pc:docMk/>
            <pc:sldMk cId="3063329352" sldId="256"/>
            <ac:spMk id="9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8:51:08.059" v="1303" actId="14100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51:08.059" v="1303" actId="14100"/>
          <ac:spMkLst>
            <pc:docMk/>
            <pc:sldMk cId="1771336840" sldId="688"/>
            <ac:spMk id="3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8:57:26.959" v="1373" actId="14100"/>
        <pc:sldMkLst>
          <pc:docMk/>
          <pc:sldMk cId="4120503140" sldId="770"/>
        </pc:sldMkLst>
        <pc:spChg chg="add mod ord">
          <ac:chgData name="Allana Cristine Marques Gonçalves" userId="S::allana.goncalves@defesa.gov.br::14cc0285-ee6d-4c5e-82da-c3015f2ab45b" providerId="AD" clId="Web-{54D27730-629D-9844-936A-24BB1C61BEA7}" dt="2022-07-13T18:56:53.099" v="1366" actId="1076"/>
          <ac:spMkLst>
            <pc:docMk/>
            <pc:sldMk cId="4120503140" sldId="770"/>
            <ac:spMk id="5" creationId="{648ADDFC-DAAA-40B6-8BE7-2C32E6B6C42A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6:44.817" v="1364" actId="1076"/>
          <ac:spMkLst>
            <pc:docMk/>
            <pc:sldMk cId="4120503140" sldId="770"/>
            <ac:spMk id="6" creationId="{00000000-0000-0000-0000-000000000000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8:56:44.849" v="1365" actId="1076"/>
          <ac:spMkLst>
            <pc:docMk/>
            <pc:sldMk cId="4120503140" sldId="770"/>
            <ac:spMk id="7" creationId="{D60B4455-29CC-BCA0-F16D-E18564EF24D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4:13.470" v="1323"/>
          <ac:spMkLst>
            <pc:docMk/>
            <pc:sldMk cId="4120503140" sldId="770"/>
            <ac:spMk id="8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8:57:16.521" v="1372"/>
          <ac:spMkLst>
            <pc:docMk/>
            <pc:sldMk cId="4120503140" sldId="770"/>
            <ac:spMk id="9" creationId="{B6B0C103-C7A9-C952-074A-AABDB42BEF63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6:53.115" v="1367" actId="1076"/>
          <ac:spMkLst>
            <pc:docMk/>
            <pc:sldMk cId="4120503140" sldId="770"/>
            <ac:spMk id="12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56:28.098" v="1361" actId="1076"/>
          <ac:picMkLst>
            <pc:docMk/>
            <pc:sldMk cId="4120503140" sldId="770"/>
            <ac:picMk id="10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8:57:26.959" v="1373" actId="14100"/>
          <ac:picMkLst>
            <pc:docMk/>
            <pc:sldMk cId="4120503140" sldId="770"/>
            <ac:picMk id="11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05:49.206" v="1430" actId="1076"/>
        <pc:sldMkLst>
          <pc:docMk/>
          <pc:sldMk cId="2937662485" sldId="774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05:49.206" v="1430" actId="1076"/>
          <ac:spMkLst>
            <pc:docMk/>
            <pc:sldMk cId="2937662485" sldId="774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01:25.074" v="1393" actId="1076"/>
          <ac:spMkLst>
            <pc:docMk/>
            <pc:sldMk cId="2937662485" sldId="774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01:03.793" v="1390"/>
          <ac:spMkLst>
            <pc:docMk/>
            <pc:sldMk cId="2937662485" sldId="774"/>
            <ac:spMk id="8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01:13.090" v="1391"/>
          <ac:spMkLst>
            <pc:docMk/>
            <pc:sldMk cId="2937662485" sldId="774"/>
            <ac:spMk id="9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54D27730-629D-9844-936A-24BB1C61BEA7}" dt="2022-07-13T19:03:14.124" v="1394"/>
          <ac:picMkLst>
            <pc:docMk/>
            <pc:sldMk cId="2937662485" sldId="774"/>
            <ac:picMk id="2" creationId="{00000000-0000-0000-0000-000000000000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04:00.828" v="1404" actId="14100"/>
          <ac:picMkLst>
            <pc:docMk/>
            <pc:sldMk cId="2937662485" sldId="774"/>
            <ac:picMk id="3" creationId="{66C5E15F-CED7-330B-84A0-CFF24E8702FE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00:16.557" v="1383" actId="20577"/>
        <pc:sldMkLst>
          <pc:docMk/>
          <pc:sldMk cId="3516547893" sldId="826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00:16.557" v="1383" actId="20577"/>
          <ac:spMkLst>
            <pc:docMk/>
            <pc:sldMk cId="3516547893" sldId="82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17:30.206" v="762" actId="1076"/>
          <ac:spMkLst>
            <pc:docMk/>
            <pc:sldMk cId="3516547893" sldId="826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17:35.815" v="763" actId="1076"/>
          <ac:spMkLst>
            <pc:docMk/>
            <pc:sldMk cId="3516547893" sldId="826"/>
            <ac:spMk id="8" creationId="{00000000-0000-0000-0000-000000000000}"/>
          </ac:spMkLst>
        </pc:spChg>
        <pc:picChg chg="add del mod">
          <ac:chgData name="Allana Cristine Marques Gonçalves" userId="S::allana.goncalves@defesa.gov.br::14cc0285-ee6d-4c5e-82da-c3015f2ab45b" providerId="AD" clId="Web-{54D27730-629D-9844-936A-24BB1C61BEA7}" dt="2022-07-13T17:20:37.756" v="766"/>
          <ac:picMkLst>
            <pc:docMk/>
            <pc:sldMk cId="3516547893" sldId="826"/>
            <ac:picMk id="3" creationId="{5EED7BE8-8733-E539-CC45-ED6C71FC7BC9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22:57.650" v="789" actId="1076"/>
          <ac:picMkLst>
            <pc:docMk/>
            <pc:sldMk cId="3516547893" sldId="826"/>
            <ac:picMk id="5" creationId="{F3ED445C-E2E1-DC2C-CC26-3E9595EEA19E}"/>
          </ac:picMkLst>
        </pc:picChg>
        <pc:picChg chg="add del mod">
          <ac:chgData name="Allana Cristine Marques Gonçalves" userId="S::allana.goncalves@defesa.gov.br::14cc0285-ee6d-4c5e-82da-c3015f2ab45b" providerId="AD" clId="Web-{54D27730-629D-9844-936A-24BB1C61BEA7}" dt="2022-07-13T17:25:28.371" v="790"/>
          <ac:picMkLst>
            <pc:docMk/>
            <pc:sldMk cId="3516547893" sldId="826"/>
            <ac:picMk id="7" creationId="{C7D4C033-3DB8-9E1B-84BC-982E488DDFCA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25:47.809" v="799"/>
          <ac:picMkLst>
            <pc:docMk/>
            <pc:sldMk cId="3516547893" sldId="826"/>
            <ac:picMk id="10" creationId="{74949387-E209-4F18-5CC6-23579686A069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19:11:35.621" v="1443" actId="1076"/>
        <pc:sldMkLst>
          <pc:docMk/>
          <pc:sldMk cId="4146184433" sldId="827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0:04.775" v="1437"/>
          <ac:spMkLst>
            <pc:docMk/>
            <pc:sldMk cId="4146184433" sldId="827"/>
            <ac:spMk id="2" creationId="{D7156F7D-7495-F395-C1A9-0C0C9F4AD275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00:28.511" v="1384" actId="20577"/>
          <ac:spMkLst>
            <pc:docMk/>
            <pc:sldMk cId="4146184433" sldId="827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0:27.338" v="1442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1:35.621" v="1443" actId="1076"/>
          <ac:spMkLst>
            <pc:docMk/>
            <pc:sldMk cId="4146184433" sldId="827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01.530" v="818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01.530" v="818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7:39.374" v="814" actId="20577"/>
        <pc:sldMkLst>
          <pc:docMk/>
          <pc:sldMk cId="1434004690" sldId="84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7:39.374" v="814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23.687" v="819" actId="20577"/>
        <pc:sldMkLst>
          <pc:docMk/>
          <pc:sldMk cId="2480392379" sldId="842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23.687" v="819" actId="20577"/>
          <ac:spMkLst>
            <pc:docMk/>
            <pc:sldMk cId="2480392379" sldId="84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38.016" v="820" actId="20577"/>
        <pc:sldMkLst>
          <pc:docMk/>
          <pc:sldMk cId="4293432703" sldId="843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38.016" v="820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44.422" v="821" actId="20577"/>
        <pc:sldMkLst>
          <pc:docMk/>
          <pc:sldMk cId="4044323840" sldId="844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44.422" v="821" actId="20577"/>
          <ac:spMkLst>
            <pc:docMk/>
            <pc:sldMk cId="4044323840" sldId="84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55.063" v="822" actId="20577"/>
        <pc:sldMkLst>
          <pc:docMk/>
          <pc:sldMk cId="776696986" sldId="845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55.063" v="822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9:02.844" v="823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9:02.844" v="823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4:38:51.303" v="6"/>
        <pc:sldMkLst>
          <pc:docMk/>
          <pc:sldMk cId="640003830" sldId="865"/>
        </pc:sldMkLst>
        <pc:grpChg chg="mod">
          <ac:chgData name="Allana Cristine Marques Gonçalves" userId="S::allana.goncalves@defesa.gov.br::14cc0285-ee6d-4c5e-82da-c3015f2ab45b" providerId="AD" clId="Web-{54D27730-629D-9844-936A-24BB1C61BEA7}" dt="2022-07-13T14:38:18.989" v="0" actId="1076"/>
          <ac:grpSpMkLst>
            <pc:docMk/>
            <pc:sldMk cId="640003830" sldId="865"/>
            <ac:grpSpMk id="139" creationId="{00000000-0000-0000-0000-000000000000}"/>
          </ac:grpSpMkLst>
        </pc:grpChg>
      </pc:sldChg>
      <pc:sldChg chg="add del">
        <pc:chgData name="Allana Cristine Marques Gonçalves" userId="S::allana.goncalves@defesa.gov.br::14cc0285-ee6d-4c5e-82da-c3015f2ab45b" providerId="AD" clId="Web-{54D27730-629D-9844-936A-24BB1C61BEA7}" dt="2022-07-13T14:43:01.589" v="84"/>
        <pc:sldMkLst>
          <pc:docMk/>
          <pc:sldMk cId="3506831951" sldId="866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4:45:25.015" v="143"/>
        <pc:sldMkLst>
          <pc:docMk/>
          <pc:sldMk cId="800550029" sldId="867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4:52:40.790" v="273"/>
        <pc:sldMkLst>
          <pc:docMk/>
          <pc:sldMk cId="2910582933" sldId="868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4:55:54.373" v="321"/>
        <pc:sldMkLst>
          <pc:docMk/>
          <pc:sldMk cId="3970950683" sldId="86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4:55:25.278" v="315" actId="1076"/>
          <ac:spMkLst>
            <pc:docMk/>
            <pc:sldMk cId="3970950683" sldId="869"/>
            <ac:spMk id="53" creationId="{CC32BB6D-3588-44CC-827C-38F6F28992F7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4:59:45.925" v="372"/>
        <pc:sldMkLst>
          <pc:docMk/>
          <pc:sldMk cId="3012440717" sldId="870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5:05:38.589" v="424"/>
        <pc:sldMkLst>
          <pc:docMk/>
          <pc:sldMk cId="380320662" sldId="87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5:01:09.474" v="393" actId="1076"/>
          <ac:spMkLst>
            <pc:docMk/>
            <pc:sldMk cId="380320662" sldId="871"/>
            <ac:spMk id="11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54D27730-629D-9844-936A-24BB1C61BEA7}" dt="2022-07-13T15:08:12.811" v="446"/>
        <pc:sldMkLst>
          <pc:docMk/>
          <pc:sldMk cId="1977433163" sldId="872"/>
        </pc:sldMkLst>
      </pc:sldChg>
      <pc:sldChg chg="addSp delSp modSp del">
        <pc:chgData name="Allana Cristine Marques Gonçalves" userId="S::allana.goncalves@defesa.gov.br::14cc0285-ee6d-4c5e-82da-c3015f2ab45b" providerId="AD" clId="Web-{54D27730-629D-9844-936A-24BB1C61BEA7}" dt="2022-07-13T15:10:09.767" v="482"/>
        <pc:sldMkLst>
          <pc:docMk/>
          <pc:sldMk cId="3627189632" sldId="873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5:08:33.359" v="453" actId="1076"/>
          <ac:spMkLst>
            <pc:docMk/>
            <pc:sldMk cId="3627189632" sldId="873"/>
            <ac:spMk id="12" creationId="{00000000-0000-0000-0000-000000000000}"/>
          </ac:spMkLst>
        </pc:spChg>
      </pc:sldChg>
      <pc:sldChg chg="addSp delSp del">
        <pc:chgData name="Allana Cristine Marques Gonçalves" userId="S::allana.goncalves@defesa.gov.br::14cc0285-ee6d-4c5e-82da-c3015f2ab45b" providerId="AD" clId="Web-{54D27730-629D-9844-936A-24BB1C61BEA7}" dt="2022-07-13T15:15:39.358" v="515"/>
        <pc:sldMkLst>
          <pc:docMk/>
          <pc:sldMk cId="2953928416" sldId="874"/>
        </pc:sldMkLst>
        <pc:spChg chg="add del">
          <ac:chgData name="Allana Cristine Marques Gonçalves" userId="S::allana.goncalves@defesa.gov.br::14cc0285-ee6d-4c5e-82da-c3015f2ab45b" providerId="AD" clId="Web-{54D27730-629D-9844-936A-24BB1C61BEA7}" dt="2022-07-13T15:11:40.837" v="502"/>
          <ac:spMkLst>
            <pc:docMk/>
            <pc:sldMk cId="2953928416" sldId="874"/>
            <ac:spMk id="2" creationId="{52B22243-70F0-796D-4A77-720595CAC675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5:23:42.666" v="597"/>
        <pc:sldMkLst>
          <pc:docMk/>
          <pc:sldMk cId="1016005183" sldId="876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5:26:57.545" v="655"/>
        <pc:sldMkLst>
          <pc:docMk/>
          <pc:sldMk cId="2534140053" sldId="877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7:07:51.413" v="697"/>
        <pc:sldMkLst>
          <pc:docMk/>
          <pc:sldMk cId="1054697186" sldId="87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5:27:56.094" v="673" actId="14100"/>
          <ac:spMkLst>
            <pc:docMk/>
            <pc:sldMk cId="1054697186" sldId="878"/>
            <ac:spMk id="8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7:13:44.858" v="712"/>
        <pc:sldMkLst>
          <pc:docMk/>
          <pc:sldMk cId="3707208248" sldId="879"/>
        </pc:sldMkLst>
      </pc:sldChg>
      <pc:sldChg chg="addSp modSp add del">
        <pc:chgData name="Allana Cristine Marques Gonçalves" userId="S::allana.goncalves@defesa.gov.br::14cc0285-ee6d-4c5e-82da-c3015f2ab45b" providerId="AD" clId="Web-{54D27730-629D-9844-936A-24BB1C61BEA7}" dt="2022-07-13T17:49:20.571" v="939"/>
        <pc:sldMkLst>
          <pc:docMk/>
          <pc:sldMk cId="1450815123" sldId="880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7:47:33.616" v="913" actId="1076"/>
          <ac:spMkLst>
            <pc:docMk/>
            <pc:sldMk cId="1450815123" sldId="880"/>
            <ac:spMk id="4" creationId="{467E4FCC-C593-80CC-C23A-1FC4ED2F8389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9:29:27.147" v="1693"/>
        <pc:sldMkLst>
          <pc:docMk/>
          <pc:sldMk cId="1395039666" sldId="882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9:49:27.693" v="1900"/>
        <pc:sldMkLst>
          <pc:docMk/>
          <pc:sldMk cId="2177376728" sldId="883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20:03:43.153" v="2047"/>
        <pc:sldMkLst>
          <pc:docMk/>
          <pc:sldMk cId="1663471311" sldId="884"/>
        </pc:sldMkLst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20:14:06.423" v="2187" actId="1076"/>
        <pc:sldMkLst>
          <pc:docMk/>
          <pc:sldMk cId="530899144" sldId="885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14:06.361" v="2183" actId="1076"/>
          <ac:spMkLst>
            <pc:docMk/>
            <pc:sldMk cId="530899144" sldId="885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06:19.438" v="2065"/>
          <ac:spMkLst>
            <pc:docMk/>
            <pc:sldMk cId="530899144" sldId="885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35.312" v="2158" actId="1076"/>
          <ac:spMkLst>
            <pc:docMk/>
            <pc:sldMk cId="530899144" sldId="885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09:30.646" v="2119" actId="1076"/>
          <ac:spMkLst>
            <pc:docMk/>
            <pc:sldMk cId="530899144" sldId="885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50.907" v="2172" actId="1076"/>
          <ac:spMkLst>
            <pc:docMk/>
            <pc:sldMk cId="530899144" sldId="885"/>
            <ac:spMk id="21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20:06:21.610" v="2066"/>
          <ac:spMkLst>
            <pc:docMk/>
            <pc:sldMk cId="530899144" sldId="885"/>
            <ac:spMk id="23" creationId="{9EACEDEE-31BC-A1D1-6A7F-8F0BA31ED8DF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20:06:21.625" v="2067"/>
          <ac:spMkLst>
            <pc:docMk/>
            <pc:sldMk cId="530899144" sldId="885"/>
            <ac:spMk id="25" creationId="{8C33F008-9C3D-AED3-6C51-18697BD2A8E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4:06.423" v="2187" actId="1076"/>
          <ac:spMkLst>
            <pc:docMk/>
            <pc:sldMk cId="530899144" sldId="885"/>
            <ac:spMk id="26" creationId="{5CCB9223-6FF1-7034-5DE1-CF70EDE8FD2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0:12.084" v="2126" actId="1076"/>
          <ac:spMkLst>
            <pc:docMk/>
            <pc:sldMk cId="530899144" sldId="885"/>
            <ac:spMk id="4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92" v="2185" actId="1076"/>
          <ac:spMkLst>
            <pc:docMk/>
            <pc:sldMk cId="530899144" sldId="885"/>
            <ac:spMk id="4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408" v="2186" actId="1076"/>
          <ac:spMkLst>
            <pc:docMk/>
            <pc:sldMk cId="530899144" sldId="885"/>
            <ac:spMk id="4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01.406" v="2163" actId="1076"/>
          <ac:spMkLst>
            <pc:docMk/>
            <pc:sldMk cId="530899144" sldId="885"/>
            <ac:spMk id="6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42.110" v="2170" actId="1076"/>
          <ac:spMkLst>
            <pc:docMk/>
            <pc:sldMk cId="530899144" sldId="885"/>
            <ac:spMk id="6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34.516" v="2168" actId="1076"/>
          <ac:spMkLst>
            <pc:docMk/>
            <pc:sldMk cId="530899144" sldId="885"/>
            <ac:spMk id="6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07.405" v="2149" actId="1076"/>
          <ac:spMkLst>
            <pc:docMk/>
            <pc:sldMk cId="530899144" sldId="885"/>
            <ac:spMk id="6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1:54.779" v="2147" actId="1076"/>
          <ac:spMkLst>
            <pc:docMk/>
            <pc:sldMk cId="530899144" sldId="885"/>
            <ac:spMk id="6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76" v="2184" actId="1076"/>
          <ac:spMkLst>
            <pc:docMk/>
            <pc:sldMk cId="530899144" sldId="885"/>
            <ac:spMk id="7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220" v="2173" actId="1076"/>
          <ac:spMkLst>
            <pc:docMk/>
            <pc:sldMk cId="530899144" sldId="885"/>
            <ac:spMk id="7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30" v="2181" actId="1076"/>
          <ac:spMkLst>
            <pc:docMk/>
            <pc:sldMk cId="530899144" sldId="885"/>
            <ac:spMk id="7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16.499" v="2151" actId="14100"/>
          <ac:spMkLst>
            <pc:docMk/>
            <pc:sldMk cId="530899144" sldId="885"/>
            <ac:spMk id="78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10.577" v="2150" actId="1076"/>
          <ac:spMkLst>
            <pc:docMk/>
            <pc:sldMk cId="530899144" sldId="885"/>
            <ac:spMk id="8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1:59.311" v="2148" actId="1076"/>
          <ac:spMkLst>
            <pc:docMk/>
            <pc:sldMk cId="530899144" sldId="885"/>
            <ac:spMk id="8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1:40.717" v="2144" actId="1076"/>
          <ac:spMkLst>
            <pc:docMk/>
            <pc:sldMk cId="530899144" sldId="885"/>
            <ac:spMk id="8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45" v="2182" actId="1076"/>
          <ac:spMkLst>
            <pc:docMk/>
            <pc:sldMk cId="530899144" sldId="885"/>
            <ac:spMk id="86" creationId="{00000000-0000-0000-0000-000000000000}"/>
          </ac:spMkLst>
        </pc:spChg>
        <pc:grpChg chg="mod">
          <ac:chgData name="Allana Cristine Marques Gonçalves" userId="S::allana.goncalves@defesa.gov.br::14cc0285-ee6d-4c5e-82da-c3015f2ab45b" providerId="AD" clId="Web-{54D27730-629D-9844-936A-24BB1C61BEA7}" dt="2022-07-13T20:13:45.798" v="2171" actId="1076"/>
          <ac:grpSpMkLst>
            <pc:docMk/>
            <pc:sldMk cId="530899144" sldId="885"/>
            <ac:grpSpMk id="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36" v="2174" actId="1076"/>
          <ac:grpSpMkLst>
            <pc:docMk/>
            <pc:sldMk cId="530899144" sldId="885"/>
            <ac:grpSpMk id="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51" v="2175" actId="1076"/>
          <ac:grpSpMkLst>
            <pc:docMk/>
            <pc:sldMk cId="530899144" sldId="885"/>
            <ac:grpSpMk id="10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67" v="2176" actId="1076"/>
          <ac:grpSpMkLst>
            <pc:docMk/>
            <pc:sldMk cId="530899144" sldId="885"/>
            <ac:grpSpMk id="11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67" v="2177" actId="1076"/>
          <ac:grpSpMkLst>
            <pc:docMk/>
            <pc:sldMk cId="530899144" sldId="885"/>
            <ac:grpSpMk id="12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83" v="2178" actId="1076"/>
          <ac:grpSpMkLst>
            <pc:docMk/>
            <pc:sldMk cId="530899144" sldId="885"/>
            <ac:grpSpMk id="22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98" v="2179" actId="1076"/>
          <ac:grpSpMkLst>
            <pc:docMk/>
            <pc:sldMk cId="530899144" sldId="885"/>
            <ac:grpSpMk id="6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314" v="2180" actId="1076"/>
          <ac:grpSpMkLst>
            <pc:docMk/>
            <pc:sldMk cId="530899144" sldId="885"/>
            <ac:grpSpMk id="70" creationId="{00000000-0000-0000-0000-000000000000}"/>
          </ac:grpSpMkLst>
        </pc:grpChg>
      </pc:sldChg>
      <pc:sldChg chg="del">
        <pc:chgData name="Allana Cristine Marques Gonçalves" userId="S::allana.goncalves@defesa.gov.br::14cc0285-ee6d-4c5e-82da-c3015f2ab45b" providerId="AD" clId="Web-{54D27730-629D-9844-936A-24BB1C61BEA7}" dt="2022-07-13T20:19:21.728" v="2265"/>
        <pc:sldMkLst>
          <pc:docMk/>
          <pc:sldMk cId="2076184667" sldId="886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20:19:18.541" v="2264"/>
        <pc:sldMkLst>
          <pc:docMk/>
          <pc:sldMk cId="2198050937" sldId="887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20:23:31.406" v="2347"/>
        <pc:sldMkLst>
          <pc:docMk/>
          <pc:sldMk cId="3382997565" sldId="88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19:30.197" v="2267" actId="1076"/>
          <ac:spMkLst>
            <pc:docMk/>
            <pc:sldMk cId="3382997565" sldId="888"/>
            <ac:spMk id="9" creationId="{2EEB567D-2BC5-48F5-8BF7-F0E6050FEFD9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20:24:14.251" v="2423" actId="1076"/>
        <pc:sldMkLst>
          <pc:docMk/>
          <pc:sldMk cId="3087263633" sldId="88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24:14.251" v="2409" actId="1076"/>
          <ac:spMkLst>
            <pc:docMk/>
            <pc:sldMk cId="3087263633" sldId="889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06" actId="1076"/>
          <ac:spMkLst>
            <pc:docMk/>
            <pc:sldMk cId="3087263633" sldId="889"/>
            <ac:spMk id="1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21" actId="1076"/>
          <ac:spMkLst>
            <pc:docMk/>
            <pc:sldMk cId="3087263633" sldId="889"/>
            <ac:spMk id="2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5" actId="1076"/>
          <ac:spMkLst>
            <pc:docMk/>
            <pc:sldMk cId="3087263633" sldId="889"/>
            <ac:spMk id="2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20" actId="1076"/>
          <ac:spMkLst>
            <pc:docMk/>
            <pc:sldMk cId="3087263633" sldId="889"/>
            <ac:spMk id="4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08" actId="1076"/>
          <ac:spMkLst>
            <pc:docMk/>
            <pc:sldMk cId="3087263633" sldId="889"/>
            <ac:spMk id="6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05" actId="1076"/>
          <ac:spMkLst>
            <pc:docMk/>
            <pc:sldMk cId="3087263633" sldId="889"/>
            <ac:spMk id="6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23" actId="1076"/>
          <ac:spMkLst>
            <pc:docMk/>
            <pc:sldMk cId="3087263633" sldId="889"/>
            <ac:spMk id="7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7" actId="1076"/>
          <ac:spMkLst>
            <pc:docMk/>
            <pc:sldMk cId="3087263633" sldId="889"/>
            <ac:spMk id="7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8" actId="1076"/>
          <ac:spMkLst>
            <pc:docMk/>
            <pc:sldMk cId="3087263633" sldId="889"/>
            <ac:spMk id="8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3" actId="1076"/>
          <ac:spMkLst>
            <pc:docMk/>
            <pc:sldMk cId="3087263633" sldId="889"/>
            <ac:spMk id="9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2" actId="1076"/>
          <ac:spMkLst>
            <pc:docMk/>
            <pc:sldMk cId="3087263633" sldId="889"/>
            <ac:spMk id="95" creationId="{00000000-0000-0000-0000-000000000000}"/>
          </ac:spMkLst>
        </pc:s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9" actId="1076"/>
          <ac:grpSpMkLst>
            <pc:docMk/>
            <pc:sldMk cId="3087263633" sldId="889"/>
            <ac:grpSpMk id="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22" actId="1076"/>
          <ac:grpSpMkLst>
            <pc:docMk/>
            <pc:sldMk cId="3087263633" sldId="889"/>
            <ac:grpSpMk id="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6" actId="1076"/>
          <ac:grpSpMkLst>
            <pc:docMk/>
            <pc:sldMk cId="3087263633" sldId="889"/>
            <ac:grpSpMk id="2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4" actId="1076"/>
          <ac:grpSpMkLst>
            <pc:docMk/>
            <pc:sldMk cId="3087263633" sldId="889"/>
            <ac:grpSpMk id="91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1" actId="1076"/>
          <ac:grpSpMkLst>
            <pc:docMk/>
            <pc:sldMk cId="3087263633" sldId="889"/>
            <ac:grpSpMk id="9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0" actId="1076"/>
          <ac:grpSpMkLst>
            <pc:docMk/>
            <pc:sldMk cId="3087263633" sldId="889"/>
            <ac:grpSpMk id="99" creationId="{00000000-0000-0000-0000-000000000000}"/>
          </ac:grpSpMkLst>
        </pc:grpChg>
        <pc:picChg chg="mod">
          <ac:chgData name="Allana Cristine Marques Gonçalves" userId="S::allana.goncalves@defesa.gov.br::14cc0285-ee6d-4c5e-82da-c3015f2ab45b" providerId="AD" clId="Web-{54D27730-629D-9844-936A-24BB1C61BEA7}" dt="2022-07-13T20:24:14.251" v="2407" actId="1076"/>
          <ac:picMkLst>
            <pc:docMk/>
            <pc:sldMk cId="3087263633" sldId="889"/>
            <ac:picMk id="7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20:25:18.456" v="2440" actId="14100"/>
        <pc:sldMkLst>
          <pc:docMk/>
          <pc:sldMk cId="3395425438" sldId="893"/>
        </pc:sldMkLst>
        <pc:picChg chg="mod">
          <ac:chgData name="Allana Cristine Marques Gonçalves" userId="S::allana.goncalves@defesa.gov.br::14cc0285-ee6d-4c5e-82da-c3015f2ab45b" providerId="AD" clId="Web-{54D27730-629D-9844-936A-24BB1C61BEA7}" dt="2022-07-13T20:25:18.456" v="2440" actId="14100"/>
          <ac:picMkLst>
            <pc:docMk/>
            <pc:sldMk cId="3395425438" sldId="893"/>
            <ac:picMk id="1026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20:24:56.846" v="2432" actId="14100"/>
        <pc:sldMkLst>
          <pc:docMk/>
          <pc:sldMk cId="2751422277" sldId="894"/>
        </pc:sldMkLst>
        <pc:picChg chg="mod">
          <ac:chgData name="Allana Cristine Marques Gonçalves" userId="S::allana.goncalves@defesa.gov.br::14cc0285-ee6d-4c5e-82da-c3015f2ab45b" providerId="AD" clId="Web-{54D27730-629D-9844-936A-24BB1C61BEA7}" dt="2022-07-13T20:24:56.846" v="2432" actId="14100"/>
          <ac:picMkLst>
            <pc:docMk/>
            <pc:sldMk cId="2751422277" sldId="894"/>
            <ac:picMk id="2" creationId="{00000000-0000-0000-0000-000000000000}"/>
          </ac:picMkLst>
        </pc:picChg>
      </pc:sldChg>
      <pc:sldChg chg="del">
        <pc:chgData name="Allana Cristine Marques Gonçalves" userId="S::allana.goncalves@defesa.gov.br::14cc0285-ee6d-4c5e-82da-c3015f2ab45b" providerId="AD" clId="Web-{54D27730-629D-9844-936A-24BB1C61BEA7}" dt="2022-07-13T17:45:34.176" v="887"/>
        <pc:sldMkLst>
          <pc:docMk/>
          <pc:sldMk cId="3078097145" sldId="897"/>
        </pc:sldMkLst>
      </pc:sldChg>
      <pc:sldChg chg="delSp modSp">
        <pc:chgData name="Allana Cristine Marques Gonçalves" userId="S::allana.goncalves@defesa.gov.br::14cc0285-ee6d-4c5e-82da-c3015f2ab45b" providerId="AD" clId="Web-{54D27730-629D-9844-936A-24BB1C61BEA7}" dt="2022-07-13T19:22:35.247" v="1603" actId="14100"/>
        <pc:sldMkLst>
          <pc:docMk/>
          <pc:sldMk cId="777281750" sldId="898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7:47:02.350" v="907"/>
          <ac:spMkLst>
            <pc:docMk/>
            <pc:sldMk cId="777281750" sldId="898"/>
            <ac:spMk id="4" creationId="{80F369E5-D6FC-4C2A-BC03-47616E9ED847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2:35.247" v="1603" actId="14100"/>
          <ac:spMkLst>
            <pc:docMk/>
            <pc:sldMk cId="777281750" sldId="898"/>
            <ac:spMk id="5" creationId="{EF45DA35-5857-48B0-B3C0-55079D9B0C59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46:21.130" v="897" actId="20577"/>
          <ac:spMkLst>
            <pc:docMk/>
            <pc:sldMk cId="777281750" sldId="898"/>
            <ac:spMk id="6" creationId="{4F0EFA8C-FE45-498C-BF08-8EA9477061A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06:50.607" v="1021" actId="1076"/>
          <ac:spMkLst>
            <pc:docMk/>
            <pc:sldMk cId="777281750" sldId="898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07:30.999" v="1031" actId="1076"/>
          <ac:spMkLst>
            <pc:docMk/>
            <pc:sldMk cId="777281750" sldId="898"/>
            <ac:spMk id="9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06:53.185" v="1022" actId="1076"/>
          <ac:picMkLst>
            <pc:docMk/>
            <pc:sldMk cId="777281750" sldId="898"/>
            <ac:picMk id="2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8:07:36.999" v="1032" actId="1076"/>
          <ac:picMkLst>
            <pc:docMk/>
            <pc:sldMk cId="777281750" sldId="898"/>
            <ac:picMk id="10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28.199" v="1602" actId="14100"/>
        <pc:sldMkLst>
          <pc:docMk/>
          <pc:sldMk cId="3407076594" sldId="89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09:37.892" v="1057" actId="14100"/>
          <ac:spMkLst>
            <pc:docMk/>
            <pc:sldMk cId="3407076594" sldId="899"/>
            <ac:spMk id="2" creationId="{3CA62CB7-5ED8-4408-A9F0-7715AC32770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08:06.437" v="1034"/>
          <ac:spMkLst>
            <pc:docMk/>
            <pc:sldMk cId="3407076594" sldId="899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08:05.531" v="1033"/>
          <ac:spMkLst>
            <pc:docMk/>
            <pc:sldMk cId="3407076594" sldId="899"/>
            <ac:spMk id="6" creationId="{2D8BD35E-B076-4F29-8C2B-E2D5AB748148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8:08:53.375" v="1047"/>
          <ac:spMkLst>
            <pc:docMk/>
            <pc:sldMk cId="3407076594" sldId="899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28.199" v="1602" actId="14100"/>
          <ac:spMkLst>
            <pc:docMk/>
            <pc:sldMk cId="3407076594" sldId="899"/>
            <ac:spMk id="8" creationId="{C18864DD-17C2-3328-A842-531EB8219E2E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18:08:07.749" v="1036"/>
          <ac:spMkLst>
            <pc:docMk/>
            <pc:sldMk cId="3407076594" sldId="899"/>
            <ac:spMk id="10" creationId="{23F7F733-00E7-B85B-FCD4-D27623E6B80E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4:07.706" v="1088" actId="1076"/>
          <ac:spMkLst>
            <pc:docMk/>
            <pc:sldMk cId="3407076594" sldId="899"/>
            <ac:spMk id="12" creationId="{C2CBF4D7-89F1-D747-11B0-1B2E55593205}"/>
          </ac:spMkLst>
        </pc:spChg>
        <pc:spChg chg="add del">
          <ac:chgData name="Allana Cristine Marques Gonçalves" userId="S::allana.goncalves@defesa.gov.br::14cc0285-ee6d-4c5e-82da-c3015f2ab45b" providerId="AD" clId="Web-{54D27730-629D-9844-936A-24BB1C61BEA7}" dt="2022-07-13T18:09:10.001" v="1052"/>
          <ac:spMkLst>
            <pc:docMk/>
            <pc:sldMk cId="3407076594" sldId="899"/>
            <ac:spMk id="13" creationId="{2395469B-D594-3B0B-1D87-BD259C56E928}"/>
          </ac:spMkLst>
        </pc:spChg>
        <pc:picChg chg="mod ord">
          <ac:chgData name="Allana Cristine Marques Gonçalves" userId="S::allana.goncalves@defesa.gov.br::14cc0285-ee6d-4c5e-82da-c3015f2ab45b" providerId="AD" clId="Web-{54D27730-629D-9844-936A-24BB1C61BEA7}" dt="2022-07-13T18:09:24.782" v="1056" actId="1076"/>
          <ac:picMkLst>
            <pc:docMk/>
            <pc:sldMk cId="3407076594" sldId="899"/>
            <ac:picMk id="3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21.512" v="1601" actId="14100"/>
        <pc:sldMkLst>
          <pc:docMk/>
          <pc:sldMk cId="44458385" sldId="900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34:50.332" v="1098" actId="14100"/>
          <ac:spMkLst>
            <pc:docMk/>
            <pc:sldMk cId="44458385" sldId="900"/>
            <ac:spMk id="2" creationId="{3CA62CB7-5ED8-4408-A9F0-7715AC32770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3:31.033" v="1079"/>
          <ac:spMkLst>
            <pc:docMk/>
            <pc:sldMk cId="44458385" sldId="900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3:30.127" v="1078"/>
          <ac:spMkLst>
            <pc:docMk/>
            <pc:sldMk cId="44458385" sldId="900"/>
            <ac:spMk id="6" creationId="{2D8BD35E-B076-4F29-8C2B-E2D5AB748148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8:33:06.564" v="1070"/>
          <ac:spMkLst>
            <pc:docMk/>
            <pc:sldMk cId="44458385" sldId="900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6:22.444" v="1127" actId="20577"/>
          <ac:spMkLst>
            <pc:docMk/>
            <pc:sldMk cId="44458385" sldId="900"/>
            <ac:spMk id="8" creationId="{D78F5E09-802C-19A6-21FE-8342A31D5B23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21.512" v="1601" actId="14100"/>
          <ac:spMkLst>
            <pc:docMk/>
            <pc:sldMk cId="44458385" sldId="900"/>
            <ac:spMk id="10" creationId="{E4D3B8F5-03D9-1056-DD3B-0BEF1D905B1E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3:36.143" v="1081" actId="1076"/>
          <ac:spMkLst>
            <pc:docMk/>
            <pc:sldMk cId="44458385" sldId="900"/>
            <ac:spMk id="12" creationId="{71684412-A493-9691-D708-379A63C772AA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34:55.129" v="1099" actId="1076"/>
          <ac:picMkLst>
            <pc:docMk/>
            <pc:sldMk cId="44458385" sldId="900"/>
            <ac:picMk id="3" creationId="{00000000-0000-0000-0000-000000000000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8:32:51.626" v="1063"/>
          <ac:picMkLst>
            <pc:docMk/>
            <pc:sldMk cId="44458385" sldId="900"/>
            <ac:picMk id="4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12.762" v="1600" actId="14100"/>
        <pc:sldMkLst>
          <pc:docMk/>
          <pc:sldMk cId="1769170171" sldId="90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39:10.854" v="1173" actId="20577"/>
          <ac:spMkLst>
            <pc:docMk/>
            <pc:sldMk cId="1769170171" sldId="901"/>
            <ac:spMk id="2" creationId="{3CA62CB7-5ED8-4408-A9F0-7715AC32770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12.762" v="1600" actId="14100"/>
          <ac:spMkLst>
            <pc:docMk/>
            <pc:sldMk cId="1769170171" sldId="901"/>
            <ac:spMk id="4" creationId="{1432FFF2-23A5-E889-08C0-B49871740D5A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5:07.223" v="1101"/>
          <ac:spMkLst>
            <pc:docMk/>
            <pc:sldMk cId="1769170171" sldId="901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5:06.348" v="1100"/>
          <ac:spMkLst>
            <pc:docMk/>
            <pc:sldMk cId="1769170171" sldId="901"/>
            <ac:spMk id="6" creationId="{2D8BD35E-B076-4F29-8C2B-E2D5AB74814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5:15.833" v="1104"/>
          <ac:spMkLst>
            <pc:docMk/>
            <pc:sldMk cId="1769170171" sldId="901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9:02.401" v="1169" actId="20577"/>
          <ac:spMkLst>
            <pc:docMk/>
            <pc:sldMk cId="1769170171" sldId="901"/>
            <ac:spMk id="10" creationId="{F8EBFB7C-D89C-3069-2EB7-3099AB318CE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7:23.742" v="1137" actId="1076"/>
          <ac:spMkLst>
            <pc:docMk/>
            <pc:sldMk cId="1769170171" sldId="901"/>
            <ac:spMk id="11" creationId="{6DEC51BF-1DB3-3084-0548-50E52F7A20D2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37:13.226" v="1136" actId="14100"/>
          <ac:picMkLst>
            <pc:docMk/>
            <pc:sldMk cId="1769170171" sldId="901"/>
            <ac:picMk id="8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1:53.808" v="1598" actId="1076"/>
        <pc:sldMkLst>
          <pc:docMk/>
          <pc:sldMk cId="3058032981" sldId="902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9:21:45.714" v="1596" actId="1076"/>
          <ac:spMkLst>
            <pc:docMk/>
            <pc:sldMk cId="3058032981" sldId="902"/>
            <ac:spMk id="2" creationId="{3CA62CB7-5ED8-4408-A9F0-7715AC32770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1:53.808" v="1598" actId="1076"/>
          <ac:spMkLst>
            <pc:docMk/>
            <pc:sldMk cId="3058032981" sldId="902"/>
            <ac:spMk id="4" creationId="{FFE36050-BA0B-973D-E6A0-87761100D109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7:46.680" v="1140"/>
          <ac:spMkLst>
            <pc:docMk/>
            <pc:sldMk cId="3058032981" sldId="902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7:45.696" v="1139"/>
          <ac:spMkLst>
            <pc:docMk/>
            <pc:sldMk cId="3058032981" sldId="902"/>
            <ac:spMk id="6" creationId="{2D8BD35E-B076-4F29-8C2B-E2D5AB74814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42:22.890" v="1185" actId="20577"/>
          <ac:spMkLst>
            <pc:docMk/>
            <pc:sldMk cId="3058032981" sldId="902"/>
            <ac:spMk id="8" creationId="{1E030502-A9D7-9AD3-CEF6-DBE8D8E74E98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18:34.803" v="1556" actId="20577"/>
        <pc:sldMkLst>
          <pc:docMk/>
          <pc:sldMk cId="2568971206" sldId="903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8:34.803" v="1556" actId="20577"/>
          <ac:spMkLst>
            <pc:docMk/>
            <pc:sldMk cId="2568971206" sldId="903"/>
            <ac:spMk id="3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3:27.329" v="1201"/>
          <ac:spMkLst>
            <pc:docMk/>
            <pc:sldMk cId="2568971206" sldId="903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3:21.766" v="1200"/>
          <ac:spMkLst>
            <pc:docMk/>
            <pc:sldMk cId="2568971206" sldId="903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44:03.049" v="1208"/>
          <ac:spMkLst>
            <pc:docMk/>
            <pc:sldMk cId="2568971206" sldId="903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43:34.704" v="1202" actId="1076"/>
          <ac:spMkLst>
            <pc:docMk/>
            <pc:sldMk cId="2568971206" sldId="903"/>
            <ac:spMk id="8" creationId="{EAAE8288-ECE7-85A6-B6A2-DF932CBBB380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43:34.735" v="1203" actId="1076"/>
          <ac:spMkLst>
            <pc:docMk/>
            <pc:sldMk cId="2568971206" sldId="903"/>
            <ac:spMk id="10" creationId="{3FAA4AA9-3E89-27D2-D893-626CD2B8E49C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45:27.738" v="1241" actId="1076"/>
          <ac:picMkLst>
            <pc:docMk/>
            <pc:sldMk cId="2568971206" sldId="903"/>
            <ac:picMk id="4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00.339" v="1599" actId="14100"/>
        <pc:sldMkLst>
          <pc:docMk/>
          <pc:sldMk cId="3325324882" sldId="904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9:05.038" v="1560" actId="20577"/>
          <ac:spMkLst>
            <pc:docMk/>
            <pc:sldMk cId="3325324882" sldId="904"/>
            <ac:spMk id="2" creationId="{3CA62CB7-5ED8-4408-A9F0-7715AC32770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6:24.771" v="1247"/>
          <ac:spMkLst>
            <pc:docMk/>
            <pc:sldMk cId="3325324882" sldId="904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6:23.208" v="1246"/>
          <ac:spMkLst>
            <pc:docMk/>
            <pc:sldMk cId="3325324882" sldId="904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48:22.024" v="1278" actId="1076"/>
          <ac:spMkLst>
            <pc:docMk/>
            <pc:sldMk cId="3325324882" sldId="904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00.339" v="1599" actId="14100"/>
          <ac:spMkLst>
            <pc:docMk/>
            <pc:sldMk cId="3325324882" sldId="904"/>
            <ac:spMk id="8" creationId="{06F6C845-4904-8CB9-4AB7-83EABA3D719B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18:46:30.443" v="1249"/>
          <ac:spMkLst>
            <pc:docMk/>
            <pc:sldMk cId="3325324882" sldId="904"/>
            <ac:spMk id="10" creationId="{61E73BDA-B8C6-CD35-1F1C-DB6B5658E5B3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48:15.711" v="1277" actId="1076"/>
          <ac:picMkLst>
            <pc:docMk/>
            <pc:sldMk cId="3325324882" sldId="904"/>
            <ac:picMk id="3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1:35.167" v="1595" actId="1076"/>
        <pc:sldMkLst>
          <pc:docMk/>
          <pc:sldMk cId="1753332329" sldId="905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21:06.713" v="1593" actId="1076"/>
          <ac:spMkLst>
            <pc:docMk/>
            <pc:sldMk cId="1753332329" sldId="905"/>
            <ac:spMk id="2" creationId="{3CA62CB7-5ED8-4408-A9F0-7715AC32770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1:35.167" v="1595" actId="1076"/>
          <ac:spMkLst>
            <pc:docMk/>
            <pc:sldMk cId="1753332329" sldId="905"/>
            <ac:spMk id="4" creationId="{78542236-306A-BFD5-A5ED-945BE7F22F4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19:28.554" v="1563"/>
          <ac:spMkLst>
            <pc:docMk/>
            <pc:sldMk cId="1753332329" sldId="905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19:27.726" v="1562"/>
          <ac:spMkLst>
            <pc:docMk/>
            <pc:sldMk cId="1753332329" sldId="905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0:20.712" v="1580" actId="1076"/>
          <ac:spMkLst>
            <pc:docMk/>
            <pc:sldMk cId="1753332329" sldId="905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9:32.289" v="1567" actId="1076"/>
          <ac:spMkLst>
            <pc:docMk/>
            <pc:sldMk cId="1753332329" sldId="905"/>
            <ac:spMk id="10" creationId="{117F7641-D9BF-1342-48F0-A75BD3A35B20}"/>
          </ac:spMkLst>
        </pc:spChg>
        <pc:picChg chg="mod ord">
          <ac:chgData name="Allana Cristine Marques Gonçalves" userId="S::allana.goncalves@defesa.gov.br::14cc0285-ee6d-4c5e-82da-c3015f2ab45b" providerId="AD" clId="Web-{54D27730-629D-9844-936A-24BB1C61BEA7}" dt="2022-07-13T19:19:56.961" v="1577" actId="14100"/>
          <ac:picMkLst>
            <pc:docMk/>
            <pc:sldMk cId="1753332329" sldId="905"/>
            <ac:picMk id="8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6:19.752" v="1652" actId="1076"/>
        <pc:sldMkLst>
          <pc:docMk/>
          <pc:sldMk cId="2537469093" sldId="906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9:24:18.327" v="1632" actId="1076"/>
          <ac:spMkLst>
            <pc:docMk/>
            <pc:sldMk cId="2537469093" sldId="906"/>
            <ac:spMk id="4" creationId="{CFFB5866-58F9-EC88-7A76-1D99119D376A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23:56.639" v="1626"/>
          <ac:spMkLst>
            <pc:docMk/>
            <pc:sldMk cId="2537469093" sldId="906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23:55.842" v="1625"/>
          <ac:spMkLst>
            <pc:docMk/>
            <pc:sldMk cId="2537469093" sldId="906"/>
            <ac:spMk id="6" creationId="{2D8BD35E-B076-4F29-8C2B-E2D5AB74814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24:34.187" v="1638"/>
          <ac:spMkLst>
            <pc:docMk/>
            <pc:sldMk cId="2537469093" sldId="906"/>
            <ac:spMk id="7" creationId="{8C13D52C-BD18-4527-B919-9A3B33F3A149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4:38.796" v="1639" actId="1076"/>
          <ac:spMkLst>
            <pc:docMk/>
            <pc:sldMk cId="2537469093" sldId="906"/>
            <ac:spMk id="9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4:18.358" v="1633" actId="1076"/>
          <ac:spMkLst>
            <pc:docMk/>
            <pc:sldMk cId="2537469093" sldId="906"/>
            <ac:spMk id="10" creationId="{2C9B8211-D6EC-3B31-99B4-88573DFA7367}"/>
          </ac:spMkLst>
        </pc:spChg>
        <pc:graphicFrameChg chg="mod modGraphic">
          <ac:chgData name="Allana Cristine Marques Gonçalves" userId="S::allana.goncalves@defesa.gov.br::14cc0285-ee6d-4c5e-82da-c3015f2ab45b" providerId="AD" clId="Web-{54D27730-629D-9844-936A-24BB1C61BEA7}" dt="2022-07-13T19:26:19.752" v="1652" actId="1076"/>
          <ac:graphicFrameMkLst>
            <pc:docMk/>
            <pc:sldMk cId="2537469093" sldId="906"/>
            <ac:graphicFrameMk id="3" creationId="{00000000-0000-0000-0000-000000000000}"/>
          </ac:graphicFrameMkLst>
        </pc:graphicFrameChg>
        <pc:picChg chg="add mod">
          <ac:chgData name="Allana Cristine Marques Gonçalves" userId="S::allana.goncalves@defesa.gov.br::14cc0285-ee6d-4c5e-82da-c3015f2ab45b" providerId="AD" clId="Web-{54D27730-629D-9844-936A-24BB1C61BEA7}" dt="2022-07-13T19:26:09.752" v="1651" actId="1076"/>
          <ac:picMkLst>
            <pc:docMk/>
            <pc:sldMk cId="2537469093" sldId="906"/>
            <ac:picMk id="11" creationId="{1CF5184E-EED3-7706-EC54-C888E3AAFC51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8:39.240" v="1692" actId="1076"/>
        <pc:sldMkLst>
          <pc:docMk/>
          <pc:sldMk cId="351297357" sldId="907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28:28.755" v="1689" actId="1076"/>
          <ac:spMkLst>
            <pc:docMk/>
            <pc:sldMk cId="351297357" sldId="907"/>
            <ac:spMk id="2" creationId="{3CA62CB7-5ED8-4408-A9F0-7715AC327705}"/>
          </ac:spMkLst>
        </pc:spChg>
        <pc:spChg chg="add del">
          <ac:chgData name="Allana Cristine Marques Gonçalves" userId="S::allana.goncalves@defesa.gov.br::14cc0285-ee6d-4c5e-82da-c3015f2ab45b" providerId="AD" clId="Web-{54D27730-629D-9844-936A-24BB1C61BEA7}" dt="2022-07-13T19:27:27.660" v="1669"/>
          <ac:spMkLst>
            <pc:docMk/>
            <pc:sldMk cId="351297357" sldId="907"/>
            <ac:spMk id="5" creationId="{0A9F3D7E-345B-45E3-8D2D-6910D979B8CD}"/>
          </ac:spMkLst>
        </pc:spChg>
        <pc:spChg chg="add del">
          <ac:chgData name="Allana Cristine Marques Gonçalves" userId="S::allana.goncalves@defesa.gov.br::14cc0285-ee6d-4c5e-82da-c3015f2ab45b" providerId="AD" clId="Web-{54D27730-629D-9844-936A-24BB1C61BEA7}" dt="2022-07-13T19:27:27.660" v="1668"/>
          <ac:spMkLst>
            <pc:docMk/>
            <pc:sldMk cId="351297357" sldId="907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8:39.240" v="1692" actId="1076"/>
          <ac:spMkLst>
            <pc:docMk/>
            <pc:sldMk cId="351297357" sldId="907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8:24.349" v="1687" actId="1076"/>
          <ac:spMkLst>
            <pc:docMk/>
            <pc:sldMk cId="351297357" sldId="907"/>
            <ac:spMk id="8" creationId="{6DFDB347-0B83-DE00-D649-DE1E064B54C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8:24.365" v="1688" actId="1076"/>
          <ac:spMkLst>
            <pc:docMk/>
            <pc:sldMk cId="351297357" sldId="907"/>
            <ac:spMk id="10" creationId="{48FC883D-8C19-0D87-39F9-CD01531BC9B6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9:28:32.005" v="1690" actId="1076"/>
          <ac:picMkLst>
            <pc:docMk/>
            <pc:sldMk cId="351297357" sldId="907"/>
            <ac:picMk id="4" creationId="{00000000-0000-0000-0000-000000000000}"/>
          </ac:picMkLst>
        </pc:picChg>
      </pc:sldChg>
      <pc:sldChg chg="delSp modSp">
        <pc:chgData name="Allana Cristine Marques Gonçalves" userId="S::allana.goncalves@defesa.gov.br::14cc0285-ee6d-4c5e-82da-c3015f2ab45b" providerId="AD" clId="Web-{54D27730-629D-9844-936A-24BB1C61BEA7}" dt="2022-07-13T19:09:32.399" v="1436"/>
        <pc:sldMkLst>
          <pc:docMk/>
          <pc:sldMk cId="653006899" sldId="909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7:31:43.660" v="828"/>
          <ac:spMkLst>
            <pc:docMk/>
            <pc:sldMk cId="653006899" sldId="909"/>
            <ac:spMk id="7" creationId="{31028EFE-167A-4755-ACF8-FD7D978E5958}"/>
          </ac:spMkLst>
        </pc:spChg>
        <pc:graphicFrameChg chg="modGraphic">
          <ac:chgData name="Allana Cristine Marques Gonçalves" userId="S::allana.goncalves@defesa.gov.br::14cc0285-ee6d-4c5e-82da-c3015f2ab45b" providerId="AD" clId="Web-{54D27730-629D-9844-936A-24BB1C61BEA7}" dt="2022-07-13T19:06:48.676" v="1434" actId="20577"/>
          <ac:graphicFrameMkLst>
            <pc:docMk/>
            <pc:sldMk cId="653006899" sldId="909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54D27730-629D-9844-936A-24BB1C61BEA7}" dt="2022-07-13T19:09:32.399" v="1436"/>
          <ac:picMkLst>
            <pc:docMk/>
            <pc:sldMk cId="653006899" sldId="909"/>
            <ac:picMk id="83" creationId="{FED66075-2904-58BD-24FE-EC10FBA9586A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31:23.644" v="827" actId="14100"/>
        <pc:sldMkLst>
          <pc:docMk/>
          <pc:sldMk cId="2920174533" sldId="913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30:19.158" v="824" actId="14100"/>
          <ac:spMkLst>
            <pc:docMk/>
            <pc:sldMk cId="2920174533" sldId="913"/>
            <ac:spMk id="3" creationId="{AB1FB89E-1371-04E4-57D6-D362477AA9E3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7:31:23.644" v="827" actId="14100"/>
          <ac:picMkLst>
            <pc:docMk/>
            <pc:sldMk cId="2920174533" sldId="913"/>
            <ac:picMk id="5" creationId="{0BC196F8-52E8-E784-E019-A318B5FEE737}"/>
          </ac:picMkLst>
        </pc:picChg>
      </pc:sldChg>
      <pc:sldChg chg="delAnim modAnim">
        <pc:chgData name="Allana Cristine Marques Gonçalves" userId="S::allana.goncalves@defesa.gov.br::14cc0285-ee6d-4c5e-82da-c3015f2ab45b" providerId="AD" clId="Web-{54D27730-629D-9844-936A-24BB1C61BEA7}" dt="2022-07-13T18:49:39.948" v="1287"/>
        <pc:sldMkLst>
          <pc:docMk/>
          <pc:sldMk cId="3376578140" sldId="915"/>
        </pc:sldMkLst>
      </pc:sldChg>
      <pc:sldChg chg="delAnim modAnim">
        <pc:chgData name="Allana Cristine Marques Gonçalves" userId="S::allana.goncalves@defesa.gov.br::14cc0285-ee6d-4c5e-82da-c3015f2ab45b" providerId="AD" clId="Web-{54D27730-629D-9844-936A-24BB1C61BEA7}" dt="2022-07-13T18:49:36.088" v="1286"/>
        <pc:sldMkLst>
          <pc:docMk/>
          <pc:sldMk cId="91268966" sldId="916"/>
        </pc:sldMkLst>
      </pc:sldChg>
      <pc:sldChg chg="modSp">
        <pc:chgData name="Allana Cristine Marques Gonçalves" userId="S::allana.goncalves@defesa.gov.br::14cc0285-ee6d-4c5e-82da-c3015f2ab45b" providerId="AD" clId="Web-{54D27730-629D-9844-936A-24BB1C61BEA7}" dt="2022-07-13T19:14:10.468" v="1476" actId="14100"/>
        <pc:sldMkLst>
          <pc:docMk/>
          <pc:sldMk cId="2140314767" sldId="917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3:57.265" v="1472" actId="1076"/>
          <ac:spMkLst>
            <pc:docMk/>
            <pc:sldMk cId="2140314767" sldId="917"/>
            <ac:spMk id="19" creationId="{145567FC-7926-7C88-1673-1C47BFE529B4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3:13.139" v="1462" actId="1076"/>
          <ac:spMkLst>
            <pc:docMk/>
            <pc:sldMk cId="2140314767" sldId="917"/>
            <ac:spMk id="32" creationId="{7BACB91F-979A-8BAD-1F8B-4C6CC316DE05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2:41.997" v="1451" actId="1076"/>
          <ac:spMkLst>
            <pc:docMk/>
            <pc:sldMk cId="2140314767" sldId="917"/>
            <ac:spMk id="34" creationId="{4FD9F8BA-0C10-3AAC-7BA2-CC677C873D25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2:56.748" v="1457" actId="1076"/>
          <ac:spMkLst>
            <pc:docMk/>
            <pc:sldMk cId="2140314767" sldId="917"/>
            <ac:spMk id="36" creationId="{ACEC3D94-B977-7CE6-FF2C-D167CE5F0C6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3:03.529" v="1459" actId="1076"/>
          <ac:spMkLst>
            <pc:docMk/>
            <pc:sldMk cId="2140314767" sldId="917"/>
            <ac:spMk id="38" creationId="{F3B38CC1-800B-E85C-9198-E75AF13ACE11}"/>
          </ac:spMkLst>
        </pc:spChg>
        <pc:grpChg chg="mod">
          <ac:chgData name="Allana Cristine Marques Gonçalves" userId="S::allana.goncalves@defesa.gov.br::14cc0285-ee6d-4c5e-82da-c3015f2ab45b" providerId="AD" clId="Web-{54D27730-629D-9844-936A-24BB1C61BEA7}" dt="2022-07-13T19:13:10.514" v="1461" actId="1076"/>
          <ac:grpSpMkLst>
            <pc:docMk/>
            <pc:sldMk cId="2140314767" sldId="917"/>
            <ac:grpSpMk id="20" creationId="{4B3831D6-2642-E569-C100-3AC3C8EFBB89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19:12:38.747" v="1450" actId="1076"/>
          <ac:grpSpMkLst>
            <pc:docMk/>
            <pc:sldMk cId="2140314767" sldId="917"/>
            <ac:grpSpMk id="24" creationId="{59DD72CF-534E-1AA9-C7A5-AEE68AF993C5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19:12:54.388" v="1456" actId="1076"/>
          <ac:grpSpMkLst>
            <pc:docMk/>
            <pc:sldMk cId="2140314767" sldId="917"/>
            <ac:grpSpMk id="27" creationId="{C1C63473-6D63-64EC-B88F-4ED544D03243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19:12:58.295" v="1458" actId="1076"/>
          <ac:grpSpMkLst>
            <pc:docMk/>
            <pc:sldMk cId="2140314767" sldId="917"/>
            <ac:grpSpMk id="30" creationId="{FFA2A9DF-3365-AEC1-B80D-D459E9FD9A26}"/>
          </ac:grpSpMkLst>
        </pc:grpChg>
        <pc:picChg chg="mod">
          <ac:chgData name="Allana Cristine Marques Gonçalves" userId="S::allana.goncalves@defesa.gov.br::14cc0285-ee6d-4c5e-82da-c3015f2ab45b" providerId="AD" clId="Web-{54D27730-629D-9844-936A-24BB1C61BEA7}" dt="2022-07-13T19:14:10.468" v="1476" actId="14100"/>
          <ac:picMkLst>
            <pc:docMk/>
            <pc:sldMk cId="2140314767" sldId="917"/>
            <ac:picMk id="4" creationId="{00F802D4-6D11-E386-5044-211A0B9A1335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9:13:27.577" v="1464" actId="688"/>
          <ac:picMkLst>
            <pc:docMk/>
            <pc:sldMk cId="2140314767" sldId="917"/>
            <ac:picMk id="8" creationId="{866B3A3A-03DE-D993-4444-91F92063BE41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9:13:49.280" v="1471" actId="1076"/>
          <ac:picMkLst>
            <pc:docMk/>
            <pc:sldMk cId="2140314767" sldId="917"/>
            <ac:picMk id="10" creationId="{D5AA5F22-6B7A-E3D2-6E96-935F002991C6}"/>
          </ac:picMkLst>
        </pc:picChg>
      </pc:sldChg>
      <pc:sldChg chg="delAnim modAnim">
        <pc:chgData name="Allana Cristine Marques Gonçalves" userId="S::allana.goncalves@defesa.gov.br::14cc0285-ee6d-4c5e-82da-c3015f2ab45b" providerId="AD" clId="Web-{54D27730-629D-9844-936A-24BB1C61BEA7}" dt="2022-07-13T18:49:23.463" v="1285"/>
        <pc:sldMkLst>
          <pc:docMk/>
          <pc:sldMk cId="3114655461" sldId="919"/>
        </pc:sldMkLst>
      </pc:sldChg>
      <pc:sldChg chg="addSp modSp">
        <pc:chgData name="Allana Cristine Marques Gonçalves" userId="S::allana.goncalves@defesa.gov.br::14cc0285-ee6d-4c5e-82da-c3015f2ab45b" providerId="AD" clId="Web-{54D27730-629D-9844-936A-24BB1C61BEA7}" dt="2022-07-13T19:14:40.313" v="1480" actId="14100"/>
        <pc:sldMkLst>
          <pc:docMk/>
          <pc:sldMk cId="767991133" sldId="92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4:38:40.068" v="4" actId="14100"/>
          <ac:spMkLst>
            <pc:docMk/>
            <pc:sldMk cId="767991133" sldId="921"/>
            <ac:spMk id="19" creationId="{145567FC-7926-7C88-1673-1C47BFE529B4}"/>
          </ac:spMkLst>
        </pc:spChg>
        <pc:grpChg chg="add mod">
          <ac:chgData name="Allana Cristine Marques Gonçalves" userId="S::allana.goncalves@defesa.gov.br::14cc0285-ee6d-4c5e-82da-c3015f2ab45b" providerId="AD" clId="Web-{54D27730-629D-9844-936A-24BB1C61BEA7}" dt="2022-07-13T14:38:36.974" v="3" actId="1076"/>
          <ac:grpSpMkLst>
            <pc:docMk/>
            <pc:sldMk cId="767991133" sldId="921"/>
            <ac:grpSpMk id="48" creationId="{88E7F59D-0AB0-74C2-919E-8C7285212F3B}"/>
          </ac:grpSpMkLst>
        </pc:grpChg>
        <pc:picChg chg="mod">
          <ac:chgData name="Allana Cristine Marques Gonçalves" userId="S::allana.goncalves@defesa.gov.br::14cc0285-ee6d-4c5e-82da-c3015f2ab45b" providerId="AD" clId="Web-{54D27730-629D-9844-936A-24BB1C61BEA7}" dt="2022-07-13T19:14:40.313" v="1480" actId="14100"/>
          <ac:picMkLst>
            <pc:docMk/>
            <pc:sldMk cId="767991133" sldId="921"/>
            <ac:picMk id="3" creationId="{2771B091-A5A8-C636-4085-FB54C3AD4BAC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9:16:04.190" v="1537" actId="14100"/>
        <pc:sldMkLst>
          <pc:docMk/>
          <pc:sldMk cId="1868567978" sldId="922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4:39:35.179" v="9"/>
          <ac:spMkLst>
            <pc:docMk/>
            <pc:sldMk cId="1868567978" sldId="922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4:40:47.977" v="25" actId="14100"/>
          <ac:spMkLst>
            <pc:docMk/>
            <pc:sldMk cId="1868567978" sldId="922"/>
            <ac:spMk id="51" creationId="{D8171A0F-5665-CA3D-E66D-9CBAD2F1A7D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04.190" v="1537" actId="14100"/>
          <ac:spMkLst>
            <pc:docMk/>
            <pc:sldMk cId="1868567978" sldId="922"/>
            <ac:spMk id="53" creationId="{7EA5DAC0-2466-4EBF-A82E-497B197828B4}"/>
          </ac:spMkLst>
        </pc:spChg>
        <pc:grpChg chg="del">
          <ac:chgData name="Allana Cristine Marques Gonçalves" userId="S::allana.goncalves@defesa.gov.br::14cc0285-ee6d-4c5e-82da-c3015f2ab45b" providerId="AD" clId="Web-{54D27730-629D-9844-936A-24BB1C61BEA7}" dt="2022-07-13T14:39:41.851" v="13"/>
          <ac:grpSpMkLst>
            <pc:docMk/>
            <pc:sldMk cId="1868567978" sldId="922"/>
            <ac:grpSpMk id="48" creationId="{88E7F59D-0AB0-74C2-919E-8C7285212F3B}"/>
          </ac:grpSpMkLst>
        </pc:grpChg>
        <pc:picChg chg="del">
          <ac:chgData name="Allana Cristine Marques Gonçalves" userId="S::allana.goncalves@defesa.gov.br::14cc0285-ee6d-4c5e-82da-c3015f2ab45b" providerId="AD" clId="Web-{54D27730-629D-9844-936A-24BB1C61BEA7}" dt="2022-07-13T14:39:35.913" v="10"/>
          <ac:picMkLst>
            <pc:docMk/>
            <pc:sldMk cId="1868567978" sldId="922"/>
            <ac:picMk id="3" creationId="{2771B091-A5A8-C636-4085-FB54C3AD4BAC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4:40:18.258" v="20" actId="14100"/>
          <ac:picMkLst>
            <pc:docMk/>
            <pc:sldMk cId="1868567978" sldId="922"/>
            <ac:picMk id="49" creationId="{F17720A0-070B-5440-A0F2-D209544B5DC3}"/>
          </ac:picMkLst>
        </pc:picChg>
      </pc:sldChg>
      <pc:sldChg chg="del">
        <pc:chgData name="Allana Cristine Marques Gonçalves" userId="S::allana.goncalves@defesa.gov.br::14cc0285-ee6d-4c5e-82da-c3015f2ab45b" providerId="AD" clId="Web-{54D27730-629D-9844-936A-24BB1C61BEA7}" dt="2022-07-13T14:38:52.459" v="7"/>
        <pc:sldMkLst>
          <pc:docMk/>
          <pc:sldMk cId="3951024701" sldId="922"/>
        </pc:sldMkLst>
      </pc:sldChg>
      <pc:sldChg chg="addSp delSp modSp add del replId">
        <pc:chgData name="Allana Cristine Marques Gonçalves" userId="S::allana.goncalves@defesa.gov.br::14cc0285-ee6d-4c5e-82da-c3015f2ab45b" providerId="AD" clId="Web-{54D27730-629D-9844-936A-24BB1C61BEA7}" dt="2022-07-13T19:16:39.956" v="1544" actId="14100"/>
        <pc:sldMkLst>
          <pc:docMk/>
          <pc:sldMk cId="3047900503" sldId="923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4:44:24.451" v="131" actId="14100"/>
          <ac:spMkLst>
            <pc:docMk/>
            <pc:sldMk cId="3047900503" sldId="923"/>
            <ac:spMk id="5" creationId="{75BE6A56-E71C-0656-397E-EDD998DABC9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39.956" v="1544" actId="14100"/>
          <ac:spMkLst>
            <pc:docMk/>
            <pc:sldMk cId="3047900503" sldId="923"/>
            <ac:spMk id="7" creationId="{CEF69B86-FB06-F78A-A53B-0D9AA2A38D9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4:44:24.451" v="132" actId="14100"/>
          <ac:spMkLst>
            <pc:docMk/>
            <pc:sldMk cId="3047900503" sldId="923"/>
            <ac:spMk id="9" creationId="{AF045712-AC9B-01AD-17C5-44EFE5131F4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4:45:07.780" v="142" actId="1076"/>
          <ac:spMkLst>
            <pc:docMk/>
            <pc:sldMk cId="3047900503" sldId="923"/>
            <ac:spMk id="11" creationId="{E92BBA61-C2F7-3656-EAD4-0B504687E723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43:06.308" v="107" actId="20577"/>
          <ac:spMkLst>
            <pc:docMk/>
            <pc:sldMk cId="3047900503" sldId="923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31.909" v="1542" actId="1076"/>
          <ac:spMkLst>
            <pc:docMk/>
            <pc:sldMk cId="3047900503" sldId="923"/>
            <ac:spMk id="14" creationId="{008C76C3-4997-5872-273C-D09DAF6A58F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19.815" v="1538" actId="20577"/>
          <ac:spMkLst>
            <pc:docMk/>
            <pc:sldMk cId="3047900503" sldId="923"/>
            <ac:spMk id="17" creationId="{20CE1143-390A-1A03-4F01-6276CBA2141A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43:23.621" v="111" actId="1076"/>
          <ac:spMkLst>
            <pc:docMk/>
            <pc:sldMk cId="3047900503" sldId="923"/>
            <ac:spMk id="51" creationId="{D8171A0F-5665-CA3D-E66D-9CBAD2F1A7D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3:10.246" v="108"/>
          <ac:spMkLst>
            <pc:docMk/>
            <pc:sldMk cId="3047900503" sldId="923"/>
            <ac:spMk id="53" creationId="{7EA5DAC0-2466-4EBF-A82E-497B197828B4}"/>
          </ac:spMkLst>
        </pc:spChg>
        <pc:picChg chg="add mod ord">
          <ac:chgData name="Allana Cristine Marques Gonçalves" userId="S::allana.goncalves@defesa.gov.br::14cc0285-ee6d-4c5e-82da-c3015f2ab45b" providerId="AD" clId="Web-{54D27730-629D-9844-936A-24BB1C61BEA7}" dt="2022-07-13T14:43:49.309" v="118"/>
          <ac:picMkLst>
            <pc:docMk/>
            <pc:sldMk cId="3047900503" sldId="923"/>
            <ac:picMk id="3" creationId="{17576CB3-3B99-BEE8-A95A-69F60CB22960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4:43:15.590" v="109"/>
          <ac:picMkLst>
            <pc:docMk/>
            <pc:sldMk cId="3047900503" sldId="923"/>
            <ac:picMk id="49" creationId="{F17720A0-070B-5440-A0F2-D209544B5DC3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9:16:50.785" v="1545" actId="20577"/>
        <pc:sldMkLst>
          <pc:docMk/>
          <pc:sldMk cId="1711514468" sldId="924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4:46:45.157" v="161"/>
          <ac:spMkLst>
            <pc:docMk/>
            <pc:sldMk cId="1711514468" sldId="924"/>
            <ac:spMk id="4" creationId="{9ECE3976-A580-0466-E0F9-C28D050B31F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43.921" v="148"/>
          <ac:spMkLst>
            <pc:docMk/>
            <pc:sldMk cId="1711514468" sldId="924"/>
            <ac:spMk id="5" creationId="{75BE6A56-E71C-0656-397E-EDD998DABC9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53.140" v="152"/>
          <ac:spMkLst>
            <pc:docMk/>
            <pc:sldMk cId="1711514468" sldId="924"/>
            <ac:spMk id="7" creationId="{CEF69B86-FB06-F78A-A53B-0D9AA2A38D91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45.640" v="150"/>
          <ac:spMkLst>
            <pc:docMk/>
            <pc:sldMk cId="1711514468" sldId="924"/>
            <ac:spMk id="9" creationId="{AF045712-AC9B-01AD-17C5-44EFE5131F4A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52.265" v="151"/>
          <ac:spMkLst>
            <pc:docMk/>
            <pc:sldMk cId="1711514468" sldId="924"/>
            <ac:spMk id="11" creationId="{E92BBA61-C2F7-3656-EAD4-0B504687E723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49.049" v="1013" actId="20577"/>
          <ac:spMkLst>
            <pc:docMk/>
            <pc:sldMk cId="1711514468" sldId="924"/>
            <ac:spMk id="12" creationId="{A68FED64-4502-BA86-03EB-1F8687FBC1C6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2:31.274" v="272" actId="20577"/>
          <ac:spMkLst>
            <pc:docMk/>
            <pc:sldMk cId="1711514468" sldId="924"/>
            <ac:spMk id="13" creationId="{77405FCC-B779-0A3A-C5BB-3AB8D694AD1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44.859" v="149"/>
          <ac:spMkLst>
            <pc:docMk/>
            <pc:sldMk cId="1711514468" sldId="924"/>
            <ac:spMk id="14" creationId="{008C76C3-4997-5872-273C-D09DAF6A58F7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4:48:07.799" v="179"/>
          <ac:spMkLst>
            <pc:docMk/>
            <pc:sldMk cId="1711514468" sldId="924"/>
            <ac:spMk id="16" creationId="{2BFC4441-9A70-07F7-37C6-4B16158820F2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4:45:42.656" v="147"/>
          <ac:spMkLst>
            <pc:docMk/>
            <pc:sldMk cId="1711514468" sldId="924"/>
            <ac:spMk id="17" creationId="{20CE1143-390A-1A03-4F01-6276CBA2141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53.674" v="1014" actId="20577"/>
          <ac:spMkLst>
            <pc:docMk/>
            <pc:sldMk cId="1711514468" sldId="924"/>
            <ac:spMk id="18" creationId="{D73B05D2-A554-2D4B-DCDD-C87A4B3922D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50.785" v="1545" actId="20577"/>
          <ac:spMkLst>
            <pc:docMk/>
            <pc:sldMk cId="1711514468" sldId="924"/>
            <ac:spMk id="19" creationId="{514480C3-3B0C-B646-F5D0-8C9EB29DA6C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1:39.226" v="240"/>
          <ac:spMkLst>
            <pc:docMk/>
            <pc:sldMk cId="1711514468" sldId="924"/>
            <ac:spMk id="51" creationId="{D8171A0F-5665-CA3D-E66D-9CBAD2F1A7D5}"/>
          </ac:spMkLst>
        </pc:spChg>
        <pc:picChg chg="del mod">
          <ac:chgData name="Allana Cristine Marques Gonçalves" userId="S::allana.goncalves@defesa.gov.br::14cc0285-ee6d-4c5e-82da-c3015f2ab45b" providerId="AD" clId="Web-{54D27730-629D-9844-936A-24BB1C61BEA7}" dt="2022-07-13T14:46:13.859" v="154"/>
          <ac:picMkLst>
            <pc:docMk/>
            <pc:sldMk cId="1711514468" sldId="924"/>
            <ac:picMk id="3" creationId="{17576CB3-3B99-BEE8-A95A-69F60CB22960}"/>
          </ac:picMkLst>
        </pc:picChg>
        <pc:picChg chg="add mod ord">
          <ac:chgData name="Allana Cristine Marques Gonçalves" userId="S::allana.goncalves@defesa.gov.br::14cc0285-ee6d-4c5e-82da-c3015f2ab45b" providerId="AD" clId="Web-{54D27730-629D-9844-936A-24BB1C61BEA7}" dt="2022-07-13T14:50:10.115" v="226" actId="1076"/>
          <ac:picMkLst>
            <pc:docMk/>
            <pc:sldMk cId="1711514468" sldId="924"/>
            <ac:picMk id="8" creationId="{8CA71ED1-A69E-C0FC-8739-292CE6F4FDC9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9:17:02.098" v="1546" actId="1076"/>
        <pc:sldMkLst>
          <pc:docMk/>
          <pc:sldMk cId="207965025" sldId="925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4:56:44.749" v="331" actId="14100"/>
          <ac:spMkLst>
            <pc:docMk/>
            <pc:sldMk cId="207965025" sldId="925"/>
            <ac:spMk id="5" creationId="{F006722A-459E-738C-1C9F-52FCF4A974F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01.735" v="1006" actId="20577"/>
          <ac:spMkLst>
            <pc:docMk/>
            <pc:sldMk cId="207965025" sldId="925"/>
            <ac:spMk id="7" creationId="{A1FDECD4-33EE-2EE5-019D-078F619C6B1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7:02.098" v="1546" actId="1076"/>
          <ac:spMkLst>
            <pc:docMk/>
            <pc:sldMk cId="207965025" sldId="925"/>
            <ac:spMk id="10" creationId="{D70BA8D1-C465-D42F-5E83-3039C111B0BB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3:29.901" v="286"/>
          <ac:spMkLst>
            <pc:docMk/>
            <pc:sldMk cId="207965025" sldId="925"/>
            <ac:spMk id="12" creationId="{A68FED64-4502-BA86-03EB-1F8687FBC1C6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7:54.922" v="341" actId="1076"/>
          <ac:spMkLst>
            <pc:docMk/>
            <pc:sldMk cId="207965025" sldId="925"/>
            <ac:spMk id="13" creationId="{77405FCC-B779-0A3A-C5BB-3AB8D694AD17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4:56:01.920" v="322" actId="1076"/>
          <ac:spMkLst>
            <pc:docMk/>
            <pc:sldMk cId="207965025" sldId="925"/>
            <ac:spMk id="14" creationId="{2457EBB1-B645-1932-A59D-AE30E416E2E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7:44.375" v="339" actId="1076"/>
          <ac:spMkLst>
            <pc:docMk/>
            <pc:sldMk cId="207965025" sldId="925"/>
            <ac:spMk id="15" creationId="{C2D2BA70-A462-6CC6-8D41-C2652F71F9A2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3:26.197" v="284"/>
          <ac:spMkLst>
            <pc:docMk/>
            <pc:sldMk cId="207965025" sldId="925"/>
            <ac:spMk id="18" creationId="{D73B05D2-A554-2D4B-DCDD-C87A4B3922D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3:27.619" v="285"/>
          <ac:spMkLst>
            <pc:docMk/>
            <pc:sldMk cId="207965025" sldId="925"/>
            <ac:spMk id="19" creationId="{514480C3-3B0C-B646-F5D0-8C9EB29DA6C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7:33.234" v="338" actId="14100"/>
          <ac:spMkLst>
            <pc:docMk/>
            <pc:sldMk cId="207965025" sldId="925"/>
            <ac:spMk id="51" creationId="{D8171A0F-5665-CA3D-E66D-9CBAD2F1A7D5}"/>
          </ac:spMkLst>
        </pc:spChg>
        <pc:picChg chg="add mod ord">
          <ac:chgData name="Allana Cristine Marques Gonçalves" userId="S::allana.goncalves@defesa.gov.br::14cc0285-ee6d-4c5e-82da-c3015f2ab45b" providerId="AD" clId="Web-{54D27730-629D-9844-936A-24BB1C61BEA7}" dt="2022-07-13T14:58:08.391" v="343" actId="14100"/>
          <ac:picMkLst>
            <pc:docMk/>
            <pc:sldMk cId="207965025" sldId="925"/>
            <ac:picMk id="3" creationId="{949AEA43-B833-68DA-E36A-607CAD1910DF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4:52:50.040" v="275"/>
          <ac:picMkLst>
            <pc:docMk/>
            <pc:sldMk cId="207965025" sldId="925"/>
            <ac:picMk id="8" creationId="{8CA71ED1-A69E-C0FC-8739-292CE6F4FDC9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4:57:59.891" v="342" actId="1076"/>
          <ac:picMkLst>
            <pc:docMk/>
            <pc:sldMk cId="207965025" sldId="925"/>
            <ac:picMk id="23" creationId="{55A70262-C62D-4D71-1A6D-CCE6A64A11A3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5:00:56.473" v="392" actId="14100"/>
        <pc:sldMkLst>
          <pc:docMk/>
          <pc:sldMk cId="199672600" sldId="926"/>
        </pc:sldMkLst>
        <pc:spChg chg="add del">
          <ac:chgData name="Allana Cristine Marques Gonçalves" userId="S::allana.goncalves@defesa.gov.br::14cc0285-ee6d-4c5e-82da-c3015f2ab45b" providerId="AD" clId="Web-{54D27730-629D-9844-936A-24BB1C61BEA7}" dt="2022-07-13T14:58:54.345" v="367"/>
          <ac:spMkLst>
            <pc:docMk/>
            <pc:sldMk cId="199672600" sldId="926"/>
            <ac:spMk id="2" creationId="{CC5DBBE0-48B9-B367-5D66-35EB66E75F9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2.251" v="362"/>
          <ac:spMkLst>
            <pc:docMk/>
            <pc:sldMk cId="199672600" sldId="926"/>
            <ac:spMk id="5" creationId="{F006722A-459E-738C-1C9F-52FCF4A974F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4.705" v="363"/>
          <ac:spMkLst>
            <pc:docMk/>
            <pc:sldMk cId="199672600" sldId="926"/>
            <ac:spMk id="7" creationId="{A1FDECD4-33EE-2EE5-019D-078F619C6B19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6.283" v="364"/>
          <ac:spMkLst>
            <pc:docMk/>
            <pc:sldMk cId="199672600" sldId="926"/>
            <ac:spMk id="10" creationId="{D70BA8D1-C465-D42F-5E83-3039C111B0BB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9:42.081" v="371" actId="20577"/>
          <ac:spMkLst>
            <pc:docMk/>
            <pc:sldMk cId="199672600" sldId="926"/>
            <ac:spMk id="13" creationId="{77405FCC-B779-0A3A-C5BB-3AB8D694AD1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7.033" v="365"/>
          <ac:spMkLst>
            <pc:docMk/>
            <pc:sldMk cId="199672600" sldId="926"/>
            <ac:spMk id="14" creationId="{2457EBB1-B645-1932-A59D-AE30E416E2ED}"/>
          </ac:spMkLst>
        </pc:spChg>
        <pc:graphicFrameChg chg="add mod">
          <ac:chgData name="Allana Cristine Marques Gonçalves" userId="S::allana.goncalves@defesa.gov.br::14cc0285-ee6d-4c5e-82da-c3015f2ab45b" providerId="AD" clId="Web-{54D27730-629D-9844-936A-24BB1C61BEA7}" dt="2022-07-13T14:59:24.737" v="370" actId="1076"/>
          <ac:graphicFrameMkLst>
            <pc:docMk/>
            <pc:sldMk cId="199672600" sldId="926"/>
            <ac:graphicFrameMk id="6" creationId="{1843F3F8-AF6D-6FEC-D8D4-A19BB1037A15}"/>
          </ac:graphicFrameMkLst>
        </pc:graphicFrameChg>
        <pc:picChg chg="mod">
          <ac:chgData name="Allana Cristine Marques Gonçalves" userId="S::allana.goncalves@defesa.gov.br::14cc0285-ee6d-4c5e-82da-c3015f2ab45b" providerId="AD" clId="Web-{54D27730-629D-9844-936A-24BB1C61BEA7}" dt="2022-07-13T15:00:56.473" v="392" actId="14100"/>
          <ac:picMkLst>
            <pc:docMk/>
            <pc:sldMk cId="199672600" sldId="926"/>
            <ac:picMk id="3" creationId="{949AEA43-B833-68DA-E36A-607CAD1910DF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56:30.330" v="1012" actId="1076"/>
        <pc:sldMkLst>
          <pc:docMk/>
          <pc:sldMk cId="2964960613" sldId="927"/>
        </pc:sldMkLst>
        <pc:spChg chg="add mod ord">
          <ac:chgData name="Allana Cristine Marques Gonçalves" userId="S::allana.goncalves@defesa.gov.br::14cc0285-ee6d-4c5e-82da-c3015f2ab45b" providerId="AD" clId="Web-{54D27730-629D-9844-936A-24BB1C61BEA7}" dt="2022-07-13T15:04:15.009" v="414" actId="1076"/>
          <ac:spMkLst>
            <pc:docMk/>
            <pc:sldMk cId="2964960613" sldId="927"/>
            <ac:spMk id="4" creationId="{27216F60-74CA-29C0-F3F7-B469D24B1394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55:37.953" v="1005" actId="1076"/>
          <ac:spMkLst>
            <pc:docMk/>
            <pc:sldMk cId="2964960613" sldId="927"/>
            <ac:spMk id="7" creationId="{931A6468-7F20-C3F2-CFD3-4CE3D1770708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5:04:05.243" v="410"/>
          <ac:spMkLst>
            <pc:docMk/>
            <pc:sldMk cId="2964960613" sldId="927"/>
            <ac:spMk id="9" creationId="{899CC25C-51BE-FFF7-5E78-2B8B9049AE4D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00:45.426" v="388" actId="1076"/>
          <ac:spMkLst>
            <pc:docMk/>
            <pc:sldMk cId="2964960613" sldId="927"/>
            <ac:spMk id="11" creationId="{2605C14C-BFE2-CA62-820F-FB481D1EBE14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00:06.706" v="374" actId="20577"/>
          <ac:spMkLst>
            <pc:docMk/>
            <pc:sldMk cId="2964960613" sldId="927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30.330" v="1012" actId="1076"/>
          <ac:spMkLst>
            <pc:docMk/>
            <pc:sldMk cId="2964960613" sldId="927"/>
            <ac:spMk id="14" creationId="{8F863B18-B8E4-AD34-67AA-C5875A19AA6C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5:04:46.088" v="420" actId="1076"/>
          <ac:spMkLst>
            <pc:docMk/>
            <pc:sldMk cId="2964960613" sldId="927"/>
            <ac:spMk id="21" creationId="{8B591FFD-AAA0-3C2D-00CF-35A14786559C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5:05:31.433" v="423" actId="14100"/>
          <ac:spMkLst>
            <pc:docMk/>
            <pc:sldMk cId="2964960613" sldId="927"/>
            <ac:spMk id="51" creationId="{D8171A0F-5665-CA3D-E66D-9CBAD2F1A7D5}"/>
          </ac:spMkLst>
        </pc:spChg>
        <pc:graphicFrameChg chg="del mod modGraphic">
          <ac:chgData name="Allana Cristine Marques Gonçalves" userId="S::allana.goncalves@defesa.gov.br::14cc0285-ee6d-4c5e-82da-c3015f2ab45b" providerId="AD" clId="Web-{54D27730-629D-9844-936A-24BB1C61BEA7}" dt="2022-07-13T15:00:25.941" v="377"/>
          <ac:graphicFrameMkLst>
            <pc:docMk/>
            <pc:sldMk cId="2964960613" sldId="927"/>
            <ac:graphicFrameMk id="6" creationId="{1843F3F8-AF6D-6FEC-D8D4-A19BB1037A15}"/>
          </ac:graphicFrameMkLst>
        </pc:graphicFrameChg>
        <pc:graphicFrameChg chg="add mod modGraphic">
          <ac:chgData name="Allana Cristine Marques Gonçalves" userId="S::allana.goncalves@defesa.gov.br::14cc0285-ee6d-4c5e-82da-c3015f2ab45b" providerId="AD" clId="Web-{54D27730-629D-9844-936A-24BB1C61BEA7}" dt="2022-07-13T17:55:03.797" v="996"/>
          <ac:graphicFrameMkLst>
            <pc:docMk/>
            <pc:sldMk cId="2964960613" sldId="927"/>
            <ac:graphicFrameMk id="17" creationId="{6D8FE3C9-5FDA-51D6-D311-F3742664B7F9}"/>
          </ac:graphicFrameMkLst>
        </pc:graphicFrameChg>
        <pc:picChg chg="del mod">
          <ac:chgData name="Allana Cristine Marques Gonçalves" userId="S::allana.goncalves@defesa.gov.br::14cc0285-ee6d-4c5e-82da-c3015f2ab45b" providerId="AD" clId="Web-{54D27730-629D-9844-936A-24BB1C61BEA7}" dt="2022-07-13T15:01:26.083" v="397"/>
          <ac:picMkLst>
            <pc:docMk/>
            <pc:sldMk cId="2964960613" sldId="927"/>
            <ac:picMk id="3" creationId="{949AEA43-B833-68DA-E36A-607CAD1910DF}"/>
          </ac:picMkLst>
        </pc:picChg>
        <pc:picChg chg="add mod ord">
          <ac:chgData name="Allana Cristine Marques Gonçalves" userId="S::allana.goncalves@defesa.gov.br::14cc0285-ee6d-4c5e-82da-c3015f2ab45b" providerId="AD" clId="Web-{54D27730-629D-9844-936A-24BB1C61BEA7}" dt="2022-07-13T15:04:56.541" v="422" actId="1076"/>
          <ac:picMkLst>
            <pc:docMk/>
            <pc:sldMk cId="2964960613" sldId="927"/>
            <ac:picMk id="19" creationId="{FC321D11-EA8D-402A-9988-2C77F2BC22C0}"/>
          </ac:picMkLst>
        </pc:picChg>
      </pc:sldChg>
      <pc:sldChg chg="addSp delSp modSp add replId addAnim delAnim modAnim">
        <pc:chgData name="Allana Cristine Marques Gonçalves" userId="S::allana.goncalves@defesa.gov.br::14cc0285-ee6d-4c5e-82da-c3015f2ab45b" providerId="AD" clId="Web-{54D27730-629D-9844-936A-24BB1C61BEA7}" dt="2022-07-13T19:17:29.520" v="1548" actId="1076"/>
        <pc:sldMkLst>
          <pc:docMk/>
          <pc:sldMk cId="2163984107" sldId="928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9:17:29.489" v="1547" actId="1076"/>
          <ac:spMkLst>
            <pc:docMk/>
            <pc:sldMk cId="2163984107" sldId="928"/>
            <ac:spMk id="3" creationId="{1FCDF811-D3EA-AB2F-67CF-79D1A76CA541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1.404" v="426"/>
          <ac:spMkLst>
            <pc:docMk/>
            <pc:sldMk cId="2163984107" sldId="928"/>
            <ac:spMk id="4" creationId="{27216F60-74CA-29C0-F3F7-B469D24B1394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7:29.520" v="1548" actId="1076"/>
          <ac:spMkLst>
            <pc:docMk/>
            <pc:sldMk cId="2163984107" sldId="928"/>
            <ac:spMk id="6" creationId="{7F73D59C-4ED6-B267-0430-1C63FFB33CA2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5:07:25.388" v="428"/>
          <ac:spMkLst>
            <pc:docMk/>
            <pc:sldMk cId="2163984107" sldId="928"/>
            <ac:spMk id="7" creationId="{931A6468-7F20-C3F2-CFD3-4CE3D177070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8.482" v="431"/>
          <ac:spMkLst>
            <pc:docMk/>
            <pc:sldMk cId="2163984107" sldId="928"/>
            <ac:spMk id="9" creationId="{899CC25C-51BE-FFF7-5E78-2B8B9049AE4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780" v="960" actId="20577"/>
          <ac:spMkLst>
            <pc:docMk/>
            <pc:sldMk cId="2163984107" sldId="928"/>
            <ac:spMk id="10" creationId="{F11C0E86-08DF-7A8D-6C5B-300FB0DCB891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7.654" v="430"/>
          <ac:spMkLst>
            <pc:docMk/>
            <pc:sldMk cId="2163984107" sldId="928"/>
            <ac:spMk id="11" creationId="{2605C14C-BFE2-CA62-820F-FB481D1EBE14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827" v="961" actId="20577"/>
          <ac:spMkLst>
            <pc:docMk/>
            <pc:sldMk cId="2163984107" sldId="928"/>
            <ac:spMk id="12" creationId="{FB37887A-71AE-084C-5996-D67AD5093F9F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6.826" v="429"/>
          <ac:spMkLst>
            <pc:docMk/>
            <pc:sldMk cId="2163984107" sldId="928"/>
            <ac:spMk id="14" creationId="{8F863B18-B8E4-AD34-67AA-C5875A19AA6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873" v="962" actId="20577"/>
          <ac:spMkLst>
            <pc:docMk/>
            <pc:sldMk cId="2163984107" sldId="928"/>
            <ac:spMk id="16" creationId="{FA01AA92-4FBF-32F5-C350-B162B96FAC3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920" v="963" actId="20577"/>
          <ac:spMkLst>
            <pc:docMk/>
            <pc:sldMk cId="2163984107" sldId="928"/>
            <ac:spMk id="18" creationId="{B1C4C808-DDF0-68EE-30F8-66E0BA45A427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967" v="964" actId="20577"/>
          <ac:spMkLst>
            <pc:docMk/>
            <pc:sldMk cId="2163984107" sldId="928"/>
            <ac:spMk id="20" creationId="{07C194FC-B849-23D8-516A-783752B7254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32.748" v="435"/>
          <ac:spMkLst>
            <pc:docMk/>
            <pc:sldMk cId="2163984107" sldId="928"/>
            <ac:spMk id="21" creationId="{8B591FFD-AAA0-3C2D-00CF-35A14786559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014" v="965" actId="20577"/>
          <ac:spMkLst>
            <pc:docMk/>
            <pc:sldMk cId="2163984107" sldId="928"/>
            <ac:spMk id="22" creationId="{B592232B-1D99-FDE7-7471-023AD3549A1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061" v="966" actId="20577"/>
          <ac:spMkLst>
            <pc:docMk/>
            <pc:sldMk cId="2163984107" sldId="928"/>
            <ac:spMk id="24" creationId="{3787CD0F-177C-ACF7-62C1-229D6FB66073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108" v="967" actId="20577"/>
          <ac:spMkLst>
            <pc:docMk/>
            <pc:sldMk cId="2163984107" sldId="928"/>
            <ac:spMk id="25" creationId="{9256EF4A-94E8-F46D-F656-32716A3EB14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155" v="968" actId="20577"/>
          <ac:spMkLst>
            <pc:docMk/>
            <pc:sldMk cId="2163984107" sldId="928"/>
            <ac:spMk id="26" creationId="{9347009B-49FD-F01A-4503-E062E6FE3F2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15.702" v="971" actId="1076"/>
          <ac:spMkLst>
            <pc:docMk/>
            <pc:sldMk cId="2163984107" sldId="928"/>
            <ac:spMk id="27" creationId="{86290BF5-0310-FEE2-2510-CCA4E0CBADB2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4:37.202" v="975"/>
          <ac:spMkLst>
            <pc:docMk/>
            <pc:sldMk cId="2163984107" sldId="928"/>
            <ac:spMk id="30" creationId="{0D610F15-8915-511D-2C72-43D5AB9AAFF2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31.404" v="433"/>
          <ac:spMkLst>
            <pc:docMk/>
            <pc:sldMk cId="2163984107" sldId="928"/>
            <ac:spMk id="51" creationId="{D8171A0F-5665-CA3D-E66D-9CBAD2F1A7D5}"/>
          </ac:spMkLst>
        </pc:spChg>
        <pc:grpChg chg="add mod">
          <ac:chgData name="Allana Cristine Marques Gonçalves" userId="S::allana.goncalves@defesa.gov.br::14cc0285-ee6d-4c5e-82da-c3015f2ab45b" providerId="AD" clId="Web-{54D27730-629D-9844-936A-24BB1C61BEA7}" dt="2022-07-13T15:07:46.201" v="442" actId="1076"/>
          <ac:grpSpMkLst>
            <pc:docMk/>
            <pc:sldMk cId="2163984107" sldId="928"/>
            <ac:grpSpMk id="28" creationId="{54596AC3-4316-192D-E3CB-F586966C79FF}"/>
          </ac:grpSpMkLst>
        </pc:grpChg>
        <pc:graphicFrameChg chg="del">
          <ac:chgData name="Allana Cristine Marques Gonçalves" userId="S::allana.goncalves@defesa.gov.br::14cc0285-ee6d-4c5e-82da-c3015f2ab45b" providerId="AD" clId="Web-{54D27730-629D-9844-936A-24BB1C61BEA7}" dt="2022-07-13T15:07:29.748" v="432"/>
          <ac:graphicFrameMkLst>
            <pc:docMk/>
            <pc:sldMk cId="2163984107" sldId="928"/>
            <ac:graphicFrameMk id="17" creationId="{6D8FE3C9-5FDA-51D6-D311-F3742664B7F9}"/>
          </ac:graphicFrameMkLst>
        </pc:graphicFrameChg>
        <pc:picChg chg="del">
          <ac:chgData name="Allana Cristine Marques Gonçalves" userId="S::allana.goncalves@defesa.gov.br::14cc0285-ee6d-4c5e-82da-c3015f2ab45b" providerId="AD" clId="Web-{54D27730-629D-9844-936A-24BB1C61BEA7}" dt="2022-07-13T15:07:32.451" v="434"/>
          <ac:picMkLst>
            <pc:docMk/>
            <pc:sldMk cId="2163984107" sldId="928"/>
            <ac:picMk id="19" creationId="{FC321D11-EA8D-402A-9988-2C77F2BC22C0}"/>
          </ac:picMkLst>
        </pc:picChg>
      </pc:sldChg>
      <pc:sldChg chg="addSp delSp modSp add replId delAnim">
        <pc:chgData name="Allana Cristine Marques Gonçalves" userId="S::allana.goncalves@defesa.gov.br::14cc0285-ee6d-4c5e-82da-c3015f2ab45b" providerId="AD" clId="Web-{54D27730-629D-9844-936A-24BB1C61BEA7}" dt="2022-07-13T17:51:58.699" v="957" actId="1076"/>
        <pc:sldMkLst>
          <pc:docMk/>
          <pc:sldMk cId="616968673" sldId="929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08:48.172" v="457"/>
          <ac:spMkLst>
            <pc:docMk/>
            <pc:sldMk cId="616968673" sldId="929"/>
            <ac:spMk id="3" creationId="{1FCDF811-D3EA-AB2F-67CF-79D1A76CA54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1:58.699" v="957" actId="1076"/>
          <ac:spMkLst>
            <pc:docMk/>
            <pc:sldMk cId="616968673" sldId="929"/>
            <ac:spMk id="4" creationId="{E67BCA73-7BF0-379C-2C18-2C96D9F9E41B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8:47.437" v="456"/>
          <ac:spMkLst>
            <pc:docMk/>
            <pc:sldMk cId="616968673" sldId="929"/>
            <ac:spMk id="6" creationId="{7F73D59C-4ED6-B267-0430-1C63FFB33CA2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1:39.808" v="954" actId="1076"/>
          <ac:spMkLst>
            <pc:docMk/>
            <pc:sldMk cId="616968673" sldId="929"/>
            <ac:spMk id="7" creationId="{0EF1CEE5-E7F9-A53E-6184-BD1558B9241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09:41.079" v="475" actId="1076"/>
          <ac:spMkLst>
            <pc:docMk/>
            <pc:sldMk cId="616968673" sldId="929"/>
            <ac:spMk id="9" creationId="{5ABE3FFE-777D-5F0F-7335-3312A1BBCBB2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09:57.704" v="480" actId="1076"/>
          <ac:spMkLst>
            <pc:docMk/>
            <pc:sldMk cId="616968673" sldId="929"/>
            <ac:spMk id="14" creationId="{78491990-20B1-32CF-5379-7807657C441B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8:46.750" v="455"/>
          <ac:spMkLst>
            <pc:docMk/>
            <pc:sldMk cId="616968673" sldId="929"/>
            <ac:spMk id="30" creationId="{0D610F15-8915-511D-2C72-43D5AB9AAFF2}"/>
          </ac:spMkLst>
        </pc:spChg>
        <pc:grpChg chg="del">
          <ac:chgData name="Allana Cristine Marques Gonçalves" userId="S::allana.goncalves@defesa.gov.br::14cc0285-ee6d-4c5e-82da-c3015f2ab45b" providerId="AD" clId="Web-{54D27730-629D-9844-936A-24BB1C61BEA7}" dt="2022-07-13T15:08:45.875" v="454"/>
          <ac:grpSpMkLst>
            <pc:docMk/>
            <pc:sldMk cId="616968673" sldId="929"/>
            <ac:grpSpMk id="28" creationId="{54596AC3-4316-192D-E3CB-F586966C79FF}"/>
          </ac:grpSpMkLst>
        </pc:grpChg>
        <pc:picChg chg="add mod">
          <ac:chgData name="Allana Cristine Marques Gonçalves" userId="S::allana.goncalves@defesa.gov.br::14cc0285-ee6d-4c5e-82da-c3015f2ab45b" providerId="AD" clId="Web-{54D27730-629D-9844-936A-24BB1C61BEA7}" dt="2022-07-13T15:09:47.032" v="478" actId="14100"/>
          <ac:picMkLst>
            <pc:docMk/>
            <pc:sldMk cId="616968673" sldId="929"/>
            <ac:picMk id="19" creationId="{94AB8EC6-9C14-7F6D-1BEC-69D6DE1B60B4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5:10:03.767" v="481" actId="1076"/>
          <ac:picMkLst>
            <pc:docMk/>
            <pc:sldMk cId="616968673" sldId="929"/>
            <ac:picMk id="23" creationId="{55A70262-C62D-4D71-1A6D-CCE6A64A11A3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53:33.217" v="958" actId="14100"/>
        <pc:sldMkLst>
          <pc:docMk/>
          <pc:sldMk cId="4142271900" sldId="930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7:53:33.217" v="958" actId="14100"/>
          <ac:spMkLst>
            <pc:docMk/>
            <pc:sldMk cId="4142271900" sldId="930"/>
            <ac:spMk id="3" creationId="{9A3EA07D-5E15-655D-AA8B-1E307BDF0B4A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5:10:27.674" v="488"/>
          <ac:spMkLst>
            <pc:docMk/>
            <pc:sldMk cId="4142271900" sldId="930"/>
            <ac:spMk id="4" creationId="{E67BCA73-7BF0-379C-2C18-2C96D9F9E41B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51:20.183" v="951" actId="1076"/>
          <ac:spMkLst>
            <pc:docMk/>
            <pc:sldMk cId="4142271900" sldId="930"/>
            <ac:spMk id="6" creationId="{E0E0ECF6-9C5C-C8C5-B939-4754B083D9A7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5:10:25.893" v="485"/>
          <ac:spMkLst>
            <pc:docMk/>
            <pc:sldMk cId="4142271900" sldId="930"/>
            <ac:spMk id="7" creationId="{0EF1CEE5-E7F9-A53E-6184-BD1558B92419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0:28.283" v="489"/>
          <ac:spMkLst>
            <pc:docMk/>
            <pc:sldMk cId="4142271900" sldId="930"/>
            <ac:spMk id="9" creationId="{5ABE3FFE-777D-5F0F-7335-3312A1BBCBB2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5:12:07.931" v="508"/>
          <ac:spMkLst>
            <pc:docMk/>
            <pc:sldMk cId="4142271900" sldId="930"/>
            <ac:spMk id="12" creationId="{94D60675-1FB4-B592-CCA2-A6232AB3249E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0:26.408" v="486"/>
          <ac:spMkLst>
            <pc:docMk/>
            <pc:sldMk cId="4142271900" sldId="930"/>
            <ac:spMk id="14" creationId="{78491990-20B1-32CF-5379-7807657C441B}"/>
          </ac:spMkLst>
        </pc:spChg>
        <pc:picChg chg="add mod ord">
          <ac:chgData name="Allana Cristine Marques Gonçalves" userId="S::allana.goncalves@defesa.gov.br::14cc0285-ee6d-4c5e-82da-c3015f2ab45b" providerId="AD" clId="Web-{54D27730-629D-9844-936A-24BB1C61BEA7}" dt="2022-07-13T15:15:13.607" v="514" actId="1076"/>
          <ac:picMkLst>
            <pc:docMk/>
            <pc:sldMk cId="4142271900" sldId="930"/>
            <ac:picMk id="10" creationId="{9FA93D34-E3B7-2279-5861-B5408239EBEC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5:10:29.049" v="490"/>
          <ac:picMkLst>
            <pc:docMk/>
            <pc:sldMk cId="4142271900" sldId="930"/>
            <ac:picMk id="19" creationId="{94AB8EC6-9C14-7F6D-1BEC-69D6DE1B60B4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54D27730-629D-9844-936A-24BB1C61BEA7}" dt="2022-07-13T15:24:10.870" v="602" actId="1076"/>
        <pc:sldMkLst>
          <pc:docMk/>
          <pc:sldMk cId="35912764" sldId="931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19:57.301" v="549"/>
          <ac:spMkLst>
            <pc:docMk/>
            <pc:sldMk cId="35912764" sldId="931"/>
            <ac:spMk id="3" creationId="{9A3EA07D-5E15-655D-AA8B-1E307BDF0B4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24:10.870" v="602" actId="1076"/>
          <ac:spMkLst>
            <pc:docMk/>
            <pc:sldMk cId="35912764" sldId="931"/>
            <ac:spMk id="4" creationId="{2B4A6EA2-256F-8003-8AAE-5E6D8A14249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9:58.395" v="550"/>
          <ac:spMkLst>
            <pc:docMk/>
            <pc:sldMk cId="35912764" sldId="931"/>
            <ac:spMk id="6" creationId="{E0E0ECF6-9C5C-C8C5-B939-4754B083D9A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9:55.801" v="548"/>
          <ac:spMkLst>
            <pc:docMk/>
            <pc:sldMk cId="35912764" sldId="931"/>
            <ac:spMk id="12" creationId="{94D60675-1FB4-B592-CCA2-A6232AB3249E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19:52.317" v="547" actId="20577"/>
          <ac:spMkLst>
            <pc:docMk/>
            <pc:sldMk cId="35912764" sldId="931"/>
            <ac:spMk id="13" creationId="{77405FCC-B779-0A3A-C5BB-3AB8D694AD17}"/>
          </ac:spMkLst>
        </pc:spChg>
        <pc:picChg chg="add mod">
          <ac:chgData name="Allana Cristine Marques Gonçalves" userId="S::allana.goncalves@defesa.gov.br::14cc0285-ee6d-4c5e-82da-c3015f2ab45b" providerId="AD" clId="Web-{54D27730-629D-9844-936A-24BB1C61BEA7}" dt="2022-07-13T15:24:05.041" v="601" actId="1076"/>
          <ac:picMkLst>
            <pc:docMk/>
            <pc:sldMk cId="35912764" sldId="931"/>
            <ac:picMk id="2" creationId="{91B76DE8-65A9-A22C-5B82-7EFD86F99585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5:19:59.192" v="551"/>
          <ac:picMkLst>
            <pc:docMk/>
            <pc:sldMk cId="35912764" sldId="931"/>
            <ac:picMk id="10" creationId="{9FA93D34-E3B7-2279-5861-B5408239EBEC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50:10.260" v="944" actId="20577"/>
        <pc:sldMkLst>
          <pc:docMk/>
          <pc:sldMk cId="3448667538" sldId="932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25:00.683" v="634"/>
          <ac:spMkLst>
            <pc:docMk/>
            <pc:sldMk cId="3448667538" sldId="932"/>
            <ac:spMk id="4" creationId="{2B4A6EA2-256F-8003-8AAE-5E6D8A14249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25:52.356" v="645" actId="14100"/>
          <ac:spMkLst>
            <pc:docMk/>
            <pc:sldMk cId="3448667538" sldId="932"/>
            <ac:spMk id="5" creationId="{5044663B-E430-5151-5D9D-4CF44496BCE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24:55.246" v="632" actId="20577"/>
          <ac:spMkLst>
            <pc:docMk/>
            <pc:sldMk cId="3448667538" sldId="932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26:45.623" v="654" actId="14100"/>
          <ac:spMkLst>
            <pc:docMk/>
            <pc:sldMk cId="3448667538" sldId="932"/>
            <ac:spMk id="56" creationId="{4807ABDF-F6B4-DB23-3DE5-D78FAD6E6270}"/>
          </ac:spMkLst>
        </pc:spChg>
        <pc:graphicFrameChg chg="add mod modGraphic">
          <ac:chgData name="Allana Cristine Marques Gonçalves" userId="S::allana.goncalves@defesa.gov.br::14cc0285-ee6d-4c5e-82da-c3015f2ab45b" providerId="AD" clId="Web-{54D27730-629D-9844-936A-24BB1C61BEA7}" dt="2022-07-13T17:50:10.260" v="944" actId="20577"/>
          <ac:graphicFrameMkLst>
            <pc:docMk/>
            <pc:sldMk cId="3448667538" sldId="932"/>
            <ac:graphicFrameMk id="7" creationId="{DD9C0C53-446E-F1D1-08B0-97E1121D737B}"/>
          </ac:graphicFrameMkLst>
        </pc:graphicFrameChg>
        <pc:picChg chg="del">
          <ac:chgData name="Allana Cristine Marques Gonçalves" userId="S::allana.goncalves@defesa.gov.br::14cc0285-ee6d-4c5e-82da-c3015f2ab45b" providerId="AD" clId="Web-{54D27730-629D-9844-936A-24BB1C61BEA7}" dt="2022-07-13T15:24:58.965" v="633"/>
          <ac:picMkLst>
            <pc:docMk/>
            <pc:sldMk cId="3448667538" sldId="932"/>
            <ac:picMk id="2" creationId="{91B76DE8-65A9-A22C-5B82-7EFD86F99585}"/>
          </ac:picMkLst>
        </pc:picChg>
      </pc:sldChg>
      <pc:sldChg chg="addSp delSp modSp add replId addAnim delAnim">
        <pc:chgData name="Allana Cristine Marques Gonçalves" userId="S::allana.goncalves@defesa.gov.br::14cc0285-ee6d-4c5e-82da-c3015f2ab45b" providerId="AD" clId="Web-{54D27730-629D-9844-936A-24BB1C61BEA7}" dt="2022-07-13T17:07:44.038" v="696" actId="1076"/>
        <pc:sldMkLst>
          <pc:docMk/>
          <pc:sldMk cId="3277281919" sldId="933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27:26.437" v="668"/>
          <ac:spMkLst>
            <pc:docMk/>
            <pc:sldMk cId="3277281919" sldId="933"/>
            <ac:spMk id="5" creationId="{5044663B-E430-5151-5D9D-4CF44496BCE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27:19.171" v="665" actId="20577"/>
          <ac:spMkLst>
            <pc:docMk/>
            <pc:sldMk cId="3277281919" sldId="933"/>
            <ac:spMk id="13" creationId="{77405FCC-B779-0A3A-C5BB-3AB8D694AD1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27:22.890" v="666"/>
          <ac:spMkLst>
            <pc:docMk/>
            <pc:sldMk cId="3277281919" sldId="933"/>
            <ac:spMk id="56" creationId="{4807ABDF-F6B4-DB23-3DE5-D78FAD6E6270}"/>
          </ac:spMkLst>
        </pc:spChg>
        <pc:graphicFrameChg chg="del">
          <ac:chgData name="Allana Cristine Marques Gonçalves" userId="S::allana.goncalves@defesa.gov.br::14cc0285-ee6d-4c5e-82da-c3015f2ab45b" providerId="AD" clId="Web-{54D27730-629D-9844-936A-24BB1C61BEA7}" dt="2022-07-13T15:27:25.609" v="667"/>
          <ac:graphicFrameMkLst>
            <pc:docMk/>
            <pc:sldMk cId="3277281919" sldId="933"/>
            <ac:graphicFrameMk id="7" creationId="{DD9C0C53-446E-F1D1-08B0-97E1121D737B}"/>
          </ac:graphicFrameMkLst>
        </pc:graphicFrameChg>
        <pc:picChg chg="add mod">
          <ac:chgData name="Allana Cristine Marques Gonçalves" userId="S::allana.goncalves@defesa.gov.br::14cc0285-ee6d-4c5e-82da-c3015f2ab45b" providerId="AD" clId="Web-{54D27730-629D-9844-936A-24BB1C61BEA7}" dt="2022-07-13T17:07:04.881" v="689" actId="1076"/>
          <ac:picMkLst>
            <pc:docMk/>
            <pc:sldMk cId="3277281919" sldId="933"/>
            <ac:picMk id="2" creationId="{5EA6B00F-CBD3-C779-89E8-2696C30F26A5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07:22.053" v="693" actId="1076"/>
          <ac:picMkLst>
            <pc:docMk/>
            <pc:sldMk cId="3277281919" sldId="933"/>
            <ac:picMk id="3" creationId="{4AB6E86D-7C1E-4D91-3374-32D4E54E4A87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07:44.038" v="696" actId="1076"/>
          <ac:picMkLst>
            <pc:docMk/>
            <pc:sldMk cId="3277281919" sldId="933"/>
            <ac:picMk id="4" creationId="{8DB04D04-C9FD-6985-C02A-5F6A190CB1D7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5:27:41.828" v="672" actId="1076"/>
          <ac:picMkLst>
            <pc:docMk/>
            <pc:sldMk cId="3277281919" sldId="933"/>
            <ac:picMk id="30" creationId="{6EF63D03-05B9-DD1D-7AEE-3389695D92CF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5:28:34.376" v="679" actId="1076"/>
          <ac:picMkLst>
            <pc:docMk/>
            <pc:sldMk cId="3277281919" sldId="933"/>
            <ac:picMk id="34" creationId="{C55F4EB7-6665-B0BE-0993-7FF59E8FA485}"/>
          </ac:picMkLst>
        </pc:picChg>
        <pc:picChg chg="add del">
          <ac:chgData name="Allana Cristine Marques Gonçalves" userId="S::allana.goncalves@defesa.gov.br::14cc0285-ee6d-4c5e-82da-c3015f2ab45b" providerId="AD" clId="Web-{54D27730-629D-9844-936A-24BB1C61BEA7}" dt="2022-07-13T15:28:44.501" v="681"/>
          <ac:picMkLst>
            <pc:docMk/>
            <pc:sldMk cId="3277281919" sldId="933"/>
            <ac:picMk id="36" creationId="{82E8B0CF-4B57-4C3E-1A2A-752FE4A51D8A}"/>
          </ac:picMkLst>
        </pc:picChg>
        <pc:cxnChg chg="add mod">
          <ac:chgData name="Allana Cristine Marques Gonçalves" userId="S::allana.goncalves@defesa.gov.br::14cc0285-ee6d-4c5e-82da-c3015f2ab45b" providerId="AD" clId="Web-{54D27730-629D-9844-936A-24BB1C61BEA7}" dt="2022-07-13T15:28:23.829" v="677" actId="1076"/>
          <ac:cxnSpMkLst>
            <pc:docMk/>
            <pc:sldMk cId="3277281919" sldId="933"/>
            <ac:cxnSpMk id="32" creationId="{CAE0D019-4F7D-FC2B-CFC3-9F9B841E3CF2}"/>
          </ac:cxnSpMkLst>
        </pc:cxnChg>
        <pc:cxnChg chg="add mod">
          <ac:chgData name="Allana Cristine Marques Gonçalves" userId="S::allana.goncalves@defesa.gov.br::14cc0285-ee6d-4c5e-82da-c3015f2ab45b" providerId="AD" clId="Web-{54D27730-629D-9844-936A-24BB1C61BEA7}" dt="2022-07-13T15:29:01.611" v="684" actId="14100"/>
          <ac:cxnSpMkLst>
            <pc:docMk/>
            <pc:sldMk cId="3277281919" sldId="933"/>
            <ac:cxnSpMk id="38" creationId="{B312AA1D-C980-7EDA-1EA8-5C04FE43E14F}"/>
          </ac:cxnSpMkLst>
        </pc:cxnChg>
      </pc:sldChg>
      <pc:sldChg chg="addSp delSp modSp add replId delAnim">
        <pc:chgData name="Allana Cristine Marques Gonçalves" userId="S::allana.goncalves@defesa.gov.br::14cc0285-ee6d-4c5e-82da-c3015f2ab45b" providerId="AD" clId="Web-{54D27730-629D-9844-936A-24BB1C61BEA7}" dt="2022-07-13T17:13:37.373" v="711" actId="14100"/>
        <pc:sldMkLst>
          <pc:docMk/>
          <pc:sldMk cId="962686446" sldId="934"/>
        </pc:sldMkLst>
        <pc:picChg chg="del">
          <ac:chgData name="Allana Cristine Marques Gonçalves" userId="S::allana.goncalves@defesa.gov.br::14cc0285-ee6d-4c5e-82da-c3015f2ab45b" providerId="AD" clId="Web-{54D27730-629D-9844-936A-24BB1C61BEA7}" dt="2022-07-13T17:08:09.585" v="702"/>
          <ac:picMkLst>
            <pc:docMk/>
            <pc:sldMk cId="962686446" sldId="934"/>
            <ac:picMk id="2" creationId="{5EA6B00F-CBD3-C779-89E8-2696C30F26A5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9.585" v="701"/>
          <ac:picMkLst>
            <pc:docMk/>
            <pc:sldMk cId="962686446" sldId="934"/>
            <ac:picMk id="3" creationId="{4AB6E86D-7C1E-4D91-3374-32D4E54E4A87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9.585" v="700"/>
          <ac:picMkLst>
            <pc:docMk/>
            <pc:sldMk cId="962686446" sldId="934"/>
            <ac:picMk id="4" creationId="{8DB04D04-C9FD-6985-C02A-5F6A190CB1D7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13:37.373" v="711" actId="14100"/>
          <ac:picMkLst>
            <pc:docMk/>
            <pc:sldMk cId="962686446" sldId="934"/>
            <ac:picMk id="5" creationId="{2DA932C6-AD59-87E0-C163-8948CD3C88A9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3.257" v="699"/>
          <ac:picMkLst>
            <pc:docMk/>
            <pc:sldMk cId="962686446" sldId="934"/>
            <ac:picMk id="30" creationId="{6EF63D03-05B9-DD1D-7AEE-3389695D92CF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9.585" v="704"/>
          <ac:picMkLst>
            <pc:docMk/>
            <pc:sldMk cId="962686446" sldId="934"/>
            <ac:picMk id="34" creationId="{C55F4EB7-6665-B0BE-0993-7FF59E8FA485}"/>
          </ac:picMkLst>
        </pc:picChg>
        <pc:cxnChg chg="del">
          <ac:chgData name="Allana Cristine Marques Gonçalves" userId="S::allana.goncalves@defesa.gov.br::14cc0285-ee6d-4c5e-82da-c3015f2ab45b" providerId="AD" clId="Web-{54D27730-629D-9844-936A-24BB1C61BEA7}" dt="2022-07-13T17:08:09.585" v="705"/>
          <ac:cxnSpMkLst>
            <pc:docMk/>
            <pc:sldMk cId="962686446" sldId="934"/>
            <ac:cxnSpMk id="32" creationId="{CAE0D019-4F7D-FC2B-CFC3-9F9B841E3CF2}"/>
          </ac:cxnSpMkLst>
        </pc:cxnChg>
        <pc:cxnChg chg="del">
          <ac:chgData name="Allana Cristine Marques Gonçalves" userId="S::allana.goncalves@defesa.gov.br::14cc0285-ee6d-4c5e-82da-c3015f2ab45b" providerId="AD" clId="Web-{54D27730-629D-9844-936A-24BB1C61BEA7}" dt="2022-07-13T17:08:09.585" v="703"/>
          <ac:cxnSpMkLst>
            <pc:docMk/>
            <pc:sldMk cId="962686446" sldId="934"/>
            <ac:cxnSpMk id="38" creationId="{B312AA1D-C980-7EDA-1EA8-5C04FE43E14F}"/>
          </ac:cxnSpMkLst>
        </pc:cxn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49:09.774" v="936" actId="1076"/>
        <pc:sldMkLst>
          <pc:docMk/>
          <pc:sldMk cId="3625321496" sldId="935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7:43:29.517" v="868"/>
          <ac:spMkLst>
            <pc:docMk/>
            <pc:sldMk cId="3625321496" sldId="935"/>
            <ac:spMk id="3" creationId="{43DC3459-C5D3-C66A-49B7-4035AB1FEF8C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48:10.992" v="921" actId="1076"/>
          <ac:spMkLst>
            <pc:docMk/>
            <pc:sldMk cId="3625321496" sldId="935"/>
            <ac:spMk id="6" creationId="{6151798D-67BB-E960-D82C-4DDC25EEC961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48:18.429" v="923"/>
          <ac:spMkLst>
            <pc:docMk/>
            <pc:sldMk cId="3625321496" sldId="935"/>
            <ac:spMk id="8" creationId="{394A865E-FD7B-4456-EC0A-6FABC18881C3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47:54.335" v="917"/>
          <ac:spMkLst>
            <pc:docMk/>
            <pc:sldMk cId="3625321496" sldId="935"/>
            <ac:spMk id="14" creationId="{3B468127-CD43-CE5F-BB3E-75B5046ED4C4}"/>
          </ac:spMkLst>
        </pc:spChg>
        <pc:picChg chg="del">
          <ac:chgData name="Allana Cristine Marques Gonçalves" userId="S::allana.goncalves@defesa.gov.br::14cc0285-ee6d-4c5e-82da-c3015f2ab45b" providerId="AD" clId="Web-{54D27730-629D-9844-936A-24BB1C61BEA7}" dt="2022-07-13T17:13:50.045" v="714"/>
          <ac:picMkLst>
            <pc:docMk/>
            <pc:sldMk cId="3625321496" sldId="935"/>
            <ac:picMk id="5" creationId="{2DA932C6-AD59-87E0-C163-8948CD3C88A9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49:09.774" v="936" actId="1076"/>
          <ac:picMkLst>
            <pc:docMk/>
            <pc:sldMk cId="3625321496" sldId="935"/>
            <ac:picMk id="10" creationId="{6587E416-77C5-E6E9-A2BA-3E6DCBE77DE4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48:14.148" v="922" actId="1076"/>
          <ac:picMkLst>
            <pc:docMk/>
            <pc:sldMk cId="3625321496" sldId="935"/>
            <ac:picMk id="11" creationId="{4BE84248-DC58-7052-259F-97BA351C8A31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54D27730-629D-9844-936A-24BB1C61BEA7}" dt="2022-07-13T19:53:17.699" v="1962" actId="1076"/>
        <pc:sldMkLst>
          <pc:docMk/>
          <pc:sldMk cId="959495421" sldId="936"/>
        </pc:sldMkLst>
        <pc:spChg chg="del mod">
          <ac:chgData name="Allana Cristine Marques Gonçalves" userId="S::allana.goncalves@defesa.gov.br::14cc0285-ee6d-4c5e-82da-c3015f2ab45b" providerId="AD" clId="Web-{54D27730-629D-9844-936A-24BB1C61BEA7}" dt="2022-07-13T19:40:40.008" v="1830"/>
          <ac:spMkLst>
            <pc:docMk/>
            <pc:sldMk cId="959495421" sldId="936"/>
            <ac:spMk id="4" creationId="{CFFB5866-58F9-EC88-7A76-1D99119D376A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9:29:54.476" v="1700"/>
          <ac:spMkLst>
            <pc:docMk/>
            <pc:sldMk cId="959495421" sldId="936"/>
            <ac:spMk id="9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9:40:43.493" v="1832"/>
          <ac:spMkLst>
            <pc:docMk/>
            <pc:sldMk cId="959495421" sldId="936"/>
            <ac:spMk id="10" creationId="{2C9B8211-D6EC-3B31-99B4-88573DFA736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52:04.510" v="1947" actId="1076"/>
          <ac:spMkLst>
            <pc:docMk/>
            <pc:sldMk cId="959495421" sldId="936"/>
            <ac:spMk id="713" creationId="{57B12C47-A0FA-BB52-3DE6-F9E8AF93D940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9:52:16.401" v="1951" actId="1076"/>
          <ac:spMkLst>
            <pc:docMk/>
            <pc:sldMk cId="959495421" sldId="936"/>
            <ac:spMk id="720" creationId="{3D3654AC-C435-5F8A-AFF2-2771F0E1BC13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53:17.699" v="1962" actId="1076"/>
          <ac:spMkLst>
            <pc:docMk/>
            <pc:sldMk cId="959495421" sldId="936"/>
            <ac:spMk id="727" creationId="{21A17860-29C9-FE0A-A95D-C87D5A3B29C2}"/>
          </ac:spMkLst>
        </pc:spChg>
        <pc:grpChg chg="add del mod">
          <ac:chgData name="Allana Cristine Marques Gonçalves" userId="S::allana.goncalves@defesa.gov.br::14cc0285-ee6d-4c5e-82da-c3015f2ab45b" providerId="AD" clId="Web-{54D27730-629D-9844-936A-24BB1C61BEA7}" dt="2022-07-13T19:47:09.502" v="1882"/>
          <ac:grpSpMkLst>
            <pc:docMk/>
            <pc:sldMk cId="959495421" sldId="936"/>
            <ac:grpSpMk id="7" creationId="{2ECAE49A-0CA2-2027-B73B-4251740ABC1C}"/>
          </ac:grpSpMkLst>
        </pc:grpChg>
        <pc:grpChg chg="add mod">
          <ac:chgData name="Allana Cristine Marques Gonçalves" userId="S::allana.goncalves@defesa.gov.br::14cc0285-ee6d-4c5e-82da-c3015f2ab45b" providerId="AD" clId="Web-{54D27730-629D-9844-936A-24BB1C61BEA7}" dt="2022-07-13T19:53:17.699" v="1961" actId="1076"/>
          <ac:grpSpMkLst>
            <pc:docMk/>
            <pc:sldMk cId="959495421" sldId="936"/>
            <ac:grpSpMk id="743" creationId="{2E8D7238-2B21-5F3D-5876-5D1D3E737B6E}"/>
          </ac:grpSpMkLst>
        </pc:grpChg>
        <pc:graphicFrameChg chg="del">
          <ac:chgData name="Allana Cristine Marques Gonçalves" userId="S::allana.goncalves@defesa.gov.br::14cc0285-ee6d-4c5e-82da-c3015f2ab45b" providerId="AD" clId="Web-{54D27730-629D-9844-936A-24BB1C61BEA7}" dt="2022-07-13T19:29:50.820" v="1697"/>
          <ac:graphicFrameMkLst>
            <pc:docMk/>
            <pc:sldMk cId="959495421" sldId="936"/>
            <ac:graphicFrameMk id="3" creationId="{00000000-0000-0000-0000-000000000000}"/>
          </ac:graphicFrameMkLst>
        </pc:graphicFrameChg>
        <pc:graphicFrameChg chg="add del mod modGraphic">
          <ac:chgData name="Allana Cristine Marques Gonçalves" userId="S::allana.goncalves@defesa.gov.br::14cc0285-ee6d-4c5e-82da-c3015f2ab45b" providerId="AD" clId="Web-{54D27730-629D-9844-936A-24BB1C61BEA7}" dt="2022-07-13T19:40:38.149" v="1829"/>
          <ac:graphicFrameMkLst>
            <pc:docMk/>
            <pc:sldMk cId="959495421" sldId="936"/>
            <ac:graphicFrameMk id="13" creationId="{1FFB1333-D6B7-18D4-2BBF-47BEFC64D457}"/>
          </ac:graphicFrameMkLst>
        </pc:graphicFrameChg>
        <pc:graphicFrameChg chg="add mod modGraphic">
          <ac:chgData name="Allana Cristine Marques Gonçalves" userId="S::allana.goncalves@defesa.gov.br::14cc0285-ee6d-4c5e-82da-c3015f2ab45b" providerId="AD" clId="Web-{54D27730-629D-9844-936A-24BB1C61BEA7}" dt="2022-07-13T19:51:54.494" v="1943" actId="1076"/>
          <ac:graphicFrameMkLst>
            <pc:docMk/>
            <pc:sldMk cId="959495421" sldId="936"/>
            <ac:graphicFrameMk id="636" creationId="{67AC028C-26D1-B87E-E84E-9EA9AD53ADA4}"/>
          </ac:graphicFrameMkLst>
        </pc:graphicFrameChg>
        <pc:picChg chg="del">
          <ac:chgData name="Allana Cristine Marques Gonçalves" userId="S::allana.goncalves@defesa.gov.br::14cc0285-ee6d-4c5e-82da-c3015f2ab45b" providerId="AD" clId="Web-{54D27730-629D-9844-936A-24BB1C61BEA7}" dt="2022-07-13T19:29:52.007" v="1698"/>
          <ac:picMkLst>
            <pc:docMk/>
            <pc:sldMk cId="959495421" sldId="936"/>
            <ac:picMk id="11" creationId="{1CF5184E-EED3-7706-EC54-C888E3AAFC51}"/>
          </ac:picMkLst>
        </pc:picChg>
        <pc:picChg chg="add del mod">
          <ac:chgData name="Allana Cristine Marques Gonçalves" userId="S::allana.goncalves@defesa.gov.br::14cc0285-ee6d-4c5e-82da-c3015f2ab45b" providerId="AD" clId="Web-{54D27730-629D-9844-936A-24BB1C61BEA7}" dt="2022-07-13T19:47:11.003" v="1883"/>
          <ac:picMkLst>
            <pc:docMk/>
            <pc:sldMk cId="959495421" sldId="936"/>
            <ac:picMk id="12" creationId="{15F0FB81-3616-AA37-21CC-1BE4C6A4207E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52:13.213" v="1950" actId="1076"/>
          <ac:picMkLst>
            <pc:docMk/>
            <pc:sldMk cId="959495421" sldId="936"/>
            <ac:picMk id="715" creationId="{53A24999-6E0B-4858-A338-15E65FFC26DB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52:19.135" v="1952" actId="1076"/>
          <ac:picMkLst>
            <pc:docMk/>
            <pc:sldMk cId="959495421" sldId="936"/>
            <ac:picMk id="717" creationId="{8A380D95-9DC8-1A73-198F-37592209F66E}"/>
          </ac:picMkLst>
        </pc:picChg>
        <pc:picChg chg="add del">
          <ac:chgData name="Allana Cristine Marques Gonçalves" userId="S::allana.goncalves@defesa.gov.br::14cc0285-ee6d-4c5e-82da-c3015f2ab45b" providerId="AD" clId="Web-{54D27730-629D-9844-936A-24BB1C61BEA7}" dt="2022-07-13T19:44:18.483" v="1860"/>
          <ac:picMkLst>
            <pc:docMk/>
            <pc:sldMk cId="959495421" sldId="936"/>
            <ac:picMk id="719" creationId="{5371BBBC-BB85-F16D-6E42-C15E13119FBE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53:17.699" v="1960" actId="1076"/>
          <ac:picMkLst>
            <pc:docMk/>
            <pc:sldMk cId="959495421" sldId="936"/>
            <ac:picMk id="745" creationId="{3DF5D9DB-5F9F-2AD5-FFD7-110DD3934F0E}"/>
          </ac:picMkLst>
        </pc:picChg>
      </pc:sldChg>
      <pc:sldChg chg="add ord replId">
        <pc:chgData name="Allana Cristine Marques Gonçalves" userId="S::allana.goncalves@defesa.gov.br::14cc0285-ee6d-4c5e-82da-c3015f2ab45b" providerId="AD" clId="Web-{54D27730-629D-9844-936A-24BB1C61BEA7}" dt="2022-07-13T19:52:38.480" v="1954"/>
        <pc:sldMkLst>
          <pc:docMk/>
          <pc:sldMk cId="2240989715" sldId="937"/>
        </pc:sldMkLst>
      </pc:sldChg>
      <pc:sldChg chg="addSp delSp modSp add ord replId">
        <pc:chgData name="Allana Cristine Marques Gonçalves" userId="S::allana.goncalves@defesa.gov.br::14cc0285-ee6d-4c5e-82da-c3015f2ab45b" providerId="AD" clId="Web-{54D27730-629D-9844-936A-24BB1C61BEA7}" dt="2022-07-13T20:03:39.371" v="2046" actId="20577"/>
        <pc:sldMkLst>
          <pc:docMk/>
          <pc:sldMk cId="2956707944" sldId="93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57:48.315" v="1965" actId="20577"/>
          <ac:spMkLst>
            <pc:docMk/>
            <pc:sldMk cId="2956707944" sldId="938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57:51.987" v="1966"/>
          <ac:spMkLst>
            <pc:docMk/>
            <pc:sldMk cId="2956707944" sldId="938"/>
            <ac:spMk id="3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9:57:59.691" v="1967"/>
          <ac:spMkLst>
            <pc:docMk/>
            <pc:sldMk cId="2956707944" sldId="938"/>
            <ac:spMk id="6" creationId="{6BC14FF0-02C4-A4F1-88B3-C78D1C9D1D8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59:04.614" v="1990"/>
          <ac:spMkLst>
            <pc:docMk/>
            <pc:sldMk cId="2956707944" sldId="938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1.824" v="2036" actId="20577"/>
          <ac:spMkLst>
            <pc:docMk/>
            <pc:sldMk cId="2956707944" sldId="938"/>
            <ac:spMk id="9" creationId="{E08E5FB1-2154-9FED-9D5F-5AFBF413E9B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5.699" v="2038" actId="20577"/>
          <ac:spMkLst>
            <pc:docMk/>
            <pc:sldMk cId="2956707944" sldId="938"/>
            <ac:spMk id="11" creationId="{B6E34657-1569-309F-DFB3-066E6982A24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7.527" v="2039" actId="20577"/>
          <ac:spMkLst>
            <pc:docMk/>
            <pc:sldMk cId="2956707944" sldId="938"/>
            <ac:spMk id="15" creationId="{A942482B-A179-47B9-8C63-1EFB6F86FA4E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4.824" v="2037" actId="20577"/>
          <ac:spMkLst>
            <pc:docMk/>
            <pc:sldMk cId="2956707944" sldId="938"/>
            <ac:spMk id="17" creationId="{D3FCFC48-C013-468B-5D08-0BFBF7349F6B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39.371" v="2046" actId="20577"/>
          <ac:spMkLst>
            <pc:docMk/>
            <pc:sldMk cId="2956707944" sldId="938"/>
            <ac:spMk id="19" creationId="{8865CFFA-188E-3E64-748F-E13AAF3DEA92}"/>
          </ac:spMkLst>
        </pc:spChg>
        <pc:picChg chg="add mod">
          <ac:chgData name="Allana Cristine Marques Gonçalves" userId="S::allana.goncalves@defesa.gov.br::14cc0285-ee6d-4c5e-82da-c3015f2ab45b" providerId="AD" clId="Web-{54D27730-629D-9844-936A-24BB1C61BEA7}" dt="2022-07-13T20:02:18.322" v="2023" actId="1076"/>
          <ac:picMkLst>
            <pc:docMk/>
            <pc:sldMk cId="2956707944" sldId="938"/>
            <ac:picMk id="13" creationId="{C7D04F81-3E68-3DC3-AC20-C0024EF9299F}"/>
          </ac:picMkLst>
        </pc:picChg>
      </pc:sldChg>
      <pc:sldChg chg="addSp delSp modSp add ord replId addAnim delAnim modAnim">
        <pc:chgData name="Allana Cristine Marques Gonçalves" userId="S::allana.goncalves@defesa.gov.br::14cc0285-ee6d-4c5e-82da-c3015f2ab45b" providerId="AD" clId="Web-{54D27730-629D-9844-936A-24BB1C61BEA7}" dt="2022-07-13T20:24:28.376" v="2425"/>
        <pc:sldMkLst>
          <pc:docMk/>
          <pc:sldMk cId="767664843" sldId="93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18:45.321" v="2259" actId="1076"/>
          <ac:spMkLst>
            <pc:docMk/>
            <pc:sldMk cId="767664843" sldId="939"/>
            <ac:spMk id="2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20:05:38.843" v="2061"/>
          <ac:spMkLst>
            <pc:docMk/>
            <pc:sldMk cId="767664843" sldId="939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8:45.196" v="2258" actId="1076"/>
          <ac:spMkLst>
            <pc:docMk/>
            <pc:sldMk cId="767664843" sldId="939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20:05:41.906" v="2062"/>
          <ac:spMkLst>
            <pc:docMk/>
            <pc:sldMk cId="767664843" sldId="939"/>
            <ac:spMk id="6" creationId="{1C27E6C6-7E21-6DC5-F68D-B5191D63CB3C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20:17:49.679" v="2246"/>
          <ac:spMkLst>
            <pc:docMk/>
            <pc:sldMk cId="767664843" sldId="939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49.384" v="2260" actId="1076"/>
          <ac:spMkLst>
            <pc:docMk/>
            <pc:sldMk cId="767664843" sldId="939"/>
            <ac:spMk id="8" creationId="{1E57812F-1A96-D61C-2E78-0B2176BEBCEE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20:18:25.305" v="2255"/>
          <ac:spMkLst>
            <pc:docMk/>
            <pc:sldMk cId="767664843" sldId="939"/>
            <ac:spMk id="9" creationId="{7BAA44E7-BAF2-8CDB-3E7E-1A93FE62266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34.977" v="2257" actId="1076"/>
          <ac:spMkLst>
            <pc:docMk/>
            <pc:sldMk cId="767664843" sldId="939"/>
            <ac:spMk id="10" creationId="{524AA994-9819-FD2E-2F32-CE8C95DB3ED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22:52.171" v="2342" actId="20577"/>
          <ac:spMkLst>
            <pc:docMk/>
            <pc:sldMk cId="767664843" sldId="939"/>
            <ac:spMk id="12" creationId="{A7782C95-DFB9-3EF2-6257-B49ABDE60AE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22:56.218" v="2344" actId="20577"/>
          <ac:spMkLst>
            <pc:docMk/>
            <pc:sldMk cId="767664843" sldId="939"/>
            <ac:spMk id="14" creationId="{201B55DC-2F27-A463-6053-CA5FBB3EC9CC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59.774" v="2262" actId="1076"/>
          <ac:spMkLst>
            <pc:docMk/>
            <pc:sldMk cId="767664843" sldId="939"/>
            <ac:spMk id="16" creationId="{CF15DA28-26AA-5A79-12BD-55DDA613C94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52.649" v="2261" actId="1076"/>
          <ac:spMkLst>
            <pc:docMk/>
            <pc:sldMk cId="767664843" sldId="939"/>
            <ac:spMk id="17" creationId="{443F75C6-867D-6D0C-FA0D-CC679AC70947}"/>
          </ac:spMkLst>
        </pc:spChg>
      </pc:sldChg>
      <pc:sldChg chg="addSp delSp modSp add replId delAnim">
        <pc:chgData name="Allana Cristine Marques Gonçalves" userId="S::allana.goncalves@defesa.gov.br::14cc0285-ee6d-4c5e-82da-c3015f2ab45b" providerId="AD" clId="Web-{54D27730-629D-9844-936A-24BB1C61BEA7}" dt="2022-07-13T20:23:26.531" v="2346" actId="20577"/>
        <pc:sldMkLst>
          <pc:docMk/>
          <pc:sldMk cId="2842861829" sldId="940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20:23:26.531" v="2346" actId="20577"/>
          <ac:spMkLst>
            <pc:docMk/>
            <pc:sldMk cId="2842861829" sldId="940"/>
            <ac:spMk id="5" creationId="{B19407AF-C374-3204-518D-B41FBAE1EFB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2:00.920" v="2322"/>
          <ac:spMkLst>
            <pc:docMk/>
            <pc:sldMk cId="2842861829" sldId="940"/>
            <ac:spMk id="8" creationId="{1E57812F-1A96-D61C-2E78-0B2176BEBCEE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4.322" v="2272"/>
          <ac:spMkLst>
            <pc:docMk/>
            <pc:sldMk cId="2842861829" sldId="940"/>
            <ac:spMk id="10" creationId="{524AA994-9819-FD2E-2F32-CE8C95DB3ED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5.057" v="2273"/>
          <ac:spMkLst>
            <pc:docMk/>
            <pc:sldMk cId="2842861829" sldId="940"/>
            <ac:spMk id="12" creationId="{A7782C95-DFB9-3EF2-6257-B49ABDE60AE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5.932" v="2274"/>
          <ac:spMkLst>
            <pc:docMk/>
            <pc:sldMk cId="2842861829" sldId="940"/>
            <ac:spMk id="14" creationId="{201B55DC-2F27-A463-6053-CA5FBB3EC9CC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6.729" v="2275"/>
          <ac:spMkLst>
            <pc:docMk/>
            <pc:sldMk cId="2842861829" sldId="940"/>
            <ac:spMk id="16" creationId="{CF15DA28-26AA-5A79-12BD-55DDA613C94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3.026" v="2271"/>
          <ac:spMkLst>
            <pc:docMk/>
            <pc:sldMk cId="2842861829" sldId="940"/>
            <ac:spMk id="17" creationId="{443F75C6-867D-6D0C-FA0D-CC679AC70947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79115B45-1724-21D6-D95D-364430857C4F}"/>
    <pc:docChg chg="addSld delSld modSld sldOrd">
      <pc:chgData name="Allana Cristine Marques Gonçalves" userId="S::allana.goncalves@defesa.gov.br::14cc0285-ee6d-4c5e-82da-c3015f2ab45b" providerId="AD" clId="Web-{79115B45-1724-21D6-D95D-364430857C4F}" dt="2022-12-01T16:23:24.448" v="1977" actId="14100"/>
      <pc:docMkLst>
        <pc:docMk/>
      </pc:docMkLst>
      <pc:sldChg chg="addSp delSp modSp">
        <pc:chgData name="Allana Cristine Marques Gonçalves" userId="S::allana.goncalves@defesa.gov.br::14cc0285-ee6d-4c5e-82da-c3015f2ab45b" providerId="AD" clId="Web-{79115B45-1724-21D6-D95D-364430857C4F}" dt="2022-12-01T14:53:57.861" v="735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17:31.090" v="210" actId="1076"/>
          <ac:spMkLst>
            <pc:docMk/>
            <pc:sldMk cId="3063329352" sldId="256"/>
            <ac:spMk id="3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79115B45-1724-21D6-D95D-364430857C4F}" dt="2022-12-01T14:10:51.596" v="85"/>
          <ac:spMkLst>
            <pc:docMk/>
            <pc:sldMk cId="3063329352" sldId="256"/>
            <ac:spMk id="5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4:16:57.448" v="204" actId="1076"/>
          <ac:spMkLst>
            <pc:docMk/>
            <pc:sldMk cId="3063329352" sldId="256"/>
            <ac:spMk id="6" creationId="{BAFADA53-499F-3EE5-031F-B50C2887A4C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17:06.448" v="206" actId="14100"/>
          <ac:spMkLst>
            <pc:docMk/>
            <pc:sldMk cId="3063329352" sldId="256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17:24.683" v="209" actId="14100"/>
          <ac:spMkLst>
            <pc:docMk/>
            <pc:sldMk cId="3063329352" sldId="256"/>
            <ac:spMk id="9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4:17:03.276" v="205" actId="1076"/>
          <ac:spMkLst>
            <pc:docMk/>
            <pc:sldMk cId="3063329352" sldId="256"/>
            <ac:spMk id="10" creationId="{EED23364-AA2A-E96F-20F8-1D3FB11DABFA}"/>
          </ac:spMkLst>
        </pc:spChg>
        <pc:picChg chg="mod">
          <ac:chgData name="Allana Cristine Marques Gonçalves" userId="S::allana.goncalves@defesa.gov.br::14cc0285-ee6d-4c5e-82da-c3015f2ab45b" providerId="AD" clId="Web-{79115B45-1724-21D6-D95D-364430857C4F}" dt="2022-12-01T14:53:57.861" v="735" actId="1076"/>
          <ac:picMkLst>
            <pc:docMk/>
            <pc:sldMk cId="3063329352" sldId="256"/>
            <ac:picMk id="4" creationId="{223DC277-FEA5-4D81-A382-A0FC9CA3C1CF}"/>
          </ac:picMkLst>
        </pc:picChg>
      </pc:sldChg>
      <pc:sldChg chg="modSp del">
        <pc:chgData name="Allana Cristine Marques Gonçalves" userId="S::allana.goncalves@defesa.gov.br::14cc0285-ee6d-4c5e-82da-c3015f2ab45b" providerId="AD" clId="Web-{79115B45-1724-21D6-D95D-364430857C4F}" dt="2022-12-01T15:36:30.782" v="1314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26:45.884" v="244" actId="20577"/>
          <ac:spMkLst>
            <pc:docMk/>
            <pc:sldMk cId="1771336840" sldId="688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13:36.287" v="136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addSp modSp">
        <pc:chgData name="Allana Cristine Marques Gonçalves" userId="S::allana.goncalves@defesa.gov.br::14cc0285-ee6d-4c5e-82da-c3015f2ab45b" providerId="AD" clId="Web-{79115B45-1724-21D6-D95D-364430857C4F}" dt="2022-12-01T14:54:32.737" v="741"/>
        <pc:sldMkLst>
          <pc:docMk/>
          <pc:sldMk cId="4146184433" sldId="827"/>
        </pc:sldMkLst>
        <pc:spChg chg="add mod">
          <ac:chgData name="Allana Cristine Marques Gonçalves" userId="S::allana.goncalves@defesa.gov.br::14cc0285-ee6d-4c5e-82da-c3015f2ab45b" providerId="AD" clId="Web-{79115B45-1724-21D6-D95D-364430857C4F}" dt="2022-12-01T14:54:32.737" v="741"/>
          <ac:spMkLst>
            <pc:docMk/>
            <pc:sldMk cId="4146184433" sldId="827"/>
            <ac:spMk id="2" creationId="{EFC7FD58-4851-A7DD-E095-8BC2BC842107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28:19.965" v="246" actId="20577"/>
          <ac:spMkLst>
            <pc:docMk/>
            <pc:sldMk cId="4146184433" sldId="827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38:06.525" v="354" actId="1076"/>
          <ac:spMkLst>
            <pc:docMk/>
            <pc:sldMk cId="4146184433" sldId="827"/>
            <ac:spMk id="9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79115B45-1724-21D6-D95D-364430857C4F}" dt="2022-12-01T16:15:21.515" v="1950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58:16.250" v="1757" actId="20577"/>
          <ac:spMkLst>
            <pc:docMk/>
            <pc:sldMk cId="2078846869" sldId="847"/>
            <ac:spMk id="3" creationId="{840BC55B-3D4A-47C1-85F1-D72D6C4239C3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6:05:28.901" v="1789" actId="20577"/>
          <ac:spMkLst>
            <pc:docMk/>
            <pc:sldMk cId="2078846869" sldId="847"/>
            <ac:spMk id="8" creationId="{00000000-0000-0000-0000-000000000000}"/>
          </ac:spMkLst>
        </pc:spChg>
        <pc:picChg chg="add mod">
          <ac:chgData name="Allana Cristine Marques Gonçalves" userId="S::allana.goncalves@defesa.gov.br::14cc0285-ee6d-4c5e-82da-c3015f2ab45b" providerId="AD" clId="Web-{79115B45-1724-21D6-D95D-364430857C4F}" dt="2022-12-01T16:03:16.320" v="1764" actId="1076"/>
          <ac:picMkLst>
            <pc:docMk/>
            <pc:sldMk cId="2078846869" sldId="847"/>
            <ac:picMk id="2" creationId="{307CD744-D5F4-2EC7-0BB3-3814E127F45E}"/>
          </ac:picMkLst>
        </pc:picChg>
        <pc:picChg chg="del mod">
          <ac:chgData name="Allana Cristine Marques Gonçalves" userId="S::allana.goncalves@defesa.gov.br::14cc0285-ee6d-4c5e-82da-c3015f2ab45b" providerId="AD" clId="Web-{79115B45-1724-21D6-D95D-364430857C4F}" dt="2022-12-01T16:03:18.133" v="1765"/>
          <ac:picMkLst>
            <pc:docMk/>
            <pc:sldMk cId="2078846869" sldId="847"/>
            <ac:picMk id="4" creationId="{00000000-0000-0000-0000-000000000000}"/>
          </ac:picMkLst>
        </pc:picChg>
        <pc:picChg chg="add del mod">
          <ac:chgData name="Allana Cristine Marques Gonçalves" userId="S::allana.goncalves@defesa.gov.br::14cc0285-ee6d-4c5e-82da-c3015f2ab45b" providerId="AD" clId="Web-{79115B45-1724-21D6-D95D-364430857C4F}" dt="2022-12-01T16:15:21.515" v="1950"/>
          <ac:picMkLst>
            <pc:docMk/>
            <pc:sldMk cId="2078846869" sldId="847"/>
            <ac:picMk id="5" creationId="{2E2DEB6F-21D7-0FEA-39BE-5EF15576E0B4}"/>
          </ac:picMkLst>
        </pc:picChg>
      </pc:sldChg>
      <pc:sldChg chg="addSp modSp">
        <pc:chgData name="Allana Cristine Marques Gonçalves" userId="S::allana.goncalves@defesa.gov.br::14cc0285-ee6d-4c5e-82da-c3015f2ab45b" providerId="AD" clId="Web-{79115B45-1724-21D6-D95D-364430857C4F}" dt="2022-12-01T14:39:55.153" v="377" actId="20577"/>
        <pc:sldMkLst>
          <pc:docMk/>
          <pc:sldMk cId="3962770364" sldId="935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39:55.153" v="377" actId="20577"/>
          <ac:spMkLst>
            <pc:docMk/>
            <pc:sldMk cId="3962770364" sldId="935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4:25:36.898" v="235" actId="1076"/>
          <ac:spMkLst>
            <pc:docMk/>
            <pc:sldMk cId="3962770364" sldId="935"/>
            <ac:spMk id="3" creationId="{1E97AA13-3881-F534-8EC2-88578FEB58F8}"/>
          </ac:spMkLst>
        </pc:spChg>
        <pc:picChg chg="add mod">
          <ac:chgData name="Allana Cristine Marques Gonçalves" userId="S::allana.goncalves@defesa.gov.br::14cc0285-ee6d-4c5e-82da-c3015f2ab45b" providerId="AD" clId="Web-{79115B45-1724-21D6-D95D-364430857C4F}" dt="2022-12-01T14:25:15.726" v="232"/>
          <ac:picMkLst>
            <pc:docMk/>
            <pc:sldMk cId="3962770364" sldId="935"/>
            <ac:picMk id="5" creationId="{96876689-D7F3-96A4-C7A8-9D2E02C381FB}"/>
          </ac:picMkLst>
        </pc:picChg>
      </pc:sldChg>
      <pc:sldChg chg="modSp">
        <pc:chgData name="Allana Cristine Marques Gonçalves" userId="S::allana.goncalves@defesa.gov.br::14cc0285-ee6d-4c5e-82da-c3015f2ab45b" providerId="AD" clId="Web-{79115B45-1724-21D6-D95D-364430857C4F}" dt="2022-12-01T15:40:33.569" v="1338" actId="20577"/>
        <pc:sldMkLst>
          <pc:docMk/>
          <pc:sldMk cId="1494310569" sldId="937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40:33.569" v="1338" actId="20577"/>
          <ac:spMkLst>
            <pc:docMk/>
            <pc:sldMk cId="1494310569" sldId="937"/>
            <ac:spMk id="16" creationId="{E61F3B6B-ACC8-8CE0-B162-D288565DA414}"/>
          </ac:spMkLst>
        </pc:spChg>
      </pc:sldChg>
      <pc:sldChg chg="del">
        <pc:chgData name="Allana Cristine Marques Gonçalves" userId="S::allana.goncalves@defesa.gov.br::14cc0285-ee6d-4c5e-82da-c3015f2ab45b" providerId="AD" clId="Web-{79115B45-1724-21D6-D95D-364430857C4F}" dt="2022-12-01T14:12:04.644" v="104"/>
        <pc:sldMkLst>
          <pc:docMk/>
          <pc:sldMk cId="1213194552" sldId="938"/>
        </pc:sldMkLst>
      </pc:sldChg>
      <pc:sldChg chg="modSp">
        <pc:chgData name="Allana Cristine Marques Gonçalves" userId="S::allana.goncalves@defesa.gov.br::14cc0285-ee6d-4c5e-82da-c3015f2ab45b" providerId="AD" clId="Web-{79115B45-1724-21D6-D95D-364430857C4F}" dt="2022-12-01T15:04:46.095" v="828" actId="20577"/>
        <pc:sldMkLst>
          <pc:docMk/>
          <pc:sldMk cId="1387041967" sldId="939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04:46.095" v="828" actId="20577"/>
          <ac:spMkLst>
            <pc:docMk/>
            <pc:sldMk cId="1387041967" sldId="939"/>
            <ac:spMk id="3" creationId="{F21816FD-D39D-3E1C-A151-0FC1B25423F5}"/>
          </ac:spMkLst>
        </pc:spChg>
      </pc:sldChg>
      <pc:sldChg chg="del">
        <pc:chgData name="Allana Cristine Marques Gonçalves" userId="S::allana.goncalves@defesa.gov.br::14cc0285-ee6d-4c5e-82da-c3015f2ab45b" providerId="AD" clId="Web-{79115B45-1724-21D6-D95D-364430857C4F}" dt="2022-12-01T14:53:37.220" v="733"/>
        <pc:sldMkLst>
          <pc:docMk/>
          <pc:sldMk cId="1249157942" sldId="940"/>
        </pc:sldMkLst>
      </pc:sldChg>
      <pc:sldChg chg="del">
        <pc:chgData name="Allana Cristine Marques Gonçalves" userId="S::allana.goncalves@defesa.gov.br::14cc0285-ee6d-4c5e-82da-c3015f2ab45b" providerId="AD" clId="Web-{79115B45-1724-21D6-D95D-364430857C4F}" dt="2022-12-01T15:07:51.037" v="843"/>
        <pc:sldMkLst>
          <pc:docMk/>
          <pc:sldMk cId="162213560" sldId="941"/>
        </pc:sldMkLst>
      </pc:sldChg>
      <pc:sldChg chg="addSp delSp modSp">
        <pc:chgData name="Allana Cristine Marques Gonçalves" userId="S::allana.goncalves@defesa.gov.br::14cc0285-ee6d-4c5e-82da-c3015f2ab45b" providerId="AD" clId="Web-{79115B45-1724-21D6-D95D-364430857C4F}" dt="2022-12-01T15:26:46.815" v="1197" actId="14100"/>
        <pc:sldMkLst>
          <pc:docMk/>
          <pc:sldMk cId="3541083044" sldId="942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09:07.180" v="861" actId="14100"/>
          <ac:spMkLst>
            <pc:docMk/>
            <pc:sldMk cId="3541083044" sldId="942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5:26:46.815" v="1197" actId="14100"/>
          <ac:spMkLst>
            <pc:docMk/>
            <pc:sldMk cId="3541083044" sldId="942"/>
            <ac:spMk id="5" creationId="{C80008E7-65CE-BCA2-45EF-9C8AD13794D8}"/>
          </ac:spMkLst>
        </pc:spChg>
        <pc:spChg chg="add del mod">
          <ac:chgData name="Allana Cristine Marques Gonçalves" userId="S::allana.goncalves@defesa.gov.br::14cc0285-ee6d-4c5e-82da-c3015f2ab45b" providerId="AD" clId="Web-{79115B45-1724-21D6-D95D-364430857C4F}" dt="2022-12-01T15:20:56.994" v="1056"/>
          <ac:spMkLst>
            <pc:docMk/>
            <pc:sldMk cId="3541083044" sldId="942"/>
            <ac:spMk id="8" creationId="{3DC174BB-F3BD-D9B4-BD04-1C500AE9C05E}"/>
          </ac:spMkLst>
        </pc:spChg>
        <pc:picChg chg="mod">
          <ac:chgData name="Allana Cristine Marques Gonçalves" userId="S::allana.goncalves@defesa.gov.br::14cc0285-ee6d-4c5e-82da-c3015f2ab45b" providerId="AD" clId="Web-{79115B45-1724-21D6-D95D-364430857C4F}" dt="2022-12-01T15:21:51.511" v="1078" actId="1076"/>
          <ac:picMkLst>
            <pc:docMk/>
            <pc:sldMk cId="3541083044" sldId="942"/>
            <ac:picMk id="3" creationId="{608C1155-49C9-CC2F-52CD-F7BEDB36C24A}"/>
          </ac:picMkLst>
        </pc:picChg>
      </pc:sldChg>
      <pc:sldChg chg="del">
        <pc:chgData name="Allana Cristine Marques Gonçalves" userId="S::allana.goncalves@defesa.gov.br::14cc0285-ee6d-4c5e-82da-c3015f2ab45b" providerId="AD" clId="Web-{79115B45-1724-21D6-D95D-364430857C4F}" dt="2022-12-01T15:27:01.987" v="1200"/>
        <pc:sldMkLst>
          <pc:docMk/>
          <pc:sldMk cId="342273451" sldId="943"/>
        </pc:sldMkLst>
      </pc:sldChg>
      <pc:sldChg chg="addSp delSp modSp">
        <pc:chgData name="Allana Cristine Marques Gonçalves" userId="S::allana.goncalves@defesa.gov.br::14cc0285-ee6d-4c5e-82da-c3015f2ab45b" providerId="AD" clId="Web-{79115B45-1724-21D6-D95D-364430857C4F}" dt="2022-12-01T15:33:38.324" v="1285" actId="20577"/>
        <pc:sldMkLst>
          <pc:docMk/>
          <pc:sldMk cId="3113797101" sldId="944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33:38.324" v="1285" actId="20577"/>
          <ac:spMkLst>
            <pc:docMk/>
            <pc:sldMk cId="3113797101" sldId="944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5:26:32.517" v="1196" actId="20577"/>
          <ac:spMkLst>
            <pc:docMk/>
            <pc:sldMk cId="3113797101" sldId="944"/>
            <ac:spMk id="5" creationId="{F6CBBCA7-D012-C943-2706-CEAA8020EB28}"/>
          </ac:spMkLst>
        </pc:spChg>
        <pc:spChg chg="del mod">
          <ac:chgData name="Allana Cristine Marques Gonçalves" userId="S::allana.goncalves@defesa.gov.br::14cc0285-ee6d-4c5e-82da-c3015f2ab45b" providerId="AD" clId="Web-{79115B45-1724-21D6-D95D-364430857C4F}" dt="2022-12-01T15:12:39.388" v="927"/>
          <ac:spMkLst>
            <pc:docMk/>
            <pc:sldMk cId="3113797101" sldId="944"/>
            <ac:spMk id="6" creationId="{2375AF4A-00B2-3D7C-8352-BBB0334F224D}"/>
          </ac:spMkLst>
        </pc:spChg>
      </pc:sldChg>
      <pc:sldChg chg="del">
        <pc:chgData name="Allana Cristine Marques Gonçalves" userId="S::allana.goncalves@defesa.gov.br::14cc0285-ee6d-4c5e-82da-c3015f2ab45b" providerId="AD" clId="Web-{79115B45-1724-21D6-D95D-364430857C4F}" dt="2022-12-01T15:27:47.613" v="1210"/>
        <pc:sldMkLst>
          <pc:docMk/>
          <pc:sldMk cId="273819378" sldId="945"/>
        </pc:sldMkLst>
      </pc:sldChg>
      <pc:sldChg chg="addSp modSp ord">
        <pc:chgData name="Allana Cristine Marques Gonçalves" userId="S::allana.goncalves@defesa.gov.br::14cc0285-ee6d-4c5e-82da-c3015f2ab45b" providerId="AD" clId="Web-{79115B45-1724-21D6-D95D-364430857C4F}" dt="2022-12-01T16:04:24.228" v="1777" actId="1076"/>
        <pc:sldMkLst>
          <pc:docMk/>
          <pc:sldMk cId="2785876496" sldId="946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54:21.823" v="1601" actId="20577"/>
          <ac:spMkLst>
            <pc:docMk/>
            <pc:sldMk cId="2785876496" sldId="94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6:04:05.087" v="1773" actId="1076"/>
          <ac:spMkLst>
            <pc:docMk/>
            <pc:sldMk cId="2785876496" sldId="946"/>
            <ac:spMk id="3" creationId="{BA6A67A6-CD0D-7E06-AFFE-9FF70512D60D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6:04:09.603" v="1774" actId="1076"/>
          <ac:spMkLst>
            <pc:docMk/>
            <pc:sldMk cId="2785876496" sldId="946"/>
            <ac:spMk id="5" creationId="{175D84E3-D195-654A-DCA9-FC71D7A28AA9}"/>
          </ac:spMkLst>
        </pc:spChg>
        <pc:picChg chg="add mod">
          <ac:chgData name="Allana Cristine Marques Gonçalves" userId="S::allana.goncalves@defesa.gov.br::14cc0285-ee6d-4c5e-82da-c3015f2ab45b" providerId="AD" clId="Web-{79115B45-1724-21D6-D95D-364430857C4F}" dt="2022-12-01T16:04:24.228" v="1777" actId="1076"/>
          <ac:picMkLst>
            <pc:docMk/>
            <pc:sldMk cId="2785876496" sldId="946"/>
            <ac:picMk id="6" creationId="{864ECF07-AF97-C080-0A2A-4FD3A2F5179C}"/>
          </ac:picMkLst>
        </pc:picChg>
      </pc:sldChg>
      <pc:sldChg chg="del">
        <pc:chgData name="Allana Cristine Marques Gonçalves" userId="S::allana.goncalves@defesa.gov.br::14cc0285-ee6d-4c5e-82da-c3015f2ab45b" providerId="AD" clId="Web-{79115B45-1724-21D6-D95D-364430857C4F}" dt="2022-12-01T15:31:05.618" v="1267"/>
        <pc:sldMkLst>
          <pc:docMk/>
          <pc:sldMk cId="1101839634" sldId="947"/>
        </pc:sldMkLst>
      </pc:sldChg>
      <pc:sldChg chg="modSp">
        <pc:chgData name="Allana Cristine Marques Gonçalves" userId="S::allana.goncalves@defesa.gov.br::14cc0285-ee6d-4c5e-82da-c3015f2ab45b" providerId="AD" clId="Web-{79115B45-1724-21D6-D95D-364430857C4F}" dt="2022-12-01T15:40:01.787" v="1329" actId="1076"/>
        <pc:sldMkLst>
          <pc:docMk/>
          <pc:sldMk cId="62958594" sldId="948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40:01.787" v="1329" actId="1076"/>
          <ac:spMkLst>
            <pc:docMk/>
            <pc:sldMk cId="62958594" sldId="948"/>
            <ac:spMk id="18" creationId="{6E8D5F53-DD08-BE03-DE01-3240541B02C4}"/>
          </ac:spMkLst>
        </pc:spChg>
      </pc:sldChg>
      <pc:sldChg chg="del">
        <pc:chgData name="Allana Cristine Marques Gonçalves" userId="S::allana.goncalves@defesa.gov.br::14cc0285-ee6d-4c5e-82da-c3015f2ab45b" providerId="AD" clId="Web-{79115B45-1724-21D6-D95D-364430857C4F}" dt="2022-12-01T15:42:05.149" v="1347"/>
        <pc:sldMkLst>
          <pc:docMk/>
          <pc:sldMk cId="763305234" sldId="953"/>
        </pc:sldMkLst>
      </pc:sldChg>
      <pc:sldChg chg="del">
        <pc:chgData name="Allana Cristine Marques Gonçalves" userId="S::allana.goncalves@defesa.gov.br::14cc0285-ee6d-4c5e-82da-c3015f2ab45b" providerId="AD" clId="Web-{79115B45-1724-21D6-D95D-364430857C4F}" dt="2022-12-01T15:42:06.477" v="1348"/>
        <pc:sldMkLst>
          <pc:docMk/>
          <pc:sldMk cId="3446320372" sldId="954"/>
        </pc:sldMkLst>
      </pc:sldChg>
      <pc:sldChg chg="del">
        <pc:chgData name="Allana Cristine Marques Gonçalves" userId="S::allana.goncalves@defesa.gov.br::14cc0285-ee6d-4c5e-82da-c3015f2ab45b" providerId="AD" clId="Web-{79115B45-1724-21D6-D95D-364430857C4F}" dt="2022-12-01T15:42:07.883" v="1349"/>
        <pc:sldMkLst>
          <pc:docMk/>
          <pc:sldMk cId="1949938208" sldId="955"/>
        </pc:sldMkLst>
      </pc:sldChg>
      <pc:sldChg chg="del">
        <pc:chgData name="Allana Cristine Marques Gonçalves" userId="S::allana.goncalves@defesa.gov.br::14cc0285-ee6d-4c5e-82da-c3015f2ab45b" providerId="AD" clId="Web-{79115B45-1724-21D6-D95D-364430857C4F}" dt="2022-12-01T15:42:09.134" v="1350"/>
        <pc:sldMkLst>
          <pc:docMk/>
          <pc:sldMk cId="2724378745" sldId="956"/>
        </pc:sldMkLst>
      </pc:sldChg>
      <pc:sldChg chg="addSp delSp modSp">
        <pc:chgData name="Allana Cristine Marques Gonçalves" userId="S::allana.goncalves@defesa.gov.br::14cc0285-ee6d-4c5e-82da-c3015f2ab45b" providerId="AD" clId="Web-{79115B45-1724-21D6-D95D-364430857C4F}" dt="2022-12-01T15:02:00.623" v="823" actId="14100"/>
        <pc:sldMkLst>
          <pc:docMk/>
          <pc:sldMk cId="2818169265" sldId="959"/>
        </pc:sldMkLst>
        <pc:spChg chg="add">
          <ac:chgData name="Allana Cristine Marques Gonçalves" userId="S::allana.goncalves@defesa.gov.br::14cc0285-ee6d-4c5e-82da-c3015f2ab45b" providerId="AD" clId="Web-{79115B45-1724-21D6-D95D-364430857C4F}" dt="2022-12-01T14:58:50.759" v="748"/>
          <ac:spMkLst>
            <pc:docMk/>
            <pc:sldMk cId="2818169265" sldId="959"/>
            <ac:spMk id="47" creationId="{582C8603-021E-2B76-9B47-4E14CC7A8B77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5:02:00.623" v="823" actId="14100"/>
          <ac:spMkLst>
            <pc:docMk/>
            <pc:sldMk cId="2818169265" sldId="959"/>
            <ac:spMk id="49" creationId="{62EBC07F-BEB9-13CD-2C27-6134EDB42107}"/>
          </ac:spMkLst>
        </pc:spChg>
        <pc:graphicFrameChg chg="mod modGraphic">
          <ac:chgData name="Allana Cristine Marques Gonçalves" userId="S::allana.goncalves@defesa.gov.br::14cc0285-ee6d-4c5e-82da-c3015f2ab45b" providerId="AD" clId="Web-{79115B45-1724-21D6-D95D-364430857C4F}" dt="2022-12-01T15:01:12.778" v="818" actId="14100"/>
          <ac:graphicFrameMkLst>
            <pc:docMk/>
            <pc:sldMk cId="2818169265" sldId="959"/>
            <ac:graphicFrameMk id="6" creationId="{236DCF5B-4F42-15AF-F178-F702D6DC7E2E}"/>
          </ac:graphicFrameMkLst>
        </pc:graphicFrameChg>
        <pc:picChg chg="del mod">
          <ac:chgData name="Allana Cristine Marques Gonçalves" userId="S::allana.goncalves@defesa.gov.br::14cc0285-ee6d-4c5e-82da-c3015f2ab45b" providerId="AD" clId="Web-{79115B45-1724-21D6-D95D-364430857C4F}" dt="2022-12-01T15:00:43.214" v="814"/>
          <ac:picMkLst>
            <pc:docMk/>
            <pc:sldMk cId="2818169265" sldId="959"/>
            <ac:picMk id="8" creationId="{00000000-0000-0000-0000-000000000000}"/>
          </ac:picMkLst>
        </pc:picChg>
      </pc:sldChg>
      <pc:sldChg chg="del">
        <pc:chgData name="Allana Cristine Marques Gonçalves" userId="S::allana.goncalves@defesa.gov.br::14cc0285-ee6d-4c5e-82da-c3015f2ab45b" providerId="AD" clId="Web-{79115B45-1724-21D6-D95D-364430857C4F}" dt="2022-12-01T15:05:33.362" v="831"/>
        <pc:sldMkLst>
          <pc:docMk/>
          <pc:sldMk cId="1645561948" sldId="962"/>
        </pc:sldMkLst>
      </pc:sldChg>
      <pc:sldChg chg="modSp">
        <pc:chgData name="Allana Cristine Marques Gonçalves" userId="S::allana.goncalves@defesa.gov.br::14cc0285-ee6d-4c5e-82da-c3015f2ab45b" providerId="AD" clId="Web-{79115B45-1724-21D6-D95D-364430857C4F}" dt="2022-12-01T15:40:12.912" v="1330" actId="1076"/>
        <pc:sldMkLst>
          <pc:docMk/>
          <pc:sldMk cId="847214981" sldId="975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40:12.912" v="1330" actId="1076"/>
          <ac:spMkLst>
            <pc:docMk/>
            <pc:sldMk cId="847214981" sldId="975"/>
            <ac:spMk id="16" creationId="{E61F3B6B-ACC8-8CE0-B162-D288565DA414}"/>
          </ac:spMkLst>
        </pc:spChg>
      </pc:sldChg>
      <pc:sldChg chg="modSp">
        <pc:chgData name="Allana Cristine Marques Gonçalves" userId="S::allana.goncalves@defesa.gov.br::14cc0285-ee6d-4c5e-82da-c3015f2ab45b" providerId="AD" clId="Web-{79115B45-1724-21D6-D95D-364430857C4F}" dt="2022-12-01T15:39:54.568" v="1328" actId="20577"/>
        <pc:sldMkLst>
          <pc:docMk/>
          <pc:sldMk cId="4037785141" sldId="976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39:54.568" v="1328" actId="20577"/>
          <ac:spMkLst>
            <pc:docMk/>
            <pc:sldMk cId="4037785141" sldId="976"/>
            <ac:spMk id="16" creationId="{E61F3B6B-ACC8-8CE0-B162-D288565DA414}"/>
          </ac:spMkLst>
        </pc:spChg>
      </pc:sldChg>
      <pc:sldChg chg="modSp">
        <pc:chgData name="Allana Cristine Marques Gonçalves" userId="S::allana.goncalves@defesa.gov.br::14cc0285-ee6d-4c5e-82da-c3015f2ab45b" providerId="AD" clId="Web-{79115B45-1724-21D6-D95D-364430857C4F}" dt="2022-12-01T15:40:50.960" v="1340" actId="20577"/>
        <pc:sldMkLst>
          <pc:docMk/>
          <pc:sldMk cId="388394541" sldId="977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40:50.960" v="1340" actId="20577"/>
          <ac:spMkLst>
            <pc:docMk/>
            <pc:sldMk cId="388394541" sldId="977"/>
            <ac:spMk id="16" creationId="{E61F3B6B-ACC8-8CE0-B162-D288565DA414}"/>
          </ac:spMkLst>
        </pc:spChg>
      </pc:sldChg>
      <pc:sldChg chg="modSp add del replId">
        <pc:chgData name="Allana Cristine Marques Gonçalves" userId="S::allana.goncalves@defesa.gov.br::14cc0285-ee6d-4c5e-82da-c3015f2ab45b" providerId="AD" clId="Web-{79115B45-1724-21D6-D95D-364430857C4F}" dt="2022-12-01T15:36:05.547" v="1309"/>
        <pc:sldMkLst>
          <pc:docMk/>
          <pc:sldMk cId="1579962025" sldId="978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40:01.544" v="378" actId="20577"/>
          <ac:spMkLst>
            <pc:docMk/>
            <pc:sldMk cId="1579962025" sldId="978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13:45.240" v="139" actId="20577"/>
          <ac:spMkLst>
            <pc:docMk/>
            <pc:sldMk cId="1579962025" sldId="978"/>
            <ac:spMk id="3" creationId="{00000000-0000-0000-0000-000000000000}"/>
          </ac:spMkLst>
        </pc:spChg>
      </pc:sldChg>
      <pc:sldChg chg="addSp delSp modSp add replId">
        <pc:chgData name="Allana Cristine Marques Gonçalves" userId="S::allana.goncalves@defesa.gov.br::14cc0285-ee6d-4c5e-82da-c3015f2ab45b" providerId="AD" clId="Web-{79115B45-1724-21D6-D95D-364430857C4F}" dt="2022-12-01T14:39:44.559" v="375" actId="20577"/>
        <pc:sldMkLst>
          <pc:docMk/>
          <pc:sldMk cId="3976757034" sldId="979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39:44.559" v="375" actId="20577"/>
          <ac:spMkLst>
            <pc:docMk/>
            <pc:sldMk cId="3976757034" sldId="979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35:26.678" v="330" actId="20577"/>
          <ac:spMkLst>
            <pc:docMk/>
            <pc:sldMk cId="3976757034" sldId="979"/>
            <ac:spMk id="3" creationId="{1E97AA13-3881-F534-8EC2-88578FEB58F8}"/>
          </ac:spMkLst>
        </pc:spChg>
        <pc:spChg chg="add mod">
          <ac:chgData name="Allana Cristine Marques Gonçalves" userId="S::allana.goncalves@defesa.gov.br::14cc0285-ee6d-4c5e-82da-c3015f2ab45b" providerId="AD" clId="Web-{79115B45-1724-21D6-D95D-364430857C4F}" dt="2022-12-01T14:36:25.211" v="341" actId="1076"/>
          <ac:spMkLst>
            <pc:docMk/>
            <pc:sldMk cId="3976757034" sldId="979"/>
            <ac:spMk id="6" creationId="{75070CDD-CD23-4E19-6F6F-3990C8CB6185}"/>
          </ac:spMkLst>
        </pc:spChg>
        <pc:picChg chg="del">
          <ac:chgData name="Allana Cristine Marques Gonçalves" userId="S::allana.goncalves@defesa.gov.br::14cc0285-ee6d-4c5e-82da-c3015f2ab45b" providerId="AD" clId="Web-{79115B45-1724-21D6-D95D-364430857C4F}" dt="2022-12-01T14:34:58.255" v="314"/>
          <ac:picMkLst>
            <pc:docMk/>
            <pc:sldMk cId="3976757034" sldId="979"/>
            <ac:picMk id="5" creationId="{96876689-D7F3-96A4-C7A8-9D2E02C381FB}"/>
          </ac:picMkLst>
        </pc:picChg>
        <pc:picChg chg="add mod">
          <ac:chgData name="Allana Cristine Marques Gonçalves" userId="S::allana.goncalves@defesa.gov.br::14cc0285-ee6d-4c5e-82da-c3015f2ab45b" providerId="AD" clId="Web-{79115B45-1724-21D6-D95D-364430857C4F}" dt="2022-12-01T14:37:40.900" v="353" actId="1076"/>
          <ac:picMkLst>
            <pc:docMk/>
            <pc:sldMk cId="3976757034" sldId="979"/>
            <ac:picMk id="8" creationId="{744737F2-0AC6-C860-681F-5444AABE679B}"/>
          </ac:picMkLst>
        </pc:picChg>
      </pc:sldChg>
      <pc:sldChg chg="delSp modSp add replId">
        <pc:chgData name="Allana Cristine Marques Gonçalves" userId="S::allana.goncalves@defesa.gov.br::14cc0285-ee6d-4c5e-82da-c3015f2ab45b" providerId="AD" clId="Web-{79115B45-1724-21D6-D95D-364430857C4F}" dt="2022-12-01T14:42:00.828" v="421" actId="1076"/>
        <pc:sldMkLst>
          <pc:docMk/>
          <pc:sldMk cId="1348190723" sldId="980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39:38.200" v="374" actId="20577"/>
          <ac:spMkLst>
            <pc:docMk/>
            <pc:sldMk cId="1348190723" sldId="980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4:42:00.828" v="421" actId="1076"/>
          <ac:spMkLst>
            <pc:docMk/>
            <pc:sldMk cId="1348190723" sldId="980"/>
            <ac:spMk id="3" creationId="{1E97AA13-3881-F534-8EC2-88578FEB58F8}"/>
          </ac:spMkLst>
        </pc:spChg>
        <pc:spChg chg="del">
          <ac:chgData name="Allana Cristine Marques Gonçalves" userId="S::allana.goncalves@defesa.gov.br::14cc0285-ee6d-4c5e-82da-c3015f2ab45b" providerId="AD" clId="Web-{79115B45-1724-21D6-D95D-364430857C4F}" dt="2022-12-01T14:40:45.779" v="388"/>
          <ac:spMkLst>
            <pc:docMk/>
            <pc:sldMk cId="1348190723" sldId="980"/>
            <ac:spMk id="6" creationId="{75070CDD-CD23-4E19-6F6F-3990C8CB6185}"/>
          </ac:spMkLst>
        </pc:spChg>
        <pc:picChg chg="del">
          <ac:chgData name="Allana Cristine Marques Gonçalves" userId="S::allana.goncalves@defesa.gov.br::14cc0285-ee6d-4c5e-82da-c3015f2ab45b" providerId="AD" clId="Web-{79115B45-1724-21D6-D95D-364430857C4F}" dt="2022-12-01T14:41:26.030" v="411"/>
          <ac:picMkLst>
            <pc:docMk/>
            <pc:sldMk cId="1348190723" sldId="980"/>
            <ac:picMk id="8" creationId="{744737F2-0AC6-C860-681F-5444AABE679B}"/>
          </ac:picMkLst>
        </pc:pic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4:43:50.971" v="482" actId="20577"/>
        <pc:sldMkLst>
          <pc:docMk/>
          <pc:sldMk cId="1917517307" sldId="981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43:50.971" v="482" actId="20577"/>
          <ac:spMkLst>
            <pc:docMk/>
            <pc:sldMk cId="1917517307" sldId="981"/>
            <ac:spMk id="3" creationId="{1E97AA13-3881-F534-8EC2-88578FEB58F8}"/>
          </ac:spMkLst>
        </pc:spChg>
      </pc:sldChg>
      <pc:sldChg chg="modSp add del replId">
        <pc:chgData name="Allana Cristine Marques Gonçalves" userId="S::allana.goncalves@defesa.gov.br::14cc0285-ee6d-4c5e-82da-c3015f2ab45b" providerId="AD" clId="Web-{79115B45-1724-21D6-D95D-364430857C4F}" dt="2022-12-01T14:44:01.222" v="483"/>
        <pc:sldMkLst>
          <pc:docMk/>
          <pc:sldMk cId="1443532790" sldId="982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43:19.158" v="454" actId="20577"/>
          <ac:spMkLst>
            <pc:docMk/>
            <pc:sldMk cId="1443532790" sldId="982"/>
            <ac:spMk id="3" creationId="{1E97AA13-3881-F534-8EC2-88578FEB58F8}"/>
          </ac:spMkLst>
        </pc:spChg>
      </pc:sldChg>
      <pc:sldChg chg="addSp delSp modSp add replId">
        <pc:chgData name="Allana Cristine Marques Gonçalves" userId="S::allana.goncalves@defesa.gov.br::14cc0285-ee6d-4c5e-82da-c3015f2ab45b" providerId="AD" clId="Web-{79115B45-1724-21D6-D95D-364430857C4F}" dt="2022-12-01T14:52:55.313" v="728"/>
        <pc:sldMkLst>
          <pc:docMk/>
          <pc:sldMk cId="3354531867" sldId="982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44:41.207" v="489" actId="20577"/>
          <ac:spMkLst>
            <pc:docMk/>
            <pc:sldMk cId="3354531867" sldId="982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79115B45-1724-21D6-D95D-364430857C4F}" dt="2022-12-01T14:44:49.676" v="490"/>
          <ac:spMkLst>
            <pc:docMk/>
            <pc:sldMk cId="3354531867" sldId="982"/>
            <ac:spMk id="3" creationId="{1E97AA13-3881-F534-8EC2-88578FEB58F8}"/>
          </ac:spMkLst>
        </pc:spChg>
        <pc:graphicFrameChg chg="add mod modGraphic">
          <ac:chgData name="Allana Cristine Marques Gonçalves" userId="S::allana.goncalves@defesa.gov.br::14cc0285-ee6d-4c5e-82da-c3015f2ab45b" providerId="AD" clId="Web-{79115B45-1724-21D6-D95D-364430857C4F}" dt="2022-12-01T14:52:55.313" v="728"/>
          <ac:graphicFrameMkLst>
            <pc:docMk/>
            <pc:sldMk cId="3354531867" sldId="982"/>
            <ac:graphicFrameMk id="6" creationId="{D8119B91-3736-1119-7889-B3AED771C73D}"/>
          </ac:graphicFrameMkLst>
        </pc:graphicFrameChg>
      </pc:sldChg>
      <pc:sldChg chg="addSp delSp modSp add replId">
        <pc:chgData name="Allana Cristine Marques Gonçalves" userId="S::allana.goncalves@defesa.gov.br::14cc0285-ee6d-4c5e-82da-c3015f2ab45b" providerId="AD" clId="Web-{79115B45-1724-21D6-D95D-364430857C4F}" dt="2022-12-01T14:52:38.515" v="724"/>
        <pc:sldMkLst>
          <pc:docMk/>
          <pc:sldMk cId="2157983123" sldId="983"/>
        </pc:sldMkLst>
        <pc:graphicFrameChg chg="add mod modGraphic">
          <ac:chgData name="Allana Cristine Marques Gonçalves" userId="S::allana.goncalves@defesa.gov.br::14cc0285-ee6d-4c5e-82da-c3015f2ab45b" providerId="AD" clId="Web-{79115B45-1724-21D6-D95D-364430857C4F}" dt="2022-12-01T14:52:38.515" v="724"/>
          <ac:graphicFrameMkLst>
            <pc:docMk/>
            <pc:sldMk cId="2157983123" sldId="983"/>
            <ac:graphicFrameMk id="5" creationId="{E9414301-1F05-5249-5785-14D418E1FFE6}"/>
          </ac:graphicFrameMkLst>
        </pc:graphicFrameChg>
        <pc:graphicFrameChg chg="del mod modGraphic">
          <ac:chgData name="Allana Cristine Marques Gonçalves" userId="S::allana.goncalves@defesa.gov.br::14cc0285-ee6d-4c5e-82da-c3015f2ab45b" providerId="AD" clId="Web-{79115B45-1724-21D6-D95D-364430857C4F}" dt="2022-12-01T14:46:37.538" v="628"/>
          <ac:graphicFrameMkLst>
            <pc:docMk/>
            <pc:sldMk cId="2157983123" sldId="983"/>
            <ac:graphicFrameMk id="6" creationId="{D8119B91-3736-1119-7889-B3AED771C73D}"/>
          </ac:graphicFrameMkLst>
        </pc:graphicFrameChg>
      </pc:sldChg>
      <pc:sldChg chg="addSp delSp modSp add replId">
        <pc:chgData name="Allana Cristine Marques Gonçalves" userId="S::allana.goncalves@defesa.gov.br::14cc0285-ee6d-4c5e-82da-c3015f2ab45b" providerId="AD" clId="Web-{79115B45-1724-21D6-D95D-364430857C4F}" dt="2022-12-01T14:52:32.640" v="720" actId="1076"/>
        <pc:sldMkLst>
          <pc:docMk/>
          <pc:sldMk cId="2283294778" sldId="984"/>
        </pc:sldMkLst>
        <pc:graphicFrameChg chg="del">
          <ac:chgData name="Allana Cristine Marques Gonçalves" userId="S::allana.goncalves@defesa.gov.br::14cc0285-ee6d-4c5e-82da-c3015f2ab45b" providerId="AD" clId="Web-{79115B45-1724-21D6-D95D-364430857C4F}" dt="2022-12-01T14:51:11.794" v="682"/>
          <ac:graphicFrameMkLst>
            <pc:docMk/>
            <pc:sldMk cId="2283294778" sldId="984"/>
            <ac:graphicFrameMk id="5" creationId="{E9414301-1F05-5249-5785-14D418E1FFE6}"/>
          </ac:graphicFrameMkLst>
        </pc:graphicFrameChg>
        <pc:graphicFrameChg chg="add mod modGraphic">
          <ac:chgData name="Allana Cristine Marques Gonçalves" userId="S::allana.goncalves@defesa.gov.br::14cc0285-ee6d-4c5e-82da-c3015f2ab45b" providerId="AD" clId="Web-{79115B45-1724-21D6-D95D-364430857C4F}" dt="2022-12-01T14:52:32.640" v="720" actId="1076"/>
          <ac:graphicFrameMkLst>
            <pc:docMk/>
            <pc:sldMk cId="2283294778" sldId="984"/>
            <ac:graphicFrameMk id="6" creationId="{02624023-AC8C-AB85-402D-1AE53463E0E3}"/>
          </ac:graphicFrameMkLst>
        </pc:graphicFrameChg>
      </pc:sldChg>
      <pc:sldChg chg="modSp add del ord replId">
        <pc:chgData name="Allana Cristine Marques Gonçalves" userId="S::allana.goncalves@defesa.gov.br::14cc0285-ee6d-4c5e-82da-c3015f2ab45b" providerId="AD" clId="Web-{79115B45-1724-21D6-D95D-364430857C4F}" dt="2022-12-01T15:35:54.359" v="1304"/>
        <pc:sldMkLst>
          <pc:docMk/>
          <pc:sldMk cId="4093028990" sldId="985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4:53:29.563" v="732"/>
          <ac:spMkLst>
            <pc:docMk/>
            <pc:sldMk cId="4093028990" sldId="985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79115B45-1724-21D6-D95D-364430857C4F}" dt="2022-12-01T15:06:20.566" v="836" actId="20577"/>
        <pc:sldMkLst>
          <pc:docMk/>
          <pc:sldMk cId="2718132991" sldId="986"/>
        </pc:sldMkLst>
        <pc:graphicFrameChg chg="modGraphic">
          <ac:chgData name="Allana Cristine Marques Gonçalves" userId="S::allana.goncalves@defesa.gov.br::14cc0285-ee6d-4c5e-82da-c3015f2ab45b" providerId="AD" clId="Web-{79115B45-1724-21D6-D95D-364430857C4F}" dt="2022-12-01T15:06:20.566" v="836" actId="20577"/>
          <ac:graphicFrameMkLst>
            <pc:docMk/>
            <pc:sldMk cId="2718132991" sldId="986"/>
            <ac:graphicFrameMk id="6" creationId="{236DCF5B-4F42-15AF-F178-F702D6DC7E2E}"/>
          </ac:graphicFrameMkLst>
        </pc:graphicFrameChg>
      </pc:sldChg>
      <pc:sldChg chg="modSp add del ord replId">
        <pc:chgData name="Allana Cristine Marques Gonçalves" userId="S::allana.goncalves@defesa.gov.br::14cc0285-ee6d-4c5e-82da-c3015f2ab45b" providerId="AD" clId="Web-{79115B45-1724-21D6-D95D-364430857C4F}" dt="2022-12-01T15:35:02.576" v="1294"/>
        <pc:sldMkLst>
          <pc:docMk/>
          <pc:sldMk cId="2543296310" sldId="987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07:33.146" v="840"/>
          <ac:spMkLst>
            <pc:docMk/>
            <pc:sldMk cId="2543296310" sldId="987"/>
            <ac:spMk id="3" creationId="{00000000-0000-0000-0000-000000000000}"/>
          </ac:spMkLst>
        </pc:spChg>
      </pc:sldChg>
      <pc:sldChg chg="modSp add del ord replId">
        <pc:chgData name="Allana Cristine Marques Gonçalves" userId="S::allana.goncalves@defesa.gov.br::14cc0285-ee6d-4c5e-82da-c3015f2ab45b" providerId="AD" clId="Web-{79115B45-1724-21D6-D95D-364430857C4F}" dt="2022-12-01T15:34:36.013" v="1289"/>
        <pc:sldMkLst>
          <pc:docMk/>
          <pc:sldMk cId="4110439060" sldId="988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08:13.835" v="845"/>
          <ac:spMkLst>
            <pc:docMk/>
            <pc:sldMk cId="4110439060" sldId="988"/>
            <ac:spMk id="3" creationId="{00000000-0000-0000-0000-000000000000}"/>
          </ac:spMkLst>
        </pc:spChg>
      </pc:sldChg>
      <pc:sldChg chg="modSp add del ord replId">
        <pc:chgData name="Allana Cristine Marques Gonçalves" userId="S::allana.goncalves@defesa.gov.br::14cc0285-ee6d-4c5e-82da-c3015f2ab45b" providerId="AD" clId="Web-{79115B45-1724-21D6-D95D-364430857C4F}" dt="2022-12-01T15:33:24.183" v="1282"/>
        <pc:sldMkLst>
          <pc:docMk/>
          <pc:sldMk cId="1605461173" sldId="989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5:30:37.586" v="1265" actId="20577"/>
          <ac:spMkLst>
            <pc:docMk/>
            <pc:sldMk cId="1605461173" sldId="989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79115B45-1724-21D6-D95D-364430857C4F}" dt="2022-12-01T16:06:39.841" v="1817" actId="20577"/>
        <pc:sldMkLst>
          <pc:docMk/>
          <pc:sldMk cId="3199173450" sldId="990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6:39.841" v="1817" actId="20577"/>
          <ac:spMkLst>
            <pc:docMk/>
            <pc:sldMk cId="3199173450" sldId="990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6:09:31.907" v="1896" actId="20577"/>
        <pc:sldMkLst>
          <pc:docMk/>
          <pc:sldMk cId="2882763361" sldId="991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9:31.907" v="1896" actId="20577"/>
          <ac:spMkLst>
            <pc:docMk/>
            <pc:sldMk cId="2882763361" sldId="991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6:09:07.032" v="1888" actId="20577"/>
        <pc:sldMkLst>
          <pc:docMk/>
          <pc:sldMk cId="3113137621" sldId="992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9:07.032" v="1888" actId="20577"/>
          <ac:spMkLst>
            <pc:docMk/>
            <pc:sldMk cId="3113137621" sldId="992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6:08:45.797" v="1869" actId="20577"/>
        <pc:sldMkLst>
          <pc:docMk/>
          <pc:sldMk cId="1138437213" sldId="993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8:45.797" v="1869" actId="20577"/>
          <ac:spMkLst>
            <pc:docMk/>
            <pc:sldMk cId="1138437213" sldId="993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6:08:12.155" v="1863" actId="20577"/>
        <pc:sldMkLst>
          <pc:docMk/>
          <pc:sldMk cId="2319981235" sldId="994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8:12.155" v="1863" actId="20577"/>
          <ac:spMkLst>
            <pc:docMk/>
            <pc:sldMk cId="2319981235" sldId="994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6:07:35.264" v="1840" actId="20577"/>
        <pc:sldMkLst>
          <pc:docMk/>
          <pc:sldMk cId="2471564401" sldId="995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7:35.264" v="1840" actId="20577"/>
          <ac:spMkLst>
            <pc:docMk/>
            <pc:sldMk cId="2471564401" sldId="995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79115B45-1724-21D6-D95D-364430857C4F}" dt="2022-12-01T16:07:00.232" v="1824" actId="20577"/>
        <pc:sldMkLst>
          <pc:docMk/>
          <pc:sldMk cId="494335213" sldId="996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7:00.232" v="1824" actId="20577"/>
          <ac:spMkLst>
            <pc:docMk/>
            <pc:sldMk cId="494335213" sldId="996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79115B45-1724-21D6-D95D-364430857C4F}" dt="2022-12-01T16:09:47.564" v="1900" actId="20577"/>
        <pc:sldMkLst>
          <pc:docMk/>
          <pc:sldMk cId="3877325556" sldId="997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9:47.564" v="1900" actId="20577"/>
          <ac:spMkLst>
            <pc:docMk/>
            <pc:sldMk cId="3877325556" sldId="997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79115B45-1724-21D6-D95D-364430857C4F}" dt="2022-12-01T16:05:11.901" v="1788" actId="20577"/>
        <pc:sldMkLst>
          <pc:docMk/>
          <pc:sldMk cId="3440838454" sldId="998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05:11.901" v="1788" actId="20577"/>
          <ac:spMkLst>
            <pc:docMk/>
            <pc:sldMk cId="3440838454" sldId="998"/>
            <ac:spMk id="3" creationId="{00000000-0000-0000-0000-000000000000}"/>
          </ac:spMkLst>
        </pc:spChg>
      </pc:sldChg>
      <pc:sldChg chg="addSp delSp modSp add replId">
        <pc:chgData name="Allana Cristine Marques Gonçalves" userId="S::allana.goncalves@defesa.gov.br::14cc0285-ee6d-4c5e-82da-c3015f2ab45b" providerId="AD" clId="Web-{79115B45-1724-21D6-D95D-364430857C4F}" dt="2022-12-01T16:23:24.448" v="1977" actId="14100"/>
        <pc:sldMkLst>
          <pc:docMk/>
          <pc:sldMk cId="3634605095" sldId="999"/>
        </pc:sldMkLst>
        <pc:spChg chg="mod">
          <ac:chgData name="Allana Cristine Marques Gonçalves" userId="S::allana.goncalves@defesa.gov.br::14cc0285-ee6d-4c5e-82da-c3015f2ab45b" providerId="AD" clId="Web-{79115B45-1724-21D6-D95D-364430857C4F}" dt="2022-12-01T16:22:48.713" v="1969" actId="1076"/>
          <ac:spMkLst>
            <pc:docMk/>
            <pc:sldMk cId="3634605095" sldId="999"/>
            <ac:spMk id="3" creationId="{840BC55B-3D4A-47C1-85F1-D72D6C4239C3}"/>
          </ac:spMkLst>
        </pc:spChg>
        <pc:spChg chg="del mod">
          <ac:chgData name="Allana Cristine Marques Gonçalves" userId="S::allana.goncalves@defesa.gov.br::14cc0285-ee6d-4c5e-82da-c3015f2ab45b" providerId="AD" clId="Web-{79115B45-1724-21D6-D95D-364430857C4F}" dt="2022-12-01T16:22:42.604" v="1968"/>
          <ac:spMkLst>
            <pc:docMk/>
            <pc:sldMk cId="3634605095" sldId="999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9115B45-1724-21D6-D95D-364430857C4F}" dt="2022-12-01T16:23:24.448" v="1977" actId="14100"/>
          <ac:spMkLst>
            <pc:docMk/>
            <pc:sldMk cId="3634605095" sldId="999"/>
            <ac:spMk id="8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79115B45-1724-21D6-D95D-364430857C4F}" dt="2022-12-01T16:11:05.675" v="1948"/>
          <ac:picMkLst>
            <pc:docMk/>
            <pc:sldMk cId="3634605095" sldId="999"/>
            <ac:picMk id="2" creationId="{307CD744-D5F4-2EC7-0BB3-3814E127F45E}"/>
          </ac:picMkLst>
        </pc:picChg>
        <pc:picChg chg="add mod">
          <ac:chgData name="Allana Cristine Marques Gonçalves" userId="S::allana.goncalves@defesa.gov.br::14cc0285-ee6d-4c5e-82da-c3015f2ab45b" providerId="AD" clId="Web-{79115B45-1724-21D6-D95D-364430857C4F}" dt="2022-12-01T16:23:08.510" v="1972" actId="1076"/>
          <ac:picMkLst>
            <pc:docMk/>
            <pc:sldMk cId="3634605095" sldId="999"/>
            <ac:picMk id="4" creationId="{A83D3704-F57D-6910-EDF9-B8696EF4D84D}"/>
          </ac:picMkLst>
        </pc:picChg>
      </pc:sldChg>
    </pc:docChg>
  </pc:docChgLst>
  <pc:docChgLst>
    <pc:chgData name="Allana Cristine Marques Gonçalves" userId="S::allana.goncalves@defesa.gov.br::14cc0285-ee6d-4c5e-82da-c3015f2ab45b" providerId="AD" clId="Web-{7E65E034-5B22-DB1A-F944-C26CF172D383}"/>
    <pc:docChg chg="addSld delSld modSld sldOrd">
      <pc:chgData name="Allana Cristine Marques Gonçalves" userId="S::allana.goncalves@defesa.gov.br::14cc0285-ee6d-4c5e-82da-c3015f2ab45b" providerId="AD" clId="Web-{7E65E034-5B22-DB1A-F944-C26CF172D383}" dt="2022-11-29T21:38:29.963" v="538" actId="20577"/>
      <pc:docMkLst>
        <pc:docMk/>
      </pc:docMkLst>
      <pc:sldChg chg="modSp">
        <pc:chgData name="Allana Cristine Marques Gonçalves" userId="S::allana.goncalves@defesa.gov.br::14cc0285-ee6d-4c5e-82da-c3015f2ab45b" providerId="AD" clId="Web-{7E65E034-5B22-DB1A-F944-C26CF172D383}" dt="2022-11-29T19:47:38.355" v="61" actId="20577"/>
        <pc:sldMkLst>
          <pc:docMk/>
          <pc:sldMk cId="1387041967" sldId="939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19:47:38.355" v="61" actId="20577"/>
          <ac:spMkLst>
            <pc:docMk/>
            <pc:sldMk cId="1387041967" sldId="939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19:47:31.026" v="60" actId="20577"/>
          <ac:spMkLst>
            <pc:docMk/>
            <pc:sldMk cId="1387041967" sldId="939"/>
            <ac:spMk id="3" creationId="{F21816FD-D39D-3E1C-A151-0FC1B25423F5}"/>
          </ac:spMkLst>
        </pc:spChg>
      </pc:sldChg>
      <pc:sldChg chg="modSp">
        <pc:chgData name="Allana Cristine Marques Gonçalves" userId="S::allana.goncalves@defesa.gov.br::14cc0285-ee6d-4c5e-82da-c3015f2ab45b" providerId="AD" clId="Web-{7E65E034-5B22-DB1A-F944-C26CF172D383}" dt="2022-11-29T21:38:29.963" v="538" actId="20577"/>
        <pc:sldMkLst>
          <pc:docMk/>
          <pc:sldMk cId="3113797101" sldId="944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38:29.963" v="538" actId="20577"/>
          <ac:spMkLst>
            <pc:docMk/>
            <pc:sldMk cId="3113797101" sldId="944"/>
            <ac:spMk id="6" creationId="{2375AF4A-00B2-3D7C-8352-BBB0334F224D}"/>
          </ac:spMkLst>
        </pc:spChg>
      </pc:sldChg>
      <pc:sldChg chg="del">
        <pc:chgData name="Allana Cristine Marques Gonçalves" userId="S::allana.goncalves@defesa.gov.br::14cc0285-ee6d-4c5e-82da-c3015f2ab45b" providerId="AD" clId="Web-{7E65E034-5B22-DB1A-F944-C26CF172D383}" dt="2022-11-29T21:33:56.692" v="533"/>
        <pc:sldMkLst>
          <pc:docMk/>
          <pc:sldMk cId="1973947256" sldId="958"/>
        </pc:sldMkLst>
      </pc:sldChg>
      <pc:sldChg chg="modSp">
        <pc:chgData name="Allana Cristine Marques Gonçalves" userId="S::allana.goncalves@defesa.gov.br::14cc0285-ee6d-4c5e-82da-c3015f2ab45b" providerId="AD" clId="Web-{7E65E034-5B22-DB1A-F944-C26CF172D383}" dt="2022-11-29T19:46:46.509" v="49" actId="20577"/>
        <pc:sldMkLst>
          <pc:docMk/>
          <pc:sldMk cId="3306579274" sldId="960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19:46:46.509" v="49" actId="20577"/>
          <ac:spMkLst>
            <pc:docMk/>
            <pc:sldMk cId="3306579274" sldId="960"/>
            <ac:spMk id="2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E65E034-5B22-DB1A-F944-C26CF172D383}" dt="2022-11-29T19:46:36.993" v="48" actId="20577"/>
        <pc:sldMkLst>
          <pc:docMk/>
          <pc:sldMk cId="2923752321" sldId="961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19:46:36.993" v="48" actId="20577"/>
          <ac:spMkLst>
            <pc:docMk/>
            <pc:sldMk cId="2923752321" sldId="961"/>
            <ac:spMk id="2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7E65E034-5B22-DB1A-F944-C26CF172D383}" dt="2022-11-29T19:46:29.118" v="47" actId="20577"/>
        <pc:sldMkLst>
          <pc:docMk/>
          <pc:sldMk cId="533755760" sldId="963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19:46:29.118" v="47" actId="20577"/>
          <ac:spMkLst>
            <pc:docMk/>
            <pc:sldMk cId="533755760" sldId="963"/>
            <ac:spMk id="2" creationId="{00000000-0000-0000-0000-000000000000}"/>
          </ac:spMkLst>
        </pc:spChg>
        <pc:spChg chg="add del">
          <ac:chgData name="Allana Cristine Marques Gonçalves" userId="S::allana.goncalves@defesa.gov.br::14cc0285-ee6d-4c5e-82da-c3015f2ab45b" providerId="AD" clId="Web-{7E65E034-5B22-DB1A-F944-C26CF172D383}" dt="2022-11-29T19:42:30.498" v="21"/>
          <ac:spMkLst>
            <pc:docMk/>
            <pc:sldMk cId="533755760" sldId="963"/>
            <ac:spMk id="3" creationId="{0F4CC539-07E9-F8FF-D0F6-5EF89ADD0625}"/>
          </ac:spMkLst>
        </pc:spChg>
        <pc:spChg chg="add del">
          <ac:chgData name="Allana Cristine Marques Gonçalves" userId="S::allana.goncalves@defesa.gov.br::14cc0285-ee6d-4c5e-82da-c3015f2ab45b" providerId="AD" clId="Web-{7E65E034-5B22-DB1A-F944-C26CF172D383}" dt="2022-11-29T19:39:39.345" v="10"/>
          <ac:spMkLst>
            <pc:docMk/>
            <pc:sldMk cId="533755760" sldId="963"/>
            <ac:spMk id="3" creationId="{B2102894-CC0C-FF34-E500-87CF8C074AB8}"/>
          </ac:spMkLst>
        </pc:spChg>
        <pc:spChg chg="del">
          <ac:chgData name="Allana Cristine Marques Gonçalves" userId="S::allana.goncalves@defesa.gov.br::14cc0285-ee6d-4c5e-82da-c3015f2ab45b" providerId="AD" clId="Web-{7E65E034-5B22-DB1A-F944-C26CF172D383}" dt="2022-11-29T19:38:07.616" v="8"/>
          <ac:spMkLst>
            <pc:docMk/>
            <pc:sldMk cId="533755760" sldId="963"/>
            <ac:spMk id="3" creationId="{F21816FD-D39D-3E1C-A151-0FC1B25423F5}"/>
          </ac:spMkLst>
        </pc:spChg>
        <pc:spChg chg="mod ord">
          <ac:chgData name="Allana Cristine Marques Gonçalves" userId="S::allana.goncalves@defesa.gov.br::14cc0285-ee6d-4c5e-82da-c3015f2ab45b" providerId="AD" clId="Web-{7E65E034-5B22-DB1A-F944-C26CF172D383}" dt="2022-11-29T19:38:04.819" v="7" actId="1076"/>
          <ac:spMkLst>
            <pc:docMk/>
            <pc:sldMk cId="533755760" sldId="963"/>
            <ac:spMk id="5" creationId="{05CFCDD4-D6C7-4DD4-4F30-75A6ACE1EE71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19:45:31.428" v="38" actId="14100"/>
          <ac:spMkLst>
            <pc:docMk/>
            <pc:sldMk cId="533755760" sldId="963"/>
            <ac:spMk id="9" creationId="{D2C2CE4D-2D33-CED1-EA05-E819109D5680}"/>
          </ac:spMkLst>
        </pc:spChg>
        <pc:grpChg chg="add mod">
          <ac:chgData name="Allana Cristine Marques Gonçalves" userId="S::allana.goncalves@defesa.gov.br::14cc0285-ee6d-4c5e-82da-c3015f2ab45b" providerId="AD" clId="Web-{7E65E034-5B22-DB1A-F944-C26CF172D383}" dt="2022-11-29T19:45:41.022" v="39" actId="1076"/>
          <ac:grpSpMkLst>
            <pc:docMk/>
            <pc:sldMk cId="533755760" sldId="963"/>
            <ac:grpSpMk id="51" creationId="{A444385A-690F-FDC0-222E-71027D43396D}"/>
          </ac:grpSpMkLst>
        </pc:grpChg>
        <pc:picChg chg="add mod">
          <ac:chgData name="Allana Cristine Marques Gonçalves" userId="S::allana.goncalves@defesa.gov.br::14cc0285-ee6d-4c5e-82da-c3015f2ab45b" providerId="AD" clId="Web-{7E65E034-5B22-DB1A-F944-C26CF172D383}" dt="2022-11-29T19:45:59.038" v="42" actId="1076"/>
          <ac:picMkLst>
            <pc:docMk/>
            <pc:sldMk cId="533755760" sldId="963"/>
            <ac:picMk id="6" creationId="{E088E9B8-2944-B775-7255-F9118038F0E6}"/>
          </ac:picMkLst>
        </pc:picChg>
      </pc:sldChg>
      <pc:sldChg chg="modSp add del ord">
        <pc:chgData name="Allana Cristine Marques Gonçalves" userId="S::allana.goncalves@defesa.gov.br::14cc0285-ee6d-4c5e-82da-c3015f2ab45b" providerId="AD" clId="Web-{7E65E034-5B22-DB1A-F944-C26CF172D383}" dt="2022-11-29T20:11:15.383" v="135"/>
        <pc:sldMkLst>
          <pc:docMk/>
          <pc:sldMk cId="4210833779" sldId="964"/>
        </pc:sldMkLst>
        <pc:grpChg chg="mod">
          <ac:chgData name="Allana Cristine Marques Gonçalves" userId="S::allana.goncalves@defesa.gov.br::14cc0285-ee6d-4c5e-82da-c3015f2ab45b" providerId="AD" clId="Web-{7E65E034-5B22-DB1A-F944-C26CF172D383}" dt="2022-11-29T19:44:31.863" v="26" actId="1076"/>
          <ac:grpSpMkLst>
            <pc:docMk/>
            <pc:sldMk cId="4210833779" sldId="964"/>
            <ac:grpSpMk id="139" creationId="{00000000-0000-0000-0000-000000000000}"/>
          </ac:grpSpMkLst>
        </pc:grpChg>
        <pc:picChg chg="mod">
          <ac:chgData name="Allana Cristine Marques Gonçalves" userId="S::allana.goncalves@defesa.gov.br::14cc0285-ee6d-4c5e-82da-c3015f2ab45b" providerId="AD" clId="Web-{7E65E034-5B22-DB1A-F944-C26CF172D383}" dt="2022-11-29T19:44:28.753" v="24" actId="1076"/>
          <ac:picMkLst>
            <pc:docMk/>
            <pc:sldMk cId="4210833779" sldId="964"/>
            <ac:picMk id="65" creationId="{00000000-0000-0000-0000-000000000000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0:11:10.352" v="134" actId="1076"/>
        <pc:sldMkLst>
          <pc:docMk/>
          <pc:sldMk cId="188036741" sldId="965"/>
        </pc:sldMkLst>
        <pc:spChg chg="del">
          <ac:chgData name="Allana Cristine Marques Gonçalves" userId="S::allana.goncalves@defesa.gov.br::14cc0285-ee6d-4c5e-82da-c3015f2ab45b" providerId="AD" clId="Web-{7E65E034-5B22-DB1A-F944-C26CF172D383}" dt="2022-11-29T20:07:17.639" v="65"/>
          <ac:spMkLst>
            <pc:docMk/>
            <pc:sldMk cId="188036741" sldId="965"/>
            <ac:spMk id="5" creationId="{05CFCDD4-D6C7-4DD4-4F30-75A6ACE1EE71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0:10:37.913" v="129" actId="14100"/>
          <ac:spMkLst>
            <pc:docMk/>
            <pc:sldMk cId="188036741" sldId="965"/>
            <ac:spMk id="9" creationId="{D2C2CE4D-2D33-CED1-EA05-E819109D568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0:10:34.772" v="128" actId="1076"/>
          <ac:spMkLst>
            <pc:docMk/>
            <pc:sldMk cId="188036741" sldId="965"/>
            <ac:spMk id="52" creationId="{70456B75-B167-00B1-2D84-8369444922F9}"/>
          </ac:spMkLst>
        </pc:spChg>
        <pc:grpChg chg="del">
          <ac:chgData name="Allana Cristine Marques Gonçalves" userId="S::allana.goncalves@defesa.gov.br::14cc0285-ee6d-4c5e-82da-c3015f2ab45b" providerId="AD" clId="Web-{7E65E034-5B22-DB1A-F944-C26CF172D383}" dt="2022-11-29T20:07:11.170" v="63"/>
          <ac:grpSpMkLst>
            <pc:docMk/>
            <pc:sldMk cId="188036741" sldId="965"/>
            <ac:grpSpMk id="51" creationId="{A444385A-690F-FDC0-222E-71027D43396D}"/>
          </ac:grpSpMkLst>
        </pc:grpChg>
        <pc:picChg chg="add mod ord">
          <ac:chgData name="Allana Cristine Marques Gonçalves" userId="S::allana.goncalves@defesa.gov.br::14cc0285-ee6d-4c5e-82da-c3015f2ab45b" providerId="AD" clId="Web-{7E65E034-5B22-DB1A-F944-C26CF172D383}" dt="2022-11-29T20:11:10.352" v="134" actId="1076"/>
          <ac:picMkLst>
            <pc:docMk/>
            <pc:sldMk cId="188036741" sldId="965"/>
            <ac:picMk id="3" creationId="{FF6D92DB-2F70-02AB-5333-25B7183D365D}"/>
          </ac:picMkLst>
        </pc:picChg>
        <pc:picChg chg="del">
          <ac:chgData name="Allana Cristine Marques Gonçalves" userId="S::allana.goncalves@defesa.gov.br::14cc0285-ee6d-4c5e-82da-c3015f2ab45b" providerId="AD" clId="Web-{7E65E034-5B22-DB1A-F944-C26CF172D383}" dt="2022-11-29T20:07:12.701" v="64"/>
          <ac:picMkLst>
            <pc:docMk/>
            <pc:sldMk cId="188036741" sldId="965"/>
            <ac:picMk id="6" creationId="{E088E9B8-2944-B775-7255-F9118038F0E6}"/>
          </ac:picMkLst>
        </pc:picChg>
        <pc:picChg chg="add del mod">
          <ac:chgData name="Allana Cristine Marques Gonçalves" userId="S::allana.goncalves@defesa.gov.br::14cc0285-ee6d-4c5e-82da-c3015f2ab45b" providerId="AD" clId="Web-{7E65E034-5B22-DB1A-F944-C26CF172D383}" dt="2022-11-29T20:08:05.735" v="76"/>
          <ac:picMkLst>
            <pc:docMk/>
            <pc:sldMk cId="188036741" sldId="965"/>
            <ac:picMk id="8" creationId="{C760B2E2-6C64-9B55-9CB6-CEBD5FDDA57E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05:26.893" v="229"/>
        <pc:sldMkLst>
          <pc:docMk/>
          <pc:sldMk cId="3204323830" sldId="966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0:12:15.777" v="141" actId="20577"/>
          <ac:spMkLst>
            <pc:docMk/>
            <pc:sldMk cId="3204323830" sldId="966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01:51.186" v="164" actId="1076"/>
          <ac:spMkLst>
            <pc:docMk/>
            <pc:sldMk cId="3204323830" sldId="966"/>
            <ac:spMk id="3" creationId="{474F8710-BF66-FDD2-B94A-064E8F20EBCF}"/>
          </ac:spMkLst>
        </pc:spChg>
        <pc:spChg chg="add del">
          <ac:chgData name="Allana Cristine Marques Gonçalves" userId="S::allana.goncalves@defesa.gov.br::14cc0285-ee6d-4c5e-82da-c3015f2ab45b" providerId="AD" clId="Web-{7E65E034-5B22-DB1A-F944-C26CF172D383}" dt="2022-11-29T20:12:31.012" v="144"/>
          <ac:spMkLst>
            <pc:docMk/>
            <pc:sldMk cId="3204323830" sldId="966"/>
            <ac:spMk id="5" creationId="{8B3B3D73-2AF5-C508-25B5-A287C4FEC30E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0:13:47.921" v="158" actId="14100"/>
          <ac:spMkLst>
            <pc:docMk/>
            <pc:sldMk cId="3204323830" sldId="966"/>
            <ac:spMk id="9" creationId="{D2C2CE4D-2D33-CED1-EA05-E819109D568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05:17.080" v="228" actId="1076"/>
          <ac:spMkLst>
            <pc:docMk/>
            <pc:sldMk cId="3204323830" sldId="966"/>
            <ac:spMk id="13" creationId="{060E5769-4F2D-A87B-EAA6-C37DDFD1D3E1}"/>
          </ac:spMkLst>
        </pc:spChg>
        <pc:spChg chg="del mod">
          <ac:chgData name="Allana Cristine Marques Gonçalves" userId="S::allana.goncalves@defesa.gov.br::14cc0285-ee6d-4c5e-82da-c3015f2ab45b" providerId="AD" clId="Web-{7E65E034-5B22-DB1A-F944-C26CF172D383}" dt="2022-11-29T21:01:39.232" v="162"/>
          <ac:spMkLst>
            <pc:docMk/>
            <pc:sldMk cId="3204323830" sldId="966"/>
            <ac:spMk id="52" creationId="{70456B75-B167-00B1-2D84-8369444922F9}"/>
          </ac:spMkLst>
        </pc:spChg>
        <pc:graphicFrameChg chg="add del mod modGraphic">
          <ac:chgData name="Allana Cristine Marques Gonçalves" userId="S::allana.goncalves@defesa.gov.br::14cc0285-ee6d-4c5e-82da-c3015f2ab45b" providerId="AD" clId="Web-{7E65E034-5B22-DB1A-F944-C26CF172D383}" dt="2022-11-29T21:03:35.234" v="205"/>
          <ac:graphicFrameMkLst>
            <pc:docMk/>
            <pc:sldMk cId="3204323830" sldId="966"/>
            <ac:graphicFrameMk id="8" creationId="{EF970B8E-A998-261A-9033-3A26DF5C268F}"/>
          </ac:graphicFrameMkLst>
        </pc:graphicFrameChg>
        <pc:picChg chg="del">
          <ac:chgData name="Allana Cristine Marques Gonçalves" userId="S::allana.goncalves@defesa.gov.br::14cc0285-ee6d-4c5e-82da-c3015f2ab45b" providerId="AD" clId="Web-{7E65E034-5B22-DB1A-F944-C26CF172D383}" dt="2022-11-29T20:12:27.574" v="142"/>
          <ac:picMkLst>
            <pc:docMk/>
            <pc:sldMk cId="3204323830" sldId="966"/>
            <ac:picMk id="3" creationId="{FF6D92DB-2F70-02AB-5333-25B7183D365D}"/>
          </ac:picMkLst>
        </pc:picChg>
        <pc:picChg chg="add mod ord">
          <ac:chgData name="Allana Cristine Marques Gonçalves" userId="S::allana.goncalves@defesa.gov.br::14cc0285-ee6d-4c5e-82da-c3015f2ab45b" providerId="AD" clId="Web-{7E65E034-5B22-DB1A-F944-C26CF172D383}" dt="2022-11-29T20:13:42.624" v="157"/>
          <ac:picMkLst>
            <pc:docMk/>
            <pc:sldMk cId="3204323830" sldId="966"/>
            <ac:picMk id="6" creationId="{6A674B8C-39D1-BA5D-8DBE-35C5C6A7BA1B}"/>
          </ac:picMkLst>
        </pc:picChg>
        <pc:picChg chg="add mod">
          <ac:chgData name="Allana Cristine Marques Gonçalves" userId="S::allana.goncalves@defesa.gov.br::14cc0285-ee6d-4c5e-82da-c3015f2ab45b" providerId="AD" clId="Web-{7E65E034-5B22-DB1A-F944-C26CF172D383}" dt="2022-11-29T21:05:26.893" v="229"/>
          <ac:picMkLst>
            <pc:docMk/>
            <pc:sldMk cId="3204323830" sldId="966"/>
            <ac:picMk id="11" creationId="{9E056801-DD05-6632-7EBC-BF056D6AA660}"/>
          </ac:picMkLst>
        </pc:picChg>
        <pc:picChg chg="add del mod">
          <ac:chgData name="Allana Cristine Marques Gonçalves" userId="S::allana.goncalves@defesa.gov.br::14cc0285-ee6d-4c5e-82da-c3015f2ab45b" providerId="AD" clId="Web-{7E65E034-5B22-DB1A-F944-C26CF172D383}" dt="2022-11-29T21:04:25.829" v="214"/>
          <ac:picMkLst>
            <pc:docMk/>
            <pc:sldMk cId="3204323830" sldId="966"/>
            <ac:picMk id="12" creationId="{5623686B-72BE-83F1-BCC7-065F81C56F22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09:29.398" v="266" actId="1076"/>
        <pc:sldMkLst>
          <pc:docMk/>
          <pc:sldMk cId="643292352" sldId="967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08:40.428" v="258" actId="20577"/>
          <ac:spMkLst>
            <pc:docMk/>
            <pc:sldMk cId="643292352" sldId="967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09:10.679" v="263" actId="1076"/>
          <ac:spMkLst>
            <pc:docMk/>
            <pc:sldMk cId="643292352" sldId="967"/>
            <ac:spMk id="3" creationId="{474F8710-BF66-FDD2-B94A-064E8F20EBCF}"/>
          </ac:spMkLst>
        </pc:spChg>
        <pc:spChg chg="add del">
          <ac:chgData name="Allana Cristine Marques Gonçalves" userId="S::allana.goncalves@defesa.gov.br::14cc0285-ee6d-4c5e-82da-c3015f2ab45b" providerId="AD" clId="Web-{7E65E034-5B22-DB1A-F944-C26CF172D383}" dt="2022-11-29T21:06:04.284" v="235"/>
          <ac:spMkLst>
            <pc:docMk/>
            <pc:sldMk cId="643292352" sldId="967"/>
            <ac:spMk id="5" creationId="{E6AA1B9F-95FF-FF63-8FB1-9A68AA5BCD4A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09:24.882" v="265" actId="14100"/>
          <ac:spMkLst>
            <pc:docMk/>
            <pc:sldMk cId="643292352" sldId="967"/>
            <ac:spMk id="9" creationId="{D2C2CE4D-2D33-CED1-EA05-E819109D5680}"/>
          </ac:spMkLst>
        </pc:spChg>
        <pc:spChg chg="del">
          <ac:chgData name="Allana Cristine Marques Gonçalves" userId="S::allana.goncalves@defesa.gov.br::14cc0285-ee6d-4c5e-82da-c3015f2ab45b" providerId="AD" clId="Web-{7E65E034-5B22-DB1A-F944-C26CF172D383}" dt="2022-11-29T21:06:34.926" v="243"/>
          <ac:spMkLst>
            <pc:docMk/>
            <pc:sldMk cId="643292352" sldId="967"/>
            <ac:spMk id="13" creationId="{060E5769-4F2D-A87B-EAA6-C37DDFD1D3E1}"/>
          </ac:spMkLst>
        </pc:spChg>
        <pc:picChg chg="del">
          <ac:chgData name="Allana Cristine Marques Gonçalves" userId="S::allana.goncalves@defesa.gov.br::14cc0285-ee6d-4c5e-82da-c3015f2ab45b" providerId="AD" clId="Web-{7E65E034-5B22-DB1A-F944-C26CF172D383}" dt="2022-11-29T21:05:55.940" v="233"/>
          <ac:picMkLst>
            <pc:docMk/>
            <pc:sldMk cId="643292352" sldId="967"/>
            <ac:picMk id="6" creationId="{6A674B8C-39D1-BA5D-8DBE-35C5C6A7BA1B}"/>
          </ac:picMkLst>
        </pc:picChg>
        <pc:picChg chg="add mod ord">
          <ac:chgData name="Allana Cristine Marques Gonçalves" userId="S::allana.goncalves@defesa.gov.br::14cc0285-ee6d-4c5e-82da-c3015f2ab45b" providerId="AD" clId="Web-{7E65E034-5B22-DB1A-F944-C26CF172D383}" dt="2022-11-29T21:06:29.785" v="241" actId="1076"/>
          <ac:picMkLst>
            <pc:docMk/>
            <pc:sldMk cId="643292352" sldId="967"/>
            <ac:picMk id="8" creationId="{DB1374BC-1154-BC0C-A736-4F9F58179C4C}"/>
          </ac:picMkLst>
        </pc:picChg>
        <pc:picChg chg="del">
          <ac:chgData name="Allana Cristine Marques Gonçalves" userId="S::allana.goncalves@defesa.gov.br::14cc0285-ee6d-4c5e-82da-c3015f2ab45b" providerId="AD" clId="Web-{7E65E034-5B22-DB1A-F944-C26CF172D383}" dt="2022-11-29T21:06:32.629" v="242"/>
          <ac:picMkLst>
            <pc:docMk/>
            <pc:sldMk cId="643292352" sldId="967"/>
            <ac:picMk id="11" creationId="{9E056801-DD05-6632-7EBC-BF056D6AA660}"/>
          </ac:picMkLst>
        </pc:picChg>
        <pc:picChg chg="add del mod">
          <ac:chgData name="Allana Cristine Marques Gonçalves" userId="S::allana.goncalves@defesa.gov.br::14cc0285-ee6d-4c5e-82da-c3015f2ab45b" providerId="AD" clId="Web-{7E65E034-5B22-DB1A-F944-C26CF172D383}" dt="2022-11-29T21:07:11.067" v="248"/>
          <ac:picMkLst>
            <pc:docMk/>
            <pc:sldMk cId="643292352" sldId="967"/>
            <ac:picMk id="12" creationId="{FF54C686-FC43-175E-1954-C1259DB1A653}"/>
          </ac:picMkLst>
        </pc:picChg>
        <pc:picChg chg="add mod ord">
          <ac:chgData name="Allana Cristine Marques Gonçalves" userId="S::allana.goncalves@defesa.gov.br::14cc0285-ee6d-4c5e-82da-c3015f2ab45b" providerId="AD" clId="Web-{7E65E034-5B22-DB1A-F944-C26CF172D383}" dt="2022-11-29T21:09:29.398" v="266" actId="1076"/>
          <ac:picMkLst>
            <pc:docMk/>
            <pc:sldMk cId="643292352" sldId="967"/>
            <ac:picMk id="14" creationId="{A5350A22-A31A-FBA5-B33F-313AEE793F46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11:25.478" v="289" actId="1076"/>
        <pc:sldMkLst>
          <pc:docMk/>
          <pc:sldMk cId="3625918216" sldId="968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10:09.711" v="273" actId="20577"/>
          <ac:spMkLst>
            <pc:docMk/>
            <pc:sldMk cId="3625918216" sldId="968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7E65E034-5B22-DB1A-F944-C26CF172D383}" dt="2022-11-29T21:09:39.804" v="268"/>
          <ac:spMkLst>
            <pc:docMk/>
            <pc:sldMk cId="3625918216" sldId="968"/>
            <ac:spMk id="3" creationId="{474F8710-BF66-FDD2-B94A-064E8F20EBCF}"/>
          </ac:spMkLst>
        </pc:spChg>
        <pc:graphicFrameChg chg="add mod modGraphic">
          <ac:chgData name="Allana Cristine Marques Gonçalves" userId="S::allana.goncalves@defesa.gov.br::14cc0285-ee6d-4c5e-82da-c3015f2ab45b" providerId="AD" clId="Web-{7E65E034-5B22-DB1A-F944-C26CF172D383}" dt="2022-11-29T21:11:25.478" v="289" actId="1076"/>
          <ac:graphicFrameMkLst>
            <pc:docMk/>
            <pc:sldMk cId="3625918216" sldId="968"/>
            <ac:graphicFrameMk id="6" creationId="{DD0C21B1-02BC-658F-D777-1DD3A5281BE5}"/>
          </ac:graphicFrameMkLst>
        </pc:graphicFrameChg>
        <pc:picChg chg="mod">
          <ac:chgData name="Allana Cristine Marques Gonçalves" userId="S::allana.goncalves@defesa.gov.br::14cc0285-ee6d-4c5e-82da-c3015f2ab45b" providerId="AD" clId="Web-{7E65E034-5B22-DB1A-F944-C26CF172D383}" dt="2022-11-29T21:11:13.884" v="288" actId="14100"/>
          <ac:picMkLst>
            <pc:docMk/>
            <pc:sldMk cId="3625918216" sldId="968"/>
            <ac:picMk id="8" creationId="{DB1374BC-1154-BC0C-A736-4F9F58179C4C}"/>
          </ac:picMkLst>
        </pc:picChg>
        <pc:picChg chg="del">
          <ac:chgData name="Allana Cristine Marques Gonçalves" userId="S::allana.goncalves@defesa.gov.br::14cc0285-ee6d-4c5e-82da-c3015f2ab45b" providerId="AD" clId="Web-{7E65E034-5B22-DB1A-F944-C26CF172D383}" dt="2022-11-29T21:09:34.054" v="267"/>
          <ac:picMkLst>
            <pc:docMk/>
            <pc:sldMk cId="3625918216" sldId="968"/>
            <ac:picMk id="14" creationId="{A5350A22-A31A-FBA5-B33F-313AEE793F46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7E65E034-5B22-DB1A-F944-C26CF172D383}" dt="2022-11-29T21:20:13.082" v="412" actId="20577"/>
        <pc:sldMkLst>
          <pc:docMk/>
          <pc:sldMk cId="1655116412" sldId="969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20:13.082" v="412" actId="20577"/>
          <ac:spMkLst>
            <pc:docMk/>
            <pc:sldMk cId="1655116412" sldId="969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11:53.729" v="293" actId="20577"/>
          <ac:spMkLst>
            <pc:docMk/>
            <pc:sldMk cId="1655116412" sldId="969"/>
            <ac:spMk id="3" creationId="{474F8710-BF66-FDD2-B94A-064E8F20EBCF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15:09.701" v="347" actId="14100"/>
          <ac:spMkLst>
            <pc:docMk/>
            <pc:sldMk cId="1655116412" sldId="969"/>
            <ac:spMk id="5" creationId="{CE2E149C-6974-C763-8999-699B88D57082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15:14.936" v="348" actId="1076"/>
          <ac:spMkLst>
            <pc:docMk/>
            <pc:sldMk cId="1655116412" sldId="969"/>
            <ac:spMk id="6" creationId="{3B4C94C8-B3A9-C189-80E5-9C762F7241BC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16:41.094" v="366" actId="1076"/>
          <ac:spMkLst>
            <pc:docMk/>
            <pc:sldMk cId="1655116412" sldId="969"/>
            <ac:spMk id="9" creationId="{D2C2CE4D-2D33-CED1-EA05-E819109D5680}"/>
          </ac:spMkLst>
        </pc:spChg>
        <pc:spChg chg="add mod ord">
          <ac:chgData name="Allana Cristine Marques Gonçalves" userId="S::allana.goncalves@defesa.gov.br::14cc0285-ee6d-4c5e-82da-c3015f2ab45b" providerId="AD" clId="Web-{7E65E034-5B22-DB1A-F944-C26CF172D383}" dt="2022-11-29T21:16:25.875" v="364"/>
          <ac:spMkLst>
            <pc:docMk/>
            <pc:sldMk cId="1655116412" sldId="969"/>
            <ac:spMk id="15" creationId="{43E1DFB5-9733-E87F-5F55-C668C7AD62DA}"/>
          </ac:spMkLst>
        </pc:spChg>
        <pc:graphicFrameChg chg="add mod modGraphic">
          <ac:chgData name="Allana Cristine Marques Gonçalves" userId="S::allana.goncalves@defesa.gov.br::14cc0285-ee6d-4c5e-82da-c3015f2ab45b" providerId="AD" clId="Web-{7E65E034-5B22-DB1A-F944-C26CF172D383}" dt="2022-11-29T21:15:26.795" v="351" actId="1076"/>
          <ac:graphicFrameMkLst>
            <pc:docMk/>
            <pc:sldMk cId="1655116412" sldId="969"/>
            <ac:graphicFrameMk id="12" creationId="{FE58D690-21B6-9991-0B40-FB5FBD5F2B73}"/>
          </ac:graphicFrameMkLst>
        </pc:graphicFrameChg>
        <pc:picChg chg="del">
          <ac:chgData name="Allana Cristine Marques Gonçalves" userId="S::allana.goncalves@defesa.gov.br::14cc0285-ee6d-4c5e-82da-c3015f2ab45b" providerId="AD" clId="Web-{7E65E034-5B22-DB1A-F944-C26CF172D383}" dt="2022-11-29T21:15:36.030" v="352"/>
          <ac:picMkLst>
            <pc:docMk/>
            <pc:sldMk cId="1655116412" sldId="969"/>
            <ac:picMk id="8" creationId="{DB1374BC-1154-BC0C-A736-4F9F58179C4C}"/>
          </ac:picMkLst>
        </pc:picChg>
        <pc:picChg chg="add mod ord">
          <ac:chgData name="Allana Cristine Marques Gonçalves" userId="S::allana.goncalves@defesa.gov.br::14cc0285-ee6d-4c5e-82da-c3015f2ab45b" providerId="AD" clId="Web-{7E65E034-5B22-DB1A-F944-C26CF172D383}" dt="2022-11-29T21:16:03.249" v="359"/>
          <ac:picMkLst>
            <pc:docMk/>
            <pc:sldMk cId="1655116412" sldId="969"/>
            <ac:picMk id="13" creationId="{CFF6AE9D-0C33-8755-7D52-58B28D983169}"/>
          </ac:picMkLst>
        </pc:picChg>
        <pc:picChg chg="del">
          <ac:chgData name="Allana Cristine Marques Gonçalves" userId="S::allana.goncalves@defesa.gov.br::14cc0285-ee6d-4c5e-82da-c3015f2ab45b" providerId="AD" clId="Web-{7E65E034-5B22-DB1A-F944-C26CF172D383}" dt="2022-11-29T21:11:55.307" v="294"/>
          <ac:picMkLst>
            <pc:docMk/>
            <pc:sldMk cId="1655116412" sldId="969"/>
            <ac:picMk id="14" creationId="{A5350A22-A31A-FBA5-B33F-313AEE793F46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7E65E034-5B22-DB1A-F944-C26CF172D383}" dt="2022-11-29T21:26:29.277" v="468" actId="1076"/>
        <pc:sldMkLst>
          <pc:docMk/>
          <pc:sldMk cId="1992823520" sldId="970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19:42.863" v="400" actId="20577"/>
          <ac:spMkLst>
            <pc:docMk/>
            <pc:sldMk cId="1992823520" sldId="970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18:32.268" v="394" actId="14100"/>
          <ac:spMkLst>
            <pc:docMk/>
            <pc:sldMk cId="1992823520" sldId="970"/>
            <ac:spMk id="9" creationId="{D2C2CE4D-2D33-CED1-EA05-E819109D568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26:29.277" v="468" actId="1076"/>
          <ac:spMkLst>
            <pc:docMk/>
            <pc:sldMk cId="1992823520" sldId="970"/>
            <ac:spMk id="411" creationId="{1866EB04-6224-9F5B-E45F-BBF2F3AC8C86}"/>
          </ac:spMkLst>
        </pc:spChg>
        <pc:grpChg chg="del">
          <ac:chgData name="Allana Cristine Marques Gonçalves" userId="S::allana.goncalves@defesa.gov.br::14cc0285-ee6d-4c5e-82da-c3015f2ab45b" providerId="AD" clId="Web-{7E65E034-5B22-DB1A-F944-C26CF172D383}" dt="2022-11-29T21:17:01.125" v="369"/>
          <ac:grpSpMkLst>
            <pc:docMk/>
            <pc:sldMk cId="1992823520" sldId="970"/>
            <ac:grpSpMk id="51" creationId="{A444385A-690F-FDC0-222E-71027D43396D}"/>
          </ac:grpSpMkLst>
        </pc:grpChg>
        <pc:graphicFrameChg chg="add mod modGraphic">
          <ac:chgData name="Allana Cristine Marques Gonçalves" userId="S::allana.goncalves@defesa.gov.br::14cc0285-ee6d-4c5e-82da-c3015f2ab45b" providerId="AD" clId="Web-{7E65E034-5B22-DB1A-F944-C26CF172D383}" dt="2022-11-29T21:18:28.783" v="393" actId="1076"/>
          <ac:graphicFrameMkLst>
            <pc:docMk/>
            <pc:sldMk cId="1992823520" sldId="970"/>
            <ac:graphicFrameMk id="3" creationId="{4FD5BA85-908A-302E-5145-1873C8566B22}"/>
          </ac:graphicFrameMkLst>
        </pc:graphicFrameChg>
        <pc:picChg chg="del">
          <ac:chgData name="Allana Cristine Marques Gonçalves" userId="S::allana.goncalves@defesa.gov.br::14cc0285-ee6d-4c5e-82da-c3015f2ab45b" providerId="AD" clId="Web-{7E65E034-5B22-DB1A-F944-C26CF172D383}" dt="2022-11-29T21:17:59.236" v="385"/>
          <ac:picMkLst>
            <pc:docMk/>
            <pc:sldMk cId="1992823520" sldId="970"/>
            <ac:picMk id="6" creationId="{E088E9B8-2944-B775-7255-F9118038F0E6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29:06.999" v="491" actId="20577"/>
        <pc:sldMkLst>
          <pc:docMk/>
          <pc:sldMk cId="1313934527" sldId="971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29:06.999" v="491" actId="20577"/>
          <ac:spMkLst>
            <pc:docMk/>
            <pc:sldMk cId="1313934527" sldId="971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22:31.991" v="430" actId="14100"/>
          <ac:spMkLst>
            <pc:docMk/>
            <pc:sldMk cId="1313934527" sldId="971"/>
            <ac:spMk id="9" creationId="{D2C2CE4D-2D33-CED1-EA05-E819109D568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24:12.993" v="445" actId="1076"/>
          <ac:spMkLst>
            <pc:docMk/>
            <pc:sldMk cId="1313934527" sldId="971"/>
            <ac:spMk id="33" creationId="{3B5E7BA1-E412-7A47-BEE3-1A98FD79051C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24:02.852" v="444" actId="1076"/>
          <ac:spMkLst>
            <pc:docMk/>
            <pc:sldMk cId="1313934527" sldId="971"/>
            <ac:spMk id="34" creationId="{E58EC8E5-06FB-9958-092E-1029C095E19E}"/>
          </ac:spMkLst>
        </pc:spChg>
        <pc:spChg chg="del">
          <ac:chgData name="Allana Cristine Marques Gonçalves" userId="S::allana.goncalves@defesa.gov.br::14cc0285-ee6d-4c5e-82da-c3015f2ab45b" providerId="AD" clId="Web-{7E65E034-5B22-DB1A-F944-C26CF172D383}" dt="2022-11-29T21:21:13.709" v="414"/>
          <ac:spMkLst>
            <pc:docMk/>
            <pc:sldMk cId="1313934527" sldId="971"/>
            <ac:spMk id="411" creationId="{1866EB04-6224-9F5B-E45F-BBF2F3AC8C86}"/>
          </ac:spMkLst>
        </pc:spChg>
        <pc:graphicFrameChg chg="del">
          <ac:chgData name="Allana Cristine Marques Gonçalves" userId="S::allana.goncalves@defesa.gov.br::14cc0285-ee6d-4c5e-82da-c3015f2ab45b" providerId="AD" clId="Web-{7E65E034-5B22-DB1A-F944-C26CF172D383}" dt="2022-11-29T21:21:16.115" v="415"/>
          <ac:graphicFrameMkLst>
            <pc:docMk/>
            <pc:sldMk cId="1313934527" sldId="971"/>
            <ac:graphicFrameMk id="3" creationId="{4FD5BA85-908A-302E-5145-1873C8566B22}"/>
          </ac:graphicFrameMkLst>
        </pc:graphicFrameChg>
        <pc:picChg chg="add mod">
          <ac:chgData name="Allana Cristine Marques Gonçalves" userId="S::allana.goncalves@defesa.gov.br::14cc0285-ee6d-4c5e-82da-c3015f2ab45b" providerId="AD" clId="Web-{7E65E034-5B22-DB1A-F944-C26CF172D383}" dt="2022-11-29T21:24:17.556" v="446" actId="1076"/>
          <ac:picMkLst>
            <pc:docMk/>
            <pc:sldMk cId="1313934527" sldId="971"/>
            <ac:picMk id="35" creationId="{B2AD682F-DCC9-2A49-D300-C3FCC5CE2D79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29:02.046" v="489" actId="20577"/>
        <pc:sldMkLst>
          <pc:docMk/>
          <pc:sldMk cId="2387404275" sldId="972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29:02.046" v="489" actId="20577"/>
          <ac:spMkLst>
            <pc:docMk/>
            <pc:sldMk cId="2387404275" sldId="972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25:37.917" v="465" actId="1076"/>
          <ac:spMkLst>
            <pc:docMk/>
            <pc:sldMk cId="2387404275" sldId="972"/>
            <ac:spMk id="3" creationId="{C6C85E20-0194-67D7-0AC9-04DFADB79D50}"/>
          </ac:spMkLst>
        </pc:spChg>
        <pc:spChg chg="add del">
          <ac:chgData name="Allana Cristine Marques Gonçalves" userId="S::allana.goncalves@defesa.gov.br::14cc0285-ee6d-4c5e-82da-c3015f2ab45b" providerId="AD" clId="Web-{7E65E034-5B22-DB1A-F944-C26CF172D383}" dt="2022-11-29T21:24:33.228" v="450"/>
          <ac:spMkLst>
            <pc:docMk/>
            <pc:sldMk cId="2387404275" sldId="972"/>
            <ac:spMk id="9" creationId="{D2C2CE4D-2D33-CED1-EA05-E819109D5680}"/>
          </ac:spMkLst>
        </pc:spChg>
        <pc:spChg chg="add del mod">
          <ac:chgData name="Allana Cristine Marques Gonçalves" userId="S::allana.goncalves@defesa.gov.br::14cc0285-ee6d-4c5e-82da-c3015f2ab45b" providerId="AD" clId="Web-{7E65E034-5B22-DB1A-F944-C26CF172D383}" dt="2022-11-29T21:24:50.541" v="455"/>
          <ac:spMkLst>
            <pc:docMk/>
            <pc:sldMk cId="2387404275" sldId="972"/>
            <ac:spMk id="33" creationId="{3B5E7BA1-E412-7A47-BEE3-1A98FD79051C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25:51.667" v="467" actId="14100"/>
          <ac:spMkLst>
            <pc:docMk/>
            <pc:sldMk cId="2387404275" sldId="972"/>
            <ac:spMk id="34" creationId="{E58EC8E5-06FB-9958-092E-1029C095E19E}"/>
          </ac:spMkLst>
        </pc:sp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28:39.045" v="487" actId="20577"/>
        <pc:sldMkLst>
          <pc:docMk/>
          <pc:sldMk cId="3973668023" sldId="973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28:39.045" v="487" actId="20577"/>
          <ac:spMkLst>
            <pc:docMk/>
            <pc:sldMk cId="3973668023" sldId="973"/>
            <ac:spMk id="2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7E65E034-5B22-DB1A-F944-C26CF172D383}" dt="2022-11-29T21:27:22.731" v="471"/>
          <ac:spMkLst>
            <pc:docMk/>
            <pc:sldMk cId="3973668023" sldId="973"/>
            <ac:spMk id="3" creationId="{C6C85E20-0194-67D7-0AC9-04DFADB79D50}"/>
          </ac:spMkLst>
        </pc:spChg>
        <pc:spChg chg="add del mod">
          <ac:chgData name="Allana Cristine Marques Gonçalves" userId="S::allana.goncalves@defesa.gov.br::14cc0285-ee6d-4c5e-82da-c3015f2ab45b" providerId="AD" clId="Web-{7E65E034-5B22-DB1A-F944-C26CF172D383}" dt="2022-11-29T21:28:12.920" v="483" actId="1076"/>
          <ac:spMkLst>
            <pc:docMk/>
            <pc:sldMk cId="3973668023" sldId="973"/>
            <ac:spMk id="9" creationId="{D2C2CE4D-2D33-CED1-EA05-E819109D5680}"/>
          </ac:spMkLst>
        </pc:spChg>
        <pc:spChg chg="del">
          <ac:chgData name="Allana Cristine Marques Gonçalves" userId="S::allana.goncalves@defesa.gov.br::14cc0285-ee6d-4c5e-82da-c3015f2ab45b" providerId="AD" clId="Web-{7E65E034-5B22-DB1A-F944-C26CF172D383}" dt="2022-11-29T21:27:35.091" v="474"/>
          <ac:spMkLst>
            <pc:docMk/>
            <pc:sldMk cId="3973668023" sldId="973"/>
            <ac:spMk id="34" creationId="{E58EC8E5-06FB-9958-092E-1029C095E19E}"/>
          </ac:spMkLst>
        </pc:spChg>
        <pc:picChg chg="add mod">
          <ac:chgData name="Allana Cristine Marques Gonçalves" userId="S::allana.goncalves@defesa.gov.br::14cc0285-ee6d-4c5e-82da-c3015f2ab45b" providerId="AD" clId="Web-{7E65E034-5B22-DB1A-F944-C26CF172D383}" dt="2022-11-29T21:28:16.951" v="484" actId="1076"/>
          <ac:picMkLst>
            <pc:docMk/>
            <pc:sldMk cId="3973668023" sldId="973"/>
            <ac:picMk id="6" creationId="{ECE9A5E9-554C-10B0-826F-5217C0C7252D}"/>
          </ac:picMkLst>
        </pc:picChg>
        <pc:picChg chg="del">
          <ac:chgData name="Allana Cristine Marques Gonçalves" userId="S::allana.goncalves@defesa.gov.br::14cc0285-ee6d-4c5e-82da-c3015f2ab45b" providerId="AD" clId="Web-{7E65E034-5B22-DB1A-F944-C26CF172D383}" dt="2022-11-29T21:27:36.169" v="475"/>
          <ac:picMkLst>
            <pc:docMk/>
            <pc:sldMk cId="3973668023" sldId="973"/>
            <ac:picMk id="35" creationId="{B2AD682F-DCC9-2A49-D300-C3FCC5CE2D79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7E65E034-5B22-DB1A-F944-C26CF172D383}" dt="2022-11-29T21:33:11.379" v="532" actId="1076"/>
        <pc:sldMkLst>
          <pc:docMk/>
          <pc:sldMk cId="1034860982" sldId="974"/>
        </pc:sldMkLst>
        <pc:spChg chg="mod">
          <ac:chgData name="Allana Cristine Marques Gonçalves" userId="S::allana.goncalves@defesa.gov.br::14cc0285-ee6d-4c5e-82da-c3015f2ab45b" providerId="AD" clId="Web-{7E65E034-5B22-DB1A-F944-C26CF172D383}" dt="2022-11-29T21:29:40.312" v="495" actId="20577"/>
          <ac:spMkLst>
            <pc:docMk/>
            <pc:sldMk cId="1034860982" sldId="974"/>
            <ac:spMk id="2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32:24.909" v="524" actId="1076"/>
          <ac:spMkLst>
            <pc:docMk/>
            <pc:sldMk cId="1034860982" sldId="974"/>
            <ac:spMk id="3" creationId="{45C0B84C-E319-F85C-996C-82320AAE772F}"/>
          </ac:spMkLst>
        </pc:spChg>
        <pc:spChg chg="add del mod">
          <ac:chgData name="Allana Cristine Marques Gonçalves" userId="S::allana.goncalves@defesa.gov.br::14cc0285-ee6d-4c5e-82da-c3015f2ab45b" providerId="AD" clId="Web-{7E65E034-5B22-DB1A-F944-C26CF172D383}" dt="2022-11-29T21:30:38.673" v="511"/>
          <ac:spMkLst>
            <pc:docMk/>
            <pc:sldMk cId="1034860982" sldId="974"/>
            <ac:spMk id="8" creationId="{EF0B9659-07AE-939B-0F2A-26DCA950E25A}"/>
          </ac:spMkLst>
        </pc:spChg>
        <pc:spChg chg="mod">
          <ac:chgData name="Allana Cristine Marques Gonçalves" userId="S::allana.goncalves@defesa.gov.br::14cc0285-ee6d-4c5e-82da-c3015f2ab45b" providerId="AD" clId="Web-{7E65E034-5B22-DB1A-F944-C26CF172D383}" dt="2022-11-29T21:30:11.860" v="503" actId="14100"/>
          <ac:spMkLst>
            <pc:docMk/>
            <pc:sldMk cId="1034860982" sldId="974"/>
            <ac:spMk id="9" creationId="{D2C2CE4D-2D33-CED1-EA05-E819109D5680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32:28.331" v="525" actId="1076"/>
          <ac:spMkLst>
            <pc:docMk/>
            <pc:sldMk cId="1034860982" sldId="974"/>
            <ac:spMk id="11" creationId="{EF0B9659-07AE-939B-0F2A-26DCA950E25A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32:34.785" v="526" actId="1076"/>
          <ac:spMkLst>
            <pc:docMk/>
            <pc:sldMk cId="1034860982" sldId="974"/>
            <ac:spMk id="12" creationId="{45FD3EF2-70F0-E74A-6E7A-AD2A13385CBC}"/>
          </ac:spMkLst>
        </pc:spChg>
        <pc:spChg chg="add mod">
          <ac:chgData name="Allana Cristine Marques Gonçalves" userId="S::allana.goncalves@defesa.gov.br::14cc0285-ee6d-4c5e-82da-c3015f2ab45b" providerId="AD" clId="Web-{7E65E034-5B22-DB1A-F944-C26CF172D383}" dt="2022-11-29T21:32:20.019" v="523" actId="1076"/>
          <ac:spMkLst>
            <pc:docMk/>
            <pc:sldMk cId="1034860982" sldId="974"/>
            <ac:spMk id="13" creationId="{8A5A2130-C349-E1FA-F961-F2E6CDDC378C}"/>
          </ac:spMkLst>
        </pc:spChg>
        <pc:picChg chg="del">
          <ac:chgData name="Allana Cristine Marques Gonçalves" userId="S::allana.goncalves@defesa.gov.br::14cc0285-ee6d-4c5e-82da-c3015f2ab45b" providerId="AD" clId="Web-{7E65E034-5B22-DB1A-F944-C26CF172D383}" dt="2022-11-29T21:29:43.875" v="496"/>
          <ac:picMkLst>
            <pc:docMk/>
            <pc:sldMk cId="1034860982" sldId="974"/>
            <ac:picMk id="6" creationId="{ECE9A5E9-554C-10B0-826F-5217C0C7252D}"/>
          </ac:picMkLst>
        </pc:picChg>
        <pc:picChg chg="add mod">
          <ac:chgData name="Allana Cristine Marques Gonçalves" userId="S::allana.goncalves@defesa.gov.br::14cc0285-ee6d-4c5e-82da-c3015f2ab45b" providerId="AD" clId="Web-{7E65E034-5B22-DB1A-F944-C26CF172D383}" dt="2022-11-29T21:33:11.379" v="532" actId="1076"/>
          <ac:picMkLst>
            <pc:docMk/>
            <pc:sldMk cId="1034860982" sldId="974"/>
            <ac:picMk id="14" creationId="{9D6D095B-9F71-4A1A-614D-9B6A18E79106}"/>
          </ac:picMkLst>
        </pc:picChg>
      </pc:sldChg>
    </pc:docChg>
  </pc:docChgLst>
  <pc:docChgLst>
    <pc:chgData name="Allana Cristine Marques Gonçalves" userId="S::allana.goncalves@defesa.gov.br::14cc0285-ee6d-4c5e-82da-c3015f2ab45b" providerId="AD" clId="Web-{6A69D423-1810-BE32-2A50-68ADAE8267EB}"/>
    <pc:docChg chg="delSld modSld">
      <pc:chgData name="Allana Cristine Marques Gonçalves" userId="S::allana.goncalves@defesa.gov.br::14cc0285-ee6d-4c5e-82da-c3015f2ab45b" providerId="AD" clId="Web-{6A69D423-1810-BE32-2A50-68ADAE8267EB}" dt="2022-09-20T20:16:45.135" v="175" actId="20577"/>
      <pc:docMkLst>
        <pc:docMk/>
      </pc:docMkLst>
      <pc:sldChg chg="modSp">
        <pc:chgData name="Allana Cristine Marques Gonçalves" userId="S::allana.goncalves@defesa.gov.br::14cc0285-ee6d-4c5e-82da-c3015f2ab45b" providerId="AD" clId="Web-{6A69D423-1810-BE32-2A50-68ADAE8267EB}" dt="2022-09-20T20:16:45.135" v="175" actId="20577"/>
        <pc:sldMkLst>
          <pc:docMk/>
          <pc:sldMk cId="1494310569" sldId="937"/>
        </pc:sldMkLst>
        <pc:spChg chg="mod">
          <ac:chgData name="Allana Cristine Marques Gonçalves" userId="S::allana.goncalves@defesa.gov.br::14cc0285-ee6d-4c5e-82da-c3015f2ab45b" providerId="AD" clId="Web-{6A69D423-1810-BE32-2A50-68ADAE8267EB}" dt="2022-09-20T20:16:45.135" v="175" actId="20577"/>
          <ac:spMkLst>
            <pc:docMk/>
            <pc:sldMk cId="1494310569" sldId="937"/>
            <ac:spMk id="5" creationId="{E530EDC6-0204-72B8-FFB7-D1730AFF70DA}"/>
          </ac:spMkLst>
        </pc:spChg>
      </pc:sldChg>
      <pc:sldChg chg="modSp del mod modShow">
        <pc:chgData name="Allana Cristine Marques Gonçalves" userId="S::allana.goncalves@defesa.gov.br::14cc0285-ee6d-4c5e-82da-c3015f2ab45b" providerId="AD" clId="Web-{6A69D423-1810-BE32-2A50-68ADAE8267EB}" dt="2022-09-20T20:16:11.572" v="147"/>
        <pc:sldMkLst>
          <pc:docMk/>
          <pc:sldMk cId="2956253815" sldId="938"/>
        </pc:sldMkLst>
        <pc:spChg chg="mod">
          <ac:chgData name="Allana Cristine Marques Gonçalves" userId="S::allana.goncalves@defesa.gov.br::14cc0285-ee6d-4c5e-82da-c3015f2ab45b" providerId="AD" clId="Web-{6A69D423-1810-BE32-2A50-68ADAE8267EB}" dt="2022-09-20T20:16:08.447" v="146" actId="20577"/>
          <ac:spMkLst>
            <pc:docMk/>
            <pc:sldMk cId="2956253815" sldId="938"/>
            <ac:spMk id="9" creationId="{0C778F23-0577-AF8D-06A8-9E8DEECE4A9E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C3B8A1B7-D8E4-2C12-D127-CFC713D9E0A6}"/>
    <pc:docChg chg="addSld delSld modSld sldOrd">
      <pc:chgData name="Allana Cristine Marques Gonçalves" userId="S::allana.goncalves@defesa.gov.br::14cc0285-ee6d-4c5e-82da-c3015f2ab45b" providerId="AD" clId="Web-{C3B8A1B7-D8E4-2C12-D127-CFC713D9E0A6}" dt="2022-07-13T14:37:22.793" v="121"/>
      <pc:docMkLst>
        <pc:docMk/>
      </pc:docMkLst>
      <pc:sldChg chg="modSp">
        <pc:chgData name="Allana Cristine Marques Gonçalves" userId="S::allana.goncalves@defesa.gov.br::14cc0285-ee6d-4c5e-82da-c3015f2ab45b" providerId="AD" clId="Web-{C3B8A1B7-D8E4-2C12-D127-CFC713D9E0A6}" dt="2022-07-13T14:24:24.235" v="12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4:24.235" v="12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3:06.874" v="6" actId="20577"/>
        <pc:sldMkLst>
          <pc:docMk/>
          <pc:sldMk cId="4146184433" sldId="827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3:06.874" v="6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C3B8A1B7-D8E4-2C12-D127-CFC713D9E0A6}" dt="2022-07-13T14:22:50.843" v="3" actId="20577"/>
          <ac:spMkLst>
            <pc:docMk/>
            <pc:sldMk cId="4146184433" sldId="827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4:17.250" v="10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4:17.250" v="10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4:06.750" v="8" actId="20577"/>
        <pc:sldMkLst>
          <pc:docMk/>
          <pc:sldMk cId="1434004690" sldId="841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4:06.750" v="8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04.892" v="14" actId="20577"/>
        <pc:sldMkLst>
          <pc:docMk/>
          <pc:sldMk cId="2480392379" sldId="842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04.892" v="14" actId="20577"/>
          <ac:spMkLst>
            <pc:docMk/>
            <pc:sldMk cId="2480392379" sldId="84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12.595" v="16" actId="20577"/>
        <pc:sldMkLst>
          <pc:docMk/>
          <pc:sldMk cId="4293432703" sldId="843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12.595" v="16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25.329" v="18" actId="20577"/>
        <pc:sldMkLst>
          <pc:docMk/>
          <pc:sldMk cId="4044323840" sldId="844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25.329" v="18" actId="20577"/>
          <ac:spMkLst>
            <pc:docMk/>
            <pc:sldMk cId="4044323840" sldId="84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34.736" v="20" actId="20577"/>
        <pc:sldMkLst>
          <pc:docMk/>
          <pc:sldMk cId="776696986" sldId="845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34.736" v="20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9:34.864" v="63" actId="20577"/>
        <pc:sldMkLst>
          <pc:docMk/>
          <pc:sldMk cId="2827770121" sldId="846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9:34.864" v="63" actId="20577"/>
          <ac:spMkLst>
            <pc:docMk/>
            <pc:sldMk cId="2827770121" sldId="846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9:11.395" v="56" actId="20577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9:11.395" v="56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7:51.472" v="22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7:51.472" v="22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delSp modSp">
        <pc:chgData name="Allana Cristine Marques Gonçalves" userId="S::allana.goncalves@defesa.gov.br::14cc0285-ee6d-4c5e-82da-c3015f2ab45b" providerId="AD" clId="Web-{C3B8A1B7-D8E4-2C12-D127-CFC713D9E0A6}" dt="2022-07-13T14:37:11.215" v="120"/>
        <pc:sldMkLst>
          <pc:docMk/>
          <pc:sldMk cId="640003830" sldId="865"/>
        </pc:sldMkLst>
        <pc:spChg chg="del mod">
          <ac:chgData name="Allana Cristine Marques Gonçalves" userId="S::allana.goncalves@defesa.gov.br::14cc0285-ee6d-4c5e-82da-c3015f2ab45b" providerId="AD" clId="Web-{C3B8A1B7-D8E4-2C12-D127-CFC713D9E0A6}" dt="2022-07-13T14:37:03.074" v="115"/>
          <ac:spMkLst>
            <pc:docMk/>
            <pc:sldMk cId="640003830" sldId="865"/>
            <ac:spMk id="55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C3B8A1B7-D8E4-2C12-D127-CFC713D9E0A6}" dt="2022-07-13T14:37:07.808" v="118"/>
          <ac:spMkLst>
            <pc:docMk/>
            <pc:sldMk cId="640003830" sldId="865"/>
            <ac:spMk id="56" creationId="{AFE2A66A-47AB-4364-8218-6183012DEFF5}"/>
          </ac:spMkLst>
        </pc:spChg>
        <pc:spChg chg="del mod">
          <ac:chgData name="Allana Cristine Marques Gonçalves" userId="S::allana.goncalves@defesa.gov.br::14cc0285-ee6d-4c5e-82da-c3015f2ab45b" providerId="AD" clId="Web-{C3B8A1B7-D8E4-2C12-D127-CFC713D9E0A6}" dt="2022-07-13T14:37:11.215" v="120"/>
          <ac:spMkLst>
            <pc:docMk/>
            <pc:sldMk cId="640003830" sldId="865"/>
            <ac:spMk id="63" creationId="{CC32BB6D-3588-44CC-827C-38F6F28992F7}"/>
          </ac:spMkLst>
        </pc:spChg>
        <pc:spChg chg="del">
          <ac:chgData name="Allana Cristine Marques Gonçalves" userId="S::allana.goncalves@defesa.gov.br::14cc0285-ee6d-4c5e-82da-c3015f2ab45b" providerId="AD" clId="Web-{C3B8A1B7-D8E4-2C12-D127-CFC713D9E0A6}" dt="2022-07-13T14:37:04.855" v="116"/>
          <ac:spMkLst>
            <pc:docMk/>
            <pc:sldMk cId="640003830" sldId="865"/>
            <ac:spMk id="64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C3B8A1B7-D8E4-2C12-D127-CFC713D9E0A6}" dt="2022-07-13T14:37:06.074" v="117"/>
          <ac:picMkLst>
            <pc:docMk/>
            <pc:sldMk cId="640003830" sldId="865"/>
            <ac:picMk id="65" creationId="{00000000-0000-0000-0000-000000000000}"/>
          </ac:picMkLst>
        </pc:picChg>
      </pc:sldChg>
      <pc:sldChg chg="ord">
        <pc:chgData name="Allana Cristine Marques Gonçalves" userId="S::allana.goncalves@defesa.gov.br::14cc0285-ee6d-4c5e-82da-c3015f2ab45b" providerId="AD" clId="Web-{C3B8A1B7-D8E4-2C12-D127-CFC713D9E0A6}" dt="2022-07-13T14:30:48.584" v="65"/>
        <pc:sldMkLst>
          <pc:docMk/>
          <pc:sldMk cId="1783984768" sldId="910"/>
        </pc:sldMkLst>
      </pc:sldChg>
      <pc:sldChg chg="addSp delSp modSp add ord replId delAnim">
        <pc:chgData name="Allana Cristine Marques Gonçalves" userId="S::allana.goncalves@defesa.gov.br::14cc0285-ee6d-4c5e-82da-c3015f2ab45b" providerId="AD" clId="Web-{C3B8A1B7-D8E4-2C12-D127-CFC713D9E0A6}" dt="2022-07-13T14:36:55.824" v="114"/>
        <pc:sldMkLst>
          <pc:docMk/>
          <pc:sldMk cId="767991133" sldId="921"/>
        </pc:sldMkLst>
        <pc:spChg chg="add del mod">
          <ac:chgData name="Allana Cristine Marques Gonçalves" userId="S::allana.goncalves@defesa.gov.br::14cc0285-ee6d-4c5e-82da-c3015f2ab45b" providerId="AD" clId="Web-{C3B8A1B7-D8E4-2C12-D127-CFC713D9E0A6}" dt="2022-07-13T14:36:08.760" v="107"/>
          <ac:spMkLst>
            <pc:docMk/>
            <pc:sldMk cId="767991133" sldId="921"/>
            <ac:spMk id="5" creationId="{6B620A59-BCBB-09B4-6BB9-C3C06956B972}"/>
          </ac:spMkLst>
        </pc:spChg>
        <pc:spChg chg="mod">
          <ac:chgData name="Allana Cristine Marques Gonçalves" userId="S::allana.goncalves@defesa.gov.br::14cc0285-ee6d-4c5e-82da-c3015f2ab45b" providerId="AD" clId="Web-{C3B8A1B7-D8E4-2C12-D127-CFC713D9E0A6}" dt="2022-07-13T14:33:09.805" v="83" actId="20577"/>
          <ac:spMkLst>
            <pc:docMk/>
            <pc:sldMk cId="767991133" sldId="921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C3B8A1B7-D8E4-2C12-D127-CFC713D9E0A6}" dt="2022-07-13T14:34:03.821" v="95" actId="14100"/>
          <ac:spMkLst>
            <pc:docMk/>
            <pc:sldMk cId="767991133" sldId="921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C3B8A1B7-D8E4-2C12-D127-CFC713D9E0A6}" dt="2022-07-13T14:33:15.445" v="84"/>
          <ac:spMkLst>
            <pc:docMk/>
            <pc:sldMk cId="767991133" sldId="921"/>
            <ac:spMk id="22" creationId="{C3587460-5590-9FD4-F08E-4CC975386340}"/>
          </ac:spMkLst>
        </pc:spChg>
        <pc:grpChg chg="add del mod">
          <ac:chgData name="Allana Cristine Marques Gonçalves" userId="S::allana.goncalves@defesa.gov.br::14cc0285-ee6d-4c5e-82da-c3015f2ab45b" providerId="AD" clId="Web-{C3B8A1B7-D8E4-2C12-D127-CFC713D9E0A6}" dt="2022-07-13T14:36:13.245" v="108"/>
          <ac:grpSpMkLst>
            <pc:docMk/>
            <pc:sldMk cId="767991133" sldId="921"/>
            <ac:grpSpMk id="53" creationId="{379C5F24-0521-F26D-872C-4D6DF16211A8}"/>
          </ac:grpSpMkLst>
        </pc:grpChg>
        <pc:grpChg chg="add del mod">
          <ac:chgData name="Allana Cristine Marques Gonçalves" userId="S::allana.goncalves@defesa.gov.br::14cc0285-ee6d-4c5e-82da-c3015f2ab45b" providerId="AD" clId="Web-{C3B8A1B7-D8E4-2C12-D127-CFC713D9E0A6}" dt="2022-07-13T14:36:55.824" v="114"/>
          <ac:grpSpMkLst>
            <pc:docMk/>
            <pc:sldMk cId="767991133" sldId="921"/>
            <ac:grpSpMk id="95" creationId="{7192BFF8-368A-AB38-221B-9D886D566855}"/>
          </ac:grpSpMkLst>
        </pc:grpChg>
        <pc:picChg chg="add mod">
          <ac:chgData name="Allana Cristine Marques Gonçalves" userId="S::allana.goncalves@defesa.gov.br::14cc0285-ee6d-4c5e-82da-c3015f2ab45b" providerId="AD" clId="Web-{C3B8A1B7-D8E4-2C12-D127-CFC713D9E0A6}" dt="2022-07-13T14:34:00.462" v="94" actId="1076"/>
          <ac:picMkLst>
            <pc:docMk/>
            <pc:sldMk cId="767991133" sldId="921"/>
            <ac:picMk id="3" creationId="{2771B091-A5A8-C636-4085-FB54C3AD4BAC}"/>
          </ac:picMkLst>
        </pc:picChg>
        <pc:picChg chg="del mod">
          <ac:chgData name="Allana Cristine Marques Gonçalves" userId="S::allana.goncalves@defesa.gov.br::14cc0285-ee6d-4c5e-82da-c3015f2ab45b" providerId="AD" clId="Web-{C3B8A1B7-D8E4-2C12-D127-CFC713D9E0A6}" dt="2022-07-13T14:33:28.961" v="89"/>
          <ac:picMkLst>
            <pc:docMk/>
            <pc:sldMk cId="767991133" sldId="921"/>
            <ac:picMk id="27" creationId="{DC669663-A363-BC21-9223-2394EAD9B4AD}"/>
          </ac:picMkLst>
        </pc:picChg>
      </pc:sldChg>
      <pc:sldChg chg="add del replId">
        <pc:chgData name="Allana Cristine Marques Gonçalves" userId="S::allana.goncalves@defesa.gov.br::14cc0285-ee6d-4c5e-82da-c3015f2ab45b" providerId="AD" clId="Web-{C3B8A1B7-D8E4-2C12-D127-CFC713D9E0A6}" dt="2022-07-13T14:30:53.006" v="66"/>
        <pc:sldMkLst>
          <pc:docMk/>
          <pc:sldMk cId="3497030307" sldId="921"/>
        </pc:sldMkLst>
      </pc:sldChg>
      <pc:sldChg chg="add replId">
        <pc:chgData name="Allana Cristine Marques Gonçalves" userId="S::allana.goncalves@defesa.gov.br::14cc0285-ee6d-4c5e-82da-c3015f2ab45b" providerId="AD" clId="Web-{C3B8A1B7-D8E4-2C12-D127-CFC713D9E0A6}" dt="2022-07-13T14:37:22.793" v="121"/>
        <pc:sldMkLst>
          <pc:docMk/>
          <pc:sldMk cId="3951024701" sldId="922"/>
        </pc:sldMkLst>
      </pc:sldChg>
    </pc:docChg>
  </pc:docChgLst>
  <pc:docChgLst>
    <pc:chgData name="Caroline Rodrigues Silva" userId="S::caroline.silva@defesa.gov.br::19bb4993-7207-4b8a-8236-8b4928791624" providerId="AD" clId="Web-{104DC44F-6AA6-885B-A29A-972725EC7FE3}"/>
    <pc:docChg chg="modSld">
      <pc:chgData name="Caroline Rodrigues Silva" userId="S::caroline.silva@defesa.gov.br::19bb4993-7207-4b8a-8236-8b4928791624" providerId="AD" clId="Web-{104DC44F-6AA6-885B-A29A-972725EC7FE3}" dt="2022-11-22T19:54:29.279" v="17" actId="20577"/>
      <pc:docMkLst>
        <pc:docMk/>
      </pc:docMkLst>
      <pc:sldChg chg="modSp">
        <pc:chgData name="Caroline Rodrigues Silva" userId="S::caroline.silva@defesa.gov.br::19bb4993-7207-4b8a-8236-8b4928791624" providerId="AD" clId="Web-{104DC44F-6AA6-885B-A29A-972725EC7FE3}" dt="2022-11-22T19:54:29.279" v="17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104DC44F-6AA6-885B-A29A-972725EC7FE3}" dt="2022-11-22T19:54:29.279" v="17" actId="20577"/>
          <ac:spMkLst>
            <pc:docMk/>
            <pc:sldMk cId="3063329352" sldId="256"/>
            <ac:spMk id="2" creationId="{00000000-0000-0000-0000-000000000000}"/>
          </ac:spMkLst>
        </pc:spChg>
      </pc:sldChg>
    </pc:docChg>
  </pc:docChgLst>
  <pc:docChgLst>
    <pc:chgData name="Brenda Gomes Xavier da Silva" userId="S::brenda.silva@defesa.gov.br::5e0c0678-7562-4cb1-b568-3a307acfdce4" providerId="AD" clId="Web-{8435C4EC-ADF1-8B3F-28BE-24C32CC62A51}"/>
    <pc:docChg chg="addSld modSld">
      <pc:chgData name="Brenda Gomes Xavier da Silva" userId="S::brenda.silva@defesa.gov.br::5e0c0678-7562-4cb1-b568-3a307acfdce4" providerId="AD" clId="Web-{8435C4EC-ADF1-8B3F-28BE-24C32CC62A51}" dt="2022-09-20T18:34:05.860" v="72"/>
      <pc:docMkLst>
        <pc:docMk/>
      </pc:docMkLst>
      <pc:sldChg chg="modSp">
        <pc:chgData name="Brenda Gomes Xavier da Silva" userId="S::brenda.silva@defesa.gov.br::5e0c0678-7562-4cb1-b568-3a307acfdce4" providerId="AD" clId="Web-{8435C4EC-ADF1-8B3F-28BE-24C32CC62A51}" dt="2022-09-20T18:33:57.110" v="71"/>
        <pc:sldMkLst>
          <pc:docMk/>
          <pc:sldMk cId="1494310569" sldId="937"/>
        </pc:sldMkLst>
        <pc:spChg chg="mod">
          <ac:chgData name="Brenda Gomes Xavier da Silva" userId="S::brenda.silva@defesa.gov.br::5e0c0678-7562-4cb1-b568-3a307acfdce4" providerId="AD" clId="Web-{8435C4EC-ADF1-8B3F-28BE-24C32CC62A51}" dt="2022-09-20T18:33:57.110" v="71"/>
          <ac:spMkLst>
            <pc:docMk/>
            <pc:sldMk cId="1494310569" sldId="937"/>
            <ac:spMk id="3" creationId="{00000000-0000-0000-0000-000000000000}"/>
          </ac:spMkLst>
        </pc:spChg>
      </pc:sldChg>
      <pc:sldChg chg="modSp add replId">
        <pc:chgData name="Brenda Gomes Xavier da Silva" userId="S::brenda.silva@defesa.gov.br::5e0c0678-7562-4cb1-b568-3a307acfdce4" providerId="AD" clId="Web-{8435C4EC-ADF1-8B3F-28BE-24C32CC62A51}" dt="2022-09-20T18:34:05.860" v="72"/>
        <pc:sldMkLst>
          <pc:docMk/>
          <pc:sldMk cId="3953774626" sldId="938"/>
        </pc:sldMkLst>
        <pc:spChg chg="mod">
          <ac:chgData name="Brenda Gomes Xavier da Silva" userId="S::brenda.silva@defesa.gov.br::5e0c0678-7562-4cb1-b568-3a307acfdce4" providerId="AD" clId="Web-{8435C4EC-ADF1-8B3F-28BE-24C32CC62A51}" dt="2022-09-20T18:34:05.860" v="72"/>
          <ac:spMkLst>
            <pc:docMk/>
            <pc:sldMk cId="3953774626" sldId="938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44854-8C5D-4FDE-99FE-63EF2A0D2F78}" type="doc">
      <dgm:prSet loTypeId="urn:microsoft.com/office/officeart/2008/layout/VerticalCurvedList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D13D6D5B-7333-4B1B-B3F1-DDEBC1FF940E}">
      <dgm:prSet phldrT="[Texto]" custT="1"/>
      <dgm:spPr/>
      <dgm:t>
        <a:bodyPr/>
        <a:lstStyle/>
        <a:p>
          <a:r>
            <a:rPr lang="pt-BR" sz="42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Proteção de Dados</a:t>
          </a:r>
        </a:p>
      </dgm:t>
    </dgm:pt>
    <dgm:pt modelId="{65C48A7E-46A4-45F9-91C2-5CBD5C3663C9}" type="parTrans" cxnId="{7C569AE8-3FC8-4FA0-BB3D-AA5CD0EBA148}">
      <dgm:prSet/>
      <dgm:spPr/>
      <dgm:t>
        <a:bodyPr/>
        <a:lstStyle/>
        <a:p>
          <a:endParaRPr lang="pt-BR" sz="4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4D8EC-5B90-4ABF-A645-6472D4F7F257}" type="sibTrans" cxnId="{7C569AE8-3FC8-4FA0-BB3D-AA5CD0EBA148}">
      <dgm:prSet/>
      <dgm:spPr/>
      <dgm:t>
        <a:bodyPr/>
        <a:lstStyle/>
        <a:p>
          <a:endParaRPr lang="pt-BR" sz="4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F0D20-CA9E-4C11-A22A-7B70D48F5F29}">
      <dgm:prSet phldrT="[Texto]" custT="1"/>
      <dgm:spPr/>
      <dgm:t>
        <a:bodyPr/>
        <a:lstStyle/>
        <a:p>
          <a:r>
            <a:rPr lang="pt-BR" sz="4200" b="1" i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Programa de Gestão</a:t>
          </a:r>
        </a:p>
      </dgm:t>
    </dgm:pt>
    <dgm:pt modelId="{BA53A295-DD79-4E24-BCE5-A8CFBA8BA425}" type="parTrans" cxnId="{2180ECC0-BC07-463F-9FB7-4613B0F5159B}">
      <dgm:prSet/>
      <dgm:spPr/>
      <dgm:t>
        <a:bodyPr/>
        <a:lstStyle/>
        <a:p>
          <a:endParaRPr lang="pt-BR" sz="4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A56E8-2A9B-40B9-AF31-D7376C0EA214}" type="sibTrans" cxnId="{2180ECC0-BC07-463F-9FB7-4613B0F5159B}">
      <dgm:prSet/>
      <dgm:spPr/>
      <dgm:t>
        <a:bodyPr/>
        <a:lstStyle/>
        <a:p>
          <a:endParaRPr lang="pt-BR" sz="4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D4907-E10B-4039-8604-B248E37971BB}" type="pres">
      <dgm:prSet presAssocID="{03244854-8C5D-4FDE-99FE-63EF2A0D2F78}" presName="Name0" presStyleCnt="0">
        <dgm:presLayoutVars>
          <dgm:chMax val="7"/>
          <dgm:chPref val="7"/>
          <dgm:dir/>
        </dgm:presLayoutVars>
      </dgm:prSet>
      <dgm:spPr/>
    </dgm:pt>
    <dgm:pt modelId="{19CB8E79-99C3-4393-9D66-033EECAA2A48}" type="pres">
      <dgm:prSet presAssocID="{03244854-8C5D-4FDE-99FE-63EF2A0D2F78}" presName="Name1" presStyleCnt="0"/>
      <dgm:spPr/>
    </dgm:pt>
    <dgm:pt modelId="{9BDEFEE9-CD75-4F84-8921-532A5B1AB882}" type="pres">
      <dgm:prSet presAssocID="{03244854-8C5D-4FDE-99FE-63EF2A0D2F78}" presName="cycle" presStyleCnt="0"/>
      <dgm:spPr/>
    </dgm:pt>
    <dgm:pt modelId="{FECFD9D9-39D5-4875-8F73-3C06A40FBD77}" type="pres">
      <dgm:prSet presAssocID="{03244854-8C5D-4FDE-99FE-63EF2A0D2F78}" presName="srcNode" presStyleLbl="node1" presStyleIdx="0" presStyleCnt="2"/>
      <dgm:spPr/>
    </dgm:pt>
    <dgm:pt modelId="{26A9A07F-0BAB-4EFB-BC97-E75F1BA5D98C}" type="pres">
      <dgm:prSet presAssocID="{03244854-8C5D-4FDE-99FE-63EF2A0D2F78}" presName="conn" presStyleLbl="parChTrans1D2" presStyleIdx="0" presStyleCnt="1"/>
      <dgm:spPr/>
    </dgm:pt>
    <dgm:pt modelId="{6B6ACDB2-B04D-4211-A722-F97D4BADFC6C}" type="pres">
      <dgm:prSet presAssocID="{03244854-8C5D-4FDE-99FE-63EF2A0D2F78}" presName="extraNode" presStyleLbl="node1" presStyleIdx="0" presStyleCnt="2"/>
      <dgm:spPr/>
    </dgm:pt>
    <dgm:pt modelId="{C9D5D06A-6A3D-43D9-A406-4C6983F2FF3C}" type="pres">
      <dgm:prSet presAssocID="{03244854-8C5D-4FDE-99FE-63EF2A0D2F78}" presName="dstNode" presStyleLbl="node1" presStyleIdx="0" presStyleCnt="2"/>
      <dgm:spPr/>
    </dgm:pt>
    <dgm:pt modelId="{E639777F-A3B8-45B2-9902-AEBF1BCC193F}" type="pres">
      <dgm:prSet presAssocID="{D13D6D5B-7333-4B1B-B3F1-DDEBC1FF940E}" presName="text_1" presStyleLbl="node1" presStyleIdx="0" presStyleCnt="2">
        <dgm:presLayoutVars>
          <dgm:bulletEnabled val="1"/>
        </dgm:presLayoutVars>
      </dgm:prSet>
      <dgm:spPr/>
    </dgm:pt>
    <dgm:pt modelId="{305B1128-2385-44DD-999C-FB2948E315DD}" type="pres">
      <dgm:prSet presAssocID="{D13D6D5B-7333-4B1B-B3F1-DDEBC1FF940E}" presName="accent_1" presStyleCnt="0"/>
      <dgm:spPr/>
    </dgm:pt>
    <dgm:pt modelId="{6A8BEACC-0DA5-4AB6-9D10-CF8DE14ED411}" type="pres">
      <dgm:prSet presAssocID="{D13D6D5B-7333-4B1B-B3F1-DDEBC1FF940E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9A4BEB-72E1-4816-9394-E884A87B7E99}" type="pres">
      <dgm:prSet presAssocID="{BD2F0D20-CA9E-4C11-A22A-7B70D48F5F29}" presName="text_2" presStyleLbl="node1" presStyleIdx="1" presStyleCnt="2">
        <dgm:presLayoutVars>
          <dgm:bulletEnabled val="1"/>
        </dgm:presLayoutVars>
      </dgm:prSet>
      <dgm:spPr/>
    </dgm:pt>
    <dgm:pt modelId="{A645C6A8-98F9-44A9-9759-AD152904C1E2}" type="pres">
      <dgm:prSet presAssocID="{BD2F0D20-CA9E-4C11-A22A-7B70D48F5F29}" presName="accent_2" presStyleCnt="0"/>
      <dgm:spPr/>
    </dgm:pt>
    <dgm:pt modelId="{8850CA58-D149-45F2-825B-8F6A93479E91}" type="pres">
      <dgm:prSet presAssocID="{BD2F0D20-CA9E-4C11-A22A-7B70D48F5F29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1B3D922-CA40-4574-BB51-F4D6BB3D8A99}" type="presOf" srcId="{D13D6D5B-7333-4B1B-B3F1-DDEBC1FF940E}" destId="{E639777F-A3B8-45B2-9902-AEBF1BCC193F}" srcOrd="0" destOrd="0" presId="urn:microsoft.com/office/officeart/2008/layout/VerticalCurvedList"/>
    <dgm:cxn modelId="{32A65087-EEE4-4EB1-AA32-A588D1A0E05C}" type="presOf" srcId="{03244854-8C5D-4FDE-99FE-63EF2A0D2F78}" destId="{1C3D4907-E10B-4039-8604-B248E37971BB}" srcOrd="0" destOrd="0" presId="urn:microsoft.com/office/officeart/2008/layout/VerticalCurvedList"/>
    <dgm:cxn modelId="{2180ECC0-BC07-463F-9FB7-4613B0F5159B}" srcId="{03244854-8C5D-4FDE-99FE-63EF2A0D2F78}" destId="{BD2F0D20-CA9E-4C11-A22A-7B70D48F5F29}" srcOrd="1" destOrd="0" parTransId="{BA53A295-DD79-4E24-BCE5-A8CFBA8BA425}" sibTransId="{34FA56E8-2A9B-40B9-AF31-D7376C0EA214}"/>
    <dgm:cxn modelId="{DD79DCDF-98AD-41FE-BBA6-E9C0265ACCBC}" type="presOf" srcId="{BD2F0D20-CA9E-4C11-A22A-7B70D48F5F29}" destId="{BD9A4BEB-72E1-4816-9394-E884A87B7E99}" srcOrd="0" destOrd="0" presId="urn:microsoft.com/office/officeart/2008/layout/VerticalCurvedList"/>
    <dgm:cxn modelId="{7C569AE8-3FC8-4FA0-BB3D-AA5CD0EBA148}" srcId="{03244854-8C5D-4FDE-99FE-63EF2A0D2F78}" destId="{D13D6D5B-7333-4B1B-B3F1-DDEBC1FF940E}" srcOrd="0" destOrd="0" parTransId="{65C48A7E-46A4-45F9-91C2-5CBD5C3663C9}" sibTransId="{F544D8EC-5B90-4ABF-A645-6472D4F7F257}"/>
    <dgm:cxn modelId="{80F6DBEA-3B19-4573-B6FA-AAAA8AAEFF5C}" type="presOf" srcId="{F544D8EC-5B90-4ABF-A645-6472D4F7F257}" destId="{26A9A07F-0BAB-4EFB-BC97-E75F1BA5D98C}" srcOrd="0" destOrd="0" presId="urn:microsoft.com/office/officeart/2008/layout/VerticalCurvedList"/>
    <dgm:cxn modelId="{394BBD5D-8B21-4AD6-A5F9-0868175718BE}" type="presParOf" srcId="{1C3D4907-E10B-4039-8604-B248E37971BB}" destId="{19CB8E79-99C3-4393-9D66-033EECAA2A48}" srcOrd="0" destOrd="0" presId="urn:microsoft.com/office/officeart/2008/layout/VerticalCurvedList"/>
    <dgm:cxn modelId="{21F6EB0E-8D23-4898-B3C8-FD4CBCB0E040}" type="presParOf" srcId="{19CB8E79-99C3-4393-9D66-033EECAA2A48}" destId="{9BDEFEE9-CD75-4F84-8921-532A5B1AB882}" srcOrd="0" destOrd="0" presId="urn:microsoft.com/office/officeart/2008/layout/VerticalCurvedList"/>
    <dgm:cxn modelId="{E6B56125-64B0-4E56-8ACF-D492EF57F633}" type="presParOf" srcId="{9BDEFEE9-CD75-4F84-8921-532A5B1AB882}" destId="{FECFD9D9-39D5-4875-8F73-3C06A40FBD77}" srcOrd="0" destOrd="0" presId="urn:microsoft.com/office/officeart/2008/layout/VerticalCurvedList"/>
    <dgm:cxn modelId="{5F97F7BC-D6EE-4E9D-9D21-513E1C717AA9}" type="presParOf" srcId="{9BDEFEE9-CD75-4F84-8921-532A5B1AB882}" destId="{26A9A07F-0BAB-4EFB-BC97-E75F1BA5D98C}" srcOrd="1" destOrd="0" presId="urn:microsoft.com/office/officeart/2008/layout/VerticalCurvedList"/>
    <dgm:cxn modelId="{5CA35CE8-FBE6-4D15-9281-D5393379B9F8}" type="presParOf" srcId="{9BDEFEE9-CD75-4F84-8921-532A5B1AB882}" destId="{6B6ACDB2-B04D-4211-A722-F97D4BADFC6C}" srcOrd="2" destOrd="0" presId="urn:microsoft.com/office/officeart/2008/layout/VerticalCurvedList"/>
    <dgm:cxn modelId="{47093FEF-F912-4512-AD82-6631ADB6F5C7}" type="presParOf" srcId="{9BDEFEE9-CD75-4F84-8921-532A5B1AB882}" destId="{C9D5D06A-6A3D-43D9-A406-4C6983F2FF3C}" srcOrd="3" destOrd="0" presId="urn:microsoft.com/office/officeart/2008/layout/VerticalCurvedList"/>
    <dgm:cxn modelId="{354CE788-AC77-40E2-992D-89C1844A2AAE}" type="presParOf" srcId="{19CB8E79-99C3-4393-9D66-033EECAA2A48}" destId="{E639777F-A3B8-45B2-9902-AEBF1BCC193F}" srcOrd="1" destOrd="0" presId="urn:microsoft.com/office/officeart/2008/layout/VerticalCurvedList"/>
    <dgm:cxn modelId="{E7226495-E9C6-414C-9A09-39C5BD7658D7}" type="presParOf" srcId="{19CB8E79-99C3-4393-9D66-033EECAA2A48}" destId="{305B1128-2385-44DD-999C-FB2948E315DD}" srcOrd="2" destOrd="0" presId="urn:microsoft.com/office/officeart/2008/layout/VerticalCurvedList"/>
    <dgm:cxn modelId="{BD22EE7E-9294-47EC-A928-407BFC328265}" type="presParOf" srcId="{305B1128-2385-44DD-999C-FB2948E315DD}" destId="{6A8BEACC-0DA5-4AB6-9D10-CF8DE14ED411}" srcOrd="0" destOrd="0" presId="urn:microsoft.com/office/officeart/2008/layout/VerticalCurvedList"/>
    <dgm:cxn modelId="{EE2D1A5E-5C55-4E10-B652-B53182CBDA69}" type="presParOf" srcId="{19CB8E79-99C3-4393-9D66-033EECAA2A48}" destId="{BD9A4BEB-72E1-4816-9394-E884A87B7E99}" srcOrd="3" destOrd="0" presId="urn:microsoft.com/office/officeart/2008/layout/VerticalCurvedList"/>
    <dgm:cxn modelId="{730988C6-2AC9-4643-BD69-78195D4F0CD1}" type="presParOf" srcId="{19CB8E79-99C3-4393-9D66-033EECAA2A48}" destId="{A645C6A8-98F9-44A9-9759-AD152904C1E2}" srcOrd="4" destOrd="0" presId="urn:microsoft.com/office/officeart/2008/layout/VerticalCurvedList"/>
    <dgm:cxn modelId="{F491F355-2670-44FF-8977-2336765B6DC7}" type="presParOf" srcId="{A645C6A8-98F9-44A9-9759-AD152904C1E2}" destId="{8850CA58-D149-45F2-825B-8F6A93479E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44854-8C5D-4FDE-99FE-63EF2A0D2F78}" type="doc">
      <dgm:prSet loTypeId="urn:microsoft.com/office/officeart/2008/layout/VerticalCurvedList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D13D6D5B-7333-4B1B-B3F1-DDEBC1FF940E}">
      <dgm:prSet phldrT="[Texto]" custT="1"/>
      <dgm:spPr/>
      <dgm:t>
        <a:bodyPr/>
        <a:lstStyle/>
        <a:p>
          <a:r>
            <a:rPr lang="pt-BR" sz="4200" b="1" i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Proteção de Dados</a:t>
          </a:r>
        </a:p>
      </dgm:t>
    </dgm:pt>
    <dgm:pt modelId="{65C48A7E-46A4-45F9-91C2-5CBD5C3663C9}" type="parTrans" cxnId="{7C569AE8-3FC8-4FA0-BB3D-AA5CD0EBA148}">
      <dgm:prSet/>
      <dgm:spPr/>
      <dgm:t>
        <a:bodyPr/>
        <a:lstStyle/>
        <a:p>
          <a:endParaRPr lang="pt-BR" sz="4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4D8EC-5B90-4ABF-A645-6472D4F7F257}" type="sibTrans" cxnId="{7C569AE8-3FC8-4FA0-BB3D-AA5CD0EBA148}">
      <dgm:prSet/>
      <dgm:spPr/>
      <dgm:t>
        <a:bodyPr/>
        <a:lstStyle/>
        <a:p>
          <a:endParaRPr lang="pt-BR" sz="4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F0D20-CA9E-4C11-A22A-7B70D48F5F29}">
      <dgm:prSet phldrT="[Texto]" custT="1"/>
      <dgm:spPr/>
      <dgm:t>
        <a:bodyPr/>
        <a:lstStyle/>
        <a:p>
          <a:r>
            <a:rPr lang="pt-BR" sz="4200" b="1" i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Programa de Gestão</a:t>
          </a:r>
        </a:p>
      </dgm:t>
    </dgm:pt>
    <dgm:pt modelId="{BA53A295-DD79-4E24-BCE5-A8CFBA8BA425}" type="parTrans" cxnId="{2180ECC0-BC07-463F-9FB7-4613B0F5159B}">
      <dgm:prSet/>
      <dgm:spPr/>
      <dgm:t>
        <a:bodyPr/>
        <a:lstStyle/>
        <a:p>
          <a:endParaRPr lang="pt-BR" sz="4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A56E8-2A9B-40B9-AF31-D7376C0EA214}" type="sibTrans" cxnId="{2180ECC0-BC07-463F-9FB7-4613B0F5159B}">
      <dgm:prSet/>
      <dgm:spPr/>
      <dgm:t>
        <a:bodyPr/>
        <a:lstStyle/>
        <a:p>
          <a:endParaRPr lang="pt-BR" sz="4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D4907-E10B-4039-8604-B248E37971BB}" type="pres">
      <dgm:prSet presAssocID="{03244854-8C5D-4FDE-99FE-63EF2A0D2F78}" presName="Name0" presStyleCnt="0">
        <dgm:presLayoutVars>
          <dgm:chMax val="7"/>
          <dgm:chPref val="7"/>
          <dgm:dir/>
        </dgm:presLayoutVars>
      </dgm:prSet>
      <dgm:spPr/>
    </dgm:pt>
    <dgm:pt modelId="{19CB8E79-99C3-4393-9D66-033EECAA2A48}" type="pres">
      <dgm:prSet presAssocID="{03244854-8C5D-4FDE-99FE-63EF2A0D2F78}" presName="Name1" presStyleCnt="0"/>
      <dgm:spPr/>
    </dgm:pt>
    <dgm:pt modelId="{9BDEFEE9-CD75-4F84-8921-532A5B1AB882}" type="pres">
      <dgm:prSet presAssocID="{03244854-8C5D-4FDE-99FE-63EF2A0D2F78}" presName="cycle" presStyleCnt="0"/>
      <dgm:spPr/>
    </dgm:pt>
    <dgm:pt modelId="{FECFD9D9-39D5-4875-8F73-3C06A40FBD77}" type="pres">
      <dgm:prSet presAssocID="{03244854-8C5D-4FDE-99FE-63EF2A0D2F78}" presName="srcNode" presStyleLbl="node1" presStyleIdx="0" presStyleCnt="2"/>
      <dgm:spPr/>
    </dgm:pt>
    <dgm:pt modelId="{26A9A07F-0BAB-4EFB-BC97-E75F1BA5D98C}" type="pres">
      <dgm:prSet presAssocID="{03244854-8C5D-4FDE-99FE-63EF2A0D2F78}" presName="conn" presStyleLbl="parChTrans1D2" presStyleIdx="0" presStyleCnt="1"/>
      <dgm:spPr/>
    </dgm:pt>
    <dgm:pt modelId="{6B6ACDB2-B04D-4211-A722-F97D4BADFC6C}" type="pres">
      <dgm:prSet presAssocID="{03244854-8C5D-4FDE-99FE-63EF2A0D2F78}" presName="extraNode" presStyleLbl="node1" presStyleIdx="0" presStyleCnt="2"/>
      <dgm:spPr/>
    </dgm:pt>
    <dgm:pt modelId="{C9D5D06A-6A3D-43D9-A406-4C6983F2FF3C}" type="pres">
      <dgm:prSet presAssocID="{03244854-8C5D-4FDE-99FE-63EF2A0D2F78}" presName="dstNode" presStyleLbl="node1" presStyleIdx="0" presStyleCnt="2"/>
      <dgm:spPr/>
    </dgm:pt>
    <dgm:pt modelId="{E639777F-A3B8-45B2-9902-AEBF1BCC193F}" type="pres">
      <dgm:prSet presAssocID="{D13D6D5B-7333-4B1B-B3F1-DDEBC1FF940E}" presName="text_1" presStyleLbl="node1" presStyleIdx="0" presStyleCnt="2">
        <dgm:presLayoutVars>
          <dgm:bulletEnabled val="1"/>
        </dgm:presLayoutVars>
      </dgm:prSet>
      <dgm:spPr/>
    </dgm:pt>
    <dgm:pt modelId="{305B1128-2385-44DD-999C-FB2948E315DD}" type="pres">
      <dgm:prSet presAssocID="{D13D6D5B-7333-4B1B-B3F1-DDEBC1FF940E}" presName="accent_1" presStyleCnt="0"/>
      <dgm:spPr/>
    </dgm:pt>
    <dgm:pt modelId="{6A8BEACC-0DA5-4AB6-9D10-CF8DE14ED411}" type="pres">
      <dgm:prSet presAssocID="{D13D6D5B-7333-4B1B-B3F1-DDEBC1FF940E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9A4BEB-72E1-4816-9394-E884A87B7E99}" type="pres">
      <dgm:prSet presAssocID="{BD2F0D20-CA9E-4C11-A22A-7B70D48F5F29}" presName="text_2" presStyleLbl="node1" presStyleIdx="1" presStyleCnt="2">
        <dgm:presLayoutVars>
          <dgm:bulletEnabled val="1"/>
        </dgm:presLayoutVars>
      </dgm:prSet>
      <dgm:spPr/>
    </dgm:pt>
    <dgm:pt modelId="{A645C6A8-98F9-44A9-9759-AD152904C1E2}" type="pres">
      <dgm:prSet presAssocID="{BD2F0D20-CA9E-4C11-A22A-7B70D48F5F29}" presName="accent_2" presStyleCnt="0"/>
      <dgm:spPr/>
    </dgm:pt>
    <dgm:pt modelId="{8850CA58-D149-45F2-825B-8F6A93479E91}" type="pres">
      <dgm:prSet presAssocID="{BD2F0D20-CA9E-4C11-A22A-7B70D48F5F29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1B3D922-CA40-4574-BB51-F4D6BB3D8A99}" type="presOf" srcId="{D13D6D5B-7333-4B1B-B3F1-DDEBC1FF940E}" destId="{E639777F-A3B8-45B2-9902-AEBF1BCC193F}" srcOrd="0" destOrd="0" presId="urn:microsoft.com/office/officeart/2008/layout/VerticalCurvedList"/>
    <dgm:cxn modelId="{32A65087-EEE4-4EB1-AA32-A588D1A0E05C}" type="presOf" srcId="{03244854-8C5D-4FDE-99FE-63EF2A0D2F78}" destId="{1C3D4907-E10B-4039-8604-B248E37971BB}" srcOrd="0" destOrd="0" presId="urn:microsoft.com/office/officeart/2008/layout/VerticalCurvedList"/>
    <dgm:cxn modelId="{2180ECC0-BC07-463F-9FB7-4613B0F5159B}" srcId="{03244854-8C5D-4FDE-99FE-63EF2A0D2F78}" destId="{BD2F0D20-CA9E-4C11-A22A-7B70D48F5F29}" srcOrd="1" destOrd="0" parTransId="{BA53A295-DD79-4E24-BCE5-A8CFBA8BA425}" sibTransId="{34FA56E8-2A9B-40B9-AF31-D7376C0EA214}"/>
    <dgm:cxn modelId="{DD79DCDF-98AD-41FE-BBA6-E9C0265ACCBC}" type="presOf" srcId="{BD2F0D20-CA9E-4C11-A22A-7B70D48F5F29}" destId="{BD9A4BEB-72E1-4816-9394-E884A87B7E99}" srcOrd="0" destOrd="0" presId="urn:microsoft.com/office/officeart/2008/layout/VerticalCurvedList"/>
    <dgm:cxn modelId="{7C569AE8-3FC8-4FA0-BB3D-AA5CD0EBA148}" srcId="{03244854-8C5D-4FDE-99FE-63EF2A0D2F78}" destId="{D13D6D5B-7333-4B1B-B3F1-DDEBC1FF940E}" srcOrd="0" destOrd="0" parTransId="{65C48A7E-46A4-45F9-91C2-5CBD5C3663C9}" sibTransId="{F544D8EC-5B90-4ABF-A645-6472D4F7F257}"/>
    <dgm:cxn modelId="{80F6DBEA-3B19-4573-B6FA-AAAA8AAEFF5C}" type="presOf" srcId="{F544D8EC-5B90-4ABF-A645-6472D4F7F257}" destId="{26A9A07F-0BAB-4EFB-BC97-E75F1BA5D98C}" srcOrd="0" destOrd="0" presId="urn:microsoft.com/office/officeart/2008/layout/VerticalCurvedList"/>
    <dgm:cxn modelId="{394BBD5D-8B21-4AD6-A5F9-0868175718BE}" type="presParOf" srcId="{1C3D4907-E10B-4039-8604-B248E37971BB}" destId="{19CB8E79-99C3-4393-9D66-033EECAA2A48}" srcOrd="0" destOrd="0" presId="urn:microsoft.com/office/officeart/2008/layout/VerticalCurvedList"/>
    <dgm:cxn modelId="{21F6EB0E-8D23-4898-B3C8-FD4CBCB0E040}" type="presParOf" srcId="{19CB8E79-99C3-4393-9D66-033EECAA2A48}" destId="{9BDEFEE9-CD75-4F84-8921-532A5B1AB882}" srcOrd="0" destOrd="0" presId="urn:microsoft.com/office/officeart/2008/layout/VerticalCurvedList"/>
    <dgm:cxn modelId="{E6B56125-64B0-4E56-8ACF-D492EF57F633}" type="presParOf" srcId="{9BDEFEE9-CD75-4F84-8921-532A5B1AB882}" destId="{FECFD9D9-39D5-4875-8F73-3C06A40FBD77}" srcOrd="0" destOrd="0" presId="urn:microsoft.com/office/officeart/2008/layout/VerticalCurvedList"/>
    <dgm:cxn modelId="{5F97F7BC-D6EE-4E9D-9D21-513E1C717AA9}" type="presParOf" srcId="{9BDEFEE9-CD75-4F84-8921-532A5B1AB882}" destId="{26A9A07F-0BAB-4EFB-BC97-E75F1BA5D98C}" srcOrd="1" destOrd="0" presId="urn:microsoft.com/office/officeart/2008/layout/VerticalCurvedList"/>
    <dgm:cxn modelId="{5CA35CE8-FBE6-4D15-9281-D5393379B9F8}" type="presParOf" srcId="{9BDEFEE9-CD75-4F84-8921-532A5B1AB882}" destId="{6B6ACDB2-B04D-4211-A722-F97D4BADFC6C}" srcOrd="2" destOrd="0" presId="urn:microsoft.com/office/officeart/2008/layout/VerticalCurvedList"/>
    <dgm:cxn modelId="{47093FEF-F912-4512-AD82-6631ADB6F5C7}" type="presParOf" srcId="{9BDEFEE9-CD75-4F84-8921-532A5B1AB882}" destId="{C9D5D06A-6A3D-43D9-A406-4C6983F2FF3C}" srcOrd="3" destOrd="0" presId="urn:microsoft.com/office/officeart/2008/layout/VerticalCurvedList"/>
    <dgm:cxn modelId="{354CE788-AC77-40E2-992D-89C1844A2AAE}" type="presParOf" srcId="{19CB8E79-99C3-4393-9D66-033EECAA2A48}" destId="{E639777F-A3B8-45B2-9902-AEBF1BCC193F}" srcOrd="1" destOrd="0" presId="urn:microsoft.com/office/officeart/2008/layout/VerticalCurvedList"/>
    <dgm:cxn modelId="{E7226495-E9C6-414C-9A09-39C5BD7658D7}" type="presParOf" srcId="{19CB8E79-99C3-4393-9D66-033EECAA2A48}" destId="{305B1128-2385-44DD-999C-FB2948E315DD}" srcOrd="2" destOrd="0" presId="urn:microsoft.com/office/officeart/2008/layout/VerticalCurvedList"/>
    <dgm:cxn modelId="{BD22EE7E-9294-47EC-A928-407BFC328265}" type="presParOf" srcId="{305B1128-2385-44DD-999C-FB2948E315DD}" destId="{6A8BEACC-0DA5-4AB6-9D10-CF8DE14ED411}" srcOrd="0" destOrd="0" presId="urn:microsoft.com/office/officeart/2008/layout/VerticalCurvedList"/>
    <dgm:cxn modelId="{EE2D1A5E-5C55-4E10-B652-B53182CBDA69}" type="presParOf" srcId="{19CB8E79-99C3-4393-9D66-033EECAA2A48}" destId="{BD9A4BEB-72E1-4816-9394-E884A87B7E99}" srcOrd="3" destOrd="0" presId="urn:microsoft.com/office/officeart/2008/layout/VerticalCurvedList"/>
    <dgm:cxn modelId="{730988C6-2AC9-4643-BD69-78195D4F0CD1}" type="presParOf" srcId="{19CB8E79-99C3-4393-9D66-033EECAA2A48}" destId="{A645C6A8-98F9-44A9-9759-AD152904C1E2}" srcOrd="4" destOrd="0" presId="urn:microsoft.com/office/officeart/2008/layout/VerticalCurvedList"/>
    <dgm:cxn modelId="{F491F355-2670-44FF-8977-2336765B6DC7}" type="presParOf" srcId="{A645C6A8-98F9-44A9-9759-AD152904C1E2}" destId="{8850CA58-D149-45F2-825B-8F6A93479E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8AD73-6308-48B5-A2F8-73EDF98E865D}" type="doc">
      <dgm:prSet loTypeId="urn:microsoft.com/office/officeart/2005/8/layout/radial1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F9951ED-BD76-4535-9058-86DB92131A71}">
      <dgm:prSet phldrT="[Texto]"/>
      <dgm:spPr/>
      <dgm:t>
        <a:bodyPr/>
        <a:lstStyle/>
        <a:p>
          <a:r>
            <a:rPr lang="pt-BR" err="1"/>
            <a:t>AsTec</a:t>
          </a:r>
          <a:r>
            <a:rPr lang="pt-BR"/>
            <a:t> TDP</a:t>
          </a:r>
        </a:p>
      </dgm:t>
    </dgm:pt>
    <dgm:pt modelId="{035CEA36-8DB9-4943-81B2-13680296A806}" type="parTrans" cxnId="{E0762920-E2AB-46F0-8BF8-773922E2094B}">
      <dgm:prSet/>
      <dgm:spPr/>
      <dgm:t>
        <a:bodyPr/>
        <a:lstStyle/>
        <a:p>
          <a:endParaRPr lang="pt-BR"/>
        </a:p>
      </dgm:t>
    </dgm:pt>
    <dgm:pt modelId="{8D26B258-8CE8-4795-B40E-13BA68C8E8FC}" type="sibTrans" cxnId="{E0762920-E2AB-46F0-8BF8-773922E2094B}">
      <dgm:prSet/>
      <dgm:spPr/>
      <dgm:t>
        <a:bodyPr/>
        <a:lstStyle/>
        <a:p>
          <a:endParaRPr lang="pt-BR"/>
        </a:p>
      </dgm:t>
    </dgm:pt>
    <dgm:pt modelId="{968F874F-F75D-4A2E-B30F-10E9E234325B}">
      <dgm:prSet phldrT="[Texto]"/>
      <dgm:spPr/>
      <dgm:t>
        <a:bodyPr/>
        <a:lstStyle/>
        <a:p>
          <a:r>
            <a:rPr lang="pt-BR"/>
            <a:t>EMCFA</a:t>
          </a:r>
        </a:p>
      </dgm:t>
    </dgm:pt>
    <dgm:pt modelId="{ADDB532F-78AE-4ADE-B547-836692289F38}" type="parTrans" cxnId="{79C9C059-274C-4E14-9281-3096EC7CF06C}">
      <dgm:prSet/>
      <dgm:spPr/>
      <dgm:t>
        <a:bodyPr/>
        <a:lstStyle/>
        <a:p>
          <a:endParaRPr lang="pt-BR"/>
        </a:p>
      </dgm:t>
    </dgm:pt>
    <dgm:pt modelId="{C5838BD8-DCB5-452D-AC51-8A7CA99BCC9F}" type="sibTrans" cxnId="{79C9C059-274C-4E14-9281-3096EC7CF06C}">
      <dgm:prSet/>
      <dgm:spPr/>
      <dgm:t>
        <a:bodyPr/>
        <a:lstStyle/>
        <a:p>
          <a:endParaRPr lang="pt-BR"/>
        </a:p>
      </dgm:t>
    </dgm:pt>
    <dgm:pt modelId="{C9F4259F-1D69-4FC5-9E11-284DE861A3F9}">
      <dgm:prSet phldrT="[Texto]"/>
      <dgm:spPr/>
      <dgm:t>
        <a:bodyPr/>
        <a:lstStyle/>
        <a:p>
          <a:r>
            <a:rPr lang="pt-BR"/>
            <a:t>CHOC</a:t>
          </a:r>
        </a:p>
      </dgm:t>
    </dgm:pt>
    <dgm:pt modelId="{0A88B1FD-2BBA-43A8-BE19-CA15BFA3378E}" type="parTrans" cxnId="{75A2BD4A-843E-40C5-823B-FD4AEA415345}">
      <dgm:prSet/>
      <dgm:spPr/>
      <dgm:t>
        <a:bodyPr/>
        <a:lstStyle/>
        <a:p>
          <a:endParaRPr lang="pt-BR"/>
        </a:p>
      </dgm:t>
    </dgm:pt>
    <dgm:pt modelId="{FEE0B12B-EB4C-4C6A-B8CB-3D4FE55BE507}" type="sibTrans" cxnId="{75A2BD4A-843E-40C5-823B-FD4AEA415345}">
      <dgm:prSet/>
      <dgm:spPr/>
      <dgm:t>
        <a:bodyPr/>
        <a:lstStyle/>
        <a:p>
          <a:endParaRPr lang="pt-BR"/>
        </a:p>
      </dgm:t>
    </dgm:pt>
    <dgm:pt modelId="{F20F1679-6113-4353-AAC2-D3CB051EE488}">
      <dgm:prSet phldrT="[Texto]"/>
      <dgm:spPr/>
      <dgm:t>
        <a:bodyPr/>
        <a:lstStyle/>
        <a:p>
          <a:r>
            <a:rPr lang="pt-BR"/>
            <a:t>CAE</a:t>
          </a:r>
        </a:p>
      </dgm:t>
    </dgm:pt>
    <dgm:pt modelId="{09E97B81-DCD7-4A72-9DBE-F58D69D9E965}" type="parTrans" cxnId="{C35469A9-9974-40EB-878C-74C201BF6574}">
      <dgm:prSet/>
      <dgm:spPr/>
      <dgm:t>
        <a:bodyPr/>
        <a:lstStyle/>
        <a:p>
          <a:endParaRPr lang="pt-BR"/>
        </a:p>
      </dgm:t>
    </dgm:pt>
    <dgm:pt modelId="{D1DE3342-F2CD-43FE-9C18-8A53B87E64C3}" type="sibTrans" cxnId="{C35469A9-9974-40EB-878C-74C201BF6574}">
      <dgm:prSet/>
      <dgm:spPr/>
      <dgm:t>
        <a:bodyPr/>
        <a:lstStyle/>
        <a:p>
          <a:endParaRPr lang="pt-BR"/>
        </a:p>
      </dgm:t>
    </dgm:pt>
    <dgm:pt modelId="{247E956B-27DB-437D-BD56-4D03B590EA27}">
      <dgm:prSet phldrT="[Texto]"/>
      <dgm:spPr/>
      <dgm:t>
        <a:bodyPr/>
        <a:lstStyle/>
        <a:p>
          <a:r>
            <a:rPr lang="pt-BR"/>
            <a:t>CHELOG</a:t>
          </a:r>
        </a:p>
      </dgm:t>
    </dgm:pt>
    <dgm:pt modelId="{467266A6-671B-43C2-B226-74002C680054}" type="parTrans" cxnId="{78324D74-B9F8-4090-96EE-3E026F4EAA1D}">
      <dgm:prSet/>
      <dgm:spPr/>
      <dgm:t>
        <a:bodyPr/>
        <a:lstStyle/>
        <a:p>
          <a:endParaRPr lang="pt-BR"/>
        </a:p>
      </dgm:t>
    </dgm:pt>
    <dgm:pt modelId="{6BAFABE5-7053-43ED-A2E9-890412D4A0C1}" type="sibTrans" cxnId="{78324D74-B9F8-4090-96EE-3E026F4EAA1D}">
      <dgm:prSet/>
      <dgm:spPr/>
      <dgm:t>
        <a:bodyPr/>
        <a:lstStyle/>
        <a:p>
          <a:endParaRPr lang="pt-BR"/>
        </a:p>
      </dgm:t>
    </dgm:pt>
    <dgm:pt modelId="{4A1CE4B7-4BFC-4615-A4BC-D7DAC6B2C823}">
      <dgm:prSet phldrT="[Texto]"/>
      <dgm:spPr/>
      <dgm:t>
        <a:bodyPr/>
        <a:lstStyle/>
        <a:p>
          <a:r>
            <a:rPr lang="pt-BR"/>
            <a:t>SG</a:t>
          </a:r>
        </a:p>
      </dgm:t>
    </dgm:pt>
    <dgm:pt modelId="{4624DDBE-C9D3-47F4-B64B-22795141BA59}" type="parTrans" cxnId="{CBFB40DD-36BB-434B-8501-D364877CFE28}">
      <dgm:prSet/>
      <dgm:spPr/>
      <dgm:t>
        <a:bodyPr/>
        <a:lstStyle/>
        <a:p>
          <a:endParaRPr lang="pt-BR"/>
        </a:p>
      </dgm:t>
    </dgm:pt>
    <dgm:pt modelId="{309EA34B-9F95-496A-BC94-A874E9A30586}" type="sibTrans" cxnId="{CBFB40DD-36BB-434B-8501-D364877CFE28}">
      <dgm:prSet/>
      <dgm:spPr/>
      <dgm:t>
        <a:bodyPr/>
        <a:lstStyle/>
        <a:p>
          <a:endParaRPr lang="pt-BR"/>
        </a:p>
      </dgm:t>
    </dgm:pt>
    <dgm:pt modelId="{CA2E032A-983D-475C-B1CD-56FE1264A7F2}">
      <dgm:prSet phldrT="[Texto]"/>
      <dgm:spPr/>
      <dgm:t>
        <a:bodyPr/>
        <a:lstStyle/>
        <a:p>
          <a:r>
            <a:rPr lang="pt-BR"/>
            <a:t>SEORI</a:t>
          </a:r>
        </a:p>
      </dgm:t>
    </dgm:pt>
    <dgm:pt modelId="{2E5E9E19-37C5-4974-BF63-6475D10839CE}" type="parTrans" cxnId="{FBFE211A-B4DF-438E-B0F7-068CA45BF877}">
      <dgm:prSet/>
      <dgm:spPr/>
      <dgm:t>
        <a:bodyPr/>
        <a:lstStyle/>
        <a:p>
          <a:endParaRPr lang="pt-BR"/>
        </a:p>
      </dgm:t>
    </dgm:pt>
    <dgm:pt modelId="{2538ED18-E341-49A4-BC01-2086743E5C85}" type="sibTrans" cxnId="{FBFE211A-B4DF-438E-B0F7-068CA45BF877}">
      <dgm:prSet/>
      <dgm:spPr/>
      <dgm:t>
        <a:bodyPr/>
        <a:lstStyle/>
        <a:p>
          <a:endParaRPr lang="pt-BR"/>
        </a:p>
      </dgm:t>
    </dgm:pt>
    <dgm:pt modelId="{87C4A131-F8E6-48B9-BA10-93BB7DBC1A79}">
      <dgm:prSet phldrT="[Texto]"/>
      <dgm:spPr/>
      <dgm:t>
        <a:bodyPr/>
        <a:lstStyle/>
        <a:p>
          <a:r>
            <a:rPr lang="pt-BR"/>
            <a:t>SEPROD</a:t>
          </a:r>
        </a:p>
      </dgm:t>
    </dgm:pt>
    <dgm:pt modelId="{51C69CA4-A731-430F-9710-BE466AB5E793}" type="parTrans" cxnId="{CB26C57A-AFE9-41C7-823E-1A0E5544853D}">
      <dgm:prSet/>
      <dgm:spPr/>
      <dgm:t>
        <a:bodyPr/>
        <a:lstStyle/>
        <a:p>
          <a:endParaRPr lang="pt-BR"/>
        </a:p>
      </dgm:t>
    </dgm:pt>
    <dgm:pt modelId="{84CB7428-F47F-4493-9AC3-687757640F05}" type="sibTrans" cxnId="{CB26C57A-AFE9-41C7-823E-1A0E5544853D}">
      <dgm:prSet/>
      <dgm:spPr/>
      <dgm:t>
        <a:bodyPr/>
        <a:lstStyle/>
        <a:p>
          <a:endParaRPr lang="pt-BR"/>
        </a:p>
      </dgm:t>
    </dgm:pt>
    <dgm:pt modelId="{3D7D721F-31DE-4A39-9B01-D638F6FFEB19}">
      <dgm:prSet phldrT="[Texto]"/>
      <dgm:spPr/>
      <dgm:t>
        <a:bodyPr/>
        <a:lstStyle/>
        <a:p>
          <a:r>
            <a:rPr lang="pt-BR"/>
            <a:t>SEPESD</a:t>
          </a:r>
        </a:p>
      </dgm:t>
    </dgm:pt>
    <dgm:pt modelId="{94433D37-EDC7-4838-BD9C-9FF9CE48FAA2}" type="parTrans" cxnId="{971FE26D-A41A-45B3-ABC0-D46F05ECF395}">
      <dgm:prSet/>
      <dgm:spPr/>
      <dgm:t>
        <a:bodyPr/>
        <a:lstStyle/>
        <a:p>
          <a:endParaRPr lang="pt-BR"/>
        </a:p>
      </dgm:t>
    </dgm:pt>
    <dgm:pt modelId="{08001EDB-5719-45FA-A7AA-C3E6D6CB8B23}" type="sibTrans" cxnId="{971FE26D-A41A-45B3-ABC0-D46F05ECF395}">
      <dgm:prSet/>
      <dgm:spPr/>
      <dgm:t>
        <a:bodyPr/>
        <a:lstStyle/>
        <a:p>
          <a:endParaRPr lang="pt-BR"/>
        </a:p>
      </dgm:t>
    </dgm:pt>
    <dgm:pt modelId="{EF908E5A-041D-461F-9B6D-A57981267B02}">
      <dgm:prSet phldrT="[Texto]"/>
      <dgm:spPr/>
      <dgm:t>
        <a:bodyPr/>
        <a:lstStyle/>
        <a:p>
          <a:r>
            <a:rPr lang="pt-BR"/>
            <a:t>DETIC</a:t>
          </a:r>
        </a:p>
      </dgm:t>
    </dgm:pt>
    <dgm:pt modelId="{252818C7-112F-431A-89EB-C9E33B30A73E}" type="parTrans" cxnId="{C3AF07E7-3C00-41C7-9B16-F5E2C1DDC9EE}">
      <dgm:prSet/>
      <dgm:spPr/>
      <dgm:t>
        <a:bodyPr/>
        <a:lstStyle/>
        <a:p>
          <a:endParaRPr lang="pt-BR"/>
        </a:p>
      </dgm:t>
    </dgm:pt>
    <dgm:pt modelId="{6B5582AB-060D-447F-8973-E95C0BBE8AA4}" type="sibTrans" cxnId="{C3AF07E7-3C00-41C7-9B16-F5E2C1DDC9EE}">
      <dgm:prSet/>
      <dgm:spPr/>
      <dgm:t>
        <a:bodyPr/>
        <a:lstStyle/>
        <a:p>
          <a:endParaRPr lang="pt-BR"/>
        </a:p>
      </dgm:t>
    </dgm:pt>
    <dgm:pt modelId="{25EF3FF1-169C-41A2-BA7B-60D92ADDB56F}">
      <dgm:prSet phldrT="[Texto]"/>
      <dgm:spPr/>
      <dgm:t>
        <a:bodyPr/>
        <a:lstStyle/>
        <a:p>
          <a:r>
            <a:rPr lang="pt-BR"/>
            <a:t>CENSIPAM</a:t>
          </a:r>
        </a:p>
      </dgm:t>
    </dgm:pt>
    <dgm:pt modelId="{230AB913-614F-4CB6-8C52-8D96493C1646}" type="parTrans" cxnId="{6CDBD4AC-7DB3-4A73-B9D2-99D8C7A4F1C9}">
      <dgm:prSet/>
      <dgm:spPr/>
      <dgm:t>
        <a:bodyPr/>
        <a:lstStyle/>
        <a:p>
          <a:endParaRPr lang="pt-BR"/>
        </a:p>
      </dgm:t>
    </dgm:pt>
    <dgm:pt modelId="{03DBDF92-49A7-4212-B44B-9C79A4C7FB4D}" type="sibTrans" cxnId="{6CDBD4AC-7DB3-4A73-B9D2-99D8C7A4F1C9}">
      <dgm:prSet/>
      <dgm:spPr/>
      <dgm:t>
        <a:bodyPr/>
        <a:lstStyle/>
        <a:p>
          <a:endParaRPr lang="pt-BR"/>
        </a:p>
      </dgm:t>
    </dgm:pt>
    <dgm:pt modelId="{3775DA53-C364-4935-A90C-0A9F60B1E69C}">
      <dgm:prSet phldrT="[Texto]"/>
      <dgm:spPr/>
      <dgm:t>
        <a:bodyPr/>
        <a:lstStyle/>
        <a:p>
          <a:r>
            <a:rPr lang="pt-BR"/>
            <a:t>CHEC</a:t>
          </a:r>
        </a:p>
      </dgm:t>
    </dgm:pt>
    <dgm:pt modelId="{88432CD3-1990-4606-B8A1-8D5EB3455B0B}" type="parTrans" cxnId="{02EE5360-858D-4DC0-88E0-93A0DAA6D7CD}">
      <dgm:prSet/>
      <dgm:spPr/>
      <dgm:t>
        <a:bodyPr/>
        <a:lstStyle/>
        <a:p>
          <a:endParaRPr lang="pt-BR"/>
        </a:p>
      </dgm:t>
    </dgm:pt>
    <dgm:pt modelId="{5A279198-45F0-4B5C-8C9F-F287AA44604B}" type="sibTrans" cxnId="{02EE5360-858D-4DC0-88E0-93A0DAA6D7CD}">
      <dgm:prSet/>
      <dgm:spPr/>
      <dgm:t>
        <a:bodyPr/>
        <a:lstStyle/>
        <a:p>
          <a:endParaRPr lang="pt-BR"/>
        </a:p>
      </dgm:t>
    </dgm:pt>
    <dgm:pt modelId="{111A5552-0140-4667-A336-4C44958CC59E}" type="pres">
      <dgm:prSet presAssocID="{CD28AD73-6308-48B5-A2F8-73EDF98E86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3F2F8D-6C57-45FC-9C0F-ABAC7A4A5B66}" type="pres">
      <dgm:prSet presAssocID="{5F9951ED-BD76-4535-9058-86DB92131A71}" presName="centerShape" presStyleLbl="node0" presStyleIdx="0" presStyleCnt="1" custScaleX="161107" custLinFactNeighborY="0"/>
      <dgm:spPr/>
    </dgm:pt>
    <dgm:pt modelId="{999B0C41-7CF5-4298-B39B-7B397CCC8BE0}" type="pres">
      <dgm:prSet presAssocID="{ADDB532F-78AE-4ADE-B547-836692289F38}" presName="Name9" presStyleLbl="parChTrans1D2" presStyleIdx="0" presStyleCnt="11"/>
      <dgm:spPr/>
    </dgm:pt>
    <dgm:pt modelId="{C25EEF15-71B9-4320-8485-E0C86254E7BF}" type="pres">
      <dgm:prSet presAssocID="{ADDB532F-78AE-4ADE-B547-836692289F38}" presName="connTx" presStyleLbl="parChTrans1D2" presStyleIdx="0" presStyleCnt="11"/>
      <dgm:spPr/>
    </dgm:pt>
    <dgm:pt modelId="{8B37F2D4-21B1-4CCB-9C89-5FB96CD0C782}" type="pres">
      <dgm:prSet presAssocID="{968F874F-F75D-4A2E-B30F-10E9E234325B}" presName="node" presStyleLbl="node1" presStyleIdx="0" presStyleCnt="11">
        <dgm:presLayoutVars>
          <dgm:bulletEnabled val="1"/>
        </dgm:presLayoutVars>
      </dgm:prSet>
      <dgm:spPr/>
    </dgm:pt>
    <dgm:pt modelId="{04A0F0F4-2CC0-49CA-AD8A-E2123E416383}" type="pres">
      <dgm:prSet presAssocID="{0A88B1FD-2BBA-43A8-BE19-CA15BFA3378E}" presName="Name9" presStyleLbl="parChTrans1D2" presStyleIdx="1" presStyleCnt="11"/>
      <dgm:spPr/>
    </dgm:pt>
    <dgm:pt modelId="{ACAB9AD1-25EC-4AEA-AD24-9050FA8855FE}" type="pres">
      <dgm:prSet presAssocID="{0A88B1FD-2BBA-43A8-BE19-CA15BFA3378E}" presName="connTx" presStyleLbl="parChTrans1D2" presStyleIdx="1" presStyleCnt="11"/>
      <dgm:spPr/>
    </dgm:pt>
    <dgm:pt modelId="{5D1E00CC-76F2-4C04-A651-87FDF48F4F87}" type="pres">
      <dgm:prSet presAssocID="{C9F4259F-1D69-4FC5-9E11-284DE861A3F9}" presName="node" presStyleLbl="node1" presStyleIdx="1" presStyleCnt="11" custRadScaleRad="104120" custRadScaleInc="3720">
        <dgm:presLayoutVars>
          <dgm:bulletEnabled val="1"/>
        </dgm:presLayoutVars>
      </dgm:prSet>
      <dgm:spPr/>
    </dgm:pt>
    <dgm:pt modelId="{4A1123D4-172F-4CBB-8925-68DFACCCCAF6}" type="pres">
      <dgm:prSet presAssocID="{88432CD3-1990-4606-B8A1-8D5EB3455B0B}" presName="Name9" presStyleLbl="parChTrans1D2" presStyleIdx="2" presStyleCnt="11"/>
      <dgm:spPr/>
    </dgm:pt>
    <dgm:pt modelId="{A9F66626-470B-49C9-B3AC-9BD652E20AE3}" type="pres">
      <dgm:prSet presAssocID="{88432CD3-1990-4606-B8A1-8D5EB3455B0B}" presName="connTx" presStyleLbl="parChTrans1D2" presStyleIdx="2" presStyleCnt="11"/>
      <dgm:spPr/>
    </dgm:pt>
    <dgm:pt modelId="{D0BABF6B-7138-45B6-AF68-178414315180}" type="pres">
      <dgm:prSet presAssocID="{3775DA53-C364-4935-A90C-0A9F60B1E69C}" presName="node" presStyleLbl="node1" presStyleIdx="2" presStyleCnt="11">
        <dgm:presLayoutVars>
          <dgm:bulletEnabled val="1"/>
        </dgm:presLayoutVars>
      </dgm:prSet>
      <dgm:spPr/>
    </dgm:pt>
    <dgm:pt modelId="{92539AF8-BFD8-4F69-AB1C-5B25E953367F}" type="pres">
      <dgm:prSet presAssocID="{09E97B81-DCD7-4A72-9DBE-F58D69D9E965}" presName="Name9" presStyleLbl="parChTrans1D2" presStyleIdx="3" presStyleCnt="11"/>
      <dgm:spPr/>
    </dgm:pt>
    <dgm:pt modelId="{F4B40378-F420-4DE2-9C73-7FA2F519CE28}" type="pres">
      <dgm:prSet presAssocID="{09E97B81-DCD7-4A72-9DBE-F58D69D9E965}" presName="connTx" presStyleLbl="parChTrans1D2" presStyleIdx="3" presStyleCnt="11"/>
      <dgm:spPr/>
    </dgm:pt>
    <dgm:pt modelId="{259660B4-A6E3-40EB-BFA8-C639EC333E9F}" type="pres">
      <dgm:prSet presAssocID="{F20F1679-6113-4353-AAC2-D3CB051EE488}" presName="node" presStyleLbl="node1" presStyleIdx="3" presStyleCnt="11">
        <dgm:presLayoutVars>
          <dgm:bulletEnabled val="1"/>
        </dgm:presLayoutVars>
      </dgm:prSet>
      <dgm:spPr/>
    </dgm:pt>
    <dgm:pt modelId="{7A7B5CD6-676A-4B9E-8F14-5F11CF63105D}" type="pres">
      <dgm:prSet presAssocID="{467266A6-671B-43C2-B226-74002C680054}" presName="Name9" presStyleLbl="parChTrans1D2" presStyleIdx="4" presStyleCnt="11"/>
      <dgm:spPr/>
    </dgm:pt>
    <dgm:pt modelId="{372C63AB-530D-4A4C-B932-D05C5957AF52}" type="pres">
      <dgm:prSet presAssocID="{467266A6-671B-43C2-B226-74002C680054}" presName="connTx" presStyleLbl="parChTrans1D2" presStyleIdx="4" presStyleCnt="11"/>
      <dgm:spPr/>
    </dgm:pt>
    <dgm:pt modelId="{1CAE5549-FA3B-4F12-8188-9DAB2EFA8518}" type="pres">
      <dgm:prSet presAssocID="{247E956B-27DB-437D-BD56-4D03B590EA27}" presName="node" presStyleLbl="node1" presStyleIdx="4" presStyleCnt="11">
        <dgm:presLayoutVars>
          <dgm:bulletEnabled val="1"/>
        </dgm:presLayoutVars>
      </dgm:prSet>
      <dgm:spPr/>
    </dgm:pt>
    <dgm:pt modelId="{F7F08DF7-F590-4C85-BB11-1E1E34508E0E}" type="pres">
      <dgm:prSet presAssocID="{4624DDBE-C9D3-47F4-B64B-22795141BA59}" presName="Name9" presStyleLbl="parChTrans1D2" presStyleIdx="5" presStyleCnt="11"/>
      <dgm:spPr/>
    </dgm:pt>
    <dgm:pt modelId="{CC22C52F-C773-4F69-A1C5-ECB9788A61B3}" type="pres">
      <dgm:prSet presAssocID="{4624DDBE-C9D3-47F4-B64B-22795141BA59}" presName="connTx" presStyleLbl="parChTrans1D2" presStyleIdx="5" presStyleCnt="11"/>
      <dgm:spPr/>
    </dgm:pt>
    <dgm:pt modelId="{B32AB00C-DA57-47B7-86FC-595BBE21F850}" type="pres">
      <dgm:prSet presAssocID="{4A1CE4B7-4BFC-4615-A4BC-D7DAC6B2C823}" presName="node" presStyleLbl="node1" presStyleIdx="5" presStyleCnt="11">
        <dgm:presLayoutVars>
          <dgm:bulletEnabled val="1"/>
        </dgm:presLayoutVars>
      </dgm:prSet>
      <dgm:spPr/>
    </dgm:pt>
    <dgm:pt modelId="{2CD313B9-5726-41D7-BF28-18DEDCF94BEB}" type="pres">
      <dgm:prSet presAssocID="{2E5E9E19-37C5-4974-BF63-6475D10839CE}" presName="Name9" presStyleLbl="parChTrans1D2" presStyleIdx="6" presStyleCnt="11"/>
      <dgm:spPr/>
    </dgm:pt>
    <dgm:pt modelId="{9802A263-6673-4615-83A9-7D64D0DCBE70}" type="pres">
      <dgm:prSet presAssocID="{2E5E9E19-37C5-4974-BF63-6475D10839CE}" presName="connTx" presStyleLbl="parChTrans1D2" presStyleIdx="6" presStyleCnt="11"/>
      <dgm:spPr/>
    </dgm:pt>
    <dgm:pt modelId="{7146565E-F24C-4DF9-8057-AD99587E4216}" type="pres">
      <dgm:prSet presAssocID="{CA2E032A-983D-475C-B1CD-56FE1264A7F2}" presName="node" presStyleLbl="node1" presStyleIdx="6" presStyleCnt="11">
        <dgm:presLayoutVars>
          <dgm:bulletEnabled val="1"/>
        </dgm:presLayoutVars>
      </dgm:prSet>
      <dgm:spPr/>
    </dgm:pt>
    <dgm:pt modelId="{EB7B84FD-3238-4C06-B91B-07074B09BED9}" type="pres">
      <dgm:prSet presAssocID="{51C69CA4-A731-430F-9710-BE466AB5E793}" presName="Name9" presStyleLbl="parChTrans1D2" presStyleIdx="7" presStyleCnt="11"/>
      <dgm:spPr/>
    </dgm:pt>
    <dgm:pt modelId="{55268892-32EE-4944-9CF6-48088864F2DB}" type="pres">
      <dgm:prSet presAssocID="{51C69CA4-A731-430F-9710-BE466AB5E793}" presName="connTx" presStyleLbl="parChTrans1D2" presStyleIdx="7" presStyleCnt="11"/>
      <dgm:spPr/>
    </dgm:pt>
    <dgm:pt modelId="{9BDABA4B-EC73-4F17-B0D5-A1DFF48F9043}" type="pres">
      <dgm:prSet presAssocID="{87C4A131-F8E6-48B9-BA10-93BB7DBC1A79}" presName="node" presStyleLbl="node1" presStyleIdx="7" presStyleCnt="11">
        <dgm:presLayoutVars>
          <dgm:bulletEnabled val="1"/>
        </dgm:presLayoutVars>
      </dgm:prSet>
      <dgm:spPr/>
    </dgm:pt>
    <dgm:pt modelId="{2F384BC9-2B8C-4A54-BABA-50FB02632BA0}" type="pres">
      <dgm:prSet presAssocID="{94433D37-EDC7-4838-BD9C-9FF9CE48FAA2}" presName="Name9" presStyleLbl="parChTrans1D2" presStyleIdx="8" presStyleCnt="11"/>
      <dgm:spPr/>
    </dgm:pt>
    <dgm:pt modelId="{D673B582-8047-409B-B972-C6699595D42D}" type="pres">
      <dgm:prSet presAssocID="{94433D37-EDC7-4838-BD9C-9FF9CE48FAA2}" presName="connTx" presStyleLbl="parChTrans1D2" presStyleIdx="8" presStyleCnt="11"/>
      <dgm:spPr/>
    </dgm:pt>
    <dgm:pt modelId="{E05BB5D1-FB66-4773-883D-D3C58F91B424}" type="pres">
      <dgm:prSet presAssocID="{3D7D721F-31DE-4A39-9B01-D638F6FFEB19}" presName="node" presStyleLbl="node1" presStyleIdx="8" presStyleCnt="11">
        <dgm:presLayoutVars>
          <dgm:bulletEnabled val="1"/>
        </dgm:presLayoutVars>
      </dgm:prSet>
      <dgm:spPr/>
    </dgm:pt>
    <dgm:pt modelId="{96C28EF2-AAAD-4EEF-97EA-CF2FFE43C98D}" type="pres">
      <dgm:prSet presAssocID="{230AB913-614F-4CB6-8C52-8D96493C1646}" presName="Name9" presStyleLbl="parChTrans1D2" presStyleIdx="9" presStyleCnt="11"/>
      <dgm:spPr/>
    </dgm:pt>
    <dgm:pt modelId="{D469B411-5D39-4B8C-AD43-560A56FF236E}" type="pres">
      <dgm:prSet presAssocID="{230AB913-614F-4CB6-8C52-8D96493C1646}" presName="connTx" presStyleLbl="parChTrans1D2" presStyleIdx="9" presStyleCnt="11"/>
      <dgm:spPr/>
    </dgm:pt>
    <dgm:pt modelId="{0EC246C8-2E2F-4308-B20F-8CCC12785D78}" type="pres">
      <dgm:prSet presAssocID="{25EF3FF1-169C-41A2-BA7B-60D92ADDB56F}" presName="node" presStyleLbl="node1" presStyleIdx="9" presStyleCnt="11">
        <dgm:presLayoutVars>
          <dgm:bulletEnabled val="1"/>
        </dgm:presLayoutVars>
      </dgm:prSet>
      <dgm:spPr/>
    </dgm:pt>
    <dgm:pt modelId="{F96FBFB2-470E-4503-9368-9DD2E424FFA0}" type="pres">
      <dgm:prSet presAssocID="{252818C7-112F-431A-89EB-C9E33B30A73E}" presName="Name9" presStyleLbl="parChTrans1D2" presStyleIdx="10" presStyleCnt="11"/>
      <dgm:spPr/>
    </dgm:pt>
    <dgm:pt modelId="{FCBC22CA-48C0-48D9-8E84-F348886CDE96}" type="pres">
      <dgm:prSet presAssocID="{252818C7-112F-431A-89EB-C9E33B30A73E}" presName="connTx" presStyleLbl="parChTrans1D2" presStyleIdx="10" presStyleCnt="11"/>
      <dgm:spPr/>
    </dgm:pt>
    <dgm:pt modelId="{DB48402A-0762-468A-ADF3-8BD739BCEA4E}" type="pres">
      <dgm:prSet presAssocID="{EF908E5A-041D-461F-9B6D-A57981267B0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B31EF04-0D22-4371-BAB5-D6A8CF031703}" type="presOf" srcId="{88432CD3-1990-4606-B8A1-8D5EB3455B0B}" destId="{4A1123D4-172F-4CBB-8925-68DFACCCCAF6}" srcOrd="0" destOrd="0" presId="urn:microsoft.com/office/officeart/2005/8/layout/radial1"/>
    <dgm:cxn modelId="{52745E05-1958-42BB-8A60-4C3D932CAEF7}" type="presOf" srcId="{25EF3FF1-169C-41A2-BA7B-60D92ADDB56F}" destId="{0EC246C8-2E2F-4308-B20F-8CCC12785D78}" srcOrd="0" destOrd="0" presId="urn:microsoft.com/office/officeart/2005/8/layout/radial1"/>
    <dgm:cxn modelId="{BFA7AF0F-2D13-4307-965E-D7C0B3153CB6}" type="presOf" srcId="{968F874F-F75D-4A2E-B30F-10E9E234325B}" destId="{8B37F2D4-21B1-4CCB-9C89-5FB96CD0C782}" srcOrd="0" destOrd="0" presId="urn:microsoft.com/office/officeart/2005/8/layout/radial1"/>
    <dgm:cxn modelId="{29808412-F99B-49A4-8EA4-A654500EE835}" type="presOf" srcId="{51C69CA4-A731-430F-9710-BE466AB5E793}" destId="{55268892-32EE-4944-9CF6-48088864F2DB}" srcOrd="1" destOrd="0" presId="urn:microsoft.com/office/officeart/2005/8/layout/radial1"/>
    <dgm:cxn modelId="{FBFE211A-B4DF-438E-B0F7-068CA45BF877}" srcId="{5F9951ED-BD76-4535-9058-86DB92131A71}" destId="{CA2E032A-983D-475C-B1CD-56FE1264A7F2}" srcOrd="6" destOrd="0" parTransId="{2E5E9E19-37C5-4974-BF63-6475D10839CE}" sibTransId="{2538ED18-E341-49A4-BC01-2086743E5C85}"/>
    <dgm:cxn modelId="{F7164B1F-B805-4CFD-84FE-ABF48C60E34F}" type="presOf" srcId="{CD28AD73-6308-48B5-A2F8-73EDF98E865D}" destId="{111A5552-0140-4667-A336-4C44958CC59E}" srcOrd="0" destOrd="0" presId="urn:microsoft.com/office/officeart/2005/8/layout/radial1"/>
    <dgm:cxn modelId="{E0762920-E2AB-46F0-8BF8-773922E2094B}" srcId="{CD28AD73-6308-48B5-A2F8-73EDF98E865D}" destId="{5F9951ED-BD76-4535-9058-86DB92131A71}" srcOrd="0" destOrd="0" parTransId="{035CEA36-8DB9-4943-81B2-13680296A806}" sibTransId="{8D26B258-8CE8-4795-B40E-13BA68C8E8FC}"/>
    <dgm:cxn modelId="{E3137B27-01F7-411E-8769-BEC6EA0068C8}" type="presOf" srcId="{4A1CE4B7-4BFC-4615-A4BC-D7DAC6B2C823}" destId="{B32AB00C-DA57-47B7-86FC-595BBE21F850}" srcOrd="0" destOrd="0" presId="urn:microsoft.com/office/officeart/2005/8/layout/radial1"/>
    <dgm:cxn modelId="{A01FAC2C-016B-4A1E-969E-E185BD8B8EEC}" type="presOf" srcId="{3775DA53-C364-4935-A90C-0A9F60B1E69C}" destId="{D0BABF6B-7138-45B6-AF68-178414315180}" srcOrd="0" destOrd="0" presId="urn:microsoft.com/office/officeart/2005/8/layout/radial1"/>
    <dgm:cxn modelId="{ED01362D-DFF0-4FD4-8CDB-324AA34FAF2F}" type="presOf" srcId="{230AB913-614F-4CB6-8C52-8D96493C1646}" destId="{D469B411-5D39-4B8C-AD43-560A56FF236E}" srcOrd="1" destOrd="0" presId="urn:microsoft.com/office/officeart/2005/8/layout/radial1"/>
    <dgm:cxn modelId="{7F67FC2D-83E7-45ED-9D23-F587375A8FDC}" type="presOf" srcId="{2E5E9E19-37C5-4974-BF63-6475D10839CE}" destId="{2CD313B9-5726-41D7-BF28-18DEDCF94BEB}" srcOrd="0" destOrd="0" presId="urn:microsoft.com/office/officeart/2005/8/layout/radial1"/>
    <dgm:cxn modelId="{60AD7C2F-48DB-4803-9D64-B0CB14F9C58E}" type="presOf" srcId="{87C4A131-F8E6-48B9-BA10-93BB7DBC1A79}" destId="{9BDABA4B-EC73-4F17-B0D5-A1DFF48F9043}" srcOrd="0" destOrd="0" presId="urn:microsoft.com/office/officeart/2005/8/layout/radial1"/>
    <dgm:cxn modelId="{1A592A36-CC07-444B-B265-269C127CF0AA}" type="presOf" srcId="{94433D37-EDC7-4838-BD9C-9FF9CE48FAA2}" destId="{2F384BC9-2B8C-4A54-BABA-50FB02632BA0}" srcOrd="0" destOrd="0" presId="urn:microsoft.com/office/officeart/2005/8/layout/radial1"/>
    <dgm:cxn modelId="{162F8337-EF32-4398-A31F-FAC009DAE557}" type="presOf" srcId="{5F9951ED-BD76-4535-9058-86DB92131A71}" destId="{3B3F2F8D-6C57-45FC-9C0F-ABAC7A4A5B66}" srcOrd="0" destOrd="0" presId="urn:microsoft.com/office/officeart/2005/8/layout/radial1"/>
    <dgm:cxn modelId="{7CEC0838-9AAC-4FA9-9984-384C912F3FD4}" type="presOf" srcId="{4624DDBE-C9D3-47F4-B64B-22795141BA59}" destId="{CC22C52F-C773-4F69-A1C5-ECB9788A61B3}" srcOrd="1" destOrd="0" presId="urn:microsoft.com/office/officeart/2005/8/layout/radial1"/>
    <dgm:cxn modelId="{C9C5525B-F5DE-4548-A707-0A8BB824456C}" type="presOf" srcId="{EF908E5A-041D-461F-9B6D-A57981267B02}" destId="{DB48402A-0762-468A-ADF3-8BD739BCEA4E}" srcOrd="0" destOrd="0" presId="urn:microsoft.com/office/officeart/2005/8/layout/radial1"/>
    <dgm:cxn modelId="{02EE5360-858D-4DC0-88E0-93A0DAA6D7CD}" srcId="{5F9951ED-BD76-4535-9058-86DB92131A71}" destId="{3775DA53-C364-4935-A90C-0A9F60B1E69C}" srcOrd="2" destOrd="0" parTransId="{88432CD3-1990-4606-B8A1-8D5EB3455B0B}" sibTransId="{5A279198-45F0-4B5C-8C9F-F287AA44604B}"/>
    <dgm:cxn modelId="{87245346-1320-4FCA-949E-EE9CE6EB9834}" type="presOf" srcId="{252818C7-112F-431A-89EB-C9E33B30A73E}" destId="{FCBC22CA-48C0-48D9-8E84-F348886CDE96}" srcOrd="1" destOrd="0" presId="urn:microsoft.com/office/officeart/2005/8/layout/radial1"/>
    <dgm:cxn modelId="{DFCD0568-6B2B-43D4-8308-42C674FA642D}" type="presOf" srcId="{467266A6-671B-43C2-B226-74002C680054}" destId="{7A7B5CD6-676A-4B9E-8F14-5F11CF63105D}" srcOrd="0" destOrd="0" presId="urn:microsoft.com/office/officeart/2005/8/layout/radial1"/>
    <dgm:cxn modelId="{75A2BD4A-843E-40C5-823B-FD4AEA415345}" srcId="{5F9951ED-BD76-4535-9058-86DB92131A71}" destId="{C9F4259F-1D69-4FC5-9E11-284DE861A3F9}" srcOrd="1" destOrd="0" parTransId="{0A88B1FD-2BBA-43A8-BE19-CA15BFA3378E}" sibTransId="{FEE0B12B-EB4C-4C6A-B8CB-3D4FE55BE507}"/>
    <dgm:cxn modelId="{F623C64B-293A-4B9F-AF23-DF7595171B90}" type="presOf" srcId="{4624DDBE-C9D3-47F4-B64B-22795141BA59}" destId="{F7F08DF7-F590-4C85-BB11-1E1E34508E0E}" srcOrd="0" destOrd="0" presId="urn:microsoft.com/office/officeart/2005/8/layout/radial1"/>
    <dgm:cxn modelId="{971FE26D-A41A-45B3-ABC0-D46F05ECF395}" srcId="{5F9951ED-BD76-4535-9058-86DB92131A71}" destId="{3D7D721F-31DE-4A39-9B01-D638F6FFEB19}" srcOrd="8" destOrd="0" parTransId="{94433D37-EDC7-4838-BD9C-9FF9CE48FAA2}" sibTransId="{08001EDB-5719-45FA-A7AA-C3E6D6CB8B23}"/>
    <dgm:cxn modelId="{78324D74-B9F8-4090-96EE-3E026F4EAA1D}" srcId="{5F9951ED-BD76-4535-9058-86DB92131A71}" destId="{247E956B-27DB-437D-BD56-4D03B590EA27}" srcOrd="4" destOrd="0" parTransId="{467266A6-671B-43C2-B226-74002C680054}" sibTransId="{6BAFABE5-7053-43ED-A2E9-890412D4A0C1}"/>
    <dgm:cxn modelId="{B63A6155-40B5-42EA-8F9D-184E33AAD391}" type="presOf" srcId="{252818C7-112F-431A-89EB-C9E33B30A73E}" destId="{F96FBFB2-470E-4503-9368-9DD2E424FFA0}" srcOrd="0" destOrd="0" presId="urn:microsoft.com/office/officeart/2005/8/layout/radial1"/>
    <dgm:cxn modelId="{AD934B55-794E-43F1-9341-DD9D9426B91D}" type="presOf" srcId="{C9F4259F-1D69-4FC5-9E11-284DE861A3F9}" destId="{5D1E00CC-76F2-4C04-A651-87FDF48F4F87}" srcOrd="0" destOrd="0" presId="urn:microsoft.com/office/officeart/2005/8/layout/radial1"/>
    <dgm:cxn modelId="{32CB3556-089B-4946-A70F-A27BABCF93EA}" type="presOf" srcId="{ADDB532F-78AE-4ADE-B547-836692289F38}" destId="{C25EEF15-71B9-4320-8485-E0C86254E7BF}" srcOrd="1" destOrd="0" presId="urn:microsoft.com/office/officeart/2005/8/layout/radial1"/>
    <dgm:cxn modelId="{79C9C059-274C-4E14-9281-3096EC7CF06C}" srcId="{5F9951ED-BD76-4535-9058-86DB92131A71}" destId="{968F874F-F75D-4A2E-B30F-10E9E234325B}" srcOrd="0" destOrd="0" parTransId="{ADDB532F-78AE-4ADE-B547-836692289F38}" sibTransId="{C5838BD8-DCB5-452D-AC51-8A7CA99BCC9F}"/>
    <dgm:cxn modelId="{CB26C57A-AFE9-41C7-823E-1A0E5544853D}" srcId="{5F9951ED-BD76-4535-9058-86DB92131A71}" destId="{87C4A131-F8E6-48B9-BA10-93BB7DBC1A79}" srcOrd="7" destOrd="0" parTransId="{51C69CA4-A731-430F-9710-BE466AB5E793}" sibTransId="{84CB7428-F47F-4493-9AC3-687757640F05}"/>
    <dgm:cxn modelId="{0EB91C89-B009-4DCB-9229-E4BD3F327B68}" type="presOf" srcId="{230AB913-614F-4CB6-8C52-8D96493C1646}" destId="{96C28EF2-AAAD-4EEF-97EA-CF2FFE43C98D}" srcOrd="0" destOrd="0" presId="urn:microsoft.com/office/officeart/2005/8/layout/radial1"/>
    <dgm:cxn modelId="{C3EA6292-E261-49B7-9295-DF9BEDC4C21E}" type="presOf" srcId="{09E97B81-DCD7-4A72-9DBE-F58D69D9E965}" destId="{F4B40378-F420-4DE2-9C73-7FA2F519CE28}" srcOrd="1" destOrd="0" presId="urn:microsoft.com/office/officeart/2005/8/layout/radial1"/>
    <dgm:cxn modelId="{1CCE9B92-7244-4781-B01C-0FF601F5935C}" type="presOf" srcId="{09E97B81-DCD7-4A72-9DBE-F58D69D9E965}" destId="{92539AF8-BFD8-4F69-AB1C-5B25E953367F}" srcOrd="0" destOrd="0" presId="urn:microsoft.com/office/officeart/2005/8/layout/radial1"/>
    <dgm:cxn modelId="{7CCDE395-EF68-4F48-833F-BCFE49CD6088}" type="presOf" srcId="{0A88B1FD-2BBA-43A8-BE19-CA15BFA3378E}" destId="{ACAB9AD1-25EC-4AEA-AD24-9050FA8855FE}" srcOrd="1" destOrd="0" presId="urn:microsoft.com/office/officeart/2005/8/layout/radial1"/>
    <dgm:cxn modelId="{C419079A-F4B2-4AEF-B0B2-54011D5E95AB}" type="presOf" srcId="{F20F1679-6113-4353-AAC2-D3CB051EE488}" destId="{259660B4-A6E3-40EB-BFA8-C639EC333E9F}" srcOrd="0" destOrd="0" presId="urn:microsoft.com/office/officeart/2005/8/layout/radial1"/>
    <dgm:cxn modelId="{FDA1439F-D84C-4537-A933-86E00295BD00}" type="presOf" srcId="{0A88B1FD-2BBA-43A8-BE19-CA15BFA3378E}" destId="{04A0F0F4-2CC0-49CA-AD8A-E2123E416383}" srcOrd="0" destOrd="0" presId="urn:microsoft.com/office/officeart/2005/8/layout/radial1"/>
    <dgm:cxn modelId="{C35469A9-9974-40EB-878C-74C201BF6574}" srcId="{5F9951ED-BD76-4535-9058-86DB92131A71}" destId="{F20F1679-6113-4353-AAC2-D3CB051EE488}" srcOrd="3" destOrd="0" parTransId="{09E97B81-DCD7-4A72-9DBE-F58D69D9E965}" sibTransId="{D1DE3342-F2CD-43FE-9C18-8A53B87E64C3}"/>
    <dgm:cxn modelId="{9F5DC4AC-6B05-46B3-8356-66103703C3BE}" type="presOf" srcId="{3D7D721F-31DE-4A39-9B01-D638F6FFEB19}" destId="{E05BB5D1-FB66-4773-883D-D3C58F91B424}" srcOrd="0" destOrd="0" presId="urn:microsoft.com/office/officeart/2005/8/layout/radial1"/>
    <dgm:cxn modelId="{6CDBD4AC-7DB3-4A73-B9D2-99D8C7A4F1C9}" srcId="{5F9951ED-BD76-4535-9058-86DB92131A71}" destId="{25EF3FF1-169C-41A2-BA7B-60D92ADDB56F}" srcOrd="9" destOrd="0" parTransId="{230AB913-614F-4CB6-8C52-8D96493C1646}" sibTransId="{03DBDF92-49A7-4212-B44B-9C79A4C7FB4D}"/>
    <dgm:cxn modelId="{6D16BBC7-5B04-478C-BE39-48D8B9848E7B}" type="presOf" srcId="{2E5E9E19-37C5-4974-BF63-6475D10839CE}" destId="{9802A263-6673-4615-83A9-7D64D0DCBE70}" srcOrd="1" destOrd="0" presId="urn:microsoft.com/office/officeart/2005/8/layout/radial1"/>
    <dgm:cxn modelId="{112DAFC9-9335-49CE-8DC1-9722CD7648C5}" type="presOf" srcId="{CA2E032A-983D-475C-B1CD-56FE1264A7F2}" destId="{7146565E-F24C-4DF9-8057-AD99587E4216}" srcOrd="0" destOrd="0" presId="urn:microsoft.com/office/officeart/2005/8/layout/radial1"/>
    <dgm:cxn modelId="{10793CD4-B24A-46BA-923A-B3312B9EF41B}" type="presOf" srcId="{467266A6-671B-43C2-B226-74002C680054}" destId="{372C63AB-530D-4A4C-B932-D05C5957AF52}" srcOrd="1" destOrd="0" presId="urn:microsoft.com/office/officeart/2005/8/layout/radial1"/>
    <dgm:cxn modelId="{CBFB40DD-36BB-434B-8501-D364877CFE28}" srcId="{5F9951ED-BD76-4535-9058-86DB92131A71}" destId="{4A1CE4B7-4BFC-4615-A4BC-D7DAC6B2C823}" srcOrd="5" destOrd="0" parTransId="{4624DDBE-C9D3-47F4-B64B-22795141BA59}" sibTransId="{309EA34B-9F95-496A-BC94-A874E9A30586}"/>
    <dgm:cxn modelId="{C3AF07E7-3C00-41C7-9B16-F5E2C1DDC9EE}" srcId="{5F9951ED-BD76-4535-9058-86DB92131A71}" destId="{EF908E5A-041D-461F-9B6D-A57981267B02}" srcOrd="10" destOrd="0" parTransId="{252818C7-112F-431A-89EB-C9E33B30A73E}" sibTransId="{6B5582AB-060D-447F-8973-E95C0BBE8AA4}"/>
    <dgm:cxn modelId="{9BCBDFEF-4FC3-40D7-8B2C-04A6283C1D20}" type="presOf" srcId="{94433D37-EDC7-4838-BD9C-9FF9CE48FAA2}" destId="{D673B582-8047-409B-B972-C6699595D42D}" srcOrd="1" destOrd="0" presId="urn:microsoft.com/office/officeart/2005/8/layout/radial1"/>
    <dgm:cxn modelId="{CD08BFF0-9AF2-4B90-AA12-552472D244D5}" type="presOf" srcId="{88432CD3-1990-4606-B8A1-8D5EB3455B0B}" destId="{A9F66626-470B-49C9-B3AC-9BD652E20AE3}" srcOrd="1" destOrd="0" presId="urn:microsoft.com/office/officeart/2005/8/layout/radial1"/>
    <dgm:cxn modelId="{F94E83F2-81D1-43C9-9252-C9648BFB75C2}" type="presOf" srcId="{247E956B-27DB-437D-BD56-4D03B590EA27}" destId="{1CAE5549-FA3B-4F12-8188-9DAB2EFA8518}" srcOrd="0" destOrd="0" presId="urn:microsoft.com/office/officeart/2005/8/layout/radial1"/>
    <dgm:cxn modelId="{7DDC96F8-AEC8-4BBF-AFB4-E225F8EBD33F}" type="presOf" srcId="{ADDB532F-78AE-4ADE-B547-836692289F38}" destId="{999B0C41-7CF5-4298-B39B-7B397CCC8BE0}" srcOrd="0" destOrd="0" presId="urn:microsoft.com/office/officeart/2005/8/layout/radial1"/>
    <dgm:cxn modelId="{C66AA9FF-B713-46D5-945F-C13FF21A8E11}" type="presOf" srcId="{51C69CA4-A731-430F-9710-BE466AB5E793}" destId="{EB7B84FD-3238-4C06-B91B-07074B09BED9}" srcOrd="0" destOrd="0" presId="urn:microsoft.com/office/officeart/2005/8/layout/radial1"/>
    <dgm:cxn modelId="{EE37E14F-2EDC-494C-A31D-8407DE94BB17}" type="presParOf" srcId="{111A5552-0140-4667-A336-4C44958CC59E}" destId="{3B3F2F8D-6C57-45FC-9C0F-ABAC7A4A5B66}" srcOrd="0" destOrd="0" presId="urn:microsoft.com/office/officeart/2005/8/layout/radial1"/>
    <dgm:cxn modelId="{899B28BB-B0EF-4E24-AF54-4554240F8379}" type="presParOf" srcId="{111A5552-0140-4667-A336-4C44958CC59E}" destId="{999B0C41-7CF5-4298-B39B-7B397CCC8BE0}" srcOrd="1" destOrd="0" presId="urn:microsoft.com/office/officeart/2005/8/layout/radial1"/>
    <dgm:cxn modelId="{EFE32D5D-06FB-419F-99E4-E3780F6A0306}" type="presParOf" srcId="{999B0C41-7CF5-4298-B39B-7B397CCC8BE0}" destId="{C25EEF15-71B9-4320-8485-E0C86254E7BF}" srcOrd="0" destOrd="0" presId="urn:microsoft.com/office/officeart/2005/8/layout/radial1"/>
    <dgm:cxn modelId="{6329BFB8-A716-4F87-81B0-181A6AB2C2AE}" type="presParOf" srcId="{111A5552-0140-4667-A336-4C44958CC59E}" destId="{8B37F2D4-21B1-4CCB-9C89-5FB96CD0C782}" srcOrd="2" destOrd="0" presId="urn:microsoft.com/office/officeart/2005/8/layout/radial1"/>
    <dgm:cxn modelId="{8515CB86-00CB-4287-8379-784862375FE4}" type="presParOf" srcId="{111A5552-0140-4667-A336-4C44958CC59E}" destId="{04A0F0F4-2CC0-49CA-AD8A-E2123E416383}" srcOrd="3" destOrd="0" presId="urn:microsoft.com/office/officeart/2005/8/layout/radial1"/>
    <dgm:cxn modelId="{3BD3B27C-334B-49BB-9CD7-EC8B7D90B4E9}" type="presParOf" srcId="{04A0F0F4-2CC0-49CA-AD8A-E2123E416383}" destId="{ACAB9AD1-25EC-4AEA-AD24-9050FA8855FE}" srcOrd="0" destOrd="0" presId="urn:microsoft.com/office/officeart/2005/8/layout/radial1"/>
    <dgm:cxn modelId="{EFEEDB33-0B46-4FDD-87E5-3300B68ADB92}" type="presParOf" srcId="{111A5552-0140-4667-A336-4C44958CC59E}" destId="{5D1E00CC-76F2-4C04-A651-87FDF48F4F87}" srcOrd="4" destOrd="0" presId="urn:microsoft.com/office/officeart/2005/8/layout/radial1"/>
    <dgm:cxn modelId="{2A053E02-87C7-4190-AE6B-2BE9796C835C}" type="presParOf" srcId="{111A5552-0140-4667-A336-4C44958CC59E}" destId="{4A1123D4-172F-4CBB-8925-68DFACCCCAF6}" srcOrd="5" destOrd="0" presId="urn:microsoft.com/office/officeart/2005/8/layout/radial1"/>
    <dgm:cxn modelId="{6F29746A-ACB4-4F9D-A7F4-E75D7DDA5477}" type="presParOf" srcId="{4A1123D4-172F-4CBB-8925-68DFACCCCAF6}" destId="{A9F66626-470B-49C9-B3AC-9BD652E20AE3}" srcOrd="0" destOrd="0" presId="urn:microsoft.com/office/officeart/2005/8/layout/radial1"/>
    <dgm:cxn modelId="{7D059DB2-898B-4736-A609-23B2C893A198}" type="presParOf" srcId="{111A5552-0140-4667-A336-4C44958CC59E}" destId="{D0BABF6B-7138-45B6-AF68-178414315180}" srcOrd="6" destOrd="0" presId="urn:microsoft.com/office/officeart/2005/8/layout/radial1"/>
    <dgm:cxn modelId="{1C096ACB-036E-48E8-B1D1-5C14539166A3}" type="presParOf" srcId="{111A5552-0140-4667-A336-4C44958CC59E}" destId="{92539AF8-BFD8-4F69-AB1C-5B25E953367F}" srcOrd="7" destOrd="0" presId="urn:microsoft.com/office/officeart/2005/8/layout/radial1"/>
    <dgm:cxn modelId="{81CED23F-ACA7-4992-BD24-D2619B8D5AB8}" type="presParOf" srcId="{92539AF8-BFD8-4F69-AB1C-5B25E953367F}" destId="{F4B40378-F420-4DE2-9C73-7FA2F519CE28}" srcOrd="0" destOrd="0" presId="urn:microsoft.com/office/officeart/2005/8/layout/radial1"/>
    <dgm:cxn modelId="{B161359D-CC7C-4EAB-BB36-DC9E084DD776}" type="presParOf" srcId="{111A5552-0140-4667-A336-4C44958CC59E}" destId="{259660B4-A6E3-40EB-BFA8-C639EC333E9F}" srcOrd="8" destOrd="0" presId="urn:microsoft.com/office/officeart/2005/8/layout/radial1"/>
    <dgm:cxn modelId="{808FF858-FB2B-4D4E-8B89-A8F56DB49D34}" type="presParOf" srcId="{111A5552-0140-4667-A336-4C44958CC59E}" destId="{7A7B5CD6-676A-4B9E-8F14-5F11CF63105D}" srcOrd="9" destOrd="0" presId="urn:microsoft.com/office/officeart/2005/8/layout/radial1"/>
    <dgm:cxn modelId="{FE80E261-0103-47F6-AFE4-034F3AFECCD7}" type="presParOf" srcId="{7A7B5CD6-676A-4B9E-8F14-5F11CF63105D}" destId="{372C63AB-530D-4A4C-B932-D05C5957AF52}" srcOrd="0" destOrd="0" presId="urn:microsoft.com/office/officeart/2005/8/layout/radial1"/>
    <dgm:cxn modelId="{E288B7AE-A63E-421C-ABF7-FBFAC39E8425}" type="presParOf" srcId="{111A5552-0140-4667-A336-4C44958CC59E}" destId="{1CAE5549-FA3B-4F12-8188-9DAB2EFA8518}" srcOrd="10" destOrd="0" presId="urn:microsoft.com/office/officeart/2005/8/layout/radial1"/>
    <dgm:cxn modelId="{7FF0E2B7-9EC3-4EF1-9A98-997F5CDA1457}" type="presParOf" srcId="{111A5552-0140-4667-A336-4C44958CC59E}" destId="{F7F08DF7-F590-4C85-BB11-1E1E34508E0E}" srcOrd="11" destOrd="0" presId="urn:microsoft.com/office/officeart/2005/8/layout/radial1"/>
    <dgm:cxn modelId="{6553640F-0560-4224-B87B-01D2B5F54359}" type="presParOf" srcId="{F7F08DF7-F590-4C85-BB11-1E1E34508E0E}" destId="{CC22C52F-C773-4F69-A1C5-ECB9788A61B3}" srcOrd="0" destOrd="0" presId="urn:microsoft.com/office/officeart/2005/8/layout/radial1"/>
    <dgm:cxn modelId="{FABFF997-9324-453C-A11C-C683B6F16AA3}" type="presParOf" srcId="{111A5552-0140-4667-A336-4C44958CC59E}" destId="{B32AB00C-DA57-47B7-86FC-595BBE21F850}" srcOrd="12" destOrd="0" presId="urn:microsoft.com/office/officeart/2005/8/layout/radial1"/>
    <dgm:cxn modelId="{D201DA17-A167-4A9A-A628-1C57537EF0C1}" type="presParOf" srcId="{111A5552-0140-4667-A336-4C44958CC59E}" destId="{2CD313B9-5726-41D7-BF28-18DEDCF94BEB}" srcOrd="13" destOrd="0" presId="urn:microsoft.com/office/officeart/2005/8/layout/radial1"/>
    <dgm:cxn modelId="{6D2815F1-6FB8-4F69-9D11-A261B365412B}" type="presParOf" srcId="{2CD313B9-5726-41D7-BF28-18DEDCF94BEB}" destId="{9802A263-6673-4615-83A9-7D64D0DCBE70}" srcOrd="0" destOrd="0" presId="urn:microsoft.com/office/officeart/2005/8/layout/radial1"/>
    <dgm:cxn modelId="{BFE373CF-9301-488E-BD17-F8AA76D750A7}" type="presParOf" srcId="{111A5552-0140-4667-A336-4C44958CC59E}" destId="{7146565E-F24C-4DF9-8057-AD99587E4216}" srcOrd="14" destOrd="0" presId="urn:microsoft.com/office/officeart/2005/8/layout/radial1"/>
    <dgm:cxn modelId="{AA889CB7-248E-4668-800B-48DBF272BCE0}" type="presParOf" srcId="{111A5552-0140-4667-A336-4C44958CC59E}" destId="{EB7B84FD-3238-4C06-B91B-07074B09BED9}" srcOrd="15" destOrd="0" presId="urn:microsoft.com/office/officeart/2005/8/layout/radial1"/>
    <dgm:cxn modelId="{46CE3EBD-AE05-4419-881C-1CAD86AED83D}" type="presParOf" srcId="{EB7B84FD-3238-4C06-B91B-07074B09BED9}" destId="{55268892-32EE-4944-9CF6-48088864F2DB}" srcOrd="0" destOrd="0" presId="urn:microsoft.com/office/officeart/2005/8/layout/radial1"/>
    <dgm:cxn modelId="{579F20AE-B3E0-4601-B3CA-3DEE65CF8466}" type="presParOf" srcId="{111A5552-0140-4667-A336-4C44958CC59E}" destId="{9BDABA4B-EC73-4F17-B0D5-A1DFF48F9043}" srcOrd="16" destOrd="0" presId="urn:microsoft.com/office/officeart/2005/8/layout/radial1"/>
    <dgm:cxn modelId="{4A607F15-FAF0-46B4-BB19-5D6910CA0F22}" type="presParOf" srcId="{111A5552-0140-4667-A336-4C44958CC59E}" destId="{2F384BC9-2B8C-4A54-BABA-50FB02632BA0}" srcOrd="17" destOrd="0" presId="urn:microsoft.com/office/officeart/2005/8/layout/radial1"/>
    <dgm:cxn modelId="{961A01CA-3D3D-4A7B-8598-83D01E9B085C}" type="presParOf" srcId="{2F384BC9-2B8C-4A54-BABA-50FB02632BA0}" destId="{D673B582-8047-409B-B972-C6699595D42D}" srcOrd="0" destOrd="0" presId="urn:microsoft.com/office/officeart/2005/8/layout/radial1"/>
    <dgm:cxn modelId="{AFD83173-0D39-428C-8EBD-911D5E42835D}" type="presParOf" srcId="{111A5552-0140-4667-A336-4C44958CC59E}" destId="{E05BB5D1-FB66-4773-883D-D3C58F91B424}" srcOrd="18" destOrd="0" presId="urn:microsoft.com/office/officeart/2005/8/layout/radial1"/>
    <dgm:cxn modelId="{F26C0C3D-2C8C-4813-89F2-FC1C4EBCFA01}" type="presParOf" srcId="{111A5552-0140-4667-A336-4C44958CC59E}" destId="{96C28EF2-AAAD-4EEF-97EA-CF2FFE43C98D}" srcOrd="19" destOrd="0" presId="urn:microsoft.com/office/officeart/2005/8/layout/radial1"/>
    <dgm:cxn modelId="{C6A95B39-4FE4-4748-A9CE-4871BBB1C731}" type="presParOf" srcId="{96C28EF2-AAAD-4EEF-97EA-CF2FFE43C98D}" destId="{D469B411-5D39-4B8C-AD43-560A56FF236E}" srcOrd="0" destOrd="0" presId="urn:microsoft.com/office/officeart/2005/8/layout/radial1"/>
    <dgm:cxn modelId="{B1939DC7-222C-43E7-AE1C-4045EF3CF6EF}" type="presParOf" srcId="{111A5552-0140-4667-A336-4C44958CC59E}" destId="{0EC246C8-2E2F-4308-B20F-8CCC12785D78}" srcOrd="20" destOrd="0" presId="urn:microsoft.com/office/officeart/2005/8/layout/radial1"/>
    <dgm:cxn modelId="{B928E1DE-AC93-482E-9D33-58CE02DBDBDD}" type="presParOf" srcId="{111A5552-0140-4667-A336-4C44958CC59E}" destId="{F96FBFB2-470E-4503-9368-9DD2E424FFA0}" srcOrd="21" destOrd="0" presId="urn:microsoft.com/office/officeart/2005/8/layout/radial1"/>
    <dgm:cxn modelId="{5C645A7C-166F-416A-9EEA-66076D14E5CD}" type="presParOf" srcId="{F96FBFB2-470E-4503-9368-9DD2E424FFA0}" destId="{FCBC22CA-48C0-48D9-8E84-F348886CDE96}" srcOrd="0" destOrd="0" presId="urn:microsoft.com/office/officeart/2005/8/layout/radial1"/>
    <dgm:cxn modelId="{C09EFBE3-E737-4EE2-A0BD-A09CFB0736D9}" type="presParOf" srcId="{111A5552-0140-4667-A336-4C44958CC59E}" destId="{DB48402A-0762-468A-ADF3-8BD739BCEA4E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A07F-0BAB-4EFB-BC97-E75F1BA5D98C}">
      <dsp:nvSpPr>
        <dsp:cNvPr id="0" name=""/>
        <dsp:cNvSpPr/>
      </dsp:nvSpPr>
      <dsp:spPr>
        <a:xfrm>
          <a:off x="-4284997" y="-662118"/>
          <a:ext cx="5142364" cy="5142364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9777F-A3B8-45B2-9902-AEBF1BCC193F}">
      <dsp:nvSpPr>
        <dsp:cNvPr id="0" name=""/>
        <dsp:cNvSpPr/>
      </dsp:nvSpPr>
      <dsp:spPr>
        <a:xfrm>
          <a:off x="701867" y="545457"/>
          <a:ext cx="7165796" cy="109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579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Proteção de Dados</a:t>
          </a:r>
        </a:p>
      </dsp:txBody>
      <dsp:txXfrm>
        <a:off x="701867" y="545457"/>
        <a:ext cx="7165796" cy="1090762"/>
      </dsp:txXfrm>
    </dsp:sp>
    <dsp:sp modelId="{6A8BEACC-0DA5-4AB6-9D10-CF8DE14ED411}">
      <dsp:nvSpPr>
        <dsp:cNvPr id="0" name=""/>
        <dsp:cNvSpPr/>
      </dsp:nvSpPr>
      <dsp:spPr>
        <a:xfrm>
          <a:off x="20140" y="409112"/>
          <a:ext cx="1363453" cy="13634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A4BEB-72E1-4816-9394-E884A87B7E99}">
      <dsp:nvSpPr>
        <dsp:cNvPr id="0" name=""/>
        <dsp:cNvSpPr/>
      </dsp:nvSpPr>
      <dsp:spPr>
        <a:xfrm>
          <a:off x="701867" y="2181907"/>
          <a:ext cx="7165796" cy="109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579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i="0" kern="12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Programa de Gestão</a:t>
          </a:r>
        </a:p>
      </dsp:txBody>
      <dsp:txXfrm>
        <a:off x="701867" y="2181907"/>
        <a:ext cx="7165796" cy="1090762"/>
      </dsp:txXfrm>
    </dsp:sp>
    <dsp:sp modelId="{8850CA58-D149-45F2-825B-8F6A93479E91}">
      <dsp:nvSpPr>
        <dsp:cNvPr id="0" name=""/>
        <dsp:cNvSpPr/>
      </dsp:nvSpPr>
      <dsp:spPr>
        <a:xfrm>
          <a:off x="20140" y="2045562"/>
          <a:ext cx="1363453" cy="13634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A07F-0BAB-4EFB-BC97-E75F1BA5D98C}">
      <dsp:nvSpPr>
        <dsp:cNvPr id="0" name=""/>
        <dsp:cNvSpPr/>
      </dsp:nvSpPr>
      <dsp:spPr>
        <a:xfrm>
          <a:off x="-4284997" y="-662118"/>
          <a:ext cx="5142364" cy="5142364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9777F-A3B8-45B2-9902-AEBF1BCC193F}">
      <dsp:nvSpPr>
        <dsp:cNvPr id="0" name=""/>
        <dsp:cNvSpPr/>
      </dsp:nvSpPr>
      <dsp:spPr>
        <a:xfrm>
          <a:off x="701867" y="545457"/>
          <a:ext cx="7165796" cy="109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579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i="0" kern="120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Proteção de Dados</a:t>
          </a:r>
        </a:p>
      </dsp:txBody>
      <dsp:txXfrm>
        <a:off x="701867" y="545457"/>
        <a:ext cx="7165796" cy="1090762"/>
      </dsp:txXfrm>
    </dsp:sp>
    <dsp:sp modelId="{6A8BEACC-0DA5-4AB6-9D10-CF8DE14ED411}">
      <dsp:nvSpPr>
        <dsp:cNvPr id="0" name=""/>
        <dsp:cNvSpPr/>
      </dsp:nvSpPr>
      <dsp:spPr>
        <a:xfrm>
          <a:off x="20140" y="409112"/>
          <a:ext cx="1363453" cy="13634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A4BEB-72E1-4816-9394-E884A87B7E99}">
      <dsp:nvSpPr>
        <dsp:cNvPr id="0" name=""/>
        <dsp:cNvSpPr/>
      </dsp:nvSpPr>
      <dsp:spPr>
        <a:xfrm>
          <a:off x="701867" y="2181907"/>
          <a:ext cx="7165796" cy="1090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579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i="0" kern="12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/>
            </a:rPr>
            <a:t>Programa de Gestão</a:t>
          </a:r>
        </a:p>
      </dsp:txBody>
      <dsp:txXfrm>
        <a:off x="701867" y="2181907"/>
        <a:ext cx="7165796" cy="1090762"/>
      </dsp:txXfrm>
    </dsp:sp>
    <dsp:sp modelId="{8850CA58-D149-45F2-825B-8F6A93479E91}">
      <dsp:nvSpPr>
        <dsp:cNvPr id="0" name=""/>
        <dsp:cNvSpPr/>
      </dsp:nvSpPr>
      <dsp:spPr>
        <a:xfrm>
          <a:off x="20140" y="2045562"/>
          <a:ext cx="1363453" cy="13634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2F8D-6C57-45FC-9C0F-ABAC7A4A5B66}">
      <dsp:nvSpPr>
        <dsp:cNvPr id="0" name=""/>
        <dsp:cNvSpPr/>
      </dsp:nvSpPr>
      <dsp:spPr>
        <a:xfrm>
          <a:off x="2313336" y="1378124"/>
          <a:ext cx="960314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err="1"/>
            <a:t>AsTec</a:t>
          </a:r>
          <a:r>
            <a:rPr lang="pt-BR" sz="1300" kern="1200"/>
            <a:t> TDP</a:t>
          </a:r>
        </a:p>
      </dsp:txBody>
      <dsp:txXfrm>
        <a:off x="2453971" y="1465417"/>
        <a:ext cx="679044" cy="421486"/>
      </dsp:txXfrm>
    </dsp:sp>
    <dsp:sp modelId="{999B0C41-7CF5-4298-B39B-7B397CCC8BE0}">
      <dsp:nvSpPr>
        <dsp:cNvPr id="0" name=""/>
        <dsp:cNvSpPr/>
      </dsp:nvSpPr>
      <dsp:spPr>
        <a:xfrm rot="16200000">
          <a:off x="2403770" y="978799"/>
          <a:ext cx="779446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779446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74007" y="968915"/>
        <a:ext cx="38972" cy="38972"/>
      </dsp:txXfrm>
    </dsp:sp>
    <dsp:sp modelId="{8B37F2D4-21B1-4CCB-9C89-5FB96CD0C782}">
      <dsp:nvSpPr>
        <dsp:cNvPr id="0" name=""/>
        <dsp:cNvSpPr/>
      </dsp:nvSpPr>
      <dsp:spPr>
        <a:xfrm>
          <a:off x="2495457" y="2605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EMCFA</a:t>
          </a:r>
        </a:p>
      </dsp:txBody>
      <dsp:txXfrm>
        <a:off x="2582750" y="89898"/>
        <a:ext cx="421486" cy="421486"/>
      </dsp:txXfrm>
    </dsp:sp>
    <dsp:sp modelId="{04A0F0F4-2CC0-49CA-AD8A-E2123E416383}">
      <dsp:nvSpPr>
        <dsp:cNvPr id="0" name=""/>
        <dsp:cNvSpPr/>
      </dsp:nvSpPr>
      <dsp:spPr>
        <a:xfrm rot="18200160">
          <a:off x="2793934" y="1054824"/>
          <a:ext cx="803888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803888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175781" y="1044329"/>
        <a:ext cx="40194" cy="40194"/>
      </dsp:txXfrm>
    </dsp:sp>
    <dsp:sp modelId="{5D1E00CC-76F2-4C04-A651-87FDF48F4F87}">
      <dsp:nvSpPr>
        <dsp:cNvPr id="0" name=""/>
        <dsp:cNvSpPr/>
      </dsp:nvSpPr>
      <dsp:spPr>
        <a:xfrm>
          <a:off x="3282514" y="181583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CHOC</a:t>
          </a:r>
        </a:p>
      </dsp:txBody>
      <dsp:txXfrm>
        <a:off x="3369807" y="268876"/>
        <a:ext cx="421486" cy="421486"/>
      </dsp:txXfrm>
    </dsp:sp>
    <dsp:sp modelId="{4A1123D4-172F-4CBB-8925-68DFACCCCAF6}">
      <dsp:nvSpPr>
        <dsp:cNvPr id="0" name=""/>
        <dsp:cNvSpPr/>
      </dsp:nvSpPr>
      <dsp:spPr>
        <a:xfrm rot="20127273">
          <a:off x="3150775" y="1354444"/>
          <a:ext cx="652305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652305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60620" y="1347739"/>
        <a:ext cx="32615" cy="32615"/>
      </dsp:txXfrm>
    </dsp:sp>
    <dsp:sp modelId="{D0BABF6B-7138-45B6-AF68-178414315180}">
      <dsp:nvSpPr>
        <dsp:cNvPr id="0" name=""/>
        <dsp:cNvSpPr/>
      </dsp:nvSpPr>
      <dsp:spPr>
        <a:xfrm>
          <a:off x="3746673" y="806713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CHEC</a:t>
          </a:r>
        </a:p>
      </dsp:txBody>
      <dsp:txXfrm>
        <a:off x="3833966" y="894006"/>
        <a:ext cx="421486" cy="421486"/>
      </dsp:txXfrm>
    </dsp:sp>
    <dsp:sp modelId="{92539AF8-BFD8-4F69-AB1C-5B25E953367F}">
      <dsp:nvSpPr>
        <dsp:cNvPr id="0" name=""/>
        <dsp:cNvSpPr/>
      </dsp:nvSpPr>
      <dsp:spPr>
        <a:xfrm rot="490909">
          <a:off x="3258187" y="1776857"/>
          <a:ext cx="604900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604900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45515" y="1771336"/>
        <a:ext cx="30245" cy="30245"/>
      </dsp:txXfrm>
    </dsp:sp>
    <dsp:sp modelId="{259660B4-A6E3-40EB-BFA8-C639EC333E9F}">
      <dsp:nvSpPr>
        <dsp:cNvPr id="0" name=""/>
        <dsp:cNvSpPr/>
      </dsp:nvSpPr>
      <dsp:spPr>
        <a:xfrm>
          <a:off x="3856975" y="1573880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CAE</a:t>
          </a:r>
        </a:p>
      </dsp:txBody>
      <dsp:txXfrm>
        <a:off x="3944268" y="1661173"/>
        <a:ext cx="421486" cy="421486"/>
      </dsp:txXfrm>
    </dsp:sp>
    <dsp:sp modelId="{7A7B5CD6-676A-4B9E-8F14-5F11CF63105D}">
      <dsp:nvSpPr>
        <dsp:cNvPr id="0" name=""/>
        <dsp:cNvSpPr/>
      </dsp:nvSpPr>
      <dsp:spPr>
        <a:xfrm rot="2454545">
          <a:off x="2986705" y="2140502"/>
          <a:ext cx="707499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707499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322767" y="2132417"/>
        <a:ext cx="35374" cy="35374"/>
      </dsp:txXfrm>
    </dsp:sp>
    <dsp:sp modelId="{1CAE5549-FA3B-4F12-8188-9DAB2EFA8518}">
      <dsp:nvSpPr>
        <dsp:cNvPr id="0" name=""/>
        <dsp:cNvSpPr/>
      </dsp:nvSpPr>
      <dsp:spPr>
        <a:xfrm>
          <a:off x="3535005" y="2278897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CHELOG</a:t>
          </a:r>
        </a:p>
      </dsp:txBody>
      <dsp:txXfrm>
        <a:off x="3622298" y="2366190"/>
        <a:ext cx="421486" cy="421486"/>
      </dsp:txXfrm>
    </dsp:sp>
    <dsp:sp modelId="{F7F08DF7-F590-4C85-BB11-1E1E34508E0E}">
      <dsp:nvSpPr>
        <dsp:cNvPr id="0" name=""/>
        <dsp:cNvSpPr/>
      </dsp:nvSpPr>
      <dsp:spPr>
        <a:xfrm rot="4418182">
          <a:off x="2602372" y="2330080"/>
          <a:ext cx="771897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771897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969024" y="2320384"/>
        <a:ext cx="38594" cy="38594"/>
      </dsp:txXfrm>
    </dsp:sp>
    <dsp:sp modelId="{B32AB00C-DA57-47B7-86FC-595BBE21F850}">
      <dsp:nvSpPr>
        <dsp:cNvPr id="0" name=""/>
        <dsp:cNvSpPr/>
      </dsp:nvSpPr>
      <dsp:spPr>
        <a:xfrm>
          <a:off x="2882986" y="2697924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SG</a:t>
          </a:r>
        </a:p>
      </dsp:txBody>
      <dsp:txXfrm>
        <a:off x="2970279" y="2785217"/>
        <a:ext cx="421486" cy="421486"/>
      </dsp:txXfrm>
    </dsp:sp>
    <dsp:sp modelId="{2CD313B9-5726-41D7-BF28-18DEDCF94BEB}">
      <dsp:nvSpPr>
        <dsp:cNvPr id="0" name=""/>
        <dsp:cNvSpPr/>
      </dsp:nvSpPr>
      <dsp:spPr>
        <a:xfrm rot="6381818">
          <a:off x="2212717" y="2330080"/>
          <a:ext cx="771897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771897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579369" y="2320384"/>
        <a:ext cx="38594" cy="38594"/>
      </dsp:txXfrm>
    </dsp:sp>
    <dsp:sp modelId="{7146565E-F24C-4DF9-8057-AD99587E4216}">
      <dsp:nvSpPr>
        <dsp:cNvPr id="0" name=""/>
        <dsp:cNvSpPr/>
      </dsp:nvSpPr>
      <dsp:spPr>
        <a:xfrm>
          <a:off x="2107929" y="2697924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SEORI</a:t>
          </a:r>
        </a:p>
      </dsp:txBody>
      <dsp:txXfrm>
        <a:off x="2195222" y="2785217"/>
        <a:ext cx="421486" cy="421486"/>
      </dsp:txXfrm>
    </dsp:sp>
    <dsp:sp modelId="{EB7B84FD-3238-4C06-B91B-07074B09BED9}">
      <dsp:nvSpPr>
        <dsp:cNvPr id="0" name=""/>
        <dsp:cNvSpPr/>
      </dsp:nvSpPr>
      <dsp:spPr>
        <a:xfrm rot="8345455">
          <a:off x="1892783" y="2140502"/>
          <a:ext cx="707499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707499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228845" y="2132417"/>
        <a:ext cx="35374" cy="35374"/>
      </dsp:txXfrm>
    </dsp:sp>
    <dsp:sp modelId="{9BDABA4B-EC73-4F17-B0D5-A1DFF48F9043}">
      <dsp:nvSpPr>
        <dsp:cNvPr id="0" name=""/>
        <dsp:cNvSpPr/>
      </dsp:nvSpPr>
      <dsp:spPr>
        <a:xfrm>
          <a:off x="1455909" y="2278897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SEPROD</a:t>
          </a:r>
        </a:p>
      </dsp:txBody>
      <dsp:txXfrm>
        <a:off x="1543202" y="2366190"/>
        <a:ext cx="421486" cy="421486"/>
      </dsp:txXfrm>
    </dsp:sp>
    <dsp:sp modelId="{2F384BC9-2B8C-4A54-BABA-50FB02632BA0}">
      <dsp:nvSpPr>
        <dsp:cNvPr id="0" name=""/>
        <dsp:cNvSpPr/>
      </dsp:nvSpPr>
      <dsp:spPr>
        <a:xfrm rot="10309091">
          <a:off x="1723900" y="1776857"/>
          <a:ext cx="604900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604900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011227" y="1771336"/>
        <a:ext cx="30245" cy="30245"/>
      </dsp:txXfrm>
    </dsp:sp>
    <dsp:sp modelId="{E05BB5D1-FB66-4773-883D-D3C58F91B424}">
      <dsp:nvSpPr>
        <dsp:cNvPr id="0" name=""/>
        <dsp:cNvSpPr/>
      </dsp:nvSpPr>
      <dsp:spPr>
        <a:xfrm>
          <a:off x="1133939" y="1573880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SEPESD</a:t>
          </a:r>
        </a:p>
      </dsp:txBody>
      <dsp:txXfrm>
        <a:off x="1221232" y="1661173"/>
        <a:ext cx="421486" cy="421486"/>
      </dsp:txXfrm>
    </dsp:sp>
    <dsp:sp modelId="{96C28EF2-AAAD-4EEF-97EA-CF2FFE43C98D}">
      <dsp:nvSpPr>
        <dsp:cNvPr id="0" name=""/>
        <dsp:cNvSpPr/>
      </dsp:nvSpPr>
      <dsp:spPr>
        <a:xfrm rot="12272727">
          <a:off x="1783907" y="1354444"/>
          <a:ext cx="652305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652305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093752" y="1347739"/>
        <a:ext cx="32615" cy="32615"/>
      </dsp:txXfrm>
    </dsp:sp>
    <dsp:sp modelId="{0EC246C8-2E2F-4308-B20F-8CCC12785D78}">
      <dsp:nvSpPr>
        <dsp:cNvPr id="0" name=""/>
        <dsp:cNvSpPr/>
      </dsp:nvSpPr>
      <dsp:spPr>
        <a:xfrm>
          <a:off x="1244241" y="806713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CENSIPAM</a:t>
          </a:r>
        </a:p>
      </dsp:txBody>
      <dsp:txXfrm>
        <a:off x="1331534" y="894006"/>
        <a:ext cx="421486" cy="421486"/>
      </dsp:txXfrm>
    </dsp:sp>
    <dsp:sp modelId="{F96FBFB2-470E-4503-9368-9DD2E424FFA0}">
      <dsp:nvSpPr>
        <dsp:cNvPr id="0" name=""/>
        <dsp:cNvSpPr/>
      </dsp:nvSpPr>
      <dsp:spPr>
        <a:xfrm rot="14236364">
          <a:off x="2039066" y="1074928"/>
          <a:ext cx="748420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748420" y="96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394565" y="1065819"/>
        <a:ext cx="37421" cy="37421"/>
      </dsp:txXfrm>
    </dsp:sp>
    <dsp:sp modelId="{DB48402A-0762-468A-ADF3-8BD739BCEA4E}">
      <dsp:nvSpPr>
        <dsp:cNvPr id="0" name=""/>
        <dsp:cNvSpPr/>
      </dsp:nvSpPr>
      <dsp:spPr>
        <a:xfrm>
          <a:off x="1751796" y="220964"/>
          <a:ext cx="596072" cy="5960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kern="1200"/>
            <a:t>DETIC</a:t>
          </a:r>
        </a:p>
      </dsp:txBody>
      <dsp:txXfrm>
        <a:off x="1839089" y="308257"/>
        <a:ext cx="421486" cy="42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01/12/2022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01/12/2022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ei.defesa.gov.br/sei/controlador.php?acao=protocolo_visualizar&amp;id_protocolo=1097401&amp;id_procedimento_atual=5653854&amp;infra_sistema=100000100&amp;infra_unidade_atual=110001150&amp;infra_hash=3c57bd66978d3aef16092c73521cf682b13b448c4285966007d41f331ecb4b0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lanalto.gov.br/ccivil_03/_ato2019-2022/2022/decreto/d1126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699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879986" y="986827"/>
            <a:ext cx="3436345" cy="135568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419575" y="6279538"/>
            <a:ext cx="76494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Horário: 15h do dia 1º de dezembro de 2022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2" y="2692466"/>
            <a:ext cx="9240357" cy="136494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2022</a:t>
            </a:r>
            <a:endParaRPr lang="pt-BR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1" y="2923568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FADA53-499F-3EE5-031F-B50C2887A4C0}"/>
              </a:ext>
            </a:extLst>
          </p:cNvPr>
          <p:cNvSpPr txBox="1"/>
          <p:nvPr/>
        </p:nvSpPr>
        <p:spPr>
          <a:xfrm>
            <a:off x="1536263" y="2902607"/>
            <a:ext cx="76918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COMITÊ DE GOVERNANÇA DIGITAL DO MD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D23364-AA2A-E96F-20F8-1D3FB11DABFA}"/>
              </a:ext>
            </a:extLst>
          </p:cNvPr>
          <p:cNvSpPr txBox="1"/>
          <p:nvPr/>
        </p:nvSpPr>
        <p:spPr>
          <a:xfrm>
            <a:off x="1509987" y="3428125"/>
            <a:ext cx="7709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Segoe UI"/>
              </a:rPr>
              <a:t>3ª REUNIÃO ORDINÁRIA DO CGD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4ª REPACTUAÇÃO (PLANEJAMENTO)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9414301-1F05-5249-5785-14D418E1F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03775"/>
              </p:ext>
            </p:extLst>
          </p:nvPr>
        </p:nvGraphicFramePr>
        <p:xfrm>
          <a:off x="297793" y="1725448"/>
          <a:ext cx="8530851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258">
                  <a:extLst>
                    <a:ext uri="{9D8B030D-6E8A-4147-A177-3AD203B41FA5}">
                      <a16:colId xmlns:a16="http://schemas.microsoft.com/office/drawing/2014/main" val="1434027265"/>
                    </a:ext>
                  </a:extLst>
                </a:gridCol>
                <a:gridCol w="3707882">
                  <a:extLst>
                    <a:ext uri="{9D8B030D-6E8A-4147-A177-3AD203B41FA5}">
                      <a16:colId xmlns:a16="http://schemas.microsoft.com/office/drawing/2014/main" val="3639780609"/>
                    </a:ext>
                  </a:extLst>
                </a:gridCol>
                <a:gridCol w="1722711">
                  <a:extLst>
                    <a:ext uri="{9D8B030D-6E8A-4147-A177-3AD203B41FA5}">
                      <a16:colId xmlns:a16="http://schemas.microsoft.com/office/drawing/2014/main" val="4289192667"/>
                    </a:ext>
                  </a:extLst>
                </a:gridCol>
              </a:tblGrid>
              <a:tr h="64897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SERVIÇO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ENTREGA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PRAZO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0373320"/>
                  </a:ext>
                </a:extLst>
              </a:tr>
              <a:tr h="194818">
                <a:tc rowSpan="5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Realizar cadastro no Projeto João do Pulo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FORNECER ACESSO DIGITAL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214528"/>
                  </a:ext>
                </a:extLst>
              </a:tr>
              <a:tr h="194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MÓDULO DE AVALIAÇÃO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8470348"/>
                  </a:ext>
                </a:extLst>
              </a:tr>
              <a:tr h="1299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LOGIN ÚNICO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9458808"/>
                  </a:ext>
                </a:extLst>
              </a:tr>
              <a:tr h="194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CBC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652964"/>
                  </a:ext>
                </a:extLst>
              </a:tr>
              <a:tr h="194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CEP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654194"/>
                  </a:ext>
                </a:extLst>
              </a:tr>
              <a:tr h="194818">
                <a:tc rowSpan="6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Realizar cadastro no Projeto Rondon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FORNECER ACESSO DIGITAL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15865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MÓDULO DE AVALIAÇÃO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78833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LOGIN ÚNICO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4500775"/>
                  </a:ext>
                </a:extLst>
              </a:tr>
              <a:tr h="194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CBC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42663"/>
                  </a:ext>
                </a:extLst>
              </a:tr>
              <a:tr h="194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CEP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869171"/>
                  </a:ext>
                </a:extLst>
              </a:tr>
              <a:tr h="1948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CNPJ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791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9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4ª REPACTUAÇÃO (PLANEJAMENTO)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2624023-AC8C-AB85-402D-1AE53463E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20080"/>
              </p:ext>
            </p:extLst>
          </p:nvPr>
        </p:nvGraphicFramePr>
        <p:xfrm>
          <a:off x="306551" y="1830551"/>
          <a:ext cx="855186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789">
                  <a:extLst>
                    <a:ext uri="{9D8B030D-6E8A-4147-A177-3AD203B41FA5}">
                      <a16:colId xmlns:a16="http://schemas.microsoft.com/office/drawing/2014/main" val="554335076"/>
                    </a:ext>
                  </a:extLst>
                </a:gridCol>
                <a:gridCol w="3272220">
                  <a:extLst>
                    <a:ext uri="{9D8B030D-6E8A-4147-A177-3AD203B41FA5}">
                      <a16:colId xmlns:a16="http://schemas.microsoft.com/office/drawing/2014/main" val="1980152618"/>
                    </a:ext>
                  </a:extLst>
                </a:gridCol>
                <a:gridCol w="1561851">
                  <a:extLst>
                    <a:ext uri="{9D8B030D-6E8A-4147-A177-3AD203B41FA5}">
                      <a16:colId xmlns:a16="http://schemas.microsoft.com/office/drawing/2014/main" val="1636391933"/>
                    </a:ext>
                  </a:extLst>
                </a:gridCol>
              </a:tblGrid>
              <a:tr h="64897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SERVIÇO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ENTREGA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PRAZO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0303974"/>
                  </a:ext>
                </a:extLst>
              </a:tr>
              <a:tr h="12992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Serviço Militar Obrigatório: Alistamento, Seleção Geral, Seleção Complementar e Incorporação (SMO)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MÓDULO DE AVALIAÇÃO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3573276"/>
                  </a:ext>
                </a:extLst>
              </a:tr>
              <a:tr h="12992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Revisar, publicar e implementar a Política de Backup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PRIVACIDADE E SEGURANÇA DA INFORMAÇÃO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ABR/23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570018"/>
                  </a:ext>
                </a:extLst>
              </a:tr>
              <a:tr h="12992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Revisar, publicar e implementar a Política de Gestão de Controles de Acesso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PRIVACIDADE E SEGURANÇA DA INFORMAÇÃO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ABR/23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159668"/>
                  </a:ext>
                </a:extLst>
              </a:tr>
              <a:tr h="12992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Revisar, publicar e implementar a Política de Gestão de Vulnerabilidades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PRIVACIDADE E SEGURANÇA DA INFORMAÇÃO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ABR/23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279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9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REFERÊNTES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REFERÊNTES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>
                <a:ea typeface="+mn-lt"/>
                <a:cs typeface="+mn-lt"/>
              </a:rPr>
              <a:t>Gestão</a:t>
            </a:r>
            <a:r>
              <a:rPr lang="pt-BR" sz="1600">
                <a:cs typeface="Calibri"/>
              </a:rPr>
              <a:t> da Continuidade de Negócios (PCN);</a:t>
            </a:r>
            <a:endParaRPr lang="en-US" sz="16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 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>
                <a:ea typeface="+mn-lt"/>
                <a:cs typeface="+mn-lt"/>
              </a:rPr>
              <a:t>Encaminhamentos: deliberações, conclusões e outros.</a:t>
            </a:r>
            <a:r>
              <a:rPr lang="en-US" sz="1600">
                <a:cs typeface="Calibri"/>
              </a:rPr>
              <a:t> </a:t>
            </a:r>
          </a:p>
          <a:p>
            <a:pPr lvl="1">
              <a:spcAft>
                <a:spcPts val="600"/>
              </a:spcAft>
            </a:pPr>
            <a:endParaRPr lang="pt-BR" sz="1600" b="1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24715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36DCF5B-4F42-15AF-F178-F702D6DC7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645289"/>
              </p:ext>
            </p:extLst>
          </p:nvPr>
        </p:nvGraphicFramePr>
        <p:xfrm>
          <a:off x="724144" y="1769303"/>
          <a:ext cx="7887805" cy="381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Round Diagonal Corner Rectangle 6">
            <a:extLst>
              <a:ext uri="{FF2B5EF4-FFF2-40B4-BE49-F238E27FC236}">
                <a16:creationId xmlns:a16="http://schemas.microsoft.com/office/drawing/2014/main" id="{582C8603-021E-2B76-9B47-4E14CC7A8B77}"/>
              </a:ext>
            </a:extLst>
          </p:cNvPr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62EBC07F-BEB9-13CD-2C27-6134EDB42107}"/>
              </a:ext>
            </a:extLst>
          </p:cNvPr>
          <p:cNvSpPr txBox="1">
            <a:spLocks/>
          </p:cNvSpPr>
          <p:nvPr/>
        </p:nvSpPr>
        <p:spPr>
          <a:xfrm>
            <a:off x="268750" y="573017"/>
            <a:ext cx="8613748" cy="65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ASSESSORIA TÉCNICA DE TRATAMENTO DE DADOS PESSOAIS (ASTEC-TDP)</a:t>
            </a:r>
          </a:p>
        </p:txBody>
      </p:sp>
    </p:spTree>
    <p:extLst>
      <p:ext uri="{BB962C8B-B14F-4D97-AF65-F5344CB8AC3E}">
        <p14:creationId xmlns:p14="http://schemas.microsoft.com/office/powerpoint/2010/main" val="281816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4552310B-5DA7-2969-2DE0-E9B80FF7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73" y="1238761"/>
            <a:ext cx="7041972" cy="4926932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247753" y="1193981"/>
            <a:ext cx="6292690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LEI GERAL DE PROTEÇÃO DE DADOS PESSOAIS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F21816FD-D39D-3E1C-A151-0FC1B25423F5}"/>
              </a:ext>
            </a:extLst>
          </p:cNvPr>
          <p:cNvSpPr txBox="1"/>
          <p:nvPr/>
        </p:nvSpPr>
        <p:spPr>
          <a:xfrm>
            <a:off x="212505" y="1320003"/>
            <a:ext cx="493638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Lei 13.709/2018, em vigor desde SET2020.</a:t>
            </a: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</a:pPr>
            <a:endParaRPr lang="pt-BR" sz="2400">
              <a:latin typeface="Arial"/>
              <a:ea typeface="Microsoft YaHei"/>
              <a:cs typeface="Arial"/>
            </a:endParaRP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Dispõe sobre o tratamento de dados pessoais.</a:t>
            </a:r>
          </a:p>
          <a:p>
            <a:pPr marL="342900" indent="-342900" algn="just">
              <a:lnSpc>
                <a:spcPct val="100000"/>
              </a:lnSpc>
              <a:buFont typeface="Arial"/>
              <a:buChar char="•"/>
            </a:pPr>
            <a:endParaRPr lang="pt-BR" sz="2400">
              <a:latin typeface="Arial"/>
              <a:ea typeface="Microsoft YaHei"/>
              <a:cs typeface="Arial"/>
            </a:endParaRPr>
          </a:p>
          <a:p>
            <a:pPr marL="358775" indent="-358775" algn="just">
              <a:lnSpc>
                <a:spcPct val="100000"/>
              </a:lnSpc>
              <a:buFont typeface="Arial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Abrange todos os entes da Federação.</a:t>
            </a: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290DDE4E-F959-11CC-62AE-9466D910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62" y="1254852"/>
            <a:ext cx="7388059" cy="4922072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247753" y="1193981"/>
            <a:ext cx="8369214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DADOS PESSOAIS NO SETOR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F21816FD-D39D-3E1C-A151-0FC1B25423F5}"/>
              </a:ext>
            </a:extLst>
          </p:cNvPr>
          <p:cNvSpPr txBox="1"/>
          <p:nvPr/>
        </p:nvSpPr>
        <p:spPr>
          <a:xfrm>
            <a:off x="246842" y="1340311"/>
            <a:ext cx="680343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400">
                <a:latin typeface="Arial"/>
                <a:ea typeface="Microsoft YaHei"/>
                <a:cs typeface="Arial"/>
              </a:rPr>
              <a:t>O tratamento de dados pessoais pelas pessoas jurídicas de direito público deverá ser realizado para</a:t>
            </a:r>
            <a:endParaRPr lang="en-US" sz="2400">
              <a:latin typeface="Arial"/>
              <a:ea typeface="Microsoft YaHei"/>
              <a:cs typeface="Arial"/>
            </a:endParaRPr>
          </a:p>
          <a:p>
            <a:pPr>
              <a:lnSpc>
                <a:spcPct val="100000"/>
              </a:lnSpc>
            </a:pPr>
            <a:endParaRPr lang="pt-BR" sz="2400">
              <a:latin typeface="Arial"/>
              <a:ea typeface="Microsoft YaHei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atendimento de sua finalidade pública;</a:t>
            </a:r>
            <a:endParaRPr lang="en-US" sz="2400">
              <a:latin typeface="Arial"/>
              <a:ea typeface="Microsoft YaHei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na persecução do interesse público;</a:t>
            </a:r>
            <a:endParaRPr lang="en-US" sz="2400">
              <a:latin typeface="Arial"/>
              <a:ea typeface="Microsoft YaHei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com o objetivo de executar as competências legais; ou </a:t>
            </a:r>
            <a:endParaRPr lang="en-US" sz="2400">
              <a:latin typeface="Arial"/>
              <a:ea typeface="Microsoft YaHei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cumprir as atribuições legais do serviço público.</a:t>
            </a:r>
            <a:endParaRPr lang="pt-BR">
              <a:latin typeface="Arial"/>
              <a:ea typeface="Microsoft YaHei"/>
              <a:cs typeface="Arial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290DDE4E-F959-11CC-62AE-9466D910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62" y="1254852"/>
            <a:ext cx="7388059" cy="4922072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247753" y="1193981"/>
            <a:ext cx="8369214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DADOS PESSOAIS NO SETOR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F21816FD-D39D-3E1C-A151-0FC1B25423F5}"/>
              </a:ext>
            </a:extLst>
          </p:cNvPr>
          <p:cNvSpPr txBox="1"/>
          <p:nvPr/>
        </p:nvSpPr>
        <p:spPr>
          <a:xfrm>
            <a:off x="419886" y="1258343"/>
            <a:ext cx="6138581" cy="4455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>
                <a:latin typeface="Arial"/>
                <a:ea typeface="Microsoft YaHei"/>
                <a:cs typeface="Arial"/>
              </a:rPr>
              <a:t>Os agentes de tratamento devem adotar medidas de segurança, técnicas e administrativas aptas a proteger os dados pessoais de acessos não autorizados e de situações acidentais ou ilícitas de destruição, perda, alteração, comunicação ou qualquer forma de tratamento inadequado ou ilícito.</a:t>
            </a:r>
            <a:endParaRPr lang="pt-BR">
              <a:cs typeface="Arial" panose="020B0604020202020204" pitchFamily="34" charset="0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36DCF5B-4F42-15AF-F178-F702D6DC7E2E}"/>
              </a:ext>
            </a:extLst>
          </p:cNvPr>
          <p:cNvGraphicFramePr/>
          <p:nvPr/>
        </p:nvGraphicFramePr>
        <p:xfrm>
          <a:off x="724144" y="1769303"/>
          <a:ext cx="7887805" cy="381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Round Diagonal Corner Rectangle 6">
            <a:extLst>
              <a:ext uri="{FF2B5EF4-FFF2-40B4-BE49-F238E27FC236}">
                <a16:creationId xmlns:a16="http://schemas.microsoft.com/office/drawing/2014/main" id="{582C8603-021E-2B76-9B47-4E14CC7A8B77}"/>
              </a:ext>
            </a:extLst>
          </p:cNvPr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62EBC07F-BEB9-13CD-2C27-6134EDB42107}"/>
              </a:ext>
            </a:extLst>
          </p:cNvPr>
          <p:cNvSpPr txBox="1">
            <a:spLocks/>
          </p:cNvSpPr>
          <p:nvPr/>
        </p:nvSpPr>
        <p:spPr>
          <a:xfrm>
            <a:off x="268750" y="573017"/>
            <a:ext cx="8613748" cy="65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ASSESSORIA TÉCNICA DE TRATAMENTO DE DADOS PESSOAIS (ASTEC-TDP)</a:t>
            </a:r>
          </a:p>
        </p:txBody>
      </p:sp>
    </p:spTree>
    <p:extLst>
      <p:ext uri="{BB962C8B-B14F-4D97-AF65-F5344CB8AC3E}">
        <p14:creationId xmlns:p14="http://schemas.microsoft.com/office/powerpoint/2010/main" val="271813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5CFCDD4-D6C7-4DD4-4F30-75A6ACE1EE71}"/>
              </a:ext>
            </a:extLst>
          </p:cNvPr>
          <p:cNvSpPr/>
          <p:nvPr/>
        </p:nvSpPr>
        <p:spPr bwMode="auto">
          <a:xfrm>
            <a:off x="342253" y="1130707"/>
            <a:ext cx="8177152" cy="500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3936320" y="1130227"/>
            <a:ext cx="4871907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GRUPO DE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pic>
        <p:nvPicPr>
          <p:cNvPr id="6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088E9B8-2944-B775-7255-F9118038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3" y="1292875"/>
            <a:ext cx="4646682" cy="2341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A444385A-690F-FDC0-222E-71027D43396D}"/>
              </a:ext>
            </a:extLst>
          </p:cNvPr>
          <p:cNvGrpSpPr/>
          <p:nvPr/>
        </p:nvGrpSpPr>
        <p:grpSpPr>
          <a:xfrm>
            <a:off x="4995024" y="2383335"/>
            <a:ext cx="3748266" cy="3422321"/>
            <a:chOff x="5217822" y="7623097"/>
            <a:chExt cx="5481886" cy="5554380"/>
          </a:xfrm>
        </p:grpSpPr>
        <p:sp>
          <p:nvSpPr>
            <p:cNvPr id="11" name="Forma Livre 4">
              <a:extLst>
                <a:ext uri="{FF2B5EF4-FFF2-40B4-BE49-F238E27FC236}">
                  <a16:creationId xmlns:a16="http://schemas.microsoft.com/office/drawing/2014/main" id="{16E883EC-D803-DC77-C921-0C8FCD30C56B}"/>
                </a:ext>
              </a:extLst>
            </p:cNvPr>
            <p:cNvSpPr/>
            <p:nvPr/>
          </p:nvSpPr>
          <p:spPr>
            <a:xfrm>
              <a:off x="7640273" y="10081795"/>
              <a:ext cx="636984" cy="636984"/>
            </a:xfrm>
            <a:custGeom>
              <a:avLst/>
              <a:gdLst>
                <a:gd name="connsiteX0" fmla="*/ 0 w 636984"/>
                <a:gd name="connsiteY0" fmla="*/ 318492 h 636984"/>
                <a:gd name="connsiteX1" fmla="*/ 318492 w 636984"/>
                <a:gd name="connsiteY1" fmla="*/ 0 h 636984"/>
                <a:gd name="connsiteX2" fmla="*/ 636984 w 636984"/>
                <a:gd name="connsiteY2" fmla="*/ 318492 h 636984"/>
                <a:gd name="connsiteX3" fmla="*/ 318492 w 636984"/>
                <a:gd name="connsiteY3" fmla="*/ 636984 h 636984"/>
                <a:gd name="connsiteX4" fmla="*/ 0 w 636984"/>
                <a:gd name="connsiteY4" fmla="*/ 318492 h 63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84" h="636984">
                  <a:moveTo>
                    <a:pt x="0" y="318492"/>
                  </a:moveTo>
                  <a:cubicBezTo>
                    <a:pt x="0" y="142594"/>
                    <a:pt x="142594" y="0"/>
                    <a:pt x="318492" y="0"/>
                  </a:cubicBezTo>
                  <a:cubicBezTo>
                    <a:pt x="494390" y="0"/>
                    <a:pt x="636984" y="142594"/>
                    <a:pt x="636984" y="318492"/>
                  </a:cubicBezTo>
                  <a:cubicBezTo>
                    <a:pt x="636984" y="494390"/>
                    <a:pt x="494390" y="636984"/>
                    <a:pt x="318492" y="636984"/>
                  </a:cubicBezTo>
                  <a:cubicBezTo>
                    <a:pt x="142594" y="636984"/>
                    <a:pt x="0" y="494390"/>
                    <a:pt x="0" y="318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02" tIns="75202" rIns="75202" bIns="7520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</a:pPr>
              <a:endParaRPr lang="pt-BR" sz="75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5E8D739-A802-D09E-A29E-10694937FB34}"/>
                </a:ext>
              </a:extLst>
            </p:cNvPr>
            <p:cNvGrpSpPr/>
            <p:nvPr/>
          </p:nvGrpSpPr>
          <p:grpSpPr>
            <a:xfrm>
              <a:off x="5849139" y="8250244"/>
              <a:ext cx="4218799" cy="4256408"/>
              <a:chOff x="5981675" y="8405625"/>
              <a:chExt cx="3954181" cy="3989323"/>
            </a:xfrm>
          </p:grpSpPr>
          <p:sp>
            <p:nvSpPr>
              <p:cNvPr id="33" name="Forma Livre 6">
                <a:extLst>
                  <a:ext uri="{FF2B5EF4-FFF2-40B4-BE49-F238E27FC236}">
                    <a16:creationId xmlns:a16="http://schemas.microsoft.com/office/drawing/2014/main" id="{AA6F39CB-65C6-06D0-2E89-85A81D16786A}"/>
                  </a:ext>
                </a:extLst>
              </p:cNvPr>
              <p:cNvSpPr/>
              <p:nvPr/>
            </p:nvSpPr>
            <p:spPr>
              <a:xfrm rot="16200000">
                <a:off x="7120681" y="9236657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34" name="Forma Livre 8">
                <a:extLst>
                  <a:ext uri="{FF2B5EF4-FFF2-40B4-BE49-F238E27FC236}">
                    <a16:creationId xmlns:a16="http://schemas.microsoft.com/office/drawing/2014/main" id="{189B9CFF-72A3-82DE-04C4-CC8B595DBCAF}"/>
                  </a:ext>
                </a:extLst>
              </p:cNvPr>
              <p:cNvSpPr/>
              <p:nvPr/>
            </p:nvSpPr>
            <p:spPr>
              <a:xfrm rot="17400000">
                <a:off x="7516253" y="9306407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35" name="Forma Livre 14">
                <a:extLst>
                  <a:ext uri="{FF2B5EF4-FFF2-40B4-BE49-F238E27FC236}">
                    <a16:creationId xmlns:a16="http://schemas.microsoft.com/office/drawing/2014/main" id="{29BD5968-AB61-EA00-9C21-09692A0CDD14}"/>
                  </a:ext>
                </a:extLst>
              </p:cNvPr>
              <p:cNvSpPr/>
              <p:nvPr/>
            </p:nvSpPr>
            <p:spPr>
              <a:xfrm rot="18600000">
                <a:off x="7864114" y="9507244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36" name="Forma Livre 44">
                <a:extLst>
                  <a:ext uri="{FF2B5EF4-FFF2-40B4-BE49-F238E27FC236}">
                    <a16:creationId xmlns:a16="http://schemas.microsoft.com/office/drawing/2014/main" id="{35E64614-6C82-3895-8C33-FD94BF123C1F}"/>
                  </a:ext>
                </a:extLst>
              </p:cNvPr>
              <p:cNvSpPr/>
              <p:nvPr/>
            </p:nvSpPr>
            <p:spPr>
              <a:xfrm rot="19800000">
                <a:off x="8122306" y="9814945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37" name="Forma Livre 46">
                <a:extLst>
                  <a:ext uri="{FF2B5EF4-FFF2-40B4-BE49-F238E27FC236}">
                    <a16:creationId xmlns:a16="http://schemas.microsoft.com/office/drawing/2014/main" id="{F38AB935-B3A1-AEFF-14C9-BA1D994E7D02}"/>
                  </a:ext>
                </a:extLst>
              </p:cNvPr>
              <p:cNvSpPr/>
              <p:nvPr/>
            </p:nvSpPr>
            <p:spPr>
              <a:xfrm rot="21000000">
                <a:off x="8259687" y="10192396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38" name="Forma Livre 49">
                <a:extLst>
                  <a:ext uri="{FF2B5EF4-FFF2-40B4-BE49-F238E27FC236}">
                    <a16:creationId xmlns:a16="http://schemas.microsoft.com/office/drawing/2014/main" id="{41D0EA52-A140-1903-F516-6414A739E64A}"/>
                  </a:ext>
                </a:extLst>
              </p:cNvPr>
              <p:cNvSpPr/>
              <p:nvPr/>
            </p:nvSpPr>
            <p:spPr>
              <a:xfrm rot="600000">
                <a:off x="8259687" y="10594071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39" name="Forma Livre 51">
                <a:extLst>
                  <a:ext uri="{FF2B5EF4-FFF2-40B4-BE49-F238E27FC236}">
                    <a16:creationId xmlns:a16="http://schemas.microsoft.com/office/drawing/2014/main" id="{6D9936F0-4301-D410-ED0C-A85A4DF902DF}"/>
                  </a:ext>
                </a:extLst>
              </p:cNvPr>
              <p:cNvSpPr/>
              <p:nvPr/>
            </p:nvSpPr>
            <p:spPr>
              <a:xfrm rot="1800000">
                <a:off x="8122306" y="10971522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0" name="Forma Livre 114">
                <a:extLst>
                  <a:ext uri="{FF2B5EF4-FFF2-40B4-BE49-F238E27FC236}">
                    <a16:creationId xmlns:a16="http://schemas.microsoft.com/office/drawing/2014/main" id="{374182CA-02E8-B06B-7424-A50537AD7F4F}"/>
                  </a:ext>
                </a:extLst>
              </p:cNvPr>
              <p:cNvSpPr/>
              <p:nvPr/>
            </p:nvSpPr>
            <p:spPr>
              <a:xfrm rot="3000000">
                <a:off x="7864114" y="11279223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1" name="Forma Livre 116">
                <a:extLst>
                  <a:ext uri="{FF2B5EF4-FFF2-40B4-BE49-F238E27FC236}">
                    <a16:creationId xmlns:a16="http://schemas.microsoft.com/office/drawing/2014/main" id="{6090CFA4-EF5E-87F8-DFA0-D0AECC3FD3C2}"/>
                  </a:ext>
                </a:extLst>
              </p:cNvPr>
              <p:cNvSpPr/>
              <p:nvPr/>
            </p:nvSpPr>
            <p:spPr>
              <a:xfrm rot="4200000">
                <a:off x="7516253" y="11480061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2" name="Forma Livre 118">
                <a:extLst>
                  <a:ext uri="{FF2B5EF4-FFF2-40B4-BE49-F238E27FC236}">
                    <a16:creationId xmlns:a16="http://schemas.microsoft.com/office/drawing/2014/main" id="{5B47CC61-895A-093F-6726-3F8752EF0EFD}"/>
                  </a:ext>
                </a:extLst>
              </p:cNvPr>
              <p:cNvSpPr/>
              <p:nvPr/>
            </p:nvSpPr>
            <p:spPr>
              <a:xfrm rot="5400000">
                <a:off x="7120681" y="11549811"/>
                <a:ext cx="1676169" cy="14106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0" y="7053"/>
                    </a:moveTo>
                    <a:lnTo>
                      <a:pt x="1676169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3" name="Forma Livre 120">
                <a:extLst>
                  <a:ext uri="{FF2B5EF4-FFF2-40B4-BE49-F238E27FC236}">
                    <a16:creationId xmlns:a16="http://schemas.microsoft.com/office/drawing/2014/main" id="{D3AE017D-58EC-3DF0-A5D4-6D88414AD88C}"/>
                  </a:ext>
                </a:extLst>
              </p:cNvPr>
              <p:cNvSpPr/>
              <p:nvPr/>
            </p:nvSpPr>
            <p:spPr>
              <a:xfrm rot="17400000">
                <a:off x="6725108" y="11480060"/>
                <a:ext cx="1676169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4" name="Forma Livre 122">
                <a:extLst>
                  <a:ext uri="{FF2B5EF4-FFF2-40B4-BE49-F238E27FC236}">
                    <a16:creationId xmlns:a16="http://schemas.microsoft.com/office/drawing/2014/main" id="{483DFEF2-A71A-7704-CA4B-2901A917768D}"/>
                  </a:ext>
                </a:extLst>
              </p:cNvPr>
              <p:cNvSpPr/>
              <p:nvPr/>
            </p:nvSpPr>
            <p:spPr>
              <a:xfrm rot="18600000">
                <a:off x="6377247" y="11279222"/>
                <a:ext cx="1676170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5" name="Forma Livre 124">
                <a:extLst>
                  <a:ext uri="{FF2B5EF4-FFF2-40B4-BE49-F238E27FC236}">
                    <a16:creationId xmlns:a16="http://schemas.microsoft.com/office/drawing/2014/main" id="{5A5AEF94-D7A4-32A0-4837-9340E45609A0}"/>
                  </a:ext>
                </a:extLst>
              </p:cNvPr>
              <p:cNvSpPr/>
              <p:nvPr/>
            </p:nvSpPr>
            <p:spPr>
              <a:xfrm rot="19800000">
                <a:off x="6119056" y="10971521"/>
                <a:ext cx="1676170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6" name="Forma Livre 126">
                <a:extLst>
                  <a:ext uri="{FF2B5EF4-FFF2-40B4-BE49-F238E27FC236}">
                    <a16:creationId xmlns:a16="http://schemas.microsoft.com/office/drawing/2014/main" id="{ED9D2E57-3E15-60F1-0257-2B2190D07189}"/>
                  </a:ext>
                </a:extLst>
              </p:cNvPr>
              <p:cNvSpPr/>
              <p:nvPr/>
            </p:nvSpPr>
            <p:spPr>
              <a:xfrm rot="21000000">
                <a:off x="5981675" y="10594070"/>
                <a:ext cx="1676170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7" name="Forma Livre 128">
                <a:extLst>
                  <a:ext uri="{FF2B5EF4-FFF2-40B4-BE49-F238E27FC236}">
                    <a16:creationId xmlns:a16="http://schemas.microsoft.com/office/drawing/2014/main" id="{DA04824C-1FFA-D439-CC3D-964F87500C8A}"/>
                  </a:ext>
                </a:extLst>
              </p:cNvPr>
              <p:cNvSpPr/>
              <p:nvPr/>
            </p:nvSpPr>
            <p:spPr>
              <a:xfrm rot="600000">
                <a:off x="5981675" y="10192395"/>
                <a:ext cx="1676169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8" name="Forma Livre 130">
                <a:extLst>
                  <a:ext uri="{FF2B5EF4-FFF2-40B4-BE49-F238E27FC236}">
                    <a16:creationId xmlns:a16="http://schemas.microsoft.com/office/drawing/2014/main" id="{F68595A2-F004-45FD-41A7-C707A47C67E5}"/>
                  </a:ext>
                </a:extLst>
              </p:cNvPr>
              <p:cNvSpPr/>
              <p:nvPr/>
            </p:nvSpPr>
            <p:spPr>
              <a:xfrm rot="1800000">
                <a:off x="6119056" y="9814944"/>
                <a:ext cx="1676170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49" name="Forma Livre 132">
                <a:extLst>
                  <a:ext uri="{FF2B5EF4-FFF2-40B4-BE49-F238E27FC236}">
                    <a16:creationId xmlns:a16="http://schemas.microsoft.com/office/drawing/2014/main" id="{CEAA0827-7C3D-7C52-FC39-CC120F076142}"/>
                  </a:ext>
                </a:extLst>
              </p:cNvPr>
              <p:cNvSpPr/>
              <p:nvPr/>
            </p:nvSpPr>
            <p:spPr>
              <a:xfrm rot="3000000">
                <a:off x="6377247" y="9507244"/>
                <a:ext cx="1676169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  <p:sp>
            <p:nvSpPr>
              <p:cNvPr id="50" name="Forma Livre 134">
                <a:extLst>
                  <a:ext uri="{FF2B5EF4-FFF2-40B4-BE49-F238E27FC236}">
                    <a16:creationId xmlns:a16="http://schemas.microsoft.com/office/drawing/2014/main" id="{17F35484-8A76-6057-3D84-E289B7BBAE32}"/>
                  </a:ext>
                </a:extLst>
              </p:cNvPr>
              <p:cNvSpPr/>
              <p:nvPr/>
            </p:nvSpPr>
            <p:spPr>
              <a:xfrm rot="4200000">
                <a:off x="6725108" y="9306407"/>
                <a:ext cx="1676169" cy="14107"/>
              </a:xfrm>
              <a:custGeom>
                <a:avLst/>
                <a:gdLst>
                  <a:gd name="connsiteX0" fmla="*/ 0 w 1676169"/>
                  <a:gd name="connsiteY0" fmla="*/ 7053 h 14106"/>
                  <a:gd name="connsiteX1" fmla="*/ 1676169 w 1676169"/>
                  <a:gd name="connsiteY1" fmla="*/ 7053 h 1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6169" h="14106">
                    <a:moveTo>
                      <a:pt x="1676169" y="7053"/>
                    </a:moveTo>
                    <a:lnTo>
                      <a:pt x="0" y="7053"/>
                    </a:lnTo>
                  </a:path>
                </a:pathLst>
              </a:custGeom>
              <a:solidFill>
                <a:srgbClr val="00B8FF"/>
              </a:solidFill>
              <a:ln w="76200" cap="flat" cmpd="sng" algn="ctr">
                <a:gradFill>
                  <a:gsLst>
                    <a:gs pos="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594374" tIns="-25178" rIns="594374" bIns="-25178" numCol="1" spcCol="1270" anchor="ctr" anchorCtr="0">
                <a:noAutofit/>
              </a:bodyPr>
              <a:lstStyle/>
              <a:p>
                <a:pPr algn="ctr" defTabSz="333375">
                  <a:lnSpc>
                    <a:spcPct val="90000"/>
                  </a:lnSpc>
                  <a:spcAft>
                    <a:spcPct val="35000"/>
                  </a:spcAft>
                </a:pPr>
                <a:endParaRPr lang="pt-BR" sz="600" b="1"/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914A6BC0-E560-D03D-F3E3-CA97FB206BC4}"/>
                </a:ext>
              </a:extLst>
            </p:cNvPr>
            <p:cNvGrpSpPr/>
            <p:nvPr/>
          </p:nvGrpSpPr>
          <p:grpSpPr>
            <a:xfrm>
              <a:off x="5217822" y="7623097"/>
              <a:ext cx="5481886" cy="5554380"/>
              <a:chOff x="5217822" y="7623097"/>
              <a:chExt cx="5481886" cy="5554380"/>
            </a:xfrm>
          </p:grpSpPr>
          <p:sp>
            <p:nvSpPr>
              <p:cNvPr id="15" name="Forma Livre 7">
                <a:extLst>
                  <a:ext uri="{FF2B5EF4-FFF2-40B4-BE49-F238E27FC236}">
                    <a16:creationId xmlns:a16="http://schemas.microsoft.com/office/drawing/2014/main" id="{A5BE5CBB-1F62-AE68-4768-9023F18E3867}"/>
                  </a:ext>
                </a:extLst>
              </p:cNvPr>
              <p:cNvSpPr/>
              <p:nvPr/>
            </p:nvSpPr>
            <p:spPr>
              <a:xfrm>
                <a:off x="7567501" y="7623097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Gab</a:t>
                </a: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 </a:t>
                </a:r>
                <a:r>
                  <a:rPr lang="pt-BR" sz="788" b="1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MinDef</a:t>
                </a:r>
                <a:endParaRPr lang="pt-BR" sz="788" b="1">
                  <a:solidFill>
                    <a:schemeClr val="tx1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orma Livre 13">
                <a:extLst>
                  <a:ext uri="{FF2B5EF4-FFF2-40B4-BE49-F238E27FC236}">
                    <a16:creationId xmlns:a16="http://schemas.microsoft.com/office/drawing/2014/main" id="{E40965EA-FF94-0B3D-DE4B-C27B2D9179A5}"/>
                  </a:ext>
                </a:extLst>
              </p:cNvPr>
              <p:cNvSpPr/>
              <p:nvPr/>
            </p:nvSpPr>
            <p:spPr>
              <a:xfrm>
                <a:off x="8383536" y="7766985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Gab</a:t>
                </a: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 EMCFA</a:t>
                </a:r>
              </a:p>
            </p:txBody>
          </p:sp>
          <p:sp>
            <p:nvSpPr>
              <p:cNvPr id="17" name="Forma Livre 39">
                <a:extLst>
                  <a:ext uri="{FF2B5EF4-FFF2-40B4-BE49-F238E27FC236}">
                    <a16:creationId xmlns:a16="http://schemas.microsoft.com/office/drawing/2014/main" id="{C12EEE09-8BD5-67C9-97D8-57054784C2C6}"/>
                  </a:ext>
                </a:extLst>
              </p:cNvPr>
              <p:cNvSpPr/>
              <p:nvPr/>
            </p:nvSpPr>
            <p:spPr>
              <a:xfrm>
                <a:off x="9101145" y="8181297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CHOC</a:t>
                </a:r>
              </a:p>
            </p:txBody>
          </p:sp>
          <p:sp>
            <p:nvSpPr>
              <p:cNvPr id="18" name="Forma Livre 45">
                <a:extLst>
                  <a:ext uri="{FF2B5EF4-FFF2-40B4-BE49-F238E27FC236}">
                    <a16:creationId xmlns:a16="http://schemas.microsoft.com/office/drawing/2014/main" id="{B8A62530-C0C5-6AF3-677A-A772A9F7220F}"/>
                  </a:ext>
                </a:extLst>
              </p:cNvPr>
              <p:cNvSpPr/>
              <p:nvPr/>
            </p:nvSpPr>
            <p:spPr>
              <a:xfrm>
                <a:off x="9633774" y="8816059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SC-1</a:t>
                </a:r>
              </a:p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>
                    <a:solidFill>
                      <a:srgbClr val="C00000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(Coord)</a:t>
                </a:r>
              </a:p>
            </p:txBody>
          </p:sp>
          <p:sp>
            <p:nvSpPr>
              <p:cNvPr id="19" name="Forma Livre 47">
                <a:extLst>
                  <a:ext uri="{FF2B5EF4-FFF2-40B4-BE49-F238E27FC236}">
                    <a16:creationId xmlns:a16="http://schemas.microsoft.com/office/drawing/2014/main" id="{2C47D73E-CF87-E37F-1B96-CA7F21AE6596}"/>
                  </a:ext>
                </a:extLst>
              </p:cNvPr>
              <p:cNvSpPr/>
              <p:nvPr/>
            </p:nvSpPr>
            <p:spPr>
              <a:xfrm>
                <a:off x="9917180" y="9594711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CAE</a:t>
                </a:r>
              </a:p>
            </p:txBody>
          </p:sp>
          <p:sp>
            <p:nvSpPr>
              <p:cNvPr id="20" name="Forma Livre 50">
                <a:extLst>
                  <a:ext uri="{FF2B5EF4-FFF2-40B4-BE49-F238E27FC236}">
                    <a16:creationId xmlns:a16="http://schemas.microsoft.com/office/drawing/2014/main" id="{BBC6D7A0-69CA-25A6-8E28-DADC59EEE6D0}"/>
                  </a:ext>
                </a:extLst>
              </p:cNvPr>
              <p:cNvSpPr/>
              <p:nvPr/>
            </p:nvSpPr>
            <p:spPr>
              <a:xfrm>
                <a:off x="9917180" y="10423334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CHELOG</a:t>
                </a:r>
              </a:p>
            </p:txBody>
          </p:sp>
          <p:sp>
            <p:nvSpPr>
              <p:cNvPr id="21" name="Forma Livre 52">
                <a:extLst>
                  <a:ext uri="{FF2B5EF4-FFF2-40B4-BE49-F238E27FC236}">
                    <a16:creationId xmlns:a16="http://schemas.microsoft.com/office/drawing/2014/main" id="{CDB89A3F-0ED6-A255-B083-F8D562075FEC}"/>
                  </a:ext>
                </a:extLst>
              </p:cNvPr>
              <p:cNvSpPr/>
              <p:nvPr/>
            </p:nvSpPr>
            <p:spPr>
              <a:xfrm>
                <a:off x="9633774" y="11201986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AIDef</a:t>
                </a:r>
                <a:endParaRPr lang="pt-BR" sz="788" b="1">
                  <a:solidFill>
                    <a:schemeClr val="tx1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orma Livre 115">
                <a:extLst>
                  <a:ext uri="{FF2B5EF4-FFF2-40B4-BE49-F238E27FC236}">
                    <a16:creationId xmlns:a16="http://schemas.microsoft.com/office/drawing/2014/main" id="{DE6EFE00-C57B-66BA-0BE2-E1F5C4E1983B}"/>
                  </a:ext>
                </a:extLst>
              </p:cNvPr>
              <p:cNvSpPr/>
              <p:nvPr/>
            </p:nvSpPr>
            <p:spPr>
              <a:xfrm>
                <a:off x="9101145" y="11836748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Gab</a:t>
                </a: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 SG</a:t>
                </a:r>
              </a:p>
            </p:txBody>
          </p:sp>
          <p:sp>
            <p:nvSpPr>
              <p:cNvPr id="23" name="Forma Livre 117">
                <a:extLst>
                  <a:ext uri="{FF2B5EF4-FFF2-40B4-BE49-F238E27FC236}">
                    <a16:creationId xmlns:a16="http://schemas.microsoft.com/office/drawing/2014/main" id="{E7F12D02-ACFA-4EF7-2431-0AB12C7B12E7}"/>
                  </a:ext>
                </a:extLst>
              </p:cNvPr>
              <p:cNvSpPr/>
              <p:nvPr/>
            </p:nvSpPr>
            <p:spPr>
              <a:xfrm>
                <a:off x="8383536" y="12251060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DESEG</a:t>
                </a:r>
              </a:p>
            </p:txBody>
          </p:sp>
          <p:sp>
            <p:nvSpPr>
              <p:cNvPr id="24" name="Forma Livre 119">
                <a:extLst>
                  <a:ext uri="{FF2B5EF4-FFF2-40B4-BE49-F238E27FC236}">
                    <a16:creationId xmlns:a16="http://schemas.microsoft.com/office/drawing/2014/main" id="{8E4F18B7-BEF9-52BC-1275-63741E2AD325}"/>
                  </a:ext>
                </a:extLst>
              </p:cNvPr>
              <p:cNvSpPr/>
              <p:nvPr/>
            </p:nvSpPr>
            <p:spPr>
              <a:xfrm>
                <a:off x="7567501" y="12394949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DEORG</a:t>
                </a:r>
              </a:p>
            </p:txBody>
          </p:sp>
          <p:sp>
            <p:nvSpPr>
              <p:cNvPr id="25" name="Forma Livre 121">
                <a:extLst>
                  <a:ext uri="{FF2B5EF4-FFF2-40B4-BE49-F238E27FC236}">
                    <a16:creationId xmlns:a16="http://schemas.microsoft.com/office/drawing/2014/main" id="{031DBFEB-A492-151E-2629-6ABCF39FD8C1}"/>
                  </a:ext>
                </a:extLst>
              </p:cNvPr>
              <p:cNvSpPr/>
              <p:nvPr/>
            </p:nvSpPr>
            <p:spPr>
              <a:xfrm>
                <a:off x="6751466" y="12251060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DETIC</a:t>
                </a:r>
              </a:p>
            </p:txBody>
          </p:sp>
          <p:sp>
            <p:nvSpPr>
              <p:cNvPr id="26" name="Forma Livre 123">
                <a:extLst>
                  <a:ext uri="{FF2B5EF4-FFF2-40B4-BE49-F238E27FC236}">
                    <a16:creationId xmlns:a16="http://schemas.microsoft.com/office/drawing/2014/main" id="{DCCF542A-2E54-413C-A6E9-DDDE32F4B23B}"/>
                  </a:ext>
                </a:extLst>
              </p:cNvPr>
              <p:cNvSpPr/>
              <p:nvPr/>
            </p:nvSpPr>
            <p:spPr>
              <a:xfrm>
                <a:off x="6033857" y="11836748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SEPROD</a:t>
                </a:r>
              </a:p>
            </p:txBody>
          </p:sp>
          <p:sp>
            <p:nvSpPr>
              <p:cNvPr id="27" name="Forma Livre 125">
                <a:extLst>
                  <a:ext uri="{FF2B5EF4-FFF2-40B4-BE49-F238E27FC236}">
                    <a16:creationId xmlns:a16="http://schemas.microsoft.com/office/drawing/2014/main" id="{1EE7EFDE-EF45-88FB-DE3C-DF9FB9F132ED}"/>
                  </a:ext>
                </a:extLst>
              </p:cNvPr>
              <p:cNvSpPr/>
              <p:nvPr/>
            </p:nvSpPr>
            <p:spPr>
              <a:xfrm>
                <a:off x="5501228" y="11201986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SEPESD</a:t>
                </a:r>
              </a:p>
            </p:txBody>
          </p:sp>
          <p:sp>
            <p:nvSpPr>
              <p:cNvPr id="28" name="Forma Livre 127">
                <a:extLst>
                  <a:ext uri="{FF2B5EF4-FFF2-40B4-BE49-F238E27FC236}">
                    <a16:creationId xmlns:a16="http://schemas.microsoft.com/office/drawing/2014/main" id="{253EBE9F-9A70-20EC-0740-847258F09373}"/>
                  </a:ext>
                </a:extLst>
              </p:cNvPr>
              <p:cNvSpPr/>
              <p:nvPr/>
            </p:nvSpPr>
            <p:spPr>
              <a:xfrm>
                <a:off x="5217822" y="10423334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HFA</a:t>
                </a:r>
              </a:p>
            </p:txBody>
          </p:sp>
          <p:sp>
            <p:nvSpPr>
              <p:cNvPr id="29" name="Forma Livre 129">
                <a:extLst>
                  <a:ext uri="{FF2B5EF4-FFF2-40B4-BE49-F238E27FC236}">
                    <a16:creationId xmlns:a16="http://schemas.microsoft.com/office/drawing/2014/main" id="{8FD7EEEE-B6ED-DC6C-282E-84161CBB98EE}"/>
                  </a:ext>
                </a:extLst>
              </p:cNvPr>
              <p:cNvSpPr/>
              <p:nvPr/>
            </p:nvSpPr>
            <p:spPr>
              <a:xfrm>
                <a:off x="5217822" y="9594711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ETDP</a:t>
                </a:r>
              </a:p>
            </p:txBody>
          </p:sp>
          <p:sp>
            <p:nvSpPr>
              <p:cNvPr id="30" name="Forma Livre 131">
                <a:extLst>
                  <a:ext uri="{FF2B5EF4-FFF2-40B4-BE49-F238E27FC236}">
                    <a16:creationId xmlns:a16="http://schemas.microsoft.com/office/drawing/2014/main" id="{FED29492-D54A-42FF-83D4-18717BFCE5BE}"/>
                  </a:ext>
                </a:extLst>
              </p:cNvPr>
              <p:cNvSpPr/>
              <p:nvPr/>
            </p:nvSpPr>
            <p:spPr>
              <a:xfrm>
                <a:off x="5501228" y="8816059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ts val="0"/>
                  </a:spcAft>
                  <a:buClrTx/>
                  <a:buSzTx/>
                </a:pPr>
                <a:r>
                  <a:rPr lang="pt-BR" sz="6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CENSIPAM</a:t>
                </a:r>
              </a:p>
            </p:txBody>
          </p:sp>
          <p:sp>
            <p:nvSpPr>
              <p:cNvPr id="31" name="Forma Livre 133">
                <a:extLst>
                  <a:ext uri="{FF2B5EF4-FFF2-40B4-BE49-F238E27FC236}">
                    <a16:creationId xmlns:a16="http://schemas.microsoft.com/office/drawing/2014/main" id="{737DE513-0381-3FB3-7D7D-2F7385E01A12}"/>
                  </a:ext>
                </a:extLst>
              </p:cNvPr>
              <p:cNvSpPr/>
              <p:nvPr/>
            </p:nvSpPr>
            <p:spPr>
              <a:xfrm>
                <a:off x="6033857" y="8181297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ESG</a:t>
                </a:r>
              </a:p>
            </p:txBody>
          </p:sp>
          <p:sp>
            <p:nvSpPr>
              <p:cNvPr id="32" name="Forma Livre 135">
                <a:extLst>
                  <a:ext uri="{FF2B5EF4-FFF2-40B4-BE49-F238E27FC236}">
                    <a16:creationId xmlns:a16="http://schemas.microsoft.com/office/drawing/2014/main" id="{8DAA043C-3EFC-9674-3983-C554298C69D4}"/>
                  </a:ext>
                </a:extLst>
              </p:cNvPr>
              <p:cNvSpPr/>
              <p:nvPr/>
            </p:nvSpPr>
            <p:spPr>
              <a:xfrm>
                <a:off x="6751466" y="7766985"/>
                <a:ext cx="782528" cy="782528"/>
              </a:xfrm>
              <a:custGeom>
                <a:avLst/>
                <a:gdLst>
                  <a:gd name="connsiteX0" fmla="*/ 0 w 782528"/>
                  <a:gd name="connsiteY0" fmla="*/ 391264 h 782528"/>
                  <a:gd name="connsiteX1" fmla="*/ 391264 w 782528"/>
                  <a:gd name="connsiteY1" fmla="*/ 0 h 782528"/>
                  <a:gd name="connsiteX2" fmla="*/ 782528 w 782528"/>
                  <a:gd name="connsiteY2" fmla="*/ 391264 h 782528"/>
                  <a:gd name="connsiteX3" fmla="*/ 391264 w 782528"/>
                  <a:gd name="connsiteY3" fmla="*/ 782528 h 782528"/>
                  <a:gd name="connsiteX4" fmla="*/ 0 w 782528"/>
                  <a:gd name="connsiteY4" fmla="*/ 391264 h 78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28" h="782528">
                    <a:moveTo>
                      <a:pt x="0" y="391264"/>
                    </a:moveTo>
                    <a:cubicBezTo>
                      <a:pt x="0" y="175175"/>
                      <a:pt x="175175" y="0"/>
                      <a:pt x="391264" y="0"/>
                    </a:cubicBezTo>
                    <a:cubicBezTo>
                      <a:pt x="607353" y="0"/>
                      <a:pt x="782528" y="175175"/>
                      <a:pt x="782528" y="391264"/>
                    </a:cubicBezTo>
                    <a:cubicBezTo>
                      <a:pt x="782528" y="607353"/>
                      <a:pt x="607353" y="782528"/>
                      <a:pt x="391264" y="782528"/>
                    </a:cubicBezTo>
                    <a:cubicBezTo>
                      <a:pt x="175175" y="782528"/>
                      <a:pt x="0" y="607353"/>
                      <a:pt x="0" y="39126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002060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700088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</a:pPr>
                <a:r>
                  <a:rPr lang="pt-BR" sz="788" b="1">
                    <a:solidFill>
                      <a:schemeClr val="tx1"/>
                    </a:solidFill>
                    <a:latin typeface="Times New Roman" panose="02020603050405020304" pitchFamily="18" charset="0"/>
                    <a:ea typeface="DejaVu Sans"/>
                    <a:cs typeface="Times New Roman" panose="02020603050405020304" pitchFamily="18" charset="0"/>
                  </a:rPr>
                  <a:t>ESD</a:t>
                </a:r>
              </a:p>
            </p:txBody>
          </p:sp>
        </p:grpSp>
        <p:sp>
          <p:nvSpPr>
            <p:cNvPr id="14" name="Forma Livre 150">
              <a:extLst>
                <a:ext uri="{FF2B5EF4-FFF2-40B4-BE49-F238E27FC236}">
                  <a16:creationId xmlns:a16="http://schemas.microsoft.com/office/drawing/2014/main" id="{B5C0E55E-350D-E6CA-784A-8F1D40870C53}"/>
                </a:ext>
              </a:extLst>
            </p:cNvPr>
            <p:cNvSpPr/>
            <p:nvPr/>
          </p:nvSpPr>
          <p:spPr>
            <a:xfrm>
              <a:off x="7139592" y="9572452"/>
              <a:ext cx="1631201" cy="1631201"/>
            </a:xfrm>
            <a:custGeom>
              <a:avLst/>
              <a:gdLst>
                <a:gd name="connsiteX0" fmla="*/ 0 w 674687"/>
                <a:gd name="connsiteY0" fmla="*/ 337344 h 674687"/>
                <a:gd name="connsiteX1" fmla="*/ 337344 w 674687"/>
                <a:gd name="connsiteY1" fmla="*/ 0 h 674687"/>
                <a:gd name="connsiteX2" fmla="*/ 674688 w 674687"/>
                <a:gd name="connsiteY2" fmla="*/ 337344 h 674687"/>
                <a:gd name="connsiteX3" fmla="*/ 337344 w 674687"/>
                <a:gd name="connsiteY3" fmla="*/ 674688 h 674687"/>
                <a:gd name="connsiteX4" fmla="*/ 0 w 674687"/>
                <a:gd name="connsiteY4" fmla="*/ 337344 h 6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87" h="674687">
                  <a:moveTo>
                    <a:pt x="0" y="337344"/>
                  </a:moveTo>
                  <a:cubicBezTo>
                    <a:pt x="0" y="151034"/>
                    <a:pt x="151034" y="0"/>
                    <a:pt x="337344" y="0"/>
                  </a:cubicBezTo>
                  <a:cubicBezTo>
                    <a:pt x="523654" y="0"/>
                    <a:pt x="674688" y="151034"/>
                    <a:pt x="674688" y="337344"/>
                  </a:cubicBezTo>
                  <a:cubicBezTo>
                    <a:pt x="674688" y="523654"/>
                    <a:pt x="523654" y="674688"/>
                    <a:pt x="337344" y="674688"/>
                  </a:cubicBezTo>
                  <a:cubicBezTo>
                    <a:pt x="151034" y="674688"/>
                    <a:pt x="0" y="523654"/>
                    <a:pt x="0" y="3373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00088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</a:pPr>
              <a:r>
                <a:rPr lang="pt-BR" sz="27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GT</a:t>
              </a:r>
            </a:p>
            <a:p>
              <a:pPr algn="ctr" defTabSz="700088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</a:pPr>
              <a:r>
                <a:rPr lang="pt-BR" sz="15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LGPD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755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orma&#10;&#10;Descrição gerada automaticamente">
            <a:extLst>
              <a:ext uri="{FF2B5EF4-FFF2-40B4-BE49-F238E27FC236}">
                <a16:creationId xmlns:a16="http://schemas.microsoft.com/office/drawing/2014/main" id="{FF6D92DB-2F70-02AB-5333-25B7183D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4" y="1241756"/>
            <a:ext cx="4901694" cy="4920942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2069268" y="1130227"/>
            <a:ext cx="6738959" cy="5034260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GRUPO DE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70456B75-B167-00B1-2D84-8369444922F9}"/>
              </a:ext>
            </a:extLst>
          </p:cNvPr>
          <p:cNvSpPr txBox="1"/>
          <p:nvPr/>
        </p:nvSpPr>
        <p:spPr>
          <a:xfrm>
            <a:off x="3965437" y="1196735"/>
            <a:ext cx="471954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 b="1">
                <a:latin typeface="Times New Roman"/>
                <a:cs typeface="Arial"/>
              </a:rPr>
              <a:t>Propor:</a:t>
            </a:r>
            <a:r>
              <a:rPr lang="en-US" sz="2800">
                <a:latin typeface="Times New Roman"/>
                <a:cs typeface="Arial"/>
              </a:rPr>
              <a:t>​</a:t>
            </a:r>
            <a:endParaRPr lang="pt-BR" sz="2800">
              <a:cs typeface="Calibri"/>
            </a:endParaRPr>
          </a:p>
          <a:p>
            <a:pPr algn="r"/>
            <a:r>
              <a:rPr lang="pt-BR" sz="2800">
                <a:latin typeface="Times New Roman"/>
                <a:cs typeface="Arial"/>
              </a:rPr>
              <a:t>1. </a:t>
            </a:r>
            <a:r>
              <a:rPr lang="pt-BR" sz="2800" b="1">
                <a:latin typeface="Times New Roman"/>
                <a:cs typeface="Arial"/>
              </a:rPr>
              <a:t>estrutura de gestão </a:t>
            </a:r>
            <a:r>
              <a:rPr lang="pt-BR" sz="2800">
                <a:latin typeface="Times New Roman"/>
                <a:cs typeface="Arial"/>
              </a:rPr>
              <a:t>da proteção de dados pessoais.</a:t>
            </a:r>
          </a:p>
          <a:p>
            <a:pPr algn="r"/>
            <a:r>
              <a:rPr lang="en-US" sz="2800">
                <a:latin typeface="Times New Roman"/>
                <a:cs typeface="Arial"/>
              </a:rPr>
              <a:t>​</a:t>
            </a:r>
            <a:endParaRPr lang="en-US" sz="2800">
              <a:cs typeface="Calibri"/>
            </a:endParaRPr>
          </a:p>
          <a:p>
            <a:pPr algn="r"/>
            <a:r>
              <a:rPr lang="pt-BR" sz="2800">
                <a:latin typeface="Times New Roman"/>
                <a:cs typeface="Arial"/>
              </a:rPr>
              <a:t>2. </a:t>
            </a:r>
            <a:r>
              <a:rPr lang="pt-BR" sz="2800" b="1">
                <a:latin typeface="Times New Roman"/>
                <a:cs typeface="Arial"/>
              </a:rPr>
              <a:t>diretrizes</a:t>
            </a:r>
            <a:r>
              <a:rPr lang="pt-BR" sz="2800">
                <a:latin typeface="Times New Roman"/>
                <a:cs typeface="Arial"/>
              </a:rPr>
              <a:t> de proteção de dados pessoais.</a:t>
            </a:r>
            <a:r>
              <a:rPr lang="en-US" sz="2800">
                <a:latin typeface="Times New Roman"/>
                <a:cs typeface="Arial"/>
              </a:rPr>
              <a:t>​</a:t>
            </a:r>
          </a:p>
          <a:p>
            <a:pPr algn="r"/>
            <a:endParaRPr lang="en-US" sz="2800">
              <a:latin typeface="Times New Roman"/>
              <a:cs typeface="Arial"/>
            </a:endParaRPr>
          </a:p>
          <a:p>
            <a:pPr algn="r"/>
            <a:r>
              <a:rPr lang="en-US" sz="2800">
                <a:latin typeface="Times New Roman"/>
                <a:cs typeface="Arial"/>
              </a:rPr>
              <a:t>3. </a:t>
            </a:r>
            <a:r>
              <a:rPr lang="pt-BR" sz="2800">
                <a:latin typeface="Times New Roman"/>
                <a:cs typeface="Arial"/>
              </a:rPr>
              <a:t>ações de curto, médio e longo prazos para incrementar a </a:t>
            </a:r>
            <a:r>
              <a:rPr lang="pt-BR" sz="2800" b="1">
                <a:latin typeface="Times New Roman"/>
                <a:cs typeface="Arial"/>
              </a:rPr>
              <a:t>maturidade em proteção de dados pessoais.</a:t>
            </a:r>
            <a:r>
              <a:rPr lang="pt-BR" sz="2800">
                <a:latin typeface="Times New Roman"/>
                <a:cs typeface="Arial"/>
              </a:rPr>
              <a:t>​</a:t>
            </a:r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3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REFERÊNTES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REFERÊNTES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>
                <a:ea typeface="+mn-lt"/>
                <a:cs typeface="+mn-lt"/>
              </a:rPr>
              <a:t>Gestão</a:t>
            </a:r>
            <a:r>
              <a:rPr lang="pt-BR" sz="1600">
                <a:cs typeface="Calibri"/>
              </a:rPr>
              <a:t> da Continuidade de Negócios (PCN);</a:t>
            </a:r>
            <a:endParaRPr lang="en-US" sz="16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 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>
                <a:cs typeface="Calibri"/>
              </a:rPr>
              <a:t>Encaminhamentos: deliberações, conclusões e outros.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319917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6A674B8C-39D1-BA5D-8DBE-35C5C6A7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93" y="1193939"/>
            <a:ext cx="4100228" cy="5034793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338829" y="1193980"/>
            <a:ext cx="7813652" cy="5034260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ESTRUTURA DE GESTÃO DA PDP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474F8710-BF66-FDD2-B94A-064E8F20EBCF}"/>
              </a:ext>
            </a:extLst>
          </p:cNvPr>
          <p:cNvSpPr txBox="1"/>
          <p:nvPr/>
        </p:nvSpPr>
        <p:spPr>
          <a:xfrm>
            <a:off x="3991" y="1137326"/>
            <a:ext cx="1014475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lvl="0" indent="266693" algn="ctr" defTabSz="678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sz="4000" b="1" noProof="0">
                <a:solidFill>
                  <a:srgbClr val="0E0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I</a:t>
            </a:r>
            <a:endParaRPr kumimoji="0" lang="pt-BR" sz="4000" b="1" i="0" u="none" strike="noStrike" kern="1200" cap="none" spc="0" normalizeH="0" baseline="0" noProof="0">
              <a:ln>
                <a:noFill/>
              </a:ln>
              <a:solidFill>
                <a:srgbClr val="0E0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pic>
        <p:nvPicPr>
          <p:cNvPr id="11" name="Imagem 11" descr="Tabela&#10;&#10;Descrição gerada automaticamente">
            <a:extLst>
              <a:ext uri="{FF2B5EF4-FFF2-40B4-BE49-F238E27FC236}">
                <a16:creationId xmlns:a16="http://schemas.microsoft.com/office/drawing/2014/main" id="{9E056801-DD05-6632-7EBC-BF056D6AA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79" y="1991066"/>
            <a:ext cx="6468194" cy="272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0E5769-4F2D-A87B-EAA6-C37DDFD1D3E1}"/>
              </a:ext>
            </a:extLst>
          </p:cNvPr>
          <p:cNvSpPr txBox="1"/>
          <p:nvPr/>
        </p:nvSpPr>
        <p:spPr>
          <a:xfrm>
            <a:off x="404377" y="4876191"/>
            <a:ext cx="77705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>
                <a:latin typeface="Arial"/>
              </a:rPr>
              <a:t>* NUSIP – Portaria GM-MD nº 5.581, de 10/11/2022 (5866086)</a:t>
            </a:r>
            <a:r>
              <a:rPr lang="pt-BR" sz="1400">
                <a:latin typeface="Arial"/>
                <a:cs typeface="Arial"/>
              </a:rPr>
              <a:t>​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204323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1" descr="Uma imagem contendo avião, placa, rua&#10;&#10;Descrição gerada automaticamente">
            <a:extLst>
              <a:ext uri="{FF2B5EF4-FFF2-40B4-BE49-F238E27FC236}">
                <a16:creationId xmlns:a16="http://schemas.microsoft.com/office/drawing/2014/main" id="{DB1374BC-1154-BC0C-A736-4F9F5817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654" y="2221336"/>
            <a:ext cx="3981830" cy="3963614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338830" y="1193980"/>
            <a:ext cx="7959373" cy="5034260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DIRETRIZES DE PROTEÇÃO DE DADOS PESSOAIS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pic>
        <p:nvPicPr>
          <p:cNvPr id="14" name="Imagem 14" descr="Texto, Aplicativo&#10;&#10;Descrição gerada automaticamente">
            <a:extLst>
              <a:ext uri="{FF2B5EF4-FFF2-40B4-BE49-F238E27FC236}">
                <a16:creationId xmlns:a16="http://schemas.microsoft.com/office/drawing/2014/main" id="{A5350A22-A31A-FBA5-B33F-313AEE793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26" y="1682046"/>
            <a:ext cx="4837940" cy="3493906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474F8710-BF66-FDD2-B94A-064E8F20EBCF}"/>
              </a:ext>
            </a:extLst>
          </p:cNvPr>
          <p:cNvSpPr txBox="1"/>
          <p:nvPr/>
        </p:nvSpPr>
        <p:spPr>
          <a:xfrm>
            <a:off x="85959" y="1146434"/>
            <a:ext cx="1014475" cy="684801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lvl="0" indent="266065" algn="ctr" defTabSz="678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sz="4000" b="1">
                <a:solidFill>
                  <a:srgbClr val="0E0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PGothic"/>
                <a:cs typeface="Times New Roman"/>
              </a:rPr>
              <a:t>II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292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1" descr="Uma imagem contendo avião, placa, rua&#10;&#10;Descrição gerada automaticamente">
            <a:extLst>
              <a:ext uri="{FF2B5EF4-FFF2-40B4-BE49-F238E27FC236}">
                <a16:creationId xmlns:a16="http://schemas.microsoft.com/office/drawing/2014/main" id="{DB1374BC-1154-BC0C-A736-4F9F5817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39" y="1784173"/>
            <a:ext cx="3981830" cy="4382562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338829" y="1193980"/>
            <a:ext cx="7813652" cy="5034260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DIRETRIZES - EXEMPLOS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D0C21B1-02BC-658F-D777-1DD3A5281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98717"/>
              </p:ext>
            </p:extLst>
          </p:nvPr>
        </p:nvGraphicFramePr>
        <p:xfrm>
          <a:off x="401518" y="1841619"/>
          <a:ext cx="6901967" cy="337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967">
                  <a:extLst>
                    <a:ext uri="{9D8B030D-6E8A-4147-A177-3AD203B41FA5}">
                      <a16:colId xmlns:a16="http://schemas.microsoft.com/office/drawing/2014/main" val="4006506483"/>
                    </a:ext>
                  </a:extLst>
                </a:gridCol>
              </a:tblGrid>
              <a:tr h="108912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>
                          <a:effectLst/>
                        </a:rPr>
                        <a:t>Art. 9º O PGP deverá considerar as prioridades e as peculiaridades das unidades organizacionais para o cumprimento desta Portaria.​</a:t>
                      </a:r>
                    </a:p>
                    <a:p>
                      <a:pPr algn="just" rtl="0" fontAlgn="base"/>
                      <a:r>
                        <a:rPr lang="pt-BR">
                          <a:effectLst/>
                        </a:rPr>
                        <a:t>Parágrafo único. Para efeito desta Portaria, unidade organizacional responsável pelo tratamento de dados pessoais corresponde a todo componente da estrutura organizacional do Ministério da Defesa que realize operação de tratamento de dados pessoais.​</a:t>
                      </a:r>
                    </a:p>
                    <a:p>
                      <a:pPr algn="just" rtl="0" fontAlgn="base"/>
                      <a:r>
                        <a:rPr lang="pt-BR">
                          <a:effectLst/>
                        </a:rPr>
                        <a:t>​</a:t>
                      </a:r>
                      <a:endParaRPr lang="pt-BR" b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15503"/>
                  </a:ext>
                </a:extLst>
              </a:tr>
              <a:tr h="1089127">
                <a:tc>
                  <a:txBody>
                    <a:bodyPr/>
                    <a:lstStyle/>
                    <a:p>
                      <a:pPr rtl="0" fontAlgn="base"/>
                      <a:r>
                        <a:rPr lang="pt-BR">
                          <a:effectLst/>
                        </a:rPr>
                        <a:t>Art. 16.  Cabe ao responsável pela unidade organizacional implementar medidas de segurança para proteger os dados pessoais de acessos não autorizados e situações acidentais [...]​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0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91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43E1DFB5-9733-E87F-5F55-C668C7AD62DA}"/>
              </a:ext>
            </a:extLst>
          </p:cNvPr>
          <p:cNvSpPr/>
          <p:nvPr/>
        </p:nvSpPr>
        <p:spPr bwMode="auto">
          <a:xfrm>
            <a:off x="3949061" y="1241505"/>
            <a:ext cx="4905650" cy="4986320"/>
          </a:xfrm>
          <a:prstGeom prst="rect">
            <a:avLst/>
          </a:prstGeom>
          <a:solidFill>
            <a:srgbClr val="00AA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3" name="Imagem 1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FF6AE9D-0C33-8755-7D52-58B28D98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43" y="3674921"/>
            <a:ext cx="3626635" cy="2522763"/>
          </a:xfrm>
          <a:prstGeom prst="rect">
            <a:avLst/>
          </a:prstGeom>
        </p:spPr>
      </p:pic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 rot="10800000">
            <a:off x="311508" y="1221303"/>
            <a:ext cx="8451181" cy="5034260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PROPOSTA DE 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474F8710-BF66-FDD2-B94A-064E8F20EBCF}"/>
              </a:ext>
            </a:extLst>
          </p:cNvPr>
          <p:cNvSpPr txBox="1"/>
          <p:nvPr/>
        </p:nvSpPr>
        <p:spPr>
          <a:xfrm>
            <a:off x="85959" y="1146434"/>
            <a:ext cx="1014475" cy="684801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lvl="0" indent="266065" algn="ctr" defTabSz="678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pt-BR" sz="4000" b="1">
                <a:solidFill>
                  <a:srgbClr val="0E0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PGothic"/>
                <a:cs typeface="Times New Roman"/>
              </a:rPr>
              <a:t>III</a:t>
            </a:r>
            <a:endParaRPr lang="pt-BR"/>
          </a:p>
        </p:txBody>
      </p:sp>
      <p:sp>
        <p:nvSpPr>
          <p:cNvPr id="5" name="Forma Livre 50">
            <a:extLst>
              <a:ext uri="{FF2B5EF4-FFF2-40B4-BE49-F238E27FC236}">
                <a16:creationId xmlns:a16="http://schemas.microsoft.com/office/drawing/2014/main" id="{CE2E149C-6974-C763-8999-699B88D57082}"/>
              </a:ext>
            </a:extLst>
          </p:cNvPr>
          <p:cNvSpPr/>
          <p:nvPr/>
        </p:nvSpPr>
        <p:spPr bwMode="auto">
          <a:xfrm>
            <a:off x="339445" y="1828348"/>
            <a:ext cx="7450914" cy="918345"/>
          </a:xfrm>
          <a:custGeom>
            <a:avLst/>
            <a:gdLst>
              <a:gd name="connsiteX0" fmla="*/ 692021 w 8445976"/>
              <a:gd name="connsiteY0" fmla="*/ 0 h 2067700"/>
              <a:gd name="connsiteX1" fmla="*/ 7720358 w 8445976"/>
              <a:gd name="connsiteY1" fmla="*/ 0 h 2067700"/>
              <a:gd name="connsiteX2" fmla="*/ 8445976 w 8445976"/>
              <a:gd name="connsiteY2" fmla="*/ 725618 h 2067700"/>
              <a:gd name="connsiteX3" fmla="*/ 8445976 w 8445976"/>
              <a:gd name="connsiteY3" fmla="*/ 1342082 h 2067700"/>
              <a:gd name="connsiteX4" fmla="*/ 7720358 w 8445976"/>
              <a:gd name="connsiteY4" fmla="*/ 2067700 h 2067700"/>
              <a:gd name="connsiteX5" fmla="*/ 692021 w 8445976"/>
              <a:gd name="connsiteY5" fmla="*/ 2067700 h 2067700"/>
              <a:gd name="connsiteX6" fmla="*/ 23426 w 8445976"/>
              <a:gd name="connsiteY6" fmla="*/ 1624526 h 2067700"/>
              <a:gd name="connsiteX7" fmla="*/ 0 w 8445976"/>
              <a:gd name="connsiteY7" fmla="*/ 1549058 h 2067700"/>
              <a:gd name="connsiteX8" fmla="*/ 91018 w 8445976"/>
              <a:gd name="connsiteY8" fmla="*/ 1473961 h 2067700"/>
              <a:gd name="connsiteX9" fmla="*/ 273318 w 8445976"/>
              <a:gd name="connsiteY9" fmla="*/ 1033849 h 2067700"/>
              <a:gd name="connsiteX10" fmla="*/ 91018 w 8445976"/>
              <a:gd name="connsiteY10" fmla="*/ 593737 h 2067700"/>
              <a:gd name="connsiteX11" fmla="*/ 0 w 8445976"/>
              <a:gd name="connsiteY11" fmla="*/ 518640 h 2067700"/>
              <a:gd name="connsiteX12" fmla="*/ 23426 w 8445976"/>
              <a:gd name="connsiteY12" fmla="*/ 443175 h 2067700"/>
              <a:gd name="connsiteX13" fmla="*/ 692021 w 8445976"/>
              <a:gd name="connsiteY13" fmla="*/ 0 h 20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45976" h="2067700">
                <a:moveTo>
                  <a:pt x="692021" y="0"/>
                </a:moveTo>
                <a:lnTo>
                  <a:pt x="7720358" y="0"/>
                </a:lnTo>
                <a:cubicBezTo>
                  <a:pt x="8121106" y="0"/>
                  <a:pt x="8445976" y="324870"/>
                  <a:pt x="8445976" y="725618"/>
                </a:cubicBezTo>
                <a:lnTo>
                  <a:pt x="8445976" y="1342082"/>
                </a:lnTo>
                <a:cubicBezTo>
                  <a:pt x="8445976" y="1742830"/>
                  <a:pt x="8121106" y="2067700"/>
                  <a:pt x="7720358" y="2067700"/>
                </a:cubicBezTo>
                <a:lnTo>
                  <a:pt x="692021" y="2067700"/>
                </a:lnTo>
                <a:cubicBezTo>
                  <a:pt x="391460" y="2067700"/>
                  <a:pt x="133581" y="1884961"/>
                  <a:pt x="23426" y="1624526"/>
                </a:cubicBezTo>
                <a:lnTo>
                  <a:pt x="0" y="1549058"/>
                </a:lnTo>
                <a:lnTo>
                  <a:pt x="91018" y="1473961"/>
                </a:lnTo>
                <a:cubicBezTo>
                  <a:pt x="203653" y="1361327"/>
                  <a:pt x="273318" y="1205724"/>
                  <a:pt x="273318" y="1033849"/>
                </a:cubicBezTo>
                <a:cubicBezTo>
                  <a:pt x="273318" y="861975"/>
                  <a:pt x="203653" y="706372"/>
                  <a:pt x="91018" y="593737"/>
                </a:cubicBezTo>
                <a:lnTo>
                  <a:pt x="0" y="518640"/>
                </a:lnTo>
                <a:lnTo>
                  <a:pt x="23426" y="443175"/>
                </a:lnTo>
                <a:cubicBezTo>
                  <a:pt x="133581" y="182739"/>
                  <a:pt x="391460" y="0"/>
                  <a:pt x="692021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53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buFont typeface="Times New Roman" pitchFamily="16" charset="0"/>
              <a:buNone/>
            </a:pPr>
            <a:endParaRPr lang="pt-BR">
              <a:latin typeface="Arial" charset="0"/>
              <a:ea typeface="Microsoft YaHei" charset="-122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4C94C8-B3A9-C189-80E5-9C762F7241BC}"/>
              </a:ext>
            </a:extLst>
          </p:cNvPr>
          <p:cNvSpPr txBox="1"/>
          <p:nvPr/>
        </p:nvSpPr>
        <p:spPr>
          <a:xfrm>
            <a:off x="641174" y="2080170"/>
            <a:ext cx="7697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latin typeface="Times New Roman"/>
              </a:rPr>
              <a:t>Ações para incrementar a maturidade em Proteção de Dados Pessoais:</a:t>
            </a:r>
            <a:r>
              <a:rPr lang="pt-BR">
                <a:latin typeface="Times New Roman"/>
                <a:cs typeface="Times New Roman"/>
              </a:rPr>
              <a:t>​</a:t>
            </a:r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E58D690-21B6-9991-0B40-FB5FBD5F2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58160"/>
              </p:ext>
            </p:extLst>
          </p:nvPr>
        </p:nvGraphicFramePr>
        <p:xfrm>
          <a:off x="728605" y="3123895"/>
          <a:ext cx="5645394" cy="13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767">
                  <a:extLst>
                    <a:ext uri="{9D8B030D-6E8A-4147-A177-3AD203B41FA5}">
                      <a16:colId xmlns:a16="http://schemas.microsoft.com/office/drawing/2014/main" val="2465933331"/>
                    </a:ext>
                  </a:extLst>
                </a:gridCol>
                <a:gridCol w="1488784">
                  <a:extLst>
                    <a:ext uri="{9D8B030D-6E8A-4147-A177-3AD203B41FA5}">
                      <a16:colId xmlns:a16="http://schemas.microsoft.com/office/drawing/2014/main" val="1881137176"/>
                    </a:ext>
                  </a:extLst>
                </a:gridCol>
                <a:gridCol w="1326996">
                  <a:extLst>
                    <a:ext uri="{9D8B030D-6E8A-4147-A177-3AD203B41FA5}">
                      <a16:colId xmlns:a16="http://schemas.microsoft.com/office/drawing/2014/main" val="1148961019"/>
                    </a:ext>
                  </a:extLst>
                </a:gridCol>
                <a:gridCol w="1251847">
                  <a:extLst>
                    <a:ext uri="{9D8B030D-6E8A-4147-A177-3AD203B41FA5}">
                      <a16:colId xmlns:a16="http://schemas.microsoft.com/office/drawing/2014/main" val="1803721616"/>
                    </a:ext>
                  </a:extLst>
                </a:gridCol>
              </a:tblGrid>
              <a:tr h="801633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Temporalidade​</a:t>
                      </a:r>
                      <a:endParaRPr lang="pt-BR" sz="1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Curto Prazo​</a:t>
                      </a:r>
                      <a:endParaRPr lang="pt-BR" sz="1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Médio Prazo​</a:t>
                      </a:r>
                      <a:endParaRPr lang="pt-BR" sz="16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Longo Prazo​</a:t>
                      </a:r>
                      <a:endParaRPr lang="pt-BR" sz="16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025429"/>
                  </a:ext>
                </a:extLst>
              </a:tr>
              <a:tr h="508563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Quantidade​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29​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11​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0​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77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11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5CFCDD4-D6C7-4DD4-4F30-75A6ACE1EE71}"/>
              </a:ext>
            </a:extLst>
          </p:cNvPr>
          <p:cNvSpPr/>
          <p:nvPr/>
        </p:nvSpPr>
        <p:spPr bwMode="auto">
          <a:xfrm>
            <a:off x="342253" y="1130707"/>
            <a:ext cx="8177152" cy="500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4428128" y="1130227"/>
            <a:ext cx="4380099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COMITÊ DE GOVERNANÇA DIGITAL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FD5BA85-908A-302E-5145-1873C8566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448137"/>
              </p:ext>
            </p:extLst>
          </p:nvPr>
        </p:nvGraphicFramePr>
        <p:xfrm>
          <a:off x="4245507" y="2590187"/>
          <a:ext cx="5586988" cy="329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1" name="CaixaDeTexto 1">
            <a:extLst>
              <a:ext uri="{FF2B5EF4-FFF2-40B4-BE49-F238E27FC236}">
                <a16:creationId xmlns:a16="http://schemas.microsoft.com/office/drawing/2014/main" id="{1866EB04-6224-9F5B-E45F-BBF2F3AC8C86}"/>
              </a:ext>
            </a:extLst>
          </p:cNvPr>
          <p:cNvSpPr txBox="1"/>
          <p:nvPr/>
        </p:nvSpPr>
        <p:spPr>
          <a:xfrm>
            <a:off x="399355" y="1438326"/>
            <a:ext cx="4926818" cy="46405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Constituiu a Assessoria Técnica</a:t>
            </a:r>
            <a:endParaRPr lang="pt-BR">
              <a:latin typeface="Arial"/>
              <a:ea typeface="Microsoft YaHei"/>
              <a:cs typeface="Arial"/>
            </a:endParaRPr>
          </a:p>
          <a:p>
            <a:pPr marL="62992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/>
              <a:t>Ofício Circular n° 490/COPEC/CGGOV/ DETIC/SEORI/SG-MD (5134328), de 02/06/2023</a:t>
            </a:r>
            <a:endParaRPr lang="pt-BR" sz="200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>
                <a:latin typeface="Arial"/>
                <a:ea typeface="Microsoft YaHei"/>
                <a:cs typeface="Arial"/>
              </a:rPr>
              <a:t>Sua composição não contempla todas as áreas finalísticas do MD.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/>
              <a:t>Elaborado o Programa de Gestão em Privacidade.</a:t>
            </a:r>
            <a:endParaRPr lang="pt-BR" sz="2400">
              <a:cs typeface="Arial" panose="020B0604020202020204" pitchFamily="34" charset="0"/>
            </a:endParaRPr>
          </a:p>
          <a:p>
            <a:pPr marL="720725" lvl="1" indent="-3333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/>
              <a:t>Realizadas 11 reuniões </a:t>
            </a:r>
            <a:endParaRPr lang="pt-BR" sz="2000">
              <a:cs typeface="Arial" panose="020B0604020202020204" pitchFamily="34" charset="0"/>
            </a:endParaRPr>
          </a:p>
          <a:p>
            <a:pPr marL="720725" lvl="1" indent="-3333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/>
              <a:t>SEI 60586.000312/2022-25</a:t>
            </a:r>
            <a:endParaRPr lang="pt-BR" sz="200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992823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5CFCDD4-D6C7-4DD4-4F30-75A6ACE1EE71}"/>
              </a:ext>
            </a:extLst>
          </p:cNvPr>
          <p:cNvSpPr/>
          <p:nvPr/>
        </p:nvSpPr>
        <p:spPr bwMode="auto">
          <a:xfrm>
            <a:off x="342253" y="1130707"/>
            <a:ext cx="8177152" cy="500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675810" y="1130227"/>
            <a:ext cx="8132417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PROGRAMA DE GESTÃO EM PRIVACIDADE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sp>
        <p:nvSpPr>
          <p:cNvPr id="33" name="CaixaDeTexto 1">
            <a:extLst>
              <a:ext uri="{FF2B5EF4-FFF2-40B4-BE49-F238E27FC236}">
                <a16:creationId xmlns:a16="http://schemas.microsoft.com/office/drawing/2014/main" id="{3B5E7BA1-E412-7A47-BEE3-1A98FD79051C}"/>
              </a:ext>
            </a:extLst>
          </p:cNvPr>
          <p:cNvSpPr txBox="1"/>
          <p:nvPr/>
        </p:nvSpPr>
        <p:spPr>
          <a:xfrm>
            <a:off x="3929423" y="1510119"/>
            <a:ext cx="560221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Apresentação</a:t>
            </a:r>
            <a:endParaRPr lang="pt-BR" sz="1600">
              <a:latin typeface="Arial"/>
              <a:cs typeface="Times New Roman"/>
            </a:endParaRP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Introdução</a:t>
            </a: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Objetivos</a:t>
            </a: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Programa de Gestão em Privacidade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Diagnóstico da Situação Atual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Eixos temáticos para implementação das ações a empreender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Monitoramento</a:t>
            </a: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Responsabilidades</a:t>
            </a: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Revisão</a:t>
            </a: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Referências</a:t>
            </a:r>
          </a:p>
          <a:p>
            <a:pPr marL="342900" lvl="0" indent="-34290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Arial"/>
                <a:ea typeface="Calibri" panose="020F0502020204030204" pitchFamily="34" charset="0"/>
                <a:cs typeface="Times New Roman"/>
              </a:rPr>
              <a:t>Anexos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Modelo de mapeamento e inventário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Modelo de relatório de impacto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Modelo de Termo de Uso e Aviso de Privacidade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Procedimentos em caso de incidentes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Plano de Comunicação</a:t>
            </a:r>
          </a:p>
          <a:p>
            <a:pPr marL="625475" lvl="1" indent="-26797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279400" algn="r"/>
                <a:tab pos="6115050" algn="r"/>
              </a:tabLst>
            </a:pPr>
            <a:r>
              <a:rPr lang="pt-BR" altLang="pt-BR" sz="1600">
                <a:latin typeface="Times New Roman"/>
                <a:ea typeface="Calibri" panose="020F0502020204030204" pitchFamily="34" charset="0"/>
                <a:cs typeface="Times New Roman"/>
              </a:rPr>
              <a:t>Trilhas de Conhecimento</a:t>
            </a:r>
          </a:p>
        </p:txBody>
      </p:sp>
      <p:sp>
        <p:nvSpPr>
          <p:cNvPr id="34" name="Retângulo Arredondado 13">
            <a:extLst>
              <a:ext uri="{FF2B5EF4-FFF2-40B4-BE49-F238E27FC236}">
                <a16:creationId xmlns:a16="http://schemas.microsoft.com/office/drawing/2014/main" id="{E58EC8E5-06FB-9958-092E-1029C095E19E}"/>
              </a:ext>
            </a:extLst>
          </p:cNvPr>
          <p:cNvSpPr/>
          <p:nvPr/>
        </p:nvSpPr>
        <p:spPr bwMode="auto">
          <a:xfrm>
            <a:off x="3768994" y="1420572"/>
            <a:ext cx="4942967" cy="4495709"/>
          </a:xfrm>
          <a:prstGeom prst="roundRect">
            <a:avLst>
              <a:gd name="adj" fmla="val 15100"/>
            </a:avLst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rPr>
              <a:t> </a:t>
            </a:r>
          </a:p>
        </p:txBody>
      </p:sp>
      <p:pic>
        <p:nvPicPr>
          <p:cNvPr id="35" name="Imagem 35" descr="Texto, Carta&#10;&#10;Descrição gerada automaticamente">
            <a:extLst>
              <a:ext uri="{FF2B5EF4-FFF2-40B4-BE49-F238E27FC236}">
                <a16:creationId xmlns:a16="http://schemas.microsoft.com/office/drawing/2014/main" id="{B2AD682F-DCC9-2A49-D300-C3FCC5CE2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60" y="1616554"/>
            <a:ext cx="2898028" cy="40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5CFCDD4-D6C7-4DD4-4F30-75A6ACE1EE71}"/>
              </a:ext>
            </a:extLst>
          </p:cNvPr>
          <p:cNvSpPr/>
          <p:nvPr/>
        </p:nvSpPr>
        <p:spPr bwMode="auto">
          <a:xfrm>
            <a:off x="342253" y="1130707"/>
            <a:ext cx="8177152" cy="500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675810" y="1130227"/>
            <a:ext cx="8132417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PROGRAMA DE GESTÃO EM PRIVACIDADE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sp>
        <p:nvSpPr>
          <p:cNvPr id="34" name="Retângulo Arredondado 13">
            <a:extLst>
              <a:ext uri="{FF2B5EF4-FFF2-40B4-BE49-F238E27FC236}">
                <a16:creationId xmlns:a16="http://schemas.microsoft.com/office/drawing/2014/main" id="{E58EC8E5-06FB-9958-092E-1029C095E19E}"/>
              </a:ext>
            </a:extLst>
          </p:cNvPr>
          <p:cNvSpPr/>
          <p:nvPr/>
        </p:nvSpPr>
        <p:spPr bwMode="auto">
          <a:xfrm>
            <a:off x="3996683" y="1748444"/>
            <a:ext cx="4587773" cy="3594061"/>
          </a:xfrm>
          <a:prstGeom prst="roundRect">
            <a:avLst>
              <a:gd name="adj" fmla="val 15100"/>
            </a:avLst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rPr>
              <a:t> </a:t>
            </a:r>
          </a:p>
        </p:txBody>
      </p:sp>
      <p:pic>
        <p:nvPicPr>
          <p:cNvPr id="35" name="Imagem 35" descr="Texto, Carta&#10;&#10;Descrição gerada automaticamente">
            <a:extLst>
              <a:ext uri="{FF2B5EF4-FFF2-40B4-BE49-F238E27FC236}">
                <a16:creationId xmlns:a16="http://schemas.microsoft.com/office/drawing/2014/main" id="{B2AD682F-DCC9-2A49-D300-C3FCC5CE2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60" y="1616554"/>
            <a:ext cx="2898028" cy="4025626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C6C85E20-0194-67D7-0AC9-04DFADB79D50}"/>
              </a:ext>
            </a:extLst>
          </p:cNvPr>
          <p:cNvSpPr txBox="1"/>
          <p:nvPr/>
        </p:nvSpPr>
        <p:spPr>
          <a:xfrm>
            <a:off x="4166222" y="2193187"/>
            <a:ext cx="4245186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defTabSz="914400" eaLnBrk="0">
              <a:lnSpc>
                <a:spcPct val="100000"/>
              </a:lnSpc>
              <a:buClrTx/>
              <a:buSzTx/>
              <a:tabLst>
                <a:tab pos="279400" algn="r"/>
                <a:tab pos="6115050" algn="r"/>
              </a:tabLst>
            </a:pPr>
            <a:r>
              <a:rPr lang="pt-BR"/>
              <a:t>Objetivo:</a:t>
            </a:r>
          </a:p>
          <a:p>
            <a:pPr algn="just" defTabSz="914400" eaLnBrk="0">
              <a:lnSpc>
                <a:spcPct val="100000"/>
              </a:lnSpc>
              <a:buClrTx/>
              <a:buSzTx/>
              <a:tabLst>
                <a:tab pos="279400" algn="r"/>
                <a:tab pos="6115050" algn="r"/>
              </a:tabLst>
            </a:pPr>
            <a:r>
              <a:rPr lang="pt-BR"/>
              <a:t>Aperfeiçoar as operações de tratamento de dados pessoais e promover um ciclo de melhoria contínua para cumprir a legislação e normativos pertinentes, consolidando os requisitos de privacidade e proteção de dados pessoais no âmbito do Ministério da Defesa.</a:t>
            </a:r>
            <a:endParaRPr lang="pt-BR">
              <a:cs typeface="Arial" panose="020B0604020202020204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  <a:tabLst>
                <a:tab pos="279400" algn="r"/>
                <a:tab pos="6115050" algn="r"/>
              </a:tabLst>
            </a:pPr>
            <a:endParaRPr lang="pt-BR" altLang="pt-B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0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5CFCDD4-D6C7-4DD4-4F30-75A6ACE1EE71}"/>
              </a:ext>
            </a:extLst>
          </p:cNvPr>
          <p:cNvSpPr/>
          <p:nvPr/>
        </p:nvSpPr>
        <p:spPr bwMode="auto">
          <a:xfrm>
            <a:off x="342253" y="1130707"/>
            <a:ext cx="8177152" cy="500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566519" y="1130227"/>
            <a:ext cx="8132417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PROGRAMA DE GESTÃO EM PRIVACIDADE</a:t>
            </a: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pic>
        <p:nvPicPr>
          <p:cNvPr id="6" name="Imagem 7" descr="Diagrama&#10;&#10;Descrição gerada automaticamente">
            <a:extLst>
              <a:ext uri="{FF2B5EF4-FFF2-40B4-BE49-F238E27FC236}">
                <a16:creationId xmlns:a16="http://schemas.microsoft.com/office/drawing/2014/main" id="{ECE9A5E9-554C-10B0-826F-5217C0C7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89" y="1277094"/>
            <a:ext cx="7460920" cy="47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8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5CFCDD4-D6C7-4DD4-4F30-75A6ACE1EE71}"/>
              </a:ext>
            </a:extLst>
          </p:cNvPr>
          <p:cNvSpPr/>
          <p:nvPr/>
        </p:nvSpPr>
        <p:spPr bwMode="auto">
          <a:xfrm>
            <a:off x="342253" y="1130707"/>
            <a:ext cx="8177152" cy="5004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riângulo isósceles 10">
            <a:extLst>
              <a:ext uri="{FF2B5EF4-FFF2-40B4-BE49-F238E27FC236}">
                <a16:creationId xmlns:a16="http://schemas.microsoft.com/office/drawing/2014/main" id="{D2C2CE4D-2D33-CED1-EA05-E819109D5680}"/>
              </a:ext>
            </a:extLst>
          </p:cNvPr>
          <p:cNvSpPr/>
          <p:nvPr/>
        </p:nvSpPr>
        <p:spPr bwMode="auto">
          <a:xfrm>
            <a:off x="3408080" y="1130227"/>
            <a:ext cx="5290856" cy="500693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Round Diagonal Corner Rectangle 6"/>
          <p:cNvSpPr/>
          <p:nvPr/>
        </p:nvSpPr>
        <p:spPr>
          <a:xfrm flipV="1">
            <a:off x="250199" y="337822"/>
            <a:ext cx="8634494" cy="72648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02" y="381758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CONCLUSÃO</a:t>
            </a:r>
            <a:endParaRPr lang="pt-BR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C526B747-1A22-3EF9-A4D1-0B7F490A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304" y="380906"/>
            <a:ext cx="1436340" cy="695402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45C0B84C-E319-F85C-996C-82320AAE772F}"/>
              </a:ext>
            </a:extLst>
          </p:cNvPr>
          <p:cNvSpPr txBox="1"/>
          <p:nvPr/>
        </p:nvSpPr>
        <p:spPr>
          <a:xfrm>
            <a:off x="388217" y="1516213"/>
            <a:ext cx="638402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/>
              <a:t>Lei Geral de Proteção de Dados Pessoais</a:t>
            </a:r>
          </a:p>
          <a:p>
            <a:pPr>
              <a:lnSpc>
                <a:spcPct val="150000"/>
              </a:lnSpc>
            </a:pPr>
            <a:endParaRPr lang="pt-BR"/>
          </a:p>
          <a:p>
            <a:pPr>
              <a:lnSpc>
                <a:spcPct val="150000"/>
              </a:lnSpc>
            </a:pPr>
            <a:r>
              <a:rPr lang="pt-BR"/>
              <a:t>Diretriz para a Proteção de Dados Pessoais</a:t>
            </a:r>
          </a:p>
          <a:p>
            <a:pPr>
              <a:lnSpc>
                <a:spcPct val="150000"/>
              </a:lnSpc>
            </a:pPr>
            <a:endParaRPr lang="pt-BR"/>
          </a:p>
          <a:p>
            <a:pPr>
              <a:lnSpc>
                <a:spcPct val="150000"/>
              </a:lnSpc>
            </a:pPr>
            <a:r>
              <a:rPr lang="pt-BR"/>
              <a:t>Programa de Gestão em Privacidade</a:t>
            </a:r>
          </a:p>
          <a:p>
            <a:pPr>
              <a:lnSpc>
                <a:spcPct val="150000"/>
              </a:lnSpc>
            </a:pPr>
            <a:endParaRPr lang="pt-BR"/>
          </a:p>
        </p:txBody>
      </p:sp>
      <p:sp>
        <p:nvSpPr>
          <p:cNvPr id="11" name="Seta para Baixo 3">
            <a:extLst>
              <a:ext uri="{FF2B5EF4-FFF2-40B4-BE49-F238E27FC236}">
                <a16:creationId xmlns:a16="http://schemas.microsoft.com/office/drawing/2014/main" id="{EF0B9659-07AE-939B-0F2A-26DCA950E25A}"/>
              </a:ext>
            </a:extLst>
          </p:cNvPr>
          <p:cNvSpPr/>
          <p:nvPr/>
        </p:nvSpPr>
        <p:spPr bwMode="auto">
          <a:xfrm>
            <a:off x="2214662" y="2788595"/>
            <a:ext cx="296288" cy="45766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Seta para Baixo 3">
            <a:extLst>
              <a:ext uri="{FF2B5EF4-FFF2-40B4-BE49-F238E27FC236}">
                <a16:creationId xmlns:a16="http://schemas.microsoft.com/office/drawing/2014/main" id="{45FD3EF2-70F0-E74A-6E7A-AD2A13385CBC}"/>
              </a:ext>
            </a:extLst>
          </p:cNvPr>
          <p:cNvSpPr/>
          <p:nvPr/>
        </p:nvSpPr>
        <p:spPr bwMode="auto">
          <a:xfrm>
            <a:off x="2214662" y="1959807"/>
            <a:ext cx="296288" cy="45766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CaixaDeTexto 1">
            <a:extLst>
              <a:ext uri="{FF2B5EF4-FFF2-40B4-BE49-F238E27FC236}">
                <a16:creationId xmlns:a16="http://schemas.microsoft.com/office/drawing/2014/main" id="{8A5A2130-C349-E1FA-F961-F2E6CDDC378C}"/>
              </a:ext>
            </a:extLst>
          </p:cNvPr>
          <p:cNvSpPr txBox="1"/>
          <p:nvPr/>
        </p:nvSpPr>
        <p:spPr>
          <a:xfrm>
            <a:off x="451201" y="4399437"/>
            <a:ext cx="340025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FF"/>
                </a:solidFill>
                <a:latin typeface="Arial"/>
                <a:ea typeface="Microsoft YaHei"/>
                <a:cs typeface="Arial"/>
              </a:rPr>
              <a:t>Proteger os dados pessoais tratados pelo MD </a:t>
            </a:r>
            <a:endParaRPr lang="pt-BR">
              <a:solidFill>
                <a:srgbClr val="0000FF"/>
              </a:solidFill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FF"/>
                </a:solidFill>
                <a:latin typeface="Arial"/>
                <a:ea typeface="Microsoft YaHei"/>
                <a:cs typeface="Arial"/>
              </a:rPr>
              <a:t>é dever de cada um de nós !</a:t>
            </a:r>
          </a:p>
        </p:txBody>
      </p:sp>
      <p:pic>
        <p:nvPicPr>
          <p:cNvPr id="14" name="Imagem 14" descr="Texto, Carta&#10;&#10;Descrição gerada automaticamente">
            <a:extLst>
              <a:ext uri="{FF2B5EF4-FFF2-40B4-BE49-F238E27FC236}">
                <a16:creationId xmlns:a16="http://schemas.microsoft.com/office/drawing/2014/main" id="{9D6D095B-9F71-4A1A-614D-9B6A18E7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324" y="2036139"/>
            <a:ext cx="3080180" cy="35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60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>
                <a:ea typeface="+mn-lt"/>
                <a:cs typeface="+mn-lt"/>
              </a:rPr>
              <a:t>Gestão</a:t>
            </a:r>
            <a:r>
              <a:rPr lang="pt-BR" sz="1600">
                <a:cs typeface="Calibri"/>
              </a:rPr>
              <a:t> da Continuidade de Negócios (PCN);</a:t>
            </a:r>
            <a:endParaRPr lang="en-US" sz="16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 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 err="1">
                <a:ea typeface="+mn-lt"/>
                <a:cs typeface="+mn-lt"/>
              </a:rPr>
              <a:t>Encaminhamentos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deliberações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conclusões</a:t>
            </a:r>
            <a:r>
              <a:rPr lang="en-US" sz="1600">
                <a:ea typeface="+mn-lt"/>
                <a:cs typeface="+mn-lt"/>
              </a:rPr>
              <a:t> e outros.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231998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400" b="1"/>
              <a:t>PORTARIA GM-MD Nº 3644, de 04 de julho de 2022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4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4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1761" y="94887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4976" y="948121"/>
            <a:ext cx="393341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350" b="1"/>
              <a:t>Gabinete do Estado-Maior Conjunto das Forças Armadas (EMCFA)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 err="1"/>
              <a:t>Maj</a:t>
            </a:r>
            <a:r>
              <a:rPr lang="pt-BR" sz="1350"/>
              <a:t> </a:t>
            </a:r>
            <a:r>
              <a:rPr lang="pt-BR" sz="1350" err="1"/>
              <a:t>Brig</a:t>
            </a:r>
            <a:r>
              <a:rPr lang="pt-BR" sz="1350"/>
              <a:t> Ar FLÁVIO Luiz de Oliveira Pinto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 err="1"/>
              <a:t>Cel</a:t>
            </a:r>
            <a:r>
              <a:rPr lang="pt-BR" sz="1350"/>
              <a:t> (FAB) Marcelo MUCIOLO Vieira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350" b="1">
              <a:cs typeface="Calibri"/>
            </a:endParaRPr>
          </a:p>
          <a:p>
            <a:r>
              <a:rPr lang="pt-BR" sz="1350" b="1"/>
              <a:t>Chefia de Operações Conjuntas (CHOC) 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350"/>
              <a:t>C Alte (FN) PAULO ROBERTO Saraiva </a:t>
            </a:r>
            <a:endParaRPr lang="it-IT" sz="135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CMG (T) ALEX Queiroz Pereira</a:t>
            </a:r>
            <a:endParaRPr lang="pt-BR" sz="1350">
              <a:ea typeface="Calibri"/>
              <a:cs typeface="Calibri"/>
            </a:endParaRPr>
          </a:p>
          <a:p>
            <a:r>
              <a:rPr lang="pt-BR" sz="1350"/>
              <a:t>   </a:t>
            </a:r>
            <a:endParaRPr lang="pt-BR" sz="1350">
              <a:cs typeface="Calibri"/>
            </a:endParaRPr>
          </a:p>
          <a:p>
            <a:r>
              <a:rPr lang="pt-BR" sz="1350" b="1"/>
              <a:t>Chefia de Assuntos Estratégicos (CAE)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 err="1"/>
              <a:t>Brig</a:t>
            </a:r>
            <a:r>
              <a:rPr lang="pt-BR" sz="1350"/>
              <a:t> Ar Marcelo Lobão SCHIAVO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s-ES" sz="1350" strike="sngStrike">
                <a:solidFill>
                  <a:srgbClr val="FF0000"/>
                </a:solidFill>
              </a:rPr>
              <a:t>Ten Cel </a:t>
            </a:r>
            <a:r>
              <a:rPr lang="es-ES" sz="1350" strike="sngStrike" err="1">
                <a:solidFill>
                  <a:srgbClr val="FF0000"/>
                </a:solidFill>
              </a:rPr>
              <a:t>Av</a:t>
            </a:r>
            <a:r>
              <a:rPr lang="es-ES" sz="1350" strike="sngStrike">
                <a:solidFill>
                  <a:srgbClr val="FF0000"/>
                </a:solidFill>
              </a:rPr>
              <a:t> Marcelo MULLER Pons</a:t>
            </a:r>
            <a:endParaRPr lang="es-ES" sz="1350" strike="sngStrike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s-ES" sz="1350" b="1">
              <a:cs typeface="Calibri"/>
            </a:endParaRPr>
          </a:p>
          <a:p>
            <a:r>
              <a:rPr lang="pt-BR" sz="1350" b="1"/>
              <a:t>Subchefia de Mobilização (CHELOG)</a:t>
            </a:r>
            <a:endParaRPr lang="pt-BR" sz="1350" b="1">
              <a:cs typeface="Calibri"/>
            </a:endParaRPr>
          </a:p>
          <a:p>
            <a:r>
              <a:rPr lang="pt-BR" sz="1350">
                <a:ea typeface="+mn-lt"/>
                <a:cs typeface="+mn-lt"/>
              </a:rPr>
              <a:t>-      </a:t>
            </a:r>
            <a:r>
              <a:rPr lang="pt-BR" sz="1350" err="1">
                <a:ea typeface="+mn-lt"/>
                <a:cs typeface="+mn-lt"/>
              </a:rPr>
              <a:t>Brig</a:t>
            </a:r>
            <a:r>
              <a:rPr lang="pt-BR" sz="1350">
                <a:ea typeface="+mn-lt"/>
                <a:cs typeface="+mn-lt"/>
              </a:rPr>
              <a:t> Paulo Ricardo da SILVA MENDES </a:t>
            </a:r>
            <a:r>
              <a:rPr lang="pt-BR" sz="1350"/>
              <a:t>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CMG Ernesto RADEMAKER Martins </a:t>
            </a:r>
            <a:endParaRPr lang="pt-BR" sz="1350">
              <a:ea typeface="Calibri"/>
              <a:cs typeface="Calibri"/>
            </a:endParaRPr>
          </a:p>
          <a:p>
            <a:endParaRPr lang="pt-BR" sz="1350">
              <a:ea typeface="Calibri"/>
              <a:cs typeface="Calibri"/>
            </a:endParaRPr>
          </a:p>
          <a:p>
            <a:r>
              <a:rPr lang="pt-BR" sz="1350" b="1">
                <a:ea typeface="Calibri"/>
                <a:cs typeface="Calibri"/>
              </a:rPr>
              <a:t>Chefia de Educação e Cultura (CHEC)</a:t>
            </a:r>
          </a:p>
          <a:p>
            <a:r>
              <a:rPr lang="pt-BR" sz="1350">
                <a:solidFill>
                  <a:srgbClr val="0000FF"/>
                </a:solidFill>
                <a:ea typeface="+mn-lt"/>
                <a:cs typeface="+mn-lt"/>
              </a:rPr>
              <a:t>- </a:t>
            </a:r>
            <a:r>
              <a:rPr lang="pt-BR" sz="1350">
                <a:ea typeface="+mn-lt"/>
                <a:cs typeface="+mn-lt"/>
              </a:rPr>
              <a:t>    </a:t>
            </a:r>
            <a:r>
              <a:rPr lang="pt-BR" sz="1350" err="1">
                <a:ea typeface="+mn-lt"/>
                <a:cs typeface="+mn-lt"/>
              </a:rPr>
              <a:t>Brig</a:t>
            </a:r>
            <a:r>
              <a:rPr lang="pt-BR" sz="1350">
                <a:ea typeface="+mn-lt"/>
                <a:cs typeface="+mn-lt"/>
              </a:rPr>
              <a:t> Ar José Augusto Peçanha CAMILO</a:t>
            </a:r>
          </a:p>
          <a:p>
            <a:r>
              <a:rPr lang="pt-BR" sz="1350">
                <a:ea typeface="+mn-lt"/>
                <a:cs typeface="+mn-lt"/>
              </a:rPr>
              <a:t>-     </a:t>
            </a:r>
            <a:r>
              <a:rPr lang="pt-BR" sz="1350" err="1">
                <a:ea typeface="+mn-lt"/>
                <a:cs typeface="+mn-lt"/>
              </a:rPr>
              <a:t>Cel</a:t>
            </a:r>
            <a:r>
              <a:rPr lang="pt-BR" sz="1350">
                <a:ea typeface="+mn-lt"/>
                <a:cs typeface="+mn-lt"/>
              </a:rPr>
              <a:t> (EB) BEN-HUR de Albuquerque e Silva</a:t>
            </a:r>
          </a:p>
          <a:p>
            <a:endParaRPr lang="pt-BR" sz="1350"/>
          </a:p>
          <a:p>
            <a:r>
              <a:rPr lang="pt-BR" sz="1350" b="1"/>
              <a:t>Gabinete da </a:t>
            </a:r>
            <a:r>
              <a:rPr lang="pt-BR" sz="1350" b="1" err="1"/>
              <a:t>Secretaria-Geral</a:t>
            </a:r>
            <a:r>
              <a:rPr lang="pt-BR" sz="1350" b="1"/>
              <a:t> (SG)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Mario Luiz </a:t>
            </a:r>
            <a:r>
              <a:rPr lang="pt-BR" sz="1350" err="1"/>
              <a:t>Jathahy</a:t>
            </a:r>
            <a:r>
              <a:rPr lang="pt-BR" sz="1350"/>
              <a:t> FONSECA </a:t>
            </a:r>
            <a:endParaRPr lang="pt" sz="1350"/>
          </a:p>
          <a:p>
            <a:pPr marL="285750" indent="-285750">
              <a:buFontTx/>
              <a:buChar char="-"/>
            </a:pPr>
            <a:r>
              <a:rPr lang="pt" sz="135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17586" y="903582"/>
            <a:ext cx="4149107" cy="52860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350" b="1"/>
              <a:t>Secretaria de Produtos de Defesa (SEPROD)</a:t>
            </a:r>
            <a:endParaRPr lang="pt" sz="1350" b="1"/>
          </a:p>
          <a:p>
            <a:r>
              <a:rPr lang="pt-BR" sz="135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-  </a:t>
            </a:r>
            <a:r>
              <a:rPr lang="pt-BR" sz="1350">
                <a:solidFill>
                  <a:srgbClr val="0000FF"/>
                </a:solidFill>
                <a:ea typeface="+mn-lt"/>
                <a:cs typeface="+mn-lt"/>
              </a:rPr>
              <a:t>  </a:t>
            </a:r>
            <a:r>
              <a:rPr lang="pt-BR" sz="1350"/>
              <a:t>   C </a:t>
            </a:r>
            <a:r>
              <a:rPr lang="pt-BR" sz="1350" err="1"/>
              <a:t>Alte</a:t>
            </a:r>
            <a:r>
              <a:rPr lang="pt-BR" sz="1350"/>
              <a:t> Vagner BELARMINO de Oliveira</a:t>
            </a:r>
          </a:p>
          <a:p>
            <a:pPr marL="285750" indent="-285750">
              <a:buFontTx/>
              <a:buChar char="-"/>
            </a:pPr>
            <a:r>
              <a:rPr lang="pt" sz="1350"/>
              <a:t> </a:t>
            </a:r>
            <a:r>
              <a:rPr lang="pt-BR" sz="1350"/>
              <a:t>SC DANIEL Santana Fernandes </a:t>
            </a:r>
            <a:endParaRPr lang="pt" sz="1350"/>
          </a:p>
          <a:p>
            <a:endParaRPr lang="pt" sz="1350"/>
          </a:p>
          <a:p>
            <a:r>
              <a:rPr lang="pt-BR" sz="1350" b="1"/>
              <a:t>Secretaria de Pessoal, Saúde e Desporto e Projetos Sociais (SEPESD)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HERVAL Lacerda Alves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HENRIQUE de Almeida Cardoso </a:t>
            </a:r>
            <a:endParaRPr lang="pt-BR" sz="1350">
              <a:cs typeface="Calibri"/>
            </a:endParaRPr>
          </a:p>
          <a:p>
            <a:endParaRPr lang="pt" sz="1350"/>
          </a:p>
          <a:p>
            <a:r>
              <a:rPr lang="pt-BR" sz="1350" b="1"/>
              <a:t>Secretaria de Orçamento e Organização Institucional (SEORI)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TARCIANA Barreto Sá </a:t>
            </a:r>
          </a:p>
          <a:p>
            <a:r>
              <a:rPr lang="pt-BR" sz="1350"/>
              <a:t>-      SC THIAGO D'</a:t>
            </a:r>
            <a:r>
              <a:rPr lang="pt-BR" sz="1350" err="1"/>
              <a:t>Arolla</a:t>
            </a:r>
            <a:r>
              <a:rPr lang="pt-BR" sz="1350"/>
              <a:t> Pedrosa Galvão </a:t>
            </a:r>
          </a:p>
          <a:p>
            <a:endParaRPr lang="pt" sz="1350"/>
          </a:p>
          <a:p>
            <a:r>
              <a:rPr lang="pt-BR" sz="1350" b="1"/>
              <a:t>Centro Gestor Operacional do Sistema de Proteção da Amazônia (CENSIPAM)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/>
              <a:t>SC RENATA </a:t>
            </a:r>
            <a:r>
              <a:rPr lang="pt-BR" sz="1350" err="1"/>
              <a:t>Bitar</a:t>
            </a:r>
            <a:r>
              <a:rPr lang="pt-BR" sz="1350"/>
              <a:t> TIVERON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FRANCISCO ENEDELSON Passos da </a:t>
            </a:r>
            <a:r>
              <a:rPr lang="pt-BR" sz="1350" err="1"/>
              <a:t>Maceno</a:t>
            </a:r>
            <a:r>
              <a:rPr lang="pt-BR" sz="1350"/>
              <a:t>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350"/>
          </a:p>
          <a:p>
            <a:r>
              <a:rPr lang="pt-BR" sz="1350" b="1"/>
              <a:t>Encarregada pelo Tratamento de Dados Pessoais</a:t>
            </a:r>
            <a:endParaRPr lang="pt-BR" sz="1350" b="1">
              <a:cs typeface="Calibri"/>
            </a:endParaRPr>
          </a:p>
          <a:p>
            <a:r>
              <a:rPr lang="pt-BR" sz="1350"/>
              <a:t>-     CMG (RM1-T) MÁRCIA Soares Da Cunha  </a:t>
            </a:r>
            <a:endParaRPr lang="pt-BR" sz="1350">
              <a:ea typeface="Calibri"/>
              <a:cs typeface="Calibri"/>
            </a:endParaRPr>
          </a:p>
          <a:p>
            <a:endParaRPr lang="pt-BR" sz="1350"/>
          </a:p>
          <a:p>
            <a:r>
              <a:rPr lang="pt-BR" sz="1350" b="1"/>
              <a:t>Departamento de Tecnologia da Informação (DETIC)</a:t>
            </a:r>
            <a:endParaRPr lang="pt-BR" sz="1350" b="1">
              <a:cs typeface="Calibri"/>
            </a:endParaRPr>
          </a:p>
          <a:p>
            <a:r>
              <a:rPr lang="pt-BR" sz="1350"/>
              <a:t>-     C </a:t>
            </a:r>
            <a:r>
              <a:rPr lang="pt-BR" sz="1350" err="1"/>
              <a:t>Alte</a:t>
            </a:r>
            <a:r>
              <a:rPr lang="pt-BR" sz="1350"/>
              <a:t> JEFERSON Denis Cruz de Medeiros </a:t>
            </a:r>
            <a:endParaRPr lang="en-US" sz="1350"/>
          </a:p>
          <a:p>
            <a:r>
              <a:rPr lang="pt-BR" sz="1350"/>
              <a:t>-     </a:t>
            </a:r>
            <a:r>
              <a:rPr lang="pt-BR" sz="1350" err="1"/>
              <a:t>Cel</a:t>
            </a:r>
            <a:r>
              <a:rPr lang="pt-BR" sz="1350"/>
              <a:t> R1 (FAB) André Luís Maia BARUFFALDI </a:t>
            </a:r>
            <a:endParaRPr lang="pt-BR" sz="1350"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EFC7FD58-4851-A7DD-E095-8BC2BC842107}"/>
              </a:ext>
            </a:extLst>
          </p:cNvPr>
          <p:cNvSpPr/>
          <p:nvPr/>
        </p:nvSpPr>
        <p:spPr>
          <a:xfrm>
            <a:off x="3160110" y="2886194"/>
            <a:ext cx="1185917" cy="393683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rgbClr val="7030A0"/>
                </a:solidFill>
                <a:cs typeface="Calibri"/>
              </a:rPr>
              <a:t>Deve ser indicado um novo substituto</a:t>
            </a:r>
          </a:p>
        </p:txBody>
      </p:sp>
    </p:spTree>
    <p:extLst>
      <p:ext uri="{BB962C8B-B14F-4D97-AF65-F5344CB8AC3E}">
        <p14:creationId xmlns:p14="http://schemas.microsoft.com/office/powerpoint/2010/main" val="414618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42AE0B3A-E134-40F0-A073-01A85615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75" y="795076"/>
            <a:ext cx="4594182" cy="4594182"/>
          </a:xfrm>
          <a:prstGeom prst="roundRect">
            <a:avLst>
              <a:gd name="adj" fmla="val 50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167038" y="2120282"/>
            <a:ext cx="3724740" cy="1000108"/>
          </a:xfrm>
        </p:spPr>
        <p:txBody>
          <a:bodyPr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</a:t>
            </a:r>
            <a:b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0"/>
              <a:t>10min.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00" y="3120390"/>
            <a:ext cx="1201615" cy="149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75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ASSUNTOS REFERENTES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>
                <a:ea typeface="+mn-lt"/>
                <a:cs typeface="+mn-lt"/>
              </a:rPr>
              <a:t>Gestão</a:t>
            </a:r>
            <a:r>
              <a:rPr lang="pt-BR" sz="1600">
                <a:cs typeface="Calibri"/>
              </a:rPr>
              <a:t> da Continuidade de Negócios (PCN);</a:t>
            </a:r>
            <a:endParaRPr lang="en-US" sz="16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 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 err="1">
                <a:ea typeface="+mn-lt"/>
                <a:cs typeface="+mn-lt"/>
              </a:rPr>
              <a:t>Encaminhamentos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deliberações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conclusões</a:t>
            </a:r>
            <a:r>
              <a:rPr lang="en-US" sz="1600">
                <a:ea typeface="+mn-lt"/>
                <a:cs typeface="+mn-lt"/>
              </a:rPr>
              <a:t> e outros.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113843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596231" cy="651059"/>
          </a:xfrm>
        </p:spPr>
        <p:txBody>
          <a:bodyPr/>
          <a:lstStyle/>
          <a:p>
            <a:r>
              <a:rPr lang="pt-BR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PROPOSTA DE IMPLANTAÇÃO DO ESCRITÓRIO DE PROJETOS DE TIC (EPTIC)</a:t>
            </a:r>
            <a:endParaRPr lang="pt-BR" sz="21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3" name="Imagem 4" descr="Texto&#10;&#10;Descrição gerada automaticamente">
            <a:extLst>
              <a:ext uri="{FF2B5EF4-FFF2-40B4-BE49-F238E27FC236}">
                <a16:creationId xmlns:a16="http://schemas.microsoft.com/office/drawing/2014/main" id="{608C1155-49C9-CC2F-52CD-F7BEDB36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1" y="1472957"/>
            <a:ext cx="3025534" cy="451667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0008E7-65CE-BCA2-45EF-9C8AD13794D8}"/>
              </a:ext>
            </a:extLst>
          </p:cNvPr>
          <p:cNvSpPr txBox="1"/>
          <p:nvPr/>
        </p:nvSpPr>
        <p:spPr>
          <a:xfrm>
            <a:off x="3780340" y="1550380"/>
            <a:ext cx="4978118" cy="4385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Minuta de Resolução que aprova o Escritório de Projetos de TIC (EPTIC).</a:t>
            </a:r>
            <a:endParaRPr lang="pt-BR"/>
          </a:p>
          <a:p>
            <a:pPr marL="285750" indent="-285750">
              <a:buFont typeface="Arial"/>
              <a:buChar char="•"/>
            </a:pPr>
            <a:endParaRPr lang="pt-BR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Criação da Assessoria Técnica (ASTEC-EPTIC) para analisar e propor a referida minuta.</a:t>
            </a:r>
          </a:p>
          <a:p>
            <a:pPr marL="800100" lvl="1" indent="-342900">
              <a:buFont typeface="Arial,Sans-Serif"/>
              <a:buChar char="•"/>
            </a:pPr>
            <a:r>
              <a:rPr lang="pt-BR">
                <a:ea typeface="+mn-lt"/>
                <a:cs typeface="+mn-lt"/>
              </a:rPr>
              <a:t>Deve ser indicado os representantes das unidades demandantes do PDTIC. 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800100" lvl="1" indent="-342900" algn="just">
              <a:buFont typeface="Arial,Sans-Serif"/>
              <a:buChar char="•"/>
            </a:pPr>
            <a:r>
              <a:rPr lang="pt-BR">
                <a:ea typeface="+mn-lt"/>
                <a:cs typeface="+mn-lt"/>
              </a:rPr>
              <a:t>Até: 16 de janeiro de 2023</a:t>
            </a:r>
            <a:r>
              <a:rPr lang="en-US">
                <a:ea typeface="+mn-lt"/>
                <a:cs typeface="+mn-lt"/>
              </a:rPr>
              <a:t> (2ª </a:t>
            </a:r>
            <a:r>
              <a:rPr lang="en-US" err="1">
                <a:ea typeface="+mn-lt"/>
                <a:cs typeface="+mn-lt"/>
              </a:rPr>
              <a:t>quinzena</a:t>
            </a:r>
            <a:r>
              <a:rPr lang="en-US">
                <a:ea typeface="+mn-lt"/>
                <a:cs typeface="+mn-lt"/>
              </a:rPr>
              <a:t> de </a:t>
            </a:r>
            <a:r>
              <a:rPr lang="en-US" err="1">
                <a:ea typeface="+mn-lt"/>
                <a:cs typeface="+mn-lt"/>
              </a:rPr>
              <a:t>janeiro</a:t>
            </a:r>
            <a:r>
              <a:rPr lang="en-US">
                <a:ea typeface="+mn-lt"/>
                <a:cs typeface="+mn-lt"/>
              </a:rPr>
              <a:t>). </a:t>
            </a:r>
          </a:p>
          <a:p>
            <a:pPr marL="800100" lvl="1" indent="-342900" algn="just">
              <a:buFont typeface="Arial,Sans-Serif"/>
              <a:buChar char="•"/>
            </a:pPr>
            <a:r>
              <a:rPr lang="en-US" err="1">
                <a:cs typeface="Calibri"/>
              </a:rPr>
              <a:t>Consolidação</a:t>
            </a:r>
            <a:r>
              <a:rPr lang="en-US">
                <a:cs typeface="Calibri"/>
              </a:rPr>
              <a:t> final </a:t>
            </a:r>
            <a:r>
              <a:rPr lang="en-US" err="1">
                <a:cs typeface="Calibri"/>
              </a:rPr>
              <a:t>até</a:t>
            </a:r>
            <a:r>
              <a:rPr lang="en-US">
                <a:cs typeface="Calibri"/>
              </a:rPr>
              <a:t> a 1ª </a:t>
            </a:r>
            <a:r>
              <a:rPr lang="en-US" err="1">
                <a:cs typeface="Calibri"/>
              </a:rPr>
              <a:t>semana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março</a:t>
            </a:r>
            <a:r>
              <a:rPr lang="en-US">
                <a:cs typeface="Calibri"/>
              </a:rPr>
              <a:t>, pela ASSESSORIA TÉCNICA. </a:t>
            </a:r>
          </a:p>
          <a:p>
            <a:pPr marL="742950" lvl="1" indent="-285750" algn="just">
              <a:lnSpc>
                <a:spcPct val="150000"/>
              </a:lnSpc>
              <a:buFont typeface="Arial,Sans-Serif"/>
              <a:buChar char="•"/>
            </a:pPr>
            <a:endParaRPr lang="pt-BR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A minuta será deliberada na reunião de março do CGD.</a:t>
            </a:r>
            <a:endParaRPr lang="pt-BR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083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ASSUNTOS REFERENTES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>
                <a:ea typeface="+mn-lt"/>
                <a:cs typeface="+mn-lt"/>
              </a:rPr>
              <a:t>Gestão</a:t>
            </a:r>
            <a:r>
              <a:rPr lang="pt-BR" sz="1600">
                <a:cs typeface="Calibri"/>
              </a:rPr>
              <a:t> da Continuidade de Negócios (PCN);</a:t>
            </a:r>
            <a:endParaRPr lang="en-US" sz="16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 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 err="1">
                <a:ea typeface="+mn-lt"/>
                <a:cs typeface="+mn-lt"/>
              </a:rPr>
              <a:t>Encaminhamentos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deliberações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conclusões</a:t>
            </a:r>
            <a:r>
              <a:rPr lang="en-US" sz="1600">
                <a:ea typeface="+mn-lt"/>
                <a:cs typeface="+mn-lt"/>
              </a:rPr>
              <a:t> e outros.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3113137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INÍCIO DA 3º REVISÃO DO PDTIC</a:t>
            </a:r>
            <a:endParaRPr lang="pt-BR" sz="28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3" name="Imagem 4" descr="Linha do tempo&#10;&#10;Descrição gerada automaticamente">
            <a:extLst>
              <a:ext uri="{FF2B5EF4-FFF2-40B4-BE49-F238E27FC236}">
                <a16:creationId xmlns:a16="http://schemas.microsoft.com/office/drawing/2014/main" id="{DB9D2AF6-6DEC-324E-D67E-91F41833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82" y="1438891"/>
            <a:ext cx="3298761" cy="45904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6CBBCA7-D012-C943-2706-CEAA8020EB28}"/>
              </a:ext>
            </a:extLst>
          </p:cNvPr>
          <p:cNvSpPr txBox="1"/>
          <p:nvPr/>
        </p:nvSpPr>
        <p:spPr>
          <a:xfrm>
            <a:off x="3892331" y="1439919"/>
            <a:ext cx="481899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>
                <a:cs typeface="Arial"/>
              </a:rPr>
              <a:t>Elaboração do Relatório de Acompanhamento (RA-PDTIC)</a:t>
            </a:r>
            <a:r>
              <a:rPr lang="en-US">
                <a:cs typeface="Arial"/>
              </a:rPr>
              <a:t>​</a:t>
            </a:r>
            <a:endParaRPr lang="pt-BR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pt-BR">
                <a:cs typeface="Arial"/>
              </a:rPr>
              <a:t>Levantamento via questionário (</a:t>
            </a:r>
            <a:r>
              <a:rPr lang="pt-BR" err="1">
                <a:cs typeface="Arial"/>
              </a:rPr>
              <a:t>limesurey</a:t>
            </a:r>
            <a:r>
              <a:rPr lang="pt-BR">
                <a:cs typeface="Arial"/>
              </a:rPr>
              <a:t>).</a:t>
            </a:r>
            <a:r>
              <a:rPr lang="en-US">
                <a:cs typeface="Arial"/>
              </a:rPr>
              <a:t>​</a:t>
            </a:r>
          </a:p>
          <a:p>
            <a:pPr marL="800100" lvl="1" indent="-342900" algn="just">
              <a:buFont typeface="Arial"/>
              <a:buChar char="•"/>
            </a:pPr>
            <a:endParaRPr lang="en-US"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>
                <a:cs typeface="Arial"/>
              </a:rPr>
              <a:t>Criação da Assessoria Técnica (ASTEC-PDTIC)</a:t>
            </a:r>
            <a:r>
              <a:rPr lang="en-US">
                <a:cs typeface="Arial"/>
              </a:rPr>
              <a:t>​</a:t>
            </a:r>
          </a:p>
          <a:p>
            <a:pPr marL="800100" lvl="1" indent="-342900">
              <a:buFont typeface="Arial"/>
              <a:buChar char="•"/>
            </a:pPr>
            <a:r>
              <a:rPr lang="pt-BR">
                <a:cs typeface="Arial"/>
              </a:rPr>
              <a:t>Deve ser indicado os representantes das unidades demandantes do PDTIC. </a:t>
            </a:r>
            <a:r>
              <a:rPr lang="en-US">
                <a:cs typeface="Arial"/>
              </a:rPr>
              <a:t>​</a:t>
            </a:r>
          </a:p>
          <a:p>
            <a:pPr marL="800100" lvl="1" indent="-342900" algn="just">
              <a:buFont typeface="Arial"/>
              <a:buChar char="•"/>
            </a:pPr>
            <a:r>
              <a:rPr lang="pt-BR">
                <a:cs typeface="Arial"/>
              </a:rPr>
              <a:t>Até: 16 de janeiro de 2023</a:t>
            </a:r>
            <a:r>
              <a:rPr lang="en-US">
                <a:cs typeface="Arial"/>
              </a:rPr>
              <a:t>​ (2ª </a:t>
            </a:r>
            <a:r>
              <a:rPr lang="en-US" err="1">
                <a:cs typeface="Arial"/>
              </a:rPr>
              <a:t>quinzena</a:t>
            </a:r>
            <a:r>
              <a:rPr lang="en-US">
                <a:cs typeface="Arial"/>
              </a:rPr>
              <a:t> de </a:t>
            </a:r>
            <a:r>
              <a:rPr lang="en-US" err="1">
                <a:cs typeface="Arial"/>
              </a:rPr>
              <a:t>janeiro</a:t>
            </a:r>
            <a:r>
              <a:rPr lang="en-US">
                <a:cs typeface="Arial"/>
              </a:rPr>
              <a:t>).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Consolidação</a:t>
            </a:r>
            <a:r>
              <a:rPr lang="en-US">
                <a:ea typeface="+mn-lt"/>
                <a:cs typeface="+mn-lt"/>
              </a:rPr>
              <a:t> final </a:t>
            </a:r>
            <a:r>
              <a:rPr lang="en-US" err="1">
                <a:ea typeface="+mn-lt"/>
                <a:cs typeface="+mn-lt"/>
              </a:rPr>
              <a:t>até</a:t>
            </a:r>
            <a:r>
              <a:rPr lang="en-US">
                <a:ea typeface="+mn-lt"/>
                <a:cs typeface="+mn-lt"/>
              </a:rPr>
              <a:t> a 1ª </a:t>
            </a:r>
            <a:r>
              <a:rPr lang="en-US" err="1">
                <a:ea typeface="+mn-lt"/>
                <a:cs typeface="+mn-lt"/>
              </a:rPr>
              <a:t>semana</a:t>
            </a:r>
            <a:r>
              <a:rPr lang="en-US">
                <a:ea typeface="+mn-lt"/>
                <a:cs typeface="+mn-lt"/>
              </a:rPr>
              <a:t> de </a:t>
            </a:r>
            <a:r>
              <a:rPr lang="en-US" err="1">
                <a:ea typeface="+mn-lt"/>
                <a:cs typeface="+mn-lt"/>
              </a:rPr>
              <a:t>março</a:t>
            </a:r>
            <a:r>
              <a:rPr lang="en-US">
                <a:ea typeface="+mn-lt"/>
                <a:cs typeface="+mn-lt"/>
              </a:rPr>
              <a:t>, pela ASTEC-PDTIC.</a:t>
            </a:r>
            <a:endParaRPr lang="en-US">
              <a:cs typeface="Arial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pt-BR" b="1">
                <a:cs typeface="Arial"/>
              </a:rPr>
              <a:t>1ª Reunião da ASTEC-PDTIC</a:t>
            </a:r>
            <a:r>
              <a:rPr lang="pt-BR">
                <a:cs typeface="Arial"/>
              </a:rPr>
              <a:t>: Entre os dias 17 a 19 de janeiro de 2023.</a:t>
            </a:r>
          </a:p>
          <a:p>
            <a:pPr marL="800100" lvl="1" indent="-342900" algn="just">
              <a:buFont typeface="Arial"/>
              <a:buChar char="•"/>
            </a:pPr>
            <a:endParaRPr lang="pt-BR">
              <a:ea typeface="+mn-lt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 3ª Revisão do PDTIC, será deliberada na reunião de março do CGD.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797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ASSUNTOS REFERENTES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 b="1">
                <a:ea typeface="+mn-lt"/>
                <a:cs typeface="+mn-lt"/>
              </a:rPr>
              <a:t>Gestão</a:t>
            </a:r>
            <a:r>
              <a:rPr lang="pt-BR" sz="1600" b="1">
                <a:cs typeface="Calibri"/>
              </a:rPr>
              <a:t> da Continuidade de Negócios (PCN);</a:t>
            </a:r>
            <a:endParaRPr lang="en-US" sz="1600" b="1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 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 err="1">
                <a:ea typeface="+mn-lt"/>
                <a:cs typeface="+mn-lt"/>
              </a:rPr>
              <a:t>Encaminhamentos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deliberações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conclusões</a:t>
            </a:r>
            <a:r>
              <a:rPr lang="en-US" sz="1600">
                <a:ea typeface="+mn-lt"/>
                <a:cs typeface="+mn-lt"/>
              </a:rPr>
              <a:t> e outros.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2882763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C9C3B6D-2E57-56AA-FF7B-71BA4760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89" y="1364424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>
                <a:cs typeface="Calibri"/>
              </a:rPr>
              <a:t>Motivação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360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>
                <a:cs typeface="Calibri"/>
              </a:rPr>
              <a:t>Referências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360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>
                <a:cs typeface="Calibri"/>
              </a:rPr>
              <a:t>Estrutura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360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>
                <a:cs typeface="Calibri"/>
              </a:rPr>
              <a:t>Conclusão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BB24481D-BA87-A6CC-15E3-5788C20A132D}"/>
              </a:ext>
            </a:extLst>
          </p:cNvPr>
          <p:cNvSpPr/>
          <p:nvPr/>
        </p:nvSpPr>
        <p:spPr>
          <a:xfrm flipV="1">
            <a:off x="372577" y="348488"/>
            <a:ext cx="8388550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61F3B6B-ACC8-8CE0-B162-D288565DA414}"/>
              </a:ext>
            </a:extLst>
          </p:cNvPr>
          <p:cNvSpPr txBox="1">
            <a:spLocks/>
          </p:cNvSpPr>
          <p:nvPr/>
        </p:nvSpPr>
        <p:spPr>
          <a:xfrm>
            <a:off x="454954" y="472054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DA CONTINUIDADE DE NEGÓCIOS (PCN)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310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C9C3B6D-2E57-56AA-FF7B-71BA4760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58" y="1479443"/>
            <a:ext cx="8456248" cy="46453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>
                <a:ea typeface="+mn-lt"/>
                <a:cs typeface="+mn-lt"/>
              </a:rPr>
              <a:t>O </a:t>
            </a:r>
            <a:r>
              <a:rPr lang="pt-BR" sz="2400" b="1">
                <a:ea typeface="+mn-lt"/>
                <a:cs typeface="+mn-lt"/>
              </a:rPr>
              <a:t>Tribunal de Contas da União (TCU)</a:t>
            </a:r>
            <a:r>
              <a:rPr lang="pt-BR" sz="2400">
                <a:ea typeface="+mn-lt"/>
                <a:cs typeface="+mn-lt"/>
              </a:rPr>
              <a:t> recomenda às Unidades Gestoras que elaborem e implementem uma Política de Continuidade de Negócios (PCN) - Acórdão 2471/2008</a:t>
            </a:r>
            <a:endParaRPr 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 b="1">
                <a:ea typeface="+mn-lt"/>
                <a:cs typeface="+mn-lt"/>
              </a:rPr>
              <a:t>CISET-MD</a:t>
            </a:r>
            <a:r>
              <a:rPr lang="pt-BR" sz="2400">
                <a:ea typeface="+mn-lt"/>
                <a:cs typeface="+mn-lt"/>
              </a:rPr>
              <a:t>, em auditoria realizada em 2017, conforme Relatório 10 (</a:t>
            </a:r>
            <a:r>
              <a:rPr lang="pt-BR" sz="2400">
                <a:ea typeface="+mn-lt"/>
                <a:cs typeface="+mn-lt"/>
                <a:hlinkClick r:id="rId2"/>
              </a:rPr>
              <a:t>0900372</a:t>
            </a:r>
            <a:r>
              <a:rPr lang="pt-BR" sz="2400">
                <a:ea typeface="+mn-lt"/>
                <a:cs typeface="+mn-lt"/>
              </a:rPr>
              <a:t>), em seu item 2.2.11. constatou que há a </a:t>
            </a:r>
            <a:r>
              <a:rPr lang="pt-BR" sz="2400" i="1">
                <a:ea typeface="+mn-lt"/>
                <a:cs typeface="+mn-lt"/>
              </a:rPr>
              <a:t>"Ausência de Gestão de Continuidade de Serviços de TIC e de Gestão de Continuidade de Negócio" </a:t>
            </a:r>
            <a:endParaRPr 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>
                <a:ea typeface="+mn-lt"/>
                <a:cs typeface="+mn-lt"/>
              </a:rPr>
              <a:t>IN GSI/PR </a:t>
            </a:r>
            <a:r>
              <a:rPr lang="pt-BR" sz="2400" err="1">
                <a:ea typeface="+mn-lt"/>
                <a:cs typeface="+mn-lt"/>
              </a:rPr>
              <a:t>nr</a:t>
            </a:r>
            <a:r>
              <a:rPr lang="pt-BR" sz="2400">
                <a:ea typeface="+mn-lt"/>
                <a:cs typeface="+mn-lt"/>
              </a:rPr>
              <a:t> 03, 28 Maio 2021 (Art. 21) - Gestão de Segurança da Informação</a:t>
            </a:r>
            <a:endParaRPr lang="pt-BR"/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BB24481D-BA87-A6CC-15E3-5788C20A132D}"/>
              </a:ext>
            </a:extLst>
          </p:cNvPr>
          <p:cNvSpPr/>
          <p:nvPr/>
        </p:nvSpPr>
        <p:spPr>
          <a:xfrm flipV="1">
            <a:off x="372577" y="348488"/>
            <a:ext cx="8388550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61F3B6B-ACC8-8CE0-B162-D288565DA414}"/>
              </a:ext>
            </a:extLst>
          </p:cNvPr>
          <p:cNvSpPr txBox="1">
            <a:spLocks/>
          </p:cNvSpPr>
          <p:nvPr/>
        </p:nvSpPr>
        <p:spPr>
          <a:xfrm>
            <a:off x="446195" y="472054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DA CONTINUIDADE DE NEGÓCIOS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- </a:t>
            </a:r>
            <a:r>
              <a:rPr lang="pt-B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MOTIVAÇÃO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pt-BR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214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C9C3B6D-2E57-56AA-FF7B-71BA4760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5578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pt-BR" sz="2800" b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798CF797-7DDE-B388-DD7C-9A071DC7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03" y="2014831"/>
            <a:ext cx="2228593" cy="3210698"/>
          </a:xfrm>
          <a:prstGeom prst="rect">
            <a:avLst/>
          </a:prstGeom>
        </p:spPr>
      </p:pic>
      <p:pic>
        <p:nvPicPr>
          <p:cNvPr id="4" name="Imagem 4" descr="Texto, Carta&#10;&#10;Descrição gerada automaticamente">
            <a:extLst>
              <a:ext uri="{FF2B5EF4-FFF2-40B4-BE49-F238E27FC236}">
                <a16:creationId xmlns:a16="http://schemas.microsoft.com/office/drawing/2014/main" id="{02087A14-27E2-7D9E-45C5-2266D060F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" b="33601"/>
          <a:stretch/>
        </p:blipFill>
        <p:spPr>
          <a:xfrm>
            <a:off x="3156942" y="1809272"/>
            <a:ext cx="2485282" cy="1625399"/>
          </a:xfrm>
          <a:prstGeom prst="rect">
            <a:avLst/>
          </a:prstGeom>
        </p:spPr>
      </p:pic>
      <p:pic>
        <p:nvPicPr>
          <p:cNvPr id="5" name="Imagem 5" descr="Texto, Carta&#10;&#10;Descrição gerada automaticamente">
            <a:extLst>
              <a:ext uri="{FF2B5EF4-FFF2-40B4-BE49-F238E27FC236}">
                <a16:creationId xmlns:a16="http://schemas.microsoft.com/office/drawing/2014/main" id="{B07C2F50-594B-847B-2390-738202040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12" b="21531"/>
          <a:stretch/>
        </p:blipFill>
        <p:spPr>
          <a:xfrm>
            <a:off x="5931868" y="1771557"/>
            <a:ext cx="2515386" cy="1689161"/>
          </a:xfrm>
          <a:prstGeom prst="rect">
            <a:avLst/>
          </a:prstGeom>
        </p:spPr>
      </p:pic>
      <p:pic>
        <p:nvPicPr>
          <p:cNvPr id="6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677CB11-288B-51AB-C1BD-EBD0802F7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424" y="4046419"/>
            <a:ext cx="3783227" cy="1565250"/>
          </a:xfrm>
          <a:prstGeom prst="rect">
            <a:avLst/>
          </a:prstGeom>
        </p:spPr>
      </p:pic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98E09DFF-5C6F-09EF-2D51-702C272E19E8}"/>
              </a:ext>
            </a:extLst>
          </p:cNvPr>
          <p:cNvSpPr/>
          <p:nvPr/>
        </p:nvSpPr>
        <p:spPr>
          <a:xfrm flipV="1">
            <a:off x="424063" y="369083"/>
            <a:ext cx="8388550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E8D5F53-DD08-BE03-DE01-3240541B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83" y="483299"/>
            <a:ext cx="8229600" cy="633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GESTÃO</a:t>
            </a:r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DA CONTINUIDADE DE NEGÓCIOS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 </a:t>
            </a:r>
            <a:r>
              <a:rPr lang="pt-B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REFERÊNCIAS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pt-BR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pt-BR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58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983381A-319B-DAF7-1C80-E1FAAC5C5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54" y="1290577"/>
            <a:ext cx="6423444" cy="4922447"/>
          </a:xfrm>
        </p:spPr>
      </p:pic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BB24481D-BA87-A6CC-15E3-5788C20A132D}"/>
              </a:ext>
            </a:extLst>
          </p:cNvPr>
          <p:cNvSpPr/>
          <p:nvPr/>
        </p:nvSpPr>
        <p:spPr>
          <a:xfrm flipV="1">
            <a:off x="372577" y="348488"/>
            <a:ext cx="8388550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61F3B6B-ACC8-8CE0-B162-D288565DA414}"/>
              </a:ext>
            </a:extLst>
          </p:cNvPr>
          <p:cNvSpPr txBox="1">
            <a:spLocks/>
          </p:cNvSpPr>
          <p:nvPr/>
        </p:nvSpPr>
        <p:spPr>
          <a:xfrm>
            <a:off x="454954" y="42892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DA CONTINUIDADE DE NEGÓCIOS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- </a:t>
            </a:r>
            <a:r>
              <a:rPr lang="pt-B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ESTRUTURA</a:t>
            </a:r>
            <a:endParaRPr lang="pt-BR">
              <a:cs typeface="Calibri"/>
            </a:endParaRPr>
          </a:p>
          <a:p>
            <a:pPr algn="ctr"/>
            <a:endParaRPr lang="pt-BR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78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REFERÊNTES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REFERÊNTES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>
                <a:ea typeface="+mn-lt"/>
                <a:cs typeface="+mn-lt"/>
              </a:rPr>
              <a:t>Gestão</a:t>
            </a:r>
            <a:r>
              <a:rPr lang="pt-BR" sz="1600">
                <a:cs typeface="Calibri"/>
              </a:rPr>
              <a:t> da Continuidade de Negócios (PCN);</a:t>
            </a:r>
            <a:endParaRPr lang="en-US" sz="1600"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>
                <a:cs typeface="Calibri"/>
              </a:rPr>
              <a:t>Proposta de Calendário do CGD, para 2023; e</a:t>
            </a:r>
            <a:endParaRPr lang="en-US" sz="1600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>
                <a:cs typeface="Calibri"/>
              </a:rPr>
              <a:t>Deliberações, Conclusões e outros</a:t>
            </a:r>
            <a:r>
              <a:rPr lang="en-US" sz="1600" b="1">
                <a:cs typeface="Calibri"/>
              </a:rPr>
              <a:t>.</a:t>
            </a:r>
            <a:r>
              <a:rPr lang="en-US" sz="1600">
                <a:cs typeface="Calibri"/>
              </a:rPr>
              <a:t> </a:t>
            </a:r>
          </a:p>
          <a:p>
            <a:pPr lvl="1">
              <a:spcAft>
                <a:spcPts val="600"/>
              </a:spcAft>
            </a:pPr>
            <a:endParaRPr lang="pt-BR" sz="1600" b="1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494335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C9C3B6D-2E57-56AA-FF7B-71BA4760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35" y="1278160"/>
            <a:ext cx="8456248" cy="46453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pt-BR" sz="240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800" b="1">
                <a:cs typeface="Calibri"/>
              </a:rPr>
              <a:t>O PCN aumenta a resiliência dos serviços/produtos que o DETIC provê à ACMD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800" b="1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800" b="1">
                <a:cs typeface="Calibri"/>
              </a:rPr>
              <a:t>Pode servir como modelo para elaboração de PCN com maior abrangência ou outros Órgãos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800" b="1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800" b="1">
                <a:cs typeface="Calibri"/>
              </a:rPr>
              <a:t>Contato CGOVTI: luiz.garcia@defesa.gov.br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800" b="1">
              <a:cs typeface="Calibri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BB24481D-BA87-A6CC-15E3-5788C20A132D}"/>
              </a:ext>
            </a:extLst>
          </p:cNvPr>
          <p:cNvSpPr/>
          <p:nvPr/>
        </p:nvSpPr>
        <p:spPr>
          <a:xfrm flipV="1">
            <a:off x="372577" y="348488"/>
            <a:ext cx="8388550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61F3B6B-ACC8-8CE0-B162-D288565DA414}"/>
              </a:ext>
            </a:extLst>
          </p:cNvPr>
          <p:cNvSpPr txBox="1">
            <a:spLocks/>
          </p:cNvSpPr>
          <p:nvPr/>
        </p:nvSpPr>
        <p:spPr>
          <a:xfrm>
            <a:off x="454954" y="472054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</a:t>
            </a:r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 DA CONTINUIDADE DE NEGÓCIOS</a:t>
            </a:r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 - </a:t>
            </a:r>
            <a:r>
              <a:rPr lang="pt-B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CONCLUSÃO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  <a:p>
            <a:endParaRPr lang="pt-BR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94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ASSUNTOS REFERENTES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Gestão</a:t>
            </a:r>
            <a:r>
              <a:rPr lang="pt-BR" sz="1600" b="1">
                <a:solidFill>
                  <a:schemeClr val="bg1">
                    <a:lumMod val="75000"/>
                  </a:schemeClr>
                </a:solidFill>
                <a:cs typeface="Calibri"/>
              </a:rPr>
              <a:t> da Continuidade de Negócios (PCN);</a:t>
            </a:r>
            <a:endParaRPr lang="en-US" sz="1600" b="1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 b="1">
                <a:ea typeface="+mn-lt"/>
                <a:cs typeface="+mn-lt"/>
              </a:rPr>
              <a:t>Proposta de Calendário do CGD, para 2023; e</a:t>
            </a:r>
            <a:endParaRPr lang="en-US" sz="1600" b="1">
              <a:ea typeface="+mn-lt"/>
              <a:cs typeface="+mn-lt"/>
            </a:endParaRPr>
          </a:p>
          <a:p>
            <a:pPr lvl="1">
              <a:spcAft>
                <a:spcPts val="600"/>
              </a:spcAft>
            </a:pPr>
            <a:r>
              <a:rPr lang="en-US" sz="1600" err="1">
                <a:ea typeface="+mn-lt"/>
                <a:cs typeface="+mn-lt"/>
              </a:rPr>
              <a:t>Encaminhamentos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deliberações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conclusões</a:t>
            </a:r>
            <a:r>
              <a:rPr lang="en-US" sz="1600">
                <a:ea typeface="+mn-lt"/>
                <a:cs typeface="+mn-lt"/>
              </a:rPr>
              <a:t> e outros.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3877325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PROPOSTA DE CALENDÁRIO DO CGD, PARA </a:t>
            </a:r>
            <a:r>
              <a:rPr lang="pt-BR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2023</a:t>
            </a:r>
            <a:endParaRPr lang="pt-BR" sz="23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6A67A6-CD0D-7E06-AFFE-9FF70512D60D}"/>
              </a:ext>
            </a:extLst>
          </p:cNvPr>
          <p:cNvSpPr txBox="1"/>
          <p:nvPr/>
        </p:nvSpPr>
        <p:spPr>
          <a:xfrm>
            <a:off x="532929" y="1454539"/>
            <a:ext cx="78252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t-BR" sz="2400" b="1">
                <a:latin typeface="Calibri"/>
                <a:cs typeface="Arial"/>
              </a:rPr>
              <a:t>Próximas Reuniões Ordinária (Previsão)</a:t>
            </a:r>
            <a:endParaRPr lang="pt-BR" sz="2400">
              <a:latin typeface="Calibri"/>
              <a:cs typeface="Arial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pt-BR" sz="2400">
                <a:latin typeface="Calibri"/>
                <a:cs typeface="Arial"/>
              </a:rPr>
              <a:t>Na última quarta ou quinta feira dos meses de </a:t>
            </a:r>
            <a:r>
              <a:rPr lang="pt-BR" sz="2400" b="1" u="sng">
                <a:latin typeface="Calibri"/>
                <a:cs typeface="Arial"/>
              </a:rPr>
              <a:t>MARÇO</a:t>
            </a:r>
            <a:r>
              <a:rPr lang="pt-BR" sz="2400">
                <a:latin typeface="Calibri"/>
                <a:cs typeface="Arial"/>
              </a:rPr>
              <a:t>, </a:t>
            </a:r>
            <a:r>
              <a:rPr lang="pt-BR" sz="2400" b="1" u="sng">
                <a:latin typeface="Calibri"/>
                <a:cs typeface="Arial"/>
              </a:rPr>
              <a:t>AGOSTO</a:t>
            </a:r>
            <a:r>
              <a:rPr lang="pt-BR" sz="2400">
                <a:latin typeface="Calibri"/>
                <a:cs typeface="Arial"/>
              </a:rPr>
              <a:t> e </a:t>
            </a:r>
            <a:r>
              <a:rPr lang="pt-BR" sz="2400" b="1" u="sng">
                <a:latin typeface="Calibri"/>
                <a:cs typeface="Arial"/>
              </a:rPr>
              <a:t>NOVEMBRO</a:t>
            </a:r>
            <a:r>
              <a:rPr lang="pt-BR" sz="2400">
                <a:latin typeface="Calibri"/>
                <a:cs typeface="Arial"/>
              </a:rPr>
              <a:t> de 2023.</a:t>
            </a:r>
            <a:r>
              <a:rPr lang="en-US" sz="2400">
                <a:latin typeface="Calibri"/>
                <a:cs typeface="Arial"/>
              </a:rPr>
              <a:t>​</a:t>
            </a:r>
            <a:endParaRPr lang="pt-BR" sz="2400" b="1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5D84E3-D195-654A-DCA9-FC71D7A28AA9}"/>
              </a:ext>
            </a:extLst>
          </p:cNvPr>
          <p:cNvSpPr txBox="1"/>
          <p:nvPr/>
        </p:nvSpPr>
        <p:spPr>
          <a:xfrm>
            <a:off x="559204" y="2838400"/>
            <a:ext cx="78252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t-BR" sz="2400" b="1">
                <a:latin typeface="Calibri"/>
                <a:cs typeface="Arial"/>
              </a:rPr>
              <a:t>Próximas Reuniões Extraordinária </a:t>
            </a:r>
            <a:endParaRPr lang="pt-BR" sz="2400">
              <a:latin typeface="Calibri"/>
              <a:cs typeface="Arial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pt-BR" sz="2400">
                <a:latin typeface="Calibri"/>
                <a:cs typeface="Arial"/>
              </a:rPr>
              <a:t>Caso seja necessário e solicitado por membros do CGD, com a avaliação do Presidente, poderá ocorrer reuniões Extraordinárias entre as reuniões Ordinárias.</a:t>
            </a:r>
            <a:endParaRPr lang="en-US" sz="2400">
              <a:cs typeface="Arial"/>
            </a:endParaRPr>
          </a:p>
        </p:txBody>
      </p:sp>
      <p:pic>
        <p:nvPicPr>
          <p:cNvPr id="6" name="Imagem 7" descr="Ícone&#10;&#10;Descrição gerada automaticamente">
            <a:extLst>
              <a:ext uri="{FF2B5EF4-FFF2-40B4-BE49-F238E27FC236}">
                <a16:creationId xmlns:a16="http://schemas.microsoft.com/office/drawing/2014/main" id="{864ECF07-AF97-C080-0A2A-4FD3A2F51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60" y="4319533"/>
            <a:ext cx="1898322" cy="18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6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ASSUNTOS REFERENTES À GOVERNANÇA DE TIC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Validação do Plano de Transformação Digital (PTD-MD);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Andamento dos trabalhos da ASTEC-TDP;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000" b="1" u="sng">
                <a:ea typeface="+mn-lt"/>
                <a:cs typeface="+mn-lt"/>
              </a:rPr>
              <a:t>ASSUNTOS REFERENTES À GESTÃO DE TIC</a:t>
            </a:r>
            <a:endParaRPr lang="pt-BR" sz="2000" b="1">
              <a:ea typeface="+mn-lt"/>
              <a:cs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Proposta de Implantação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Início da 3º Revisão do PDTIC; 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a typeface="+mn-lt"/>
                <a:cs typeface="+mn-lt"/>
              </a:rPr>
              <a:t>Assuntos Diversos.</a:t>
            </a:r>
          </a:p>
          <a:p>
            <a:pPr lvl="1">
              <a:spcAft>
                <a:spcPts val="600"/>
              </a:spcAft>
            </a:pPr>
            <a:r>
              <a:rPr lang="pt-BR" sz="16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Gestão</a:t>
            </a:r>
            <a:r>
              <a:rPr lang="pt-BR" sz="1600" b="1">
                <a:solidFill>
                  <a:schemeClr val="bg1">
                    <a:lumMod val="75000"/>
                  </a:schemeClr>
                </a:solidFill>
                <a:cs typeface="Calibri"/>
              </a:rPr>
              <a:t> da Continuidade de Negócios (PCN);</a:t>
            </a:r>
            <a:endParaRPr lang="en-US" sz="1600" b="1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pt-BR" sz="1600" b="1">
                <a:solidFill>
                  <a:schemeClr val="bg1">
                    <a:lumMod val="75000"/>
                  </a:schemeClr>
                </a:solidFill>
                <a:cs typeface="Calibri"/>
              </a:rPr>
              <a:t>Proposta de Calendário das Reuniões Ordinárias do CGD, para 2023; e</a:t>
            </a:r>
            <a:endParaRPr lang="en-US" sz="1600" b="1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lvl="1">
              <a:spcAft>
                <a:spcPts val="600"/>
              </a:spcAft>
            </a:pPr>
            <a:r>
              <a:rPr lang="en-US" sz="1600" b="1" err="1">
                <a:ea typeface="+mn-lt"/>
                <a:cs typeface="+mn-lt"/>
              </a:rPr>
              <a:t>Encaminhamentos</a:t>
            </a:r>
            <a:r>
              <a:rPr lang="en-US" sz="1600" b="1">
                <a:ea typeface="+mn-lt"/>
                <a:cs typeface="+mn-lt"/>
              </a:rPr>
              <a:t>: </a:t>
            </a:r>
            <a:r>
              <a:rPr lang="en-US" sz="1600" b="1" err="1">
                <a:ea typeface="+mn-lt"/>
                <a:cs typeface="+mn-lt"/>
              </a:rPr>
              <a:t>deliberações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conclusões</a:t>
            </a:r>
            <a:r>
              <a:rPr lang="en-US" sz="1600" b="1">
                <a:ea typeface="+mn-lt"/>
                <a:cs typeface="+mn-lt"/>
              </a:rPr>
              <a:t> e outros. </a:t>
            </a:r>
          </a:p>
          <a:p>
            <a:pPr lvl="1">
              <a:spcAft>
                <a:spcPts val="600"/>
              </a:spcAft>
            </a:pPr>
            <a:endParaRPr lang="pt-BR" sz="1600" b="1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3440838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500040"/>
            <a:ext cx="8625387" cy="63320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96" y="1419696"/>
            <a:ext cx="8387618" cy="4019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000" b="1"/>
              <a:t>Deliberação:</a:t>
            </a:r>
            <a:endParaRPr lang="pt-BR" sz="600"/>
          </a:p>
          <a:p>
            <a:pPr lvl="1"/>
            <a:r>
              <a:rPr lang="pt-BR" sz="1600" b="1">
                <a:cs typeface="Calibri"/>
              </a:rPr>
              <a:t>4ª Pactuação do PTD-MD. </a:t>
            </a:r>
          </a:p>
          <a:p>
            <a:r>
              <a:rPr lang="pt-BR" sz="2000" b="1"/>
              <a:t>Conclusões:</a:t>
            </a:r>
            <a:endParaRPr lang="pt-BR" sz="600">
              <a:cs typeface="Calibri"/>
            </a:endParaRPr>
          </a:p>
          <a:p>
            <a:pPr lvl="1"/>
            <a:r>
              <a:rPr lang="pt-BR" sz="1600" b="1">
                <a:cs typeface="Calibri"/>
              </a:rPr>
              <a:t>Acompanhamento dos trabalhos da ASTEC-TDP. </a:t>
            </a:r>
          </a:p>
          <a:p>
            <a:pPr lvl="1"/>
            <a:r>
              <a:rPr lang="pt-BR" sz="1600" b="1">
                <a:cs typeface="Calibri"/>
              </a:rPr>
              <a:t>Iniciado os trabalhos do EPTIC. </a:t>
            </a:r>
          </a:p>
          <a:p>
            <a:pPr lvl="1"/>
            <a:r>
              <a:rPr lang="pt-BR" sz="1600" b="1">
                <a:cs typeface="Calibri"/>
              </a:rPr>
              <a:t>Iniciado os trabalhos para a 3ª Revisão do PDTIC 2020-2023. </a:t>
            </a:r>
          </a:p>
          <a:p>
            <a:r>
              <a:rPr lang="pt-BR" sz="2000" b="1">
                <a:cs typeface="Calibri"/>
              </a:rPr>
              <a:t>Palavra aberta: </a:t>
            </a:r>
          </a:p>
          <a:p>
            <a:pPr lvl="1"/>
            <a:endParaRPr lang="pt-BR" sz="2000">
              <a:cs typeface="Calibri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9306" y="500041"/>
            <a:ext cx="8625387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ENCAMINHAMENTOS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307CD744-D5F4-2EC7-0BB3-3814E127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41" y="4057599"/>
            <a:ext cx="2743200" cy="172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846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98" y="691090"/>
            <a:ext cx="8387618" cy="40190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t-BR" sz="2000" b="1">
                <a:cs typeface="Calibri"/>
              </a:rPr>
              <a:t>AGRADECEMOS A PARTICIPAÇÃO DE TODOS</a:t>
            </a:r>
            <a:endParaRPr lang="pt-BR">
              <a:cs typeface="Calibri"/>
            </a:endParaRPr>
          </a:p>
          <a:p>
            <a:pPr marL="0" indent="0" algn="ctr">
              <a:buNone/>
            </a:pPr>
            <a:r>
              <a:rPr lang="pt-BR" sz="2000" b="1">
                <a:cs typeface="Calibri"/>
              </a:rPr>
              <a:t>FELIZ NATAL E BOAS FESTAS!</a:t>
            </a:r>
          </a:p>
          <a:p>
            <a:pPr lvl="1"/>
            <a:endParaRPr lang="pt-BR" sz="2000">
              <a:cs typeface="Calibri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9307" y="4744169"/>
            <a:ext cx="8634494" cy="87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FIM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83D3704-F57D-6910-EDF9-B8696EF4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827" y="1713707"/>
            <a:ext cx="4491851" cy="299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605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VALIDAÇÃO DA 4ª PACTUAÇÃO DO PTD-MD</a:t>
            </a:r>
            <a:endParaRPr lang="pt-BR" sz="28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97AA13-3881-F534-8EC2-88578FEB58F8}"/>
              </a:ext>
            </a:extLst>
          </p:cNvPr>
          <p:cNvSpPr txBox="1"/>
          <p:nvPr/>
        </p:nvSpPr>
        <p:spPr>
          <a:xfrm>
            <a:off x="520262" y="1483711"/>
            <a:ext cx="81647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+mn-lt"/>
                <a:cs typeface="+mn-lt"/>
              </a:rPr>
              <a:t>Serviços </a:t>
            </a:r>
            <a:r>
              <a:rPr lang="en-US" sz="2400" b="1" err="1">
                <a:ea typeface="+mn-lt"/>
                <a:cs typeface="+mn-lt"/>
              </a:rPr>
              <a:t>prestados</a:t>
            </a:r>
            <a:r>
              <a:rPr lang="en-US" sz="2400" b="1">
                <a:ea typeface="+mn-lt"/>
                <a:cs typeface="+mn-lt"/>
              </a:rPr>
              <a:t> </a:t>
            </a:r>
            <a:r>
              <a:rPr lang="en-US" sz="2400" b="1" err="1">
                <a:ea typeface="+mn-lt"/>
                <a:cs typeface="+mn-lt"/>
              </a:rPr>
              <a:t>ao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cidadão</a:t>
            </a:r>
            <a:r>
              <a:rPr lang="en-US" sz="2400" b="1">
                <a:ea typeface="+mn-lt"/>
                <a:cs typeface="+mn-lt"/>
              </a:rPr>
              <a:t> </a:t>
            </a:r>
            <a:r>
              <a:rPr lang="en-US" sz="2400" b="1" err="1">
                <a:ea typeface="+mn-lt"/>
                <a:cs typeface="+mn-lt"/>
              </a:rPr>
              <a:t>pelo</a:t>
            </a:r>
            <a:r>
              <a:rPr lang="en-US" sz="2400" b="1">
                <a:ea typeface="+mn-lt"/>
                <a:cs typeface="+mn-lt"/>
              </a:rPr>
              <a:t> MD, </a:t>
            </a:r>
            <a:r>
              <a:rPr lang="en-US" sz="2400" b="1" err="1">
                <a:ea typeface="+mn-lt"/>
                <a:cs typeface="+mn-lt"/>
              </a:rPr>
              <a:t>exceto</a:t>
            </a:r>
            <a:r>
              <a:rPr lang="en-US" sz="2400" b="1">
                <a:ea typeface="+mn-lt"/>
                <a:cs typeface="+mn-lt"/>
              </a:rPr>
              <a:t> FA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96876689-D7F3-96A4-C7A8-9D2E02C3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08" y="2152081"/>
            <a:ext cx="5432095" cy="349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77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REFERÊNCIAIS</a:t>
            </a:r>
            <a:endParaRPr lang="pt-BR" sz="28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97AA13-3881-F534-8EC2-88578FEB58F8}"/>
              </a:ext>
            </a:extLst>
          </p:cNvPr>
          <p:cNvSpPr txBox="1"/>
          <p:nvPr/>
        </p:nvSpPr>
        <p:spPr>
          <a:xfrm>
            <a:off x="520262" y="1483711"/>
            <a:ext cx="816478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A 4ª </a:t>
            </a:r>
            <a:r>
              <a:rPr lang="en-US" sz="2400" err="1">
                <a:ea typeface="+mn-lt"/>
                <a:cs typeface="+mn-lt"/>
              </a:rPr>
              <a:t>Repactuação</a:t>
            </a:r>
            <a:r>
              <a:rPr lang="en-US" sz="2400">
                <a:ea typeface="+mn-lt"/>
                <a:cs typeface="+mn-lt"/>
              </a:rPr>
              <a:t> do PTD MD (SEI 4858672) </a:t>
            </a:r>
            <a:r>
              <a:rPr lang="en-US" sz="2400" err="1">
                <a:ea typeface="+mn-lt"/>
                <a:cs typeface="+mn-lt"/>
              </a:rPr>
              <a:t>foi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decidida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por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consenso</a:t>
            </a:r>
            <a:r>
              <a:rPr lang="en-US" sz="2400">
                <a:ea typeface="+mn-lt"/>
                <a:cs typeface="+mn-lt"/>
              </a:rPr>
              <a:t> entre MD, SGD/ME e SEME/PR, </a:t>
            </a:r>
            <a:r>
              <a:rPr lang="en-US" sz="2400" err="1">
                <a:ea typeface="+mn-lt"/>
                <a:cs typeface="+mn-lt"/>
              </a:rPr>
              <a:t>devido</a:t>
            </a:r>
            <a:r>
              <a:rPr lang="en-US" sz="2400">
                <a:ea typeface="+mn-lt"/>
                <a:cs typeface="+mn-lt"/>
              </a:rPr>
              <a:t> a </a:t>
            </a:r>
            <a:r>
              <a:rPr lang="en-US" sz="2400" err="1">
                <a:ea typeface="+mn-lt"/>
                <a:cs typeface="+mn-lt"/>
              </a:rPr>
              <a:t>quantidade</a:t>
            </a:r>
            <a:r>
              <a:rPr lang="en-US" sz="2400">
                <a:ea typeface="+mn-lt"/>
                <a:cs typeface="+mn-lt"/>
              </a:rPr>
              <a:t> de </a:t>
            </a:r>
            <a:r>
              <a:rPr lang="en-US" sz="2400" err="1">
                <a:ea typeface="+mn-lt"/>
                <a:cs typeface="+mn-lt"/>
              </a:rPr>
              <a:t>tarefas</a:t>
            </a:r>
            <a:r>
              <a:rPr lang="en-US" sz="2400">
                <a:ea typeface="+mn-lt"/>
                <a:cs typeface="+mn-lt"/>
              </a:rPr>
              <a:t> que </a:t>
            </a:r>
            <a:r>
              <a:rPr lang="en-US" sz="2400" err="1">
                <a:ea typeface="+mn-lt"/>
                <a:cs typeface="+mn-lt"/>
              </a:rPr>
              <a:t>necessitam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serem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prorrogadas</a:t>
            </a:r>
            <a:r>
              <a:rPr lang="en-US" sz="2400">
                <a:ea typeface="+mn-lt"/>
                <a:cs typeface="+mn-lt"/>
              </a:rPr>
              <a:t> para 2023, </a:t>
            </a:r>
            <a:r>
              <a:rPr lang="en-US" sz="2400" err="1">
                <a:ea typeface="+mn-lt"/>
                <a:cs typeface="+mn-lt"/>
              </a:rPr>
              <a:t>contrariando</a:t>
            </a:r>
            <a:r>
              <a:rPr lang="en-US" sz="2400">
                <a:ea typeface="+mn-lt"/>
                <a:cs typeface="+mn-lt"/>
              </a:rPr>
              <a:t> a </a:t>
            </a:r>
            <a:r>
              <a:rPr lang="en-US" sz="2400" err="1">
                <a:ea typeface="+mn-lt"/>
                <a:cs typeface="+mn-lt"/>
              </a:rPr>
              <a:t>Estratégia</a:t>
            </a:r>
            <a:r>
              <a:rPr lang="en-US" sz="2400">
                <a:ea typeface="+mn-lt"/>
                <a:cs typeface="+mn-lt"/>
              </a:rPr>
              <a:t> de Governo Digital para o </a:t>
            </a:r>
            <a:r>
              <a:rPr lang="en-US" sz="2400" err="1">
                <a:ea typeface="+mn-lt"/>
                <a:cs typeface="+mn-lt"/>
              </a:rPr>
              <a:t>período</a:t>
            </a:r>
            <a:r>
              <a:rPr lang="en-US" sz="2400">
                <a:ea typeface="+mn-lt"/>
                <a:cs typeface="+mn-lt"/>
              </a:rPr>
              <a:t> de 2020 a 2022 (Dec. nº 10.332/2020);</a:t>
            </a:r>
            <a:endParaRPr lang="pt-BR"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err="1">
                <a:ea typeface="+mn-lt"/>
                <a:cs typeface="+mn-lt"/>
              </a:rPr>
              <a:t>Prorrogação</a:t>
            </a:r>
            <a:r>
              <a:rPr lang="en-US" sz="2400">
                <a:ea typeface="+mn-lt"/>
                <a:cs typeface="+mn-lt"/>
              </a:rPr>
              <a:t> da </a:t>
            </a:r>
            <a:r>
              <a:rPr lang="en-US" sz="2400" err="1">
                <a:ea typeface="+mn-lt"/>
                <a:cs typeface="+mn-lt"/>
              </a:rPr>
              <a:t>Estratégia</a:t>
            </a:r>
            <a:r>
              <a:rPr lang="en-US" sz="2400">
                <a:ea typeface="+mn-lt"/>
                <a:cs typeface="+mn-lt"/>
              </a:rPr>
              <a:t> de Governo Digital para o </a:t>
            </a:r>
            <a:r>
              <a:rPr lang="en-US" sz="2400" err="1">
                <a:ea typeface="+mn-lt"/>
                <a:cs typeface="+mn-lt"/>
              </a:rPr>
              <a:t>período</a:t>
            </a:r>
            <a:r>
              <a:rPr lang="en-US" sz="2400">
                <a:ea typeface="+mn-lt"/>
                <a:cs typeface="+mn-lt"/>
              </a:rPr>
              <a:t> 2020 a 2023 (Dec. nº 11.260, de 22/11/2022).</a:t>
            </a:r>
            <a:endParaRPr lang="en-US"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070CDD-CD23-4E19-6F6F-3990C8CB6185}"/>
              </a:ext>
            </a:extLst>
          </p:cNvPr>
          <p:cNvSpPr txBox="1"/>
          <p:nvPr/>
        </p:nvSpPr>
        <p:spPr>
          <a:xfrm>
            <a:off x="853092" y="4645572"/>
            <a:ext cx="709623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solidFill>
                  <a:srgbClr val="0070C0"/>
                </a:solidFill>
                <a:hlinkClick r:id="rId2"/>
              </a:rPr>
              <a:t>https://www.planalto.gov.br/ccivil_03/_ato2019-2022/2022/decreto/d11260.htm</a:t>
            </a:r>
          </a:p>
        </p:txBody>
      </p:sp>
      <p:pic>
        <p:nvPicPr>
          <p:cNvPr id="8" name="Imagem 8" descr="Uma imagem contendo no interior, mesa, papel, pedaço&#10;&#10;Descrição gerada automaticamente">
            <a:extLst>
              <a:ext uri="{FF2B5EF4-FFF2-40B4-BE49-F238E27FC236}">
                <a16:creationId xmlns:a16="http://schemas.microsoft.com/office/drawing/2014/main" id="{744737F2-0AC6-C860-681F-5444AABE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47" y="5160579"/>
            <a:ext cx="1823546" cy="9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75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3ª REPACTUAÇÃO (RESUMO)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97AA13-3881-F534-8EC2-88578FEB58F8}"/>
              </a:ext>
            </a:extLst>
          </p:cNvPr>
          <p:cNvSpPr txBox="1"/>
          <p:nvPr/>
        </p:nvSpPr>
        <p:spPr>
          <a:xfrm>
            <a:off x="458952" y="1483711"/>
            <a:ext cx="828740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4/8 </a:t>
            </a:r>
            <a:r>
              <a:rPr lang="en-US" sz="2200" err="1">
                <a:ea typeface="+mn-lt"/>
                <a:cs typeface="+mn-lt"/>
              </a:rPr>
              <a:t>serviços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cidadão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integralmente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transformados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digitalmente</a:t>
            </a:r>
            <a:r>
              <a:rPr lang="en-US" sz="2200">
                <a:ea typeface="+mn-lt"/>
                <a:cs typeface="+mn-lt"/>
              </a:rPr>
              <a:t> (</a:t>
            </a:r>
            <a:r>
              <a:rPr lang="en-US" sz="2200" err="1">
                <a:ea typeface="+mn-lt"/>
                <a:cs typeface="+mn-lt"/>
              </a:rPr>
              <a:t>integrados</a:t>
            </a:r>
            <a:r>
              <a:rPr lang="en-US" sz="2200">
                <a:ea typeface="+mn-lt"/>
                <a:cs typeface="+mn-lt"/>
              </a:rPr>
              <a:t> com Login </a:t>
            </a:r>
            <a:r>
              <a:rPr lang="en-US" sz="2200" err="1">
                <a:ea typeface="+mn-lt"/>
                <a:cs typeface="+mn-lt"/>
              </a:rPr>
              <a:t>único</a:t>
            </a:r>
            <a:r>
              <a:rPr lang="en-US" sz="2200">
                <a:ea typeface="+mn-lt"/>
                <a:cs typeface="+mn-lt"/>
              </a:rPr>
              <a:t> Gov.br, </a:t>
            </a:r>
            <a:r>
              <a:rPr lang="en-US" sz="2200" err="1">
                <a:ea typeface="+mn-lt"/>
                <a:cs typeface="+mn-lt"/>
              </a:rPr>
              <a:t>Módulo</a:t>
            </a:r>
            <a:r>
              <a:rPr lang="en-US" sz="2200">
                <a:ea typeface="+mn-lt"/>
                <a:cs typeface="+mn-lt"/>
              </a:rPr>
              <a:t> de </a:t>
            </a:r>
            <a:r>
              <a:rPr lang="en-US" sz="2200" err="1">
                <a:ea typeface="+mn-lt"/>
                <a:cs typeface="+mn-lt"/>
              </a:rPr>
              <a:t>Avaliação</a:t>
            </a:r>
            <a:r>
              <a:rPr lang="en-US" sz="2200">
                <a:ea typeface="+mn-lt"/>
                <a:cs typeface="+mn-lt"/>
              </a:rPr>
              <a:t> e API CBC, CNPJ e CEP):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Consultar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aerolevantamentos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executados</a:t>
            </a:r>
            <a:r>
              <a:rPr lang="en-US" sz="2200">
                <a:ea typeface="+mn-lt"/>
                <a:cs typeface="+mn-lt"/>
              </a:rPr>
              <a:t> no </a:t>
            </a:r>
            <a:r>
              <a:rPr lang="en-US" sz="2200" err="1">
                <a:ea typeface="+mn-lt"/>
                <a:cs typeface="+mn-lt"/>
              </a:rPr>
              <a:t>território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nacional</a:t>
            </a:r>
            <a:r>
              <a:rPr lang="en-US" sz="2200">
                <a:ea typeface="+mn-lt"/>
                <a:cs typeface="+mn-lt"/>
              </a:rPr>
              <a:t> (</a:t>
            </a:r>
            <a:r>
              <a:rPr lang="en-US" sz="2200" err="1">
                <a:ea typeface="+mn-lt"/>
                <a:cs typeface="+mn-lt"/>
              </a:rPr>
              <a:t>SisCLATEN</a:t>
            </a:r>
            <a:r>
              <a:rPr lang="en-US" sz="2200">
                <a:ea typeface="+mn-lt"/>
                <a:cs typeface="+mn-lt"/>
              </a:rPr>
              <a:t>);</a:t>
            </a:r>
            <a:endParaRPr lang="pt-BR" sz="2200">
              <a:ea typeface="+mn-lt"/>
              <a:cs typeface="+mn-lt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Inscrever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Entidades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Executantes</a:t>
            </a:r>
            <a:r>
              <a:rPr lang="en-US" sz="2200">
                <a:ea typeface="+mn-lt"/>
                <a:cs typeface="+mn-lt"/>
              </a:rPr>
              <a:t> de </a:t>
            </a:r>
            <a:r>
              <a:rPr lang="en-US" sz="2200" err="1">
                <a:ea typeface="+mn-lt"/>
                <a:cs typeface="+mn-lt"/>
              </a:rPr>
              <a:t>aerolevantamento</a:t>
            </a:r>
            <a:r>
              <a:rPr lang="en-US" sz="2200">
                <a:ea typeface="+mn-lt"/>
                <a:cs typeface="+mn-lt"/>
              </a:rPr>
              <a:t> junto </a:t>
            </a:r>
            <a:r>
              <a:rPr lang="en-US" sz="2200" err="1">
                <a:ea typeface="+mn-lt"/>
                <a:cs typeface="+mn-lt"/>
              </a:rPr>
              <a:t>ao</a:t>
            </a:r>
            <a:r>
              <a:rPr lang="en-US" sz="2200">
                <a:ea typeface="+mn-lt"/>
                <a:cs typeface="+mn-lt"/>
              </a:rPr>
              <a:t> MD (</a:t>
            </a:r>
            <a:r>
              <a:rPr lang="en-US" sz="2200" err="1">
                <a:ea typeface="+mn-lt"/>
                <a:cs typeface="+mn-lt"/>
              </a:rPr>
              <a:t>SisCLATEN</a:t>
            </a:r>
            <a:r>
              <a:rPr lang="en-US" sz="2200">
                <a:ea typeface="+mn-lt"/>
                <a:cs typeface="+mn-lt"/>
              </a:rPr>
              <a:t>);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Obter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autorização</a:t>
            </a:r>
            <a:r>
              <a:rPr lang="en-US" sz="2200">
                <a:ea typeface="+mn-lt"/>
                <a:cs typeface="+mn-lt"/>
              </a:rPr>
              <a:t> para </a:t>
            </a:r>
            <a:r>
              <a:rPr lang="en-US" sz="2200" err="1">
                <a:ea typeface="+mn-lt"/>
                <a:cs typeface="+mn-lt"/>
              </a:rPr>
              <a:t>realizar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aerolevantamento</a:t>
            </a:r>
            <a:r>
              <a:rPr lang="en-US" sz="2200">
                <a:ea typeface="+mn-lt"/>
                <a:cs typeface="+mn-lt"/>
              </a:rPr>
              <a:t> (</a:t>
            </a:r>
            <a:r>
              <a:rPr lang="en-US" sz="2200" err="1">
                <a:ea typeface="+mn-lt"/>
                <a:cs typeface="+mn-lt"/>
              </a:rPr>
              <a:t>SisCLATEN</a:t>
            </a:r>
            <a:r>
              <a:rPr lang="en-US" sz="2200">
                <a:ea typeface="+mn-lt"/>
                <a:cs typeface="+mn-lt"/>
              </a:rPr>
              <a:t>);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Protocolar </a:t>
            </a:r>
            <a:r>
              <a:rPr lang="en-US" sz="2200" err="1">
                <a:ea typeface="+mn-lt"/>
                <a:cs typeface="+mn-lt"/>
              </a:rPr>
              <a:t>documentos</a:t>
            </a:r>
            <a:r>
              <a:rPr lang="en-US" sz="2200">
                <a:ea typeface="+mn-lt"/>
                <a:cs typeface="+mn-lt"/>
              </a:rPr>
              <a:t> junto </a:t>
            </a:r>
            <a:r>
              <a:rPr lang="en-US" sz="2200" err="1">
                <a:ea typeface="+mn-lt"/>
                <a:cs typeface="+mn-lt"/>
              </a:rPr>
              <a:t>ao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Ministério</a:t>
            </a:r>
            <a:r>
              <a:rPr lang="en-US" sz="2200">
                <a:ea typeface="+mn-lt"/>
                <a:cs typeface="+mn-lt"/>
              </a:rPr>
              <a:t> da </a:t>
            </a:r>
            <a:r>
              <a:rPr lang="en-US" sz="2200" err="1">
                <a:ea typeface="+mn-lt"/>
                <a:cs typeface="+mn-lt"/>
              </a:rPr>
              <a:t>Defesa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Calibri"/>
            </a:endParaRPr>
          </a:p>
          <a:p>
            <a:pPr marL="800100" lvl="1" indent="-342900" algn="just">
              <a:buFont typeface="Arial"/>
              <a:buChar char="•"/>
            </a:pPr>
            <a:endParaRPr lang="en-US" sz="22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Criação</a:t>
            </a:r>
            <a:r>
              <a:rPr lang="en-US" sz="2200">
                <a:ea typeface="+mn-lt"/>
                <a:cs typeface="+mn-lt"/>
              </a:rPr>
              <a:t> de 5 </a:t>
            </a:r>
            <a:r>
              <a:rPr lang="en-US" sz="2200" err="1">
                <a:ea typeface="+mn-lt"/>
                <a:cs typeface="+mn-lt"/>
              </a:rPr>
              <a:t>Sítios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agregados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ao</a:t>
            </a:r>
            <a:r>
              <a:rPr lang="en-US" sz="2200">
                <a:ea typeface="+mn-lt"/>
                <a:cs typeface="+mn-lt"/>
              </a:rPr>
              <a:t> Portal MD (ESD, ESG, CENSIPAM, CASLODE e HFA).</a:t>
            </a:r>
          </a:p>
          <a:p>
            <a:pPr marL="342900" indent="-342900" algn="just">
              <a:buFont typeface="Arial"/>
              <a:buChar char="•"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19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3ª REPACTUAÇÃO (RESUMO)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97AA13-3881-F534-8EC2-88578FEB58F8}"/>
              </a:ext>
            </a:extLst>
          </p:cNvPr>
          <p:cNvSpPr txBox="1"/>
          <p:nvPr/>
        </p:nvSpPr>
        <p:spPr>
          <a:xfrm>
            <a:off x="327573" y="1361090"/>
            <a:ext cx="828740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9/12 </a:t>
            </a:r>
            <a:r>
              <a:rPr lang="en-US" sz="2000" err="1">
                <a:ea typeface="+mn-lt"/>
                <a:cs typeface="+mn-lt"/>
              </a:rPr>
              <a:t>tarefas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afetas</a:t>
            </a:r>
            <a:r>
              <a:rPr lang="en-US" sz="2000">
                <a:ea typeface="+mn-lt"/>
                <a:cs typeface="+mn-lt"/>
              </a:rPr>
              <a:t> à "</a:t>
            </a:r>
            <a:r>
              <a:rPr lang="en-US" sz="2000" err="1">
                <a:ea typeface="+mn-lt"/>
                <a:cs typeface="+mn-lt"/>
              </a:rPr>
              <a:t>Privacidade</a:t>
            </a:r>
            <a:r>
              <a:rPr lang="en-US" sz="2000">
                <a:ea typeface="+mn-lt"/>
                <a:cs typeface="+mn-lt"/>
              </a:rPr>
              <a:t> e Segurança da </a:t>
            </a:r>
            <a:r>
              <a:rPr lang="en-US" sz="2000" err="1">
                <a:ea typeface="+mn-lt"/>
                <a:cs typeface="+mn-lt"/>
              </a:rPr>
              <a:t>Informação</a:t>
            </a:r>
            <a:r>
              <a:rPr lang="en-US" sz="2000">
                <a:ea typeface="+mn-lt"/>
                <a:cs typeface="+mn-lt"/>
              </a:rPr>
              <a:t>":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Responder o </a:t>
            </a:r>
            <a:r>
              <a:rPr lang="en-US" sz="2000" err="1">
                <a:ea typeface="+mn-lt"/>
                <a:cs typeface="+mn-lt"/>
              </a:rPr>
              <a:t>diagnóstico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privacidade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mensurar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índice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adequação</a:t>
            </a:r>
            <a:r>
              <a:rPr lang="en-US" sz="2000">
                <a:ea typeface="+mn-lt"/>
                <a:cs typeface="+mn-lt"/>
              </a:rPr>
              <a:t> à LGPD;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Responder o </a:t>
            </a:r>
            <a:r>
              <a:rPr lang="en-US" sz="2000" err="1">
                <a:ea typeface="+mn-lt"/>
                <a:cs typeface="+mn-lt"/>
              </a:rPr>
              <a:t>diagnóstico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segurança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mensurar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índice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maturidade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segurança</a:t>
            </a:r>
            <a:r>
              <a:rPr lang="en-US" sz="2000">
                <a:ea typeface="+mn-lt"/>
                <a:cs typeface="+mn-lt"/>
              </a:rPr>
              <a:t> para </a:t>
            </a:r>
            <a:r>
              <a:rPr lang="en-US" sz="2000" err="1">
                <a:ea typeface="+mn-lt"/>
                <a:cs typeface="+mn-lt"/>
              </a:rPr>
              <a:t>adequação</a:t>
            </a:r>
            <a:r>
              <a:rPr lang="en-US" sz="2000">
                <a:ea typeface="+mn-lt"/>
                <a:cs typeface="+mn-lt"/>
              </a:rPr>
              <a:t> à LGPD;</a:t>
            </a:r>
            <a:endParaRPr lang="pt-BR" sz="2000">
              <a:ea typeface="+mn-lt"/>
              <a:cs typeface="+mn-lt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Revisar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publicar</a:t>
            </a:r>
            <a:r>
              <a:rPr lang="en-US" sz="2000">
                <a:ea typeface="+mn-lt"/>
                <a:cs typeface="+mn-lt"/>
              </a:rPr>
              <a:t> a Política de Segurança da </a:t>
            </a:r>
            <a:r>
              <a:rPr lang="en-US" sz="2000" err="1">
                <a:ea typeface="+mn-lt"/>
                <a:cs typeface="+mn-lt"/>
              </a:rPr>
              <a:t>Informação</a:t>
            </a:r>
            <a:r>
              <a:rPr lang="en-US" sz="2000">
                <a:ea typeface="+mn-lt"/>
                <a:cs typeface="+mn-lt"/>
              </a:rPr>
              <a:t> (POSIN);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Instituir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Equipe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Prevenção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Tratamento</a:t>
            </a:r>
            <a:r>
              <a:rPr lang="en-US" sz="2000">
                <a:ea typeface="+mn-lt"/>
                <a:cs typeface="+mn-lt"/>
              </a:rPr>
              <a:t> e Resposta a </a:t>
            </a:r>
            <a:r>
              <a:rPr lang="en-US" sz="2000" err="1">
                <a:ea typeface="+mn-lt"/>
                <a:cs typeface="+mn-lt"/>
              </a:rPr>
              <a:t>Incidentes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em</a:t>
            </a:r>
            <a:r>
              <a:rPr lang="en-US" sz="2000">
                <a:ea typeface="+mn-lt"/>
                <a:cs typeface="+mn-lt"/>
              </a:rPr>
              <a:t> Redes </a:t>
            </a:r>
            <a:r>
              <a:rPr lang="en-US" sz="2000" err="1">
                <a:ea typeface="+mn-lt"/>
                <a:cs typeface="+mn-lt"/>
              </a:rPr>
              <a:t>Computacionais</a:t>
            </a:r>
            <a:r>
              <a:rPr lang="en-US" sz="2000">
                <a:ea typeface="+mn-lt"/>
                <a:cs typeface="+mn-lt"/>
              </a:rPr>
              <a:t> (ETIR);</a:t>
            </a:r>
            <a:endParaRPr lang="en-US" sz="2000">
              <a:cs typeface="Calibri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Instituir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Comitê</a:t>
            </a:r>
            <a:r>
              <a:rPr lang="en-US" sz="2000">
                <a:ea typeface="+mn-lt"/>
                <a:cs typeface="+mn-lt"/>
              </a:rPr>
              <a:t> de Segurança da </a:t>
            </a:r>
            <a:r>
              <a:rPr lang="en-US" sz="2000" err="1">
                <a:ea typeface="+mn-lt"/>
                <a:cs typeface="+mn-lt"/>
              </a:rPr>
              <a:t>Informação</a:t>
            </a:r>
            <a:r>
              <a:rPr lang="en-US" sz="2000">
                <a:ea typeface="+mn-lt"/>
                <a:cs typeface="+mn-lt"/>
              </a:rPr>
              <a:t>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Designar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Encarregado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pelo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Tratamento</a:t>
            </a:r>
            <a:r>
              <a:rPr lang="en-US" sz="2000">
                <a:ea typeface="+mn-lt"/>
                <a:cs typeface="+mn-lt"/>
              </a:rPr>
              <a:t> de Dados Pessoais e </a:t>
            </a:r>
            <a:r>
              <a:rPr lang="en-US" sz="2000" err="1">
                <a:ea typeface="+mn-lt"/>
                <a:cs typeface="+mn-lt"/>
              </a:rPr>
              <a:t>divulgar</a:t>
            </a:r>
            <a:r>
              <a:rPr lang="en-US" sz="2000">
                <a:ea typeface="+mn-lt"/>
                <a:cs typeface="+mn-lt"/>
              </a:rPr>
              <a:t> as </a:t>
            </a:r>
            <a:r>
              <a:rPr lang="en-US" sz="2000" err="1">
                <a:ea typeface="+mn-lt"/>
                <a:cs typeface="+mn-lt"/>
              </a:rPr>
              <a:t>informações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contato</a:t>
            </a:r>
            <a:r>
              <a:rPr lang="en-US" sz="2000">
                <a:ea typeface="+mn-lt"/>
                <a:cs typeface="+mn-lt"/>
              </a:rPr>
              <a:t> no portal </a:t>
            </a:r>
            <a:r>
              <a:rPr lang="en-US" sz="2000" err="1">
                <a:ea typeface="+mn-lt"/>
                <a:cs typeface="+mn-lt"/>
              </a:rPr>
              <a:t>institucional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>
                <a:ea typeface="+mn-lt"/>
                <a:cs typeface="+mn-lt"/>
              </a:rPr>
              <a:t> internet;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Designar</a:t>
            </a:r>
            <a:r>
              <a:rPr lang="en-US" sz="2000">
                <a:ea typeface="+mn-lt"/>
                <a:cs typeface="+mn-lt"/>
              </a:rPr>
              <a:t> o Gestor de Segurança da </a:t>
            </a:r>
            <a:r>
              <a:rPr lang="en-US" sz="2000" err="1">
                <a:ea typeface="+mn-lt"/>
                <a:cs typeface="+mn-lt"/>
              </a:rPr>
              <a:t>Informação</a:t>
            </a:r>
            <a:r>
              <a:rPr lang="en-US" sz="2000">
                <a:ea typeface="+mn-lt"/>
                <a:cs typeface="+mn-lt"/>
              </a:rPr>
              <a:t>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Implementar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mecanismos</a:t>
            </a:r>
            <a:r>
              <a:rPr lang="en-US" sz="2000">
                <a:ea typeface="+mn-lt"/>
                <a:cs typeface="+mn-lt"/>
              </a:rPr>
              <a:t> para </a:t>
            </a:r>
            <a:r>
              <a:rPr lang="en-US" sz="2000" err="1">
                <a:ea typeface="+mn-lt"/>
                <a:cs typeface="+mn-lt"/>
              </a:rPr>
              <a:t>inventário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controle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ativos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sistemas</a:t>
            </a:r>
            <a:r>
              <a:rPr lang="en-US" sz="2000">
                <a:ea typeface="+mn-lt"/>
                <a:cs typeface="+mn-lt"/>
              </a:rPr>
              <a:t>;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2000" err="1">
                <a:ea typeface="+mn-lt"/>
                <a:cs typeface="+mn-lt"/>
              </a:rPr>
              <a:t>Implementar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práticas</a:t>
            </a:r>
            <a:r>
              <a:rPr lang="en-US" sz="2000">
                <a:ea typeface="+mn-lt"/>
                <a:cs typeface="+mn-lt"/>
              </a:rPr>
              <a:t> de auditoria.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51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4ª REPACTUAÇÃO (PLANEJAMENTO)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8119B91-3736-1119-7889-B3AED771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64619"/>
              </p:ext>
            </p:extLst>
          </p:nvPr>
        </p:nvGraphicFramePr>
        <p:xfrm>
          <a:off x="332827" y="1646621"/>
          <a:ext cx="8509826" cy="398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365">
                  <a:extLst>
                    <a:ext uri="{9D8B030D-6E8A-4147-A177-3AD203B41FA5}">
                      <a16:colId xmlns:a16="http://schemas.microsoft.com/office/drawing/2014/main" val="3627432132"/>
                    </a:ext>
                  </a:extLst>
                </a:gridCol>
                <a:gridCol w="3546164">
                  <a:extLst>
                    <a:ext uri="{9D8B030D-6E8A-4147-A177-3AD203B41FA5}">
                      <a16:colId xmlns:a16="http://schemas.microsoft.com/office/drawing/2014/main" val="3375177651"/>
                    </a:ext>
                  </a:extLst>
                </a:gridCol>
                <a:gridCol w="1298297">
                  <a:extLst>
                    <a:ext uri="{9D8B030D-6E8A-4147-A177-3AD203B41FA5}">
                      <a16:colId xmlns:a16="http://schemas.microsoft.com/office/drawing/2014/main" val="443592999"/>
                    </a:ext>
                  </a:extLst>
                </a:gridCol>
              </a:tblGrid>
              <a:tr h="33223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SERVIÇO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ENTREGA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>
                          <a:effectLst/>
                        </a:rPr>
                        <a:t>PRAZO</a:t>
                      </a:r>
                      <a:endParaRPr lang="pt-BR" sz="20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5028282"/>
                  </a:ext>
                </a:extLst>
              </a:tr>
              <a:tr h="332239">
                <a:tc row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Cadastrar empresas candidatas a Empresas Estratégicas de Defesa (EED) ou Empresas de Defesa (ED)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LOGIN ÚNICO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4442261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MÓDULO DE AVALIAÇÃO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8597392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CNPJ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2071567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CEP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4217573"/>
                  </a:ext>
                </a:extLst>
              </a:tr>
              <a:tr h="332239">
                <a:tc rowSpan="2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Realizar a apresentação da Reserva (EXAR)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MÓDULO DE AVALIAÇÃO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246861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LOGIN ÚNICO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MAI/23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6424447"/>
                  </a:ext>
                </a:extLst>
              </a:tr>
              <a:tr h="332239">
                <a:tc rowSpan="5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Realizar cadastro no Programa Forças no Esporte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FORNECER ACESSO DIGITAL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479138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MÓDULO DE AVALIAÇÃO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218020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AO LOGIN ÚNICO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292863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CBC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5518276"/>
                  </a:ext>
                </a:extLst>
              </a:tr>
              <a:tr h="3322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INTEGRAR À API CEP</a:t>
                      </a:r>
                      <a:endParaRPr lang="pt-BR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kern="1200">
                          <a:effectLst/>
                        </a:rPr>
                        <a:t>JUN/23</a:t>
                      </a:r>
                      <a:endParaRPr lang="pt-BR" sz="18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982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53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703C15532C41449710F24BB99DBB58" ma:contentTypeVersion="18" ma:contentTypeDescription="Crie um novo documento." ma:contentTypeScope="" ma:versionID="a141fce0cab87a1eceaf107264265332">
  <xsd:schema xmlns:xsd="http://www.w3.org/2001/XMLSchema" xmlns:xs="http://www.w3.org/2001/XMLSchema" xmlns:p="http://schemas.microsoft.com/office/2006/metadata/properties" xmlns:ns1="http://schemas.microsoft.com/sharepoint/v3" xmlns:ns2="205c868c-89ff-44a1-8b8c-9f96cc5eff85" xmlns:ns3="ea96403e-a922-48df-b325-f02a1dd6eccf" targetNamespace="http://schemas.microsoft.com/office/2006/metadata/properties" ma:root="true" ma:fieldsID="19b5cdcf00b207d9576e323be7151bfe" ns1:_="" ns2:_="" ns3:_="">
    <xsd:import namespace="http://schemas.microsoft.com/sharepoint/v3"/>
    <xsd:import namespace="205c868c-89ff-44a1-8b8c-9f96cc5eff85"/>
    <xsd:import namespace="ea96403e-a922-48df-b325-f02a1dd6e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868c-89ff-44a1-8b8c-9f96cc5ef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tus de liberação" ma:internalName="Status_x0020_de_x0020_libera_x00e7__x00e3_o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a774c9-abce-4936-bdf7-95d90588b8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6403e-a922-48df-b325-f02a1dd6e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4373fb8-3243-4a67-90e7-3b48054fca6d}" ma:internalName="TaxCatchAll" ma:showField="CatchAllData" ma:web="ea96403e-a922-48df-b325-f02a1dd6e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96403e-a922-48df-b325-f02a1dd6eccf">
      <UserInfo>
        <DisplayName>Caroline Rodrigues Silva</DisplayName>
        <AccountId>34</AccountId>
        <AccountType/>
      </UserInfo>
      <UserInfo>
        <DisplayName>Hamilton Iwamoto da Silva</DisplayName>
        <AccountId>12</AccountId>
        <AccountType/>
      </UserInfo>
      <UserInfo>
        <DisplayName>Gustavo Adolfo Elkik Damasceno</DisplayName>
        <AccountId>23</AccountId>
        <AccountType/>
      </UserInfo>
      <UserInfo>
        <DisplayName>Alexandre Sergio Piovesan</DisplayName>
        <AccountId>36</AccountId>
        <AccountType/>
      </UserInfo>
    </SharedWithUsers>
    <MediaLengthInSeconds xmlns="205c868c-89ff-44a1-8b8c-9f96cc5eff85" xsi:nil="true"/>
    <_ip_UnifiedCompliancePolicyUIAction xmlns="http://schemas.microsoft.com/sharepoint/v3" xsi:nil="true"/>
    <_Flow_SignoffStatus xmlns="205c868c-89ff-44a1-8b8c-9f96cc5eff85" xsi:nil="true"/>
    <_ip_UnifiedCompliancePolicyProperties xmlns="http://schemas.microsoft.com/sharepoint/v3" xsi:nil="true"/>
    <TaxCatchAll xmlns="ea96403e-a922-48df-b325-f02a1dd6eccf" xsi:nil="true"/>
    <lcf76f155ced4ddcb4097134ff3c332f xmlns="205c868c-89ff-44a1-8b8c-9f96cc5eff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DEF46-183E-48A3-9599-48F855A4FF0D}"/>
</file>

<file path=customXml/itemProps2.xml><?xml version="1.0" encoding="utf-8"?>
<ds:datastoreItem xmlns:ds="http://schemas.openxmlformats.org/officeDocument/2006/customXml" ds:itemID="{06207299-91DC-4173-864C-C6CC35EDD764}">
  <ds:schemaRefs>
    <ds:schemaRef ds:uri="205c868c-89ff-44a1-8b8c-9f96cc5eff85"/>
    <ds:schemaRef ds:uri="ea96403e-a922-48df-b325-f02a1dd6ec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ROTEIRO</vt:lpstr>
      <vt:lpstr>PowerPoint Presentation</vt:lpstr>
      <vt:lpstr>ROTEIRO</vt:lpstr>
      <vt:lpstr>VALIDAÇÃO DA 4ª PACTUAÇÃO DO PTD-MD</vt:lpstr>
      <vt:lpstr>REFERÊNCIAIS</vt:lpstr>
      <vt:lpstr>3ª REPACTUAÇÃO (RESUMO)</vt:lpstr>
      <vt:lpstr>3ª REPACTUAÇÃO (RESUMO)</vt:lpstr>
      <vt:lpstr>4ª REPACTUAÇÃO (PLANEJAMENTO)</vt:lpstr>
      <vt:lpstr>4ª REPACTUAÇÃO (PLANEJAMENTO)</vt:lpstr>
      <vt:lpstr>4ª REPACTUAÇÃO (PLANEJAMENTO)</vt:lpstr>
      <vt:lpstr>ROTEIRO</vt:lpstr>
      <vt:lpstr>PowerPoint Presentation</vt:lpstr>
      <vt:lpstr>LEI GERAL DE PROTEÇÃO DE DADOS PESSOAIS</vt:lpstr>
      <vt:lpstr>DADOS PESSOAIS NO SETOR PÚBLICO</vt:lpstr>
      <vt:lpstr>DADOS PESSOAIS NO SETOR PÚBLICO</vt:lpstr>
      <vt:lpstr>PowerPoint Presentation</vt:lpstr>
      <vt:lpstr>GRUPO DE TRABALHO</vt:lpstr>
      <vt:lpstr>GRUPO DE TRABALHO</vt:lpstr>
      <vt:lpstr>ESTRUTURA DE GESTÃO DA PDP</vt:lpstr>
      <vt:lpstr>DIRETRIZES DE PROTEÇÃO DE DADOS PESSOAIS</vt:lpstr>
      <vt:lpstr>DIRETRIZES - EXEMPLOS</vt:lpstr>
      <vt:lpstr>PROPOSTA DE AÇÕES</vt:lpstr>
      <vt:lpstr>COMITÊ DE GOVERNANÇA DIGITAL</vt:lpstr>
      <vt:lpstr>PROGRAMA DE GESTÃO EM PRIVACIDADE</vt:lpstr>
      <vt:lpstr>PROGRAMA DE GESTÃO EM PRIVACIDADE</vt:lpstr>
      <vt:lpstr>PROGRAMA DE GESTÃO EM PRIVACIDADE</vt:lpstr>
      <vt:lpstr>CONCLUSÃO</vt:lpstr>
      <vt:lpstr>ROTEIRO</vt:lpstr>
      <vt:lpstr>INTERVALO 10min.</vt:lpstr>
      <vt:lpstr>ROTEIRO</vt:lpstr>
      <vt:lpstr>PROPOSTA DE IMPLANTAÇÃO DO ESCRITÓRIO DE PROJETOS DE TIC (EPTIC)</vt:lpstr>
      <vt:lpstr>ROTEIRO</vt:lpstr>
      <vt:lpstr>INÍCIO DA 3º REVISÃO DO PDTIC</vt:lpstr>
      <vt:lpstr>ROTEIRO</vt:lpstr>
      <vt:lpstr>PowerPoint Presentation</vt:lpstr>
      <vt:lpstr>PowerPoint Presentation</vt:lpstr>
      <vt:lpstr>GESTÃO DA CONTINUIDADE DE NEGÓCIOS - REFERÊNCIAS  </vt:lpstr>
      <vt:lpstr>PowerPoint Presentation</vt:lpstr>
      <vt:lpstr>PowerPoint Presentation</vt:lpstr>
      <vt:lpstr>ROTEIRO</vt:lpstr>
      <vt:lpstr>PROPOSTA DE CALENDÁRIO DO CGD, PARA 2023</vt:lpstr>
      <vt:lpstr>ROTEIRO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revision>1</cp:revision>
  <cp:lastPrinted>2017-08-02T16:54:36Z</cp:lastPrinted>
  <dcterms:created xsi:type="dcterms:W3CDTF">2014-05-16T14:28:18Z</dcterms:created>
  <dcterms:modified xsi:type="dcterms:W3CDTF">2022-12-01T16:45:11Z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0x010100FE703C15532C41449710F24BB99DBB58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6000</vt:r8>
  </property>
</Properties>
</file>