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4"/>
  </p:sldMasterIdLst>
  <p:notesMasterIdLst>
    <p:notesMasterId r:id="rId51"/>
  </p:notesMasterIdLst>
  <p:handoutMasterIdLst>
    <p:handoutMasterId r:id="rId52"/>
  </p:handoutMasterIdLst>
  <p:sldIdLst>
    <p:sldId id="256" r:id="rId5"/>
    <p:sldId id="990" r:id="rId6"/>
    <p:sldId id="827" r:id="rId7"/>
    <p:sldId id="1009" r:id="rId8"/>
    <p:sldId id="1010" r:id="rId9"/>
    <p:sldId id="1011" r:id="rId10"/>
    <p:sldId id="1000" r:id="rId11"/>
    <p:sldId id="1012" r:id="rId12"/>
    <p:sldId id="1019" r:id="rId13"/>
    <p:sldId id="1001" r:id="rId14"/>
    <p:sldId id="1651" r:id="rId15"/>
    <p:sldId id="1692" r:id="rId16"/>
    <p:sldId id="1719" r:id="rId17"/>
    <p:sldId id="1720" r:id="rId18"/>
    <p:sldId id="1712" r:id="rId19"/>
    <p:sldId id="1675" r:id="rId20"/>
    <p:sldId id="1721" r:id="rId21"/>
    <p:sldId id="1700" r:id="rId22"/>
    <p:sldId id="1722" r:id="rId23"/>
    <p:sldId id="1707" r:id="rId24"/>
    <p:sldId id="1723" r:id="rId25"/>
    <p:sldId id="1724" r:id="rId26"/>
    <p:sldId id="1725" r:id="rId27"/>
    <p:sldId id="1726" r:id="rId28"/>
    <p:sldId id="1711" r:id="rId29"/>
    <p:sldId id="1002" r:id="rId30"/>
    <p:sldId id="838" r:id="rId31"/>
    <p:sldId id="1003" r:id="rId32"/>
    <p:sldId id="1718" r:id="rId33"/>
    <p:sldId id="1713" r:id="rId34"/>
    <p:sldId id="935" r:id="rId35"/>
    <p:sldId id="1004" r:id="rId36"/>
    <p:sldId id="942" r:id="rId37"/>
    <p:sldId id="1018" r:id="rId38"/>
    <p:sldId id="1020" r:id="rId39"/>
    <p:sldId id="1013" r:id="rId40"/>
    <p:sldId id="1727" r:id="rId41"/>
    <p:sldId id="1714" r:id="rId42"/>
    <p:sldId id="1016" r:id="rId43"/>
    <p:sldId id="1715" r:id="rId44"/>
    <p:sldId id="1716" r:id="rId45"/>
    <p:sldId id="1005" r:id="rId46"/>
    <p:sldId id="1728" r:id="rId47"/>
    <p:sldId id="937" r:id="rId48"/>
    <p:sldId id="1717" r:id="rId49"/>
    <p:sldId id="817" r:id="rId50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6A603A-BBA2-EFAE-FAEC-5EF58A4C50B5}" name="Allana Cristine Marques Gonçalves" initials="AG" userId="S::allana.goncalves@defesa.gov.br::14cc0285-ee6d-4c5e-82da-c3015f2ab4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47A6E-569B-487D-45DD-E656EF0B2597}" v="3" dt="2023-03-27T20:41:59.614"/>
    <p1510:client id="{0B6F1832-28AD-88A2-DA61-490F1D357214}" v="550" dt="2023-03-28T19:21:23.148"/>
    <p1510:client id="{111065ED-BA6D-2919-73E0-136FC5DB52A8}" v="399" dt="2023-03-29T17:09:14.673"/>
    <p1510:client id="{19D51E26-9A4F-C5CA-6E8D-60ACB1DDD03B}" v="26" dt="2023-03-29T17:54:41.647"/>
    <p1510:client id="{1E58B763-2636-C23D-B1C8-49EEAE723E32}" v="246" dt="2023-03-29T14:59:03.695"/>
    <p1510:client id="{5799F85B-B8F5-709A-96C6-2BF9760945B4}" v="99" dt="2023-03-27T15:06:08.414"/>
    <p1510:client id="{7822D3C2-AB1A-4017-97AB-2063F14CFCFE}" v="1967" dt="2023-03-27T20:59:58.122"/>
    <p1510:client id="{88BA46B5-CA43-4B45-8E92-7E1D34980BD4}" v="2" dt="2023-04-05T18:50:18.288"/>
    <p1510:client id="{9685F0BE-BDE3-76A0-F10B-5DB4BF35DBAA}" v="604" dt="2023-03-27T14:09:25.796"/>
    <p1510:client id="{9DA19AD0-4FD1-62FE-7326-A783E35093E1}" v="380" dt="2023-03-28T17:25:21.564"/>
    <p1510:client id="{BA611E4B-4BFB-F78F-CAED-9A23AB047CE5}" v="5" dt="2023-04-03T16:55:40.970"/>
    <p1510:client id="{CB2E7069-4F73-4340-905C-2CB8E00524F3}" v="389" dt="2023-03-28T13:48:11.146"/>
    <p1510:client id="{D85B2762-ACDC-4465-BBDD-E633CB18FE6F}" v="696" dt="2023-03-29T14:38:06.866"/>
    <p1510:client id="{EF791AE5-0C3F-5127-D1D4-7B5289AA6D76}" v="3105" dt="2023-03-27T21:20:03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a Cristine Marques Gonçalves" userId="S::allana.goncalves@defesa.gov.br::14cc0285-ee6d-4c5e-82da-c3015f2ab45b" providerId="AD" clId="Web-{111065ED-BA6D-2919-73E0-136FC5DB52A8}"/>
    <pc:docChg chg="addSld modSld">
      <pc:chgData name="Allana Cristine Marques Gonçalves" userId="S::allana.goncalves@defesa.gov.br::14cc0285-ee6d-4c5e-82da-c3015f2ab45b" providerId="AD" clId="Web-{111065ED-BA6D-2919-73E0-136FC5DB52A8}" dt="2023-03-29T17:09:14.673" v="375" actId="14100"/>
      <pc:docMkLst>
        <pc:docMk/>
      </pc:docMkLst>
      <pc:sldChg chg="modSp mod modShow">
        <pc:chgData name="Allana Cristine Marques Gonçalves" userId="S::allana.goncalves@defesa.gov.br::14cc0285-ee6d-4c5e-82da-c3015f2ab45b" providerId="AD" clId="Web-{111065ED-BA6D-2919-73E0-136FC5DB52A8}" dt="2023-03-29T17:08:51.563" v="364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8:43.891" v="362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7:30.499" v="352" actId="20577"/>
        <pc:sldMkLst>
          <pc:docMk/>
          <pc:sldMk cId="3962770364" sldId="935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7:30.499" v="352" actId="20577"/>
          <ac:spMkLst>
            <pc:docMk/>
            <pc:sldMk cId="3962770364" sldId="935"/>
            <ac:spMk id="2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6:31.654" v="338" actId="20577"/>
        <pc:sldMkLst>
          <pc:docMk/>
          <pc:sldMk cId="3199173450" sldId="990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6:31.654" v="338" actId="20577"/>
          <ac:spMkLst>
            <pc:docMk/>
            <pc:sldMk cId="3199173450" sldId="99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6:50.029" v="341" actId="20577"/>
        <pc:sldMkLst>
          <pc:docMk/>
          <pc:sldMk cId="2985801465" sldId="1000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6:50.029" v="341" actId="20577"/>
          <ac:spMkLst>
            <pc:docMk/>
            <pc:sldMk cId="2985801465" sldId="100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6:54.436" v="342" actId="20577"/>
        <pc:sldMkLst>
          <pc:docMk/>
          <pc:sldMk cId="3204014280" sldId="1001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6:54.436" v="342" actId="20577"/>
          <ac:spMkLst>
            <pc:docMk/>
            <pc:sldMk cId="3204014280" sldId="100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7:13.467" v="347" actId="20577"/>
        <pc:sldMkLst>
          <pc:docMk/>
          <pc:sldMk cId="1928451232" sldId="1002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7:13.467" v="347" actId="20577"/>
          <ac:spMkLst>
            <pc:docMk/>
            <pc:sldMk cId="1928451232" sldId="1002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7:22.514" v="351" actId="20577"/>
        <pc:sldMkLst>
          <pc:docMk/>
          <pc:sldMk cId="897121785" sldId="1003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7:22.514" v="351" actId="20577"/>
          <ac:spMkLst>
            <pc:docMk/>
            <pc:sldMk cId="897121785" sldId="100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7:37.968" v="355" actId="20577"/>
        <pc:sldMkLst>
          <pc:docMk/>
          <pc:sldMk cId="2533501202" sldId="1004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7:37.968" v="355" actId="20577"/>
          <ac:spMkLst>
            <pc:docMk/>
            <pc:sldMk cId="2533501202" sldId="100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111065ED-BA6D-2919-73E0-136FC5DB52A8}" dt="2023-03-29T17:08:19.797" v="360" actId="20577"/>
        <pc:sldMkLst>
          <pc:docMk/>
          <pc:sldMk cId="169336147" sldId="1005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8:19.797" v="360" actId="20577"/>
          <ac:spMkLst>
            <pc:docMk/>
            <pc:sldMk cId="169336147" sldId="1005"/>
            <ac:spMk id="3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111065ED-BA6D-2919-73E0-136FC5DB52A8}" dt="2023-03-29T15:07:40.469" v="335" actId="1076"/>
        <pc:sldMkLst>
          <pc:docMk/>
          <pc:sldMk cId="1696555830" sldId="1715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5:06:33.827" v="330" actId="1076"/>
          <ac:spMkLst>
            <pc:docMk/>
            <pc:sldMk cId="1696555830" sldId="1715"/>
            <ac:spMk id="5" creationId="{1E87891B-0173-AE28-D695-8A59AE22AC3E}"/>
          </ac:spMkLst>
        </pc:spChg>
        <pc:spChg chg="mod">
          <ac:chgData name="Allana Cristine Marques Gonçalves" userId="S::allana.goncalves@defesa.gov.br::14cc0285-ee6d-4c5e-82da-c3015f2ab45b" providerId="AD" clId="Web-{111065ED-BA6D-2919-73E0-136FC5DB52A8}" dt="2023-03-29T15:03:58.026" v="269" actId="14100"/>
          <ac:spMkLst>
            <pc:docMk/>
            <pc:sldMk cId="1696555830" sldId="1715"/>
            <ac:spMk id="9" creationId="{2D6BCB10-D8F2-02AB-4AC2-DFCBEE5B9883}"/>
          </ac:spMkLst>
        </pc:spChg>
        <pc:spChg chg="del">
          <ac:chgData name="Allana Cristine Marques Gonçalves" userId="S::allana.goncalves@defesa.gov.br::14cc0285-ee6d-4c5e-82da-c3015f2ab45b" providerId="AD" clId="Web-{111065ED-BA6D-2919-73E0-136FC5DB52A8}" dt="2023-03-29T15:03:02.134" v="259"/>
          <ac:spMkLst>
            <pc:docMk/>
            <pc:sldMk cId="1696555830" sldId="1715"/>
            <ac:spMk id="11" creationId="{31028EFE-167A-4755-ACF8-FD7D978E5958}"/>
          </ac:spMkLst>
        </pc:spChg>
        <pc:spChg chg="mod">
          <ac:chgData name="Allana Cristine Marques Gonçalves" userId="S::allana.goncalves@defesa.gov.br::14cc0285-ee6d-4c5e-82da-c3015f2ab45b" providerId="AD" clId="Web-{111065ED-BA6D-2919-73E0-136FC5DB52A8}" dt="2023-03-29T15:07:40.469" v="335" actId="1076"/>
          <ac:spMkLst>
            <pc:docMk/>
            <pc:sldMk cId="1696555830" sldId="1715"/>
            <ac:spMk id="13" creationId="{838BCE21-B7B4-2CD5-4B03-E9D508EF4153}"/>
          </ac:spMkLst>
        </pc:spChg>
        <pc:graphicFrameChg chg="add del mod">
          <ac:chgData name="Allana Cristine Marques Gonçalves" userId="S::allana.goncalves@defesa.gov.br::14cc0285-ee6d-4c5e-82da-c3015f2ab45b" providerId="AD" clId="Web-{111065ED-BA6D-2919-73E0-136FC5DB52A8}" dt="2023-03-29T14:52:45.150" v="50"/>
          <ac:graphicFrameMkLst>
            <pc:docMk/>
            <pc:sldMk cId="1696555830" sldId="1715"/>
            <ac:graphicFrameMk id="2" creationId="{06D564C6-F8BE-E2F9-F29C-F94D729F3A8E}"/>
          </ac:graphicFrameMkLst>
        </pc:graphicFrameChg>
        <pc:graphicFrameChg chg="add mod modGraphic">
          <ac:chgData name="Allana Cristine Marques Gonçalves" userId="S::allana.goncalves@defesa.gov.br::14cc0285-ee6d-4c5e-82da-c3015f2ab45b" providerId="AD" clId="Web-{111065ED-BA6D-2919-73E0-136FC5DB52A8}" dt="2023-03-29T15:06:50.124" v="332" actId="1076"/>
          <ac:graphicFrameMkLst>
            <pc:docMk/>
            <pc:sldMk cId="1696555830" sldId="1715"/>
            <ac:graphicFrameMk id="3" creationId="{28439458-26E2-9349-A8F6-C658B764D3E5}"/>
          </ac:graphicFrameMkLst>
        </pc:graphicFrameChg>
        <pc:graphicFrameChg chg="add del mod">
          <ac:chgData name="Allana Cristine Marques Gonçalves" userId="S::allana.goncalves@defesa.gov.br::14cc0285-ee6d-4c5e-82da-c3015f2ab45b" providerId="AD" clId="Web-{111065ED-BA6D-2919-73E0-136FC5DB52A8}" dt="2023-03-29T14:55:39.592" v="140"/>
          <ac:graphicFrameMkLst>
            <pc:docMk/>
            <pc:sldMk cId="1696555830" sldId="1715"/>
            <ac:graphicFrameMk id="6" creationId="{106EDF9D-E49D-2E48-5930-A57FBFB74A09}"/>
          </ac:graphicFrameMkLst>
        </pc:graphicFrameChg>
      </pc:sldChg>
      <pc:sldChg chg="modSp add replId">
        <pc:chgData name="Allana Cristine Marques Gonçalves" userId="S::allana.goncalves@defesa.gov.br::14cc0285-ee6d-4c5e-82da-c3015f2ab45b" providerId="AD" clId="Web-{111065ED-BA6D-2919-73E0-136FC5DB52A8}" dt="2023-03-29T17:09:14.673" v="375" actId="14100"/>
        <pc:sldMkLst>
          <pc:docMk/>
          <pc:sldMk cId="400559664" sldId="1728"/>
        </pc:sldMkLst>
        <pc:spChg chg="mod">
          <ac:chgData name="Allana Cristine Marques Gonçalves" userId="S::allana.goncalves@defesa.gov.br::14cc0285-ee6d-4c5e-82da-c3015f2ab45b" providerId="AD" clId="Web-{111065ED-BA6D-2919-73E0-136FC5DB52A8}" dt="2023-03-29T17:09:05.798" v="370" actId="20577"/>
          <ac:spMkLst>
            <pc:docMk/>
            <pc:sldMk cId="400559664" sldId="1728"/>
            <ac:spMk id="3" creationId="{840BC55B-3D4A-47C1-85F1-D72D6C4239C3}"/>
          </ac:spMkLst>
        </pc:spChg>
        <pc:picChg chg="mod">
          <ac:chgData name="Allana Cristine Marques Gonçalves" userId="S::allana.goncalves@defesa.gov.br::14cc0285-ee6d-4c5e-82da-c3015f2ab45b" providerId="AD" clId="Web-{111065ED-BA6D-2919-73E0-136FC5DB52A8}" dt="2023-03-29T17:09:14.673" v="375" actId="14100"/>
          <ac:picMkLst>
            <pc:docMk/>
            <pc:sldMk cId="400559664" sldId="1728"/>
            <ac:picMk id="4" creationId="{59D79211-64B2-AF84-A18E-AACACC1B0547}"/>
          </ac:picMkLst>
        </pc:picChg>
      </pc:sldChg>
    </pc:docChg>
  </pc:docChgLst>
  <pc:docChgLst>
    <pc:chgData name="Hermógenes Ramos Batista Correia" userId="S::hermogenes.correia@defesa.gov.br::4fb3be60-95f9-4f82-99a3-3d66ebd25a0d" providerId="AD" clId="Web-{1E58B763-2636-C23D-B1C8-49EEAE723E32}"/>
    <pc:docChg chg="modSld">
      <pc:chgData name="Hermógenes Ramos Batista Correia" userId="S::hermogenes.correia@defesa.gov.br::4fb3be60-95f9-4f82-99a3-3d66ebd25a0d" providerId="AD" clId="Web-{1E58B763-2636-C23D-B1C8-49EEAE723E32}" dt="2023-03-29T14:59:03.695" v="164" actId="1076"/>
      <pc:docMkLst>
        <pc:docMk/>
      </pc:docMkLst>
      <pc:sldChg chg="modSp">
        <pc:chgData name="Hermógenes Ramos Batista Correia" userId="S::hermogenes.correia@defesa.gov.br::4fb3be60-95f9-4f82-99a3-3d66ebd25a0d" providerId="AD" clId="Web-{1E58B763-2636-C23D-B1C8-49EEAE723E32}" dt="2023-03-29T14:59:03.695" v="164" actId="1076"/>
        <pc:sldMkLst>
          <pc:docMk/>
          <pc:sldMk cId="2362652146" sldId="1012"/>
        </pc:sldMkLst>
        <pc:spChg chg="mod">
          <ac:chgData name="Hermógenes Ramos Batista Correia" userId="S::hermogenes.correia@defesa.gov.br::4fb3be60-95f9-4f82-99a3-3d66ebd25a0d" providerId="AD" clId="Web-{1E58B763-2636-C23D-B1C8-49EEAE723E32}" dt="2023-03-29T14:56:38.817" v="69" actId="20577"/>
          <ac:spMkLst>
            <pc:docMk/>
            <pc:sldMk cId="2362652146" sldId="1012"/>
            <ac:spMk id="50" creationId="{349DA67B-393D-B334-6FBD-08D49AE9644D}"/>
          </ac:spMkLst>
        </pc:spChg>
        <pc:spChg chg="mod">
          <ac:chgData name="Hermógenes Ramos Batista Correia" userId="S::hermogenes.correia@defesa.gov.br::4fb3be60-95f9-4f82-99a3-3d66ebd25a0d" providerId="AD" clId="Web-{1E58B763-2636-C23D-B1C8-49EEAE723E32}" dt="2023-03-29T14:59:03.695" v="164" actId="1076"/>
          <ac:spMkLst>
            <pc:docMk/>
            <pc:sldMk cId="2362652146" sldId="1012"/>
            <ac:spMk id="54" creationId="{F465FB6A-8C76-B9BD-CA35-85882FBBACE4}"/>
          </ac:spMkLst>
        </pc:spChg>
      </pc:sldChg>
      <pc:sldChg chg="modSp">
        <pc:chgData name="Hermógenes Ramos Batista Correia" userId="S::hermogenes.correia@defesa.gov.br::4fb3be60-95f9-4f82-99a3-3d66ebd25a0d" providerId="AD" clId="Web-{1E58B763-2636-C23D-B1C8-49EEAE723E32}" dt="2023-03-29T14:56:19.097" v="67" actId="20577"/>
        <pc:sldMkLst>
          <pc:docMk/>
          <pc:sldMk cId="1696555830" sldId="1715"/>
        </pc:sldMkLst>
        <pc:spChg chg="mod">
          <ac:chgData name="Hermógenes Ramos Batista Correia" userId="S::hermogenes.correia@defesa.gov.br::4fb3be60-95f9-4f82-99a3-3d66ebd25a0d" providerId="AD" clId="Web-{1E58B763-2636-C23D-B1C8-49EEAE723E32}" dt="2023-03-29T14:56:19.097" v="67" actId="20577"/>
          <ac:spMkLst>
            <pc:docMk/>
            <pc:sldMk cId="1696555830" sldId="1715"/>
            <ac:spMk id="13" creationId="{838BCE21-B7B4-2CD5-4B03-E9D508EF4153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88BA46B5-CA43-4B45-8E92-7E1D34980BD4}"/>
    <pc:docChg chg="delSld sldOrd">
      <pc:chgData name="Allana Cristine Marques Gonçalves" userId="S::allana.goncalves@defesa.gov.br::14cc0285-ee6d-4c5e-82da-c3015f2ab45b" providerId="AD" clId="Web-{88BA46B5-CA43-4B45-8E92-7E1D34980BD4}" dt="2023-04-05T18:50:18.288" v="1"/>
      <pc:docMkLst>
        <pc:docMk/>
      </pc:docMkLst>
      <pc:sldChg chg="ord">
        <pc:chgData name="Allana Cristine Marques Gonçalves" userId="S::allana.goncalves@defesa.gov.br::14cc0285-ee6d-4c5e-82da-c3015f2ab45b" providerId="AD" clId="Web-{88BA46B5-CA43-4B45-8E92-7E1D34980BD4}" dt="2023-04-05T18:50:18.288" v="1"/>
        <pc:sldMkLst>
          <pc:docMk/>
          <pc:sldMk cId="169336147" sldId="1005"/>
        </pc:sldMkLst>
      </pc:sldChg>
      <pc:sldChg chg="del">
        <pc:chgData name="Allana Cristine Marques Gonçalves" userId="S::allana.goncalves@defesa.gov.br::14cc0285-ee6d-4c5e-82da-c3015f2ab45b" providerId="AD" clId="Web-{88BA46B5-CA43-4B45-8E92-7E1D34980BD4}" dt="2023-04-05T18:23:09.283" v="0"/>
        <pc:sldMkLst>
          <pc:docMk/>
          <pc:sldMk cId="3791058733" sldId="1014"/>
        </pc:sldMkLst>
      </pc:sldChg>
    </pc:docChg>
  </pc:docChgLst>
  <pc:docChgLst>
    <pc:chgData name="Allana Cristine Marques Gonçalves" userId="S::allana.goncalves@defesa.gov.br::14cc0285-ee6d-4c5e-82da-c3015f2ab45b" providerId="AD" clId="Web-{D85B2762-ACDC-4465-BBDD-E633CB18FE6F}"/>
    <pc:docChg chg="addSld modSld sldOrd">
      <pc:chgData name="Allana Cristine Marques Gonçalves" userId="S::allana.goncalves@defesa.gov.br::14cc0285-ee6d-4c5e-82da-c3015f2ab45b" providerId="AD" clId="Web-{D85B2762-ACDC-4465-BBDD-E633CB18FE6F}" dt="2023-03-29T14:38:04.429" v="575" actId="20577"/>
      <pc:docMkLst>
        <pc:docMk/>
      </pc:docMkLst>
      <pc:sldChg chg="delSp modSp mod ord modShow">
        <pc:chgData name="Allana Cristine Marques Gonçalves" userId="S::allana.goncalves@defesa.gov.br::14cc0285-ee6d-4c5e-82da-c3015f2ab45b" providerId="AD" clId="Web-{D85B2762-ACDC-4465-BBDD-E633CB18FE6F}" dt="2023-03-29T13:49:07.420" v="204"/>
        <pc:sldMkLst>
          <pc:docMk/>
          <pc:sldMk cId="3791058733" sldId="1014"/>
        </pc:sldMkLst>
        <pc:spChg chg="del mod">
          <ac:chgData name="Allana Cristine Marques Gonçalves" userId="S::allana.goncalves@defesa.gov.br::14cc0285-ee6d-4c5e-82da-c3015f2ab45b" providerId="AD" clId="Web-{D85B2762-ACDC-4465-BBDD-E633CB18FE6F}" dt="2023-03-29T13:36:08.165" v="8"/>
          <ac:spMkLst>
            <pc:docMk/>
            <pc:sldMk cId="3791058733" sldId="1014"/>
            <ac:spMk id="13" creationId="{838BCE21-B7B4-2CD5-4B03-E9D508EF4153}"/>
          </ac:spMkLst>
        </pc:spChg>
      </pc:sldChg>
      <pc:sldChg chg="ord">
        <pc:chgData name="Allana Cristine Marques Gonçalves" userId="S::allana.goncalves@defesa.gov.br::14cc0285-ee6d-4c5e-82da-c3015f2ab45b" providerId="AD" clId="Web-{D85B2762-ACDC-4465-BBDD-E633CB18FE6F}" dt="2023-03-29T13:44:08.478" v="194"/>
        <pc:sldMkLst>
          <pc:docMk/>
          <pc:sldMk cId="2412447116" sldId="1016"/>
        </pc:sldMkLst>
      </pc:sldChg>
      <pc:sldChg chg="modSp">
        <pc:chgData name="Allana Cristine Marques Gonçalves" userId="S::allana.goncalves@defesa.gov.br::14cc0285-ee6d-4c5e-82da-c3015f2ab45b" providerId="AD" clId="Web-{D85B2762-ACDC-4465-BBDD-E633CB18FE6F}" dt="2023-03-29T13:30:26.955" v="5"/>
        <pc:sldMkLst>
          <pc:docMk/>
          <pc:sldMk cId="3099219959" sldId="1018"/>
        </pc:sldMkLst>
        <pc:graphicFrameChg chg="mod modGraphic">
          <ac:chgData name="Allana Cristine Marques Gonçalves" userId="S::allana.goncalves@defesa.gov.br::14cc0285-ee6d-4c5e-82da-c3015f2ab45b" providerId="AD" clId="Web-{D85B2762-ACDC-4465-BBDD-E633CB18FE6F}" dt="2023-03-29T13:30:26.955" v="5"/>
          <ac:graphicFrameMkLst>
            <pc:docMk/>
            <pc:sldMk cId="3099219959" sldId="1018"/>
            <ac:graphicFrameMk id="2" creationId="{0DDB9077-DCD1-6AE3-CA4E-C16F4E67FB3C}"/>
          </ac:graphicFrameMkLst>
        </pc:graphicFrameChg>
      </pc:sldChg>
      <pc:sldChg chg="modSp">
        <pc:chgData name="Allana Cristine Marques Gonçalves" userId="S::allana.goncalves@defesa.gov.br::14cc0285-ee6d-4c5e-82da-c3015f2ab45b" providerId="AD" clId="Web-{D85B2762-ACDC-4465-BBDD-E633CB18FE6F}" dt="2023-03-29T14:07:54.433" v="229" actId="1076"/>
        <pc:sldMkLst>
          <pc:docMk/>
          <pc:sldMk cId="1801220602" sldId="1707"/>
        </pc:sldMkLst>
        <pc:spChg chg="mod">
          <ac:chgData name="Allana Cristine Marques Gonçalves" userId="S::allana.goncalves@defesa.gov.br::14cc0285-ee6d-4c5e-82da-c3015f2ab45b" providerId="AD" clId="Web-{D85B2762-ACDC-4465-BBDD-E633CB18FE6F}" dt="2023-03-29T14:07:54.433" v="229" actId="1076"/>
          <ac:spMkLst>
            <pc:docMk/>
            <pc:sldMk cId="1801220602" sldId="1707"/>
            <ac:spMk id="11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D85B2762-ACDC-4465-BBDD-E633CB18FE6F}" dt="2023-03-29T14:03:30.697" v="216" actId="14100"/>
        <pc:sldMkLst>
          <pc:docMk/>
          <pc:sldMk cId="1407545523" sldId="1712"/>
        </pc:sldMkLst>
        <pc:spChg chg="mod">
          <ac:chgData name="Allana Cristine Marques Gonçalves" userId="S::allana.goncalves@defesa.gov.br::14cc0285-ee6d-4c5e-82da-c3015f2ab45b" providerId="AD" clId="Web-{D85B2762-ACDC-4465-BBDD-E633CB18FE6F}" dt="2023-03-29T14:03:18.415" v="215" actId="14100"/>
          <ac:spMkLst>
            <pc:docMk/>
            <pc:sldMk cId="1407545523" sldId="1712"/>
            <ac:spMk id="3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D85B2762-ACDC-4465-BBDD-E633CB18FE6F}" dt="2023-03-29T14:03:30.697" v="216" actId="14100"/>
          <ac:picMkLst>
            <pc:docMk/>
            <pc:sldMk cId="1407545523" sldId="1712"/>
            <ac:picMk id="11" creationId="{00000000-0000-0000-0000-000000000000}"/>
          </ac:picMkLst>
        </pc:picChg>
      </pc:sldChg>
      <pc:sldChg chg="modSp ord">
        <pc:chgData name="Allana Cristine Marques Gonçalves" userId="S::allana.goncalves@defesa.gov.br::14cc0285-ee6d-4c5e-82da-c3015f2ab45b" providerId="AD" clId="Web-{D85B2762-ACDC-4465-BBDD-E633CB18FE6F}" dt="2023-03-29T13:44:27.198" v="197" actId="1076"/>
        <pc:sldMkLst>
          <pc:docMk/>
          <pc:sldMk cId="3591947078" sldId="1714"/>
        </pc:sldMkLst>
        <pc:picChg chg="mod">
          <ac:chgData name="Allana Cristine Marques Gonçalves" userId="S::allana.goncalves@defesa.gov.br::14cc0285-ee6d-4c5e-82da-c3015f2ab45b" providerId="AD" clId="Web-{D85B2762-ACDC-4465-BBDD-E633CB18FE6F}" dt="2023-03-29T13:44:27.198" v="197" actId="1076"/>
          <ac:picMkLst>
            <pc:docMk/>
            <pc:sldMk cId="3591947078" sldId="1714"/>
            <ac:picMk id="10" creationId="{BE5F9913-8016-CC54-770C-D9ACD79100BF}"/>
          </ac:picMkLst>
        </pc:picChg>
      </pc:sldChg>
      <pc:sldChg chg="modSp mod ord modShow">
        <pc:chgData name="Allana Cristine Marques Gonçalves" userId="S::allana.goncalves@defesa.gov.br::14cc0285-ee6d-4c5e-82da-c3015f2ab45b" providerId="AD" clId="Web-{D85B2762-ACDC-4465-BBDD-E633CB18FE6F}" dt="2023-03-29T14:38:04.429" v="575" actId="20577"/>
        <pc:sldMkLst>
          <pc:docMk/>
          <pc:sldMk cId="1696555830" sldId="1715"/>
        </pc:sldMkLst>
        <pc:spChg chg="mod">
          <ac:chgData name="Allana Cristine Marques Gonçalves" userId="S::allana.goncalves@defesa.gov.br::14cc0285-ee6d-4c5e-82da-c3015f2ab45b" providerId="AD" clId="Web-{D85B2762-ACDC-4465-BBDD-E633CB18FE6F}" dt="2023-03-29T14:38:04.429" v="575" actId="20577"/>
          <ac:spMkLst>
            <pc:docMk/>
            <pc:sldMk cId="1696555830" sldId="1715"/>
            <ac:spMk id="13" creationId="{838BCE21-B7B4-2CD5-4B03-E9D508EF4153}"/>
          </ac:spMkLst>
        </pc:spChg>
      </pc:sldChg>
      <pc:sldChg chg="ord">
        <pc:chgData name="Allana Cristine Marques Gonçalves" userId="S::allana.goncalves@defesa.gov.br::14cc0285-ee6d-4c5e-82da-c3015f2ab45b" providerId="AD" clId="Web-{D85B2762-ACDC-4465-BBDD-E633CB18FE6F}" dt="2023-03-29T13:45:59.064" v="200"/>
        <pc:sldMkLst>
          <pc:docMk/>
          <pc:sldMk cId="1590540468" sldId="1716"/>
        </pc:sldMkLst>
      </pc:sldChg>
      <pc:sldChg chg="modSp">
        <pc:chgData name="Allana Cristine Marques Gonçalves" userId="S::allana.goncalves@defesa.gov.br::14cc0285-ee6d-4c5e-82da-c3015f2ab45b" providerId="AD" clId="Web-{D85B2762-ACDC-4465-BBDD-E633CB18FE6F}" dt="2023-03-29T14:02:37.990" v="211" actId="1076"/>
        <pc:sldMkLst>
          <pc:docMk/>
          <pc:sldMk cId="1265637870" sldId="1720"/>
        </pc:sldMkLst>
        <pc:spChg chg="mod">
          <ac:chgData name="Allana Cristine Marques Gonçalves" userId="S::allana.goncalves@defesa.gov.br::14cc0285-ee6d-4c5e-82da-c3015f2ab45b" providerId="AD" clId="Web-{D85B2762-ACDC-4465-BBDD-E633CB18FE6F}" dt="2023-03-29T14:02:37.990" v="211" actId="1076"/>
          <ac:spMkLst>
            <pc:docMk/>
            <pc:sldMk cId="1265637870" sldId="1720"/>
            <ac:spMk id="5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D85B2762-ACDC-4465-BBDD-E633CB18FE6F}" dt="2023-03-29T14:02:17.504" v="207" actId="14100"/>
          <ac:picMkLst>
            <pc:docMk/>
            <pc:sldMk cId="1265637870" sldId="1720"/>
            <ac:picMk id="6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D85B2762-ACDC-4465-BBDD-E633CB18FE6F}" dt="2023-03-29T14:04:12.559" v="223" actId="1076"/>
        <pc:sldMkLst>
          <pc:docMk/>
          <pc:sldMk cId="2524343511" sldId="1721"/>
        </pc:sldMkLst>
        <pc:spChg chg="mod">
          <ac:chgData name="Allana Cristine Marques Gonçalves" userId="S::allana.goncalves@defesa.gov.br::14cc0285-ee6d-4c5e-82da-c3015f2ab45b" providerId="AD" clId="Web-{D85B2762-ACDC-4465-BBDD-E633CB18FE6F}" dt="2023-03-29T14:04:04.965" v="222" actId="1076"/>
          <ac:spMkLst>
            <pc:docMk/>
            <pc:sldMk cId="2524343511" sldId="1721"/>
            <ac:spMk id="10" creationId="{AFE2A66A-47AB-4364-8218-6183012DEFF5}"/>
          </ac:spMkLst>
        </pc:spChg>
        <pc:spChg chg="mod">
          <ac:chgData name="Allana Cristine Marques Gonçalves" userId="S::allana.goncalves@defesa.gov.br::14cc0285-ee6d-4c5e-82da-c3015f2ab45b" providerId="AD" clId="Web-{D85B2762-ACDC-4465-BBDD-E633CB18FE6F}" dt="2023-03-29T14:04:04.949" v="221" actId="1076"/>
          <ac:spMkLst>
            <pc:docMk/>
            <pc:sldMk cId="2524343511" sldId="1721"/>
            <ac:spMk id="12" creationId="{CC32BB6D-3588-44CC-827C-38F6F28992F7}"/>
          </ac:spMkLst>
        </pc:spChg>
        <pc:grpChg chg="mod">
          <ac:chgData name="Allana Cristine Marques Gonçalves" userId="S::allana.goncalves@defesa.gov.br::14cc0285-ee6d-4c5e-82da-c3015f2ab45b" providerId="AD" clId="Web-{D85B2762-ACDC-4465-BBDD-E633CB18FE6F}" dt="2023-03-29T14:04:12.559" v="223" actId="1076"/>
          <ac:grpSpMkLst>
            <pc:docMk/>
            <pc:sldMk cId="2524343511" sldId="1721"/>
            <ac:grpSpMk id="16" creationId="{00000000-0000-0000-0000-000000000000}"/>
          </ac:grpSpMkLst>
        </pc:grpChg>
      </pc:sldChg>
      <pc:sldChg chg="modSp">
        <pc:chgData name="Allana Cristine Marques Gonçalves" userId="S::allana.goncalves@defesa.gov.br::14cc0285-ee6d-4c5e-82da-c3015f2ab45b" providerId="AD" clId="Web-{D85B2762-ACDC-4465-BBDD-E633CB18FE6F}" dt="2023-03-29T14:07:34.557" v="226" actId="14100"/>
        <pc:sldMkLst>
          <pc:docMk/>
          <pc:sldMk cId="3375801385" sldId="1722"/>
        </pc:sldMkLst>
        <pc:picChg chg="mod">
          <ac:chgData name="Allana Cristine Marques Gonçalves" userId="S::allana.goncalves@defesa.gov.br::14cc0285-ee6d-4c5e-82da-c3015f2ab45b" providerId="AD" clId="Web-{D85B2762-ACDC-4465-BBDD-E633CB18FE6F}" dt="2023-03-29T14:07:34.557" v="226" actId="14100"/>
          <ac:picMkLst>
            <pc:docMk/>
            <pc:sldMk cId="3375801385" sldId="1722"/>
            <ac:picMk id="12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D85B2762-ACDC-4465-BBDD-E633CB18FE6F}" dt="2023-03-29T14:08:31.279" v="234"/>
        <pc:sldMkLst>
          <pc:docMk/>
          <pc:sldMk cId="4016923813" sldId="1724"/>
        </pc:sldMkLst>
        <pc:graphicFrameChg chg="modGraphic">
          <ac:chgData name="Allana Cristine Marques Gonçalves" userId="S::allana.goncalves@defesa.gov.br::14cc0285-ee6d-4c5e-82da-c3015f2ab45b" providerId="AD" clId="Web-{D85B2762-ACDC-4465-BBDD-E633CB18FE6F}" dt="2023-03-29T14:08:31.279" v="234"/>
          <ac:graphicFrameMkLst>
            <pc:docMk/>
            <pc:sldMk cId="4016923813" sldId="1724"/>
            <ac:graphicFrameMk id="2" creationId="{00000000-0000-0000-0000-000000000000}"/>
          </ac:graphicFrameMkLst>
        </pc:graphicFrameChg>
      </pc:sldChg>
      <pc:sldChg chg="addSp delSp modSp">
        <pc:chgData name="Allana Cristine Marques Gonçalves" userId="S::allana.goncalves@defesa.gov.br::14cc0285-ee6d-4c5e-82da-c3015f2ab45b" providerId="AD" clId="Web-{D85B2762-ACDC-4465-BBDD-E633CB18FE6F}" dt="2023-03-29T14:10:38.553" v="254" actId="1076"/>
        <pc:sldMkLst>
          <pc:docMk/>
          <pc:sldMk cId="679560375" sldId="1725"/>
        </pc:sldMkLst>
        <pc:spChg chg="add mod ord">
          <ac:chgData name="Allana Cristine Marques Gonçalves" userId="S::allana.goncalves@defesa.gov.br::14cc0285-ee6d-4c5e-82da-c3015f2ab45b" providerId="AD" clId="Web-{D85B2762-ACDC-4465-BBDD-E633CB18FE6F}" dt="2023-03-29T14:10:27.834" v="252"/>
          <ac:spMkLst>
            <pc:docMk/>
            <pc:sldMk cId="679560375" sldId="1725"/>
            <ac:spMk id="3" creationId="{0CBC6495-F77B-72F0-56B8-426935D58601}"/>
          </ac:spMkLst>
        </pc:spChg>
        <pc:spChg chg="mod">
          <ac:chgData name="Allana Cristine Marques Gonçalves" userId="S::allana.goncalves@defesa.gov.br::14cc0285-ee6d-4c5e-82da-c3015f2ab45b" providerId="AD" clId="Web-{D85B2762-ACDC-4465-BBDD-E633CB18FE6F}" dt="2023-03-29T14:09:21.454" v="240" actId="1076"/>
          <ac:spMkLst>
            <pc:docMk/>
            <pc:sldMk cId="679560375" sldId="1725"/>
            <ac:spMk id="11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4:09:07.344" v="238"/>
          <ac:spMkLst>
            <pc:docMk/>
            <pc:sldMk cId="679560375" sldId="1725"/>
            <ac:spMk id="17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D85B2762-ACDC-4465-BBDD-E633CB18FE6F}" dt="2023-03-29T14:10:38.553" v="254" actId="1076"/>
          <ac:picMkLst>
            <pc:docMk/>
            <pc:sldMk cId="679560375" sldId="1725"/>
            <ac:picMk id="4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D85B2762-ACDC-4465-BBDD-E633CB18FE6F}" dt="2023-03-29T14:10:46.351" v="255" actId="14100"/>
        <pc:sldMkLst>
          <pc:docMk/>
          <pc:sldMk cId="2260308143" sldId="1726"/>
        </pc:sldMkLst>
        <pc:spChg chg="mod">
          <ac:chgData name="Allana Cristine Marques Gonçalves" userId="S::allana.goncalves@defesa.gov.br::14cc0285-ee6d-4c5e-82da-c3015f2ab45b" providerId="AD" clId="Web-{D85B2762-ACDC-4465-BBDD-E633CB18FE6F}" dt="2023-03-29T14:09:48.034" v="244" actId="14100"/>
          <ac:spMkLst>
            <pc:docMk/>
            <pc:sldMk cId="2260308143" sldId="1726"/>
            <ac:spMk id="17" creationId="{00000000-0000-0000-0000-000000000000}"/>
          </ac:spMkLst>
        </pc:spChg>
        <pc:graphicFrameChg chg="mod modGraphic">
          <ac:chgData name="Allana Cristine Marques Gonçalves" userId="S::allana.goncalves@defesa.gov.br::14cc0285-ee6d-4c5e-82da-c3015f2ab45b" providerId="AD" clId="Web-{D85B2762-ACDC-4465-BBDD-E633CB18FE6F}" dt="2023-03-29T14:09:39.268" v="243"/>
          <ac:graphicFrameMkLst>
            <pc:docMk/>
            <pc:sldMk cId="2260308143" sldId="1726"/>
            <ac:graphicFrameMk id="2" creationId="{00000000-0000-0000-0000-000000000000}"/>
          </ac:graphicFrameMkLst>
        </pc:graphicFrameChg>
        <pc:picChg chg="mod">
          <ac:chgData name="Allana Cristine Marques Gonçalves" userId="S::allana.goncalves@defesa.gov.br::14cc0285-ee6d-4c5e-82da-c3015f2ab45b" providerId="AD" clId="Web-{D85B2762-ACDC-4465-BBDD-E633CB18FE6F}" dt="2023-03-29T14:10:46.351" v="255" actId="14100"/>
          <ac:picMkLst>
            <pc:docMk/>
            <pc:sldMk cId="2260308143" sldId="1726"/>
            <ac:picMk id="9" creationId="{00000000-0000-0000-0000-000000000000}"/>
          </ac:picMkLst>
        </pc:picChg>
      </pc:sldChg>
      <pc:sldChg chg="delSp modSp add ord replId">
        <pc:chgData name="Allana Cristine Marques Gonçalves" userId="S::allana.goncalves@defesa.gov.br::14cc0285-ee6d-4c5e-82da-c3015f2ab45b" providerId="AD" clId="Web-{D85B2762-ACDC-4465-BBDD-E633CB18FE6F}" dt="2023-03-29T13:49:12.217" v="205"/>
        <pc:sldMkLst>
          <pc:docMk/>
          <pc:sldMk cId="3957962789" sldId="1727"/>
        </pc:sldMkLst>
        <pc:spChg chg="del">
          <ac:chgData name="Allana Cristine Marques Gonçalves" userId="S::allana.goncalves@defesa.gov.br::14cc0285-ee6d-4c5e-82da-c3015f2ab45b" providerId="AD" clId="Web-{D85B2762-ACDC-4465-BBDD-E633CB18FE6F}" dt="2023-03-29T13:37:41.125" v="21"/>
          <ac:spMkLst>
            <pc:docMk/>
            <pc:sldMk cId="3957962789" sldId="1727"/>
            <ac:spMk id="2" creationId="{700D86C7-44CC-52BD-3BCF-3DDECF4B3F2D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7.157" v="27"/>
          <ac:spMkLst>
            <pc:docMk/>
            <pc:sldMk cId="3957962789" sldId="1727"/>
            <ac:spMk id="4" creationId="{9FD0AB9B-F508-5F15-4387-6A83705AB7AB}"/>
          </ac:spMkLst>
        </pc:spChg>
        <pc:spChg chg="del mod">
          <ac:chgData name="Allana Cristine Marques Gonçalves" userId="S::allana.goncalves@defesa.gov.br::14cc0285-ee6d-4c5e-82da-c3015f2ab45b" providerId="AD" clId="Web-{D85B2762-ACDC-4465-BBDD-E633CB18FE6F}" dt="2023-03-29T13:40:55.122" v="106"/>
          <ac:spMkLst>
            <pc:docMk/>
            <pc:sldMk cId="3957962789" sldId="1727"/>
            <ac:spMk id="8" creationId="{BEFCCA2A-AF69-DD80-9F74-C208B7D1838B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19.904" v="11"/>
          <ac:spMkLst>
            <pc:docMk/>
            <pc:sldMk cId="3957962789" sldId="1727"/>
            <ac:spMk id="10" creationId="{9F386079-D7E5-3310-5FB2-D8FD35775BB4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28.999" v="15"/>
          <ac:spMkLst>
            <pc:docMk/>
            <pc:sldMk cId="3957962789" sldId="1727"/>
            <ac:spMk id="12" creationId="{82C48E8B-AD89-CE0D-7B9F-F8179DDD2738}"/>
          </ac:spMkLst>
        </pc:spChg>
        <pc:spChg chg="mod">
          <ac:chgData name="Allana Cristine Marques Gonçalves" userId="S::allana.goncalves@defesa.gov.br::14cc0285-ee6d-4c5e-82da-c3015f2ab45b" providerId="AD" clId="Web-{D85B2762-ACDC-4465-BBDD-E633CB18FE6F}" dt="2023-03-29T13:44:22.011" v="196" actId="1076"/>
          <ac:spMkLst>
            <pc:docMk/>
            <pc:sldMk cId="3957962789" sldId="1727"/>
            <ac:spMk id="14" creationId="{310D919D-D51A-90CB-588C-6B6AF9A34A32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40.359" v="20"/>
          <ac:spMkLst>
            <pc:docMk/>
            <pc:sldMk cId="3957962789" sldId="1727"/>
            <ac:spMk id="15" creationId="{7732AB82-0E45-2E1E-FB1E-6750D44D840C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21.576" v="12"/>
          <ac:spMkLst>
            <pc:docMk/>
            <pc:sldMk cId="3957962789" sldId="1727"/>
            <ac:spMk id="16" creationId="{7575D311-E291-FD80-FC86-4A00B6032A4C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6.297" v="26"/>
          <ac:spMkLst>
            <pc:docMk/>
            <pc:sldMk cId="3957962789" sldId="1727"/>
            <ac:spMk id="17" creationId="{93BD6978-963D-EC0D-C79C-080F133EB591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28.046" v="14"/>
          <ac:spMkLst>
            <pc:docMk/>
            <pc:sldMk cId="3957962789" sldId="1727"/>
            <ac:spMk id="18" creationId="{6C38F555-393D-B03D-C963-A4441AD4325E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38.765" v="19"/>
          <ac:spMkLst>
            <pc:docMk/>
            <pc:sldMk cId="3957962789" sldId="1727"/>
            <ac:spMk id="20" creationId="{61ABFE75-2B7C-8C62-050C-8883F73D0DA4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5.829" v="25"/>
          <ac:spMkLst>
            <pc:docMk/>
            <pc:sldMk cId="3957962789" sldId="1727"/>
            <ac:spMk id="21" creationId="{6F01C9B8-CF4F-9A41-F3E4-44CB8A1B8881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32.765" v="17"/>
          <ac:spMkLst>
            <pc:docMk/>
            <pc:sldMk cId="3957962789" sldId="1727"/>
            <ac:spMk id="22" creationId="{2636A21E-E9CA-C7E1-AA64-53F381A76DD7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1.703" v="23"/>
          <ac:spMkLst>
            <pc:docMk/>
            <pc:sldMk cId="3957962789" sldId="1727"/>
            <ac:spMk id="23" creationId="{3AB0AD0E-3439-31EE-5F61-2B304A9BF5DD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9.501" v="29"/>
          <ac:spMkLst>
            <pc:docMk/>
            <pc:sldMk cId="3957962789" sldId="1727"/>
            <ac:spMk id="24" creationId="{CBDC48AC-1389-0FDB-3C4E-8D8437978E00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0.438" v="22"/>
          <ac:spMkLst>
            <pc:docMk/>
            <pc:sldMk cId="3957962789" sldId="1727"/>
            <ac:spMk id="25" creationId="{DE8FEF4C-FCC9-B264-BC06-A172774BEC36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8.610" v="28"/>
          <ac:spMkLst>
            <pc:docMk/>
            <pc:sldMk cId="3957962789" sldId="1727"/>
            <ac:spMk id="26" creationId="{23837260-E8C8-036C-4E7D-F7849476B3F9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37.515" v="18"/>
          <ac:spMkLst>
            <pc:docMk/>
            <pc:sldMk cId="3957962789" sldId="1727"/>
            <ac:spMk id="27" creationId="{8CF311D1-4EBB-CA89-339E-D3CAF6FACDE4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26.405" v="13"/>
          <ac:spMkLst>
            <pc:docMk/>
            <pc:sldMk cId="3957962789" sldId="1727"/>
            <ac:spMk id="28" creationId="{5E1F10F3-FFAD-2E7A-C785-DBE992350885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29.733" v="16"/>
          <ac:spMkLst>
            <pc:docMk/>
            <pc:sldMk cId="3957962789" sldId="1727"/>
            <ac:spMk id="29" creationId="{EF60F17A-F4A2-8C74-5D1E-BDEFEE33F352}"/>
          </ac:spMkLst>
        </pc:spChg>
        <pc:spChg chg="del">
          <ac:chgData name="Allana Cristine Marques Gonçalves" userId="S::allana.goncalves@defesa.gov.br::14cc0285-ee6d-4c5e-82da-c3015f2ab45b" providerId="AD" clId="Web-{D85B2762-ACDC-4465-BBDD-E633CB18FE6F}" dt="2023-03-29T13:37:53.500" v="24"/>
          <ac:spMkLst>
            <pc:docMk/>
            <pc:sldMk cId="3957962789" sldId="1727"/>
            <ac:spMk id="30" creationId="{9D4E015D-D4C1-10AD-EB7D-65CDD31D4DFC}"/>
          </ac:spMkLst>
        </pc:spChg>
        <pc:spChg chg="mod">
          <ac:chgData name="Allana Cristine Marques Gonçalves" userId="S::allana.goncalves@defesa.gov.br::14cc0285-ee6d-4c5e-82da-c3015f2ab45b" providerId="AD" clId="Web-{D85B2762-ACDC-4465-BBDD-E633CB18FE6F}" dt="2023-03-29T13:42:26.909" v="189" actId="1076"/>
          <ac:spMkLst>
            <pc:docMk/>
            <pc:sldMk cId="3957962789" sldId="1727"/>
            <ac:spMk id="32" creationId="{7ED08F86-2A0C-2D3E-925F-73F1A1C472DC}"/>
          </ac:spMkLst>
        </pc:spChg>
        <pc:graphicFrameChg chg="del">
          <ac:chgData name="Allana Cristine Marques Gonçalves" userId="S::allana.goncalves@defesa.gov.br::14cc0285-ee6d-4c5e-82da-c3015f2ab45b" providerId="AD" clId="Web-{D85B2762-ACDC-4465-BBDD-E633CB18FE6F}" dt="2023-03-29T13:37:17.092" v="10"/>
          <ac:graphicFrameMkLst>
            <pc:docMk/>
            <pc:sldMk cId="3957962789" sldId="1727"/>
            <ac:graphicFrameMk id="3" creationId="{D56CC69B-62A8-2164-CD19-C54DD9644F3C}"/>
          </ac:graphicFrameMkLst>
        </pc:graphicFrameChg>
        <pc:graphicFrameChg chg="mod modGraphic">
          <ac:chgData name="Allana Cristine Marques Gonçalves" userId="S::allana.goncalves@defesa.gov.br::14cc0285-ee6d-4c5e-82da-c3015f2ab45b" providerId="AD" clId="Web-{D85B2762-ACDC-4465-BBDD-E633CB18FE6F}" dt="2023-03-29T13:42:24.065" v="188"/>
          <ac:graphicFrameMkLst>
            <pc:docMk/>
            <pc:sldMk cId="3957962789" sldId="1727"/>
            <ac:graphicFrameMk id="6" creationId="{DE1BDD00-93D8-4165-CD55-E6B468F94F95}"/>
          </ac:graphicFrameMkLst>
        </pc:graphicFrameChg>
      </pc:sldChg>
    </pc:docChg>
  </pc:docChgLst>
  <pc:docChgLst>
    <pc:chgData name="Hermógenes Ramos Batista Correia" userId="S::hermogenes.correia@defesa.gov.br::4fb3be60-95f9-4f82-99a3-3d66ebd25a0d" providerId="AD" clId="Web-{19D51E26-9A4F-C5CA-6E8D-60ACB1DDD03B}"/>
    <pc:docChg chg="delSld modSld sldOrd">
      <pc:chgData name="Hermógenes Ramos Batista Correia" userId="S::hermogenes.correia@defesa.gov.br::4fb3be60-95f9-4f82-99a3-3d66ebd25a0d" providerId="AD" clId="Web-{19D51E26-9A4F-C5CA-6E8D-60ACB1DDD03B}" dt="2023-03-29T17:54:40.022" v="16" actId="20577"/>
      <pc:docMkLst>
        <pc:docMk/>
      </pc:docMkLst>
      <pc:sldChg chg="modSp del ord">
        <pc:chgData name="Hermógenes Ramos Batista Correia" userId="S::hermogenes.correia@defesa.gov.br::4fb3be60-95f9-4f82-99a3-3d66ebd25a0d" providerId="AD" clId="Web-{19D51E26-9A4F-C5CA-6E8D-60ACB1DDD03B}" dt="2023-03-29T17:36:08.226" v="11"/>
        <pc:sldMkLst>
          <pc:docMk/>
          <pc:sldMk cId="2078846869" sldId="847"/>
        </pc:sldMkLst>
        <pc:spChg chg="mod">
          <ac:chgData name="Hermógenes Ramos Batista Correia" userId="S::hermogenes.correia@defesa.gov.br::4fb3be60-95f9-4f82-99a3-3d66ebd25a0d" providerId="AD" clId="Web-{19D51E26-9A4F-C5CA-6E8D-60ACB1DDD03B}" dt="2023-03-29T17:35:50.084" v="10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delSp modSp">
        <pc:chgData name="Hermógenes Ramos Batista Correia" userId="S::hermogenes.correia@defesa.gov.br::4fb3be60-95f9-4f82-99a3-3d66ebd25a0d" providerId="AD" clId="Web-{19D51E26-9A4F-C5CA-6E8D-60ACB1DDD03B}" dt="2023-03-29T17:35:19.599" v="6"/>
        <pc:sldMkLst>
          <pc:docMk/>
          <pc:sldMk cId="3962770364" sldId="935"/>
        </pc:sldMkLst>
        <pc:spChg chg="mod">
          <ac:chgData name="Hermógenes Ramos Batista Correia" userId="S::hermogenes.correia@defesa.gov.br::4fb3be60-95f9-4f82-99a3-3d66ebd25a0d" providerId="AD" clId="Web-{19D51E26-9A4F-C5CA-6E8D-60ACB1DDD03B}" dt="2023-03-29T17:35:17.302" v="5" actId="20577"/>
          <ac:spMkLst>
            <pc:docMk/>
            <pc:sldMk cId="3962770364" sldId="935"/>
            <ac:spMk id="9" creationId="{0C778F23-0577-AF8D-06A8-9E8DEECE4A9E}"/>
          </ac:spMkLst>
        </pc:spChg>
        <pc:picChg chg="del">
          <ac:chgData name="Hermógenes Ramos Batista Correia" userId="S::hermogenes.correia@defesa.gov.br::4fb3be60-95f9-4f82-99a3-3d66ebd25a0d" providerId="AD" clId="Web-{19D51E26-9A4F-C5CA-6E8D-60ACB1DDD03B}" dt="2023-03-29T17:35:19.599" v="6"/>
          <ac:picMkLst>
            <pc:docMk/>
            <pc:sldMk cId="3962770364" sldId="935"/>
            <ac:picMk id="3" creationId="{F5544CA3-ACF1-90C5-5A0F-D1CC0A7FDFDF}"/>
          </ac:picMkLst>
        </pc:picChg>
      </pc:sldChg>
      <pc:sldChg chg="modSp">
        <pc:chgData name="Hermógenes Ramos Batista Correia" userId="S::hermogenes.correia@defesa.gov.br::4fb3be60-95f9-4f82-99a3-3d66ebd25a0d" providerId="AD" clId="Web-{19D51E26-9A4F-C5CA-6E8D-60ACB1DDD03B}" dt="2023-03-29T17:54:40.022" v="16" actId="20577"/>
        <pc:sldMkLst>
          <pc:docMk/>
          <pc:sldMk cId="1407545523" sldId="1712"/>
        </pc:sldMkLst>
        <pc:spChg chg="mod">
          <ac:chgData name="Hermógenes Ramos Batista Correia" userId="S::hermogenes.correia@defesa.gov.br::4fb3be60-95f9-4f82-99a3-3d66ebd25a0d" providerId="AD" clId="Web-{19D51E26-9A4F-C5CA-6E8D-60ACB1DDD03B}" dt="2023-03-29T17:54:40.022" v="16" actId="20577"/>
          <ac:spMkLst>
            <pc:docMk/>
            <pc:sldMk cId="1407545523" sldId="1712"/>
            <ac:spMk id="41" creationId="{CC32BB6D-3588-44CC-827C-38F6F28992F7}"/>
          </ac:spMkLst>
        </pc:spChg>
      </pc:sldChg>
      <pc:sldChg chg="ord">
        <pc:chgData name="Hermógenes Ramos Batista Correia" userId="S::hermogenes.correia@defesa.gov.br::4fb3be60-95f9-4f82-99a3-3d66ebd25a0d" providerId="AD" clId="Web-{19D51E26-9A4F-C5CA-6E8D-60ACB1DDD03B}" dt="2023-03-29T17:36:12.147" v="12"/>
        <pc:sldMkLst>
          <pc:docMk/>
          <pc:sldMk cId="400559664" sldId="1728"/>
        </pc:sldMkLst>
      </pc:sldChg>
    </pc:docChg>
  </pc:docChgLst>
  <pc:docChgLst>
    <pc:chgData name="Allana Cristine Marques Gonçalves" userId="S::allana.goncalves@defesa.gov.br::14cc0285-ee6d-4c5e-82da-c3015f2ab45b" providerId="AD" clId="Web-{BA611E4B-4BFB-F78F-CAED-9A23AB047CE5}"/>
    <pc:docChg chg="addSld delSld modSld">
      <pc:chgData name="Allana Cristine Marques Gonçalves" userId="S::allana.goncalves@defesa.gov.br::14cc0285-ee6d-4c5e-82da-c3015f2ab45b" providerId="AD" clId="Web-{BA611E4B-4BFB-F78F-CAED-9A23AB047CE5}" dt="2023-04-03T19:29:52.699" v="4" actId="1076"/>
      <pc:docMkLst>
        <pc:docMk/>
      </pc:docMkLst>
      <pc:sldChg chg="modSp">
        <pc:chgData name="Allana Cristine Marques Gonçalves" userId="S::allana.goncalves@defesa.gov.br::14cc0285-ee6d-4c5e-82da-c3015f2ab45b" providerId="AD" clId="Web-{BA611E4B-4BFB-F78F-CAED-9A23AB047CE5}" dt="2023-04-03T19:29:52.699" v="4" actId="1076"/>
        <pc:sldMkLst>
          <pc:docMk/>
          <pc:sldMk cId="3921891924" sldId="1700"/>
        </pc:sldMkLst>
        <pc:graphicFrameChg chg="mod">
          <ac:chgData name="Allana Cristine Marques Gonçalves" userId="S::allana.goncalves@defesa.gov.br::14cc0285-ee6d-4c5e-82da-c3015f2ab45b" providerId="AD" clId="Web-{BA611E4B-4BFB-F78F-CAED-9A23AB047CE5}" dt="2023-04-03T19:29:52.699" v="4" actId="1076"/>
          <ac:graphicFrameMkLst>
            <pc:docMk/>
            <pc:sldMk cId="3921891924" sldId="1700"/>
            <ac:graphicFrameMk id="3" creationId="{00000000-0000-0000-0000-000000000000}"/>
          </ac:graphicFrameMkLst>
        </pc:graphicFrameChg>
      </pc:sldChg>
      <pc:sldChg chg="add del">
        <pc:chgData name="Allana Cristine Marques Gonçalves" userId="S::allana.goncalves@defesa.gov.br::14cc0285-ee6d-4c5e-82da-c3015f2ab45b" providerId="AD" clId="Web-{BA611E4B-4BFB-F78F-CAED-9A23AB047CE5}" dt="2023-04-03T16:55:37.970" v="1"/>
        <pc:sldMkLst>
          <pc:docMk/>
          <pc:sldMk cId="1407545523" sldId="17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LANA\Desktop\Plano%20de%20Metas%20e%20A&#231;&#245;es%20Revis&#227;o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pt-BR" sz="1400"/>
              <a:t>MONITORAMENTO DAS AÇÕES DO</a:t>
            </a:r>
            <a:r>
              <a:rPr lang="pt-BR" sz="1400" baseline="0"/>
              <a:t> </a:t>
            </a:r>
            <a:r>
              <a:rPr lang="pt-BR" sz="1400"/>
              <a:t>EMCFA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08313730078576"/>
          <c:y val="0.3411674104778723"/>
          <c:w val="0.59371792811612834"/>
          <c:h val="0.50388635733332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1E-44A9-8D64-C70F6E43B9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F1E-44A9-8D64-C70F6E43B9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F1E-44A9-8D64-C70F6E43B9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F1E-44A9-8D64-C70F6E43B9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F1E-44A9-8D64-C70F6E43B9C3}"/>
              </c:ext>
            </c:extLst>
          </c:dPt>
          <c:dLbls>
            <c:dLbl>
              <c:idx val="1"/>
              <c:layout>
                <c:manualLayout>
                  <c:x val="8.6071992783507245E-2"/>
                  <c:y val="-1.17647022495903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1E-44A9-8D64-C70F6E43B9C3}"/>
                </c:ext>
              </c:extLst>
            </c:dLbl>
            <c:dLbl>
              <c:idx val="4"/>
              <c:layout>
                <c:manualLayout>
                  <c:x val="0.20549794289149992"/>
                  <c:y val="5.49019438314207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1E-44A9-8D64-C70F6E43B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'[Plano de Metas e Ações Revisão v2.xlsx]Controle do PDTIC'!$H$8:$H$12</c:f>
              <c:strCache>
                <c:ptCount val="5"/>
                <c:pt idx="0">
                  <c:v>Ações Concluídas </c:v>
                </c:pt>
                <c:pt idx="1">
                  <c:v>Ações em Andamento </c:v>
                </c:pt>
                <c:pt idx="2">
                  <c:v>Ações Atrasadas </c:v>
                </c:pt>
                <c:pt idx="3">
                  <c:v>Ações Canceladas </c:v>
                </c:pt>
                <c:pt idx="4">
                  <c:v>Ações a Iniciar </c:v>
                </c:pt>
              </c:strCache>
            </c:strRef>
          </c:cat>
          <c:val>
            <c:numRef>
              <c:f>'[Plano de Metas e Ações Revisão v2.xlsx]Controle do PDTIC'!$J$8:$J$12</c:f>
              <c:numCache>
                <c:formatCode>General</c:formatCode>
                <c:ptCount val="5"/>
                <c:pt idx="0">
                  <c:v>29</c:v>
                </c:pt>
                <c:pt idx="1">
                  <c:v>11</c:v>
                </c:pt>
                <c:pt idx="2">
                  <c:v>18</c:v>
                </c:pt>
                <c:pt idx="3">
                  <c:v>8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1E-44A9-8D64-C70F6E43B9C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8AD73-6308-48B5-A2F8-73EDF98E865D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F9951ED-BD76-4535-9058-86DB92131A71}">
      <dgm:prSet phldrT="[Texto]"/>
      <dgm:spPr/>
      <dgm:t>
        <a:bodyPr/>
        <a:lstStyle/>
        <a:p>
          <a:r>
            <a:rPr lang="pt-BR" err="1"/>
            <a:t>AsTec</a:t>
          </a:r>
          <a:r>
            <a:rPr lang="pt-BR"/>
            <a:t> TDP</a:t>
          </a:r>
        </a:p>
      </dgm:t>
    </dgm:pt>
    <dgm:pt modelId="{035CEA36-8DB9-4943-81B2-13680296A806}" type="parTrans" cxnId="{E0762920-E2AB-46F0-8BF8-773922E2094B}">
      <dgm:prSet/>
      <dgm:spPr/>
      <dgm:t>
        <a:bodyPr/>
        <a:lstStyle/>
        <a:p>
          <a:endParaRPr lang="pt-BR"/>
        </a:p>
      </dgm:t>
    </dgm:pt>
    <dgm:pt modelId="{8D26B258-8CE8-4795-B40E-13BA68C8E8FC}" type="sibTrans" cxnId="{E0762920-E2AB-46F0-8BF8-773922E2094B}">
      <dgm:prSet/>
      <dgm:spPr/>
      <dgm:t>
        <a:bodyPr/>
        <a:lstStyle/>
        <a:p>
          <a:endParaRPr lang="pt-BR"/>
        </a:p>
      </dgm:t>
    </dgm:pt>
    <dgm:pt modelId="{968F874F-F75D-4A2E-B30F-10E9E234325B}">
      <dgm:prSet phldrT="[Texto]"/>
      <dgm:spPr/>
      <dgm:t>
        <a:bodyPr/>
        <a:lstStyle/>
        <a:p>
          <a:r>
            <a:rPr lang="pt-BR"/>
            <a:t>EMCFA</a:t>
          </a:r>
        </a:p>
      </dgm:t>
    </dgm:pt>
    <dgm:pt modelId="{ADDB532F-78AE-4ADE-B547-836692289F38}" type="parTrans" cxnId="{79C9C059-274C-4E14-9281-3096EC7CF06C}">
      <dgm:prSet/>
      <dgm:spPr/>
      <dgm:t>
        <a:bodyPr/>
        <a:lstStyle/>
        <a:p>
          <a:endParaRPr lang="pt-BR"/>
        </a:p>
      </dgm:t>
    </dgm:pt>
    <dgm:pt modelId="{C5838BD8-DCB5-452D-AC51-8A7CA99BCC9F}" type="sibTrans" cxnId="{79C9C059-274C-4E14-9281-3096EC7CF06C}">
      <dgm:prSet/>
      <dgm:spPr/>
      <dgm:t>
        <a:bodyPr/>
        <a:lstStyle/>
        <a:p>
          <a:endParaRPr lang="pt-BR"/>
        </a:p>
      </dgm:t>
    </dgm:pt>
    <dgm:pt modelId="{C9F4259F-1D69-4FC5-9E11-284DE861A3F9}">
      <dgm:prSet phldrT="[Texto]"/>
      <dgm:spPr/>
      <dgm:t>
        <a:bodyPr/>
        <a:lstStyle/>
        <a:p>
          <a:r>
            <a:rPr lang="pt-BR"/>
            <a:t>CHOC</a:t>
          </a:r>
        </a:p>
      </dgm:t>
    </dgm:pt>
    <dgm:pt modelId="{0A88B1FD-2BBA-43A8-BE19-CA15BFA3378E}" type="parTrans" cxnId="{75A2BD4A-843E-40C5-823B-FD4AEA415345}">
      <dgm:prSet/>
      <dgm:spPr/>
      <dgm:t>
        <a:bodyPr/>
        <a:lstStyle/>
        <a:p>
          <a:endParaRPr lang="pt-BR"/>
        </a:p>
      </dgm:t>
    </dgm:pt>
    <dgm:pt modelId="{FEE0B12B-EB4C-4C6A-B8CB-3D4FE55BE507}" type="sibTrans" cxnId="{75A2BD4A-843E-40C5-823B-FD4AEA415345}">
      <dgm:prSet/>
      <dgm:spPr/>
      <dgm:t>
        <a:bodyPr/>
        <a:lstStyle/>
        <a:p>
          <a:endParaRPr lang="pt-BR"/>
        </a:p>
      </dgm:t>
    </dgm:pt>
    <dgm:pt modelId="{F20F1679-6113-4353-AAC2-D3CB051EE488}">
      <dgm:prSet phldrT="[Texto]"/>
      <dgm:spPr/>
      <dgm:t>
        <a:bodyPr/>
        <a:lstStyle/>
        <a:p>
          <a:r>
            <a:rPr lang="pt-BR"/>
            <a:t>CAE</a:t>
          </a:r>
        </a:p>
      </dgm:t>
    </dgm:pt>
    <dgm:pt modelId="{09E97B81-DCD7-4A72-9DBE-F58D69D9E965}" type="parTrans" cxnId="{C35469A9-9974-40EB-878C-74C201BF6574}">
      <dgm:prSet/>
      <dgm:spPr/>
      <dgm:t>
        <a:bodyPr/>
        <a:lstStyle/>
        <a:p>
          <a:endParaRPr lang="pt-BR"/>
        </a:p>
      </dgm:t>
    </dgm:pt>
    <dgm:pt modelId="{D1DE3342-F2CD-43FE-9C18-8A53B87E64C3}" type="sibTrans" cxnId="{C35469A9-9974-40EB-878C-74C201BF6574}">
      <dgm:prSet/>
      <dgm:spPr/>
      <dgm:t>
        <a:bodyPr/>
        <a:lstStyle/>
        <a:p>
          <a:endParaRPr lang="pt-BR"/>
        </a:p>
      </dgm:t>
    </dgm:pt>
    <dgm:pt modelId="{247E956B-27DB-437D-BD56-4D03B590EA27}">
      <dgm:prSet phldrT="[Texto]"/>
      <dgm:spPr/>
      <dgm:t>
        <a:bodyPr/>
        <a:lstStyle/>
        <a:p>
          <a:r>
            <a:rPr lang="pt-BR"/>
            <a:t>CHELOG</a:t>
          </a:r>
        </a:p>
      </dgm:t>
    </dgm:pt>
    <dgm:pt modelId="{467266A6-671B-43C2-B226-74002C680054}" type="parTrans" cxnId="{78324D74-B9F8-4090-96EE-3E026F4EAA1D}">
      <dgm:prSet/>
      <dgm:spPr/>
      <dgm:t>
        <a:bodyPr/>
        <a:lstStyle/>
        <a:p>
          <a:endParaRPr lang="pt-BR"/>
        </a:p>
      </dgm:t>
    </dgm:pt>
    <dgm:pt modelId="{6BAFABE5-7053-43ED-A2E9-890412D4A0C1}" type="sibTrans" cxnId="{78324D74-B9F8-4090-96EE-3E026F4EAA1D}">
      <dgm:prSet/>
      <dgm:spPr/>
      <dgm:t>
        <a:bodyPr/>
        <a:lstStyle/>
        <a:p>
          <a:endParaRPr lang="pt-BR"/>
        </a:p>
      </dgm:t>
    </dgm:pt>
    <dgm:pt modelId="{4A1CE4B7-4BFC-4615-A4BC-D7DAC6B2C823}">
      <dgm:prSet phldrT="[Texto]"/>
      <dgm:spPr/>
      <dgm:t>
        <a:bodyPr/>
        <a:lstStyle/>
        <a:p>
          <a:r>
            <a:rPr lang="pt-BR"/>
            <a:t>SG</a:t>
          </a:r>
        </a:p>
      </dgm:t>
    </dgm:pt>
    <dgm:pt modelId="{4624DDBE-C9D3-47F4-B64B-22795141BA59}" type="parTrans" cxnId="{CBFB40DD-36BB-434B-8501-D364877CFE28}">
      <dgm:prSet/>
      <dgm:spPr/>
      <dgm:t>
        <a:bodyPr/>
        <a:lstStyle/>
        <a:p>
          <a:endParaRPr lang="pt-BR"/>
        </a:p>
      </dgm:t>
    </dgm:pt>
    <dgm:pt modelId="{309EA34B-9F95-496A-BC94-A874E9A30586}" type="sibTrans" cxnId="{CBFB40DD-36BB-434B-8501-D364877CFE28}">
      <dgm:prSet/>
      <dgm:spPr/>
      <dgm:t>
        <a:bodyPr/>
        <a:lstStyle/>
        <a:p>
          <a:endParaRPr lang="pt-BR"/>
        </a:p>
      </dgm:t>
    </dgm:pt>
    <dgm:pt modelId="{CA2E032A-983D-475C-B1CD-56FE1264A7F2}">
      <dgm:prSet phldrT="[Texto]"/>
      <dgm:spPr/>
      <dgm:t>
        <a:bodyPr/>
        <a:lstStyle/>
        <a:p>
          <a:r>
            <a:rPr lang="pt-BR"/>
            <a:t>SEORI</a:t>
          </a:r>
        </a:p>
      </dgm:t>
    </dgm:pt>
    <dgm:pt modelId="{2E5E9E19-37C5-4974-BF63-6475D10839CE}" type="parTrans" cxnId="{FBFE211A-B4DF-438E-B0F7-068CA45BF877}">
      <dgm:prSet/>
      <dgm:spPr/>
      <dgm:t>
        <a:bodyPr/>
        <a:lstStyle/>
        <a:p>
          <a:endParaRPr lang="pt-BR"/>
        </a:p>
      </dgm:t>
    </dgm:pt>
    <dgm:pt modelId="{2538ED18-E341-49A4-BC01-2086743E5C85}" type="sibTrans" cxnId="{FBFE211A-B4DF-438E-B0F7-068CA45BF877}">
      <dgm:prSet/>
      <dgm:spPr/>
      <dgm:t>
        <a:bodyPr/>
        <a:lstStyle/>
        <a:p>
          <a:endParaRPr lang="pt-BR"/>
        </a:p>
      </dgm:t>
    </dgm:pt>
    <dgm:pt modelId="{87C4A131-F8E6-48B9-BA10-93BB7DBC1A79}">
      <dgm:prSet phldrT="[Texto]"/>
      <dgm:spPr/>
      <dgm:t>
        <a:bodyPr/>
        <a:lstStyle/>
        <a:p>
          <a:r>
            <a:rPr lang="pt-BR"/>
            <a:t>SEPROD</a:t>
          </a:r>
        </a:p>
      </dgm:t>
    </dgm:pt>
    <dgm:pt modelId="{51C69CA4-A731-430F-9710-BE466AB5E793}" type="parTrans" cxnId="{CB26C57A-AFE9-41C7-823E-1A0E5544853D}">
      <dgm:prSet/>
      <dgm:spPr/>
      <dgm:t>
        <a:bodyPr/>
        <a:lstStyle/>
        <a:p>
          <a:endParaRPr lang="pt-BR"/>
        </a:p>
      </dgm:t>
    </dgm:pt>
    <dgm:pt modelId="{84CB7428-F47F-4493-9AC3-687757640F05}" type="sibTrans" cxnId="{CB26C57A-AFE9-41C7-823E-1A0E5544853D}">
      <dgm:prSet/>
      <dgm:spPr/>
      <dgm:t>
        <a:bodyPr/>
        <a:lstStyle/>
        <a:p>
          <a:endParaRPr lang="pt-BR"/>
        </a:p>
      </dgm:t>
    </dgm:pt>
    <dgm:pt modelId="{3D7D721F-31DE-4A39-9B01-D638F6FFEB19}">
      <dgm:prSet phldrT="[Texto]"/>
      <dgm:spPr/>
      <dgm:t>
        <a:bodyPr/>
        <a:lstStyle/>
        <a:p>
          <a:r>
            <a:rPr lang="pt-BR"/>
            <a:t>SEPESD</a:t>
          </a:r>
        </a:p>
      </dgm:t>
    </dgm:pt>
    <dgm:pt modelId="{94433D37-EDC7-4838-BD9C-9FF9CE48FAA2}" type="parTrans" cxnId="{971FE26D-A41A-45B3-ABC0-D46F05ECF395}">
      <dgm:prSet/>
      <dgm:spPr/>
      <dgm:t>
        <a:bodyPr/>
        <a:lstStyle/>
        <a:p>
          <a:endParaRPr lang="pt-BR"/>
        </a:p>
      </dgm:t>
    </dgm:pt>
    <dgm:pt modelId="{08001EDB-5719-45FA-A7AA-C3E6D6CB8B23}" type="sibTrans" cxnId="{971FE26D-A41A-45B3-ABC0-D46F05ECF395}">
      <dgm:prSet/>
      <dgm:spPr/>
      <dgm:t>
        <a:bodyPr/>
        <a:lstStyle/>
        <a:p>
          <a:endParaRPr lang="pt-BR"/>
        </a:p>
      </dgm:t>
    </dgm:pt>
    <dgm:pt modelId="{EF908E5A-041D-461F-9B6D-A57981267B02}">
      <dgm:prSet phldrT="[Texto]"/>
      <dgm:spPr/>
      <dgm:t>
        <a:bodyPr/>
        <a:lstStyle/>
        <a:p>
          <a:r>
            <a:rPr lang="pt-BR"/>
            <a:t>DETIC</a:t>
          </a:r>
        </a:p>
      </dgm:t>
    </dgm:pt>
    <dgm:pt modelId="{252818C7-112F-431A-89EB-C9E33B30A73E}" type="parTrans" cxnId="{C3AF07E7-3C00-41C7-9B16-F5E2C1DDC9EE}">
      <dgm:prSet/>
      <dgm:spPr/>
      <dgm:t>
        <a:bodyPr/>
        <a:lstStyle/>
        <a:p>
          <a:endParaRPr lang="pt-BR"/>
        </a:p>
      </dgm:t>
    </dgm:pt>
    <dgm:pt modelId="{6B5582AB-060D-447F-8973-E95C0BBE8AA4}" type="sibTrans" cxnId="{C3AF07E7-3C00-41C7-9B16-F5E2C1DDC9EE}">
      <dgm:prSet/>
      <dgm:spPr/>
      <dgm:t>
        <a:bodyPr/>
        <a:lstStyle/>
        <a:p>
          <a:endParaRPr lang="pt-BR"/>
        </a:p>
      </dgm:t>
    </dgm:pt>
    <dgm:pt modelId="{25EF3FF1-169C-41A2-BA7B-60D92ADDB56F}">
      <dgm:prSet phldrT="[Texto]"/>
      <dgm:spPr/>
      <dgm:t>
        <a:bodyPr/>
        <a:lstStyle/>
        <a:p>
          <a:r>
            <a:rPr lang="pt-BR"/>
            <a:t>CENSIPAM</a:t>
          </a:r>
        </a:p>
      </dgm:t>
    </dgm:pt>
    <dgm:pt modelId="{230AB913-614F-4CB6-8C52-8D96493C1646}" type="parTrans" cxnId="{6CDBD4AC-7DB3-4A73-B9D2-99D8C7A4F1C9}">
      <dgm:prSet/>
      <dgm:spPr/>
      <dgm:t>
        <a:bodyPr/>
        <a:lstStyle/>
        <a:p>
          <a:endParaRPr lang="pt-BR"/>
        </a:p>
      </dgm:t>
    </dgm:pt>
    <dgm:pt modelId="{03DBDF92-49A7-4212-B44B-9C79A4C7FB4D}" type="sibTrans" cxnId="{6CDBD4AC-7DB3-4A73-B9D2-99D8C7A4F1C9}">
      <dgm:prSet/>
      <dgm:spPr/>
      <dgm:t>
        <a:bodyPr/>
        <a:lstStyle/>
        <a:p>
          <a:endParaRPr lang="pt-BR"/>
        </a:p>
      </dgm:t>
    </dgm:pt>
    <dgm:pt modelId="{3775DA53-C364-4935-A90C-0A9F60B1E69C}">
      <dgm:prSet phldrT="[Texto]"/>
      <dgm:spPr/>
      <dgm:t>
        <a:bodyPr/>
        <a:lstStyle/>
        <a:p>
          <a:r>
            <a:rPr lang="pt-BR"/>
            <a:t>CHEC</a:t>
          </a:r>
        </a:p>
      </dgm:t>
    </dgm:pt>
    <dgm:pt modelId="{88432CD3-1990-4606-B8A1-8D5EB3455B0B}" type="parTrans" cxnId="{02EE5360-858D-4DC0-88E0-93A0DAA6D7CD}">
      <dgm:prSet/>
      <dgm:spPr/>
      <dgm:t>
        <a:bodyPr/>
        <a:lstStyle/>
        <a:p>
          <a:endParaRPr lang="pt-BR"/>
        </a:p>
      </dgm:t>
    </dgm:pt>
    <dgm:pt modelId="{5A279198-45F0-4B5C-8C9F-F287AA44604B}" type="sibTrans" cxnId="{02EE5360-858D-4DC0-88E0-93A0DAA6D7CD}">
      <dgm:prSet/>
      <dgm:spPr/>
      <dgm:t>
        <a:bodyPr/>
        <a:lstStyle/>
        <a:p>
          <a:endParaRPr lang="pt-BR"/>
        </a:p>
      </dgm:t>
    </dgm:pt>
    <dgm:pt modelId="{111A5552-0140-4667-A336-4C44958CC59E}" type="pres">
      <dgm:prSet presAssocID="{CD28AD73-6308-48B5-A2F8-73EDF98E86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3F2F8D-6C57-45FC-9C0F-ABAC7A4A5B66}" type="pres">
      <dgm:prSet presAssocID="{5F9951ED-BD76-4535-9058-86DB92131A71}" presName="centerShape" presStyleLbl="node0" presStyleIdx="0" presStyleCnt="1" custScaleX="161107" custLinFactNeighborY="0"/>
      <dgm:spPr/>
    </dgm:pt>
    <dgm:pt modelId="{999B0C41-7CF5-4298-B39B-7B397CCC8BE0}" type="pres">
      <dgm:prSet presAssocID="{ADDB532F-78AE-4ADE-B547-836692289F38}" presName="Name9" presStyleLbl="parChTrans1D2" presStyleIdx="0" presStyleCnt="11"/>
      <dgm:spPr/>
    </dgm:pt>
    <dgm:pt modelId="{C25EEF15-71B9-4320-8485-E0C86254E7BF}" type="pres">
      <dgm:prSet presAssocID="{ADDB532F-78AE-4ADE-B547-836692289F38}" presName="connTx" presStyleLbl="parChTrans1D2" presStyleIdx="0" presStyleCnt="11"/>
      <dgm:spPr/>
    </dgm:pt>
    <dgm:pt modelId="{8B37F2D4-21B1-4CCB-9C89-5FB96CD0C782}" type="pres">
      <dgm:prSet presAssocID="{968F874F-F75D-4A2E-B30F-10E9E234325B}" presName="node" presStyleLbl="node1" presStyleIdx="0" presStyleCnt="11">
        <dgm:presLayoutVars>
          <dgm:bulletEnabled val="1"/>
        </dgm:presLayoutVars>
      </dgm:prSet>
      <dgm:spPr/>
    </dgm:pt>
    <dgm:pt modelId="{04A0F0F4-2CC0-49CA-AD8A-E2123E416383}" type="pres">
      <dgm:prSet presAssocID="{0A88B1FD-2BBA-43A8-BE19-CA15BFA3378E}" presName="Name9" presStyleLbl="parChTrans1D2" presStyleIdx="1" presStyleCnt="11"/>
      <dgm:spPr/>
    </dgm:pt>
    <dgm:pt modelId="{ACAB9AD1-25EC-4AEA-AD24-9050FA8855FE}" type="pres">
      <dgm:prSet presAssocID="{0A88B1FD-2BBA-43A8-BE19-CA15BFA3378E}" presName="connTx" presStyleLbl="parChTrans1D2" presStyleIdx="1" presStyleCnt="11"/>
      <dgm:spPr/>
    </dgm:pt>
    <dgm:pt modelId="{5D1E00CC-76F2-4C04-A651-87FDF48F4F87}" type="pres">
      <dgm:prSet presAssocID="{C9F4259F-1D69-4FC5-9E11-284DE861A3F9}" presName="node" presStyleLbl="node1" presStyleIdx="1" presStyleCnt="11" custRadScaleRad="104120" custRadScaleInc="3720">
        <dgm:presLayoutVars>
          <dgm:bulletEnabled val="1"/>
        </dgm:presLayoutVars>
      </dgm:prSet>
      <dgm:spPr/>
    </dgm:pt>
    <dgm:pt modelId="{4A1123D4-172F-4CBB-8925-68DFACCCCAF6}" type="pres">
      <dgm:prSet presAssocID="{88432CD3-1990-4606-B8A1-8D5EB3455B0B}" presName="Name9" presStyleLbl="parChTrans1D2" presStyleIdx="2" presStyleCnt="11"/>
      <dgm:spPr/>
    </dgm:pt>
    <dgm:pt modelId="{A9F66626-470B-49C9-B3AC-9BD652E20AE3}" type="pres">
      <dgm:prSet presAssocID="{88432CD3-1990-4606-B8A1-8D5EB3455B0B}" presName="connTx" presStyleLbl="parChTrans1D2" presStyleIdx="2" presStyleCnt="11"/>
      <dgm:spPr/>
    </dgm:pt>
    <dgm:pt modelId="{D0BABF6B-7138-45B6-AF68-178414315180}" type="pres">
      <dgm:prSet presAssocID="{3775DA53-C364-4935-A90C-0A9F60B1E69C}" presName="node" presStyleLbl="node1" presStyleIdx="2" presStyleCnt="11">
        <dgm:presLayoutVars>
          <dgm:bulletEnabled val="1"/>
        </dgm:presLayoutVars>
      </dgm:prSet>
      <dgm:spPr/>
    </dgm:pt>
    <dgm:pt modelId="{92539AF8-BFD8-4F69-AB1C-5B25E953367F}" type="pres">
      <dgm:prSet presAssocID="{09E97B81-DCD7-4A72-9DBE-F58D69D9E965}" presName="Name9" presStyleLbl="parChTrans1D2" presStyleIdx="3" presStyleCnt="11"/>
      <dgm:spPr/>
    </dgm:pt>
    <dgm:pt modelId="{F4B40378-F420-4DE2-9C73-7FA2F519CE28}" type="pres">
      <dgm:prSet presAssocID="{09E97B81-DCD7-4A72-9DBE-F58D69D9E965}" presName="connTx" presStyleLbl="parChTrans1D2" presStyleIdx="3" presStyleCnt="11"/>
      <dgm:spPr/>
    </dgm:pt>
    <dgm:pt modelId="{259660B4-A6E3-40EB-BFA8-C639EC333E9F}" type="pres">
      <dgm:prSet presAssocID="{F20F1679-6113-4353-AAC2-D3CB051EE488}" presName="node" presStyleLbl="node1" presStyleIdx="3" presStyleCnt="11">
        <dgm:presLayoutVars>
          <dgm:bulletEnabled val="1"/>
        </dgm:presLayoutVars>
      </dgm:prSet>
      <dgm:spPr/>
    </dgm:pt>
    <dgm:pt modelId="{7A7B5CD6-676A-4B9E-8F14-5F11CF63105D}" type="pres">
      <dgm:prSet presAssocID="{467266A6-671B-43C2-B226-74002C680054}" presName="Name9" presStyleLbl="parChTrans1D2" presStyleIdx="4" presStyleCnt="11"/>
      <dgm:spPr/>
    </dgm:pt>
    <dgm:pt modelId="{372C63AB-530D-4A4C-B932-D05C5957AF52}" type="pres">
      <dgm:prSet presAssocID="{467266A6-671B-43C2-B226-74002C680054}" presName="connTx" presStyleLbl="parChTrans1D2" presStyleIdx="4" presStyleCnt="11"/>
      <dgm:spPr/>
    </dgm:pt>
    <dgm:pt modelId="{1CAE5549-FA3B-4F12-8188-9DAB2EFA8518}" type="pres">
      <dgm:prSet presAssocID="{247E956B-27DB-437D-BD56-4D03B590EA27}" presName="node" presStyleLbl="node1" presStyleIdx="4" presStyleCnt="11">
        <dgm:presLayoutVars>
          <dgm:bulletEnabled val="1"/>
        </dgm:presLayoutVars>
      </dgm:prSet>
      <dgm:spPr/>
    </dgm:pt>
    <dgm:pt modelId="{F7F08DF7-F590-4C85-BB11-1E1E34508E0E}" type="pres">
      <dgm:prSet presAssocID="{4624DDBE-C9D3-47F4-B64B-22795141BA59}" presName="Name9" presStyleLbl="parChTrans1D2" presStyleIdx="5" presStyleCnt="11"/>
      <dgm:spPr/>
    </dgm:pt>
    <dgm:pt modelId="{CC22C52F-C773-4F69-A1C5-ECB9788A61B3}" type="pres">
      <dgm:prSet presAssocID="{4624DDBE-C9D3-47F4-B64B-22795141BA59}" presName="connTx" presStyleLbl="parChTrans1D2" presStyleIdx="5" presStyleCnt="11"/>
      <dgm:spPr/>
    </dgm:pt>
    <dgm:pt modelId="{B32AB00C-DA57-47B7-86FC-595BBE21F850}" type="pres">
      <dgm:prSet presAssocID="{4A1CE4B7-4BFC-4615-A4BC-D7DAC6B2C823}" presName="node" presStyleLbl="node1" presStyleIdx="5" presStyleCnt="11">
        <dgm:presLayoutVars>
          <dgm:bulletEnabled val="1"/>
        </dgm:presLayoutVars>
      </dgm:prSet>
      <dgm:spPr/>
    </dgm:pt>
    <dgm:pt modelId="{2CD313B9-5726-41D7-BF28-18DEDCF94BEB}" type="pres">
      <dgm:prSet presAssocID="{2E5E9E19-37C5-4974-BF63-6475D10839CE}" presName="Name9" presStyleLbl="parChTrans1D2" presStyleIdx="6" presStyleCnt="11"/>
      <dgm:spPr/>
    </dgm:pt>
    <dgm:pt modelId="{9802A263-6673-4615-83A9-7D64D0DCBE70}" type="pres">
      <dgm:prSet presAssocID="{2E5E9E19-37C5-4974-BF63-6475D10839CE}" presName="connTx" presStyleLbl="parChTrans1D2" presStyleIdx="6" presStyleCnt="11"/>
      <dgm:spPr/>
    </dgm:pt>
    <dgm:pt modelId="{7146565E-F24C-4DF9-8057-AD99587E4216}" type="pres">
      <dgm:prSet presAssocID="{CA2E032A-983D-475C-B1CD-56FE1264A7F2}" presName="node" presStyleLbl="node1" presStyleIdx="6" presStyleCnt="11">
        <dgm:presLayoutVars>
          <dgm:bulletEnabled val="1"/>
        </dgm:presLayoutVars>
      </dgm:prSet>
      <dgm:spPr/>
    </dgm:pt>
    <dgm:pt modelId="{EB7B84FD-3238-4C06-B91B-07074B09BED9}" type="pres">
      <dgm:prSet presAssocID="{51C69CA4-A731-430F-9710-BE466AB5E793}" presName="Name9" presStyleLbl="parChTrans1D2" presStyleIdx="7" presStyleCnt="11"/>
      <dgm:spPr/>
    </dgm:pt>
    <dgm:pt modelId="{55268892-32EE-4944-9CF6-48088864F2DB}" type="pres">
      <dgm:prSet presAssocID="{51C69CA4-A731-430F-9710-BE466AB5E793}" presName="connTx" presStyleLbl="parChTrans1D2" presStyleIdx="7" presStyleCnt="11"/>
      <dgm:spPr/>
    </dgm:pt>
    <dgm:pt modelId="{9BDABA4B-EC73-4F17-B0D5-A1DFF48F9043}" type="pres">
      <dgm:prSet presAssocID="{87C4A131-F8E6-48B9-BA10-93BB7DBC1A79}" presName="node" presStyleLbl="node1" presStyleIdx="7" presStyleCnt="11">
        <dgm:presLayoutVars>
          <dgm:bulletEnabled val="1"/>
        </dgm:presLayoutVars>
      </dgm:prSet>
      <dgm:spPr/>
    </dgm:pt>
    <dgm:pt modelId="{2F384BC9-2B8C-4A54-BABA-50FB02632BA0}" type="pres">
      <dgm:prSet presAssocID="{94433D37-EDC7-4838-BD9C-9FF9CE48FAA2}" presName="Name9" presStyleLbl="parChTrans1D2" presStyleIdx="8" presStyleCnt="11"/>
      <dgm:spPr/>
    </dgm:pt>
    <dgm:pt modelId="{D673B582-8047-409B-B972-C6699595D42D}" type="pres">
      <dgm:prSet presAssocID="{94433D37-EDC7-4838-BD9C-9FF9CE48FAA2}" presName="connTx" presStyleLbl="parChTrans1D2" presStyleIdx="8" presStyleCnt="11"/>
      <dgm:spPr/>
    </dgm:pt>
    <dgm:pt modelId="{E05BB5D1-FB66-4773-883D-D3C58F91B424}" type="pres">
      <dgm:prSet presAssocID="{3D7D721F-31DE-4A39-9B01-D638F6FFEB19}" presName="node" presStyleLbl="node1" presStyleIdx="8" presStyleCnt="11">
        <dgm:presLayoutVars>
          <dgm:bulletEnabled val="1"/>
        </dgm:presLayoutVars>
      </dgm:prSet>
      <dgm:spPr/>
    </dgm:pt>
    <dgm:pt modelId="{96C28EF2-AAAD-4EEF-97EA-CF2FFE43C98D}" type="pres">
      <dgm:prSet presAssocID="{230AB913-614F-4CB6-8C52-8D96493C1646}" presName="Name9" presStyleLbl="parChTrans1D2" presStyleIdx="9" presStyleCnt="11"/>
      <dgm:spPr/>
    </dgm:pt>
    <dgm:pt modelId="{D469B411-5D39-4B8C-AD43-560A56FF236E}" type="pres">
      <dgm:prSet presAssocID="{230AB913-614F-4CB6-8C52-8D96493C1646}" presName="connTx" presStyleLbl="parChTrans1D2" presStyleIdx="9" presStyleCnt="11"/>
      <dgm:spPr/>
    </dgm:pt>
    <dgm:pt modelId="{0EC246C8-2E2F-4308-B20F-8CCC12785D78}" type="pres">
      <dgm:prSet presAssocID="{25EF3FF1-169C-41A2-BA7B-60D92ADDB56F}" presName="node" presStyleLbl="node1" presStyleIdx="9" presStyleCnt="11">
        <dgm:presLayoutVars>
          <dgm:bulletEnabled val="1"/>
        </dgm:presLayoutVars>
      </dgm:prSet>
      <dgm:spPr/>
    </dgm:pt>
    <dgm:pt modelId="{F96FBFB2-470E-4503-9368-9DD2E424FFA0}" type="pres">
      <dgm:prSet presAssocID="{252818C7-112F-431A-89EB-C9E33B30A73E}" presName="Name9" presStyleLbl="parChTrans1D2" presStyleIdx="10" presStyleCnt="11"/>
      <dgm:spPr/>
    </dgm:pt>
    <dgm:pt modelId="{FCBC22CA-48C0-48D9-8E84-F348886CDE96}" type="pres">
      <dgm:prSet presAssocID="{252818C7-112F-431A-89EB-C9E33B30A73E}" presName="connTx" presStyleLbl="parChTrans1D2" presStyleIdx="10" presStyleCnt="11"/>
      <dgm:spPr/>
    </dgm:pt>
    <dgm:pt modelId="{DB48402A-0762-468A-ADF3-8BD739BCEA4E}" type="pres">
      <dgm:prSet presAssocID="{EF908E5A-041D-461F-9B6D-A57981267B0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B31EF04-0D22-4371-BAB5-D6A8CF031703}" type="presOf" srcId="{88432CD3-1990-4606-B8A1-8D5EB3455B0B}" destId="{4A1123D4-172F-4CBB-8925-68DFACCCCAF6}" srcOrd="0" destOrd="0" presId="urn:microsoft.com/office/officeart/2005/8/layout/radial1"/>
    <dgm:cxn modelId="{52745E05-1958-42BB-8A60-4C3D932CAEF7}" type="presOf" srcId="{25EF3FF1-169C-41A2-BA7B-60D92ADDB56F}" destId="{0EC246C8-2E2F-4308-B20F-8CCC12785D78}" srcOrd="0" destOrd="0" presId="urn:microsoft.com/office/officeart/2005/8/layout/radial1"/>
    <dgm:cxn modelId="{BFA7AF0F-2D13-4307-965E-D7C0B3153CB6}" type="presOf" srcId="{968F874F-F75D-4A2E-B30F-10E9E234325B}" destId="{8B37F2D4-21B1-4CCB-9C89-5FB96CD0C782}" srcOrd="0" destOrd="0" presId="urn:microsoft.com/office/officeart/2005/8/layout/radial1"/>
    <dgm:cxn modelId="{29808412-F99B-49A4-8EA4-A654500EE835}" type="presOf" srcId="{51C69CA4-A731-430F-9710-BE466AB5E793}" destId="{55268892-32EE-4944-9CF6-48088864F2DB}" srcOrd="1" destOrd="0" presId="urn:microsoft.com/office/officeart/2005/8/layout/radial1"/>
    <dgm:cxn modelId="{FBFE211A-B4DF-438E-B0F7-068CA45BF877}" srcId="{5F9951ED-BD76-4535-9058-86DB92131A71}" destId="{CA2E032A-983D-475C-B1CD-56FE1264A7F2}" srcOrd="6" destOrd="0" parTransId="{2E5E9E19-37C5-4974-BF63-6475D10839CE}" sibTransId="{2538ED18-E341-49A4-BC01-2086743E5C85}"/>
    <dgm:cxn modelId="{F7164B1F-B805-4CFD-84FE-ABF48C60E34F}" type="presOf" srcId="{CD28AD73-6308-48B5-A2F8-73EDF98E865D}" destId="{111A5552-0140-4667-A336-4C44958CC59E}" srcOrd="0" destOrd="0" presId="urn:microsoft.com/office/officeart/2005/8/layout/radial1"/>
    <dgm:cxn modelId="{E0762920-E2AB-46F0-8BF8-773922E2094B}" srcId="{CD28AD73-6308-48B5-A2F8-73EDF98E865D}" destId="{5F9951ED-BD76-4535-9058-86DB92131A71}" srcOrd="0" destOrd="0" parTransId="{035CEA36-8DB9-4943-81B2-13680296A806}" sibTransId="{8D26B258-8CE8-4795-B40E-13BA68C8E8FC}"/>
    <dgm:cxn modelId="{E3137B27-01F7-411E-8769-BEC6EA0068C8}" type="presOf" srcId="{4A1CE4B7-4BFC-4615-A4BC-D7DAC6B2C823}" destId="{B32AB00C-DA57-47B7-86FC-595BBE21F850}" srcOrd="0" destOrd="0" presId="urn:microsoft.com/office/officeart/2005/8/layout/radial1"/>
    <dgm:cxn modelId="{A01FAC2C-016B-4A1E-969E-E185BD8B8EEC}" type="presOf" srcId="{3775DA53-C364-4935-A90C-0A9F60B1E69C}" destId="{D0BABF6B-7138-45B6-AF68-178414315180}" srcOrd="0" destOrd="0" presId="urn:microsoft.com/office/officeart/2005/8/layout/radial1"/>
    <dgm:cxn modelId="{ED01362D-DFF0-4FD4-8CDB-324AA34FAF2F}" type="presOf" srcId="{230AB913-614F-4CB6-8C52-8D96493C1646}" destId="{D469B411-5D39-4B8C-AD43-560A56FF236E}" srcOrd="1" destOrd="0" presId="urn:microsoft.com/office/officeart/2005/8/layout/radial1"/>
    <dgm:cxn modelId="{7F67FC2D-83E7-45ED-9D23-F587375A8FDC}" type="presOf" srcId="{2E5E9E19-37C5-4974-BF63-6475D10839CE}" destId="{2CD313B9-5726-41D7-BF28-18DEDCF94BEB}" srcOrd="0" destOrd="0" presId="urn:microsoft.com/office/officeart/2005/8/layout/radial1"/>
    <dgm:cxn modelId="{60AD7C2F-48DB-4803-9D64-B0CB14F9C58E}" type="presOf" srcId="{87C4A131-F8E6-48B9-BA10-93BB7DBC1A79}" destId="{9BDABA4B-EC73-4F17-B0D5-A1DFF48F9043}" srcOrd="0" destOrd="0" presId="urn:microsoft.com/office/officeart/2005/8/layout/radial1"/>
    <dgm:cxn modelId="{1A592A36-CC07-444B-B265-269C127CF0AA}" type="presOf" srcId="{94433D37-EDC7-4838-BD9C-9FF9CE48FAA2}" destId="{2F384BC9-2B8C-4A54-BABA-50FB02632BA0}" srcOrd="0" destOrd="0" presId="urn:microsoft.com/office/officeart/2005/8/layout/radial1"/>
    <dgm:cxn modelId="{162F8337-EF32-4398-A31F-FAC009DAE557}" type="presOf" srcId="{5F9951ED-BD76-4535-9058-86DB92131A71}" destId="{3B3F2F8D-6C57-45FC-9C0F-ABAC7A4A5B66}" srcOrd="0" destOrd="0" presId="urn:microsoft.com/office/officeart/2005/8/layout/radial1"/>
    <dgm:cxn modelId="{7CEC0838-9AAC-4FA9-9984-384C912F3FD4}" type="presOf" srcId="{4624DDBE-C9D3-47F4-B64B-22795141BA59}" destId="{CC22C52F-C773-4F69-A1C5-ECB9788A61B3}" srcOrd="1" destOrd="0" presId="urn:microsoft.com/office/officeart/2005/8/layout/radial1"/>
    <dgm:cxn modelId="{C9C5525B-F5DE-4548-A707-0A8BB824456C}" type="presOf" srcId="{EF908E5A-041D-461F-9B6D-A57981267B02}" destId="{DB48402A-0762-468A-ADF3-8BD739BCEA4E}" srcOrd="0" destOrd="0" presId="urn:microsoft.com/office/officeart/2005/8/layout/radial1"/>
    <dgm:cxn modelId="{02EE5360-858D-4DC0-88E0-93A0DAA6D7CD}" srcId="{5F9951ED-BD76-4535-9058-86DB92131A71}" destId="{3775DA53-C364-4935-A90C-0A9F60B1E69C}" srcOrd="2" destOrd="0" parTransId="{88432CD3-1990-4606-B8A1-8D5EB3455B0B}" sibTransId="{5A279198-45F0-4B5C-8C9F-F287AA44604B}"/>
    <dgm:cxn modelId="{87245346-1320-4FCA-949E-EE9CE6EB9834}" type="presOf" srcId="{252818C7-112F-431A-89EB-C9E33B30A73E}" destId="{FCBC22CA-48C0-48D9-8E84-F348886CDE96}" srcOrd="1" destOrd="0" presId="urn:microsoft.com/office/officeart/2005/8/layout/radial1"/>
    <dgm:cxn modelId="{DFCD0568-6B2B-43D4-8308-42C674FA642D}" type="presOf" srcId="{467266A6-671B-43C2-B226-74002C680054}" destId="{7A7B5CD6-676A-4B9E-8F14-5F11CF63105D}" srcOrd="0" destOrd="0" presId="urn:microsoft.com/office/officeart/2005/8/layout/radial1"/>
    <dgm:cxn modelId="{75A2BD4A-843E-40C5-823B-FD4AEA415345}" srcId="{5F9951ED-BD76-4535-9058-86DB92131A71}" destId="{C9F4259F-1D69-4FC5-9E11-284DE861A3F9}" srcOrd="1" destOrd="0" parTransId="{0A88B1FD-2BBA-43A8-BE19-CA15BFA3378E}" sibTransId="{FEE0B12B-EB4C-4C6A-B8CB-3D4FE55BE507}"/>
    <dgm:cxn modelId="{F623C64B-293A-4B9F-AF23-DF7595171B90}" type="presOf" srcId="{4624DDBE-C9D3-47F4-B64B-22795141BA59}" destId="{F7F08DF7-F590-4C85-BB11-1E1E34508E0E}" srcOrd="0" destOrd="0" presId="urn:microsoft.com/office/officeart/2005/8/layout/radial1"/>
    <dgm:cxn modelId="{971FE26D-A41A-45B3-ABC0-D46F05ECF395}" srcId="{5F9951ED-BD76-4535-9058-86DB92131A71}" destId="{3D7D721F-31DE-4A39-9B01-D638F6FFEB19}" srcOrd="8" destOrd="0" parTransId="{94433D37-EDC7-4838-BD9C-9FF9CE48FAA2}" sibTransId="{08001EDB-5719-45FA-A7AA-C3E6D6CB8B23}"/>
    <dgm:cxn modelId="{78324D74-B9F8-4090-96EE-3E026F4EAA1D}" srcId="{5F9951ED-BD76-4535-9058-86DB92131A71}" destId="{247E956B-27DB-437D-BD56-4D03B590EA27}" srcOrd="4" destOrd="0" parTransId="{467266A6-671B-43C2-B226-74002C680054}" sibTransId="{6BAFABE5-7053-43ED-A2E9-890412D4A0C1}"/>
    <dgm:cxn modelId="{B63A6155-40B5-42EA-8F9D-184E33AAD391}" type="presOf" srcId="{252818C7-112F-431A-89EB-C9E33B30A73E}" destId="{F96FBFB2-470E-4503-9368-9DD2E424FFA0}" srcOrd="0" destOrd="0" presId="urn:microsoft.com/office/officeart/2005/8/layout/radial1"/>
    <dgm:cxn modelId="{AD934B55-794E-43F1-9341-DD9D9426B91D}" type="presOf" srcId="{C9F4259F-1D69-4FC5-9E11-284DE861A3F9}" destId="{5D1E00CC-76F2-4C04-A651-87FDF48F4F87}" srcOrd="0" destOrd="0" presId="urn:microsoft.com/office/officeart/2005/8/layout/radial1"/>
    <dgm:cxn modelId="{32CB3556-089B-4946-A70F-A27BABCF93EA}" type="presOf" srcId="{ADDB532F-78AE-4ADE-B547-836692289F38}" destId="{C25EEF15-71B9-4320-8485-E0C86254E7BF}" srcOrd="1" destOrd="0" presId="urn:microsoft.com/office/officeart/2005/8/layout/radial1"/>
    <dgm:cxn modelId="{79C9C059-274C-4E14-9281-3096EC7CF06C}" srcId="{5F9951ED-BD76-4535-9058-86DB92131A71}" destId="{968F874F-F75D-4A2E-B30F-10E9E234325B}" srcOrd="0" destOrd="0" parTransId="{ADDB532F-78AE-4ADE-B547-836692289F38}" sibTransId="{C5838BD8-DCB5-452D-AC51-8A7CA99BCC9F}"/>
    <dgm:cxn modelId="{CB26C57A-AFE9-41C7-823E-1A0E5544853D}" srcId="{5F9951ED-BD76-4535-9058-86DB92131A71}" destId="{87C4A131-F8E6-48B9-BA10-93BB7DBC1A79}" srcOrd="7" destOrd="0" parTransId="{51C69CA4-A731-430F-9710-BE466AB5E793}" sibTransId="{84CB7428-F47F-4493-9AC3-687757640F05}"/>
    <dgm:cxn modelId="{0EB91C89-B009-4DCB-9229-E4BD3F327B68}" type="presOf" srcId="{230AB913-614F-4CB6-8C52-8D96493C1646}" destId="{96C28EF2-AAAD-4EEF-97EA-CF2FFE43C98D}" srcOrd="0" destOrd="0" presId="urn:microsoft.com/office/officeart/2005/8/layout/radial1"/>
    <dgm:cxn modelId="{C3EA6292-E261-49B7-9295-DF9BEDC4C21E}" type="presOf" srcId="{09E97B81-DCD7-4A72-9DBE-F58D69D9E965}" destId="{F4B40378-F420-4DE2-9C73-7FA2F519CE28}" srcOrd="1" destOrd="0" presId="urn:microsoft.com/office/officeart/2005/8/layout/radial1"/>
    <dgm:cxn modelId="{1CCE9B92-7244-4781-B01C-0FF601F5935C}" type="presOf" srcId="{09E97B81-DCD7-4A72-9DBE-F58D69D9E965}" destId="{92539AF8-BFD8-4F69-AB1C-5B25E953367F}" srcOrd="0" destOrd="0" presId="urn:microsoft.com/office/officeart/2005/8/layout/radial1"/>
    <dgm:cxn modelId="{7CCDE395-EF68-4F48-833F-BCFE49CD6088}" type="presOf" srcId="{0A88B1FD-2BBA-43A8-BE19-CA15BFA3378E}" destId="{ACAB9AD1-25EC-4AEA-AD24-9050FA8855FE}" srcOrd="1" destOrd="0" presId="urn:microsoft.com/office/officeart/2005/8/layout/radial1"/>
    <dgm:cxn modelId="{C419079A-F4B2-4AEF-B0B2-54011D5E95AB}" type="presOf" srcId="{F20F1679-6113-4353-AAC2-D3CB051EE488}" destId="{259660B4-A6E3-40EB-BFA8-C639EC333E9F}" srcOrd="0" destOrd="0" presId="urn:microsoft.com/office/officeart/2005/8/layout/radial1"/>
    <dgm:cxn modelId="{FDA1439F-D84C-4537-A933-86E00295BD00}" type="presOf" srcId="{0A88B1FD-2BBA-43A8-BE19-CA15BFA3378E}" destId="{04A0F0F4-2CC0-49CA-AD8A-E2123E416383}" srcOrd="0" destOrd="0" presId="urn:microsoft.com/office/officeart/2005/8/layout/radial1"/>
    <dgm:cxn modelId="{C35469A9-9974-40EB-878C-74C201BF6574}" srcId="{5F9951ED-BD76-4535-9058-86DB92131A71}" destId="{F20F1679-6113-4353-AAC2-D3CB051EE488}" srcOrd="3" destOrd="0" parTransId="{09E97B81-DCD7-4A72-9DBE-F58D69D9E965}" sibTransId="{D1DE3342-F2CD-43FE-9C18-8A53B87E64C3}"/>
    <dgm:cxn modelId="{9F5DC4AC-6B05-46B3-8356-66103703C3BE}" type="presOf" srcId="{3D7D721F-31DE-4A39-9B01-D638F6FFEB19}" destId="{E05BB5D1-FB66-4773-883D-D3C58F91B424}" srcOrd="0" destOrd="0" presId="urn:microsoft.com/office/officeart/2005/8/layout/radial1"/>
    <dgm:cxn modelId="{6CDBD4AC-7DB3-4A73-B9D2-99D8C7A4F1C9}" srcId="{5F9951ED-BD76-4535-9058-86DB92131A71}" destId="{25EF3FF1-169C-41A2-BA7B-60D92ADDB56F}" srcOrd="9" destOrd="0" parTransId="{230AB913-614F-4CB6-8C52-8D96493C1646}" sibTransId="{03DBDF92-49A7-4212-B44B-9C79A4C7FB4D}"/>
    <dgm:cxn modelId="{6D16BBC7-5B04-478C-BE39-48D8B9848E7B}" type="presOf" srcId="{2E5E9E19-37C5-4974-BF63-6475D10839CE}" destId="{9802A263-6673-4615-83A9-7D64D0DCBE70}" srcOrd="1" destOrd="0" presId="urn:microsoft.com/office/officeart/2005/8/layout/radial1"/>
    <dgm:cxn modelId="{112DAFC9-9335-49CE-8DC1-9722CD7648C5}" type="presOf" srcId="{CA2E032A-983D-475C-B1CD-56FE1264A7F2}" destId="{7146565E-F24C-4DF9-8057-AD99587E4216}" srcOrd="0" destOrd="0" presId="urn:microsoft.com/office/officeart/2005/8/layout/radial1"/>
    <dgm:cxn modelId="{10793CD4-B24A-46BA-923A-B3312B9EF41B}" type="presOf" srcId="{467266A6-671B-43C2-B226-74002C680054}" destId="{372C63AB-530D-4A4C-B932-D05C5957AF52}" srcOrd="1" destOrd="0" presId="urn:microsoft.com/office/officeart/2005/8/layout/radial1"/>
    <dgm:cxn modelId="{CBFB40DD-36BB-434B-8501-D364877CFE28}" srcId="{5F9951ED-BD76-4535-9058-86DB92131A71}" destId="{4A1CE4B7-4BFC-4615-A4BC-D7DAC6B2C823}" srcOrd="5" destOrd="0" parTransId="{4624DDBE-C9D3-47F4-B64B-22795141BA59}" sibTransId="{309EA34B-9F95-496A-BC94-A874E9A30586}"/>
    <dgm:cxn modelId="{C3AF07E7-3C00-41C7-9B16-F5E2C1DDC9EE}" srcId="{5F9951ED-BD76-4535-9058-86DB92131A71}" destId="{EF908E5A-041D-461F-9B6D-A57981267B02}" srcOrd="10" destOrd="0" parTransId="{252818C7-112F-431A-89EB-C9E33B30A73E}" sibTransId="{6B5582AB-060D-447F-8973-E95C0BBE8AA4}"/>
    <dgm:cxn modelId="{9BCBDFEF-4FC3-40D7-8B2C-04A6283C1D20}" type="presOf" srcId="{94433D37-EDC7-4838-BD9C-9FF9CE48FAA2}" destId="{D673B582-8047-409B-B972-C6699595D42D}" srcOrd="1" destOrd="0" presId="urn:microsoft.com/office/officeart/2005/8/layout/radial1"/>
    <dgm:cxn modelId="{CD08BFF0-9AF2-4B90-AA12-552472D244D5}" type="presOf" srcId="{88432CD3-1990-4606-B8A1-8D5EB3455B0B}" destId="{A9F66626-470B-49C9-B3AC-9BD652E20AE3}" srcOrd="1" destOrd="0" presId="urn:microsoft.com/office/officeart/2005/8/layout/radial1"/>
    <dgm:cxn modelId="{F94E83F2-81D1-43C9-9252-C9648BFB75C2}" type="presOf" srcId="{247E956B-27DB-437D-BD56-4D03B590EA27}" destId="{1CAE5549-FA3B-4F12-8188-9DAB2EFA8518}" srcOrd="0" destOrd="0" presId="urn:microsoft.com/office/officeart/2005/8/layout/radial1"/>
    <dgm:cxn modelId="{7DDC96F8-AEC8-4BBF-AFB4-E225F8EBD33F}" type="presOf" srcId="{ADDB532F-78AE-4ADE-B547-836692289F38}" destId="{999B0C41-7CF5-4298-B39B-7B397CCC8BE0}" srcOrd="0" destOrd="0" presId="urn:microsoft.com/office/officeart/2005/8/layout/radial1"/>
    <dgm:cxn modelId="{C66AA9FF-B713-46D5-945F-C13FF21A8E11}" type="presOf" srcId="{51C69CA4-A731-430F-9710-BE466AB5E793}" destId="{EB7B84FD-3238-4C06-B91B-07074B09BED9}" srcOrd="0" destOrd="0" presId="urn:microsoft.com/office/officeart/2005/8/layout/radial1"/>
    <dgm:cxn modelId="{EE37E14F-2EDC-494C-A31D-8407DE94BB17}" type="presParOf" srcId="{111A5552-0140-4667-A336-4C44958CC59E}" destId="{3B3F2F8D-6C57-45FC-9C0F-ABAC7A4A5B66}" srcOrd="0" destOrd="0" presId="urn:microsoft.com/office/officeart/2005/8/layout/radial1"/>
    <dgm:cxn modelId="{899B28BB-B0EF-4E24-AF54-4554240F8379}" type="presParOf" srcId="{111A5552-0140-4667-A336-4C44958CC59E}" destId="{999B0C41-7CF5-4298-B39B-7B397CCC8BE0}" srcOrd="1" destOrd="0" presId="urn:microsoft.com/office/officeart/2005/8/layout/radial1"/>
    <dgm:cxn modelId="{EFE32D5D-06FB-419F-99E4-E3780F6A0306}" type="presParOf" srcId="{999B0C41-7CF5-4298-B39B-7B397CCC8BE0}" destId="{C25EEF15-71B9-4320-8485-E0C86254E7BF}" srcOrd="0" destOrd="0" presId="urn:microsoft.com/office/officeart/2005/8/layout/radial1"/>
    <dgm:cxn modelId="{6329BFB8-A716-4F87-81B0-181A6AB2C2AE}" type="presParOf" srcId="{111A5552-0140-4667-A336-4C44958CC59E}" destId="{8B37F2D4-21B1-4CCB-9C89-5FB96CD0C782}" srcOrd="2" destOrd="0" presId="urn:microsoft.com/office/officeart/2005/8/layout/radial1"/>
    <dgm:cxn modelId="{8515CB86-00CB-4287-8379-784862375FE4}" type="presParOf" srcId="{111A5552-0140-4667-A336-4C44958CC59E}" destId="{04A0F0F4-2CC0-49CA-AD8A-E2123E416383}" srcOrd="3" destOrd="0" presId="urn:microsoft.com/office/officeart/2005/8/layout/radial1"/>
    <dgm:cxn modelId="{3BD3B27C-334B-49BB-9CD7-EC8B7D90B4E9}" type="presParOf" srcId="{04A0F0F4-2CC0-49CA-AD8A-E2123E416383}" destId="{ACAB9AD1-25EC-4AEA-AD24-9050FA8855FE}" srcOrd="0" destOrd="0" presId="urn:microsoft.com/office/officeart/2005/8/layout/radial1"/>
    <dgm:cxn modelId="{EFEEDB33-0B46-4FDD-87E5-3300B68ADB92}" type="presParOf" srcId="{111A5552-0140-4667-A336-4C44958CC59E}" destId="{5D1E00CC-76F2-4C04-A651-87FDF48F4F87}" srcOrd="4" destOrd="0" presId="urn:microsoft.com/office/officeart/2005/8/layout/radial1"/>
    <dgm:cxn modelId="{2A053E02-87C7-4190-AE6B-2BE9796C835C}" type="presParOf" srcId="{111A5552-0140-4667-A336-4C44958CC59E}" destId="{4A1123D4-172F-4CBB-8925-68DFACCCCAF6}" srcOrd="5" destOrd="0" presId="urn:microsoft.com/office/officeart/2005/8/layout/radial1"/>
    <dgm:cxn modelId="{6F29746A-ACB4-4F9D-A7F4-E75D7DDA5477}" type="presParOf" srcId="{4A1123D4-172F-4CBB-8925-68DFACCCCAF6}" destId="{A9F66626-470B-49C9-B3AC-9BD652E20AE3}" srcOrd="0" destOrd="0" presId="urn:microsoft.com/office/officeart/2005/8/layout/radial1"/>
    <dgm:cxn modelId="{7D059DB2-898B-4736-A609-23B2C893A198}" type="presParOf" srcId="{111A5552-0140-4667-A336-4C44958CC59E}" destId="{D0BABF6B-7138-45B6-AF68-178414315180}" srcOrd="6" destOrd="0" presId="urn:microsoft.com/office/officeart/2005/8/layout/radial1"/>
    <dgm:cxn modelId="{1C096ACB-036E-48E8-B1D1-5C14539166A3}" type="presParOf" srcId="{111A5552-0140-4667-A336-4C44958CC59E}" destId="{92539AF8-BFD8-4F69-AB1C-5B25E953367F}" srcOrd="7" destOrd="0" presId="urn:microsoft.com/office/officeart/2005/8/layout/radial1"/>
    <dgm:cxn modelId="{81CED23F-ACA7-4992-BD24-D2619B8D5AB8}" type="presParOf" srcId="{92539AF8-BFD8-4F69-AB1C-5B25E953367F}" destId="{F4B40378-F420-4DE2-9C73-7FA2F519CE28}" srcOrd="0" destOrd="0" presId="urn:microsoft.com/office/officeart/2005/8/layout/radial1"/>
    <dgm:cxn modelId="{B161359D-CC7C-4EAB-BB36-DC9E084DD776}" type="presParOf" srcId="{111A5552-0140-4667-A336-4C44958CC59E}" destId="{259660B4-A6E3-40EB-BFA8-C639EC333E9F}" srcOrd="8" destOrd="0" presId="urn:microsoft.com/office/officeart/2005/8/layout/radial1"/>
    <dgm:cxn modelId="{808FF858-FB2B-4D4E-8B89-A8F56DB49D34}" type="presParOf" srcId="{111A5552-0140-4667-A336-4C44958CC59E}" destId="{7A7B5CD6-676A-4B9E-8F14-5F11CF63105D}" srcOrd="9" destOrd="0" presId="urn:microsoft.com/office/officeart/2005/8/layout/radial1"/>
    <dgm:cxn modelId="{FE80E261-0103-47F6-AFE4-034F3AFECCD7}" type="presParOf" srcId="{7A7B5CD6-676A-4B9E-8F14-5F11CF63105D}" destId="{372C63AB-530D-4A4C-B932-D05C5957AF52}" srcOrd="0" destOrd="0" presId="urn:microsoft.com/office/officeart/2005/8/layout/radial1"/>
    <dgm:cxn modelId="{E288B7AE-A63E-421C-ABF7-FBFAC39E8425}" type="presParOf" srcId="{111A5552-0140-4667-A336-4C44958CC59E}" destId="{1CAE5549-FA3B-4F12-8188-9DAB2EFA8518}" srcOrd="10" destOrd="0" presId="urn:microsoft.com/office/officeart/2005/8/layout/radial1"/>
    <dgm:cxn modelId="{7FF0E2B7-9EC3-4EF1-9A98-997F5CDA1457}" type="presParOf" srcId="{111A5552-0140-4667-A336-4C44958CC59E}" destId="{F7F08DF7-F590-4C85-BB11-1E1E34508E0E}" srcOrd="11" destOrd="0" presId="urn:microsoft.com/office/officeart/2005/8/layout/radial1"/>
    <dgm:cxn modelId="{6553640F-0560-4224-B87B-01D2B5F54359}" type="presParOf" srcId="{F7F08DF7-F590-4C85-BB11-1E1E34508E0E}" destId="{CC22C52F-C773-4F69-A1C5-ECB9788A61B3}" srcOrd="0" destOrd="0" presId="urn:microsoft.com/office/officeart/2005/8/layout/radial1"/>
    <dgm:cxn modelId="{FABFF997-9324-453C-A11C-C683B6F16AA3}" type="presParOf" srcId="{111A5552-0140-4667-A336-4C44958CC59E}" destId="{B32AB00C-DA57-47B7-86FC-595BBE21F850}" srcOrd="12" destOrd="0" presId="urn:microsoft.com/office/officeart/2005/8/layout/radial1"/>
    <dgm:cxn modelId="{D201DA17-A167-4A9A-A628-1C57537EF0C1}" type="presParOf" srcId="{111A5552-0140-4667-A336-4C44958CC59E}" destId="{2CD313B9-5726-41D7-BF28-18DEDCF94BEB}" srcOrd="13" destOrd="0" presId="urn:microsoft.com/office/officeart/2005/8/layout/radial1"/>
    <dgm:cxn modelId="{6D2815F1-6FB8-4F69-9D11-A261B365412B}" type="presParOf" srcId="{2CD313B9-5726-41D7-BF28-18DEDCF94BEB}" destId="{9802A263-6673-4615-83A9-7D64D0DCBE70}" srcOrd="0" destOrd="0" presId="urn:microsoft.com/office/officeart/2005/8/layout/radial1"/>
    <dgm:cxn modelId="{BFE373CF-9301-488E-BD17-F8AA76D750A7}" type="presParOf" srcId="{111A5552-0140-4667-A336-4C44958CC59E}" destId="{7146565E-F24C-4DF9-8057-AD99587E4216}" srcOrd="14" destOrd="0" presId="urn:microsoft.com/office/officeart/2005/8/layout/radial1"/>
    <dgm:cxn modelId="{AA889CB7-248E-4668-800B-48DBF272BCE0}" type="presParOf" srcId="{111A5552-0140-4667-A336-4C44958CC59E}" destId="{EB7B84FD-3238-4C06-B91B-07074B09BED9}" srcOrd="15" destOrd="0" presId="urn:microsoft.com/office/officeart/2005/8/layout/radial1"/>
    <dgm:cxn modelId="{46CE3EBD-AE05-4419-881C-1CAD86AED83D}" type="presParOf" srcId="{EB7B84FD-3238-4C06-B91B-07074B09BED9}" destId="{55268892-32EE-4944-9CF6-48088864F2DB}" srcOrd="0" destOrd="0" presId="urn:microsoft.com/office/officeart/2005/8/layout/radial1"/>
    <dgm:cxn modelId="{579F20AE-B3E0-4601-B3CA-3DEE65CF8466}" type="presParOf" srcId="{111A5552-0140-4667-A336-4C44958CC59E}" destId="{9BDABA4B-EC73-4F17-B0D5-A1DFF48F9043}" srcOrd="16" destOrd="0" presId="urn:microsoft.com/office/officeart/2005/8/layout/radial1"/>
    <dgm:cxn modelId="{4A607F15-FAF0-46B4-BB19-5D6910CA0F22}" type="presParOf" srcId="{111A5552-0140-4667-A336-4C44958CC59E}" destId="{2F384BC9-2B8C-4A54-BABA-50FB02632BA0}" srcOrd="17" destOrd="0" presId="urn:microsoft.com/office/officeart/2005/8/layout/radial1"/>
    <dgm:cxn modelId="{961A01CA-3D3D-4A7B-8598-83D01E9B085C}" type="presParOf" srcId="{2F384BC9-2B8C-4A54-BABA-50FB02632BA0}" destId="{D673B582-8047-409B-B972-C6699595D42D}" srcOrd="0" destOrd="0" presId="urn:microsoft.com/office/officeart/2005/8/layout/radial1"/>
    <dgm:cxn modelId="{AFD83173-0D39-428C-8EBD-911D5E42835D}" type="presParOf" srcId="{111A5552-0140-4667-A336-4C44958CC59E}" destId="{E05BB5D1-FB66-4773-883D-D3C58F91B424}" srcOrd="18" destOrd="0" presId="urn:microsoft.com/office/officeart/2005/8/layout/radial1"/>
    <dgm:cxn modelId="{F26C0C3D-2C8C-4813-89F2-FC1C4EBCFA01}" type="presParOf" srcId="{111A5552-0140-4667-A336-4C44958CC59E}" destId="{96C28EF2-AAAD-4EEF-97EA-CF2FFE43C98D}" srcOrd="19" destOrd="0" presId="urn:microsoft.com/office/officeart/2005/8/layout/radial1"/>
    <dgm:cxn modelId="{C6A95B39-4FE4-4748-A9CE-4871BBB1C731}" type="presParOf" srcId="{96C28EF2-AAAD-4EEF-97EA-CF2FFE43C98D}" destId="{D469B411-5D39-4B8C-AD43-560A56FF236E}" srcOrd="0" destOrd="0" presId="urn:microsoft.com/office/officeart/2005/8/layout/radial1"/>
    <dgm:cxn modelId="{B1939DC7-222C-43E7-AE1C-4045EF3CF6EF}" type="presParOf" srcId="{111A5552-0140-4667-A336-4C44958CC59E}" destId="{0EC246C8-2E2F-4308-B20F-8CCC12785D78}" srcOrd="20" destOrd="0" presId="urn:microsoft.com/office/officeart/2005/8/layout/radial1"/>
    <dgm:cxn modelId="{B928E1DE-AC93-482E-9D33-58CE02DBDBDD}" type="presParOf" srcId="{111A5552-0140-4667-A336-4C44958CC59E}" destId="{F96FBFB2-470E-4503-9368-9DD2E424FFA0}" srcOrd="21" destOrd="0" presId="urn:microsoft.com/office/officeart/2005/8/layout/radial1"/>
    <dgm:cxn modelId="{5C645A7C-166F-416A-9EEA-66076D14E5CD}" type="presParOf" srcId="{F96FBFB2-470E-4503-9368-9DD2E424FFA0}" destId="{FCBC22CA-48C0-48D9-8E84-F348886CDE96}" srcOrd="0" destOrd="0" presId="urn:microsoft.com/office/officeart/2005/8/layout/radial1"/>
    <dgm:cxn modelId="{C09EFBE3-E737-4EE2-A0BD-A09CFB0736D9}" type="presParOf" srcId="{111A5552-0140-4667-A336-4C44958CC59E}" destId="{DB48402A-0762-468A-ADF3-8BD739BCEA4E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5ACE1-D52D-4C6B-B46C-727632AEF0C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A7709A-D3C8-42EC-B364-4BC213EE4CB8}">
      <dgm:prSet phldrT="[Texto]"/>
      <dgm:spPr/>
      <dgm:t>
        <a:bodyPr/>
        <a:lstStyle/>
        <a:p>
          <a:r>
            <a:rPr lang="pt-BR"/>
            <a:t>Capacitação</a:t>
          </a:r>
        </a:p>
      </dgm:t>
    </dgm:pt>
    <dgm:pt modelId="{A3EE3A17-85DE-47A7-9340-219B7C380FEA}" type="parTrans" cxnId="{294C2F70-80E3-42FC-9D8E-93021DF23042}">
      <dgm:prSet/>
      <dgm:spPr/>
      <dgm:t>
        <a:bodyPr/>
        <a:lstStyle/>
        <a:p>
          <a:endParaRPr lang="pt-BR"/>
        </a:p>
      </dgm:t>
    </dgm:pt>
    <dgm:pt modelId="{3FB466B3-A772-415F-AD2C-6E2C118C2C1F}" type="sibTrans" cxnId="{294C2F70-80E3-42FC-9D8E-93021DF23042}">
      <dgm:prSet/>
      <dgm:spPr/>
      <dgm:t>
        <a:bodyPr/>
        <a:lstStyle/>
        <a:p>
          <a:endParaRPr lang="pt-BR"/>
        </a:p>
      </dgm:t>
    </dgm:pt>
    <dgm:pt modelId="{E15CCB09-20A9-4730-97E5-93CDA35DB2AD}">
      <dgm:prSet phldrT="[Texto]"/>
      <dgm:spPr/>
      <dgm:t>
        <a:bodyPr/>
        <a:lstStyle/>
        <a:p>
          <a:r>
            <a:rPr lang="pt-BR"/>
            <a:t>Gestão da Proteção de Dados Pessoais</a:t>
          </a:r>
        </a:p>
      </dgm:t>
    </dgm:pt>
    <dgm:pt modelId="{41AA5925-A24F-4E0A-A779-2F93A3A33497}" type="parTrans" cxnId="{E2AFF706-DDA0-4540-81D2-C34133AB4EFD}">
      <dgm:prSet/>
      <dgm:spPr/>
      <dgm:t>
        <a:bodyPr/>
        <a:lstStyle/>
        <a:p>
          <a:endParaRPr lang="pt-BR"/>
        </a:p>
      </dgm:t>
    </dgm:pt>
    <dgm:pt modelId="{A09137A2-B77E-4E8F-8221-3128B79D8131}" type="sibTrans" cxnId="{E2AFF706-DDA0-4540-81D2-C34133AB4EFD}">
      <dgm:prSet/>
      <dgm:spPr/>
      <dgm:t>
        <a:bodyPr/>
        <a:lstStyle/>
        <a:p>
          <a:endParaRPr lang="pt-BR"/>
        </a:p>
      </dgm:t>
    </dgm:pt>
    <dgm:pt modelId="{F99D625F-992A-4281-9ADC-0A1872602F8A}">
      <dgm:prSet phldrT="[Texto]"/>
      <dgm:spPr/>
      <dgm:t>
        <a:bodyPr/>
        <a:lstStyle/>
        <a:p>
          <a:r>
            <a:rPr lang="pt-BR"/>
            <a:t>Medidas técnicas e administrativas</a:t>
          </a:r>
        </a:p>
      </dgm:t>
    </dgm:pt>
    <dgm:pt modelId="{D31C3518-CAC0-4B1C-B651-223D54252FDC}" type="parTrans" cxnId="{577A7058-9EE6-4C9B-A51B-0C678A099C8A}">
      <dgm:prSet/>
      <dgm:spPr/>
      <dgm:t>
        <a:bodyPr/>
        <a:lstStyle/>
        <a:p>
          <a:endParaRPr lang="pt-BR"/>
        </a:p>
      </dgm:t>
    </dgm:pt>
    <dgm:pt modelId="{BE01DE29-8A92-447E-98C8-BA36253DE637}" type="sibTrans" cxnId="{577A7058-9EE6-4C9B-A51B-0C678A099C8A}">
      <dgm:prSet/>
      <dgm:spPr/>
      <dgm:t>
        <a:bodyPr/>
        <a:lstStyle/>
        <a:p>
          <a:endParaRPr lang="pt-BR"/>
        </a:p>
      </dgm:t>
    </dgm:pt>
    <dgm:pt modelId="{A52FE925-4924-469E-A636-F08EDE5EC5A9}">
      <dgm:prSet phldrT="[Texto]"/>
      <dgm:spPr/>
      <dgm:t>
        <a:bodyPr/>
        <a:lstStyle/>
        <a:p>
          <a:r>
            <a:rPr lang="pt-BR"/>
            <a:t>Gestão de riscos e prevenção de incidentes</a:t>
          </a:r>
        </a:p>
      </dgm:t>
    </dgm:pt>
    <dgm:pt modelId="{9F7BB321-BFCA-4604-86E8-E1665CFEFF48}" type="parTrans" cxnId="{D621805C-4AF8-4661-B8A8-55B0BE6057D5}">
      <dgm:prSet/>
      <dgm:spPr/>
      <dgm:t>
        <a:bodyPr/>
        <a:lstStyle/>
        <a:p>
          <a:endParaRPr lang="pt-BR"/>
        </a:p>
      </dgm:t>
    </dgm:pt>
    <dgm:pt modelId="{57D1D31F-326F-4545-A25D-01527BF9BADF}" type="sibTrans" cxnId="{D621805C-4AF8-4661-B8A8-55B0BE6057D5}">
      <dgm:prSet/>
      <dgm:spPr/>
      <dgm:t>
        <a:bodyPr/>
        <a:lstStyle/>
        <a:p>
          <a:endParaRPr lang="pt-BR"/>
        </a:p>
      </dgm:t>
    </dgm:pt>
    <dgm:pt modelId="{41F4547A-0D52-45BB-84D2-36F10AA497F8}" type="pres">
      <dgm:prSet presAssocID="{6945ACE1-D52D-4C6B-B46C-727632AEF0CB}" presName="cycle" presStyleCnt="0">
        <dgm:presLayoutVars>
          <dgm:dir/>
          <dgm:resizeHandles val="exact"/>
        </dgm:presLayoutVars>
      </dgm:prSet>
      <dgm:spPr/>
    </dgm:pt>
    <dgm:pt modelId="{4B9B972C-F165-4FA6-8AE8-50D4A34B57F7}" type="pres">
      <dgm:prSet presAssocID="{61A7709A-D3C8-42EC-B364-4BC213EE4CB8}" presName="node" presStyleLbl="node1" presStyleIdx="0" presStyleCnt="4">
        <dgm:presLayoutVars>
          <dgm:bulletEnabled val="1"/>
        </dgm:presLayoutVars>
      </dgm:prSet>
      <dgm:spPr/>
    </dgm:pt>
    <dgm:pt modelId="{A0174D0B-E1AC-49AF-A719-EDC5E70DE138}" type="pres">
      <dgm:prSet presAssocID="{61A7709A-D3C8-42EC-B364-4BC213EE4CB8}" presName="spNode" presStyleCnt="0"/>
      <dgm:spPr/>
    </dgm:pt>
    <dgm:pt modelId="{69B19500-4153-4B26-874B-FBE2FBE1DB55}" type="pres">
      <dgm:prSet presAssocID="{3FB466B3-A772-415F-AD2C-6E2C118C2C1F}" presName="sibTrans" presStyleLbl="sibTrans1D1" presStyleIdx="0" presStyleCnt="4"/>
      <dgm:spPr/>
    </dgm:pt>
    <dgm:pt modelId="{73C77583-F9EB-47FE-B074-BF8D0ACD69E3}" type="pres">
      <dgm:prSet presAssocID="{E15CCB09-20A9-4730-97E5-93CDA35DB2AD}" presName="node" presStyleLbl="node1" presStyleIdx="1" presStyleCnt="4">
        <dgm:presLayoutVars>
          <dgm:bulletEnabled val="1"/>
        </dgm:presLayoutVars>
      </dgm:prSet>
      <dgm:spPr/>
    </dgm:pt>
    <dgm:pt modelId="{DB2BF39E-24B1-4174-9DAA-71918B6F8960}" type="pres">
      <dgm:prSet presAssocID="{E15CCB09-20A9-4730-97E5-93CDA35DB2AD}" presName="spNode" presStyleCnt="0"/>
      <dgm:spPr/>
    </dgm:pt>
    <dgm:pt modelId="{39667E60-4495-4561-85B7-9084FDB48816}" type="pres">
      <dgm:prSet presAssocID="{A09137A2-B77E-4E8F-8221-3128B79D8131}" presName="sibTrans" presStyleLbl="sibTrans1D1" presStyleIdx="1" presStyleCnt="4"/>
      <dgm:spPr/>
    </dgm:pt>
    <dgm:pt modelId="{8B01F163-C1B0-48C3-BAC6-82FBAA5F4502}" type="pres">
      <dgm:prSet presAssocID="{F99D625F-992A-4281-9ADC-0A1872602F8A}" presName="node" presStyleLbl="node1" presStyleIdx="2" presStyleCnt="4">
        <dgm:presLayoutVars>
          <dgm:bulletEnabled val="1"/>
        </dgm:presLayoutVars>
      </dgm:prSet>
      <dgm:spPr/>
    </dgm:pt>
    <dgm:pt modelId="{1E7B2CBD-4A46-4958-AE3E-B60791F9186C}" type="pres">
      <dgm:prSet presAssocID="{F99D625F-992A-4281-9ADC-0A1872602F8A}" presName="spNode" presStyleCnt="0"/>
      <dgm:spPr/>
    </dgm:pt>
    <dgm:pt modelId="{E4FA8EC1-0ACB-4507-9049-B9564622B96C}" type="pres">
      <dgm:prSet presAssocID="{BE01DE29-8A92-447E-98C8-BA36253DE637}" presName="sibTrans" presStyleLbl="sibTrans1D1" presStyleIdx="2" presStyleCnt="4"/>
      <dgm:spPr/>
    </dgm:pt>
    <dgm:pt modelId="{5AAEA5C6-B557-4D86-BA1B-9962A0BC640E}" type="pres">
      <dgm:prSet presAssocID="{A52FE925-4924-469E-A636-F08EDE5EC5A9}" presName="node" presStyleLbl="node1" presStyleIdx="3" presStyleCnt="4">
        <dgm:presLayoutVars>
          <dgm:bulletEnabled val="1"/>
        </dgm:presLayoutVars>
      </dgm:prSet>
      <dgm:spPr/>
    </dgm:pt>
    <dgm:pt modelId="{6731C5EA-8908-44F9-8283-A271E054684E}" type="pres">
      <dgm:prSet presAssocID="{A52FE925-4924-469E-A636-F08EDE5EC5A9}" presName="spNode" presStyleCnt="0"/>
      <dgm:spPr/>
    </dgm:pt>
    <dgm:pt modelId="{46BC6C11-BA19-4445-9504-FA26BF9DD5F7}" type="pres">
      <dgm:prSet presAssocID="{57D1D31F-326F-4545-A25D-01527BF9BADF}" presName="sibTrans" presStyleLbl="sibTrans1D1" presStyleIdx="3" presStyleCnt="4"/>
      <dgm:spPr/>
    </dgm:pt>
  </dgm:ptLst>
  <dgm:cxnLst>
    <dgm:cxn modelId="{7D45CC00-0F5F-404A-B213-BC62164978BA}" type="presOf" srcId="{3FB466B3-A772-415F-AD2C-6E2C118C2C1F}" destId="{69B19500-4153-4B26-874B-FBE2FBE1DB55}" srcOrd="0" destOrd="0" presId="urn:microsoft.com/office/officeart/2005/8/layout/cycle6"/>
    <dgm:cxn modelId="{E2AFF706-DDA0-4540-81D2-C34133AB4EFD}" srcId="{6945ACE1-D52D-4C6B-B46C-727632AEF0CB}" destId="{E15CCB09-20A9-4730-97E5-93CDA35DB2AD}" srcOrd="1" destOrd="0" parTransId="{41AA5925-A24F-4E0A-A779-2F93A3A33497}" sibTransId="{A09137A2-B77E-4E8F-8221-3128B79D8131}"/>
    <dgm:cxn modelId="{8DF16418-799C-49B7-8E38-791ADD23F194}" type="presOf" srcId="{A52FE925-4924-469E-A636-F08EDE5EC5A9}" destId="{5AAEA5C6-B557-4D86-BA1B-9962A0BC640E}" srcOrd="0" destOrd="0" presId="urn:microsoft.com/office/officeart/2005/8/layout/cycle6"/>
    <dgm:cxn modelId="{5D24352B-951C-4BA0-8DB5-3129BC01AF7C}" type="presOf" srcId="{A09137A2-B77E-4E8F-8221-3128B79D8131}" destId="{39667E60-4495-4561-85B7-9084FDB48816}" srcOrd="0" destOrd="0" presId="urn:microsoft.com/office/officeart/2005/8/layout/cycle6"/>
    <dgm:cxn modelId="{E06F5C30-0527-4EC2-A1C2-10DA01284047}" type="presOf" srcId="{BE01DE29-8A92-447E-98C8-BA36253DE637}" destId="{E4FA8EC1-0ACB-4507-9049-B9564622B96C}" srcOrd="0" destOrd="0" presId="urn:microsoft.com/office/officeart/2005/8/layout/cycle6"/>
    <dgm:cxn modelId="{D621805C-4AF8-4661-B8A8-55B0BE6057D5}" srcId="{6945ACE1-D52D-4C6B-B46C-727632AEF0CB}" destId="{A52FE925-4924-469E-A636-F08EDE5EC5A9}" srcOrd="3" destOrd="0" parTransId="{9F7BB321-BFCA-4604-86E8-E1665CFEFF48}" sibTransId="{57D1D31F-326F-4545-A25D-01527BF9BADF}"/>
    <dgm:cxn modelId="{294C2F70-80E3-42FC-9D8E-93021DF23042}" srcId="{6945ACE1-D52D-4C6B-B46C-727632AEF0CB}" destId="{61A7709A-D3C8-42EC-B364-4BC213EE4CB8}" srcOrd="0" destOrd="0" parTransId="{A3EE3A17-85DE-47A7-9340-219B7C380FEA}" sibTransId="{3FB466B3-A772-415F-AD2C-6E2C118C2C1F}"/>
    <dgm:cxn modelId="{E986AF74-5B3A-4446-8F3B-72B32357769C}" type="presOf" srcId="{6945ACE1-D52D-4C6B-B46C-727632AEF0CB}" destId="{41F4547A-0D52-45BB-84D2-36F10AA497F8}" srcOrd="0" destOrd="0" presId="urn:microsoft.com/office/officeart/2005/8/layout/cycle6"/>
    <dgm:cxn modelId="{577A7058-9EE6-4C9B-A51B-0C678A099C8A}" srcId="{6945ACE1-D52D-4C6B-B46C-727632AEF0CB}" destId="{F99D625F-992A-4281-9ADC-0A1872602F8A}" srcOrd="2" destOrd="0" parTransId="{D31C3518-CAC0-4B1C-B651-223D54252FDC}" sibTransId="{BE01DE29-8A92-447E-98C8-BA36253DE637}"/>
    <dgm:cxn modelId="{9E74B77E-9784-47BB-A72D-276D6E5D9DB2}" type="presOf" srcId="{57D1D31F-326F-4545-A25D-01527BF9BADF}" destId="{46BC6C11-BA19-4445-9504-FA26BF9DD5F7}" srcOrd="0" destOrd="0" presId="urn:microsoft.com/office/officeart/2005/8/layout/cycle6"/>
    <dgm:cxn modelId="{6C2197BC-1BD2-49C1-9B99-8D0ACC49FC37}" type="presOf" srcId="{61A7709A-D3C8-42EC-B364-4BC213EE4CB8}" destId="{4B9B972C-F165-4FA6-8AE8-50D4A34B57F7}" srcOrd="0" destOrd="0" presId="urn:microsoft.com/office/officeart/2005/8/layout/cycle6"/>
    <dgm:cxn modelId="{D6D0A0DC-F8B7-40F9-8797-A21D8840BD7C}" type="presOf" srcId="{E15CCB09-20A9-4730-97E5-93CDA35DB2AD}" destId="{73C77583-F9EB-47FE-B074-BF8D0ACD69E3}" srcOrd="0" destOrd="0" presId="urn:microsoft.com/office/officeart/2005/8/layout/cycle6"/>
    <dgm:cxn modelId="{0E9F30EF-2F1A-4D95-810E-9A8A4DA5C01C}" type="presOf" srcId="{F99D625F-992A-4281-9ADC-0A1872602F8A}" destId="{8B01F163-C1B0-48C3-BAC6-82FBAA5F4502}" srcOrd="0" destOrd="0" presId="urn:microsoft.com/office/officeart/2005/8/layout/cycle6"/>
    <dgm:cxn modelId="{35D22A08-08C7-42F2-989A-D3253FC1F099}" type="presParOf" srcId="{41F4547A-0D52-45BB-84D2-36F10AA497F8}" destId="{4B9B972C-F165-4FA6-8AE8-50D4A34B57F7}" srcOrd="0" destOrd="0" presId="urn:microsoft.com/office/officeart/2005/8/layout/cycle6"/>
    <dgm:cxn modelId="{553ED549-1B60-4486-A66A-AB46CE5E9CB7}" type="presParOf" srcId="{41F4547A-0D52-45BB-84D2-36F10AA497F8}" destId="{A0174D0B-E1AC-49AF-A719-EDC5E70DE138}" srcOrd="1" destOrd="0" presId="urn:microsoft.com/office/officeart/2005/8/layout/cycle6"/>
    <dgm:cxn modelId="{170DE6CC-F0A5-4597-A1A0-FC5FF520FBDC}" type="presParOf" srcId="{41F4547A-0D52-45BB-84D2-36F10AA497F8}" destId="{69B19500-4153-4B26-874B-FBE2FBE1DB55}" srcOrd="2" destOrd="0" presId="urn:microsoft.com/office/officeart/2005/8/layout/cycle6"/>
    <dgm:cxn modelId="{3780E3CF-DCF6-41A1-980A-7D537B7314DB}" type="presParOf" srcId="{41F4547A-0D52-45BB-84D2-36F10AA497F8}" destId="{73C77583-F9EB-47FE-B074-BF8D0ACD69E3}" srcOrd="3" destOrd="0" presId="urn:microsoft.com/office/officeart/2005/8/layout/cycle6"/>
    <dgm:cxn modelId="{486D01FA-6EF3-4018-B2B4-20339E8CD51D}" type="presParOf" srcId="{41F4547A-0D52-45BB-84D2-36F10AA497F8}" destId="{DB2BF39E-24B1-4174-9DAA-71918B6F8960}" srcOrd="4" destOrd="0" presId="urn:microsoft.com/office/officeart/2005/8/layout/cycle6"/>
    <dgm:cxn modelId="{1562D3BA-9D64-4A98-B673-C8170B706CC1}" type="presParOf" srcId="{41F4547A-0D52-45BB-84D2-36F10AA497F8}" destId="{39667E60-4495-4561-85B7-9084FDB48816}" srcOrd="5" destOrd="0" presId="urn:microsoft.com/office/officeart/2005/8/layout/cycle6"/>
    <dgm:cxn modelId="{222576C4-491D-43D3-9D85-9CF52E052BB3}" type="presParOf" srcId="{41F4547A-0D52-45BB-84D2-36F10AA497F8}" destId="{8B01F163-C1B0-48C3-BAC6-82FBAA5F4502}" srcOrd="6" destOrd="0" presId="urn:microsoft.com/office/officeart/2005/8/layout/cycle6"/>
    <dgm:cxn modelId="{2E7AD474-AAD1-48B8-BA5D-C25A946A260E}" type="presParOf" srcId="{41F4547A-0D52-45BB-84D2-36F10AA497F8}" destId="{1E7B2CBD-4A46-4958-AE3E-B60791F9186C}" srcOrd="7" destOrd="0" presId="urn:microsoft.com/office/officeart/2005/8/layout/cycle6"/>
    <dgm:cxn modelId="{93DF47A9-BE10-448D-938C-6B8750119D5D}" type="presParOf" srcId="{41F4547A-0D52-45BB-84D2-36F10AA497F8}" destId="{E4FA8EC1-0ACB-4507-9049-B9564622B96C}" srcOrd="8" destOrd="0" presId="urn:microsoft.com/office/officeart/2005/8/layout/cycle6"/>
    <dgm:cxn modelId="{E34A46F7-F2D4-4C5B-AF30-8D2962FEB7EF}" type="presParOf" srcId="{41F4547A-0D52-45BB-84D2-36F10AA497F8}" destId="{5AAEA5C6-B557-4D86-BA1B-9962A0BC640E}" srcOrd="9" destOrd="0" presId="urn:microsoft.com/office/officeart/2005/8/layout/cycle6"/>
    <dgm:cxn modelId="{764F2FE1-63CC-4F3A-ACD2-ACCB9599CB2B}" type="presParOf" srcId="{41F4547A-0D52-45BB-84D2-36F10AA497F8}" destId="{6731C5EA-8908-44F9-8283-A271E054684E}" srcOrd="10" destOrd="0" presId="urn:microsoft.com/office/officeart/2005/8/layout/cycle6"/>
    <dgm:cxn modelId="{10811A99-181B-4E0B-93DD-031F17FDF77A}" type="presParOf" srcId="{41F4547A-0D52-45BB-84D2-36F10AA497F8}" destId="{46BC6C11-BA19-4445-9504-FA26BF9DD5F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385AB-AF5D-4E6B-9081-2E0CFB88A1E9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6E8DD379-6AA8-4BA3-8EFA-FCB96AAE66A8}">
      <dgm:prSet phldrT="[Texto]" phldr="0"/>
      <dgm:spPr/>
      <dgm:t>
        <a:bodyPr/>
        <a:lstStyle/>
        <a:p>
          <a:r>
            <a:rPr lang="pt-BR">
              <a:solidFill>
                <a:schemeClr val="tx1"/>
              </a:solidFill>
              <a:latin typeface="Calibri"/>
            </a:rPr>
            <a:t>ASTEC-EPTIC</a:t>
          </a:r>
          <a:endParaRPr lang="pt-BR">
            <a:solidFill>
              <a:schemeClr val="tx1"/>
            </a:solidFill>
          </a:endParaRPr>
        </a:p>
      </dgm:t>
    </dgm:pt>
    <dgm:pt modelId="{653BCB99-C7DC-417F-A3AC-AFE36091DAFE}" type="parTrans" cxnId="{500640A8-E9D6-4AFF-979B-5FD32ED09F55}">
      <dgm:prSet/>
      <dgm:spPr/>
      <dgm:t>
        <a:bodyPr/>
        <a:lstStyle/>
        <a:p>
          <a:endParaRPr lang="pt-BR"/>
        </a:p>
      </dgm:t>
    </dgm:pt>
    <dgm:pt modelId="{9C971829-7445-4F06-AFB6-064A046F4158}" type="sibTrans" cxnId="{500640A8-E9D6-4AFF-979B-5FD32ED09F55}">
      <dgm:prSet/>
      <dgm:spPr/>
      <dgm:t>
        <a:bodyPr/>
        <a:lstStyle/>
        <a:p>
          <a:endParaRPr lang="pt-BR"/>
        </a:p>
      </dgm:t>
    </dgm:pt>
    <dgm:pt modelId="{E4BCAE33-E840-4BE2-81F4-F5188E8D768C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Indicações e Definição da ASTEC-EPTIC</a:t>
          </a:r>
          <a:endParaRPr lang="pt-BR">
            <a:solidFill>
              <a:schemeClr val="tx1"/>
            </a:solidFill>
          </a:endParaRPr>
        </a:p>
      </dgm:t>
    </dgm:pt>
    <dgm:pt modelId="{ECBF4632-3333-461C-8E40-466BB1F13DA7}" type="parTrans" cxnId="{761C79DD-1B91-4528-8A68-0AF36B1F1208}">
      <dgm:prSet/>
      <dgm:spPr/>
      <dgm:t>
        <a:bodyPr/>
        <a:lstStyle/>
        <a:p>
          <a:endParaRPr lang="pt-BR"/>
        </a:p>
      </dgm:t>
    </dgm:pt>
    <dgm:pt modelId="{CB952F6B-3DF5-469F-B8DC-481091628D2B}" type="sibTrans" cxnId="{761C79DD-1B91-4528-8A68-0AF36B1F1208}">
      <dgm:prSet/>
      <dgm:spPr/>
      <dgm:t>
        <a:bodyPr/>
        <a:lstStyle/>
        <a:p>
          <a:endParaRPr lang="pt-BR"/>
        </a:p>
      </dgm:t>
    </dgm:pt>
    <dgm:pt modelId="{24F827D4-8483-416C-B19E-392499C1AAEF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1ª REUNIÃO </a:t>
          </a:r>
          <a:endParaRPr lang="pt-BR">
            <a:solidFill>
              <a:schemeClr val="tx1"/>
            </a:solidFill>
          </a:endParaRPr>
        </a:p>
      </dgm:t>
    </dgm:pt>
    <dgm:pt modelId="{A72810CC-227E-4A00-99C5-2FC7FE4DBD94}" type="parTrans" cxnId="{72C5A1F1-E012-4D78-902B-FBDEA1F22FD4}">
      <dgm:prSet/>
      <dgm:spPr/>
      <dgm:t>
        <a:bodyPr/>
        <a:lstStyle/>
        <a:p>
          <a:endParaRPr lang="pt-BR"/>
        </a:p>
      </dgm:t>
    </dgm:pt>
    <dgm:pt modelId="{1141A6B3-B5C3-4681-B867-E50DAD461BCA}" type="sibTrans" cxnId="{72C5A1F1-E012-4D78-902B-FBDEA1F22FD4}">
      <dgm:prSet/>
      <dgm:spPr/>
      <dgm:t>
        <a:bodyPr/>
        <a:lstStyle/>
        <a:p>
          <a:endParaRPr lang="pt-BR"/>
        </a:p>
      </dgm:t>
    </dgm:pt>
    <dgm:pt modelId="{277553B2-1472-47B5-A333-8181D64B4309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Atribuições do CGD</a:t>
          </a:r>
          <a:endParaRPr lang="pt-BR">
            <a:solidFill>
              <a:schemeClr val="tx1"/>
            </a:solidFill>
          </a:endParaRPr>
        </a:p>
      </dgm:t>
    </dgm:pt>
    <dgm:pt modelId="{85F3DC6A-6629-4E6B-ACDD-7D9B94DFB3AA}" type="parTrans" cxnId="{327EFD8F-78AC-4BF9-8762-4F3CD1B3A75A}">
      <dgm:prSet/>
      <dgm:spPr/>
      <dgm:t>
        <a:bodyPr/>
        <a:lstStyle/>
        <a:p>
          <a:endParaRPr lang="pt-BR"/>
        </a:p>
      </dgm:t>
    </dgm:pt>
    <dgm:pt modelId="{F24FF62E-7EF2-4BBC-AF75-542A5B3CF249}" type="sibTrans" cxnId="{327EFD8F-78AC-4BF9-8762-4F3CD1B3A75A}">
      <dgm:prSet/>
      <dgm:spPr/>
      <dgm:t>
        <a:bodyPr/>
        <a:lstStyle/>
        <a:p>
          <a:endParaRPr lang="pt-BR"/>
        </a:p>
      </dgm:t>
    </dgm:pt>
    <dgm:pt modelId="{9836F03A-5400-41F9-858A-8CE88839FE38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Histórico</a:t>
          </a:r>
          <a:endParaRPr lang="pt-BR">
            <a:solidFill>
              <a:schemeClr val="tx1"/>
            </a:solidFill>
          </a:endParaRPr>
        </a:p>
      </dgm:t>
    </dgm:pt>
    <dgm:pt modelId="{27A3205E-9542-4E9F-B118-C71FB340D1CC}" type="parTrans" cxnId="{55C29A62-D105-48BA-8660-F62A2A529302}">
      <dgm:prSet/>
      <dgm:spPr/>
      <dgm:t>
        <a:bodyPr/>
        <a:lstStyle/>
        <a:p>
          <a:endParaRPr lang="pt-BR"/>
        </a:p>
      </dgm:t>
    </dgm:pt>
    <dgm:pt modelId="{E275029A-4E83-4EAC-B4A3-28D8D9A76B5D}" type="sibTrans" cxnId="{55C29A62-D105-48BA-8660-F62A2A529302}">
      <dgm:prSet/>
      <dgm:spPr/>
      <dgm:t>
        <a:bodyPr/>
        <a:lstStyle/>
        <a:p>
          <a:endParaRPr lang="pt-BR"/>
        </a:p>
      </dgm:t>
    </dgm:pt>
    <dgm:pt modelId="{36B08661-901D-484C-90E4-4FB4B3A1B375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2ª REUNIÃO</a:t>
          </a:r>
          <a:endParaRPr lang="pt-BR">
            <a:solidFill>
              <a:schemeClr val="tx1"/>
            </a:solidFill>
          </a:endParaRPr>
        </a:p>
      </dgm:t>
    </dgm:pt>
    <dgm:pt modelId="{71322210-D99B-4675-9216-7F696D0453F5}" type="parTrans" cxnId="{B52DA403-4483-4E9F-A670-1981AD54FA3F}">
      <dgm:prSet/>
      <dgm:spPr/>
      <dgm:t>
        <a:bodyPr/>
        <a:lstStyle/>
        <a:p>
          <a:endParaRPr lang="pt-BR"/>
        </a:p>
      </dgm:t>
    </dgm:pt>
    <dgm:pt modelId="{7BCF8AC2-DACB-4E5B-8093-E614859F39FB}" type="sibTrans" cxnId="{B52DA403-4483-4E9F-A670-1981AD54FA3F}">
      <dgm:prSet/>
      <dgm:spPr/>
      <dgm:t>
        <a:bodyPr/>
        <a:lstStyle/>
        <a:p>
          <a:endParaRPr lang="pt-BR"/>
        </a:p>
      </dgm:t>
    </dgm:pt>
    <dgm:pt modelId="{4ADC903D-410E-42B5-B519-8CE0D4530410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Minuta de Nota Técnica</a:t>
          </a:r>
          <a:endParaRPr lang="pt-BR">
            <a:solidFill>
              <a:schemeClr val="tx1"/>
            </a:solidFill>
          </a:endParaRPr>
        </a:p>
      </dgm:t>
    </dgm:pt>
    <dgm:pt modelId="{0B64ABB4-C6E7-418A-A7A5-4A5832611051}" type="parTrans" cxnId="{FBF2D9B1-AE49-4616-B979-6E2476B56859}">
      <dgm:prSet/>
      <dgm:spPr/>
      <dgm:t>
        <a:bodyPr/>
        <a:lstStyle/>
        <a:p>
          <a:endParaRPr lang="pt-BR"/>
        </a:p>
      </dgm:t>
    </dgm:pt>
    <dgm:pt modelId="{C55173F1-DA3A-4C00-BB15-A198E41544BF}" type="sibTrans" cxnId="{FBF2D9B1-AE49-4616-B979-6E2476B56859}">
      <dgm:prSet/>
      <dgm:spPr/>
      <dgm:t>
        <a:bodyPr/>
        <a:lstStyle/>
        <a:p>
          <a:endParaRPr lang="pt-BR"/>
        </a:p>
      </dgm:t>
    </dgm:pt>
    <dgm:pt modelId="{3D05CC83-2B9C-4950-AD58-D2968D45F4B7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Minuta de Portaria (anexo). </a:t>
          </a:r>
        </a:p>
      </dgm:t>
    </dgm:pt>
    <dgm:pt modelId="{DB04FE9C-EF16-40B1-93AC-9F1CE46C5525}" type="parTrans" cxnId="{ABAED5AA-9198-4866-B7DE-75B0B8E70B6A}">
      <dgm:prSet/>
      <dgm:spPr/>
      <dgm:t>
        <a:bodyPr/>
        <a:lstStyle/>
        <a:p>
          <a:endParaRPr lang="pt-BR"/>
        </a:p>
      </dgm:t>
    </dgm:pt>
    <dgm:pt modelId="{19E736EE-FDAB-4C2C-A194-0B96B6FE5B59}" type="sibTrans" cxnId="{ABAED5AA-9198-4866-B7DE-75B0B8E70B6A}">
      <dgm:prSet/>
      <dgm:spPr/>
      <dgm:t>
        <a:bodyPr/>
        <a:lstStyle/>
        <a:p>
          <a:endParaRPr lang="pt-BR"/>
        </a:p>
      </dgm:t>
    </dgm:pt>
    <dgm:pt modelId="{E4F9795B-1F63-4764-AB54-F16E29DAA4F2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Convocações para reuniões</a:t>
          </a:r>
        </a:p>
      </dgm:t>
    </dgm:pt>
    <dgm:pt modelId="{9B1F1252-98E9-4DEC-8FB0-09D8C3EDDFDB}" type="parTrans" cxnId="{7507FAFC-8E1F-4D26-BCF8-1BB3FF9E643A}">
      <dgm:prSet/>
      <dgm:spPr/>
      <dgm:t>
        <a:bodyPr/>
        <a:lstStyle/>
        <a:p>
          <a:endParaRPr lang="pt-BR"/>
        </a:p>
      </dgm:t>
    </dgm:pt>
    <dgm:pt modelId="{528DF4E2-F846-4457-B84A-AC71FDF7E418}" type="sibTrans" cxnId="{7507FAFC-8E1F-4D26-BCF8-1BB3FF9E643A}">
      <dgm:prSet/>
      <dgm:spPr/>
      <dgm:t>
        <a:bodyPr/>
        <a:lstStyle/>
        <a:p>
          <a:endParaRPr lang="pt-BR"/>
        </a:p>
      </dgm:t>
    </dgm:pt>
    <dgm:pt modelId="{816873C6-583F-42D0-9D66-471800573D87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Atribuições ASTEC-EPTIC</a:t>
          </a:r>
        </a:p>
      </dgm:t>
    </dgm:pt>
    <dgm:pt modelId="{2CA5EB8D-8B1D-4AF5-8827-06B4A2E80F31}" type="parTrans" cxnId="{8E2CBC70-AADE-4D86-84F7-A33EB0302439}">
      <dgm:prSet/>
      <dgm:spPr/>
      <dgm:t>
        <a:bodyPr/>
        <a:lstStyle/>
        <a:p>
          <a:endParaRPr lang="pt-BR"/>
        </a:p>
      </dgm:t>
    </dgm:pt>
    <dgm:pt modelId="{D1021C27-D9AF-4FB6-ABCB-20E8DCF1F8FF}" type="sibTrans" cxnId="{8E2CBC70-AADE-4D86-84F7-A33EB0302439}">
      <dgm:prSet/>
      <dgm:spPr/>
      <dgm:t>
        <a:bodyPr/>
        <a:lstStyle/>
        <a:p>
          <a:endParaRPr lang="pt-BR"/>
        </a:p>
      </dgm:t>
    </dgm:pt>
    <dgm:pt modelId="{1109F4F7-C602-4903-8A21-31998B5DE5E9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Planejamento das atividades</a:t>
          </a:r>
        </a:p>
      </dgm:t>
    </dgm:pt>
    <dgm:pt modelId="{94281ED2-8BFE-48B8-91D7-0C7D314ED65D}" type="parTrans" cxnId="{D5B73DDA-F5BF-456B-989D-9F775E95B1A6}">
      <dgm:prSet/>
      <dgm:spPr/>
      <dgm:t>
        <a:bodyPr/>
        <a:lstStyle/>
        <a:p>
          <a:endParaRPr lang="pt-BR"/>
        </a:p>
      </dgm:t>
    </dgm:pt>
    <dgm:pt modelId="{D944AC1E-C619-4F79-9E26-BD775ADE3007}" type="sibTrans" cxnId="{D5B73DDA-F5BF-456B-989D-9F775E95B1A6}">
      <dgm:prSet/>
      <dgm:spPr/>
      <dgm:t>
        <a:bodyPr/>
        <a:lstStyle/>
        <a:p>
          <a:endParaRPr lang="pt-BR"/>
        </a:p>
      </dgm:t>
    </dgm:pt>
    <dgm:pt modelId="{1AADDF42-0119-4C98-B186-AA260135EB24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Abertura de Processo SUPER</a:t>
          </a:r>
        </a:p>
      </dgm:t>
    </dgm:pt>
    <dgm:pt modelId="{C99C0D06-9B4B-44FC-B422-49D53CD9D93E}" type="parTrans" cxnId="{7F246563-8C42-4ED1-B713-EF6195A87E86}">
      <dgm:prSet/>
      <dgm:spPr/>
      <dgm:t>
        <a:bodyPr/>
        <a:lstStyle/>
        <a:p>
          <a:endParaRPr lang="pt-BR"/>
        </a:p>
      </dgm:t>
    </dgm:pt>
    <dgm:pt modelId="{25046284-0AE5-49DE-843D-ABE8F4DF1A6C}" type="sibTrans" cxnId="{7F246563-8C42-4ED1-B713-EF6195A87E86}">
      <dgm:prSet/>
      <dgm:spPr/>
      <dgm:t>
        <a:bodyPr/>
        <a:lstStyle/>
        <a:p>
          <a:endParaRPr lang="pt-BR"/>
        </a:p>
      </dgm:t>
    </dgm:pt>
    <dgm:pt modelId="{5359685C-A342-44EB-9D37-3A0036E158C9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Abertura de Canal via TEAMS</a:t>
          </a:r>
        </a:p>
      </dgm:t>
    </dgm:pt>
    <dgm:pt modelId="{1C733313-8D2B-434E-94DD-F50E8EBA9137}" type="parTrans" cxnId="{D431D09F-5918-4AD3-AD94-D4495863695A}">
      <dgm:prSet/>
      <dgm:spPr/>
      <dgm:t>
        <a:bodyPr/>
        <a:lstStyle/>
        <a:p>
          <a:endParaRPr lang="pt-BR"/>
        </a:p>
      </dgm:t>
    </dgm:pt>
    <dgm:pt modelId="{55020830-5289-4140-B94D-28C19263CD3C}" type="sibTrans" cxnId="{D431D09F-5918-4AD3-AD94-D4495863695A}">
      <dgm:prSet/>
      <dgm:spPr/>
      <dgm:t>
        <a:bodyPr/>
        <a:lstStyle/>
        <a:p>
          <a:endParaRPr lang="pt-BR"/>
        </a:p>
      </dgm:t>
    </dgm:pt>
    <dgm:pt modelId="{8DF06A44-22D3-40B5-A06A-7DB8FCA21897}">
      <dgm:prSet phldr="0"/>
      <dgm:spPr/>
      <dgm:t>
        <a:bodyPr/>
        <a:lstStyle/>
        <a:p>
          <a:pPr rtl="0"/>
          <a:endParaRPr lang="pt-BR">
            <a:solidFill>
              <a:schemeClr val="tx1"/>
            </a:solidFill>
            <a:latin typeface="Calibri"/>
          </a:endParaRPr>
        </a:p>
      </dgm:t>
    </dgm:pt>
    <dgm:pt modelId="{837303E1-A596-44FB-B22B-D92EAC2A2B15}" type="parTrans" cxnId="{A3D00B6D-EBBA-406E-BA3D-2CF34E18DF3C}">
      <dgm:prSet/>
      <dgm:spPr/>
      <dgm:t>
        <a:bodyPr/>
        <a:lstStyle/>
        <a:p>
          <a:endParaRPr lang="pt-BR"/>
        </a:p>
      </dgm:t>
    </dgm:pt>
    <dgm:pt modelId="{CDE8E5F3-CD35-4269-A597-441A27ED2F45}" type="sibTrans" cxnId="{A3D00B6D-EBBA-406E-BA3D-2CF34E18DF3C}">
      <dgm:prSet/>
      <dgm:spPr/>
      <dgm:t>
        <a:bodyPr/>
        <a:lstStyle/>
        <a:p>
          <a:endParaRPr lang="pt-BR"/>
        </a:p>
      </dgm:t>
    </dgm:pt>
    <dgm:pt modelId="{5EF107A9-DA2E-4FF6-A59A-2E6C3DC0C81B}" type="pres">
      <dgm:prSet presAssocID="{098385AB-AF5D-4E6B-9081-2E0CFB88A1E9}" presName="Name0" presStyleCnt="0">
        <dgm:presLayoutVars>
          <dgm:dir/>
          <dgm:animLvl val="lvl"/>
          <dgm:resizeHandles val="exact"/>
        </dgm:presLayoutVars>
      </dgm:prSet>
      <dgm:spPr/>
    </dgm:pt>
    <dgm:pt modelId="{51A07476-7905-471E-B467-28834E41C486}" type="pres">
      <dgm:prSet presAssocID="{098385AB-AF5D-4E6B-9081-2E0CFB88A1E9}" presName="tSp" presStyleCnt="0"/>
      <dgm:spPr/>
    </dgm:pt>
    <dgm:pt modelId="{D12F26E3-0C05-4123-821B-92EA1E0D9364}" type="pres">
      <dgm:prSet presAssocID="{098385AB-AF5D-4E6B-9081-2E0CFB88A1E9}" presName="bSp" presStyleCnt="0"/>
      <dgm:spPr/>
    </dgm:pt>
    <dgm:pt modelId="{FC2EC228-BE12-46B0-A5BD-32151107E47A}" type="pres">
      <dgm:prSet presAssocID="{098385AB-AF5D-4E6B-9081-2E0CFB88A1E9}" presName="process" presStyleCnt="0"/>
      <dgm:spPr/>
    </dgm:pt>
    <dgm:pt modelId="{6320028E-21A6-47E4-B868-0ADDBE209F7B}" type="pres">
      <dgm:prSet presAssocID="{6E8DD379-6AA8-4BA3-8EFA-FCB96AAE66A8}" presName="composite1" presStyleCnt="0"/>
      <dgm:spPr/>
    </dgm:pt>
    <dgm:pt modelId="{AE069EB6-2925-454B-BBC9-2AD31017B48E}" type="pres">
      <dgm:prSet presAssocID="{6E8DD379-6AA8-4BA3-8EFA-FCB96AAE66A8}" presName="dummyNode1" presStyleLbl="node1" presStyleIdx="0" presStyleCnt="3"/>
      <dgm:spPr/>
    </dgm:pt>
    <dgm:pt modelId="{5047A33E-04C7-45B2-A349-38C2E47D6A8F}" type="pres">
      <dgm:prSet presAssocID="{6E8DD379-6AA8-4BA3-8EFA-FCB96AAE66A8}" presName="childNode1" presStyleLbl="bgAcc1" presStyleIdx="0" presStyleCnt="3">
        <dgm:presLayoutVars>
          <dgm:bulletEnabled val="1"/>
        </dgm:presLayoutVars>
      </dgm:prSet>
      <dgm:spPr/>
    </dgm:pt>
    <dgm:pt modelId="{E3EFF69B-BB45-4667-8DF2-D7384E1ABAAB}" type="pres">
      <dgm:prSet presAssocID="{6E8DD379-6AA8-4BA3-8EFA-FCB96AAE66A8}" presName="childNode1tx" presStyleLbl="bgAcc1" presStyleIdx="0" presStyleCnt="3">
        <dgm:presLayoutVars>
          <dgm:bulletEnabled val="1"/>
        </dgm:presLayoutVars>
      </dgm:prSet>
      <dgm:spPr/>
    </dgm:pt>
    <dgm:pt modelId="{ED43EAE6-4F6F-46C2-A507-35B7CF6A44D6}" type="pres">
      <dgm:prSet presAssocID="{6E8DD379-6AA8-4BA3-8EFA-FCB96AAE66A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54D9A60-BEF5-4AE5-A3B6-9F0D34E32241}" type="pres">
      <dgm:prSet presAssocID="{6E8DD379-6AA8-4BA3-8EFA-FCB96AAE66A8}" presName="connSite1" presStyleCnt="0"/>
      <dgm:spPr/>
    </dgm:pt>
    <dgm:pt modelId="{C5EAA36D-A180-49F5-8A86-6161A0436068}" type="pres">
      <dgm:prSet presAssocID="{9C971829-7445-4F06-AFB6-064A046F4158}" presName="Name9" presStyleLbl="sibTrans2D1" presStyleIdx="0" presStyleCnt="2"/>
      <dgm:spPr/>
    </dgm:pt>
    <dgm:pt modelId="{1E738D3B-EDDD-415C-9FCA-A5188B9E2BD6}" type="pres">
      <dgm:prSet presAssocID="{24F827D4-8483-416C-B19E-392499C1AAEF}" presName="composite2" presStyleCnt="0"/>
      <dgm:spPr/>
    </dgm:pt>
    <dgm:pt modelId="{3924C21F-2AA5-4569-9EFD-04A4E3652279}" type="pres">
      <dgm:prSet presAssocID="{24F827D4-8483-416C-B19E-392499C1AAEF}" presName="dummyNode2" presStyleLbl="node1" presStyleIdx="0" presStyleCnt="3"/>
      <dgm:spPr/>
    </dgm:pt>
    <dgm:pt modelId="{B5E58FB0-C530-44EE-AEB7-82E044895C69}" type="pres">
      <dgm:prSet presAssocID="{24F827D4-8483-416C-B19E-392499C1AAEF}" presName="childNode2" presStyleLbl="bgAcc1" presStyleIdx="1" presStyleCnt="3">
        <dgm:presLayoutVars>
          <dgm:bulletEnabled val="1"/>
        </dgm:presLayoutVars>
      </dgm:prSet>
      <dgm:spPr/>
    </dgm:pt>
    <dgm:pt modelId="{58EA8E4A-E608-4DC0-8FC0-60764535FA51}" type="pres">
      <dgm:prSet presAssocID="{24F827D4-8483-416C-B19E-392499C1AAEF}" presName="childNode2tx" presStyleLbl="bgAcc1" presStyleIdx="1" presStyleCnt="3">
        <dgm:presLayoutVars>
          <dgm:bulletEnabled val="1"/>
        </dgm:presLayoutVars>
      </dgm:prSet>
      <dgm:spPr/>
    </dgm:pt>
    <dgm:pt modelId="{C4E4C533-F596-4C8D-BF4E-6600A06DEE3A}" type="pres">
      <dgm:prSet presAssocID="{24F827D4-8483-416C-B19E-392499C1AAE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68F9055-FED0-4FA6-9104-88F7A3461F32}" type="pres">
      <dgm:prSet presAssocID="{24F827D4-8483-416C-B19E-392499C1AAEF}" presName="connSite2" presStyleCnt="0"/>
      <dgm:spPr/>
    </dgm:pt>
    <dgm:pt modelId="{A1B677EC-7D84-42C1-85B2-8BACD18D57A7}" type="pres">
      <dgm:prSet presAssocID="{1141A6B3-B5C3-4681-B867-E50DAD461BCA}" presName="Name18" presStyleLbl="sibTrans2D1" presStyleIdx="1" presStyleCnt="2"/>
      <dgm:spPr/>
    </dgm:pt>
    <dgm:pt modelId="{21590BA1-426D-42E7-9803-9DE4FC0A0121}" type="pres">
      <dgm:prSet presAssocID="{36B08661-901D-484C-90E4-4FB4B3A1B375}" presName="composite1" presStyleCnt="0"/>
      <dgm:spPr/>
    </dgm:pt>
    <dgm:pt modelId="{104A0E1F-2AA2-4B30-A165-80E7584287A1}" type="pres">
      <dgm:prSet presAssocID="{36B08661-901D-484C-90E4-4FB4B3A1B375}" presName="dummyNode1" presStyleLbl="node1" presStyleIdx="1" presStyleCnt="3"/>
      <dgm:spPr/>
    </dgm:pt>
    <dgm:pt modelId="{19FD11FC-418C-441D-8AFC-915C54D35564}" type="pres">
      <dgm:prSet presAssocID="{36B08661-901D-484C-90E4-4FB4B3A1B375}" presName="childNode1" presStyleLbl="bgAcc1" presStyleIdx="2" presStyleCnt="3">
        <dgm:presLayoutVars>
          <dgm:bulletEnabled val="1"/>
        </dgm:presLayoutVars>
      </dgm:prSet>
      <dgm:spPr/>
    </dgm:pt>
    <dgm:pt modelId="{CF660577-CC8D-4BC2-94A5-C99A21152933}" type="pres">
      <dgm:prSet presAssocID="{36B08661-901D-484C-90E4-4FB4B3A1B375}" presName="childNode1tx" presStyleLbl="bgAcc1" presStyleIdx="2" presStyleCnt="3">
        <dgm:presLayoutVars>
          <dgm:bulletEnabled val="1"/>
        </dgm:presLayoutVars>
      </dgm:prSet>
      <dgm:spPr/>
    </dgm:pt>
    <dgm:pt modelId="{AA7A4B5F-C808-40D6-9D58-7AE9A7996484}" type="pres">
      <dgm:prSet presAssocID="{36B08661-901D-484C-90E4-4FB4B3A1B37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D8E7D21-88D3-4B54-A960-CBAE388D9EB9}" type="pres">
      <dgm:prSet presAssocID="{36B08661-901D-484C-90E4-4FB4B3A1B375}" presName="connSite1" presStyleCnt="0"/>
      <dgm:spPr/>
    </dgm:pt>
  </dgm:ptLst>
  <dgm:cxnLst>
    <dgm:cxn modelId="{2B780902-6E68-4F43-B7F9-286CA33A8EB9}" type="presOf" srcId="{36B08661-901D-484C-90E4-4FB4B3A1B375}" destId="{AA7A4B5F-C808-40D6-9D58-7AE9A7996484}" srcOrd="0" destOrd="0" presId="urn:microsoft.com/office/officeart/2005/8/layout/hProcess4"/>
    <dgm:cxn modelId="{901BF802-6FAF-452D-B2D4-68C11CC6EA44}" type="presOf" srcId="{1109F4F7-C602-4903-8A21-31998B5DE5E9}" destId="{B5E58FB0-C530-44EE-AEB7-82E044895C69}" srcOrd="0" destOrd="3" presId="urn:microsoft.com/office/officeart/2005/8/layout/hProcess4"/>
    <dgm:cxn modelId="{B52DA403-4483-4E9F-A670-1981AD54FA3F}" srcId="{098385AB-AF5D-4E6B-9081-2E0CFB88A1E9}" destId="{36B08661-901D-484C-90E4-4FB4B3A1B375}" srcOrd="2" destOrd="0" parTransId="{71322210-D99B-4675-9216-7F696D0453F5}" sibTransId="{7BCF8AC2-DACB-4E5B-8093-E614859F39FB}"/>
    <dgm:cxn modelId="{638A840E-A0D1-4CF6-B15E-DC30A049498D}" type="presOf" srcId="{1AADDF42-0119-4C98-B186-AA260135EB24}" destId="{5047A33E-04C7-45B2-A349-38C2E47D6A8F}" srcOrd="0" destOrd="2" presId="urn:microsoft.com/office/officeart/2005/8/layout/hProcess4"/>
    <dgm:cxn modelId="{1D2C8D10-6E9F-45DF-BB4B-94AF57379A2F}" type="presOf" srcId="{9836F03A-5400-41F9-858A-8CE88839FE38}" destId="{58EA8E4A-E608-4DC0-8FC0-60764535FA51}" srcOrd="1" destOrd="1" presId="urn:microsoft.com/office/officeart/2005/8/layout/hProcess4"/>
    <dgm:cxn modelId="{CAE8EC1A-44D1-4B33-9C05-A532E89C178E}" type="presOf" srcId="{6E8DD379-6AA8-4BA3-8EFA-FCB96AAE66A8}" destId="{ED43EAE6-4F6F-46C2-A507-35B7CF6A44D6}" srcOrd="0" destOrd="0" presId="urn:microsoft.com/office/officeart/2005/8/layout/hProcess4"/>
    <dgm:cxn modelId="{3CD90B1F-9842-4DB0-A4B2-40DDAB76F7A1}" type="presOf" srcId="{277553B2-1472-47B5-A333-8181D64B4309}" destId="{58EA8E4A-E608-4DC0-8FC0-60764535FA51}" srcOrd="1" destOrd="0" presId="urn:microsoft.com/office/officeart/2005/8/layout/hProcess4"/>
    <dgm:cxn modelId="{3C279F26-DD95-4211-83CE-5A79C0EE70C7}" type="presOf" srcId="{E4F9795B-1F63-4764-AB54-F16E29DAA4F2}" destId="{5047A33E-04C7-45B2-A349-38C2E47D6A8F}" srcOrd="0" destOrd="1" presId="urn:microsoft.com/office/officeart/2005/8/layout/hProcess4"/>
    <dgm:cxn modelId="{2EFE5033-4205-44D5-9E24-0E9179DEA903}" type="presOf" srcId="{4ADC903D-410E-42B5-B519-8CE0D4530410}" destId="{CF660577-CC8D-4BC2-94A5-C99A21152933}" srcOrd="1" destOrd="0" presId="urn:microsoft.com/office/officeart/2005/8/layout/hProcess4"/>
    <dgm:cxn modelId="{55C29A62-D105-48BA-8660-F62A2A529302}" srcId="{24F827D4-8483-416C-B19E-392499C1AAEF}" destId="{9836F03A-5400-41F9-858A-8CE88839FE38}" srcOrd="1" destOrd="0" parTransId="{27A3205E-9542-4E9F-B118-C71FB340D1CC}" sibTransId="{E275029A-4E83-4EAC-B4A3-28D8D9A76B5D}"/>
    <dgm:cxn modelId="{7F246563-8C42-4ED1-B713-EF6195A87E86}" srcId="{6E8DD379-6AA8-4BA3-8EFA-FCB96AAE66A8}" destId="{1AADDF42-0119-4C98-B186-AA260135EB24}" srcOrd="2" destOrd="0" parTransId="{C99C0D06-9B4B-44FC-B422-49D53CD9D93E}" sibTransId="{25046284-0AE5-49DE-843D-ABE8F4DF1A6C}"/>
    <dgm:cxn modelId="{7CB17665-8109-4D81-B7D4-3C5EF999C282}" type="presOf" srcId="{277553B2-1472-47B5-A333-8181D64B4309}" destId="{B5E58FB0-C530-44EE-AEB7-82E044895C69}" srcOrd="0" destOrd="0" presId="urn:microsoft.com/office/officeart/2005/8/layout/hProcess4"/>
    <dgm:cxn modelId="{881D074A-7592-45F9-9215-E79D4CB74139}" type="presOf" srcId="{3D05CC83-2B9C-4950-AD58-D2968D45F4B7}" destId="{19FD11FC-418C-441D-8AFC-915C54D35564}" srcOrd="0" destOrd="1" presId="urn:microsoft.com/office/officeart/2005/8/layout/hProcess4"/>
    <dgm:cxn modelId="{A3D00B6D-EBBA-406E-BA3D-2CF34E18DF3C}" srcId="{36B08661-901D-484C-90E4-4FB4B3A1B375}" destId="{8DF06A44-22D3-40B5-A06A-7DB8FCA21897}" srcOrd="2" destOrd="0" parTransId="{837303E1-A596-44FB-B22B-D92EAC2A2B15}" sibTransId="{CDE8E5F3-CD35-4269-A597-441A27ED2F45}"/>
    <dgm:cxn modelId="{67D9CA4D-032A-4F0C-989E-78AB9DFE7CD3}" type="presOf" srcId="{5359685C-A342-44EB-9D37-3A0036E158C9}" destId="{5047A33E-04C7-45B2-A349-38C2E47D6A8F}" srcOrd="0" destOrd="3" presId="urn:microsoft.com/office/officeart/2005/8/layout/hProcess4"/>
    <dgm:cxn modelId="{8E2CBC70-AADE-4D86-84F7-A33EB0302439}" srcId="{24F827D4-8483-416C-B19E-392499C1AAEF}" destId="{816873C6-583F-42D0-9D66-471800573D87}" srcOrd="2" destOrd="0" parTransId="{2CA5EB8D-8B1D-4AF5-8827-06B4A2E80F31}" sibTransId="{D1021C27-D9AF-4FB6-ABCB-20E8DCF1F8FF}"/>
    <dgm:cxn modelId="{765DA176-AC83-401E-99AE-79F2ED31DF9C}" type="presOf" srcId="{4ADC903D-410E-42B5-B519-8CE0D4530410}" destId="{19FD11FC-418C-441D-8AFC-915C54D35564}" srcOrd="0" destOrd="0" presId="urn:microsoft.com/office/officeart/2005/8/layout/hProcess4"/>
    <dgm:cxn modelId="{1EFE4457-494A-4C0F-921D-260767728F61}" type="presOf" srcId="{1141A6B3-B5C3-4681-B867-E50DAD461BCA}" destId="{A1B677EC-7D84-42C1-85B2-8BACD18D57A7}" srcOrd="0" destOrd="0" presId="urn:microsoft.com/office/officeart/2005/8/layout/hProcess4"/>
    <dgm:cxn modelId="{2D753758-B718-4F39-BBAA-49E87F35B423}" type="presOf" srcId="{816873C6-583F-42D0-9D66-471800573D87}" destId="{B5E58FB0-C530-44EE-AEB7-82E044895C69}" srcOrd="0" destOrd="2" presId="urn:microsoft.com/office/officeart/2005/8/layout/hProcess4"/>
    <dgm:cxn modelId="{3F4DAA7E-F2FF-4827-A20A-5DA57F2E7CE6}" type="presOf" srcId="{24F827D4-8483-416C-B19E-392499C1AAEF}" destId="{C4E4C533-F596-4C8D-BF4E-6600A06DEE3A}" srcOrd="0" destOrd="0" presId="urn:microsoft.com/office/officeart/2005/8/layout/hProcess4"/>
    <dgm:cxn modelId="{98E24E8D-2E4F-49AC-9421-22EEA3FE07BD}" type="presOf" srcId="{8DF06A44-22D3-40B5-A06A-7DB8FCA21897}" destId="{19FD11FC-418C-441D-8AFC-915C54D35564}" srcOrd="0" destOrd="2" presId="urn:microsoft.com/office/officeart/2005/8/layout/hProcess4"/>
    <dgm:cxn modelId="{327EFD8F-78AC-4BF9-8762-4F3CD1B3A75A}" srcId="{24F827D4-8483-416C-B19E-392499C1AAEF}" destId="{277553B2-1472-47B5-A333-8181D64B4309}" srcOrd="0" destOrd="0" parTransId="{85F3DC6A-6629-4E6B-ACDD-7D9B94DFB3AA}" sibTransId="{F24FF62E-7EF2-4BBC-AF75-542A5B3CF249}"/>
    <dgm:cxn modelId="{51110B9F-5DDA-430D-A021-E3BD10B95C92}" type="presOf" srcId="{098385AB-AF5D-4E6B-9081-2E0CFB88A1E9}" destId="{5EF107A9-DA2E-4FF6-A59A-2E6C3DC0C81B}" srcOrd="0" destOrd="0" presId="urn:microsoft.com/office/officeart/2005/8/layout/hProcess4"/>
    <dgm:cxn modelId="{D431D09F-5918-4AD3-AD94-D4495863695A}" srcId="{6E8DD379-6AA8-4BA3-8EFA-FCB96AAE66A8}" destId="{5359685C-A342-44EB-9D37-3A0036E158C9}" srcOrd="3" destOrd="0" parTransId="{1C733313-8D2B-434E-94DD-F50E8EBA9137}" sibTransId="{55020830-5289-4140-B94D-28C19263CD3C}"/>
    <dgm:cxn modelId="{500640A8-E9D6-4AFF-979B-5FD32ED09F55}" srcId="{098385AB-AF5D-4E6B-9081-2E0CFB88A1E9}" destId="{6E8DD379-6AA8-4BA3-8EFA-FCB96AAE66A8}" srcOrd="0" destOrd="0" parTransId="{653BCB99-C7DC-417F-A3AC-AFE36091DAFE}" sibTransId="{9C971829-7445-4F06-AFB6-064A046F4158}"/>
    <dgm:cxn modelId="{ABAED5AA-9198-4866-B7DE-75B0B8E70B6A}" srcId="{36B08661-901D-484C-90E4-4FB4B3A1B375}" destId="{3D05CC83-2B9C-4950-AD58-D2968D45F4B7}" srcOrd="1" destOrd="0" parTransId="{DB04FE9C-EF16-40B1-93AC-9F1CE46C5525}" sibTransId="{19E736EE-FDAB-4C2C-A194-0B96B6FE5B59}"/>
    <dgm:cxn modelId="{FBF2D9B1-AE49-4616-B979-6E2476B56859}" srcId="{36B08661-901D-484C-90E4-4FB4B3A1B375}" destId="{4ADC903D-410E-42B5-B519-8CE0D4530410}" srcOrd="0" destOrd="0" parTransId="{0B64ABB4-C6E7-418A-A7A5-4A5832611051}" sibTransId="{C55173F1-DA3A-4C00-BB15-A198E41544BF}"/>
    <dgm:cxn modelId="{A442DFBB-96C3-4E67-8B36-04786F00D402}" type="presOf" srcId="{816873C6-583F-42D0-9D66-471800573D87}" destId="{58EA8E4A-E608-4DC0-8FC0-60764535FA51}" srcOrd="1" destOrd="2" presId="urn:microsoft.com/office/officeart/2005/8/layout/hProcess4"/>
    <dgm:cxn modelId="{882C72BF-750D-4DF1-9CB2-FF7B07378AA3}" type="presOf" srcId="{8DF06A44-22D3-40B5-A06A-7DB8FCA21897}" destId="{CF660577-CC8D-4BC2-94A5-C99A21152933}" srcOrd="1" destOrd="2" presId="urn:microsoft.com/office/officeart/2005/8/layout/hProcess4"/>
    <dgm:cxn modelId="{67F7E1C1-75A2-49C6-9E76-9C3787A2DE89}" type="presOf" srcId="{9C971829-7445-4F06-AFB6-064A046F4158}" destId="{C5EAA36D-A180-49F5-8A86-6161A0436068}" srcOrd="0" destOrd="0" presId="urn:microsoft.com/office/officeart/2005/8/layout/hProcess4"/>
    <dgm:cxn modelId="{630064C2-CD98-48BB-A582-EE24BF38E72E}" type="presOf" srcId="{3D05CC83-2B9C-4950-AD58-D2968D45F4B7}" destId="{CF660577-CC8D-4BC2-94A5-C99A21152933}" srcOrd="1" destOrd="1" presId="urn:microsoft.com/office/officeart/2005/8/layout/hProcess4"/>
    <dgm:cxn modelId="{8D5269D0-8CFF-4CE1-826B-1E2C3EEABEF0}" type="presOf" srcId="{E4BCAE33-E840-4BE2-81F4-F5188E8D768C}" destId="{E3EFF69B-BB45-4667-8DF2-D7384E1ABAAB}" srcOrd="1" destOrd="0" presId="urn:microsoft.com/office/officeart/2005/8/layout/hProcess4"/>
    <dgm:cxn modelId="{0B2AB2D2-DC24-4181-BA0F-4C246E76BF67}" type="presOf" srcId="{5359685C-A342-44EB-9D37-3A0036E158C9}" destId="{E3EFF69B-BB45-4667-8DF2-D7384E1ABAAB}" srcOrd="1" destOrd="3" presId="urn:microsoft.com/office/officeart/2005/8/layout/hProcess4"/>
    <dgm:cxn modelId="{D5B73DDA-F5BF-456B-989D-9F775E95B1A6}" srcId="{24F827D4-8483-416C-B19E-392499C1AAEF}" destId="{1109F4F7-C602-4903-8A21-31998B5DE5E9}" srcOrd="3" destOrd="0" parTransId="{94281ED2-8BFE-48B8-91D7-0C7D314ED65D}" sibTransId="{D944AC1E-C619-4F79-9E26-BD775ADE3007}"/>
    <dgm:cxn modelId="{761C79DD-1B91-4528-8A68-0AF36B1F1208}" srcId="{6E8DD379-6AA8-4BA3-8EFA-FCB96AAE66A8}" destId="{E4BCAE33-E840-4BE2-81F4-F5188E8D768C}" srcOrd="0" destOrd="0" parTransId="{ECBF4632-3333-461C-8E40-466BB1F13DA7}" sibTransId="{CB952F6B-3DF5-469F-B8DC-481091628D2B}"/>
    <dgm:cxn modelId="{3C4DDDDE-4CBF-4993-8BCA-08FBFBFAE53F}" type="presOf" srcId="{1109F4F7-C602-4903-8A21-31998B5DE5E9}" destId="{58EA8E4A-E608-4DC0-8FC0-60764535FA51}" srcOrd="1" destOrd="3" presId="urn:microsoft.com/office/officeart/2005/8/layout/hProcess4"/>
    <dgm:cxn modelId="{74313CDF-8689-4BA8-92CC-1196F56FD0A5}" type="presOf" srcId="{1AADDF42-0119-4C98-B186-AA260135EB24}" destId="{E3EFF69B-BB45-4667-8DF2-D7384E1ABAAB}" srcOrd="1" destOrd="2" presId="urn:microsoft.com/office/officeart/2005/8/layout/hProcess4"/>
    <dgm:cxn modelId="{1E2977E4-0985-465E-B1D5-5CB1B90650AE}" type="presOf" srcId="{E4BCAE33-E840-4BE2-81F4-F5188E8D768C}" destId="{5047A33E-04C7-45B2-A349-38C2E47D6A8F}" srcOrd="0" destOrd="0" presId="urn:microsoft.com/office/officeart/2005/8/layout/hProcess4"/>
    <dgm:cxn modelId="{3E03C5E9-CBE2-4906-8B6C-0092047615C2}" type="presOf" srcId="{E4F9795B-1F63-4764-AB54-F16E29DAA4F2}" destId="{E3EFF69B-BB45-4667-8DF2-D7384E1ABAAB}" srcOrd="1" destOrd="1" presId="urn:microsoft.com/office/officeart/2005/8/layout/hProcess4"/>
    <dgm:cxn modelId="{72C5A1F1-E012-4D78-902B-FBDEA1F22FD4}" srcId="{098385AB-AF5D-4E6B-9081-2E0CFB88A1E9}" destId="{24F827D4-8483-416C-B19E-392499C1AAEF}" srcOrd="1" destOrd="0" parTransId="{A72810CC-227E-4A00-99C5-2FC7FE4DBD94}" sibTransId="{1141A6B3-B5C3-4681-B867-E50DAD461BCA}"/>
    <dgm:cxn modelId="{BB2D8AF6-7000-4BFA-9D4A-732BFDBBFC66}" type="presOf" srcId="{9836F03A-5400-41F9-858A-8CE88839FE38}" destId="{B5E58FB0-C530-44EE-AEB7-82E044895C69}" srcOrd="0" destOrd="1" presId="urn:microsoft.com/office/officeart/2005/8/layout/hProcess4"/>
    <dgm:cxn modelId="{7507FAFC-8E1F-4D26-BCF8-1BB3FF9E643A}" srcId="{6E8DD379-6AA8-4BA3-8EFA-FCB96AAE66A8}" destId="{E4F9795B-1F63-4764-AB54-F16E29DAA4F2}" srcOrd="1" destOrd="0" parTransId="{9B1F1252-98E9-4DEC-8FB0-09D8C3EDDFDB}" sibTransId="{528DF4E2-F846-4457-B84A-AC71FDF7E418}"/>
    <dgm:cxn modelId="{E1E75001-5E72-46BA-A33A-6429E4AF12D5}" type="presParOf" srcId="{5EF107A9-DA2E-4FF6-A59A-2E6C3DC0C81B}" destId="{51A07476-7905-471E-B467-28834E41C486}" srcOrd="0" destOrd="0" presId="urn:microsoft.com/office/officeart/2005/8/layout/hProcess4"/>
    <dgm:cxn modelId="{62608895-9D09-4090-852E-1CFBEEB4A6C2}" type="presParOf" srcId="{5EF107A9-DA2E-4FF6-A59A-2E6C3DC0C81B}" destId="{D12F26E3-0C05-4123-821B-92EA1E0D9364}" srcOrd="1" destOrd="0" presId="urn:microsoft.com/office/officeart/2005/8/layout/hProcess4"/>
    <dgm:cxn modelId="{A0CCD02C-E5DA-4FD2-9870-5F03B496C69E}" type="presParOf" srcId="{5EF107A9-DA2E-4FF6-A59A-2E6C3DC0C81B}" destId="{FC2EC228-BE12-46B0-A5BD-32151107E47A}" srcOrd="2" destOrd="0" presId="urn:microsoft.com/office/officeart/2005/8/layout/hProcess4"/>
    <dgm:cxn modelId="{2F7EF37C-5E73-4AB3-90C5-2CE5FEA68BC4}" type="presParOf" srcId="{FC2EC228-BE12-46B0-A5BD-32151107E47A}" destId="{6320028E-21A6-47E4-B868-0ADDBE209F7B}" srcOrd="0" destOrd="0" presId="urn:microsoft.com/office/officeart/2005/8/layout/hProcess4"/>
    <dgm:cxn modelId="{FB330642-99CD-41BB-9B56-8F1390A79D2C}" type="presParOf" srcId="{6320028E-21A6-47E4-B868-0ADDBE209F7B}" destId="{AE069EB6-2925-454B-BBC9-2AD31017B48E}" srcOrd="0" destOrd="0" presId="urn:microsoft.com/office/officeart/2005/8/layout/hProcess4"/>
    <dgm:cxn modelId="{BB740675-B927-4570-8307-E8D070F8C0E0}" type="presParOf" srcId="{6320028E-21A6-47E4-B868-0ADDBE209F7B}" destId="{5047A33E-04C7-45B2-A349-38C2E47D6A8F}" srcOrd="1" destOrd="0" presId="urn:microsoft.com/office/officeart/2005/8/layout/hProcess4"/>
    <dgm:cxn modelId="{2EB7BFC1-5A63-4294-821C-FACE2971C6C3}" type="presParOf" srcId="{6320028E-21A6-47E4-B868-0ADDBE209F7B}" destId="{E3EFF69B-BB45-4667-8DF2-D7384E1ABAAB}" srcOrd="2" destOrd="0" presId="urn:microsoft.com/office/officeart/2005/8/layout/hProcess4"/>
    <dgm:cxn modelId="{C3B372C6-6B96-4039-9155-C90E6F25C8EA}" type="presParOf" srcId="{6320028E-21A6-47E4-B868-0ADDBE209F7B}" destId="{ED43EAE6-4F6F-46C2-A507-35B7CF6A44D6}" srcOrd="3" destOrd="0" presId="urn:microsoft.com/office/officeart/2005/8/layout/hProcess4"/>
    <dgm:cxn modelId="{A1DDDBA1-FF71-4657-B92E-55D3AE95BAA1}" type="presParOf" srcId="{6320028E-21A6-47E4-B868-0ADDBE209F7B}" destId="{254D9A60-BEF5-4AE5-A3B6-9F0D34E32241}" srcOrd="4" destOrd="0" presId="urn:microsoft.com/office/officeart/2005/8/layout/hProcess4"/>
    <dgm:cxn modelId="{CA14F72F-FF74-40CD-8739-46C83D265B7B}" type="presParOf" srcId="{FC2EC228-BE12-46B0-A5BD-32151107E47A}" destId="{C5EAA36D-A180-49F5-8A86-6161A0436068}" srcOrd="1" destOrd="0" presId="urn:microsoft.com/office/officeart/2005/8/layout/hProcess4"/>
    <dgm:cxn modelId="{A7A33726-5456-4060-9F39-75BB51C1F7BD}" type="presParOf" srcId="{FC2EC228-BE12-46B0-A5BD-32151107E47A}" destId="{1E738D3B-EDDD-415C-9FCA-A5188B9E2BD6}" srcOrd="2" destOrd="0" presId="urn:microsoft.com/office/officeart/2005/8/layout/hProcess4"/>
    <dgm:cxn modelId="{BCE2CD3B-A0A8-4AE5-A65C-6BC9BB6F4461}" type="presParOf" srcId="{1E738D3B-EDDD-415C-9FCA-A5188B9E2BD6}" destId="{3924C21F-2AA5-4569-9EFD-04A4E3652279}" srcOrd="0" destOrd="0" presId="urn:microsoft.com/office/officeart/2005/8/layout/hProcess4"/>
    <dgm:cxn modelId="{D69EC21F-C110-4788-ADFF-749F53EF0917}" type="presParOf" srcId="{1E738D3B-EDDD-415C-9FCA-A5188B9E2BD6}" destId="{B5E58FB0-C530-44EE-AEB7-82E044895C69}" srcOrd="1" destOrd="0" presId="urn:microsoft.com/office/officeart/2005/8/layout/hProcess4"/>
    <dgm:cxn modelId="{5E2A41C8-B4A0-4785-A994-A3313399B206}" type="presParOf" srcId="{1E738D3B-EDDD-415C-9FCA-A5188B9E2BD6}" destId="{58EA8E4A-E608-4DC0-8FC0-60764535FA51}" srcOrd="2" destOrd="0" presId="urn:microsoft.com/office/officeart/2005/8/layout/hProcess4"/>
    <dgm:cxn modelId="{270727ED-BE03-4846-BDFB-B354ABC8DE5A}" type="presParOf" srcId="{1E738D3B-EDDD-415C-9FCA-A5188B9E2BD6}" destId="{C4E4C533-F596-4C8D-BF4E-6600A06DEE3A}" srcOrd="3" destOrd="0" presId="urn:microsoft.com/office/officeart/2005/8/layout/hProcess4"/>
    <dgm:cxn modelId="{D78F877C-B629-4A39-B969-D54D66812773}" type="presParOf" srcId="{1E738D3B-EDDD-415C-9FCA-A5188B9E2BD6}" destId="{968F9055-FED0-4FA6-9104-88F7A3461F32}" srcOrd="4" destOrd="0" presId="urn:microsoft.com/office/officeart/2005/8/layout/hProcess4"/>
    <dgm:cxn modelId="{7EFD601B-3288-49D5-BDF2-007FFF2DBFF8}" type="presParOf" srcId="{FC2EC228-BE12-46B0-A5BD-32151107E47A}" destId="{A1B677EC-7D84-42C1-85B2-8BACD18D57A7}" srcOrd="3" destOrd="0" presId="urn:microsoft.com/office/officeart/2005/8/layout/hProcess4"/>
    <dgm:cxn modelId="{0C6E8744-4415-4EAD-863E-921B6B0429AB}" type="presParOf" srcId="{FC2EC228-BE12-46B0-A5BD-32151107E47A}" destId="{21590BA1-426D-42E7-9803-9DE4FC0A0121}" srcOrd="4" destOrd="0" presId="urn:microsoft.com/office/officeart/2005/8/layout/hProcess4"/>
    <dgm:cxn modelId="{DB2CC384-413B-4C2C-B3B8-66AE6919C85E}" type="presParOf" srcId="{21590BA1-426D-42E7-9803-9DE4FC0A0121}" destId="{104A0E1F-2AA2-4B30-A165-80E7584287A1}" srcOrd="0" destOrd="0" presId="urn:microsoft.com/office/officeart/2005/8/layout/hProcess4"/>
    <dgm:cxn modelId="{B47574A3-E293-4780-A0F6-F8F1CC481A61}" type="presParOf" srcId="{21590BA1-426D-42E7-9803-9DE4FC0A0121}" destId="{19FD11FC-418C-441D-8AFC-915C54D35564}" srcOrd="1" destOrd="0" presId="urn:microsoft.com/office/officeart/2005/8/layout/hProcess4"/>
    <dgm:cxn modelId="{31D403B7-BE57-4714-A376-B265E3AADC95}" type="presParOf" srcId="{21590BA1-426D-42E7-9803-9DE4FC0A0121}" destId="{CF660577-CC8D-4BC2-94A5-C99A21152933}" srcOrd="2" destOrd="0" presId="urn:microsoft.com/office/officeart/2005/8/layout/hProcess4"/>
    <dgm:cxn modelId="{26B20324-9FF5-4AFF-B49D-F0714C79FF1D}" type="presParOf" srcId="{21590BA1-426D-42E7-9803-9DE4FC0A0121}" destId="{AA7A4B5F-C808-40D6-9D58-7AE9A7996484}" srcOrd="3" destOrd="0" presId="urn:microsoft.com/office/officeart/2005/8/layout/hProcess4"/>
    <dgm:cxn modelId="{D64F5BB1-2859-4F2F-A3BC-DAB573C539D6}" type="presParOf" srcId="{21590BA1-426D-42E7-9803-9DE4FC0A0121}" destId="{8D8E7D21-88D3-4B54-A960-CBAE388D9E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8385AB-AF5D-4E6B-9081-2E0CFB88A1E9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6E8DD379-6AA8-4BA3-8EFA-FCB96AAE66A8}">
      <dgm:prSet phldrT="[Texto]" phldr="0"/>
      <dgm:spPr/>
      <dgm:t>
        <a:bodyPr/>
        <a:lstStyle/>
        <a:p>
          <a:r>
            <a:rPr lang="pt-BR">
              <a:solidFill>
                <a:schemeClr val="tx1"/>
              </a:solidFill>
              <a:latin typeface="Calibri"/>
            </a:rPr>
            <a:t>ASTEC-PDTIC</a:t>
          </a:r>
          <a:endParaRPr lang="pt-BR">
            <a:solidFill>
              <a:schemeClr val="tx1"/>
            </a:solidFill>
          </a:endParaRPr>
        </a:p>
      </dgm:t>
    </dgm:pt>
    <dgm:pt modelId="{653BCB99-C7DC-417F-A3AC-AFE36091DAFE}" type="parTrans" cxnId="{500640A8-E9D6-4AFF-979B-5FD32ED09F55}">
      <dgm:prSet/>
      <dgm:spPr/>
      <dgm:t>
        <a:bodyPr/>
        <a:lstStyle/>
        <a:p>
          <a:endParaRPr lang="pt-BR"/>
        </a:p>
      </dgm:t>
    </dgm:pt>
    <dgm:pt modelId="{9C971829-7445-4F06-AFB6-064A046F4158}" type="sibTrans" cxnId="{500640A8-E9D6-4AFF-979B-5FD32ED09F55}">
      <dgm:prSet/>
      <dgm:spPr/>
      <dgm:t>
        <a:bodyPr/>
        <a:lstStyle/>
        <a:p>
          <a:endParaRPr lang="pt-BR"/>
        </a:p>
      </dgm:t>
    </dgm:pt>
    <dgm:pt modelId="{E4BCAE33-E840-4BE2-81F4-F5188E8D768C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Indicações e Definição da ASTEC-PDTIC</a:t>
          </a:r>
          <a:endParaRPr lang="pt-BR">
            <a:solidFill>
              <a:schemeClr val="tx1"/>
            </a:solidFill>
          </a:endParaRPr>
        </a:p>
      </dgm:t>
    </dgm:pt>
    <dgm:pt modelId="{ECBF4632-3333-461C-8E40-466BB1F13DA7}" type="parTrans" cxnId="{761C79DD-1B91-4528-8A68-0AF36B1F1208}">
      <dgm:prSet/>
      <dgm:spPr/>
      <dgm:t>
        <a:bodyPr/>
        <a:lstStyle/>
        <a:p>
          <a:endParaRPr lang="pt-BR"/>
        </a:p>
      </dgm:t>
    </dgm:pt>
    <dgm:pt modelId="{CB952F6B-3DF5-469F-B8DC-481091628D2B}" type="sibTrans" cxnId="{761C79DD-1B91-4528-8A68-0AF36B1F1208}">
      <dgm:prSet/>
      <dgm:spPr/>
      <dgm:t>
        <a:bodyPr/>
        <a:lstStyle/>
        <a:p>
          <a:endParaRPr lang="pt-BR"/>
        </a:p>
      </dgm:t>
    </dgm:pt>
    <dgm:pt modelId="{24F827D4-8483-416C-B19E-392499C1AAEF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1ª REUNIÃO </a:t>
          </a:r>
          <a:endParaRPr lang="pt-BR">
            <a:solidFill>
              <a:schemeClr val="tx1"/>
            </a:solidFill>
          </a:endParaRPr>
        </a:p>
      </dgm:t>
    </dgm:pt>
    <dgm:pt modelId="{A72810CC-227E-4A00-99C5-2FC7FE4DBD94}" type="parTrans" cxnId="{72C5A1F1-E012-4D78-902B-FBDEA1F22FD4}">
      <dgm:prSet/>
      <dgm:spPr/>
      <dgm:t>
        <a:bodyPr/>
        <a:lstStyle/>
        <a:p>
          <a:endParaRPr lang="pt-BR"/>
        </a:p>
      </dgm:t>
    </dgm:pt>
    <dgm:pt modelId="{1141A6B3-B5C3-4681-B867-E50DAD461BCA}" type="sibTrans" cxnId="{72C5A1F1-E012-4D78-902B-FBDEA1F22FD4}">
      <dgm:prSet/>
      <dgm:spPr/>
      <dgm:t>
        <a:bodyPr/>
        <a:lstStyle/>
        <a:p>
          <a:endParaRPr lang="pt-BR"/>
        </a:p>
      </dgm:t>
    </dgm:pt>
    <dgm:pt modelId="{277553B2-1472-47B5-A333-8181D64B4309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Atribuições do CGD</a:t>
          </a:r>
          <a:endParaRPr lang="pt-BR">
            <a:solidFill>
              <a:schemeClr val="tx1"/>
            </a:solidFill>
          </a:endParaRPr>
        </a:p>
      </dgm:t>
    </dgm:pt>
    <dgm:pt modelId="{85F3DC6A-6629-4E6B-ACDD-7D9B94DFB3AA}" type="parTrans" cxnId="{327EFD8F-78AC-4BF9-8762-4F3CD1B3A75A}">
      <dgm:prSet/>
      <dgm:spPr/>
      <dgm:t>
        <a:bodyPr/>
        <a:lstStyle/>
        <a:p>
          <a:endParaRPr lang="pt-BR"/>
        </a:p>
      </dgm:t>
    </dgm:pt>
    <dgm:pt modelId="{F24FF62E-7EF2-4BBC-AF75-542A5B3CF249}" type="sibTrans" cxnId="{327EFD8F-78AC-4BF9-8762-4F3CD1B3A75A}">
      <dgm:prSet/>
      <dgm:spPr/>
      <dgm:t>
        <a:bodyPr/>
        <a:lstStyle/>
        <a:p>
          <a:endParaRPr lang="pt-BR"/>
        </a:p>
      </dgm:t>
    </dgm:pt>
    <dgm:pt modelId="{9836F03A-5400-41F9-858A-8CE88839FE38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PDTIC 2020-2023</a:t>
          </a:r>
          <a:endParaRPr lang="pt-BR">
            <a:solidFill>
              <a:schemeClr val="tx1"/>
            </a:solidFill>
          </a:endParaRPr>
        </a:p>
      </dgm:t>
    </dgm:pt>
    <dgm:pt modelId="{27A3205E-9542-4E9F-B118-C71FB340D1CC}" type="parTrans" cxnId="{55C29A62-D105-48BA-8660-F62A2A529302}">
      <dgm:prSet/>
      <dgm:spPr/>
      <dgm:t>
        <a:bodyPr/>
        <a:lstStyle/>
        <a:p>
          <a:endParaRPr lang="pt-BR"/>
        </a:p>
      </dgm:t>
    </dgm:pt>
    <dgm:pt modelId="{E275029A-4E83-4EAC-B4A3-28D8D9A76B5D}" type="sibTrans" cxnId="{55C29A62-D105-48BA-8660-F62A2A529302}">
      <dgm:prSet/>
      <dgm:spPr/>
      <dgm:t>
        <a:bodyPr/>
        <a:lstStyle/>
        <a:p>
          <a:endParaRPr lang="pt-BR"/>
        </a:p>
      </dgm:t>
    </dgm:pt>
    <dgm:pt modelId="{36B08661-901D-484C-90E4-4FB4B3A1B375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2ª REUNIÃO</a:t>
          </a:r>
          <a:endParaRPr lang="pt-BR">
            <a:solidFill>
              <a:schemeClr val="tx1"/>
            </a:solidFill>
          </a:endParaRPr>
        </a:p>
      </dgm:t>
    </dgm:pt>
    <dgm:pt modelId="{71322210-D99B-4675-9216-7F696D0453F5}" type="parTrans" cxnId="{B52DA403-4483-4E9F-A670-1981AD54FA3F}">
      <dgm:prSet/>
      <dgm:spPr/>
      <dgm:t>
        <a:bodyPr/>
        <a:lstStyle/>
        <a:p>
          <a:endParaRPr lang="pt-BR"/>
        </a:p>
      </dgm:t>
    </dgm:pt>
    <dgm:pt modelId="{7BCF8AC2-DACB-4E5B-8093-E614859F39FB}" type="sibTrans" cxnId="{B52DA403-4483-4E9F-A670-1981AD54FA3F}">
      <dgm:prSet/>
      <dgm:spPr/>
      <dgm:t>
        <a:bodyPr/>
        <a:lstStyle/>
        <a:p>
          <a:endParaRPr lang="pt-BR"/>
        </a:p>
      </dgm:t>
    </dgm:pt>
    <dgm:pt modelId="{4ADC903D-410E-42B5-B519-8CE0D4530410}">
      <dgm:prSet phldrT="[Texto]"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Minuta de Nota Técnica</a:t>
          </a:r>
          <a:endParaRPr lang="pt-BR">
            <a:solidFill>
              <a:schemeClr val="tx1"/>
            </a:solidFill>
          </a:endParaRPr>
        </a:p>
      </dgm:t>
    </dgm:pt>
    <dgm:pt modelId="{0B64ABB4-C6E7-418A-A7A5-4A5832611051}" type="parTrans" cxnId="{FBF2D9B1-AE49-4616-B979-6E2476B56859}">
      <dgm:prSet/>
      <dgm:spPr/>
      <dgm:t>
        <a:bodyPr/>
        <a:lstStyle/>
        <a:p>
          <a:endParaRPr lang="pt-BR"/>
        </a:p>
      </dgm:t>
    </dgm:pt>
    <dgm:pt modelId="{C55173F1-DA3A-4C00-BB15-A198E41544BF}" type="sibTrans" cxnId="{FBF2D9B1-AE49-4616-B979-6E2476B56859}">
      <dgm:prSet/>
      <dgm:spPr/>
      <dgm:t>
        <a:bodyPr/>
        <a:lstStyle/>
        <a:p>
          <a:endParaRPr lang="pt-BR"/>
        </a:p>
      </dgm:t>
    </dgm:pt>
    <dgm:pt modelId="{3D05CC83-2B9C-4950-AD58-D2968D45F4B7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Aprovação da 3ª Revisão do PDTIC. </a:t>
          </a:r>
        </a:p>
      </dgm:t>
    </dgm:pt>
    <dgm:pt modelId="{DB04FE9C-EF16-40B1-93AC-9F1CE46C5525}" type="parTrans" cxnId="{ABAED5AA-9198-4866-B7DE-75B0B8E70B6A}">
      <dgm:prSet/>
      <dgm:spPr/>
    </dgm:pt>
    <dgm:pt modelId="{19E736EE-FDAB-4C2C-A194-0B96B6FE5B59}" type="sibTrans" cxnId="{ABAED5AA-9198-4866-B7DE-75B0B8E70B6A}">
      <dgm:prSet/>
      <dgm:spPr/>
    </dgm:pt>
    <dgm:pt modelId="{E4F9795B-1F63-4764-AB54-F16E29DAA4F2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Convocações para reuniões</a:t>
          </a:r>
        </a:p>
      </dgm:t>
    </dgm:pt>
    <dgm:pt modelId="{9B1F1252-98E9-4DEC-8FB0-09D8C3EDDFDB}" type="parTrans" cxnId="{7507FAFC-8E1F-4D26-BCF8-1BB3FF9E643A}">
      <dgm:prSet/>
      <dgm:spPr/>
    </dgm:pt>
    <dgm:pt modelId="{528DF4E2-F846-4457-B84A-AC71FDF7E418}" type="sibTrans" cxnId="{7507FAFC-8E1F-4D26-BCF8-1BB3FF9E643A}">
      <dgm:prSet/>
      <dgm:spPr/>
    </dgm:pt>
    <dgm:pt modelId="{816873C6-583F-42D0-9D66-471800573D87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Atribuições da ASTEC-PDTIC</a:t>
          </a:r>
        </a:p>
      </dgm:t>
    </dgm:pt>
    <dgm:pt modelId="{2CA5EB8D-8B1D-4AF5-8827-06B4A2E80F31}" type="parTrans" cxnId="{8E2CBC70-AADE-4D86-84F7-A33EB0302439}">
      <dgm:prSet/>
      <dgm:spPr/>
    </dgm:pt>
    <dgm:pt modelId="{D1021C27-D9AF-4FB6-ABCB-20E8DCF1F8FF}" type="sibTrans" cxnId="{8E2CBC70-AADE-4D86-84F7-A33EB0302439}">
      <dgm:prSet/>
      <dgm:spPr/>
    </dgm:pt>
    <dgm:pt modelId="{1109F4F7-C602-4903-8A21-31998B5DE5E9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Instruções para elaborar a 3ª Revisão do PDTIC</a:t>
          </a:r>
        </a:p>
      </dgm:t>
    </dgm:pt>
    <dgm:pt modelId="{94281ED2-8BFE-48B8-91D7-0C7D314ED65D}" type="parTrans" cxnId="{D5B73DDA-F5BF-456B-989D-9F775E95B1A6}">
      <dgm:prSet/>
      <dgm:spPr/>
    </dgm:pt>
    <dgm:pt modelId="{D944AC1E-C619-4F79-9E26-BD775ADE3007}" type="sibTrans" cxnId="{D5B73DDA-F5BF-456B-989D-9F775E95B1A6}">
      <dgm:prSet/>
      <dgm:spPr/>
    </dgm:pt>
    <dgm:pt modelId="{1AADDF42-0119-4C98-B186-AA260135EB24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Abertura Processo SUPER</a:t>
          </a:r>
        </a:p>
      </dgm:t>
    </dgm:pt>
    <dgm:pt modelId="{C99C0D06-9B4B-44FC-B422-49D53CD9D93E}" type="parTrans" cxnId="{7F246563-8C42-4ED1-B713-EF6195A87E86}">
      <dgm:prSet/>
      <dgm:spPr/>
    </dgm:pt>
    <dgm:pt modelId="{25046284-0AE5-49DE-843D-ABE8F4DF1A6C}" type="sibTrans" cxnId="{7F246563-8C42-4ED1-B713-EF6195A87E86}">
      <dgm:prSet/>
      <dgm:spPr/>
    </dgm:pt>
    <dgm:pt modelId="{5359685C-A342-44EB-9D37-3A0036E158C9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Abertura Canal via TEAMS</a:t>
          </a:r>
        </a:p>
      </dgm:t>
    </dgm:pt>
    <dgm:pt modelId="{1C733313-8D2B-434E-94DD-F50E8EBA9137}" type="parTrans" cxnId="{D431D09F-5918-4AD3-AD94-D4495863695A}">
      <dgm:prSet/>
      <dgm:spPr/>
    </dgm:pt>
    <dgm:pt modelId="{55020830-5289-4140-B94D-28C19263CD3C}" type="sibTrans" cxnId="{D431D09F-5918-4AD3-AD94-D4495863695A}">
      <dgm:prSet/>
      <dgm:spPr/>
    </dgm:pt>
    <dgm:pt modelId="{8DF06A44-22D3-40B5-A06A-7DB8FCA21897}">
      <dgm:prSet phldr="0"/>
      <dgm:spPr/>
      <dgm:t>
        <a:bodyPr/>
        <a:lstStyle/>
        <a:p>
          <a:pPr rtl="0"/>
          <a:r>
            <a:rPr lang="pt-BR">
              <a:solidFill>
                <a:schemeClr val="tx1"/>
              </a:solidFill>
              <a:latin typeface="Calibri"/>
            </a:rPr>
            <a:t>Monitoramento das Metas e Ações</a:t>
          </a:r>
        </a:p>
      </dgm:t>
    </dgm:pt>
    <dgm:pt modelId="{837303E1-A596-44FB-B22B-D92EAC2A2B15}" type="parTrans" cxnId="{A3D00B6D-EBBA-406E-BA3D-2CF34E18DF3C}">
      <dgm:prSet/>
      <dgm:spPr/>
    </dgm:pt>
    <dgm:pt modelId="{CDE8E5F3-CD35-4269-A597-441A27ED2F45}" type="sibTrans" cxnId="{A3D00B6D-EBBA-406E-BA3D-2CF34E18DF3C}">
      <dgm:prSet/>
      <dgm:spPr/>
    </dgm:pt>
    <dgm:pt modelId="{5EF107A9-DA2E-4FF6-A59A-2E6C3DC0C81B}" type="pres">
      <dgm:prSet presAssocID="{098385AB-AF5D-4E6B-9081-2E0CFB88A1E9}" presName="Name0" presStyleCnt="0">
        <dgm:presLayoutVars>
          <dgm:dir/>
          <dgm:animLvl val="lvl"/>
          <dgm:resizeHandles val="exact"/>
        </dgm:presLayoutVars>
      </dgm:prSet>
      <dgm:spPr/>
    </dgm:pt>
    <dgm:pt modelId="{51A07476-7905-471E-B467-28834E41C486}" type="pres">
      <dgm:prSet presAssocID="{098385AB-AF5D-4E6B-9081-2E0CFB88A1E9}" presName="tSp" presStyleCnt="0"/>
      <dgm:spPr/>
    </dgm:pt>
    <dgm:pt modelId="{D12F26E3-0C05-4123-821B-92EA1E0D9364}" type="pres">
      <dgm:prSet presAssocID="{098385AB-AF5D-4E6B-9081-2E0CFB88A1E9}" presName="bSp" presStyleCnt="0"/>
      <dgm:spPr/>
    </dgm:pt>
    <dgm:pt modelId="{FC2EC228-BE12-46B0-A5BD-32151107E47A}" type="pres">
      <dgm:prSet presAssocID="{098385AB-AF5D-4E6B-9081-2E0CFB88A1E9}" presName="process" presStyleCnt="0"/>
      <dgm:spPr/>
    </dgm:pt>
    <dgm:pt modelId="{6320028E-21A6-47E4-B868-0ADDBE209F7B}" type="pres">
      <dgm:prSet presAssocID="{6E8DD379-6AA8-4BA3-8EFA-FCB96AAE66A8}" presName="composite1" presStyleCnt="0"/>
      <dgm:spPr/>
    </dgm:pt>
    <dgm:pt modelId="{AE069EB6-2925-454B-BBC9-2AD31017B48E}" type="pres">
      <dgm:prSet presAssocID="{6E8DD379-6AA8-4BA3-8EFA-FCB96AAE66A8}" presName="dummyNode1" presStyleLbl="node1" presStyleIdx="0" presStyleCnt="3"/>
      <dgm:spPr/>
    </dgm:pt>
    <dgm:pt modelId="{5047A33E-04C7-45B2-A349-38C2E47D6A8F}" type="pres">
      <dgm:prSet presAssocID="{6E8DD379-6AA8-4BA3-8EFA-FCB96AAE66A8}" presName="childNode1" presStyleLbl="bgAcc1" presStyleIdx="0" presStyleCnt="3">
        <dgm:presLayoutVars>
          <dgm:bulletEnabled val="1"/>
        </dgm:presLayoutVars>
      </dgm:prSet>
      <dgm:spPr/>
    </dgm:pt>
    <dgm:pt modelId="{E3EFF69B-BB45-4667-8DF2-D7384E1ABAAB}" type="pres">
      <dgm:prSet presAssocID="{6E8DD379-6AA8-4BA3-8EFA-FCB96AAE66A8}" presName="childNode1tx" presStyleLbl="bgAcc1" presStyleIdx="0" presStyleCnt="3">
        <dgm:presLayoutVars>
          <dgm:bulletEnabled val="1"/>
        </dgm:presLayoutVars>
      </dgm:prSet>
      <dgm:spPr/>
    </dgm:pt>
    <dgm:pt modelId="{ED43EAE6-4F6F-46C2-A507-35B7CF6A44D6}" type="pres">
      <dgm:prSet presAssocID="{6E8DD379-6AA8-4BA3-8EFA-FCB96AAE66A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54D9A60-BEF5-4AE5-A3B6-9F0D34E32241}" type="pres">
      <dgm:prSet presAssocID="{6E8DD379-6AA8-4BA3-8EFA-FCB96AAE66A8}" presName="connSite1" presStyleCnt="0"/>
      <dgm:spPr/>
    </dgm:pt>
    <dgm:pt modelId="{C5EAA36D-A180-49F5-8A86-6161A0436068}" type="pres">
      <dgm:prSet presAssocID="{9C971829-7445-4F06-AFB6-064A046F4158}" presName="Name9" presStyleLbl="sibTrans2D1" presStyleIdx="0" presStyleCnt="2"/>
      <dgm:spPr/>
    </dgm:pt>
    <dgm:pt modelId="{1E738D3B-EDDD-415C-9FCA-A5188B9E2BD6}" type="pres">
      <dgm:prSet presAssocID="{24F827D4-8483-416C-B19E-392499C1AAEF}" presName="composite2" presStyleCnt="0"/>
      <dgm:spPr/>
    </dgm:pt>
    <dgm:pt modelId="{3924C21F-2AA5-4569-9EFD-04A4E3652279}" type="pres">
      <dgm:prSet presAssocID="{24F827D4-8483-416C-B19E-392499C1AAEF}" presName="dummyNode2" presStyleLbl="node1" presStyleIdx="0" presStyleCnt="3"/>
      <dgm:spPr/>
    </dgm:pt>
    <dgm:pt modelId="{B5E58FB0-C530-44EE-AEB7-82E044895C69}" type="pres">
      <dgm:prSet presAssocID="{24F827D4-8483-416C-B19E-392499C1AAEF}" presName="childNode2" presStyleLbl="bgAcc1" presStyleIdx="1" presStyleCnt="3">
        <dgm:presLayoutVars>
          <dgm:bulletEnabled val="1"/>
        </dgm:presLayoutVars>
      </dgm:prSet>
      <dgm:spPr/>
    </dgm:pt>
    <dgm:pt modelId="{58EA8E4A-E608-4DC0-8FC0-60764535FA51}" type="pres">
      <dgm:prSet presAssocID="{24F827D4-8483-416C-B19E-392499C1AAEF}" presName="childNode2tx" presStyleLbl="bgAcc1" presStyleIdx="1" presStyleCnt="3">
        <dgm:presLayoutVars>
          <dgm:bulletEnabled val="1"/>
        </dgm:presLayoutVars>
      </dgm:prSet>
      <dgm:spPr/>
    </dgm:pt>
    <dgm:pt modelId="{C4E4C533-F596-4C8D-BF4E-6600A06DEE3A}" type="pres">
      <dgm:prSet presAssocID="{24F827D4-8483-416C-B19E-392499C1AAE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68F9055-FED0-4FA6-9104-88F7A3461F32}" type="pres">
      <dgm:prSet presAssocID="{24F827D4-8483-416C-B19E-392499C1AAEF}" presName="connSite2" presStyleCnt="0"/>
      <dgm:spPr/>
    </dgm:pt>
    <dgm:pt modelId="{A1B677EC-7D84-42C1-85B2-8BACD18D57A7}" type="pres">
      <dgm:prSet presAssocID="{1141A6B3-B5C3-4681-B867-E50DAD461BCA}" presName="Name18" presStyleLbl="sibTrans2D1" presStyleIdx="1" presStyleCnt="2"/>
      <dgm:spPr/>
    </dgm:pt>
    <dgm:pt modelId="{21590BA1-426D-42E7-9803-9DE4FC0A0121}" type="pres">
      <dgm:prSet presAssocID="{36B08661-901D-484C-90E4-4FB4B3A1B375}" presName="composite1" presStyleCnt="0"/>
      <dgm:spPr/>
    </dgm:pt>
    <dgm:pt modelId="{104A0E1F-2AA2-4B30-A165-80E7584287A1}" type="pres">
      <dgm:prSet presAssocID="{36B08661-901D-484C-90E4-4FB4B3A1B375}" presName="dummyNode1" presStyleLbl="node1" presStyleIdx="1" presStyleCnt="3"/>
      <dgm:spPr/>
    </dgm:pt>
    <dgm:pt modelId="{19FD11FC-418C-441D-8AFC-915C54D35564}" type="pres">
      <dgm:prSet presAssocID="{36B08661-901D-484C-90E4-4FB4B3A1B375}" presName="childNode1" presStyleLbl="bgAcc1" presStyleIdx="2" presStyleCnt="3">
        <dgm:presLayoutVars>
          <dgm:bulletEnabled val="1"/>
        </dgm:presLayoutVars>
      </dgm:prSet>
      <dgm:spPr/>
    </dgm:pt>
    <dgm:pt modelId="{CF660577-CC8D-4BC2-94A5-C99A21152933}" type="pres">
      <dgm:prSet presAssocID="{36B08661-901D-484C-90E4-4FB4B3A1B375}" presName="childNode1tx" presStyleLbl="bgAcc1" presStyleIdx="2" presStyleCnt="3">
        <dgm:presLayoutVars>
          <dgm:bulletEnabled val="1"/>
        </dgm:presLayoutVars>
      </dgm:prSet>
      <dgm:spPr/>
    </dgm:pt>
    <dgm:pt modelId="{AA7A4B5F-C808-40D6-9D58-7AE9A7996484}" type="pres">
      <dgm:prSet presAssocID="{36B08661-901D-484C-90E4-4FB4B3A1B37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D8E7D21-88D3-4B54-A960-CBAE388D9EB9}" type="pres">
      <dgm:prSet presAssocID="{36B08661-901D-484C-90E4-4FB4B3A1B375}" presName="connSite1" presStyleCnt="0"/>
      <dgm:spPr/>
    </dgm:pt>
  </dgm:ptLst>
  <dgm:cxnLst>
    <dgm:cxn modelId="{2B780902-6E68-4F43-B7F9-286CA33A8EB9}" type="presOf" srcId="{36B08661-901D-484C-90E4-4FB4B3A1B375}" destId="{AA7A4B5F-C808-40D6-9D58-7AE9A7996484}" srcOrd="0" destOrd="0" presId="urn:microsoft.com/office/officeart/2005/8/layout/hProcess4"/>
    <dgm:cxn modelId="{901BF802-6FAF-452D-B2D4-68C11CC6EA44}" type="presOf" srcId="{1109F4F7-C602-4903-8A21-31998B5DE5E9}" destId="{B5E58FB0-C530-44EE-AEB7-82E044895C69}" srcOrd="0" destOrd="3" presId="urn:microsoft.com/office/officeart/2005/8/layout/hProcess4"/>
    <dgm:cxn modelId="{B52DA403-4483-4E9F-A670-1981AD54FA3F}" srcId="{098385AB-AF5D-4E6B-9081-2E0CFB88A1E9}" destId="{36B08661-901D-484C-90E4-4FB4B3A1B375}" srcOrd="2" destOrd="0" parTransId="{71322210-D99B-4675-9216-7F696D0453F5}" sibTransId="{7BCF8AC2-DACB-4E5B-8093-E614859F39FB}"/>
    <dgm:cxn modelId="{638A840E-A0D1-4CF6-B15E-DC30A049498D}" type="presOf" srcId="{1AADDF42-0119-4C98-B186-AA260135EB24}" destId="{5047A33E-04C7-45B2-A349-38C2E47D6A8F}" srcOrd="0" destOrd="2" presId="urn:microsoft.com/office/officeart/2005/8/layout/hProcess4"/>
    <dgm:cxn modelId="{1D2C8D10-6E9F-45DF-BB4B-94AF57379A2F}" type="presOf" srcId="{9836F03A-5400-41F9-858A-8CE88839FE38}" destId="{58EA8E4A-E608-4DC0-8FC0-60764535FA51}" srcOrd="1" destOrd="1" presId="urn:microsoft.com/office/officeart/2005/8/layout/hProcess4"/>
    <dgm:cxn modelId="{CAE8EC1A-44D1-4B33-9C05-A532E89C178E}" type="presOf" srcId="{6E8DD379-6AA8-4BA3-8EFA-FCB96AAE66A8}" destId="{ED43EAE6-4F6F-46C2-A507-35B7CF6A44D6}" srcOrd="0" destOrd="0" presId="urn:microsoft.com/office/officeart/2005/8/layout/hProcess4"/>
    <dgm:cxn modelId="{3CD90B1F-9842-4DB0-A4B2-40DDAB76F7A1}" type="presOf" srcId="{277553B2-1472-47B5-A333-8181D64B4309}" destId="{58EA8E4A-E608-4DC0-8FC0-60764535FA51}" srcOrd="1" destOrd="0" presId="urn:microsoft.com/office/officeart/2005/8/layout/hProcess4"/>
    <dgm:cxn modelId="{3C279F26-DD95-4211-83CE-5A79C0EE70C7}" type="presOf" srcId="{E4F9795B-1F63-4764-AB54-F16E29DAA4F2}" destId="{5047A33E-04C7-45B2-A349-38C2E47D6A8F}" srcOrd="0" destOrd="1" presId="urn:microsoft.com/office/officeart/2005/8/layout/hProcess4"/>
    <dgm:cxn modelId="{2EFE5033-4205-44D5-9E24-0E9179DEA903}" type="presOf" srcId="{4ADC903D-410E-42B5-B519-8CE0D4530410}" destId="{CF660577-CC8D-4BC2-94A5-C99A21152933}" srcOrd="1" destOrd="0" presId="urn:microsoft.com/office/officeart/2005/8/layout/hProcess4"/>
    <dgm:cxn modelId="{55C29A62-D105-48BA-8660-F62A2A529302}" srcId="{24F827D4-8483-416C-B19E-392499C1AAEF}" destId="{9836F03A-5400-41F9-858A-8CE88839FE38}" srcOrd="1" destOrd="0" parTransId="{27A3205E-9542-4E9F-B118-C71FB340D1CC}" sibTransId="{E275029A-4E83-4EAC-B4A3-28D8D9A76B5D}"/>
    <dgm:cxn modelId="{7F246563-8C42-4ED1-B713-EF6195A87E86}" srcId="{6E8DD379-6AA8-4BA3-8EFA-FCB96AAE66A8}" destId="{1AADDF42-0119-4C98-B186-AA260135EB24}" srcOrd="2" destOrd="0" parTransId="{C99C0D06-9B4B-44FC-B422-49D53CD9D93E}" sibTransId="{25046284-0AE5-49DE-843D-ABE8F4DF1A6C}"/>
    <dgm:cxn modelId="{7CB17665-8109-4D81-B7D4-3C5EF999C282}" type="presOf" srcId="{277553B2-1472-47B5-A333-8181D64B4309}" destId="{B5E58FB0-C530-44EE-AEB7-82E044895C69}" srcOrd="0" destOrd="0" presId="urn:microsoft.com/office/officeart/2005/8/layout/hProcess4"/>
    <dgm:cxn modelId="{881D074A-7592-45F9-9215-E79D4CB74139}" type="presOf" srcId="{3D05CC83-2B9C-4950-AD58-D2968D45F4B7}" destId="{19FD11FC-418C-441D-8AFC-915C54D35564}" srcOrd="0" destOrd="1" presId="urn:microsoft.com/office/officeart/2005/8/layout/hProcess4"/>
    <dgm:cxn modelId="{A3D00B6D-EBBA-406E-BA3D-2CF34E18DF3C}" srcId="{36B08661-901D-484C-90E4-4FB4B3A1B375}" destId="{8DF06A44-22D3-40B5-A06A-7DB8FCA21897}" srcOrd="2" destOrd="0" parTransId="{837303E1-A596-44FB-B22B-D92EAC2A2B15}" sibTransId="{CDE8E5F3-CD35-4269-A597-441A27ED2F45}"/>
    <dgm:cxn modelId="{67D9CA4D-032A-4F0C-989E-78AB9DFE7CD3}" type="presOf" srcId="{5359685C-A342-44EB-9D37-3A0036E158C9}" destId="{5047A33E-04C7-45B2-A349-38C2E47D6A8F}" srcOrd="0" destOrd="3" presId="urn:microsoft.com/office/officeart/2005/8/layout/hProcess4"/>
    <dgm:cxn modelId="{8E2CBC70-AADE-4D86-84F7-A33EB0302439}" srcId="{24F827D4-8483-416C-B19E-392499C1AAEF}" destId="{816873C6-583F-42D0-9D66-471800573D87}" srcOrd="2" destOrd="0" parTransId="{2CA5EB8D-8B1D-4AF5-8827-06B4A2E80F31}" sibTransId="{D1021C27-D9AF-4FB6-ABCB-20E8DCF1F8FF}"/>
    <dgm:cxn modelId="{765DA176-AC83-401E-99AE-79F2ED31DF9C}" type="presOf" srcId="{4ADC903D-410E-42B5-B519-8CE0D4530410}" destId="{19FD11FC-418C-441D-8AFC-915C54D35564}" srcOrd="0" destOrd="0" presId="urn:microsoft.com/office/officeart/2005/8/layout/hProcess4"/>
    <dgm:cxn modelId="{1EFE4457-494A-4C0F-921D-260767728F61}" type="presOf" srcId="{1141A6B3-B5C3-4681-B867-E50DAD461BCA}" destId="{A1B677EC-7D84-42C1-85B2-8BACD18D57A7}" srcOrd="0" destOrd="0" presId="urn:microsoft.com/office/officeart/2005/8/layout/hProcess4"/>
    <dgm:cxn modelId="{2D753758-B718-4F39-BBAA-49E87F35B423}" type="presOf" srcId="{816873C6-583F-42D0-9D66-471800573D87}" destId="{B5E58FB0-C530-44EE-AEB7-82E044895C69}" srcOrd="0" destOrd="2" presId="urn:microsoft.com/office/officeart/2005/8/layout/hProcess4"/>
    <dgm:cxn modelId="{3F4DAA7E-F2FF-4827-A20A-5DA57F2E7CE6}" type="presOf" srcId="{24F827D4-8483-416C-B19E-392499C1AAEF}" destId="{C4E4C533-F596-4C8D-BF4E-6600A06DEE3A}" srcOrd="0" destOrd="0" presId="urn:microsoft.com/office/officeart/2005/8/layout/hProcess4"/>
    <dgm:cxn modelId="{98E24E8D-2E4F-49AC-9421-22EEA3FE07BD}" type="presOf" srcId="{8DF06A44-22D3-40B5-A06A-7DB8FCA21897}" destId="{19FD11FC-418C-441D-8AFC-915C54D35564}" srcOrd="0" destOrd="2" presId="urn:microsoft.com/office/officeart/2005/8/layout/hProcess4"/>
    <dgm:cxn modelId="{327EFD8F-78AC-4BF9-8762-4F3CD1B3A75A}" srcId="{24F827D4-8483-416C-B19E-392499C1AAEF}" destId="{277553B2-1472-47B5-A333-8181D64B4309}" srcOrd="0" destOrd="0" parTransId="{85F3DC6A-6629-4E6B-ACDD-7D9B94DFB3AA}" sibTransId="{F24FF62E-7EF2-4BBC-AF75-542A5B3CF249}"/>
    <dgm:cxn modelId="{51110B9F-5DDA-430D-A021-E3BD10B95C92}" type="presOf" srcId="{098385AB-AF5D-4E6B-9081-2E0CFB88A1E9}" destId="{5EF107A9-DA2E-4FF6-A59A-2E6C3DC0C81B}" srcOrd="0" destOrd="0" presId="urn:microsoft.com/office/officeart/2005/8/layout/hProcess4"/>
    <dgm:cxn modelId="{D431D09F-5918-4AD3-AD94-D4495863695A}" srcId="{6E8DD379-6AA8-4BA3-8EFA-FCB96AAE66A8}" destId="{5359685C-A342-44EB-9D37-3A0036E158C9}" srcOrd="3" destOrd="0" parTransId="{1C733313-8D2B-434E-94DD-F50E8EBA9137}" sibTransId="{55020830-5289-4140-B94D-28C19263CD3C}"/>
    <dgm:cxn modelId="{500640A8-E9D6-4AFF-979B-5FD32ED09F55}" srcId="{098385AB-AF5D-4E6B-9081-2E0CFB88A1E9}" destId="{6E8DD379-6AA8-4BA3-8EFA-FCB96AAE66A8}" srcOrd="0" destOrd="0" parTransId="{653BCB99-C7DC-417F-A3AC-AFE36091DAFE}" sibTransId="{9C971829-7445-4F06-AFB6-064A046F4158}"/>
    <dgm:cxn modelId="{ABAED5AA-9198-4866-B7DE-75B0B8E70B6A}" srcId="{36B08661-901D-484C-90E4-4FB4B3A1B375}" destId="{3D05CC83-2B9C-4950-AD58-D2968D45F4B7}" srcOrd="1" destOrd="0" parTransId="{DB04FE9C-EF16-40B1-93AC-9F1CE46C5525}" sibTransId="{19E736EE-FDAB-4C2C-A194-0B96B6FE5B59}"/>
    <dgm:cxn modelId="{FBF2D9B1-AE49-4616-B979-6E2476B56859}" srcId="{36B08661-901D-484C-90E4-4FB4B3A1B375}" destId="{4ADC903D-410E-42B5-B519-8CE0D4530410}" srcOrd="0" destOrd="0" parTransId="{0B64ABB4-C6E7-418A-A7A5-4A5832611051}" sibTransId="{C55173F1-DA3A-4C00-BB15-A198E41544BF}"/>
    <dgm:cxn modelId="{A442DFBB-96C3-4E67-8B36-04786F00D402}" type="presOf" srcId="{816873C6-583F-42D0-9D66-471800573D87}" destId="{58EA8E4A-E608-4DC0-8FC0-60764535FA51}" srcOrd="1" destOrd="2" presId="urn:microsoft.com/office/officeart/2005/8/layout/hProcess4"/>
    <dgm:cxn modelId="{882C72BF-750D-4DF1-9CB2-FF7B07378AA3}" type="presOf" srcId="{8DF06A44-22D3-40B5-A06A-7DB8FCA21897}" destId="{CF660577-CC8D-4BC2-94A5-C99A21152933}" srcOrd="1" destOrd="2" presId="urn:microsoft.com/office/officeart/2005/8/layout/hProcess4"/>
    <dgm:cxn modelId="{67F7E1C1-75A2-49C6-9E76-9C3787A2DE89}" type="presOf" srcId="{9C971829-7445-4F06-AFB6-064A046F4158}" destId="{C5EAA36D-A180-49F5-8A86-6161A0436068}" srcOrd="0" destOrd="0" presId="urn:microsoft.com/office/officeart/2005/8/layout/hProcess4"/>
    <dgm:cxn modelId="{630064C2-CD98-48BB-A582-EE24BF38E72E}" type="presOf" srcId="{3D05CC83-2B9C-4950-AD58-D2968D45F4B7}" destId="{CF660577-CC8D-4BC2-94A5-C99A21152933}" srcOrd="1" destOrd="1" presId="urn:microsoft.com/office/officeart/2005/8/layout/hProcess4"/>
    <dgm:cxn modelId="{8D5269D0-8CFF-4CE1-826B-1E2C3EEABEF0}" type="presOf" srcId="{E4BCAE33-E840-4BE2-81F4-F5188E8D768C}" destId="{E3EFF69B-BB45-4667-8DF2-D7384E1ABAAB}" srcOrd="1" destOrd="0" presId="urn:microsoft.com/office/officeart/2005/8/layout/hProcess4"/>
    <dgm:cxn modelId="{0B2AB2D2-DC24-4181-BA0F-4C246E76BF67}" type="presOf" srcId="{5359685C-A342-44EB-9D37-3A0036E158C9}" destId="{E3EFF69B-BB45-4667-8DF2-D7384E1ABAAB}" srcOrd="1" destOrd="3" presId="urn:microsoft.com/office/officeart/2005/8/layout/hProcess4"/>
    <dgm:cxn modelId="{D5B73DDA-F5BF-456B-989D-9F775E95B1A6}" srcId="{24F827D4-8483-416C-B19E-392499C1AAEF}" destId="{1109F4F7-C602-4903-8A21-31998B5DE5E9}" srcOrd="3" destOrd="0" parTransId="{94281ED2-8BFE-48B8-91D7-0C7D314ED65D}" sibTransId="{D944AC1E-C619-4F79-9E26-BD775ADE3007}"/>
    <dgm:cxn modelId="{761C79DD-1B91-4528-8A68-0AF36B1F1208}" srcId="{6E8DD379-6AA8-4BA3-8EFA-FCB96AAE66A8}" destId="{E4BCAE33-E840-4BE2-81F4-F5188E8D768C}" srcOrd="0" destOrd="0" parTransId="{ECBF4632-3333-461C-8E40-466BB1F13DA7}" sibTransId="{CB952F6B-3DF5-469F-B8DC-481091628D2B}"/>
    <dgm:cxn modelId="{3C4DDDDE-4CBF-4993-8BCA-08FBFBFAE53F}" type="presOf" srcId="{1109F4F7-C602-4903-8A21-31998B5DE5E9}" destId="{58EA8E4A-E608-4DC0-8FC0-60764535FA51}" srcOrd="1" destOrd="3" presId="urn:microsoft.com/office/officeart/2005/8/layout/hProcess4"/>
    <dgm:cxn modelId="{74313CDF-8689-4BA8-92CC-1196F56FD0A5}" type="presOf" srcId="{1AADDF42-0119-4C98-B186-AA260135EB24}" destId="{E3EFF69B-BB45-4667-8DF2-D7384E1ABAAB}" srcOrd="1" destOrd="2" presId="urn:microsoft.com/office/officeart/2005/8/layout/hProcess4"/>
    <dgm:cxn modelId="{1E2977E4-0985-465E-B1D5-5CB1B90650AE}" type="presOf" srcId="{E4BCAE33-E840-4BE2-81F4-F5188E8D768C}" destId="{5047A33E-04C7-45B2-A349-38C2E47D6A8F}" srcOrd="0" destOrd="0" presId="urn:microsoft.com/office/officeart/2005/8/layout/hProcess4"/>
    <dgm:cxn modelId="{3E03C5E9-CBE2-4906-8B6C-0092047615C2}" type="presOf" srcId="{E4F9795B-1F63-4764-AB54-F16E29DAA4F2}" destId="{E3EFF69B-BB45-4667-8DF2-D7384E1ABAAB}" srcOrd="1" destOrd="1" presId="urn:microsoft.com/office/officeart/2005/8/layout/hProcess4"/>
    <dgm:cxn modelId="{72C5A1F1-E012-4D78-902B-FBDEA1F22FD4}" srcId="{098385AB-AF5D-4E6B-9081-2E0CFB88A1E9}" destId="{24F827D4-8483-416C-B19E-392499C1AAEF}" srcOrd="1" destOrd="0" parTransId="{A72810CC-227E-4A00-99C5-2FC7FE4DBD94}" sibTransId="{1141A6B3-B5C3-4681-B867-E50DAD461BCA}"/>
    <dgm:cxn modelId="{BB2D8AF6-7000-4BFA-9D4A-732BFDBBFC66}" type="presOf" srcId="{9836F03A-5400-41F9-858A-8CE88839FE38}" destId="{B5E58FB0-C530-44EE-AEB7-82E044895C69}" srcOrd="0" destOrd="1" presId="urn:microsoft.com/office/officeart/2005/8/layout/hProcess4"/>
    <dgm:cxn modelId="{7507FAFC-8E1F-4D26-BCF8-1BB3FF9E643A}" srcId="{6E8DD379-6AA8-4BA3-8EFA-FCB96AAE66A8}" destId="{E4F9795B-1F63-4764-AB54-F16E29DAA4F2}" srcOrd="1" destOrd="0" parTransId="{9B1F1252-98E9-4DEC-8FB0-09D8C3EDDFDB}" sibTransId="{528DF4E2-F846-4457-B84A-AC71FDF7E418}"/>
    <dgm:cxn modelId="{E1E75001-5E72-46BA-A33A-6429E4AF12D5}" type="presParOf" srcId="{5EF107A9-DA2E-4FF6-A59A-2E6C3DC0C81B}" destId="{51A07476-7905-471E-B467-28834E41C486}" srcOrd="0" destOrd="0" presId="urn:microsoft.com/office/officeart/2005/8/layout/hProcess4"/>
    <dgm:cxn modelId="{62608895-9D09-4090-852E-1CFBEEB4A6C2}" type="presParOf" srcId="{5EF107A9-DA2E-4FF6-A59A-2E6C3DC0C81B}" destId="{D12F26E3-0C05-4123-821B-92EA1E0D9364}" srcOrd="1" destOrd="0" presId="urn:microsoft.com/office/officeart/2005/8/layout/hProcess4"/>
    <dgm:cxn modelId="{A0CCD02C-E5DA-4FD2-9870-5F03B496C69E}" type="presParOf" srcId="{5EF107A9-DA2E-4FF6-A59A-2E6C3DC0C81B}" destId="{FC2EC228-BE12-46B0-A5BD-32151107E47A}" srcOrd="2" destOrd="0" presId="urn:microsoft.com/office/officeart/2005/8/layout/hProcess4"/>
    <dgm:cxn modelId="{2F7EF37C-5E73-4AB3-90C5-2CE5FEA68BC4}" type="presParOf" srcId="{FC2EC228-BE12-46B0-A5BD-32151107E47A}" destId="{6320028E-21A6-47E4-B868-0ADDBE209F7B}" srcOrd="0" destOrd="0" presId="urn:microsoft.com/office/officeart/2005/8/layout/hProcess4"/>
    <dgm:cxn modelId="{FB330642-99CD-41BB-9B56-8F1390A79D2C}" type="presParOf" srcId="{6320028E-21A6-47E4-B868-0ADDBE209F7B}" destId="{AE069EB6-2925-454B-BBC9-2AD31017B48E}" srcOrd="0" destOrd="0" presId="urn:microsoft.com/office/officeart/2005/8/layout/hProcess4"/>
    <dgm:cxn modelId="{BB740675-B927-4570-8307-E8D070F8C0E0}" type="presParOf" srcId="{6320028E-21A6-47E4-B868-0ADDBE209F7B}" destId="{5047A33E-04C7-45B2-A349-38C2E47D6A8F}" srcOrd="1" destOrd="0" presId="urn:microsoft.com/office/officeart/2005/8/layout/hProcess4"/>
    <dgm:cxn modelId="{2EB7BFC1-5A63-4294-821C-FACE2971C6C3}" type="presParOf" srcId="{6320028E-21A6-47E4-B868-0ADDBE209F7B}" destId="{E3EFF69B-BB45-4667-8DF2-D7384E1ABAAB}" srcOrd="2" destOrd="0" presId="urn:microsoft.com/office/officeart/2005/8/layout/hProcess4"/>
    <dgm:cxn modelId="{C3B372C6-6B96-4039-9155-C90E6F25C8EA}" type="presParOf" srcId="{6320028E-21A6-47E4-B868-0ADDBE209F7B}" destId="{ED43EAE6-4F6F-46C2-A507-35B7CF6A44D6}" srcOrd="3" destOrd="0" presId="urn:microsoft.com/office/officeart/2005/8/layout/hProcess4"/>
    <dgm:cxn modelId="{A1DDDBA1-FF71-4657-B92E-55D3AE95BAA1}" type="presParOf" srcId="{6320028E-21A6-47E4-B868-0ADDBE209F7B}" destId="{254D9A60-BEF5-4AE5-A3B6-9F0D34E32241}" srcOrd="4" destOrd="0" presId="urn:microsoft.com/office/officeart/2005/8/layout/hProcess4"/>
    <dgm:cxn modelId="{CA14F72F-FF74-40CD-8739-46C83D265B7B}" type="presParOf" srcId="{FC2EC228-BE12-46B0-A5BD-32151107E47A}" destId="{C5EAA36D-A180-49F5-8A86-6161A0436068}" srcOrd="1" destOrd="0" presId="urn:microsoft.com/office/officeart/2005/8/layout/hProcess4"/>
    <dgm:cxn modelId="{A7A33726-5456-4060-9F39-75BB51C1F7BD}" type="presParOf" srcId="{FC2EC228-BE12-46B0-A5BD-32151107E47A}" destId="{1E738D3B-EDDD-415C-9FCA-A5188B9E2BD6}" srcOrd="2" destOrd="0" presId="urn:microsoft.com/office/officeart/2005/8/layout/hProcess4"/>
    <dgm:cxn modelId="{BCE2CD3B-A0A8-4AE5-A65C-6BC9BB6F4461}" type="presParOf" srcId="{1E738D3B-EDDD-415C-9FCA-A5188B9E2BD6}" destId="{3924C21F-2AA5-4569-9EFD-04A4E3652279}" srcOrd="0" destOrd="0" presId="urn:microsoft.com/office/officeart/2005/8/layout/hProcess4"/>
    <dgm:cxn modelId="{D69EC21F-C110-4788-ADFF-749F53EF0917}" type="presParOf" srcId="{1E738D3B-EDDD-415C-9FCA-A5188B9E2BD6}" destId="{B5E58FB0-C530-44EE-AEB7-82E044895C69}" srcOrd="1" destOrd="0" presId="urn:microsoft.com/office/officeart/2005/8/layout/hProcess4"/>
    <dgm:cxn modelId="{5E2A41C8-B4A0-4785-A994-A3313399B206}" type="presParOf" srcId="{1E738D3B-EDDD-415C-9FCA-A5188B9E2BD6}" destId="{58EA8E4A-E608-4DC0-8FC0-60764535FA51}" srcOrd="2" destOrd="0" presId="urn:microsoft.com/office/officeart/2005/8/layout/hProcess4"/>
    <dgm:cxn modelId="{270727ED-BE03-4846-BDFB-B354ABC8DE5A}" type="presParOf" srcId="{1E738D3B-EDDD-415C-9FCA-A5188B9E2BD6}" destId="{C4E4C533-F596-4C8D-BF4E-6600A06DEE3A}" srcOrd="3" destOrd="0" presId="urn:microsoft.com/office/officeart/2005/8/layout/hProcess4"/>
    <dgm:cxn modelId="{D78F877C-B629-4A39-B969-D54D66812773}" type="presParOf" srcId="{1E738D3B-EDDD-415C-9FCA-A5188B9E2BD6}" destId="{968F9055-FED0-4FA6-9104-88F7A3461F32}" srcOrd="4" destOrd="0" presId="urn:microsoft.com/office/officeart/2005/8/layout/hProcess4"/>
    <dgm:cxn modelId="{7EFD601B-3288-49D5-BDF2-007FFF2DBFF8}" type="presParOf" srcId="{FC2EC228-BE12-46B0-A5BD-32151107E47A}" destId="{A1B677EC-7D84-42C1-85B2-8BACD18D57A7}" srcOrd="3" destOrd="0" presId="urn:microsoft.com/office/officeart/2005/8/layout/hProcess4"/>
    <dgm:cxn modelId="{0C6E8744-4415-4EAD-863E-921B6B0429AB}" type="presParOf" srcId="{FC2EC228-BE12-46B0-A5BD-32151107E47A}" destId="{21590BA1-426D-42E7-9803-9DE4FC0A0121}" srcOrd="4" destOrd="0" presId="urn:microsoft.com/office/officeart/2005/8/layout/hProcess4"/>
    <dgm:cxn modelId="{DB2CC384-413B-4C2C-B3B8-66AE6919C85E}" type="presParOf" srcId="{21590BA1-426D-42E7-9803-9DE4FC0A0121}" destId="{104A0E1F-2AA2-4B30-A165-80E7584287A1}" srcOrd="0" destOrd="0" presId="urn:microsoft.com/office/officeart/2005/8/layout/hProcess4"/>
    <dgm:cxn modelId="{B47574A3-E293-4780-A0F6-F8F1CC481A61}" type="presParOf" srcId="{21590BA1-426D-42E7-9803-9DE4FC0A0121}" destId="{19FD11FC-418C-441D-8AFC-915C54D35564}" srcOrd="1" destOrd="0" presId="urn:microsoft.com/office/officeart/2005/8/layout/hProcess4"/>
    <dgm:cxn modelId="{31D403B7-BE57-4714-A376-B265E3AADC95}" type="presParOf" srcId="{21590BA1-426D-42E7-9803-9DE4FC0A0121}" destId="{CF660577-CC8D-4BC2-94A5-C99A21152933}" srcOrd="2" destOrd="0" presId="urn:microsoft.com/office/officeart/2005/8/layout/hProcess4"/>
    <dgm:cxn modelId="{26B20324-9FF5-4AFF-B49D-F0714C79FF1D}" type="presParOf" srcId="{21590BA1-426D-42E7-9803-9DE4FC0A0121}" destId="{AA7A4B5F-C808-40D6-9D58-7AE9A7996484}" srcOrd="3" destOrd="0" presId="urn:microsoft.com/office/officeart/2005/8/layout/hProcess4"/>
    <dgm:cxn modelId="{D64F5BB1-2859-4F2F-A3BC-DAB573C539D6}" type="presParOf" srcId="{21590BA1-426D-42E7-9803-9DE4FC0A0121}" destId="{8D8E7D21-88D3-4B54-A960-CBAE388D9E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2F8D-6C57-45FC-9C0F-ABAC7A4A5B66}">
      <dsp:nvSpPr>
        <dsp:cNvPr id="0" name=""/>
        <dsp:cNvSpPr/>
      </dsp:nvSpPr>
      <dsp:spPr>
        <a:xfrm>
          <a:off x="1675535" y="1621743"/>
          <a:ext cx="112026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err="1"/>
            <a:t>AsTec</a:t>
          </a:r>
          <a:r>
            <a:rPr lang="pt-BR" sz="1600" kern="1200"/>
            <a:t> TDP</a:t>
          </a:r>
        </a:p>
      </dsp:txBody>
      <dsp:txXfrm>
        <a:off x="1839594" y="1723575"/>
        <a:ext cx="792145" cy="491689"/>
      </dsp:txXfrm>
    </dsp:sp>
    <dsp:sp modelId="{999B0C41-7CF5-4298-B39B-7B397CCC8BE0}">
      <dsp:nvSpPr>
        <dsp:cNvPr id="0" name=""/>
        <dsp:cNvSpPr/>
      </dsp:nvSpPr>
      <dsp:spPr>
        <a:xfrm rot="16200000">
          <a:off x="1779667" y="1151746"/>
          <a:ext cx="911999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911999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212867" y="1142943"/>
        <a:ext cx="45599" cy="45599"/>
      </dsp:txXfrm>
    </dsp:sp>
    <dsp:sp modelId="{8B37F2D4-21B1-4CCB-9C89-5FB96CD0C782}">
      <dsp:nvSpPr>
        <dsp:cNvPr id="0" name=""/>
        <dsp:cNvSpPr/>
      </dsp:nvSpPr>
      <dsp:spPr>
        <a:xfrm>
          <a:off x="1887990" y="14389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EMCFA</a:t>
          </a:r>
        </a:p>
      </dsp:txBody>
      <dsp:txXfrm>
        <a:off x="1989822" y="116221"/>
        <a:ext cx="491689" cy="491689"/>
      </dsp:txXfrm>
    </dsp:sp>
    <dsp:sp modelId="{04A0F0F4-2CC0-49CA-AD8A-E2123E416383}">
      <dsp:nvSpPr>
        <dsp:cNvPr id="0" name=""/>
        <dsp:cNvSpPr/>
      </dsp:nvSpPr>
      <dsp:spPr>
        <a:xfrm rot="18200160">
          <a:off x="2235540" y="1240613"/>
          <a:ext cx="940625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940625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82337" y="1231093"/>
        <a:ext cx="47031" cy="47031"/>
      </dsp:txXfrm>
    </dsp:sp>
    <dsp:sp modelId="{5D1E00CC-76F2-4C04-A651-87FDF48F4F87}">
      <dsp:nvSpPr>
        <dsp:cNvPr id="0" name=""/>
        <dsp:cNvSpPr/>
      </dsp:nvSpPr>
      <dsp:spPr>
        <a:xfrm>
          <a:off x="2807700" y="223532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CHOC</a:t>
          </a:r>
        </a:p>
      </dsp:txBody>
      <dsp:txXfrm>
        <a:off x="2909532" y="325364"/>
        <a:ext cx="491689" cy="491689"/>
      </dsp:txXfrm>
    </dsp:sp>
    <dsp:sp modelId="{4A1123D4-172F-4CBB-8925-68DFACCCCAF6}">
      <dsp:nvSpPr>
        <dsp:cNvPr id="0" name=""/>
        <dsp:cNvSpPr/>
      </dsp:nvSpPr>
      <dsp:spPr>
        <a:xfrm rot="20127273">
          <a:off x="2652333" y="1590757"/>
          <a:ext cx="763682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63682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15082" y="1585661"/>
        <a:ext cx="38184" cy="38184"/>
      </dsp:txXfrm>
    </dsp:sp>
    <dsp:sp modelId="{D0BABF6B-7138-45B6-AF68-178414315180}">
      <dsp:nvSpPr>
        <dsp:cNvPr id="0" name=""/>
        <dsp:cNvSpPr/>
      </dsp:nvSpPr>
      <dsp:spPr>
        <a:xfrm>
          <a:off x="3350090" y="954024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CHEC</a:t>
          </a:r>
        </a:p>
      </dsp:txBody>
      <dsp:txXfrm>
        <a:off x="3451922" y="1055856"/>
        <a:ext cx="491689" cy="491689"/>
      </dsp:txXfrm>
    </dsp:sp>
    <dsp:sp modelId="{92539AF8-BFD8-4F69-AB1C-5B25E953367F}">
      <dsp:nvSpPr>
        <dsp:cNvPr id="0" name=""/>
        <dsp:cNvSpPr/>
      </dsp:nvSpPr>
      <dsp:spPr>
        <a:xfrm rot="490909">
          <a:off x="2777745" y="2084287"/>
          <a:ext cx="708381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08381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114226" y="2080574"/>
        <a:ext cx="35419" cy="35419"/>
      </dsp:txXfrm>
    </dsp:sp>
    <dsp:sp modelId="{259660B4-A6E3-40EB-BFA8-C639EC333E9F}">
      <dsp:nvSpPr>
        <dsp:cNvPr id="0" name=""/>
        <dsp:cNvSpPr/>
      </dsp:nvSpPr>
      <dsp:spPr>
        <a:xfrm>
          <a:off x="3478983" y="1850493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CAE</a:t>
          </a:r>
        </a:p>
      </dsp:txBody>
      <dsp:txXfrm>
        <a:off x="3580815" y="1952325"/>
        <a:ext cx="491689" cy="491689"/>
      </dsp:txXfrm>
    </dsp:sp>
    <dsp:sp modelId="{7A7B5CD6-676A-4B9E-8F14-5F11CF63105D}">
      <dsp:nvSpPr>
        <dsp:cNvPr id="0" name=""/>
        <dsp:cNvSpPr/>
      </dsp:nvSpPr>
      <dsp:spPr>
        <a:xfrm rot="2454545">
          <a:off x="2460725" y="2509201"/>
          <a:ext cx="828069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828069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4058" y="2502496"/>
        <a:ext cx="41403" cy="41403"/>
      </dsp:txXfrm>
    </dsp:sp>
    <dsp:sp modelId="{1CAE5549-FA3B-4F12-8188-9DAB2EFA8518}">
      <dsp:nvSpPr>
        <dsp:cNvPr id="0" name=""/>
        <dsp:cNvSpPr/>
      </dsp:nvSpPr>
      <dsp:spPr>
        <a:xfrm>
          <a:off x="3102746" y="2674335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CHELOG</a:t>
          </a:r>
        </a:p>
      </dsp:txBody>
      <dsp:txXfrm>
        <a:off x="3204578" y="2776167"/>
        <a:ext cx="491689" cy="491689"/>
      </dsp:txXfrm>
    </dsp:sp>
    <dsp:sp modelId="{F7F08DF7-F590-4C85-BB11-1E1E34508E0E}">
      <dsp:nvSpPr>
        <dsp:cNvPr id="0" name=""/>
        <dsp:cNvSpPr/>
      </dsp:nvSpPr>
      <dsp:spPr>
        <a:xfrm rot="4418182">
          <a:off x="2011732" y="2730770"/>
          <a:ext cx="903194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903194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440749" y="2722187"/>
        <a:ext cx="45159" cy="45159"/>
      </dsp:txXfrm>
    </dsp:sp>
    <dsp:sp modelId="{B32AB00C-DA57-47B7-86FC-595BBE21F850}">
      <dsp:nvSpPr>
        <dsp:cNvPr id="0" name=""/>
        <dsp:cNvSpPr/>
      </dsp:nvSpPr>
      <dsp:spPr>
        <a:xfrm>
          <a:off x="2340833" y="3163987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SG</a:t>
          </a:r>
        </a:p>
      </dsp:txBody>
      <dsp:txXfrm>
        <a:off x="2442665" y="3265819"/>
        <a:ext cx="491689" cy="491689"/>
      </dsp:txXfrm>
    </dsp:sp>
    <dsp:sp modelId="{2CD313B9-5726-41D7-BF28-18DEDCF94BEB}">
      <dsp:nvSpPr>
        <dsp:cNvPr id="0" name=""/>
        <dsp:cNvSpPr/>
      </dsp:nvSpPr>
      <dsp:spPr>
        <a:xfrm rot="6381818">
          <a:off x="1556407" y="2730770"/>
          <a:ext cx="903194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903194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1985424" y="2722187"/>
        <a:ext cx="45159" cy="45159"/>
      </dsp:txXfrm>
    </dsp:sp>
    <dsp:sp modelId="{7146565E-F24C-4DF9-8057-AD99587E4216}">
      <dsp:nvSpPr>
        <dsp:cNvPr id="0" name=""/>
        <dsp:cNvSpPr/>
      </dsp:nvSpPr>
      <dsp:spPr>
        <a:xfrm>
          <a:off x="1435146" y="3163987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SEORI</a:t>
          </a:r>
        </a:p>
      </dsp:txBody>
      <dsp:txXfrm>
        <a:off x="1536978" y="3265819"/>
        <a:ext cx="491689" cy="491689"/>
      </dsp:txXfrm>
    </dsp:sp>
    <dsp:sp modelId="{EB7B84FD-3238-4C06-B91B-07074B09BED9}">
      <dsp:nvSpPr>
        <dsp:cNvPr id="0" name=""/>
        <dsp:cNvSpPr/>
      </dsp:nvSpPr>
      <dsp:spPr>
        <a:xfrm rot="8345455">
          <a:off x="1182538" y="2509201"/>
          <a:ext cx="828069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828069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1575871" y="2502496"/>
        <a:ext cx="41403" cy="41403"/>
      </dsp:txXfrm>
    </dsp:sp>
    <dsp:sp modelId="{9BDABA4B-EC73-4F17-B0D5-A1DFF48F9043}">
      <dsp:nvSpPr>
        <dsp:cNvPr id="0" name=""/>
        <dsp:cNvSpPr/>
      </dsp:nvSpPr>
      <dsp:spPr>
        <a:xfrm>
          <a:off x="673233" y="2674335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SEPROD</a:t>
          </a:r>
        </a:p>
      </dsp:txBody>
      <dsp:txXfrm>
        <a:off x="775065" y="2776167"/>
        <a:ext cx="491689" cy="491689"/>
      </dsp:txXfrm>
    </dsp:sp>
    <dsp:sp modelId="{2F384BC9-2B8C-4A54-BABA-50FB02632BA0}">
      <dsp:nvSpPr>
        <dsp:cNvPr id="0" name=""/>
        <dsp:cNvSpPr/>
      </dsp:nvSpPr>
      <dsp:spPr>
        <a:xfrm rot="10309091">
          <a:off x="985206" y="2084287"/>
          <a:ext cx="708381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08381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1321688" y="2080574"/>
        <a:ext cx="35419" cy="35419"/>
      </dsp:txXfrm>
    </dsp:sp>
    <dsp:sp modelId="{E05BB5D1-FB66-4773-883D-D3C58F91B424}">
      <dsp:nvSpPr>
        <dsp:cNvPr id="0" name=""/>
        <dsp:cNvSpPr/>
      </dsp:nvSpPr>
      <dsp:spPr>
        <a:xfrm>
          <a:off x="296996" y="1850493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SEPESD</a:t>
          </a:r>
        </a:p>
      </dsp:txBody>
      <dsp:txXfrm>
        <a:off x="398828" y="1952325"/>
        <a:ext cx="491689" cy="491689"/>
      </dsp:txXfrm>
    </dsp:sp>
    <dsp:sp modelId="{96C28EF2-AAAD-4EEF-97EA-CF2FFE43C98D}">
      <dsp:nvSpPr>
        <dsp:cNvPr id="0" name=""/>
        <dsp:cNvSpPr/>
      </dsp:nvSpPr>
      <dsp:spPr>
        <a:xfrm rot="12272727">
          <a:off x="1055318" y="1590757"/>
          <a:ext cx="763682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63682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1418067" y="1585661"/>
        <a:ext cx="38184" cy="38184"/>
      </dsp:txXfrm>
    </dsp:sp>
    <dsp:sp modelId="{0EC246C8-2E2F-4308-B20F-8CCC12785D78}">
      <dsp:nvSpPr>
        <dsp:cNvPr id="0" name=""/>
        <dsp:cNvSpPr/>
      </dsp:nvSpPr>
      <dsp:spPr>
        <a:xfrm>
          <a:off x="425889" y="954024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CENSIPAM</a:t>
          </a:r>
        </a:p>
      </dsp:txBody>
      <dsp:txXfrm>
        <a:off x="527721" y="1055856"/>
        <a:ext cx="491689" cy="491689"/>
      </dsp:txXfrm>
    </dsp:sp>
    <dsp:sp modelId="{F96FBFB2-470E-4503-9368-9DD2E424FFA0}">
      <dsp:nvSpPr>
        <dsp:cNvPr id="0" name=""/>
        <dsp:cNvSpPr/>
      </dsp:nvSpPr>
      <dsp:spPr>
        <a:xfrm rot="14236364">
          <a:off x="1353479" y="1264104"/>
          <a:ext cx="875806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875806" y="139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1769487" y="1256205"/>
        <a:ext cx="43790" cy="43790"/>
      </dsp:txXfrm>
    </dsp:sp>
    <dsp:sp modelId="{DB48402A-0762-468A-ADF3-8BD739BCEA4E}">
      <dsp:nvSpPr>
        <dsp:cNvPr id="0" name=""/>
        <dsp:cNvSpPr/>
      </dsp:nvSpPr>
      <dsp:spPr>
        <a:xfrm>
          <a:off x="1018988" y="269550"/>
          <a:ext cx="695353" cy="6953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DETIC</a:t>
          </a:r>
        </a:p>
      </dsp:txBody>
      <dsp:txXfrm>
        <a:off x="1120820" y="371382"/>
        <a:ext cx="491689" cy="491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B972C-F165-4FA6-8AE8-50D4A34B57F7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Capacitação</a:t>
          </a:r>
        </a:p>
      </dsp:txBody>
      <dsp:txXfrm>
        <a:off x="2367808" y="46264"/>
        <a:ext cx="1360382" cy="851985"/>
      </dsp:txXfrm>
    </dsp:sp>
    <dsp:sp modelId="{69B19500-4153-4B26-874B-FBE2FBE1DB5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77583-F9EB-47FE-B074-BF8D0ACD69E3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Gestão da Proteção de Dados Pessoais</a:t>
          </a:r>
        </a:p>
      </dsp:txBody>
      <dsp:txXfrm>
        <a:off x="3927551" y="1606007"/>
        <a:ext cx="1360382" cy="851985"/>
      </dsp:txXfrm>
    </dsp:sp>
    <dsp:sp modelId="{39667E60-4495-4561-85B7-9084FDB48816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1F163-C1B0-48C3-BAC6-82FBAA5F4502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Medidas técnicas e administrativas</a:t>
          </a:r>
        </a:p>
      </dsp:txBody>
      <dsp:txXfrm>
        <a:off x="2367808" y="3165749"/>
        <a:ext cx="1360382" cy="851985"/>
      </dsp:txXfrm>
    </dsp:sp>
    <dsp:sp modelId="{E4FA8EC1-0ACB-4507-9049-B9564622B96C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EA5C6-B557-4D86-BA1B-9962A0BC640E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Gestão de riscos e prevenção de incidentes</a:t>
          </a:r>
        </a:p>
      </dsp:txBody>
      <dsp:txXfrm>
        <a:off x="808065" y="1606007"/>
        <a:ext cx="1360382" cy="851985"/>
      </dsp:txXfrm>
    </dsp:sp>
    <dsp:sp modelId="{46BC6C11-BA19-4445-9504-FA26BF9DD5F7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7A33E-04C7-45B2-A349-38C2E47D6A8F}">
      <dsp:nvSpPr>
        <dsp:cNvPr id="0" name=""/>
        <dsp:cNvSpPr/>
      </dsp:nvSpPr>
      <dsp:spPr>
        <a:xfrm>
          <a:off x="2711" y="1298329"/>
          <a:ext cx="2214672" cy="1826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Indicações e Definição da ASTEC-EPTIC</a:t>
          </a:r>
          <a:endParaRPr lang="pt-BR" sz="1300" kern="120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Convocações para reuniões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Abertura de Processo SUPER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Abertura de Canal via TEAMS</a:t>
          </a:r>
        </a:p>
      </dsp:txBody>
      <dsp:txXfrm>
        <a:off x="44747" y="1340365"/>
        <a:ext cx="2130600" cy="1351146"/>
      </dsp:txXfrm>
    </dsp:sp>
    <dsp:sp modelId="{C5EAA36D-A180-49F5-8A86-6161A0436068}">
      <dsp:nvSpPr>
        <dsp:cNvPr id="0" name=""/>
        <dsp:cNvSpPr/>
      </dsp:nvSpPr>
      <dsp:spPr>
        <a:xfrm>
          <a:off x="1255438" y="1762610"/>
          <a:ext cx="2399188" cy="2399188"/>
        </a:xfrm>
        <a:prstGeom prst="leftCircularArrow">
          <a:avLst>
            <a:gd name="adj1" fmla="val 2976"/>
            <a:gd name="adj2" fmla="val 364652"/>
            <a:gd name="adj3" fmla="val 2140163"/>
            <a:gd name="adj4" fmla="val 9024489"/>
            <a:gd name="adj5" fmla="val 347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43EAE6-4F6F-46C2-A507-35B7CF6A44D6}">
      <dsp:nvSpPr>
        <dsp:cNvPr id="0" name=""/>
        <dsp:cNvSpPr/>
      </dsp:nvSpPr>
      <dsp:spPr>
        <a:xfrm>
          <a:off x="494861" y="2733547"/>
          <a:ext cx="1968597" cy="78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solidFill>
                <a:schemeClr val="tx1"/>
              </a:solidFill>
              <a:latin typeface="Calibri"/>
            </a:rPr>
            <a:t>ASTEC-EPTIC</a:t>
          </a:r>
          <a:endParaRPr lang="pt-BR" sz="2700" kern="1200">
            <a:solidFill>
              <a:schemeClr val="tx1"/>
            </a:solidFill>
          </a:endParaRPr>
        </a:p>
      </dsp:txBody>
      <dsp:txXfrm>
        <a:off x="517790" y="2756476"/>
        <a:ext cx="1922739" cy="736988"/>
      </dsp:txXfrm>
    </dsp:sp>
    <dsp:sp modelId="{B5E58FB0-C530-44EE-AEB7-82E044895C69}">
      <dsp:nvSpPr>
        <dsp:cNvPr id="0" name=""/>
        <dsp:cNvSpPr/>
      </dsp:nvSpPr>
      <dsp:spPr>
        <a:xfrm>
          <a:off x="2803415" y="1298329"/>
          <a:ext cx="2214672" cy="1826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Atribuições do CGD</a:t>
          </a:r>
          <a:endParaRPr lang="pt-BR" sz="1300" kern="120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Histórico</a:t>
          </a:r>
          <a:endParaRPr lang="pt-BR" sz="1300" kern="120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Atribuições ASTEC-EPTIC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Planejamento das atividades</a:t>
          </a:r>
        </a:p>
      </dsp:txBody>
      <dsp:txXfrm>
        <a:off x="2845451" y="1731788"/>
        <a:ext cx="2130600" cy="1351146"/>
      </dsp:txXfrm>
    </dsp:sp>
    <dsp:sp modelId="{A1B677EC-7D84-42C1-85B2-8BACD18D57A7}">
      <dsp:nvSpPr>
        <dsp:cNvPr id="0" name=""/>
        <dsp:cNvSpPr/>
      </dsp:nvSpPr>
      <dsp:spPr>
        <a:xfrm>
          <a:off x="4037687" y="189879"/>
          <a:ext cx="2682174" cy="2682174"/>
        </a:xfrm>
        <a:prstGeom prst="circularArrow">
          <a:avLst>
            <a:gd name="adj1" fmla="val 2662"/>
            <a:gd name="adj2" fmla="val 323792"/>
            <a:gd name="adj3" fmla="val 19500697"/>
            <a:gd name="adj4" fmla="val 12575511"/>
            <a:gd name="adj5" fmla="val 31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E4C533-F596-4C8D-BF4E-6600A06DEE3A}">
      <dsp:nvSpPr>
        <dsp:cNvPr id="0" name=""/>
        <dsp:cNvSpPr/>
      </dsp:nvSpPr>
      <dsp:spPr>
        <a:xfrm>
          <a:off x="3295565" y="906906"/>
          <a:ext cx="1968597" cy="78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solidFill>
                <a:schemeClr val="tx1"/>
              </a:solidFill>
              <a:latin typeface="Calibri"/>
            </a:rPr>
            <a:t>1ª REUNIÃO </a:t>
          </a:r>
          <a:endParaRPr lang="pt-BR" sz="2700" kern="1200">
            <a:solidFill>
              <a:schemeClr val="tx1"/>
            </a:solidFill>
          </a:endParaRPr>
        </a:p>
      </dsp:txBody>
      <dsp:txXfrm>
        <a:off x="3318494" y="929835"/>
        <a:ext cx="1922739" cy="736988"/>
      </dsp:txXfrm>
    </dsp:sp>
    <dsp:sp modelId="{19FD11FC-418C-441D-8AFC-915C54D35564}">
      <dsp:nvSpPr>
        <dsp:cNvPr id="0" name=""/>
        <dsp:cNvSpPr/>
      </dsp:nvSpPr>
      <dsp:spPr>
        <a:xfrm>
          <a:off x="5604120" y="1298329"/>
          <a:ext cx="2214672" cy="1826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Minuta de Nota Técnica</a:t>
          </a:r>
          <a:endParaRPr lang="pt-BR" sz="1300" kern="1200">
            <a:solidFill>
              <a:schemeClr val="tx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>
              <a:solidFill>
                <a:schemeClr val="tx1"/>
              </a:solidFill>
              <a:latin typeface="Calibri"/>
            </a:rPr>
            <a:t>Minuta de Portaria (anexo). 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>
            <a:solidFill>
              <a:schemeClr val="tx1"/>
            </a:solidFill>
            <a:latin typeface="Calibri"/>
          </a:endParaRPr>
        </a:p>
      </dsp:txBody>
      <dsp:txXfrm>
        <a:off x="5646156" y="1340365"/>
        <a:ext cx="2130600" cy="1351146"/>
      </dsp:txXfrm>
    </dsp:sp>
    <dsp:sp modelId="{AA7A4B5F-C808-40D6-9D58-7AE9A7996484}">
      <dsp:nvSpPr>
        <dsp:cNvPr id="0" name=""/>
        <dsp:cNvSpPr/>
      </dsp:nvSpPr>
      <dsp:spPr>
        <a:xfrm>
          <a:off x="6096269" y="2733547"/>
          <a:ext cx="1968597" cy="78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solidFill>
                <a:schemeClr val="tx1"/>
              </a:solidFill>
              <a:latin typeface="Calibri"/>
            </a:rPr>
            <a:t>2ª REUNIÃO</a:t>
          </a:r>
          <a:endParaRPr lang="pt-BR" sz="2700" kern="1200">
            <a:solidFill>
              <a:schemeClr val="tx1"/>
            </a:solidFill>
          </a:endParaRPr>
        </a:p>
      </dsp:txBody>
      <dsp:txXfrm>
        <a:off x="6119198" y="2756476"/>
        <a:ext cx="1922739" cy="736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7A33E-04C7-45B2-A349-38C2E47D6A8F}">
      <dsp:nvSpPr>
        <dsp:cNvPr id="0" name=""/>
        <dsp:cNvSpPr/>
      </dsp:nvSpPr>
      <dsp:spPr>
        <a:xfrm>
          <a:off x="2711" y="1298329"/>
          <a:ext cx="2214672" cy="1826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Indicações e Definição da ASTEC-PDTIC</a:t>
          </a:r>
          <a:endParaRPr lang="pt-BR" sz="1400" kern="120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Convocações para reuniões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Abertura Processo SUPER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Abertura Canal via TEAMS</a:t>
          </a:r>
        </a:p>
      </dsp:txBody>
      <dsp:txXfrm>
        <a:off x="44747" y="1340365"/>
        <a:ext cx="2130600" cy="1351146"/>
      </dsp:txXfrm>
    </dsp:sp>
    <dsp:sp modelId="{C5EAA36D-A180-49F5-8A86-6161A0436068}">
      <dsp:nvSpPr>
        <dsp:cNvPr id="0" name=""/>
        <dsp:cNvSpPr/>
      </dsp:nvSpPr>
      <dsp:spPr>
        <a:xfrm>
          <a:off x="1255438" y="1762610"/>
          <a:ext cx="2399188" cy="2399188"/>
        </a:xfrm>
        <a:prstGeom prst="leftCircularArrow">
          <a:avLst>
            <a:gd name="adj1" fmla="val 2976"/>
            <a:gd name="adj2" fmla="val 364652"/>
            <a:gd name="adj3" fmla="val 2140163"/>
            <a:gd name="adj4" fmla="val 9024489"/>
            <a:gd name="adj5" fmla="val 347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43EAE6-4F6F-46C2-A507-35B7CF6A44D6}">
      <dsp:nvSpPr>
        <dsp:cNvPr id="0" name=""/>
        <dsp:cNvSpPr/>
      </dsp:nvSpPr>
      <dsp:spPr>
        <a:xfrm>
          <a:off x="494861" y="2733547"/>
          <a:ext cx="1968597" cy="78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solidFill>
                <a:schemeClr val="tx1"/>
              </a:solidFill>
              <a:latin typeface="Calibri"/>
            </a:rPr>
            <a:t>ASTEC-PDTIC</a:t>
          </a:r>
          <a:endParaRPr lang="pt-BR" sz="2700" kern="1200">
            <a:solidFill>
              <a:schemeClr val="tx1"/>
            </a:solidFill>
          </a:endParaRPr>
        </a:p>
      </dsp:txBody>
      <dsp:txXfrm>
        <a:off x="517790" y="2756476"/>
        <a:ext cx="1922739" cy="736988"/>
      </dsp:txXfrm>
    </dsp:sp>
    <dsp:sp modelId="{B5E58FB0-C530-44EE-AEB7-82E044895C69}">
      <dsp:nvSpPr>
        <dsp:cNvPr id="0" name=""/>
        <dsp:cNvSpPr/>
      </dsp:nvSpPr>
      <dsp:spPr>
        <a:xfrm>
          <a:off x="2803415" y="1298329"/>
          <a:ext cx="2214672" cy="1826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Atribuições do CGD</a:t>
          </a:r>
          <a:endParaRPr lang="pt-BR" sz="1400" kern="120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PDTIC 2020-2023</a:t>
          </a:r>
          <a:endParaRPr lang="pt-BR" sz="1400" kern="120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Atribuições da ASTEC-PDTIC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Instruções para elaborar a 3ª Revisão do PDTIC</a:t>
          </a:r>
        </a:p>
      </dsp:txBody>
      <dsp:txXfrm>
        <a:off x="2845451" y="1731788"/>
        <a:ext cx="2130600" cy="1351146"/>
      </dsp:txXfrm>
    </dsp:sp>
    <dsp:sp modelId="{A1B677EC-7D84-42C1-85B2-8BACD18D57A7}">
      <dsp:nvSpPr>
        <dsp:cNvPr id="0" name=""/>
        <dsp:cNvSpPr/>
      </dsp:nvSpPr>
      <dsp:spPr>
        <a:xfrm>
          <a:off x="4037687" y="189879"/>
          <a:ext cx="2682174" cy="2682174"/>
        </a:xfrm>
        <a:prstGeom prst="circularArrow">
          <a:avLst>
            <a:gd name="adj1" fmla="val 2662"/>
            <a:gd name="adj2" fmla="val 323792"/>
            <a:gd name="adj3" fmla="val 19500697"/>
            <a:gd name="adj4" fmla="val 12575511"/>
            <a:gd name="adj5" fmla="val 310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E4C533-F596-4C8D-BF4E-6600A06DEE3A}">
      <dsp:nvSpPr>
        <dsp:cNvPr id="0" name=""/>
        <dsp:cNvSpPr/>
      </dsp:nvSpPr>
      <dsp:spPr>
        <a:xfrm>
          <a:off x="3295565" y="906906"/>
          <a:ext cx="1968597" cy="78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solidFill>
                <a:schemeClr val="tx1"/>
              </a:solidFill>
              <a:latin typeface="Calibri"/>
            </a:rPr>
            <a:t>1ª REUNIÃO </a:t>
          </a:r>
          <a:endParaRPr lang="pt-BR" sz="2700" kern="1200">
            <a:solidFill>
              <a:schemeClr val="tx1"/>
            </a:solidFill>
          </a:endParaRPr>
        </a:p>
      </dsp:txBody>
      <dsp:txXfrm>
        <a:off x="3318494" y="929835"/>
        <a:ext cx="1922739" cy="736988"/>
      </dsp:txXfrm>
    </dsp:sp>
    <dsp:sp modelId="{19FD11FC-418C-441D-8AFC-915C54D35564}">
      <dsp:nvSpPr>
        <dsp:cNvPr id="0" name=""/>
        <dsp:cNvSpPr/>
      </dsp:nvSpPr>
      <dsp:spPr>
        <a:xfrm>
          <a:off x="5604120" y="1298329"/>
          <a:ext cx="2214672" cy="1826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Minuta de Nota Técnica</a:t>
          </a:r>
          <a:endParaRPr lang="pt-BR" sz="1400" kern="120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Aprovação da 3ª Revisão do PDTIC.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solidFill>
                <a:schemeClr val="tx1"/>
              </a:solidFill>
              <a:latin typeface="Calibri"/>
            </a:rPr>
            <a:t>Monitoramento das Metas e Ações</a:t>
          </a:r>
        </a:p>
      </dsp:txBody>
      <dsp:txXfrm>
        <a:off x="5646156" y="1340365"/>
        <a:ext cx="2130600" cy="1351146"/>
      </dsp:txXfrm>
    </dsp:sp>
    <dsp:sp modelId="{AA7A4B5F-C808-40D6-9D58-7AE9A7996484}">
      <dsp:nvSpPr>
        <dsp:cNvPr id="0" name=""/>
        <dsp:cNvSpPr/>
      </dsp:nvSpPr>
      <dsp:spPr>
        <a:xfrm>
          <a:off x="6096269" y="2733547"/>
          <a:ext cx="1968597" cy="782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solidFill>
                <a:schemeClr val="tx1"/>
              </a:solidFill>
              <a:latin typeface="Calibri"/>
            </a:rPr>
            <a:t>2ª REUNIÃO</a:t>
          </a:r>
          <a:endParaRPr lang="pt-BR" sz="2700" kern="1200">
            <a:solidFill>
              <a:schemeClr val="tx1"/>
            </a:solidFill>
          </a:endParaRPr>
        </a:p>
      </dsp:txBody>
      <dsp:txXfrm>
        <a:off x="6119198" y="2756476"/>
        <a:ext cx="1922739" cy="73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11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8838" y="600075"/>
            <a:ext cx="3937000" cy="295275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4870" y="3742692"/>
            <a:ext cx="8589997" cy="3545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7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20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1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21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29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22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23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9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24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9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25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8838" y="600075"/>
            <a:ext cx="3937000" cy="295275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4870" y="3742692"/>
            <a:ext cx="8589997" cy="3545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3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12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200"/>
              <a:t>Privacidade: pessoa informação</a:t>
            </a:r>
            <a:r>
              <a:rPr lang="pt-BR" sz="1200" baseline="0"/>
              <a:t> segredo</a:t>
            </a:r>
          </a:p>
          <a:p>
            <a:r>
              <a:rPr lang="pt-BR" sz="1200" baseline="0"/>
              <a:t>PDP: pessoa informação controle</a:t>
            </a:r>
            <a:endParaRPr lang="pt-BR" sz="1200"/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0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13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200"/>
              <a:t>Privacidade: pessoa informação</a:t>
            </a:r>
            <a:r>
              <a:rPr lang="pt-BR" sz="1200" baseline="0"/>
              <a:t> segredo</a:t>
            </a:r>
          </a:p>
          <a:p>
            <a:r>
              <a:rPr lang="pt-BR" sz="1200" baseline="0"/>
              <a:t>PDP: pessoa informação controle</a:t>
            </a:r>
            <a:endParaRPr lang="pt-BR" sz="1200"/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3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14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200"/>
              <a:t>Privacidade: pessoa informação</a:t>
            </a:r>
            <a:r>
              <a:rPr lang="pt-BR" sz="1200" baseline="0"/>
              <a:t> segredo</a:t>
            </a:r>
          </a:p>
          <a:p>
            <a:r>
              <a:rPr lang="pt-BR" sz="1200" baseline="0"/>
              <a:t>PDP: pessoa informação controle</a:t>
            </a:r>
            <a:endParaRPr lang="pt-BR" sz="1200"/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15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3475" y="561975"/>
            <a:ext cx="3690938" cy="276860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259" y="3508776"/>
            <a:ext cx="8832870" cy="3324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sz="1200"/>
              <a:t>Privacidade: pessoa informação</a:t>
            </a:r>
            <a:r>
              <a:rPr lang="pt-BR" sz="1200" baseline="0"/>
              <a:t> segredo</a:t>
            </a:r>
          </a:p>
          <a:p>
            <a:r>
              <a:rPr lang="pt-BR" sz="1200" baseline="0"/>
              <a:t>PDP: pessoa informação controle</a:t>
            </a:r>
            <a:endParaRPr lang="pt-BR" sz="1200"/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0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16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8838" y="600075"/>
            <a:ext cx="3937000" cy="295275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4870" y="3742692"/>
            <a:ext cx="8589997" cy="3545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4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17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8838" y="600075"/>
            <a:ext cx="3937000" cy="295275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4870" y="3742692"/>
            <a:ext cx="8589997" cy="3545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5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18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8838" y="600075"/>
            <a:ext cx="3937000" cy="295275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4870" y="3742692"/>
            <a:ext cx="8589997" cy="3545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3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E5D7BD1-F597-4D8A-AAB7-16AA612F1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5C1A296C-73AD-431D-8FC0-E528760BE28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19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3762A5AD-1E6D-4213-889C-0B19B596C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8838" y="600075"/>
            <a:ext cx="3937000" cy="2952750"/>
          </a:xfrm>
          <a:solidFill>
            <a:srgbClr val="FFFFFF"/>
          </a:solidFill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9ADF38-D41E-43FB-9E2A-F0C1A4EE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4870" y="3742692"/>
            <a:ext cx="8589997" cy="3545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2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.defesa.gov.br/sei/controlador.php?acao=procedimento_trabalhar&amp;id_procedimento=6775065&amp;id_documento=7037351" TargetMode="External"/><Relationship Id="rId2" Type="http://schemas.openxmlformats.org/officeDocument/2006/relationships/hyperlink" Target="https://super.defesa.gov.br/sei/controlador.php?acao=procedimento_trabalhar&amp;id_procedimento=6775065&amp;id_documento=70370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v.br/governodigital/pt-br/sisp/sobre-o-sis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699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879986" y="986827"/>
            <a:ext cx="3436345" cy="135568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1419575" y="6279538"/>
            <a:ext cx="76494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/>
              <a:t> 29 de março de 2023, às 15h.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2" y="2692466"/>
            <a:ext cx="9240357" cy="136494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2023</a:t>
            </a:r>
            <a:endParaRPr lang="pt-BR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1" y="2923568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FADA53-499F-3EE5-031F-B50C2887A4C0}"/>
              </a:ext>
            </a:extLst>
          </p:cNvPr>
          <p:cNvSpPr txBox="1"/>
          <p:nvPr/>
        </p:nvSpPr>
        <p:spPr>
          <a:xfrm>
            <a:off x="1536263" y="2902607"/>
            <a:ext cx="76918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COMITÊ DE GOVERNANÇA DIGITAL DO MD (CGD-MD)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D23364-AA2A-E96F-20F8-1D3FB11DABFA}"/>
              </a:ext>
            </a:extLst>
          </p:cNvPr>
          <p:cNvSpPr txBox="1"/>
          <p:nvPr/>
        </p:nvSpPr>
        <p:spPr>
          <a:xfrm>
            <a:off x="1509987" y="3382036"/>
            <a:ext cx="77093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Segoe UI"/>
              </a:rPr>
              <a:t>1ª REUNIÃO ORDINÁRIA</a:t>
            </a:r>
          </a:p>
          <a:p>
            <a:pPr algn="ctr"/>
            <a:r>
              <a:rPr lang="en-US" b="1">
                <a:cs typeface="Segoe UI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Retrospectiva dos Trabalhos e Desafios para o Comitê em 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Deliberação do Programa de Gestão em Privacidade;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Intervalo;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Institucionalização do Escritório de Projetos de TIC;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Calibri"/>
              </a:rPr>
              <a:t>Deliberação da 3ª revisão do PDTIC 2020-2023;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320401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i Geral de Proteção de Dados Pessoa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5922" r="12632" b="20673"/>
          <a:stretch/>
        </p:blipFill>
        <p:spPr bwMode="auto">
          <a:xfrm>
            <a:off x="2258092" y="288963"/>
            <a:ext cx="6639704" cy="59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ângulo isósceles 10"/>
          <p:cNvSpPr/>
          <p:nvPr/>
        </p:nvSpPr>
        <p:spPr bwMode="auto">
          <a:xfrm rot="10800000">
            <a:off x="267241" y="288964"/>
            <a:ext cx="6705888" cy="5958751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 b="29683"/>
          <a:stretch/>
        </p:blipFill>
        <p:spPr>
          <a:xfrm>
            <a:off x="171183" y="4879011"/>
            <a:ext cx="1464209" cy="1299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409407" y="1297970"/>
            <a:ext cx="5758928" cy="842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Gestão em Privacidade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34764" y="2910352"/>
            <a:ext cx="4222265" cy="2255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Apresentação ao Comitê de Governança Digital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872693-B39F-770C-9F69-2BEA8DDB1F49}"/>
              </a:ext>
            </a:extLst>
          </p:cNvPr>
          <p:cNvSpPr txBox="1"/>
          <p:nvPr/>
        </p:nvSpPr>
        <p:spPr>
          <a:xfrm>
            <a:off x="7027401" y="6256783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</p:spTree>
    <p:extLst>
      <p:ext uri="{BB962C8B-B14F-4D97-AF65-F5344CB8AC3E}">
        <p14:creationId xmlns:p14="http://schemas.microsoft.com/office/powerpoint/2010/main" val="33871941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omo a LGPD fez a segurança jurídica do Brasil aumentar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" b="11001"/>
          <a:stretch/>
        </p:blipFill>
        <p:spPr bwMode="auto">
          <a:xfrm>
            <a:off x="2592125" y="433985"/>
            <a:ext cx="6305817" cy="57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ângulo isósceles 10"/>
          <p:cNvSpPr/>
          <p:nvPr/>
        </p:nvSpPr>
        <p:spPr bwMode="auto">
          <a:xfrm rot="10800000">
            <a:off x="255271" y="560569"/>
            <a:ext cx="6027541" cy="5696214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58096" y="258099"/>
            <a:ext cx="8637025" cy="701326"/>
          </a:xfrm>
          <a:prstGeom prst="rect">
            <a:avLst/>
          </a:prstGeom>
          <a:gradFill flip="none" rotWithShape="1">
            <a:gsLst>
              <a:gs pos="5300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-2" y="-262851"/>
            <a:ext cx="9054500" cy="162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LEI GERAL DE PROTEÇÃO DE DADOS PESSOAIS</a:t>
            </a:r>
            <a:endParaRPr lang="pt-BR">
              <a:ea typeface="+mj-ea"/>
              <a:cs typeface="+mj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3300" y="981451"/>
            <a:ext cx="5084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100">
                <a:latin typeface="Times New Roman" panose="02020603050405020304" pitchFamily="18" charset="0"/>
                <a:cs typeface="Times New Roman" panose="02020603050405020304" pitchFamily="18" charset="0"/>
              </a:rPr>
              <a:t>Lei nº 13.709/2018, em vigor desde SET2020.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100">
                <a:latin typeface="Times New Roman" panose="02020603050405020304" pitchFamily="18" charset="0"/>
                <a:cs typeface="Times New Roman" panose="02020603050405020304" pitchFamily="18" charset="0"/>
              </a:rPr>
              <a:t>Dispõe sobre o tratamento de dados pessoais.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2CC5A0C4-E3A5-4413-80C1-EFF3AF678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330" y="5751258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defTabSz="336947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fld id="{1405B2AE-CDBC-415F-8AEA-7D3BCB2D0F06}" type="slidenum">
              <a:rPr lang="pt-BR" altLang="pt-BR" sz="1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defTabSz="336947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t>12</a:t>
            </a:fld>
            <a:endParaRPr lang="pt-BR" altLang="pt-BR" sz="12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76102" y="4759414"/>
            <a:ext cx="167449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50">
                <a:solidFill>
                  <a:srgbClr val="F5F5F5"/>
                </a:solidFill>
                <a:latin typeface="Corbel Light" panose="020B0303020204020204" pitchFamily="34" charset="0"/>
                <a:cs typeface="Calibri Light" panose="020F0302020204030204" pitchFamily="34" charset="0"/>
              </a:rPr>
              <a:t>PESSOAIS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3B7395-1AFC-3463-502D-1B017AE3E2D2}"/>
              </a:ext>
            </a:extLst>
          </p:cNvPr>
          <p:cNvSpPr txBox="1"/>
          <p:nvPr/>
        </p:nvSpPr>
        <p:spPr>
          <a:xfrm>
            <a:off x="7027401" y="6256783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3301" y="3139360"/>
            <a:ext cx="3889989" cy="245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100">
                <a:latin typeface="Times New Roman" panose="02020603050405020304" pitchFamily="18" charset="0"/>
                <a:cs typeface="Times New Roman" panose="02020603050405020304" pitchFamily="18" charset="0"/>
              </a:rPr>
              <a:t>Abrange todos os entes da Federação.</a:t>
            </a:r>
          </a:p>
          <a:p>
            <a:pPr marL="358775" indent="-3587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100">
                <a:latin typeface="Times New Roman" panose="02020603050405020304" pitchFamily="18" charset="0"/>
                <a:cs typeface="Times New Roman" panose="02020603050405020304" pitchFamily="18" charset="0"/>
              </a:rPr>
              <a:t>Estabelece obrigações, em especial para os órgãos públicos</a:t>
            </a:r>
          </a:p>
        </p:txBody>
      </p:sp>
    </p:spTree>
    <p:extLst>
      <p:ext uri="{BB962C8B-B14F-4D97-AF65-F5344CB8AC3E}">
        <p14:creationId xmlns:p14="http://schemas.microsoft.com/office/powerpoint/2010/main" val="35892816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58096" y="304188"/>
            <a:ext cx="8646242" cy="701326"/>
          </a:xfrm>
          <a:prstGeom prst="rect">
            <a:avLst/>
          </a:prstGeom>
          <a:gradFill flip="none" rotWithShape="1">
            <a:gsLst>
              <a:gs pos="5300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58094" y="354737"/>
            <a:ext cx="8630486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 DE TRABALHO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94" y="1179556"/>
            <a:ext cx="8679962" cy="490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930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58096" y="304188"/>
            <a:ext cx="8646242" cy="701326"/>
          </a:xfrm>
          <a:prstGeom prst="rect">
            <a:avLst/>
          </a:prstGeom>
          <a:gradFill flip="none" rotWithShape="1">
            <a:gsLst>
              <a:gs pos="5300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58094" y="354737"/>
            <a:ext cx="8630486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 DE TRABALHO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8651" y="1146640"/>
            <a:ext cx="85976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/>
              <a:t>Relatório Conclusivo do Grupo de Trabalho (Despacho n</a:t>
            </a:r>
            <a:r>
              <a:rPr lang="pt-BR" u="sng" baseline="30000"/>
              <a:t>o</a:t>
            </a:r>
            <a:r>
              <a:rPr lang="pt-BR"/>
              <a:t> 143/SC-1/CHOC/EMCFA-MD – 4969620) recomendou ao CGD-MD a coordenação das seguintes ações: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27" y="1962485"/>
            <a:ext cx="8644454" cy="3654017"/>
          </a:xfrm>
          <a:prstGeom prst="rect">
            <a:avLst/>
          </a:prstGeom>
        </p:spPr>
      </p:pic>
      <p:sp>
        <p:nvSpPr>
          <p:cNvPr id="8" name="Chave Esquerda 7"/>
          <p:cNvSpPr/>
          <p:nvPr/>
        </p:nvSpPr>
        <p:spPr bwMode="auto">
          <a:xfrm flipH="1">
            <a:off x="7332307" y="2868218"/>
            <a:ext cx="360040" cy="1349109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62703" y="3108384"/>
            <a:ext cx="1143262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PGP</a:t>
            </a:r>
            <a:endParaRPr lang="pt-BR" sz="54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Chave Esquerda 9"/>
          <p:cNvSpPr/>
          <p:nvPr/>
        </p:nvSpPr>
        <p:spPr bwMode="auto">
          <a:xfrm flipH="1">
            <a:off x="4680238" y="2359321"/>
            <a:ext cx="360040" cy="343783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65169" y="2212968"/>
            <a:ext cx="2825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Diretriz</a:t>
            </a:r>
            <a:endParaRPr lang="pt-BR" sz="54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637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58096" y="304188"/>
            <a:ext cx="8646242" cy="701326"/>
          </a:xfrm>
          <a:prstGeom prst="rect">
            <a:avLst/>
          </a:prstGeom>
          <a:gradFill flip="none" rotWithShape="1">
            <a:gsLst>
              <a:gs pos="5300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58094" y="354737"/>
            <a:ext cx="8630486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DIRETRIZ DE PROTEÇÃO DE DADOS PESSOAIS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6" y="1646432"/>
            <a:ext cx="8548739" cy="45630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8094" y="1056063"/>
            <a:ext cx="864624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Art. 50 da LGPD</a:t>
            </a:r>
          </a:p>
          <a:p>
            <a:pPr algn="ctr"/>
            <a:r>
              <a:rPr lang="pt-BR" b="1" dirty="0"/>
              <a:t>Controladores poderão formular regras de boas práticas e governança</a:t>
            </a:r>
          </a:p>
        </p:txBody>
      </p:sp>
    </p:spTree>
    <p:extLst>
      <p:ext uri="{BB962C8B-B14F-4D97-AF65-F5344CB8AC3E}">
        <p14:creationId xmlns:p14="http://schemas.microsoft.com/office/powerpoint/2010/main" val="14075455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tualização das Diretrizes Brasileiras para o Tratamento e Avaliação do  Distúrbio Mineral e Ósseo da Doença Renal Crônica - Brazilian Journal of  Nephrology (BJN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7" t="48416" r="10712"/>
          <a:stretch/>
        </p:blipFill>
        <p:spPr bwMode="auto">
          <a:xfrm>
            <a:off x="5139428" y="917003"/>
            <a:ext cx="3726414" cy="533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ângulo isósceles 10"/>
          <p:cNvSpPr/>
          <p:nvPr/>
        </p:nvSpPr>
        <p:spPr bwMode="auto">
          <a:xfrm rot="10800000">
            <a:off x="278677" y="483793"/>
            <a:ext cx="8501854" cy="5766988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062" h="6954553">
                <a:moveTo>
                  <a:pt x="0" y="6954553"/>
                </a:moveTo>
                <a:lnTo>
                  <a:pt x="3330690" y="31239"/>
                </a:lnTo>
                <a:lnTo>
                  <a:pt x="7739405" y="0"/>
                </a:lnTo>
                <a:lnTo>
                  <a:pt x="7772062" y="6954553"/>
                </a:lnTo>
                <a:lnTo>
                  <a:pt x="0" y="6954553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4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51" name="Forma Livre 50"/>
          <p:cNvSpPr/>
          <p:nvPr/>
        </p:nvSpPr>
        <p:spPr bwMode="auto">
          <a:xfrm>
            <a:off x="307056" y="1309760"/>
            <a:ext cx="5904974" cy="3770721"/>
          </a:xfrm>
          <a:custGeom>
            <a:avLst/>
            <a:gdLst>
              <a:gd name="connsiteX0" fmla="*/ 692021 w 8445976"/>
              <a:gd name="connsiteY0" fmla="*/ 0 h 2067700"/>
              <a:gd name="connsiteX1" fmla="*/ 7720358 w 8445976"/>
              <a:gd name="connsiteY1" fmla="*/ 0 h 2067700"/>
              <a:gd name="connsiteX2" fmla="*/ 8445976 w 8445976"/>
              <a:gd name="connsiteY2" fmla="*/ 725618 h 2067700"/>
              <a:gd name="connsiteX3" fmla="*/ 8445976 w 8445976"/>
              <a:gd name="connsiteY3" fmla="*/ 1342082 h 2067700"/>
              <a:gd name="connsiteX4" fmla="*/ 7720358 w 8445976"/>
              <a:gd name="connsiteY4" fmla="*/ 2067700 h 2067700"/>
              <a:gd name="connsiteX5" fmla="*/ 692021 w 8445976"/>
              <a:gd name="connsiteY5" fmla="*/ 2067700 h 2067700"/>
              <a:gd name="connsiteX6" fmla="*/ 23426 w 8445976"/>
              <a:gd name="connsiteY6" fmla="*/ 1624526 h 2067700"/>
              <a:gd name="connsiteX7" fmla="*/ 0 w 8445976"/>
              <a:gd name="connsiteY7" fmla="*/ 1549058 h 2067700"/>
              <a:gd name="connsiteX8" fmla="*/ 91018 w 8445976"/>
              <a:gd name="connsiteY8" fmla="*/ 1473961 h 2067700"/>
              <a:gd name="connsiteX9" fmla="*/ 273318 w 8445976"/>
              <a:gd name="connsiteY9" fmla="*/ 1033849 h 2067700"/>
              <a:gd name="connsiteX10" fmla="*/ 91018 w 8445976"/>
              <a:gd name="connsiteY10" fmla="*/ 593737 h 2067700"/>
              <a:gd name="connsiteX11" fmla="*/ 0 w 8445976"/>
              <a:gd name="connsiteY11" fmla="*/ 518640 h 2067700"/>
              <a:gd name="connsiteX12" fmla="*/ 23426 w 8445976"/>
              <a:gd name="connsiteY12" fmla="*/ 443175 h 2067700"/>
              <a:gd name="connsiteX13" fmla="*/ 692021 w 8445976"/>
              <a:gd name="connsiteY13" fmla="*/ 0 h 20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45976" h="2067700">
                <a:moveTo>
                  <a:pt x="692021" y="0"/>
                </a:moveTo>
                <a:lnTo>
                  <a:pt x="7720358" y="0"/>
                </a:lnTo>
                <a:cubicBezTo>
                  <a:pt x="8121106" y="0"/>
                  <a:pt x="8445976" y="324870"/>
                  <a:pt x="8445976" y="725618"/>
                </a:cubicBezTo>
                <a:lnTo>
                  <a:pt x="8445976" y="1342082"/>
                </a:lnTo>
                <a:cubicBezTo>
                  <a:pt x="8445976" y="1742830"/>
                  <a:pt x="8121106" y="2067700"/>
                  <a:pt x="7720358" y="2067700"/>
                </a:cubicBezTo>
                <a:lnTo>
                  <a:pt x="692021" y="2067700"/>
                </a:lnTo>
                <a:cubicBezTo>
                  <a:pt x="391460" y="2067700"/>
                  <a:pt x="133581" y="1884961"/>
                  <a:pt x="23426" y="1624526"/>
                </a:cubicBezTo>
                <a:lnTo>
                  <a:pt x="0" y="1549058"/>
                </a:lnTo>
                <a:lnTo>
                  <a:pt x="91018" y="1473961"/>
                </a:lnTo>
                <a:cubicBezTo>
                  <a:pt x="203653" y="1361327"/>
                  <a:pt x="273318" y="1205724"/>
                  <a:pt x="273318" y="1033849"/>
                </a:cubicBezTo>
                <a:cubicBezTo>
                  <a:pt x="273318" y="861975"/>
                  <a:pt x="203653" y="706372"/>
                  <a:pt x="91018" y="593737"/>
                </a:cubicBezTo>
                <a:lnTo>
                  <a:pt x="0" y="518640"/>
                </a:lnTo>
                <a:lnTo>
                  <a:pt x="23426" y="443175"/>
                </a:lnTo>
                <a:cubicBezTo>
                  <a:pt x="133581" y="182739"/>
                  <a:pt x="391460" y="0"/>
                  <a:pt x="692021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53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None/>
            </a:pPr>
            <a:endParaRPr lang="pt-BR" sz="1650">
              <a:latin typeface="Arial" charset="0"/>
              <a:ea typeface="Microsoft YaHei" charset="-122"/>
            </a:endParaRPr>
          </a:p>
        </p:txBody>
      </p:sp>
      <p:sp>
        <p:nvSpPr>
          <p:cNvPr id="1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76532" y="285752"/>
            <a:ext cx="8590936" cy="701326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39659" y="340651"/>
            <a:ext cx="8593614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DIRETRIZES DE PROTEÇÃO DE DADOS PESSOAIS</a:t>
            </a:r>
          </a:p>
        </p:txBody>
      </p:sp>
      <p:sp>
        <p:nvSpPr>
          <p:cNvPr id="4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28396" y="1388820"/>
            <a:ext cx="5733745" cy="36916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Governança, gestão e boas práticas.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Mapeamento e inventário de dados pessoais.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impacto à proteção de dados pessoais.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Medidas de segurança.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Adequação de contratos.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Cultura de privacidade.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Transparência e direitos dos titulares.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Compartilhamento e transferência internacional.</a:t>
            </a:r>
          </a:p>
          <a:p>
            <a:pPr>
              <a:buFont typeface="+mj-lt"/>
              <a:buAutoNum type="arabicPeriod"/>
            </a:pP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Incidentes envolvendo dados pessoais.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1BA32D-B2FA-EED1-A117-EA48D716017B}"/>
              </a:ext>
            </a:extLst>
          </p:cNvPr>
          <p:cNvSpPr txBox="1"/>
          <p:nvPr/>
        </p:nvSpPr>
        <p:spPr>
          <a:xfrm>
            <a:off x="7027401" y="6256783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4970026" y="1087291"/>
            <a:ext cx="694022" cy="1109600"/>
            <a:chOff x="7203665" y="1050026"/>
            <a:chExt cx="2136922" cy="1440160"/>
          </a:xfrm>
        </p:grpSpPr>
        <p:sp>
          <p:nvSpPr>
            <p:cNvPr id="13" name="Chave Esquerda 12"/>
            <p:cNvSpPr/>
            <p:nvPr/>
          </p:nvSpPr>
          <p:spPr bwMode="auto">
            <a:xfrm>
              <a:off x="8980547" y="1050026"/>
              <a:ext cx="360040" cy="1440160"/>
            </a:xfrm>
            <a:prstGeom prst="leftBrac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4" name="Seta para a Direita 13"/>
            <p:cNvSpPr/>
            <p:nvPr/>
          </p:nvSpPr>
          <p:spPr bwMode="auto">
            <a:xfrm rot="10800000">
              <a:off x="7203665" y="1556790"/>
              <a:ext cx="1956902" cy="403299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64048" y="1100294"/>
            <a:ext cx="215259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/>
              <a:t>CG-MD: Governança</a:t>
            </a:r>
          </a:p>
          <a:p>
            <a:endParaRPr lang="pt-BR"/>
          </a:p>
          <a:p>
            <a:endParaRPr lang="pt-BR" sz="1200"/>
          </a:p>
          <a:p>
            <a:r>
              <a:rPr lang="pt-BR"/>
              <a:t>CGD-MD: Gestão</a:t>
            </a:r>
          </a:p>
        </p:txBody>
      </p:sp>
    </p:spTree>
    <p:extLst>
      <p:ext uri="{BB962C8B-B14F-4D97-AF65-F5344CB8AC3E}">
        <p14:creationId xmlns:p14="http://schemas.microsoft.com/office/powerpoint/2010/main" val="275914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38112" y="410618"/>
            <a:ext cx="8667776" cy="701326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39659" y="465517"/>
            <a:ext cx="8593614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DIRETRIZES DE PROTEÇÃO DE DADOS PESSOAIS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1BA32D-B2FA-EED1-A117-EA48D716017B}"/>
              </a:ext>
            </a:extLst>
          </p:cNvPr>
          <p:cNvSpPr txBox="1"/>
          <p:nvPr/>
        </p:nvSpPr>
        <p:spPr>
          <a:xfrm>
            <a:off x="7027401" y="6256783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242338" y="1553415"/>
            <a:ext cx="8683928" cy="4321277"/>
            <a:chOff x="551384" y="939617"/>
            <a:chExt cx="10609652" cy="5918383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84" y="939617"/>
              <a:ext cx="10609652" cy="5918383"/>
            </a:xfrm>
            <a:prstGeom prst="rect">
              <a:avLst/>
            </a:prstGeom>
          </p:spPr>
        </p:pic>
        <p:cxnSp>
          <p:nvCxnSpPr>
            <p:cNvPr id="18" name="Conector reto 17"/>
            <p:cNvCxnSpPr/>
            <p:nvPr/>
          </p:nvCxnSpPr>
          <p:spPr bwMode="auto">
            <a:xfrm>
              <a:off x="2639616" y="1340768"/>
              <a:ext cx="165618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ector reto 18"/>
            <p:cNvCxnSpPr/>
            <p:nvPr/>
          </p:nvCxnSpPr>
          <p:spPr bwMode="auto">
            <a:xfrm>
              <a:off x="2207568" y="2492896"/>
              <a:ext cx="7200800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ector reto 19"/>
            <p:cNvCxnSpPr/>
            <p:nvPr/>
          </p:nvCxnSpPr>
          <p:spPr bwMode="auto">
            <a:xfrm>
              <a:off x="2639616" y="3933056"/>
              <a:ext cx="2304256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ector reto 20"/>
            <p:cNvCxnSpPr/>
            <p:nvPr/>
          </p:nvCxnSpPr>
          <p:spPr bwMode="auto">
            <a:xfrm>
              <a:off x="3467708" y="4941168"/>
              <a:ext cx="2916324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243435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/>
          <p:cNvSpPr/>
          <p:nvPr/>
        </p:nvSpPr>
        <p:spPr bwMode="auto">
          <a:xfrm>
            <a:off x="240164" y="686739"/>
            <a:ext cx="7296261" cy="5543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55" name="Triângulo isósceles 10"/>
          <p:cNvSpPr/>
          <p:nvPr/>
        </p:nvSpPr>
        <p:spPr bwMode="auto">
          <a:xfrm>
            <a:off x="3893574" y="352073"/>
            <a:ext cx="5044218" cy="5905439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65517 h 6965517"/>
              <a:gd name="connsiteX1" fmla="*/ 974043 w 7772062"/>
              <a:gd name="connsiteY1" fmla="*/ 0 h 6965517"/>
              <a:gd name="connsiteX2" fmla="*/ 7739405 w 7772062"/>
              <a:gd name="connsiteY2" fmla="*/ 10964 h 6965517"/>
              <a:gd name="connsiteX3" fmla="*/ 7772062 w 7772062"/>
              <a:gd name="connsiteY3" fmla="*/ 6965517 h 6965517"/>
              <a:gd name="connsiteX4" fmla="*/ 0 w 7772062"/>
              <a:gd name="connsiteY4" fmla="*/ 6965517 h 6965517"/>
              <a:gd name="connsiteX0" fmla="*/ 0 w 7772062"/>
              <a:gd name="connsiteY0" fmla="*/ 6965517 h 6965517"/>
              <a:gd name="connsiteX1" fmla="*/ 3905758 w 7772062"/>
              <a:gd name="connsiteY1" fmla="*/ 0 h 6965517"/>
              <a:gd name="connsiteX2" fmla="*/ 7739405 w 7772062"/>
              <a:gd name="connsiteY2" fmla="*/ 10964 h 6965517"/>
              <a:gd name="connsiteX3" fmla="*/ 7772062 w 7772062"/>
              <a:gd name="connsiteY3" fmla="*/ 6965517 h 6965517"/>
              <a:gd name="connsiteX4" fmla="*/ 0 w 7772062"/>
              <a:gd name="connsiteY4" fmla="*/ 6965517 h 6965517"/>
              <a:gd name="connsiteX0" fmla="*/ 0 w 7772062"/>
              <a:gd name="connsiteY0" fmla="*/ 6965517 h 6965517"/>
              <a:gd name="connsiteX1" fmla="*/ 4608148 w 7772062"/>
              <a:gd name="connsiteY1" fmla="*/ 0 h 6965517"/>
              <a:gd name="connsiteX2" fmla="*/ 7739405 w 7772062"/>
              <a:gd name="connsiteY2" fmla="*/ 10964 h 6965517"/>
              <a:gd name="connsiteX3" fmla="*/ 7772062 w 7772062"/>
              <a:gd name="connsiteY3" fmla="*/ 6965517 h 6965517"/>
              <a:gd name="connsiteX4" fmla="*/ 0 w 7772062"/>
              <a:gd name="connsiteY4" fmla="*/ 6965517 h 6965517"/>
              <a:gd name="connsiteX0" fmla="*/ 0 w 6112793"/>
              <a:gd name="connsiteY0" fmla="*/ 6927417 h 6965517"/>
              <a:gd name="connsiteX1" fmla="*/ 2948879 w 6112793"/>
              <a:gd name="connsiteY1" fmla="*/ 0 h 6965517"/>
              <a:gd name="connsiteX2" fmla="*/ 6080136 w 6112793"/>
              <a:gd name="connsiteY2" fmla="*/ 10964 h 6965517"/>
              <a:gd name="connsiteX3" fmla="*/ 6112793 w 6112793"/>
              <a:gd name="connsiteY3" fmla="*/ 6965517 h 6965517"/>
              <a:gd name="connsiteX4" fmla="*/ 0 w 6112793"/>
              <a:gd name="connsiteY4" fmla="*/ 6927417 h 69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793" h="6965517">
                <a:moveTo>
                  <a:pt x="0" y="6927417"/>
                </a:moveTo>
                <a:lnTo>
                  <a:pt x="2948879" y="0"/>
                </a:lnTo>
                <a:lnTo>
                  <a:pt x="6080136" y="10964"/>
                </a:lnTo>
                <a:lnTo>
                  <a:pt x="6112793" y="6965517"/>
                </a:lnTo>
                <a:lnTo>
                  <a:pt x="0" y="6927417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56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39660" y="276534"/>
            <a:ext cx="8664678" cy="701326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39659" y="276128"/>
            <a:ext cx="8667355" cy="608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ELABORAÇÃO DO PGP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9658" y="1118944"/>
            <a:ext cx="5320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/>
              <a:t>CGD-MD: Constituiu a Assessoria Técnica</a:t>
            </a:r>
          </a:p>
          <a:p>
            <a:pPr marL="63341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Ofício Circular n° 490 (5134328), de 02/06/2023</a:t>
            </a:r>
          </a:p>
          <a:p>
            <a:pPr marL="63341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Foram realizadas 11 reuniões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23633525"/>
              </p:ext>
            </p:extLst>
          </p:nvPr>
        </p:nvGraphicFramePr>
        <p:xfrm>
          <a:off x="4737918" y="1993381"/>
          <a:ext cx="4471334" cy="387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7401" y="6256783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39658" y="2503939"/>
            <a:ext cx="48042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/>
              <a:t>Sua composição contempla todas as áreas quem compõem o CGD, mas nem todas as unidades finalísticas do MD.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/>
              <a:t>Resultado: Proposta de Programa de          Gestão em Privacidade.</a:t>
            </a:r>
          </a:p>
          <a:p>
            <a:pPr marL="5762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Nota técnica nº 9/2022 (5967237)</a:t>
            </a:r>
          </a:p>
          <a:p>
            <a:pPr>
              <a:lnSpc>
                <a:spcPct val="150000"/>
              </a:lnSpc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919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39660" y="276534"/>
            <a:ext cx="8664678" cy="701326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39659" y="276128"/>
            <a:ext cx="8667355" cy="608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19939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ELABORAÇÃO DO PGP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t="54572"/>
          <a:stretch/>
        </p:blipFill>
        <p:spPr>
          <a:xfrm>
            <a:off x="239659" y="1199872"/>
            <a:ext cx="8623737" cy="10179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32" y="2395480"/>
            <a:ext cx="8664215" cy="258769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39659" y="5294671"/>
            <a:ext cx="862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Os trabalhos da </a:t>
            </a:r>
            <a:r>
              <a:rPr lang="pt-BR" err="1"/>
              <a:t>AsTec</a:t>
            </a:r>
            <a:r>
              <a:rPr lang="pt-BR"/>
              <a:t>-TDP foram apresentados ao CGD-MD na 1ª reunião extraordinária de 2023.</a:t>
            </a:r>
          </a:p>
        </p:txBody>
      </p:sp>
    </p:spTree>
    <p:extLst>
      <p:ext uri="{BB962C8B-B14F-4D97-AF65-F5344CB8AC3E}">
        <p14:creationId xmlns:p14="http://schemas.microsoft.com/office/powerpoint/2010/main" val="33758013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Retrospectiva dos Trabalhos e Desafios para o Comitê em 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Deliberação do Programa de Gestão em Privacidade;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Intervalo;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Institucionalização do Escritório de Projetos de TIC;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Calibri"/>
              </a:rPr>
              <a:t>Deliberação da 3ª revisão do PDTIC 2020-2023;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319917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 bwMode="auto">
          <a:xfrm>
            <a:off x="244894" y="289759"/>
            <a:ext cx="3368289" cy="5946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48685" y="235536"/>
            <a:ext cx="8694452" cy="701326"/>
          </a:xfrm>
          <a:prstGeom prst="rect">
            <a:avLst/>
          </a:prstGeom>
          <a:gradFill flip="none" rotWithShape="1">
            <a:gsLst>
              <a:gs pos="90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45146" y="316229"/>
            <a:ext cx="8719986" cy="605934"/>
          </a:xfrm>
          <a:prstGeom prst="rect">
            <a:avLst/>
          </a:prstGeom>
          <a:noFill/>
        </p:spPr>
        <p:txBody>
          <a:bodyPr wrap="square" lIns="51434" tIns="25717" rIns="51434" bIns="25717" rtlCol="0" anchor="t">
            <a:spAutoFit/>
          </a:bodyPr>
          <a:lstStyle/>
          <a:p>
            <a:pPr indent="199390" algn="ctr" defTabSz="508631"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GESTÃO EM PRIVACIDADE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18104" y="1148786"/>
            <a:ext cx="480892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Apresentação</a:t>
            </a:r>
          </a:p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Introdução</a:t>
            </a:r>
          </a:p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</a:p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Programa de Gestão em Privacidade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Diagnóstico da Situação Atual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Eixos temáticos para implementação das ações a empreender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</a:p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Responsabilidades</a:t>
            </a:r>
          </a:p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Revisão</a:t>
            </a:r>
          </a:p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Referências</a:t>
            </a:r>
          </a:p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Anexos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Modelo de mapeamento e inventário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Modelo de relatório de impacto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Modelo de Termo de Uso e Aviso de Privacidade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Procedimentos em caso de incidentes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Plano de Comunicação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 sz="1700">
                <a:ea typeface="Calibri" panose="020F0502020204030204" pitchFamily="34" charset="0"/>
                <a:cs typeface="Times New Roman" panose="02020603050405020304" pitchFamily="18" charset="0"/>
              </a:rPr>
              <a:t>Trilhas de Conhecimento</a:t>
            </a:r>
          </a:p>
        </p:txBody>
      </p:sp>
      <p:sp>
        <p:nvSpPr>
          <p:cNvPr id="14" name="Retângulo Arredondado 13"/>
          <p:cNvSpPr/>
          <p:nvPr/>
        </p:nvSpPr>
        <p:spPr bwMode="auto">
          <a:xfrm>
            <a:off x="3790249" y="991084"/>
            <a:ext cx="5042212" cy="5239817"/>
          </a:xfrm>
          <a:prstGeom prst="roundRect">
            <a:avLst>
              <a:gd name="adj" fmla="val 15100"/>
            </a:avLst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350">
                <a:latin typeface="Arial" charset="0"/>
                <a:ea typeface="Microsoft YaHei" charset="-122"/>
              </a:rPr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95834" y="6245601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8825" t="51" r="10063" b="-51"/>
          <a:stretch/>
        </p:blipFill>
        <p:spPr>
          <a:xfrm>
            <a:off x="421960" y="1152959"/>
            <a:ext cx="3014156" cy="48520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12206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 bwMode="auto">
          <a:xfrm>
            <a:off x="244893" y="289759"/>
            <a:ext cx="8698243" cy="1859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48685" y="235536"/>
            <a:ext cx="8694452" cy="701326"/>
          </a:xfrm>
          <a:prstGeom prst="rect">
            <a:avLst/>
          </a:prstGeom>
          <a:gradFill flip="none" rotWithShape="1">
            <a:gsLst>
              <a:gs pos="90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45146" y="316229"/>
            <a:ext cx="8719986" cy="605934"/>
          </a:xfrm>
          <a:prstGeom prst="rect">
            <a:avLst/>
          </a:prstGeom>
          <a:noFill/>
        </p:spPr>
        <p:txBody>
          <a:bodyPr wrap="square" lIns="51434" tIns="25717" rIns="51434" bIns="25717" rtlCol="0" anchor="t">
            <a:spAutoFit/>
          </a:bodyPr>
          <a:lstStyle/>
          <a:p>
            <a:pPr indent="199390" algn="ctr" defTabSz="508631"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GESTÃO EM PRIVACIDADE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4894" y="948633"/>
            <a:ext cx="762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Programa de Gestão em Privacidade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Diagnóstico da Situação Atual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Eixos temáticos para implementação das ações a empreender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95834" y="6245601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52419"/>
              </p:ext>
            </p:extLst>
          </p:nvPr>
        </p:nvGraphicFramePr>
        <p:xfrm>
          <a:off x="437315" y="2203185"/>
          <a:ext cx="8112324" cy="3870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999">
                  <a:extLst>
                    <a:ext uri="{9D8B030D-6E8A-4147-A177-3AD203B41FA5}">
                      <a16:colId xmlns:a16="http://schemas.microsoft.com/office/drawing/2014/main" val="3439726931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1457529467"/>
                    </a:ext>
                  </a:extLst>
                </a:gridCol>
                <a:gridCol w="986496">
                  <a:extLst>
                    <a:ext uri="{9D8B030D-6E8A-4147-A177-3AD203B41FA5}">
                      <a16:colId xmlns:a16="http://schemas.microsoft.com/office/drawing/2014/main" val="1944539981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474141301"/>
                    </a:ext>
                  </a:extLst>
                </a:gridCol>
              </a:tblGrid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Dimensões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2020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2022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983255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Governança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0,45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0,74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125394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Conformidade Legal e Respeito aos princípios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0,42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9074102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Transparência e direitos do titular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0,38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0,64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1999124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Rastreabilidade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0,30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0,30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6178221"/>
                  </a:ext>
                </a:extLst>
              </a:tr>
              <a:tr h="4328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Adequação de contratos e de relações com parceiros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0,50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9003347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Segurança da Informação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0,32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0,38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063409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Violações de dados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0,55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0,65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470399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Resultado do índice de adequação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0,22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0,35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0,52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82170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Nível de Adequação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Inicial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Básico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rgbClr val="FF0000"/>
                          </a:solidFill>
                          <a:effectLst/>
                        </a:rPr>
                        <a:t>Intermediário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6458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491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 bwMode="auto">
          <a:xfrm>
            <a:off x="244893" y="289759"/>
            <a:ext cx="8698243" cy="1859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48685" y="235536"/>
            <a:ext cx="8694452" cy="701326"/>
          </a:xfrm>
          <a:prstGeom prst="rect">
            <a:avLst/>
          </a:prstGeom>
          <a:gradFill flip="none" rotWithShape="1">
            <a:gsLst>
              <a:gs pos="90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45146" y="316229"/>
            <a:ext cx="8719986" cy="605934"/>
          </a:xfrm>
          <a:prstGeom prst="rect">
            <a:avLst/>
          </a:prstGeom>
          <a:noFill/>
        </p:spPr>
        <p:txBody>
          <a:bodyPr wrap="square" lIns="51434" tIns="25717" rIns="51434" bIns="25717" rtlCol="0" anchor="t">
            <a:spAutoFit/>
          </a:bodyPr>
          <a:lstStyle/>
          <a:p>
            <a:pPr indent="199390" algn="ctr" defTabSz="508631"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GESTÃO EM PRIVACIDADE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4894" y="948633"/>
            <a:ext cx="762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Programa de Gestão em Privacidade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Diagnóstico da Situação Atual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Eixos temáticos para implementação das ações a empreender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95834" y="6245601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70868771"/>
              </p:ext>
            </p:extLst>
          </p:nvPr>
        </p:nvGraphicFramePr>
        <p:xfrm>
          <a:off x="1413275" y="21607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92381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CBC6495-F77B-72F0-56B8-426935D58601}"/>
              </a:ext>
            </a:extLst>
          </p:cNvPr>
          <p:cNvSpPr/>
          <p:nvPr/>
        </p:nvSpPr>
        <p:spPr bwMode="auto">
          <a:xfrm rot="-5400000">
            <a:off x="-1335136" y="2446090"/>
            <a:ext cx="5326873" cy="20897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48685" y="235536"/>
            <a:ext cx="8694452" cy="701326"/>
          </a:xfrm>
          <a:prstGeom prst="rect">
            <a:avLst/>
          </a:prstGeom>
          <a:gradFill flip="none" rotWithShape="1">
            <a:gsLst>
              <a:gs pos="90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45146" y="316229"/>
            <a:ext cx="8719986" cy="605934"/>
          </a:xfrm>
          <a:prstGeom prst="rect">
            <a:avLst/>
          </a:prstGeom>
          <a:noFill/>
        </p:spPr>
        <p:txBody>
          <a:bodyPr wrap="square" lIns="51434" tIns="25717" rIns="51434" bIns="25717" rtlCol="0" anchor="t">
            <a:spAutoFit/>
          </a:bodyPr>
          <a:lstStyle/>
          <a:p>
            <a:pPr indent="199390" algn="ctr" defTabSz="508631"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GESTÃO EM PRIVACIDADE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3314" y="2091633"/>
            <a:ext cx="21628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Programa de Gestão em Privacidade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Diagnóstico da Situação Atual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Eixos temáticos para implementação das ações a empreender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95834" y="6245601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70" y="1108883"/>
            <a:ext cx="6456618" cy="50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6037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 bwMode="auto">
          <a:xfrm>
            <a:off x="244893" y="289759"/>
            <a:ext cx="8698243" cy="1859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40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48685" y="235536"/>
            <a:ext cx="8694452" cy="701326"/>
          </a:xfrm>
          <a:prstGeom prst="rect">
            <a:avLst/>
          </a:prstGeom>
          <a:gradFill flip="none" rotWithShape="1">
            <a:gsLst>
              <a:gs pos="90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245146" y="316229"/>
            <a:ext cx="8719986" cy="605934"/>
          </a:xfrm>
          <a:prstGeom prst="rect">
            <a:avLst/>
          </a:prstGeom>
          <a:noFill/>
        </p:spPr>
        <p:txBody>
          <a:bodyPr wrap="square" lIns="51434" tIns="25717" rIns="51434" bIns="25717" rtlCol="0" anchor="t">
            <a:spAutoFit/>
          </a:bodyPr>
          <a:lstStyle/>
          <a:p>
            <a:pPr indent="199390" algn="ctr" defTabSz="508631"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GESTÃO EM PRIVACIDADE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4894" y="948633"/>
            <a:ext cx="762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Programa de Gestão em Privacidade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Diagnóstico da Situação Atual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ea typeface="Calibri" panose="020F0502020204030204" pitchFamily="34" charset="0"/>
                <a:cs typeface="Times New Roman" panose="02020603050405020304" pitchFamily="18" charset="0"/>
              </a:rPr>
              <a:t>Eixos temáticos para implementação das ações a empreender</a:t>
            </a:r>
          </a:p>
          <a:p>
            <a:pPr marL="469106" lvl="1" indent="-201216" defTabSz="685800" eaLnBrk="0">
              <a:buFont typeface="Arial" panose="020B0604020202020204" pitchFamily="34" charset="0"/>
              <a:buChar char="•"/>
              <a:tabLst>
                <a:tab pos="209550" algn="r"/>
                <a:tab pos="4586288" algn="r"/>
              </a:tabLst>
            </a:pPr>
            <a:r>
              <a:rPr lang="pt-BR" altLang="pt-BR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95834" y="6245601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23131"/>
              </p:ext>
            </p:extLst>
          </p:nvPr>
        </p:nvGraphicFramePr>
        <p:xfrm>
          <a:off x="292917" y="1989528"/>
          <a:ext cx="4208653" cy="41493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08653">
                  <a:extLst>
                    <a:ext uri="{9D8B030D-6E8A-4147-A177-3AD203B41FA5}">
                      <a16:colId xmlns:a16="http://schemas.microsoft.com/office/drawing/2014/main" val="3634067158"/>
                    </a:ext>
                  </a:extLst>
                </a:gridCol>
              </a:tblGrid>
              <a:tr h="4485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>
                          <a:effectLst/>
                        </a:rPr>
                        <a:t>Indicador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792514"/>
                  </a:ext>
                </a:extLst>
              </a:tr>
              <a:tr h="308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Índice de conscientização em privacidade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272302"/>
                  </a:ext>
                </a:extLst>
              </a:tr>
              <a:tr h="308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Índice de adequação à LGPD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043666"/>
                  </a:ext>
                </a:extLst>
              </a:tr>
              <a:tr h="616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Índice de adequação à transparência das operações de tratamento 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579966"/>
                  </a:ext>
                </a:extLst>
              </a:tr>
              <a:tr h="616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Índice de operações de tratamento com dados pessoais inventariados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248246"/>
                  </a:ext>
                </a:extLst>
              </a:tr>
              <a:tr h="308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Índice de termo de uso elaborado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873606"/>
                  </a:ext>
                </a:extLst>
              </a:tr>
              <a:tr h="616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Índice de adequação de sistemas e formulários que coletam dados pessoais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0101702"/>
                  </a:ext>
                </a:extLst>
              </a:tr>
              <a:tr h="616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Índice de operações de tratamento com RIPD elaborado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477694"/>
                  </a:ext>
                </a:extLst>
              </a:tr>
              <a:tr h="308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Incidentes envolvendo dados pessoais</a:t>
                      </a:r>
                      <a:endParaRPr lang="pt-BR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899913"/>
                  </a:ext>
                </a:extLst>
              </a:tr>
            </a:tbl>
          </a:graphicData>
        </a:graphic>
      </p:graphicFrame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9" y="2404524"/>
            <a:ext cx="4335573" cy="327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030814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/>
          <p:cNvSpPr/>
          <p:nvPr/>
        </p:nvSpPr>
        <p:spPr bwMode="auto">
          <a:xfrm>
            <a:off x="298741" y="310288"/>
            <a:ext cx="6102059" cy="59049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55" name="Triângulo isósceles 10"/>
          <p:cNvSpPr/>
          <p:nvPr/>
        </p:nvSpPr>
        <p:spPr bwMode="auto">
          <a:xfrm>
            <a:off x="3099816" y="360829"/>
            <a:ext cx="5828822" cy="5891615"/>
          </a:xfrm>
          <a:custGeom>
            <a:avLst/>
            <a:gdLst>
              <a:gd name="connsiteX0" fmla="*/ 0 w 10776520"/>
              <a:gd name="connsiteY0" fmla="*/ 11493896 h 11493896"/>
              <a:gd name="connsiteX1" fmla="*/ 10776520 w 10776520"/>
              <a:gd name="connsiteY1" fmla="*/ 0 h 11493896"/>
              <a:gd name="connsiteX2" fmla="*/ 10776520 w 10776520"/>
              <a:gd name="connsiteY2" fmla="*/ 11493896 h 11493896"/>
              <a:gd name="connsiteX3" fmla="*/ 0 w 10776520"/>
              <a:gd name="connsiteY3" fmla="*/ 11493896 h 11493896"/>
              <a:gd name="connsiteX0" fmla="*/ 0 w 9274291"/>
              <a:gd name="connsiteY0" fmla="*/ 11493896 h 11493896"/>
              <a:gd name="connsiteX1" fmla="*/ 9274291 w 9274291"/>
              <a:gd name="connsiteY1" fmla="*/ 0 h 11493896"/>
              <a:gd name="connsiteX2" fmla="*/ 9274291 w 9274291"/>
              <a:gd name="connsiteY2" fmla="*/ 11493896 h 11493896"/>
              <a:gd name="connsiteX3" fmla="*/ 0 w 9274291"/>
              <a:gd name="connsiteY3" fmla="*/ 11493896 h 11493896"/>
              <a:gd name="connsiteX0" fmla="*/ 0 w 9274291"/>
              <a:gd name="connsiteY0" fmla="*/ 11493896 h 11493896"/>
              <a:gd name="connsiteX1" fmla="*/ 8000661 w 9274291"/>
              <a:gd name="connsiteY1" fmla="*/ 1631439 h 11493896"/>
              <a:gd name="connsiteX2" fmla="*/ 9274291 w 9274291"/>
              <a:gd name="connsiteY2" fmla="*/ 0 h 11493896"/>
              <a:gd name="connsiteX3" fmla="*/ 9274291 w 9274291"/>
              <a:gd name="connsiteY3" fmla="*/ 11493896 h 11493896"/>
              <a:gd name="connsiteX4" fmla="*/ 0 w 9274291"/>
              <a:gd name="connsiteY4" fmla="*/ 11493896 h 11493896"/>
              <a:gd name="connsiteX0" fmla="*/ 0 w 9274291"/>
              <a:gd name="connsiteY0" fmla="*/ 11493896 h 11493896"/>
              <a:gd name="connsiteX1" fmla="*/ 5812633 w 9274291"/>
              <a:gd name="connsiteY1" fmla="*/ 43746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11493896 h 11493896"/>
              <a:gd name="connsiteX1" fmla="*/ 5388090 w 9274291"/>
              <a:gd name="connsiteY1" fmla="*/ 4603239 h 11493896"/>
              <a:gd name="connsiteX2" fmla="*/ 8000661 w 9274291"/>
              <a:gd name="connsiteY2" fmla="*/ 1631439 h 11493896"/>
              <a:gd name="connsiteX3" fmla="*/ 9274291 w 9274291"/>
              <a:gd name="connsiteY3" fmla="*/ 0 h 11493896"/>
              <a:gd name="connsiteX4" fmla="*/ 9274291 w 9274291"/>
              <a:gd name="connsiteY4" fmla="*/ 11493896 h 11493896"/>
              <a:gd name="connsiteX5" fmla="*/ 0 w 9274291"/>
              <a:gd name="connsiteY5" fmla="*/ 11493896 h 11493896"/>
              <a:gd name="connsiteX0" fmla="*/ 0 w 9274291"/>
              <a:gd name="connsiteY0" fmla="*/ 9862457 h 9862457"/>
              <a:gd name="connsiteX1" fmla="*/ 5388090 w 9274291"/>
              <a:gd name="connsiteY1" fmla="*/ 2971800 h 9862457"/>
              <a:gd name="connsiteX2" fmla="*/ 8000661 w 9274291"/>
              <a:gd name="connsiteY2" fmla="*/ 0 h 9862457"/>
              <a:gd name="connsiteX3" fmla="*/ 9241634 w 9274291"/>
              <a:gd name="connsiteY3" fmla="*/ 2907904 h 9862457"/>
              <a:gd name="connsiteX4" fmla="*/ 9274291 w 9274291"/>
              <a:gd name="connsiteY4" fmla="*/ 9862457 h 9862457"/>
              <a:gd name="connsiteX5" fmla="*/ 0 w 9274291"/>
              <a:gd name="connsiteY5" fmla="*/ 9862457 h 9862457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88090 w 9274291"/>
              <a:gd name="connsiteY1" fmla="*/ 63896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9274291"/>
              <a:gd name="connsiteY0" fmla="*/ 6954553 h 6954553"/>
              <a:gd name="connsiteX1" fmla="*/ 5355433 w 9274291"/>
              <a:gd name="connsiteY1" fmla="*/ 96553 h 6954553"/>
              <a:gd name="connsiteX2" fmla="*/ 9241634 w 9274291"/>
              <a:gd name="connsiteY2" fmla="*/ 0 h 6954553"/>
              <a:gd name="connsiteX3" fmla="*/ 9274291 w 9274291"/>
              <a:gd name="connsiteY3" fmla="*/ 6954553 h 6954553"/>
              <a:gd name="connsiteX4" fmla="*/ 0 w 9274291"/>
              <a:gd name="connsiteY4" fmla="*/ 6954553 h 6954553"/>
              <a:gd name="connsiteX0" fmla="*/ 0 w 8653805"/>
              <a:gd name="connsiteY0" fmla="*/ 6921896 h 6954553"/>
              <a:gd name="connsiteX1" fmla="*/ 4734947 w 8653805"/>
              <a:gd name="connsiteY1" fmla="*/ 96553 h 6954553"/>
              <a:gd name="connsiteX2" fmla="*/ 8621148 w 8653805"/>
              <a:gd name="connsiteY2" fmla="*/ 0 h 6954553"/>
              <a:gd name="connsiteX3" fmla="*/ 8653805 w 8653805"/>
              <a:gd name="connsiteY3" fmla="*/ 6954553 h 6954553"/>
              <a:gd name="connsiteX4" fmla="*/ 0 w 8653805"/>
              <a:gd name="connsiteY4" fmla="*/ 6921896 h 6954553"/>
              <a:gd name="connsiteX0" fmla="*/ 0 w 8359891"/>
              <a:gd name="connsiteY0" fmla="*/ 6921896 h 6954553"/>
              <a:gd name="connsiteX1" fmla="*/ 4441033 w 8359891"/>
              <a:gd name="connsiteY1" fmla="*/ 96553 h 6954553"/>
              <a:gd name="connsiteX2" fmla="*/ 8327234 w 8359891"/>
              <a:gd name="connsiteY2" fmla="*/ 0 h 6954553"/>
              <a:gd name="connsiteX3" fmla="*/ 8359891 w 8359891"/>
              <a:gd name="connsiteY3" fmla="*/ 6954553 h 6954553"/>
              <a:gd name="connsiteX4" fmla="*/ 0 w 8359891"/>
              <a:gd name="connsiteY4" fmla="*/ 6921896 h 6954553"/>
              <a:gd name="connsiteX0" fmla="*/ 0 w 7772062"/>
              <a:gd name="connsiteY0" fmla="*/ 6889238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889238 h 6954553"/>
              <a:gd name="connsiteX0" fmla="*/ 0 w 7772062"/>
              <a:gd name="connsiteY0" fmla="*/ 6954553 h 6954553"/>
              <a:gd name="connsiteX1" fmla="*/ 3853204 w 7772062"/>
              <a:gd name="connsiteY1" fmla="*/ 96553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54553 h 6954553"/>
              <a:gd name="connsiteX1" fmla="*/ 3330690 w 7772062"/>
              <a:gd name="connsiteY1" fmla="*/ 31239 h 6954553"/>
              <a:gd name="connsiteX2" fmla="*/ 7739405 w 7772062"/>
              <a:gd name="connsiteY2" fmla="*/ 0 h 6954553"/>
              <a:gd name="connsiteX3" fmla="*/ 7772062 w 7772062"/>
              <a:gd name="connsiteY3" fmla="*/ 6954553 h 6954553"/>
              <a:gd name="connsiteX4" fmla="*/ 0 w 7772062"/>
              <a:gd name="connsiteY4" fmla="*/ 6954553 h 6954553"/>
              <a:gd name="connsiteX0" fmla="*/ 0 w 7772062"/>
              <a:gd name="connsiteY0" fmla="*/ 6965517 h 6965517"/>
              <a:gd name="connsiteX1" fmla="*/ 974043 w 7772062"/>
              <a:gd name="connsiteY1" fmla="*/ 0 h 6965517"/>
              <a:gd name="connsiteX2" fmla="*/ 7739405 w 7772062"/>
              <a:gd name="connsiteY2" fmla="*/ 10964 h 6965517"/>
              <a:gd name="connsiteX3" fmla="*/ 7772062 w 7772062"/>
              <a:gd name="connsiteY3" fmla="*/ 6965517 h 6965517"/>
              <a:gd name="connsiteX4" fmla="*/ 0 w 7772062"/>
              <a:gd name="connsiteY4" fmla="*/ 6965517 h 6965517"/>
              <a:gd name="connsiteX0" fmla="*/ 0 w 7772062"/>
              <a:gd name="connsiteY0" fmla="*/ 6965517 h 6965517"/>
              <a:gd name="connsiteX1" fmla="*/ 3905758 w 7772062"/>
              <a:gd name="connsiteY1" fmla="*/ 0 h 6965517"/>
              <a:gd name="connsiteX2" fmla="*/ 7739405 w 7772062"/>
              <a:gd name="connsiteY2" fmla="*/ 10964 h 6965517"/>
              <a:gd name="connsiteX3" fmla="*/ 7772062 w 7772062"/>
              <a:gd name="connsiteY3" fmla="*/ 6965517 h 6965517"/>
              <a:gd name="connsiteX4" fmla="*/ 0 w 7772062"/>
              <a:gd name="connsiteY4" fmla="*/ 6965517 h 6965517"/>
              <a:gd name="connsiteX0" fmla="*/ 0 w 7772062"/>
              <a:gd name="connsiteY0" fmla="*/ 6965517 h 6965517"/>
              <a:gd name="connsiteX1" fmla="*/ 4608148 w 7772062"/>
              <a:gd name="connsiteY1" fmla="*/ 0 h 6965517"/>
              <a:gd name="connsiteX2" fmla="*/ 7739405 w 7772062"/>
              <a:gd name="connsiteY2" fmla="*/ 10964 h 6965517"/>
              <a:gd name="connsiteX3" fmla="*/ 7772062 w 7772062"/>
              <a:gd name="connsiteY3" fmla="*/ 6965517 h 6965517"/>
              <a:gd name="connsiteX4" fmla="*/ 0 w 7772062"/>
              <a:gd name="connsiteY4" fmla="*/ 6965517 h 6965517"/>
              <a:gd name="connsiteX0" fmla="*/ 0 w 6112793"/>
              <a:gd name="connsiteY0" fmla="*/ 6927417 h 6965517"/>
              <a:gd name="connsiteX1" fmla="*/ 2948879 w 6112793"/>
              <a:gd name="connsiteY1" fmla="*/ 0 h 6965517"/>
              <a:gd name="connsiteX2" fmla="*/ 6080136 w 6112793"/>
              <a:gd name="connsiteY2" fmla="*/ 10964 h 6965517"/>
              <a:gd name="connsiteX3" fmla="*/ 6112793 w 6112793"/>
              <a:gd name="connsiteY3" fmla="*/ 6965517 h 6965517"/>
              <a:gd name="connsiteX4" fmla="*/ 0 w 6112793"/>
              <a:gd name="connsiteY4" fmla="*/ 6927417 h 696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793" h="6965517">
                <a:moveTo>
                  <a:pt x="0" y="6927417"/>
                </a:moveTo>
                <a:lnTo>
                  <a:pt x="2948879" y="0"/>
                </a:lnTo>
                <a:lnTo>
                  <a:pt x="6080136" y="10964"/>
                </a:lnTo>
                <a:lnTo>
                  <a:pt x="6112793" y="6965517"/>
                </a:lnTo>
                <a:lnTo>
                  <a:pt x="0" y="6927417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sp>
        <p:nvSpPr>
          <p:cNvPr id="56" name="Retângulo 87">
            <a:extLst>
              <a:ext uri="{FF2B5EF4-FFF2-40B4-BE49-F238E27FC236}">
                <a16:creationId xmlns:a16="http://schemas.microsoft.com/office/drawing/2014/main" id="{AFE2A66A-47AB-4364-8218-6183012DEFF5}"/>
              </a:ext>
            </a:extLst>
          </p:cNvPr>
          <p:cNvSpPr/>
          <p:nvPr/>
        </p:nvSpPr>
        <p:spPr>
          <a:xfrm>
            <a:off x="296510" y="312056"/>
            <a:ext cx="8595678" cy="720455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20000"/>
                  <a:lumOff val="80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78175">
              <a:defRPr/>
            </a:pPr>
            <a:endParaRPr lang="pt-BR" sz="1425">
              <a:solidFill>
                <a:srgbClr val="004F8A"/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C32BB6D-3588-44CC-827C-38F6F28992F7}"/>
              </a:ext>
            </a:extLst>
          </p:cNvPr>
          <p:cNvSpPr txBox="1"/>
          <p:nvPr/>
        </p:nvSpPr>
        <p:spPr>
          <a:xfrm>
            <a:off x="326091" y="357738"/>
            <a:ext cx="8571898" cy="625063"/>
          </a:xfrm>
          <a:prstGeom prst="rect">
            <a:avLst/>
          </a:prstGeom>
          <a:noFill/>
        </p:spPr>
        <p:txBody>
          <a:bodyPr wrap="square" lIns="51434" tIns="25717" rIns="51434" bIns="25717" rtlCol="0" anchor="t">
            <a:spAutoFit/>
          </a:bodyPr>
          <a:lstStyle/>
          <a:p>
            <a:pPr indent="199390" algn="ctr" defTabSz="508631"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CONCLUSÃO</a:t>
            </a:r>
            <a:endParaRPr lang="pt-BR" sz="2400">
              <a:ea typeface="+mj-ea"/>
              <a:cs typeface="+mj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2762" y="1196150"/>
            <a:ext cx="4212555" cy="25423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/>
              <a:t>Lei Geral de Proteção de Dados Pessoais</a:t>
            </a:r>
          </a:p>
          <a:p>
            <a:pPr algn="ctr">
              <a:lnSpc>
                <a:spcPct val="150000"/>
              </a:lnSpc>
            </a:pPr>
            <a:endParaRPr lang="pt-BR"/>
          </a:p>
          <a:p>
            <a:pPr algn="ctr">
              <a:lnSpc>
                <a:spcPct val="150000"/>
              </a:lnSpc>
            </a:pPr>
            <a:r>
              <a:rPr lang="pt-BR"/>
              <a:t>Diretriz para a Proteção de Dados Pessoais</a:t>
            </a:r>
            <a:endParaRPr lang="pt-BR">
              <a:cs typeface="Calibri"/>
            </a:endParaRPr>
          </a:p>
          <a:p>
            <a:pPr algn="ctr">
              <a:lnSpc>
                <a:spcPct val="150000"/>
              </a:lnSpc>
            </a:pPr>
            <a:endParaRPr lang="pt-BR"/>
          </a:p>
          <a:p>
            <a:pPr algn="ctr">
              <a:lnSpc>
                <a:spcPct val="150000"/>
              </a:lnSpc>
            </a:pPr>
            <a:r>
              <a:rPr lang="pt-BR"/>
              <a:t>Programa de Gestão em Privacidade</a:t>
            </a:r>
            <a:endParaRPr lang="pt-BR">
              <a:cs typeface="Calibri"/>
            </a:endParaRPr>
          </a:p>
          <a:p>
            <a:pPr algn="ctr">
              <a:lnSpc>
                <a:spcPct val="150000"/>
              </a:lnSpc>
            </a:pPr>
            <a:endParaRPr lang="pt-BR"/>
          </a:p>
        </p:txBody>
      </p:sp>
      <p:sp>
        <p:nvSpPr>
          <p:cNvPr id="4" name="Seta para Baixo 3"/>
          <p:cNvSpPr/>
          <p:nvPr/>
        </p:nvSpPr>
        <p:spPr bwMode="auto">
          <a:xfrm>
            <a:off x="2033384" y="1709924"/>
            <a:ext cx="270030" cy="43204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45" y="1621233"/>
            <a:ext cx="3404798" cy="422894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CaixaDeTexto 11"/>
          <p:cNvSpPr txBox="1"/>
          <p:nvPr/>
        </p:nvSpPr>
        <p:spPr>
          <a:xfrm>
            <a:off x="296510" y="3485342"/>
            <a:ext cx="386279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>
                <a:solidFill>
                  <a:srgbClr val="0000FF"/>
                </a:solidFill>
              </a:rPr>
              <a:t>Deliberações: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0000FF"/>
                </a:solidFill>
              </a:rPr>
              <a:t>Ratificar os trabalhos da ASTEC-TDP</a:t>
            </a:r>
            <a:endParaRPr lang="pt-BR" b="1">
              <a:solidFill>
                <a:srgbClr val="0000FF"/>
              </a:solidFill>
              <a:cs typeface="Calibri"/>
            </a:endParaRPr>
          </a:p>
          <a:p>
            <a:pPr algn="ctr"/>
            <a:r>
              <a:rPr lang="pt-BR">
                <a:solidFill>
                  <a:srgbClr val="0000FF"/>
                </a:solidFill>
              </a:rPr>
              <a:t>Nota Técnica nº 9 (5967237)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0000FF"/>
                </a:solidFill>
              </a:rPr>
              <a:t>Aprovar o PGP</a:t>
            </a:r>
            <a:endParaRPr lang="pt-BR" b="1">
              <a:solidFill>
                <a:srgbClr val="0000FF"/>
              </a:solidFill>
              <a:cs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67139" y="6283860"/>
            <a:ext cx="2177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Processo 60586.000312/2022-25</a:t>
            </a:r>
          </a:p>
        </p:txBody>
      </p:sp>
      <p:pic>
        <p:nvPicPr>
          <p:cNvPr id="5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DDF177B3-37B5-1668-E2B5-9C97BDF23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13" y="4798201"/>
            <a:ext cx="1930044" cy="107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ta para Baixo 3">
            <a:extLst>
              <a:ext uri="{FF2B5EF4-FFF2-40B4-BE49-F238E27FC236}">
                <a16:creationId xmlns:a16="http://schemas.microsoft.com/office/drawing/2014/main" id="{93CC1AC2-8CBC-64B0-B890-00AA25A32E92}"/>
              </a:ext>
            </a:extLst>
          </p:cNvPr>
          <p:cNvSpPr/>
          <p:nvPr/>
        </p:nvSpPr>
        <p:spPr bwMode="auto">
          <a:xfrm>
            <a:off x="2033383" y="2539520"/>
            <a:ext cx="270030" cy="43204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35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37247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Retrospectiva dos Trabalhos e Desafios para o Comitê em 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Deliberação do Programa de Gestão em Privacidade;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Intervalo;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Institucionalização do Escritório de Projetos de TIC;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Calibri"/>
              </a:rPr>
              <a:t>Deliberação da 3ª revisão do PDTIC 2020-2023;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192845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42AE0B3A-E134-40F0-A073-01A85615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75" y="795076"/>
            <a:ext cx="4594182" cy="4594182"/>
          </a:xfrm>
          <a:prstGeom prst="roundRect">
            <a:avLst>
              <a:gd name="adj" fmla="val 50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167038" y="2120282"/>
            <a:ext cx="3724740" cy="1000108"/>
          </a:xfrm>
        </p:spPr>
        <p:txBody>
          <a:bodyPr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</a:t>
            </a:r>
            <a:b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0"/>
              <a:t>10min.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00" y="3120390"/>
            <a:ext cx="1201615" cy="149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75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Retrospectiva dos Trabalhos e Desafios para o Comitê em 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Deliberação do Programa de Gestão em Privacidade;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Institucionalização do Escritório de Projetos de TIC;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Calibri"/>
              </a:rPr>
              <a:t>Deliberação da 3ª revisão do PDTIC 2020-2023;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89712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1">
            <a:extLst>
              <a:ext uri="{FF2B5EF4-FFF2-40B4-BE49-F238E27FC236}">
                <a16:creationId xmlns:a16="http://schemas.microsoft.com/office/drawing/2014/main" id="{664E8BCB-6E2E-1D91-33CC-79878A103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095346"/>
              </p:ext>
            </p:extLst>
          </p:nvPr>
        </p:nvGraphicFramePr>
        <p:xfrm>
          <a:off x="571083" y="1623234"/>
          <a:ext cx="8067579" cy="442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6"/>
          <p:cNvSpPr/>
          <p:nvPr/>
        </p:nvSpPr>
        <p:spPr>
          <a:xfrm flipV="1">
            <a:off x="259306" y="370582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122" y="450949"/>
            <a:ext cx="8596231" cy="651059"/>
          </a:xfrm>
        </p:spPr>
        <p:txBody>
          <a:bodyPr/>
          <a:lstStyle/>
          <a:p>
            <a:r>
              <a:rPr lang="pt-BR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ANDAMENTO DOS TRABALHOS DE ASSESSORIA TÉCNICA (ASTEC-EPTIC)</a:t>
            </a:r>
            <a:endParaRPr lang="pt-BR" sz="2200">
              <a:cs typeface="Calibri"/>
            </a:endParaRPr>
          </a:p>
        </p:txBody>
      </p:sp>
      <p:sp>
        <p:nvSpPr>
          <p:cNvPr id="3724" name="CaixaDeTexto 3723">
            <a:extLst>
              <a:ext uri="{FF2B5EF4-FFF2-40B4-BE49-F238E27FC236}">
                <a16:creationId xmlns:a16="http://schemas.microsoft.com/office/drawing/2014/main" id="{8E37FD87-FFA1-A605-D377-A9E58EC5E87D}"/>
              </a:ext>
            </a:extLst>
          </p:cNvPr>
          <p:cNvSpPr txBox="1"/>
          <p:nvPr/>
        </p:nvSpPr>
        <p:spPr>
          <a:xfrm>
            <a:off x="263316" y="1868152"/>
            <a:ext cx="267884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</a:rPr>
              <a:t>1. Ata de </a:t>
            </a:r>
            <a:r>
              <a:rPr lang="en-US" sz="1200" b="1" err="1">
                <a:solidFill>
                  <a:srgbClr val="0000FF"/>
                </a:solidFill>
              </a:rPr>
              <a:t>Reunião</a:t>
            </a:r>
            <a:r>
              <a:rPr lang="en-US" sz="1200" b="1">
                <a:solidFill>
                  <a:srgbClr val="0000FF"/>
                </a:solidFill>
              </a:rPr>
              <a:t> 29 (6039532), 3ª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</a:t>
            </a:r>
            <a:r>
              <a:rPr lang="en-US" sz="1200" b="1" err="1">
                <a:solidFill>
                  <a:srgbClr val="0000FF"/>
                </a:solidFill>
                <a:ea typeface="+mn-lt"/>
                <a:cs typeface="+mn-lt"/>
              </a:rPr>
              <a:t>Reunião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</a:t>
            </a:r>
            <a:r>
              <a:rPr lang="pt-BR" sz="1200" b="1">
                <a:solidFill>
                  <a:srgbClr val="0000FF"/>
                </a:solidFill>
                <a:ea typeface="+mn-lt"/>
                <a:cs typeface="+mn-lt"/>
              </a:rPr>
              <a:t>Ordinária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do CGD-MD </a:t>
            </a:r>
            <a:r>
              <a:rPr lang="en-US" sz="1200" b="1" err="1">
                <a:solidFill>
                  <a:srgbClr val="0000FF"/>
                </a:solidFill>
                <a:ea typeface="+mn-lt"/>
                <a:cs typeface="+mn-lt"/>
              </a:rPr>
              <a:t>em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2022.</a:t>
            </a:r>
            <a:endParaRPr lang="pt-BR" sz="1200" b="1">
              <a:solidFill>
                <a:srgbClr val="0000FF"/>
              </a:solidFill>
              <a:cs typeface="Calibri"/>
            </a:endParaRPr>
          </a:p>
          <a:p>
            <a:pPr algn="ctr"/>
            <a:r>
              <a:rPr lang="en-US" sz="1200" b="1">
                <a:solidFill>
                  <a:srgbClr val="0000FF"/>
                </a:solidFill>
              </a:rPr>
              <a:t>2. </a:t>
            </a:r>
            <a:r>
              <a:rPr lang="en-US" sz="1200" b="1" err="1">
                <a:solidFill>
                  <a:srgbClr val="0000FF"/>
                </a:solidFill>
              </a:rPr>
              <a:t>Ofício</a:t>
            </a:r>
            <a:r>
              <a:rPr lang="en-US" sz="1200" b="1">
                <a:solidFill>
                  <a:srgbClr val="0000FF"/>
                </a:solidFill>
              </a:rPr>
              <a:t> Circular 1185 (5916257)</a:t>
            </a:r>
            <a:endParaRPr lang="pt-BR" sz="1200">
              <a:cs typeface="Calibri"/>
            </a:endParaRPr>
          </a:p>
        </p:txBody>
      </p:sp>
      <p:sp>
        <p:nvSpPr>
          <p:cNvPr id="3725" name="Chave Direita 3724">
            <a:extLst>
              <a:ext uri="{FF2B5EF4-FFF2-40B4-BE49-F238E27FC236}">
                <a16:creationId xmlns:a16="http://schemas.microsoft.com/office/drawing/2014/main" id="{D1044B2B-3DD9-7D37-85FD-A952C110586C}"/>
              </a:ext>
            </a:extLst>
          </p:cNvPr>
          <p:cNvSpPr/>
          <p:nvPr/>
        </p:nvSpPr>
        <p:spPr>
          <a:xfrm rot="5400000">
            <a:off x="1523233" y="1405054"/>
            <a:ext cx="328403" cy="25865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38" name="Elipse 3837">
            <a:extLst>
              <a:ext uri="{FF2B5EF4-FFF2-40B4-BE49-F238E27FC236}">
                <a16:creationId xmlns:a16="http://schemas.microsoft.com/office/drawing/2014/main" id="{EF806375-99C5-4DE3-B10A-BF77979B34E8}"/>
              </a:ext>
            </a:extLst>
          </p:cNvPr>
          <p:cNvSpPr/>
          <p:nvPr/>
        </p:nvSpPr>
        <p:spPr>
          <a:xfrm>
            <a:off x="3468064" y="1430770"/>
            <a:ext cx="2331068" cy="10089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26" name="CaixaDeTexto 3725">
            <a:extLst>
              <a:ext uri="{FF2B5EF4-FFF2-40B4-BE49-F238E27FC236}">
                <a16:creationId xmlns:a16="http://schemas.microsoft.com/office/drawing/2014/main" id="{96653967-1B22-48F9-D99B-E97FE40025F9}"/>
              </a:ext>
            </a:extLst>
          </p:cNvPr>
          <p:cNvSpPr txBox="1"/>
          <p:nvPr/>
        </p:nvSpPr>
        <p:spPr>
          <a:xfrm>
            <a:off x="3510432" y="1525580"/>
            <a:ext cx="22389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002060"/>
                </a:solidFill>
                <a:cs typeface="Calibri"/>
              </a:rPr>
              <a:t>1.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Questionário</a:t>
            </a:r>
            <a:endParaRPr lang="en-US" sz="1200" b="1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US" sz="1200" b="1">
                <a:solidFill>
                  <a:srgbClr val="002060"/>
                </a:solidFill>
                <a:cs typeface="Calibri"/>
              </a:rPr>
              <a:t>2.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Respostas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Consolidadas</a:t>
            </a:r>
            <a:endParaRPr lang="en-US" sz="1200" b="1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US" sz="1200" b="1">
                <a:solidFill>
                  <a:srgbClr val="002060"/>
                </a:solidFill>
                <a:cs typeface="Calibri"/>
              </a:rPr>
              <a:t>3.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Minuta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de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Portaria</a:t>
            </a:r>
            <a:endParaRPr lang="en-US" sz="1200" b="1">
              <a:solidFill>
                <a:srgbClr val="002060"/>
              </a:solidFill>
              <a:cs typeface="Calibri"/>
            </a:endParaRPr>
          </a:p>
          <a:p>
            <a:pPr algn="ctr"/>
            <a:endParaRPr lang="en-US" sz="1200" b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3727" name="Chave Direita 3726">
            <a:extLst>
              <a:ext uri="{FF2B5EF4-FFF2-40B4-BE49-F238E27FC236}">
                <a16:creationId xmlns:a16="http://schemas.microsoft.com/office/drawing/2014/main" id="{1D917F21-C741-2673-FF65-A364E8AA7B30}"/>
              </a:ext>
            </a:extLst>
          </p:cNvPr>
          <p:cNvSpPr/>
          <p:nvPr/>
        </p:nvSpPr>
        <p:spPr>
          <a:xfrm rot="5400000">
            <a:off x="7222353" y="4264061"/>
            <a:ext cx="255321" cy="21794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28" name="CaixaDeTexto 3727">
            <a:extLst>
              <a:ext uri="{FF2B5EF4-FFF2-40B4-BE49-F238E27FC236}">
                <a16:creationId xmlns:a16="http://schemas.microsoft.com/office/drawing/2014/main" id="{593646F3-37DA-064F-10FA-7A91409746B5}"/>
              </a:ext>
            </a:extLst>
          </p:cNvPr>
          <p:cNvSpPr txBox="1"/>
          <p:nvPr/>
        </p:nvSpPr>
        <p:spPr>
          <a:xfrm>
            <a:off x="6048334" y="5509805"/>
            <a:ext cx="257976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ea typeface="+mn-lt"/>
                <a:cs typeface="+mn-lt"/>
              </a:rPr>
              <a:t>Nota Técnica da ASTEC-EPTIC</a:t>
            </a:r>
            <a:endParaRPr lang="pt-BR" sz="20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1400" b="1" err="1">
                <a:solidFill>
                  <a:srgbClr val="0000FF"/>
                </a:solidFill>
                <a:cs typeface="Calibri"/>
              </a:rPr>
              <a:t>Proposta</a:t>
            </a:r>
            <a:r>
              <a:rPr lang="en-US" sz="1400" b="1">
                <a:solidFill>
                  <a:srgbClr val="0000FF"/>
                </a:solidFill>
                <a:cs typeface="Calibri"/>
              </a:rPr>
              <a:t> de </a:t>
            </a:r>
            <a:r>
              <a:rPr lang="en-US" sz="1400" b="1" err="1">
                <a:solidFill>
                  <a:srgbClr val="0000FF"/>
                </a:solidFill>
                <a:cs typeface="Calibri"/>
              </a:rPr>
              <a:t>Portaria</a:t>
            </a:r>
            <a:r>
              <a:rPr lang="en-US" sz="1400" b="1">
                <a:solidFill>
                  <a:srgbClr val="0000FF"/>
                </a:solidFill>
                <a:cs typeface="Calibri"/>
              </a:rPr>
              <a:t> EPTIC</a:t>
            </a:r>
            <a:endParaRPr lang="pt-BR" sz="2000">
              <a:cs typeface="Calibri"/>
            </a:endParaRPr>
          </a:p>
          <a:p>
            <a:pPr algn="ctr"/>
            <a:endParaRPr lang="en-US" sz="1400" b="1">
              <a:solidFill>
                <a:srgbClr val="0000FF"/>
              </a:solidFill>
              <a:cs typeface="Calibri"/>
            </a:endParaRPr>
          </a:p>
        </p:txBody>
      </p:sp>
      <p:sp>
        <p:nvSpPr>
          <p:cNvPr id="3920" name="Elipse 3919">
            <a:extLst>
              <a:ext uri="{FF2B5EF4-FFF2-40B4-BE49-F238E27FC236}">
                <a16:creationId xmlns:a16="http://schemas.microsoft.com/office/drawing/2014/main" id="{9CD3DCB2-0ACD-469D-6E3F-01D5B483C13C}"/>
              </a:ext>
            </a:extLst>
          </p:cNvPr>
          <p:cNvSpPr/>
          <p:nvPr/>
        </p:nvSpPr>
        <p:spPr>
          <a:xfrm>
            <a:off x="1303952" y="5252105"/>
            <a:ext cx="1903921" cy="6465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19" name="CaixaDeTexto 3818">
            <a:extLst>
              <a:ext uri="{FF2B5EF4-FFF2-40B4-BE49-F238E27FC236}">
                <a16:creationId xmlns:a16="http://schemas.microsoft.com/office/drawing/2014/main" id="{55AAAABD-B32E-3B24-C21E-C4586E263430}"/>
              </a:ext>
            </a:extLst>
          </p:cNvPr>
          <p:cNvSpPr txBox="1"/>
          <p:nvPr/>
        </p:nvSpPr>
        <p:spPr>
          <a:xfrm>
            <a:off x="1119279" y="5376269"/>
            <a:ext cx="22993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err="1">
                <a:solidFill>
                  <a:srgbClr val="002060"/>
                </a:solidFill>
                <a:cs typeface="Calibri"/>
              </a:rPr>
              <a:t>Convite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e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Confirmação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 para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Participar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da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Reunião</a:t>
            </a:r>
            <a:endParaRPr lang="pt-BR" sz="1200" b="1" err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4031" name="CaixaDeTexto 4030">
            <a:extLst>
              <a:ext uri="{FF2B5EF4-FFF2-40B4-BE49-F238E27FC236}">
                <a16:creationId xmlns:a16="http://schemas.microsoft.com/office/drawing/2014/main" id="{BCB93E47-69A7-F50F-441F-AB68BFF8FA55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60588.000007/2022-13 </a:t>
            </a:r>
            <a:endParaRPr lang="pt-BR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03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</a:t>
            </a:r>
            <a:r>
              <a:rPr lang="pt-BR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200" b="1"/>
              <a:t>PORTARIA GM-MD Nº 3644, de 04 de julho de 2022</a:t>
            </a: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1761" y="94887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64977" y="948121"/>
            <a:ext cx="372091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b="1"/>
              <a:t>Gabinete do Estado-Maior Conjunto das Forças Armadas (EMCFA)</a:t>
            </a:r>
            <a:endParaRPr lang="pt-BR" sz="12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 err="1"/>
              <a:t>Maj</a:t>
            </a:r>
            <a:r>
              <a:rPr lang="pt-BR" sz="1200"/>
              <a:t> </a:t>
            </a:r>
            <a:r>
              <a:rPr lang="pt-BR" sz="1200" err="1"/>
              <a:t>Brig</a:t>
            </a:r>
            <a:r>
              <a:rPr lang="pt-BR" sz="1200"/>
              <a:t> Ar FLÁVIO Luiz de Oliveira Pinto </a:t>
            </a:r>
            <a:endParaRPr lang="pt-BR" sz="12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 err="1"/>
              <a:t>Cel</a:t>
            </a:r>
            <a:r>
              <a:rPr lang="pt-BR" sz="1200"/>
              <a:t> (FAB) Marcelo MUCIOLO Vieira </a:t>
            </a:r>
            <a:endParaRPr lang="pt-BR" sz="12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BR" sz="1200" b="1">
              <a:cs typeface="Calibri"/>
            </a:endParaRPr>
          </a:p>
          <a:p>
            <a:r>
              <a:rPr lang="pt-BR" sz="1200" b="1"/>
              <a:t>Chefia de Operações Conjuntas (CHOC) </a:t>
            </a:r>
            <a:endParaRPr lang="pt-BR" sz="12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200" strike="sngStrike">
                <a:solidFill>
                  <a:srgbClr val="FF0000"/>
                </a:solidFill>
              </a:rPr>
              <a:t>C Alte (FN) PAULO ROBERTO Saraiva </a:t>
            </a:r>
            <a:endParaRPr lang="it-IT" sz="1200" strike="sngStrike">
              <a:solidFill>
                <a:srgbClr val="FF0000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C </a:t>
            </a:r>
            <a:r>
              <a:rPr lang="pt-BR" sz="1200" err="1"/>
              <a:t>Alte</a:t>
            </a:r>
            <a:r>
              <a:rPr lang="pt-BR" sz="1200"/>
              <a:t> (FN) STEWART da Paixão Gomes</a:t>
            </a:r>
            <a:endParaRPr lang="pt-BR" sz="12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CMG (T) ALEX Queiroz Pereira</a:t>
            </a:r>
            <a:endParaRPr lang="pt-BR" sz="1200">
              <a:ea typeface="Calibri"/>
              <a:cs typeface="Calibri"/>
            </a:endParaRPr>
          </a:p>
          <a:p>
            <a:r>
              <a:rPr lang="pt-BR" sz="1200"/>
              <a:t>   </a:t>
            </a:r>
            <a:endParaRPr lang="pt-BR" sz="1200">
              <a:cs typeface="Calibri"/>
            </a:endParaRPr>
          </a:p>
          <a:p>
            <a:r>
              <a:rPr lang="pt-BR" sz="1200" b="1"/>
              <a:t>Chefia de Assuntos Estratégicos (CAE)</a:t>
            </a:r>
            <a:endParaRPr lang="pt" sz="1200" b="1"/>
          </a:p>
          <a:p>
            <a:pPr marL="285750" indent="-285750">
              <a:buFontTx/>
              <a:buChar char="-"/>
            </a:pPr>
            <a:r>
              <a:rPr lang="pt-BR" sz="1200" strike="sngStrike" err="1">
                <a:solidFill>
                  <a:srgbClr val="FF0000"/>
                </a:solidFill>
              </a:rPr>
              <a:t>Brig</a:t>
            </a:r>
            <a:r>
              <a:rPr lang="pt-BR" sz="1200" strike="sngStrike">
                <a:solidFill>
                  <a:srgbClr val="FF0000"/>
                </a:solidFill>
              </a:rPr>
              <a:t> Ar Marcelo Lobão SCHIAVO</a:t>
            </a:r>
            <a:endParaRPr lang="pt-BR" sz="1200" strike="sngStrike">
              <a:solidFill>
                <a:srgbClr val="FF0000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C </a:t>
            </a:r>
            <a:r>
              <a:rPr lang="pt-BR" sz="1200" err="1"/>
              <a:t>Alte</a:t>
            </a:r>
            <a:r>
              <a:rPr lang="pt-BR" sz="1200"/>
              <a:t> Sérgio Blanco OZÓRIO </a:t>
            </a:r>
            <a:endParaRPr lang="pt-BR" sz="12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s-ES" sz="1200" strike="sngStrike">
                <a:solidFill>
                  <a:srgbClr val="FF0000"/>
                </a:solidFill>
              </a:rPr>
              <a:t>Ten Cel </a:t>
            </a:r>
            <a:r>
              <a:rPr lang="es-ES" sz="1200" strike="sngStrike" err="1">
                <a:solidFill>
                  <a:srgbClr val="FF0000"/>
                </a:solidFill>
              </a:rPr>
              <a:t>Av</a:t>
            </a:r>
            <a:r>
              <a:rPr lang="es-ES" sz="1200" strike="sngStrike">
                <a:solidFill>
                  <a:srgbClr val="FF0000"/>
                </a:solidFill>
              </a:rPr>
              <a:t> Marcelo MULLER Pons</a:t>
            </a:r>
            <a:endParaRPr lang="es-ES" sz="1200" strike="sngStrike">
              <a:solidFill>
                <a:srgbClr val="FF0000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s-ES" sz="1200"/>
              <a:t>Cel </a:t>
            </a:r>
            <a:r>
              <a:rPr lang="es-ES" sz="1200" err="1"/>
              <a:t>Inf</a:t>
            </a:r>
            <a:r>
              <a:rPr lang="es-ES" sz="1200"/>
              <a:t> Leonardo de Holanda MENCARINI</a:t>
            </a:r>
            <a:endParaRPr lang="es-ES" sz="1200">
              <a:cs typeface="Calibri"/>
            </a:endParaRPr>
          </a:p>
          <a:p>
            <a:pPr marL="285750" indent="-285750">
              <a:buFontTx/>
              <a:buChar char="-"/>
            </a:pPr>
            <a:endParaRPr lang="es-ES" sz="1200" b="1">
              <a:cs typeface="Calibri"/>
            </a:endParaRPr>
          </a:p>
          <a:p>
            <a:r>
              <a:rPr lang="pt-BR" sz="1200" b="1"/>
              <a:t>Subchefia de Mobilização (CHELOG)</a:t>
            </a:r>
            <a:endParaRPr lang="pt-BR" sz="1200" b="1">
              <a:cs typeface="Calibri"/>
            </a:endParaRPr>
          </a:p>
          <a:p>
            <a:r>
              <a:rPr lang="pt-BR" sz="1200">
                <a:ea typeface="+mn-lt"/>
                <a:cs typeface="+mn-lt"/>
              </a:rPr>
              <a:t>-      </a:t>
            </a:r>
            <a:r>
              <a:rPr lang="pt-BR" sz="1200" err="1">
                <a:ea typeface="+mn-lt"/>
                <a:cs typeface="+mn-lt"/>
              </a:rPr>
              <a:t>Brig</a:t>
            </a:r>
            <a:r>
              <a:rPr lang="pt-BR" sz="1200">
                <a:ea typeface="+mn-lt"/>
                <a:cs typeface="+mn-lt"/>
              </a:rPr>
              <a:t> Paulo Ricardo da SILVA MENDES </a:t>
            </a:r>
            <a:r>
              <a:rPr lang="pt-BR" sz="1200"/>
              <a:t> </a:t>
            </a:r>
            <a:endParaRPr lang="pt-BR" sz="12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CMG Ernesto RADEMAKER Martins </a:t>
            </a:r>
            <a:endParaRPr lang="pt-BR" sz="1200">
              <a:ea typeface="Calibri"/>
              <a:cs typeface="Calibri"/>
            </a:endParaRPr>
          </a:p>
          <a:p>
            <a:endParaRPr lang="pt-BR" sz="1200">
              <a:ea typeface="Calibri"/>
              <a:cs typeface="Calibri"/>
            </a:endParaRPr>
          </a:p>
          <a:p>
            <a:r>
              <a:rPr lang="pt-BR" sz="1200" b="1">
                <a:ea typeface="Calibri"/>
                <a:cs typeface="Calibri"/>
              </a:rPr>
              <a:t>Chefia de Educação e Cultura (CHEC)</a:t>
            </a:r>
          </a:p>
          <a:p>
            <a:r>
              <a:rPr lang="pt-BR" sz="1200">
                <a:solidFill>
                  <a:srgbClr val="0000FF"/>
                </a:solidFill>
                <a:ea typeface="+mn-lt"/>
                <a:cs typeface="+mn-lt"/>
              </a:rPr>
              <a:t>- </a:t>
            </a:r>
            <a:r>
              <a:rPr lang="pt-BR" sz="1200">
                <a:ea typeface="+mn-lt"/>
                <a:cs typeface="+mn-lt"/>
              </a:rPr>
              <a:t>    </a:t>
            </a:r>
            <a:r>
              <a:rPr lang="pt-BR" sz="1200" err="1">
                <a:ea typeface="+mn-lt"/>
                <a:cs typeface="+mn-lt"/>
              </a:rPr>
              <a:t>Brig</a:t>
            </a:r>
            <a:r>
              <a:rPr lang="pt-BR" sz="1200">
                <a:ea typeface="+mn-lt"/>
                <a:cs typeface="+mn-lt"/>
              </a:rPr>
              <a:t> Ar José Augusto Peçanha CAMILO</a:t>
            </a:r>
          </a:p>
          <a:p>
            <a:r>
              <a:rPr lang="pt-BR" sz="1200">
                <a:ea typeface="+mn-lt"/>
                <a:cs typeface="+mn-lt"/>
              </a:rPr>
              <a:t>-     </a:t>
            </a:r>
            <a:r>
              <a:rPr lang="pt-BR" sz="1200" err="1">
                <a:ea typeface="+mn-lt"/>
                <a:cs typeface="+mn-lt"/>
              </a:rPr>
              <a:t>Cel</a:t>
            </a:r>
            <a:r>
              <a:rPr lang="pt-BR" sz="1200">
                <a:ea typeface="+mn-lt"/>
                <a:cs typeface="+mn-lt"/>
              </a:rPr>
              <a:t> (EB) BEN-HUR de Albuquerque e Silva</a:t>
            </a:r>
          </a:p>
          <a:p>
            <a:endParaRPr lang="pt-BR" sz="1200"/>
          </a:p>
          <a:p>
            <a:r>
              <a:rPr lang="pt-BR" sz="1200" b="1"/>
              <a:t>Gabinete da </a:t>
            </a:r>
            <a:r>
              <a:rPr lang="pt-BR" sz="1200" b="1" err="1"/>
              <a:t>Secretaria-Geral</a:t>
            </a:r>
            <a:r>
              <a:rPr lang="pt-BR" sz="1200" b="1"/>
              <a:t> (SG)</a:t>
            </a:r>
            <a:endParaRPr lang="pt-BR" sz="12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 strike="sngStrike">
                <a:solidFill>
                  <a:srgbClr val="FF0000"/>
                </a:solidFill>
              </a:rPr>
              <a:t>SC Mario Luiz </a:t>
            </a:r>
            <a:r>
              <a:rPr lang="pt-BR" sz="1200" strike="sngStrike" err="1">
                <a:solidFill>
                  <a:srgbClr val="FF0000"/>
                </a:solidFill>
              </a:rPr>
              <a:t>Jathahy</a:t>
            </a:r>
            <a:r>
              <a:rPr lang="pt-BR" sz="1200" strike="sngStrike">
                <a:solidFill>
                  <a:srgbClr val="FF0000"/>
                </a:solidFill>
              </a:rPr>
              <a:t> FONSECA</a:t>
            </a:r>
            <a:r>
              <a:rPr lang="pt-BR" sz="1200"/>
              <a:t> </a:t>
            </a:r>
            <a:endParaRPr lang="pt-BR" sz="120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 err="1"/>
              <a:t>Cel</a:t>
            </a:r>
            <a:r>
              <a:rPr lang="pt-BR" sz="1200"/>
              <a:t> </a:t>
            </a:r>
            <a:r>
              <a:rPr lang="pt-BR" sz="1200" err="1"/>
              <a:t>Inf</a:t>
            </a:r>
            <a:r>
              <a:rPr lang="pt-BR" sz="1200"/>
              <a:t> (EB) João Alberto NUNES de Paula</a:t>
            </a:r>
            <a:endParaRPr lang="pt" sz="1200"/>
          </a:p>
          <a:p>
            <a:pPr marL="285750" indent="-285750">
              <a:buFontTx/>
              <a:buChar char="-"/>
            </a:pPr>
            <a:r>
              <a:rPr lang="pt" sz="120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35495" y="945721"/>
            <a:ext cx="4149107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b="1"/>
              <a:t>Secretaria de Produtos de Defesa (SEPROD)</a:t>
            </a:r>
            <a:endParaRPr lang="pt" sz="1200" b="1"/>
          </a:p>
          <a:p>
            <a:r>
              <a:rPr lang="pt-BR" sz="1200">
                <a:solidFill>
                  <a:schemeClr val="tx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-  </a:t>
            </a:r>
            <a:r>
              <a:rPr lang="pt-BR" sz="1200">
                <a:solidFill>
                  <a:srgbClr val="0000FF"/>
                </a:solidFill>
                <a:ea typeface="+mn-lt"/>
                <a:cs typeface="+mn-lt"/>
              </a:rPr>
              <a:t>  </a:t>
            </a:r>
            <a:r>
              <a:rPr lang="pt-BR" sz="1200"/>
              <a:t>   C </a:t>
            </a:r>
            <a:r>
              <a:rPr lang="pt-BR" sz="1200" err="1"/>
              <a:t>Alte</a:t>
            </a:r>
            <a:r>
              <a:rPr lang="pt-BR" sz="1200"/>
              <a:t> Vagner BELARMINO de Oliveira</a:t>
            </a:r>
          </a:p>
          <a:p>
            <a:pPr marL="285750" indent="-285750">
              <a:buFontTx/>
              <a:buChar char="-"/>
            </a:pPr>
            <a:r>
              <a:rPr lang="pt" sz="1200"/>
              <a:t> </a:t>
            </a:r>
            <a:r>
              <a:rPr lang="pt-BR" sz="1200"/>
              <a:t>SC DANIEL Santana Fernandes </a:t>
            </a:r>
            <a:endParaRPr lang="pt" sz="1200"/>
          </a:p>
          <a:p>
            <a:endParaRPr lang="pt" sz="1200"/>
          </a:p>
          <a:p>
            <a:r>
              <a:rPr lang="pt-BR" sz="1200" b="1"/>
              <a:t>Secretaria de Pessoal, Saúde e Desporto e Projetos Sociais (SEPESD)</a:t>
            </a:r>
            <a:endParaRPr lang="pt-BR" sz="12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SC HERVAL Lacerda Alves </a:t>
            </a:r>
            <a:endParaRPr lang="pt-BR" sz="12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SC HENRIQUE de Almeida Cardoso </a:t>
            </a:r>
            <a:endParaRPr lang="pt-BR" sz="1200">
              <a:cs typeface="Calibri"/>
            </a:endParaRPr>
          </a:p>
          <a:p>
            <a:endParaRPr lang="pt" sz="1200"/>
          </a:p>
          <a:p>
            <a:r>
              <a:rPr lang="pt-BR" sz="1200" b="1"/>
              <a:t>Secretaria de Orçamento e Organização Institucional (SEORI)</a:t>
            </a:r>
            <a:endParaRPr lang="pt-BR" sz="12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SC TARCIANA Barreto Sá </a:t>
            </a:r>
          </a:p>
          <a:p>
            <a:r>
              <a:rPr lang="pt-BR" sz="1200"/>
              <a:t>-      SC THIAGO D'</a:t>
            </a:r>
            <a:r>
              <a:rPr lang="pt-BR" sz="1200" err="1"/>
              <a:t>Arolla</a:t>
            </a:r>
            <a:r>
              <a:rPr lang="pt-BR" sz="1200"/>
              <a:t> Pedrosa Galvão </a:t>
            </a:r>
          </a:p>
          <a:p>
            <a:endParaRPr lang="pt" sz="1200"/>
          </a:p>
          <a:p>
            <a:r>
              <a:rPr lang="pt-BR" sz="1200" b="1"/>
              <a:t>Centro Gestor Operacional do Sistema de Proteção da Amazônia (CENSIPAM)</a:t>
            </a:r>
            <a:endParaRPr lang="pt" sz="1200" b="1"/>
          </a:p>
          <a:p>
            <a:pPr marL="285750" indent="-285750">
              <a:buFontTx/>
              <a:buChar char="-"/>
            </a:pPr>
            <a:r>
              <a:rPr lang="pt-BR" sz="1200"/>
              <a:t>SC RENATA </a:t>
            </a:r>
            <a:r>
              <a:rPr lang="pt-BR" sz="1200" err="1"/>
              <a:t>Bitar</a:t>
            </a:r>
            <a:r>
              <a:rPr lang="pt-BR" sz="1200"/>
              <a:t> TIVERON </a:t>
            </a:r>
            <a:endParaRPr lang="pt-BR" sz="12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200"/>
              <a:t>SC FRANCISCO ENEDELSON Passos da </a:t>
            </a:r>
            <a:r>
              <a:rPr lang="pt-BR" sz="1200" err="1"/>
              <a:t>Maceno</a:t>
            </a:r>
            <a:r>
              <a:rPr lang="pt-BR" sz="1200"/>
              <a:t> </a:t>
            </a:r>
            <a:endParaRPr lang="pt-BR" sz="12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BR" sz="1200"/>
          </a:p>
          <a:p>
            <a:r>
              <a:rPr lang="pt-BR" sz="1200" b="1"/>
              <a:t>Encarregada pelo Tratamento de Dados Pessoais</a:t>
            </a:r>
            <a:endParaRPr lang="pt-BR" sz="1200" b="1">
              <a:cs typeface="Calibri"/>
            </a:endParaRPr>
          </a:p>
          <a:p>
            <a:r>
              <a:rPr lang="pt-BR" sz="1200"/>
              <a:t>-     CMG (RM1-T) MÁRCIA Soares Da Cunha  </a:t>
            </a:r>
            <a:endParaRPr lang="pt-BR" sz="1200">
              <a:ea typeface="Calibri"/>
              <a:cs typeface="Calibri"/>
            </a:endParaRPr>
          </a:p>
          <a:p>
            <a:endParaRPr lang="pt-BR" sz="1200"/>
          </a:p>
          <a:p>
            <a:r>
              <a:rPr lang="pt-BR" sz="1200" b="1"/>
              <a:t>Departamento de Tecnologia da Informação (DETIC)</a:t>
            </a:r>
            <a:endParaRPr lang="pt-BR" sz="1200" b="1">
              <a:cs typeface="Calibri"/>
            </a:endParaRPr>
          </a:p>
          <a:p>
            <a:r>
              <a:rPr lang="pt-BR" sz="1200"/>
              <a:t>-     C </a:t>
            </a:r>
            <a:r>
              <a:rPr lang="pt-BR" sz="1200" err="1"/>
              <a:t>Alte</a:t>
            </a:r>
            <a:r>
              <a:rPr lang="pt-BR" sz="1200"/>
              <a:t> JEFERSON Denis Cruz de Medeiros </a:t>
            </a:r>
            <a:endParaRPr lang="en-US" sz="1200"/>
          </a:p>
          <a:p>
            <a:r>
              <a:rPr lang="pt-BR" sz="1200"/>
              <a:t>-     </a:t>
            </a:r>
            <a:r>
              <a:rPr lang="pt-BR" sz="1200" err="1"/>
              <a:t>Cel</a:t>
            </a:r>
            <a:r>
              <a:rPr lang="pt-BR" sz="1200"/>
              <a:t> R1 (FAB) André Luís Maia BARUFFALDI </a:t>
            </a:r>
            <a:endParaRPr lang="pt-BR" sz="1200">
              <a:ea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EFC7FD58-4851-A7DD-E095-8BC2BC842107}"/>
              </a:ext>
            </a:extLst>
          </p:cNvPr>
          <p:cNvSpPr/>
          <p:nvPr/>
        </p:nvSpPr>
        <p:spPr>
          <a:xfrm>
            <a:off x="2995359" y="1903318"/>
            <a:ext cx="909592" cy="289789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rgbClr val="7030A0"/>
                </a:solidFill>
                <a:cs typeface="Calibri"/>
              </a:rPr>
              <a:t>Substituído por: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54" y="3017844"/>
            <a:ext cx="1005927" cy="46943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55" y="5322283"/>
            <a:ext cx="100592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33210" y="342191"/>
            <a:ext cx="8665347" cy="87982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60588.000007/2022-13 </a:t>
            </a:r>
            <a:endParaRPr lang="pt-BR" sz="1050">
              <a:cs typeface="Calibri"/>
            </a:endParaRP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0DDB9077-DCD1-6AE3-CA4E-C16F4E67F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11147"/>
              </p:ext>
            </p:extLst>
          </p:nvPr>
        </p:nvGraphicFramePr>
        <p:xfrm>
          <a:off x="646231" y="1807049"/>
          <a:ext cx="785153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673">
                  <a:extLst>
                    <a:ext uri="{9D8B030D-6E8A-4147-A177-3AD203B41FA5}">
                      <a16:colId xmlns:a16="http://schemas.microsoft.com/office/drawing/2014/main" val="2331499723"/>
                    </a:ext>
                  </a:extLst>
                </a:gridCol>
                <a:gridCol w="3266618">
                  <a:extLst>
                    <a:ext uri="{9D8B030D-6E8A-4147-A177-3AD203B41FA5}">
                      <a16:colId xmlns:a16="http://schemas.microsoft.com/office/drawing/2014/main" val="3430502124"/>
                    </a:ext>
                  </a:extLst>
                </a:gridCol>
                <a:gridCol w="3024247">
                  <a:extLst>
                    <a:ext uri="{9D8B030D-6E8A-4147-A177-3AD203B41FA5}">
                      <a16:colId xmlns:a16="http://schemas.microsoft.com/office/drawing/2014/main" val="956614507"/>
                    </a:ext>
                  </a:extLst>
                </a:gridCol>
              </a:tblGrid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NOME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DOC. SUP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196458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b="0" i="0" u="none" strike="noStrike" noProof="0" err="1">
                          <a:latin typeface="Calibri"/>
                        </a:rPr>
                        <a:t>Cel</a:t>
                      </a:r>
                      <a:r>
                        <a:rPr lang="pt-BR" sz="1400" b="0" i="0" u="none" strike="noStrike" noProof="0">
                          <a:latin typeface="Calibri"/>
                        </a:rPr>
                        <a:t>  R1 </a:t>
                      </a:r>
                      <a:r>
                        <a:rPr lang="pt-BR" sz="1400"/>
                        <a:t>Charles Estevam De Oliveira Hasler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6732 (5930388)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844030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SC Adriano Pinto Pereira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312 (5961196)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917567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SG/SEORI/DETIC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CMG (RM1-T) Márcia Soares da Cunha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25 (5925462)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17305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SG/SEPESD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err="1"/>
                        <a:t>Cel</a:t>
                      </a:r>
                      <a:r>
                        <a:rPr lang="pt-BR" sz="1400"/>
                        <a:t>  R1 Henrique De Almeida Cardoso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278 (5941229)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63599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SG/SEPROD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400" err="1"/>
                        <a:t>Cel</a:t>
                      </a:r>
                      <a:r>
                        <a:rPr lang="sv-SE" sz="1400"/>
                        <a:t> </a:t>
                      </a:r>
                      <a:r>
                        <a:rPr lang="sv-SE" sz="1400" err="1"/>
                        <a:t>Com</a:t>
                      </a:r>
                      <a:r>
                        <a:rPr lang="sv-SE" sz="1400"/>
                        <a:t> R1 </a:t>
                      </a:r>
                      <a:r>
                        <a:rPr lang="sv-SE" sz="1400" err="1"/>
                        <a:t>Gerson</a:t>
                      </a:r>
                      <a:r>
                        <a:rPr lang="sv-SE" sz="1400"/>
                        <a:t> Ben-hur Mayer</a:t>
                      </a:r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2739 (5932290)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05676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EMCFA-GAB (ADL)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err="1"/>
                        <a:t>Cel</a:t>
                      </a:r>
                      <a:r>
                        <a:rPr lang="pt-BR" sz="1400"/>
                        <a:t> </a:t>
                      </a:r>
                      <a:r>
                        <a:rPr lang="pt-BR" sz="1400" err="1"/>
                        <a:t>Av</a:t>
                      </a:r>
                      <a:r>
                        <a:rPr lang="pt-BR" sz="1400"/>
                        <a:t> Marcelo </a:t>
                      </a:r>
                      <a:r>
                        <a:rPr lang="pt-BR" sz="1400" err="1"/>
                        <a:t>Muciolo</a:t>
                      </a:r>
                      <a:r>
                        <a:rPr lang="pt-BR" sz="1400"/>
                        <a:t> Vieira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442 (5941493)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56659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err="1"/>
                        <a:t>Ten</a:t>
                      </a:r>
                      <a:r>
                        <a:rPr lang="pt-BR" sz="1400"/>
                        <a:t> </a:t>
                      </a:r>
                      <a:r>
                        <a:rPr lang="pt-BR" sz="1400" err="1"/>
                        <a:t>Cel</a:t>
                      </a:r>
                      <a:r>
                        <a:rPr lang="pt-BR" sz="1400"/>
                        <a:t> Nélio Campos Alvim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249 (5925565)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599115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EMCFA/CHOC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CMG ALEX Queiroz Pereira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10 (5993852)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61876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EMCFA/CHELOG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CMG Ernesto Rademaker Martins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13 (6002567)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088928"/>
                  </a:ext>
                </a:extLst>
              </a:tr>
              <a:tr h="294088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EMCFA/CHEC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 Leonardo José </a:t>
                      </a:r>
                      <a:r>
                        <a:rPr lang="pt-BR" sz="1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Tagliabui</a:t>
                      </a:r>
                      <a:endParaRPr lang="pt-BR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18 (6015638)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82815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646DC7A-84E7-540A-4686-CF8A56BE546C}"/>
              </a:ext>
            </a:extLst>
          </p:cNvPr>
          <p:cNvSpPr txBox="1"/>
          <p:nvPr/>
        </p:nvSpPr>
        <p:spPr>
          <a:xfrm>
            <a:off x="538162" y="1272889"/>
            <a:ext cx="849930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/>
              <a:t> </a:t>
            </a:r>
            <a:r>
              <a:rPr lang="pt-BR" sz="1800" b="1"/>
              <a:t> Referência: </a:t>
            </a:r>
            <a:r>
              <a:rPr lang="pt-BR"/>
              <a:t>Processo SUPER.GOV - </a:t>
            </a:r>
            <a:r>
              <a:rPr lang="pt-BR" sz="1800"/>
              <a:t>60588.000007/2022-13.</a:t>
            </a:r>
            <a:r>
              <a:rPr lang="pt-BR"/>
              <a:t> </a:t>
            </a:r>
            <a:endParaRPr lang="pt-BR" sz="1800"/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C82EA8DA-132F-ED6B-79E8-592D89AF8B9D}"/>
              </a:ext>
            </a:extLst>
          </p:cNvPr>
          <p:cNvSpPr txBox="1">
            <a:spLocks/>
          </p:cNvSpPr>
          <p:nvPr/>
        </p:nvSpPr>
        <p:spPr>
          <a:xfrm>
            <a:off x="241796" y="706161"/>
            <a:ext cx="8670266" cy="572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/>
              <a:t>ASSESSORES TÉCNICOS DE IMPLANTAÇÃO DO ESCRITÓRIO DE PROJETOS DE TIC (ASTEC-EPTIC)</a:t>
            </a:r>
          </a:p>
          <a:p>
            <a:endParaRPr lang="pt-BR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26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Técnica 1 (6152571)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778F23-0577-AF8D-06A8-9E8DEECE4A9E}"/>
              </a:ext>
            </a:extLst>
          </p:cNvPr>
          <p:cNvSpPr txBox="1"/>
          <p:nvPr/>
        </p:nvSpPr>
        <p:spPr>
          <a:xfrm>
            <a:off x="6160645" y="1754503"/>
            <a:ext cx="266123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cs typeface="Calibri"/>
              </a:rPr>
              <a:t>- APRESENTAÇÃO</a:t>
            </a:r>
          </a:p>
          <a:p>
            <a:endParaRPr lang="pt-BR">
              <a:cs typeface="Calibri"/>
            </a:endParaRPr>
          </a:p>
          <a:p>
            <a:r>
              <a:rPr lang="pt-BR">
                <a:cs typeface="Calibri"/>
              </a:rPr>
              <a:t>Link: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cs typeface="Calibri"/>
                <a:hlinkClick r:id="rId2"/>
              </a:rPr>
              <a:t>Nota Técnica 1 (6152571)</a:t>
            </a:r>
            <a:endParaRPr lang="pt-BR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cs typeface="Calibri"/>
                <a:hlinkClick r:id="rId3"/>
              </a:rPr>
              <a:t>Anexo a Nota Técnica 1 - minuta de portaria (6152839)</a:t>
            </a:r>
            <a:endParaRPr lang="pt-BR"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D7BB38-01DE-9D91-4AE4-A659E336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65" y="1713434"/>
            <a:ext cx="566645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0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Retrospectiva dos Trabalhos e Desafios para o Comitê em 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Deliberação do Programa de Gestão em Privacidade;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Institucionalização do Escritório de Projetos de TIC;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Deliberação da 3ª revisão do PDTIC 2020-2023;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  <a:endParaRPr lang="en-US" sz="160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2533501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1">
            <a:extLst>
              <a:ext uri="{FF2B5EF4-FFF2-40B4-BE49-F238E27FC236}">
                <a16:creationId xmlns:a16="http://schemas.microsoft.com/office/drawing/2014/main" id="{664E8BCB-6E2E-1D91-33CC-79878A103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007045"/>
              </p:ext>
            </p:extLst>
          </p:nvPr>
        </p:nvGraphicFramePr>
        <p:xfrm>
          <a:off x="571083" y="1623234"/>
          <a:ext cx="8067579" cy="442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6"/>
          <p:cNvSpPr/>
          <p:nvPr/>
        </p:nvSpPr>
        <p:spPr>
          <a:xfrm flipV="1">
            <a:off x="259306" y="370582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122" y="450949"/>
            <a:ext cx="8596231" cy="651059"/>
          </a:xfrm>
        </p:spPr>
        <p:txBody>
          <a:bodyPr/>
          <a:lstStyle/>
          <a:p>
            <a:r>
              <a:rPr lang="pt-BR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ANDAMENTO DOS TRABALHOS DE ASSESSORIA TÉCNICA (ASTEC-PDTIC)</a:t>
            </a:r>
            <a:endParaRPr lang="pt-BR" sz="2200">
              <a:cs typeface="Calibri"/>
            </a:endParaRPr>
          </a:p>
        </p:txBody>
      </p:sp>
      <p:sp>
        <p:nvSpPr>
          <p:cNvPr id="3724" name="CaixaDeTexto 3723">
            <a:extLst>
              <a:ext uri="{FF2B5EF4-FFF2-40B4-BE49-F238E27FC236}">
                <a16:creationId xmlns:a16="http://schemas.microsoft.com/office/drawing/2014/main" id="{8E37FD87-FFA1-A605-D377-A9E58EC5E87D}"/>
              </a:ext>
            </a:extLst>
          </p:cNvPr>
          <p:cNvSpPr txBox="1"/>
          <p:nvPr/>
        </p:nvSpPr>
        <p:spPr>
          <a:xfrm>
            <a:off x="263316" y="1868152"/>
            <a:ext cx="267884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</a:rPr>
              <a:t>1. Ata de </a:t>
            </a:r>
            <a:r>
              <a:rPr lang="en-US" sz="1200" b="1" err="1">
                <a:solidFill>
                  <a:srgbClr val="0000FF"/>
                </a:solidFill>
              </a:rPr>
              <a:t>Reunião</a:t>
            </a:r>
            <a:r>
              <a:rPr lang="en-US" sz="1200" b="1">
                <a:solidFill>
                  <a:srgbClr val="0000FF"/>
                </a:solidFill>
              </a:rPr>
              <a:t> 29 (6039532), 3ª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</a:t>
            </a:r>
            <a:r>
              <a:rPr lang="en-US" sz="1200" b="1" err="1">
                <a:solidFill>
                  <a:srgbClr val="0000FF"/>
                </a:solidFill>
                <a:ea typeface="+mn-lt"/>
                <a:cs typeface="+mn-lt"/>
              </a:rPr>
              <a:t>Reunião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</a:t>
            </a:r>
            <a:r>
              <a:rPr lang="pt-BR" sz="1200" b="1">
                <a:solidFill>
                  <a:srgbClr val="0000FF"/>
                </a:solidFill>
                <a:ea typeface="+mn-lt"/>
                <a:cs typeface="+mn-lt"/>
              </a:rPr>
              <a:t>Ordinária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do CGD-MD </a:t>
            </a:r>
            <a:r>
              <a:rPr lang="en-US" sz="1200" b="1" err="1">
                <a:solidFill>
                  <a:srgbClr val="0000FF"/>
                </a:solidFill>
                <a:ea typeface="+mn-lt"/>
                <a:cs typeface="+mn-lt"/>
              </a:rPr>
              <a:t>em</a:t>
            </a:r>
            <a:r>
              <a:rPr lang="en-US" sz="1200" b="1">
                <a:solidFill>
                  <a:srgbClr val="0000FF"/>
                </a:solidFill>
                <a:ea typeface="+mn-lt"/>
                <a:cs typeface="+mn-lt"/>
              </a:rPr>
              <a:t> 2022.</a:t>
            </a:r>
            <a:endParaRPr lang="pt-BR" sz="1200" b="1">
              <a:solidFill>
                <a:srgbClr val="0000FF"/>
              </a:solidFill>
              <a:cs typeface="Calibri"/>
            </a:endParaRPr>
          </a:p>
          <a:p>
            <a:pPr algn="ctr"/>
            <a:r>
              <a:rPr lang="en-US" sz="1200" b="1">
                <a:solidFill>
                  <a:srgbClr val="0000FF"/>
                </a:solidFill>
              </a:rPr>
              <a:t>2. </a:t>
            </a:r>
            <a:r>
              <a:rPr lang="en-US" sz="1200" b="1" err="1">
                <a:solidFill>
                  <a:srgbClr val="0000FF"/>
                </a:solidFill>
              </a:rPr>
              <a:t>Ofício</a:t>
            </a:r>
            <a:r>
              <a:rPr lang="en-US" sz="1200" b="1">
                <a:solidFill>
                  <a:srgbClr val="0000FF"/>
                </a:solidFill>
              </a:rPr>
              <a:t> Circular 1187 (5916390)</a:t>
            </a:r>
            <a:endParaRPr lang="pt-BR" sz="1200">
              <a:cs typeface="Calibri"/>
            </a:endParaRPr>
          </a:p>
        </p:txBody>
      </p:sp>
      <p:sp>
        <p:nvSpPr>
          <p:cNvPr id="3725" name="Chave Direita 3724">
            <a:extLst>
              <a:ext uri="{FF2B5EF4-FFF2-40B4-BE49-F238E27FC236}">
                <a16:creationId xmlns:a16="http://schemas.microsoft.com/office/drawing/2014/main" id="{D1044B2B-3DD9-7D37-85FD-A952C110586C}"/>
              </a:ext>
            </a:extLst>
          </p:cNvPr>
          <p:cNvSpPr/>
          <p:nvPr/>
        </p:nvSpPr>
        <p:spPr>
          <a:xfrm rot="5400000">
            <a:off x="1523233" y="1405054"/>
            <a:ext cx="328403" cy="25865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38" name="Elipse 3837">
            <a:extLst>
              <a:ext uri="{FF2B5EF4-FFF2-40B4-BE49-F238E27FC236}">
                <a16:creationId xmlns:a16="http://schemas.microsoft.com/office/drawing/2014/main" id="{EF806375-99C5-4DE3-B10A-BF77979B34E8}"/>
              </a:ext>
            </a:extLst>
          </p:cNvPr>
          <p:cNvSpPr/>
          <p:nvPr/>
        </p:nvSpPr>
        <p:spPr>
          <a:xfrm>
            <a:off x="3468064" y="1430770"/>
            <a:ext cx="2331068" cy="10089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26" name="CaixaDeTexto 3725">
            <a:extLst>
              <a:ext uri="{FF2B5EF4-FFF2-40B4-BE49-F238E27FC236}">
                <a16:creationId xmlns:a16="http://schemas.microsoft.com/office/drawing/2014/main" id="{96653967-1B22-48F9-D99B-E97FE40025F9}"/>
              </a:ext>
            </a:extLst>
          </p:cNvPr>
          <p:cNvSpPr txBox="1"/>
          <p:nvPr/>
        </p:nvSpPr>
        <p:spPr>
          <a:xfrm>
            <a:off x="3510432" y="1525580"/>
            <a:ext cx="22389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002060"/>
                </a:solidFill>
                <a:cs typeface="Calibri"/>
              </a:rPr>
              <a:t>3.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Respostas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Consolidadas</a:t>
            </a:r>
            <a:endParaRPr lang="en-US" sz="1200" b="1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US" sz="1200" b="1">
                <a:solidFill>
                  <a:srgbClr val="002060"/>
                </a:solidFill>
                <a:cs typeface="Calibri"/>
              </a:rPr>
              <a:t>2.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Planilha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de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Monitoramento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das Metas e 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Ações</a:t>
            </a:r>
            <a:endParaRPr lang="en-US" sz="1200" b="1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US" sz="1200" b="1">
                <a:solidFill>
                  <a:srgbClr val="002060"/>
                </a:solidFill>
                <a:cs typeface="Calibri"/>
              </a:rPr>
              <a:t>1.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Questionário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/RA-PDTIC</a:t>
            </a:r>
            <a:endParaRPr lang="en-US" b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3727" name="Chave Direita 3726">
            <a:extLst>
              <a:ext uri="{FF2B5EF4-FFF2-40B4-BE49-F238E27FC236}">
                <a16:creationId xmlns:a16="http://schemas.microsoft.com/office/drawing/2014/main" id="{1D917F21-C741-2673-FF65-A364E8AA7B30}"/>
              </a:ext>
            </a:extLst>
          </p:cNvPr>
          <p:cNvSpPr/>
          <p:nvPr/>
        </p:nvSpPr>
        <p:spPr>
          <a:xfrm rot="5400000">
            <a:off x="7222353" y="4264061"/>
            <a:ext cx="255321" cy="21794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28" name="CaixaDeTexto 3727">
            <a:extLst>
              <a:ext uri="{FF2B5EF4-FFF2-40B4-BE49-F238E27FC236}">
                <a16:creationId xmlns:a16="http://schemas.microsoft.com/office/drawing/2014/main" id="{593646F3-37DA-064F-10FA-7A91409746B5}"/>
              </a:ext>
            </a:extLst>
          </p:cNvPr>
          <p:cNvSpPr txBox="1"/>
          <p:nvPr/>
        </p:nvSpPr>
        <p:spPr>
          <a:xfrm>
            <a:off x="6048334" y="5509805"/>
            <a:ext cx="257976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ea typeface="+mn-lt"/>
                <a:cs typeface="+mn-lt"/>
              </a:rPr>
              <a:t>Nota Técnica da ASTEC-PDTIC</a:t>
            </a:r>
            <a:endParaRPr lang="pt-BR" sz="20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1400" b="1" err="1">
                <a:solidFill>
                  <a:srgbClr val="0000FF"/>
                </a:solidFill>
                <a:cs typeface="Calibri"/>
              </a:rPr>
              <a:t>Proposta</a:t>
            </a:r>
            <a:r>
              <a:rPr lang="en-US" sz="1400" b="1">
                <a:solidFill>
                  <a:srgbClr val="0000FF"/>
                </a:solidFill>
                <a:cs typeface="Calibri"/>
              </a:rPr>
              <a:t> da 3ª </a:t>
            </a:r>
            <a:r>
              <a:rPr lang="en-US" sz="1400" b="1" err="1">
                <a:solidFill>
                  <a:srgbClr val="0000FF"/>
                </a:solidFill>
                <a:cs typeface="Calibri"/>
              </a:rPr>
              <a:t>Revisão</a:t>
            </a:r>
            <a:r>
              <a:rPr lang="en-US" sz="1400" b="1">
                <a:solidFill>
                  <a:srgbClr val="0000FF"/>
                </a:solidFill>
                <a:cs typeface="Calibri"/>
              </a:rPr>
              <a:t> do PDTIC</a:t>
            </a:r>
            <a:endParaRPr lang="pt-BR" sz="2000">
              <a:cs typeface="Calibri"/>
            </a:endParaRPr>
          </a:p>
          <a:p>
            <a:pPr algn="ctr"/>
            <a:endParaRPr lang="en-US" sz="1400" b="1">
              <a:solidFill>
                <a:srgbClr val="0000FF"/>
              </a:solidFill>
              <a:cs typeface="Calibri"/>
            </a:endParaRPr>
          </a:p>
        </p:txBody>
      </p:sp>
      <p:sp>
        <p:nvSpPr>
          <p:cNvPr id="3920" name="Elipse 3919">
            <a:extLst>
              <a:ext uri="{FF2B5EF4-FFF2-40B4-BE49-F238E27FC236}">
                <a16:creationId xmlns:a16="http://schemas.microsoft.com/office/drawing/2014/main" id="{9CD3DCB2-0ACD-469D-6E3F-01D5B483C13C}"/>
              </a:ext>
            </a:extLst>
          </p:cNvPr>
          <p:cNvSpPr/>
          <p:nvPr/>
        </p:nvSpPr>
        <p:spPr>
          <a:xfrm>
            <a:off x="1303952" y="5252105"/>
            <a:ext cx="1903921" cy="6465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19" name="CaixaDeTexto 3818">
            <a:extLst>
              <a:ext uri="{FF2B5EF4-FFF2-40B4-BE49-F238E27FC236}">
                <a16:creationId xmlns:a16="http://schemas.microsoft.com/office/drawing/2014/main" id="{55AAAABD-B32E-3B24-C21E-C4586E263430}"/>
              </a:ext>
            </a:extLst>
          </p:cNvPr>
          <p:cNvSpPr txBox="1"/>
          <p:nvPr/>
        </p:nvSpPr>
        <p:spPr>
          <a:xfrm>
            <a:off x="1119279" y="5376269"/>
            <a:ext cx="22993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err="1">
                <a:solidFill>
                  <a:srgbClr val="002060"/>
                </a:solidFill>
                <a:cs typeface="Calibri"/>
              </a:rPr>
              <a:t>Convite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e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Confirmação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 para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Participar</a:t>
            </a:r>
            <a:r>
              <a:rPr lang="en-US" sz="1200" b="1">
                <a:solidFill>
                  <a:srgbClr val="002060"/>
                </a:solidFill>
                <a:cs typeface="Calibri"/>
              </a:rPr>
              <a:t> da </a:t>
            </a:r>
            <a:r>
              <a:rPr lang="en-US" sz="1200" b="1" err="1">
                <a:solidFill>
                  <a:srgbClr val="002060"/>
                </a:solidFill>
                <a:cs typeface="Calibri"/>
              </a:rPr>
              <a:t>Reunião</a:t>
            </a:r>
            <a:endParaRPr lang="pt-BR" sz="1200" b="1" err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4031" name="CaixaDeTexto 4030">
            <a:extLst>
              <a:ext uri="{FF2B5EF4-FFF2-40B4-BE49-F238E27FC236}">
                <a16:creationId xmlns:a16="http://schemas.microsoft.com/office/drawing/2014/main" id="{BCB93E47-69A7-F50F-441F-AB68BFF8FA55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083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2774" y="447404"/>
            <a:ext cx="8655783" cy="64070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0DDB9077-DCD1-6AE3-CA4E-C16F4E67F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99162"/>
              </p:ext>
            </p:extLst>
          </p:nvPr>
        </p:nvGraphicFramePr>
        <p:xfrm>
          <a:off x="646231" y="1807049"/>
          <a:ext cx="7851538" cy="377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673">
                  <a:extLst>
                    <a:ext uri="{9D8B030D-6E8A-4147-A177-3AD203B41FA5}">
                      <a16:colId xmlns:a16="http://schemas.microsoft.com/office/drawing/2014/main" val="2331499723"/>
                    </a:ext>
                  </a:extLst>
                </a:gridCol>
                <a:gridCol w="3266618">
                  <a:extLst>
                    <a:ext uri="{9D8B030D-6E8A-4147-A177-3AD203B41FA5}">
                      <a16:colId xmlns:a16="http://schemas.microsoft.com/office/drawing/2014/main" val="3430502124"/>
                    </a:ext>
                  </a:extLst>
                </a:gridCol>
                <a:gridCol w="3024247">
                  <a:extLst>
                    <a:ext uri="{9D8B030D-6E8A-4147-A177-3AD203B41FA5}">
                      <a16:colId xmlns:a16="http://schemas.microsoft.com/office/drawing/2014/main" val="956614507"/>
                    </a:ext>
                  </a:extLst>
                </a:gridCol>
              </a:tblGrid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NOME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DOC. SUP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196458"/>
                  </a:ext>
                </a:extLst>
              </a:tr>
              <a:tr h="425262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solidFill>
                            <a:schemeClr val="tx1"/>
                          </a:solidFill>
                        </a:rPr>
                        <a:t>SC Melquisedeque Marques da Silva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Despacho 254 (6056393)</a:t>
                      </a:r>
                      <a:endParaRPr lang="pt-BR" b="0" i="0" u="none" strike="noStrike" noProof="0"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942297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b="0" i="0" u="none" strike="noStrike" noProof="0" err="1">
                          <a:latin typeface="Calibri"/>
                        </a:rPr>
                        <a:t>Cel</a:t>
                      </a:r>
                      <a:r>
                        <a:rPr lang="pt-BR" sz="1400" b="0" i="0" u="none" strike="noStrike" noProof="0">
                          <a:latin typeface="Calibri"/>
                        </a:rPr>
                        <a:t>  R1 </a:t>
                      </a:r>
                      <a:r>
                        <a:rPr lang="pt-BR" sz="1400"/>
                        <a:t>Charles Estevam De Oliveira Hasler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6736 (5930534)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844030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SC Rogério Batista Teixeira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305 (5943398)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917567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SG/SEORI/DETIC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CMG (RM1-T) Márcia Soares da Cunha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24 (5924870)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17305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SG/SEPESD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err="1"/>
                        <a:t>Cel</a:t>
                      </a:r>
                      <a:r>
                        <a:rPr lang="pt-BR" sz="1400"/>
                        <a:t>  R1 Henrique De Almeida Cardoso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277 (5941102)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63599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SG/SEPROD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400" err="1"/>
                        <a:t>Cel</a:t>
                      </a:r>
                      <a:r>
                        <a:rPr lang="sv-SE" sz="1400"/>
                        <a:t> </a:t>
                      </a:r>
                      <a:r>
                        <a:rPr lang="sv-SE" sz="1400" err="1"/>
                        <a:t>Com</a:t>
                      </a:r>
                      <a:r>
                        <a:rPr lang="sv-SE" sz="1400"/>
                        <a:t> R1 </a:t>
                      </a:r>
                      <a:r>
                        <a:rPr lang="sv-SE" sz="1400" err="1"/>
                        <a:t>Gerson</a:t>
                      </a:r>
                      <a:r>
                        <a:rPr lang="sv-SE" sz="1400"/>
                        <a:t> Ben-hur Mayer</a:t>
                      </a:r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685 IND DEPROD (5929263)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005676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EMCFA-GAB (ADL)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err="1"/>
                        <a:t>Cel</a:t>
                      </a:r>
                      <a:r>
                        <a:rPr lang="pt-BR" sz="1400"/>
                        <a:t> </a:t>
                      </a:r>
                      <a:r>
                        <a:rPr lang="pt-BR" sz="1400" err="1"/>
                        <a:t>Av</a:t>
                      </a:r>
                      <a:r>
                        <a:rPr lang="pt-BR" sz="1400"/>
                        <a:t> Marcelo </a:t>
                      </a:r>
                      <a:r>
                        <a:rPr lang="pt-BR" sz="1400" err="1"/>
                        <a:t>Muciolo</a:t>
                      </a:r>
                      <a:r>
                        <a:rPr lang="pt-BR" sz="1400"/>
                        <a:t> Vieira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442 (5941493)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56659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err="1"/>
                        <a:t>Ten</a:t>
                      </a:r>
                      <a:r>
                        <a:rPr lang="pt-BR" sz="1400"/>
                        <a:t> </a:t>
                      </a:r>
                      <a:r>
                        <a:rPr lang="pt-BR" sz="1400" err="1"/>
                        <a:t>Cel</a:t>
                      </a:r>
                      <a:r>
                        <a:rPr lang="pt-BR" sz="1400"/>
                        <a:t> Nélio Campos Alvim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251 (5926380)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599115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EMCFA/CHOC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CMG Antônio Carlos DA COSTA Pereira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6 (5983200)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61876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EMCFA/CHELOG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CMG Ernesto Rademaker Martins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12 (6002464)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088928"/>
                  </a:ext>
                </a:extLst>
              </a:tr>
              <a:tr h="294088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EMCFA/CHEC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 (T) Leonardo José </a:t>
                      </a:r>
                      <a:r>
                        <a:rPr lang="pt-BR" sz="1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Tagliabui</a:t>
                      </a:r>
                      <a:endParaRPr lang="pt-BR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Despacho 17 (6015548)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82815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646DC7A-84E7-540A-4686-CF8A56BE546C}"/>
              </a:ext>
            </a:extLst>
          </p:cNvPr>
          <p:cNvSpPr txBox="1"/>
          <p:nvPr/>
        </p:nvSpPr>
        <p:spPr>
          <a:xfrm>
            <a:off x="538162" y="1272889"/>
            <a:ext cx="792863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/>
              <a:t> </a:t>
            </a:r>
            <a:r>
              <a:rPr lang="pt-BR" sz="1800" b="1"/>
              <a:t> Referência: </a:t>
            </a:r>
            <a:r>
              <a:rPr lang="pt-BR"/>
              <a:t>Processo SUPER.GOV - </a:t>
            </a:r>
            <a:r>
              <a:rPr lang="pt-BR" sz="1800"/>
              <a:t>60588.000008/2022-68.</a:t>
            </a:r>
            <a:r>
              <a:rPr lang="pt-BR"/>
              <a:t> </a:t>
            </a:r>
            <a:endParaRPr lang="pt-BR" sz="1800"/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C82EA8DA-132F-ED6B-79E8-592D89AF8B9D}"/>
              </a:ext>
            </a:extLst>
          </p:cNvPr>
          <p:cNvSpPr txBox="1">
            <a:spLocks/>
          </p:cNvSpPr>
          <p:nvPr/>
        </p:nvSpPr>
        <p:spPr>
          <a:xfrm>
            <a:off x="232231" y="639207"/>
            <a:ext cx="8670266" cy="572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/>
              <a:t>ASSESSORES TÉCNICOS DA 3ª REVISÃO DO PDTIC (ASTEC-PDTIC)</a:t>
            </a:r>
          </a:p>
          <a:p>
            <a:endParaRPr lang="pt-B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219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5404" y="481633"/>
            <a:ext cx="8643153" cy="63423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67129" y="529138"/>
            <a:ext cx="7877908" cy="539224"/>
          </a:xfrm>
        </p:spPr>
        <p:txBody>
          <a:bodyPr/>
          <a:lstStyle/>
          <a:p>
            <a:r>
              <a:rPr lang="pt-BR" sz="2800"/>
              <a:t>INSTRUÇÕES PARA A 3ª REVISÃO DO PDTIC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  <p:pic>
        <p:nvPicPr>
          <p:cNvPr id="13" name="Imagem 13" descr="Tabela&#10;&#10;Descrição gerada automaticamente">
            <a:extLst>
              <a:ext uri="{FF2B5EF4-FFF2-40B4-BE49-F238E27FC236}">
                <a16:creationId xmlns:a16="http://schemas.microsoft.com/office/drawing/2014/main" id="{636042AD-4DFB-C87C-253E-76D3D449A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5" y="1290404"/>
            <a:ext cx="7861653" cy="4932936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8E0D38A-3477-928C-C06F-4FE14492CB5F}"/>
              </a:ext>
            </a:extLst>
          </p:cNvPr>
          <p:cNvSpPr/>
          <p:nvPr/>
        </p:nvSpPr>
        <p:spPr>
          <a:xfrm>
            <a:off x="917382" y="5798048"/>
            <a:ext cx="7490063" cy="3969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2" descr="Selo Tick1 com preenchimento sólido">
            <a:extLst>
              <a:ext uri="{FF2B5EF4-FFF2-40B4-BE49-F238E27FC236}">
                <a16:creationId xmlns:a16="http://schemas.microsoft.com/office/drawing/2014/main" id="{8BE96A07-798D-CC6E-70F2-2E16FE7BF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30" y="1810365"/>
            <a:ext cx="223071" cy="223071"/>
          </a:xfrm>
          <a:prstGeom prst="rect">
            <a:avLst/>
          </a:prstGeom>
        </p:spPr>
      </p:pic>
      <p:pic>
        <p:nvPicPr>
          <p:cNvPr id="12" name="Gráfico 2" descr="Selo Tick1 com preenchimento sólido">
            <a:extLst>
              <a:ext uri="{FF2B5EF4-FFF2-40B4-BE49-F238E27FC236}">
                <a16:creationId xmlns:a16="http://schemas.microsoft.com/office/drawing/2014/main" id="{DAE5A37F-052B-D0D9-C5B7-62B44B821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30" y="2197510"/>
            <a:ext cx="223071" cy="223071"/>
          </a:xfrm>
          <a:prstGeom prst="rect">
            <a:avLst/>
          </a:prstGeom>
        </p:spPr>
      </p:pic>
      <p:pic>
        <p:nvPicPr>
          <p:cNvPr id="16" name="Gráfico 2" descr="Selo Tick1 com preenchimento sólido">
            <a:extLst>
              <a:ext uri="{FF2B5EF4-FFF2-40B4-BE49-F238E27FC236}">
                <a16:creationId xmlns:a16="http://schemas.microsoft.com/office/drawing/2014/main" id="{ECA1D9E3-1E1A-031A-54C2-466D9C427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29" y="2520130"/>
            <a:ext cx="223071" cy="223071"/>
          </a:xfrm>
          <a:prstGeom prst="rect">
            <a:avLst/>
          </a:prstGeom>
        </p:spPr>
      </p:pic>
      <p:pic>
        <p:nvPicPr>
          <p:cNvPr id="17" name="Gráfico 2" descr="Selo Tick1 com preenchimento sólido">
            <a:extLst>
              <a:ext uri="{FF2B5EF4-FFF2-40B4-BE49-F238E27FC236}">
                <a16:creationId xmlns:a16="http://schemas.microsoft.com/office/drawing/2014/main" id="{94765078-F76E-06B8-4B81-90E8E4808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29" y="2815098"/>
            <a:ext cx="223071" cy="223071"/>
          </a:xfrm>
          <a:prstGeom prst="rect">
            <a:avLst/>
          </a:prstGeom>
        </p:spPr>
      </p:pic>
      <p:pic>
        <p:nvPicPr>
          <p:cNvPr id="18" name="Gráfico 2" descr="Selo Tick1 com preenchimento sólido">
            <a:extLst>
              <a:ext uri="{FF2B5EF4-FFF2-40B4-BE49-F238E27FC236}">
                <a16:creationId xmlns:a16="http://schemas.microsoft.com/office/drawing/2014/main" id="{E7843A8B-83D4-06C7-1536-295D1DBA2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29" y="3202243"/>
            <a:ext cx="223071" cy="223071"/>
          </a:xfrm>
          <a:prstGeom prst="rect">
            <a:avLst/>
          </a:prstGeom>
        </p:spPr>
      </p:pic>
      <p:pic>
        <p:nvPicPr>
          <p:cNvPr id="19" name="Gráfico 2" descr="Selo Tick1 com preenchimento sólido">
            <a:extLst>
              <a:ext uri="{FF2B5EF4-FFF2-40B4-BE49-F238E27FC236}">
                <a16:creationId xmlns:a16="http://schemas.microsoft.com/office/drawing/2014/main" id="{7F11CA38-463D-98A4-7342-CEC6814F1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29" y="3736873"/>
            <a:ext cx="223071" cy="223071"/>
          </a:xfrm>
          <a:prstGeom prst="rect">
            <a:avLst/>
          </a:prstGeom>
        </p:spPr>
      </p:pic>
      <p:pic>
        <p:nvPicPr>
          <p:cNvPr id="20" name="Gráfico 2" descr="Selo Tick1 com preenchimento sólido">
            <a:extLst>
              <a:ext uri="{FF2B5EF4-FFF2-40B4-BE49-F238E27FC236}">
                <a16:creationId xmlns:a16="http://schemas.microsoft.com/office/drawing/2014/main" id="{5A76C85C-112A-09C1-8231-0826033E6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30" y="3958099"/>
            <a:ext cx="223071" cy="223071"/>
          </a:xfrm>
          <a:prstGeom prst="rect">
            <a:avLst/>
          </a:prstGeom>
        </p:spPr>
      </p:pic>
      <p:pic>
        <p:nvPicPr>
          <p:cNvPr id="21" name="Gráfico 2" descr="Selo Tick1 com preenchimento sólido">
            <a:extLst>
              <a:ext uri="{FF2B5EF4-FFF2-40B4-BE49-F238E27FC236}">
                <a16:creationId xmlns:a16="http://schemas.microsoft.com/office/drawing/2014/main" id="{F7ED6E96-417E-9556-D355-ED78BF369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30" y="4188542"/>
            <a:ext cx="223071" cy="223071"/>
          </a:xfrm>
          <a:prstGeom prst="rect">
            <a:avLst/>
          </a:prstGeom>
        </p:spPr>
      </p:pic>
      <p:pic>
        <p:nvPicPr>
          <p:cNvPr id="22" name="Gráfico 2" descr="Selo Tick1 com preenchimento sólido">
            <a:extLst>
              <a:ext uri="{FF2B5EF4-FFF2-40B4-BE49-F238E27FC236}">
                <a16:creationId xmlns:a16="http://schemas.microsoft.com/office/drawing/2014/main" id="{DF23478E-5384-8476-2AE1-99F7AF197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30" y="4400551"/>
            <a:ext cx="223071" cy="223071"/>
          </a:xfrm>
          <a:prstGeom prst="rect">
            <a:avLst/>
          </a:prstGeom>
        </p:spPr>
      </p:pic>
      <p:pic>
        <p:nvPicPr>
          <p:cNvPr id="23" name="Gráfico 2" descr="Selo Tick1 com preenchimento sólido">
            <a:extLst>
              <a:ext uri="{FF2B5EF4-FFF2-40B4-BE49-F238E27FC236}">
                <a16:creationId xmlns:a16="http://schemas.microsoft.com/office/drawing/2014/main" id="{CE10F1DD-2D55-29D0-94A7-1BE9267A2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30" y="4778478"/>
            <a:ext cx="223071" cy="223071"/>
          </a:xfrm>
          <a:prstGeom prst="rect">
            <a:avLst/>
          </a:prstGeom>
        </p:spPr>
      </p:pic>
      <p:pic>
        <p:nvPicPr>
          <p:cNvPr id="24" name="Gráfico 2" descr="Selo Tick1 com preenchimento sólido">
            <a:extLst>
              <a:ext uri="{FF2B5EF4-FFF2-40B4-BE49-F238E27FC236}">
                <a16:creationId xmlns:a16="http://schemas.microsoft.com/office/drawing/2014/main" id="{8797A23F-1646-39E9-1C53-825908F7C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29" y="5488243"/>
            <a:ext cx="223071" cy="2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34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838BCE21-B7B4-2CD5-4B03-E9D508EF4153}"/>
              </a:ext>
            </a:extLst>
          </p:cNvPr>
          <p:cNvSpPr txBox="1">
            <a:spLocks/>
          </p:cNvSpPr>
          <p:nvPr/>
        </p:nvSpPr>
        <p:spPr>
          <a:xfrm>
            <a:off x="657042" y="1283442"/>
            <a:ext cx="8346331" cy="53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>
                <a:ea typeface="+mj-lt"/>
                <a:cs typeface="+mj-lt"/>
              </a:rPr>
              <a:t>QUANTITATIVO DO PDTIC (3ª Revisão).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59579AC-8C46-9534-D4D1-15D39FA8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852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5E216EE-DFAE-A62F-93C9-51F9510F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6961"/>
              </p:ext>
            </p:extLst>
          </p:nvPr>
        </p:nvGraphicFramePr>
        <p:xfrm>
          <a:off x="674969" y="1902827"/>
          <a:ext cx="7763339" cy="349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451">
                  <a:extLst>
                    <a:ext uri="{9D8B030D-6E8A-4147-A177-3AD203B41FA5}">
                      <a16:colId xmlns:a16="http://schemas.microsoft.com/office/drawing/2014/main" val="1351934007"/>
                    </a:ext>
                  </a:extLst>
                </a:gridCol>
                <a:gridCol w="1166911">
                  <a:extLst>
                    <a:ext uri="{9D8B030D-6E8A-4147-A177-3AD203B41FA5}">
                      <a16:colId xmlns:a16="http://schemas.microsoft.com/office/drawing/2014/main" val="2880020321"/>
                    </a:ext>
                  </a:extLst>
                </a:gridCol>
                <a:gridCol w="1195606">
                  <a:extLst>
                    <a:ext uri="{9D8B030D-6E8A-4147-A177-3AD203B41FA5}">
                      <a16:colId xmlns:a16="http://schemas.microsoft.com/office/drawing/2014/main" val="3068813765"/>
                    </a:ext>
                  </a:extLst>
                </a:gridCol>
                <a:gridCol w="1278371">
                  <a:extLst>
                    <a:ext uri="{9D8B030D-6E8A-4147-A177-3AD203B41FA5}">
                      <a16:colId xmlns:a16="http://schemas.microsoft.com/office/drawing/2014/main" val="2986311458"/>
                    </a:ext>
                  </a:extLst>
                </a:gridCol>
              </a:tblGrid>
              <a:tr h="698276">
                <a:tc>
                  <a:txBody>
                    <a:bodyPr/>
                    <a:lstStyle/>
                    <a:p>
                      <a:pPr algn="ctr"/>
                      <a:r>
                        <a:rPr lang="pt-BR" sz="2400"/>
                        <a:t>QUANTITATIVOS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/>
                        <a:t>SG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/>
                        <a:t>EMCFA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7383619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bg1"/>
                          </a:solidFill>
                        </a:rPr>
                        <a:t>OBJETIVOS ESTRATÉGICOS (OE)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27280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bg1"/>
                          </a:solidFill>
                        </a:rPr>
                        <a:t>NECESSIDADES TÉCNICAS (NT)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71560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bg1"/>
                          </a:solidFill>
                        </a:rPr>
                        <a:t>METAS (M)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00032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bg1"/>
                          </a:solidFill>
                        </a:rPr>
                        <a:t>AÇÕES (A)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954579"/>
                  </a:ext>
                </a:extLst>
              </a:tr>
            </a:tbl>
          </a:graphicData>
        </a:graphic>
      </p:graphicFrame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2D6BCB10-D8F2-02AB-4AC2-DFCBEE5B9883}"/>
              </a:ext>
            </a:extLst>
          </p:cNvPr>
          <p:cNvSpPr/>
          <p:nvPr/>
        </p:nvSpPr>
        <p:spPr>
          <a:xfrm flipV="1">
            <a:off x="273619" y="335912"/>
            <a:ext cx="8624938" cy="816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1E87891B-0173-AE28-D695-8A59AE22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25" y="510464"/>
            <a:ext cx="8712542" cy="539224"/>
          </a:xfrm>
        </p:spPr>
        <p:txBody>
          <a:bodyPr/>
          <a:lstStyle/>
          <a:p>
            <a:r>
              <a:rPr lang="pt-BR" sz="2400"/>
              <a:t>PDTIC 2020-2023 - 3ª REVISÃO</a:t>
            </a:r>
            <a:endParaRPr lang="pt-BR" sz="2800"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B053A4-1B6F-207C-A4C6-84F12C3A7403}"/>
              </a:ext>
            </a:extLst>
          </p:cNvPr>
          <p:cNvSpPr txBox="1"/>
          <p:nvPr/>
        </p:nvSpPr>
        <p:spPr>
          <a:xfrm>
            <a:off x="608325" y="5562919"/>
            <a:ext cx="77838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u="sng"/>
              <a:t>Observação:</a:t>
            </a:r>
            <a:r>
              <a:rPr lang="pt-BR"/>
              <a:t> não houve inserção de novas demandas para a 3ª Revisão, permanecendo o quantitativo de acordo com a 2ª Revisão. 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816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59579AC-8C46-9534-D4D1-15D39FA8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852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2D6BCB10-D8F2-02AB-4AC2-DFCBEE5B9883}"/>
              </a:ext>
            </a:extLst>
          </p:cNvPr>
          <p:cNvSpPr/>
          <p:nvPr/>
        </p:nvSpPr>
        <p:spPr>
          <a:xfrm flipV="1">
            <a:off x="254490" y="335912"/>
            <a:ext cx="8653631" cy="61552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F440EEDE-F6B8-15D3-2B93-169BF53F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25" y="366991"/>
            <a:ext cx="8511681" cy="539224"/>
          </a:xfrm>
        </p:spPr>
        <p:txBody>
          <a:bodyPr/>
          <a:lstStyle/>
          <a:p>
            <a:r>
              <a:rPr lang="pt-BR" sz="2400"/>
              <a:t>PDTIC 2020-2023: MONITORAMENTO</a:t>
            </a:r>
            <a:r>
              <a:rPr lang="pt-BR" sz="2400">
                <a:ea typeface="+mj-lt"/>
                <a:cs typeface="+mj-lt"/>
              </a:rPr>
              <a:t> DE METAS AÇÕES</a:t>
            </a:r>
            <a:endParaRPr lang="en-US" sz="2400" b="0">
              <a:ea typeface="+mj-lt"/>
              <a:cs typeface="+mj-lt"/>
            </a:endParaRPr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DE1BDD00-93D8-4165-CD55-E6B468F94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16198"/>
              </p:ext>
            </p:extLst>
          </p:nvPr>
        </p:nvGraphicFramePr>
        <p:xfrm>
          <a:off x="653142" y="1949824"/>
          <a:ext cx="785506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91">
                  <a:extLst>
                    <a:ext uri="{9D8B030D-6E8A-4147-A177-3AD203B41FA5}">
                      <a16:colId xmlns:a16="http://schemas.microsoft.com/office/drawing/2014/main" val="3815712015"/>
                    </a:ext>
                  </a:extLst>
                </a:gridCol>
                <a:gridCol w="1725341">
                  <a:extLst>
                    <a:ext uri="{9D8B030D-6E8A-4147-A177-3AD203B41FA5}">
                      <a16:colId xmlns:a16="http://schemas.microsoft.com/office/drawing/2014/main" val="3122916169"/>
                    </a:ext>
                  </a:extLst>
                </a:gridCol>
                <a:gridCol w="1963766">
                  <a:extLst>
                    <a:ext uri="{9D8B030D-6E8A-4147-A177-3AD203B41FA5}">
                      <a16:colId xmlns:a16="http://schemas.microsoft.com/office/drawing/2014/main" val="2467063540"/>
                    </a:ext>
                  </a:extLst>
                </a:gridCol>
                <a:gridCol w="1963766">
                  <a:extLst>
                    <a:ext uri="{9D8B030D-6E8A-4147-A177-3AD203B41FA5}">
                      <a16:colId xmlns:a16="http://schemas.microsoft.com/office/drawing/2014/main" val="3696984543"/>
                    </a:ext>
                  </a:extLst>
                </a:gridCol>
              </a:tblGrid>
              <a:tr h="318745"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Controle do PDTIC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EMCFA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10006"/>
                  </a:ext>
                </a:extLst>
              </a:tr>
              <a:tr h="318745">
                <a:tc>
                  <a:txBody>
                    <a:bodyPr/>
                    <a:lstStyle/>
                    <a:p>
                      <a:r>
                        <a:rPr lang="pt-BR" sz="1800" b="1"/>
                        <a:t>Ações Contínuas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4172"/>
                  </a:ext>
                </a:extLst>
              </a:tr>
              <a:tr h="318745">
                <a:tc>
                  <a:txBody>
                    <a:bodyPr/>
                    <a:lstStyle/>
                    <a:p>
                      <a:r>
                        <a:rPr lang="pt-BR" sz="1800" b="1"/>
                        <a:t>Ações Concluídas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55476"/>
                  </a:ext>
                </a:extLst>
              </a:tr>
              <a:tr h="318745">
                <a:tc>
                  <a:txBody>
                    <a:bodyPr/>
                    <a:lstStyle/>
                    <a:p>
                      <a:r>
                        <a:rPr lang="pt-BR" sz="1800" b="1"/>
                        <a:t>Ações Atrasadas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86656"/>
                  </a:ext>
                </a:extLst>
              </a:tr>
              <a:tr h="318745">
                <a:tc>
                  <a:txBody>
                    <a:bodyPr/>
                    <a:lstStyle/>
                    <a:p>
                      <a:r>
                        <a:rPr lang="pt-BR" sz="1800" b="1"/>
                        <a:t>Ações Canceladas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5840"/>
                  </a:ext>
                </a:extLst>
              </a:tr>
              <a:tr h="318745">
                <a:tc>
                  <a:txBody>
                    <a:bodyPr/>
                    <a:lstStyle/>
                    <a:p>
                      <a:r>
                        <a:rPr lang="pt-BR" sz="1800" b="1"/>
                        <a:t>Ações a Iniciar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909003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0D919D-D51A-90CB-588C-6B6AF9A34A32}"/>
              </a:ext>
            </a:extLst>
          </p:cNvPr>
          <p:cNvSpPr txBox="1"/>
          <p:nvPr/>
        </p:nvSpPr>
        <p:spPr>
          <a:xfrm>
            <a:off x="402858" y="1354206"/>
            <a:ext cx="45741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ü"/>
            </a:pPr>
            <a:r>
              <a:rPr lang="pt-BR" b="1"/>
              <a:t>3ª REVISÃO Referente ao</a:t>
            </a:r>
            <a:r>
              <a:rPr lang="pt-BR" b="1">
                <a:cs typeface="Calibri"/>
              </a:rPr>
              <a:t> ano de 2022.</a:t>
            </a:r>
            <a:endParaRPr lang="pt-BR">
              <a:cs typeface="Calibri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D08F86-2A0C-2D3E-925F-73F1A1C472DC}"/>
              </a:ext>
            </a:extLst>
          </p:cNvPr>
          <p:cNvSpPr txBox="1"/>
          <p:nvPr/>
        </p:nvSpPr>
        <p:spPr>
          <a:xfrm>
            <a:off x="662114" y="4268159"/>
            <a:ext cx="76191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b="1" u="sng"/>
              <a:t>Obs.:</a:t>
            </a:r>
            <a:r>
              <a:rPr lang="pt-BR" sz="1200"/>
              <a:t> *As ações previstas para o ano 2023, possivelmente poderão compor o PDTIC 2024-2027. </a:t>
            </a:r>
            <a:endParaRPr lang="pt-BR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962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ECB7836-695A-3ACB-4017-F3E281400C57}"/>
              </a:ext>
            </a:extLst>
          </p:cNvPr>
          <p:cNvSpPr/>
          <p:nvPr/>
        </p:nvSpPr>
        <p:spPr>
          <a:xfrm>
            <a:off x="7941229" y="4981408"/>
            <a:ext cx="525081" cy="265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21F2E21-BBEB-CC27-BBD2-0373A83BFA0D}"/>
              </a:ext>
            </a:extLst>
          </p:cNvPr>
          <p:cNvSpPr/>
          <p:nvPr/>
        </p:nvSpPr>
        <p:spPr>
          <a:xfrm>
            <a:off x="7938109" y="2772148"/>
            <a:ext cx="565011" cy="2355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38240" y="6285510"/>
            <a:ext cx="3269534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r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838BCE21-B7B4-2CD5-4B03-E9D508EF4153}"/>
              </a:ext>
            </a:extLst>
          </p:cNvPr>
          <p:cNvSpPr txBox="1">
            <a:spLocks/>
          </p:cNvSpPr>
          <p:nvPr/>
        </p:nvSpPr>
        <p:spPr>
          <a:xfrm>
            <a:off x="522808" y="1190521"/>
            <a:ext cx="8346331" cy="53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/>
              <a:t>Revisão do PDTIC: Portfólio do EMCFA em 2021 X 2022.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766333"/>
              </p:ext>
            </p:extLst>
          </p:nvPr>
        </p:nvGraphicFramePr>
        <p:xfrm>
          <a:off x="680743" y="1710260"/>
          <a:ext cx="4643018" cy="226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id="{C59579AC-8C46-9534-D4D1-15D39FA8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852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0F7282A0-02CE-D170-7B75-66E0F0A3B3F4}"/>
              </a:ext>
            </a:extLst>
          </p:cNvPr>
          <p:cNvSpPr/>
          <p:nvPr/>
        </p:nvSpPr>
        <p:spPr>
          <a:xfrm flipV="1">
            <a:off x="273619" y="335912"/>
            <a:ext cx="8624938" cy="816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A4B8FCD1-971D-7E01-D699-858821AB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25" y="510464"/>
            <a:ext cx="8712542" cy="539224"/>
          </a:xfrm>
        </p:spPr>
        <p:txBody>
          <a:bodyPr/>
          <a:lstStyle/>
          <a:p>
            <a:r>
              <a:rPr lang="pt-BR" sz="2400"/>
              <a:t>PDTIC 2020-2023 - 3ª REVISÃO</a:t>
            </a:r>
            <a:endParaRPr lang="pt-BR" sz="2800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E21B5C-DD72-5E7E-6C1A-02CAA248FE6D}"/>
              </a:ext>
            </a:extLst>
          </p:cNvPr>
          <p:cNvSpPr txBox="1"/>
          <p:nvPr/>
        </p:nvSpPr>
        <p:spPr>
          <a:xfrm>
            <a:off x="5326655" y="4604036"/>
            <a:ext cx="3586539" cy="46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MONITORAMENTO DAS</a:t>
            </a:r>
            <a:endParaRPr lang="pt-BR" sz="1800" u="none">
              <a:latin typeface="+mn-lt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9B6700-77F5-F15B-FCA1-E272D8AC6CB7}"/>
              </a:ext>
            </a:extLst>
          </p:cNvPr>
          <p:cNvSpPr txBox="1"/>
          <p:nvPr/>
        </p:nvSpPr>
        <p:spPr>
          <a:xfrm>
            <a:off x="5326654" y="4824027"/>
            <a:ext cx="3576557" cy="46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AÇÕES DO EMCFA EM 2022</a:t>
            </a:r>
            <a:endParaRPr lang="pt-BR" sz="1800" u="none">
              <a:latin typeface="+mn-lt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1BBEEF-D4D8-B475-185A-9B74F2B4C857}"/>
              </a:ext>
            </a:extLst>
          </p:cNvPr>
          <p:cNvSpPr txBox="1"/>
          <p:nvPr/>
        </p:nvSpPr>
        <p:spPr>
          <a:xfrm>
            <a:off x="5317925" y="2402115"/>
            <a:ext cx="3586539" cy="46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MONITORAMENTO DAS</a:t>
            </a:r>
            <a:endParaRPr lang="pt-BR" sz="1800" u="none">
              <a:latin typeface="+mn-lt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CD1F95-65F1-A174-2A28-839945737525}"/>
              </a:ext>
            </a:extLst>
          </p:cNvPr>
          <p:cNvSpPr txBox="1"/>
          <p:nvPr/>
        </p:nvSpPr>
        <p:spPr>
          <a:xfrm>
            <a:off x="5317924" y="2612540"/>
            <a:ext cx="3586539" cy="46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AÇÕES DO EMCFA EM 2021</a:t>
            </a:r>
            <a:endParaRPr lang="pt-BR" sz="1800" u="none">
              <a:latin typeface="+mn-lt"/>
              <a:cs typeface="Calibri"/>
            </a:endParaRPr>
          </a:p>
        </p:txBody>
      </p:sp>
      <p:pic>
        <p:nvPicPr>
          <p:cNvPr id="10" name="Imagem 11" descr="Gráfico, Gráfico de pizza&#10;&#10;Descrição gerada automaticamente">
            <a:extLst>
              <a:ext uri="{FF2B5EF4-FFF2-40B4-BE49-F238E27FC236}">
                <a16:creationId xmlns:a16="http://schemas.microsoft.com/office/drawing/2014/main" id="{BE5F9913-8016-CC54-770C-D9ACD791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2" y="3994642"/>
            <a:ext cx="4719740" cy="2264285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8F3C03A-50EE-163B-052F-8DD45DC03684}"/>
              </a:ext>
            </a:extLst>
          </p:cNvPr>
          <p:cNvCxnSpPr/>
          <p:nvPr/>
        </p:nvCxnSpPr>
        <p:spPr>
          <a:xfrm flipV="1">
            <a:off x="5315822" y="3000872"/>
            <a:ext cx="3150486" cy="3994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DE602ABC-E826-4BA0-64DC-FD2736B948E3}"/>
              </a:ext>
            </a:extLst>
          </p:cNvPr>
          <p:cNvCxnSpPr>
            <a:cxnSpLocks/>
          </p:cNvCxnSpPr>
          <p:nvPr/>
        </p:nvCxnSpPr>
        <p:spPr>
          <a:xfrm flipV="1">
            <a:off x="5325804" y="5246941"/>
            <a:ext cx="3110557" cy="3994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47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512E608-7D47-F512-7E6B-6FF376B872F8}"/>
              </a:ext>
            </a:extLst>
          </p:cNvPr>
          <p:cNvSpPr/>
          <p:nvPr/>
        </p:nvSpPr>
        <p:spPr>
          <a:xfrm>
            <a:off x="7741578" y="5041303"/>
            <a:ext cx="535063" cy="2555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92AA432-5646-8635-005B-6C25961E72AD}"/>
              </a:ext>
            </a:extLst>
          </p:cNvPr>
          <p:cNvSpPr/>
          <p:nvPr/>
        </p:nvSpPr>
        <p:spPr>
          <a:xfrm>
            <a:off x="7688546" y="2672323"/>
            <a:ext cx="505116" cy="275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r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838BCE21-B7B4-2CD5-4B03-E9D508EF4153}"/>
              </a:ext>
            </a:extLst>
          </p:cNvPr>
          <p:cNvSpPr txBox="1">
            <a:spLocks/>
          </p:cNvSpPr>
          <p:nvPr/>
        </p:nvSpPr>
        <p:spPr>
          <a:xfrm>
            <a:off x="532026" y="1079907"/>
            <a:ext cx="8346331" cy="391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/>
              <a:t>Revisão do PDTIC: Portfólio da SG em 2021 X 2022.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59579AC-8C46-9534-D4D1-15D39FA8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852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4295605-1E20-79BD-F941-FC7740509DD7}"/>
              </a:ext>
            </a:extLst>
          </p:cNvPr>
          <p:cNvSpPr txBox="1"/>
          <p:nvPr/>
        </p:nvSpPr>
        <p:spPr>
          <a:xfrm>
            <a:off x="5490551" y="2306613"/>
            <a:ext cx="3405687" cy="4630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MONITORAMENTO DAS</a:t>
            </a:r>
            <a:endParaRPr lang="pt-BR" sz="1800" u="none">
              <a:cs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0F7282A0-02CE-D170-7B75-66E0F0A3B3F4}"/>
              </a:ext>
            </a:extLst>
          </p:cNvPr>
          <p:cNvSpPr/>
          <p:nvPr/>
        </p:nvSpPr>
        <p:spPr>
          <a:xfrm flipV="1">
            <a:off x="273619" y="354348"/>
            <a:ext cx="8624938" cy="61359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A4B8FCD1-971D-7E01-D699-858821AB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01" y="409069"/>
            <a:ext cx="8601930" cy="539224"/>
          </a:xfrm>
        </p:spPr>
        <p:txBody>
          <a:bodyPr/>
          <a:lstStyle/>
          <a:p>
            <a:r>
              <a:rPr lang="pt-BR" sz="2400"/>
              <a:t>PDTIC 2020-2023 - 3ª REVISÃO</a:t>
            </a:r>
            <a:endParaRPr lang="pt-BR" sz="280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BF3B09-A30B-66BE-1B1D-2B21C0276283}"/>
              </a:ext>
            </a:extLst>
          </p:cNvPr>
          <p:cNvSpPr txBox="1"/>
          <p:nvPr/>
        </p:nvSpPr>
        <p:spPr>
          <a:xfrm>
            <a:off x="5490550" y="2535333"/>
            <a:ext cx="3403179" cy="4630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AÇÕES DA SG EM 2021</a:t>
            </a:r>
            <a:endParaRPr lang="pt-BR" sz="1800" u="none"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8E9874-2B8D-03BD-990E-D5F898F31E5D}"/>
              </a:ext>
            </a:extLst>
          </p:cNvPr>
          <p:cNvSpPr txBox="1"/>
          <p:nvPr/>
        </p:nvSpPr>
        <p:spPr>
          <a:xfrm>
            <a:off x="5546687" y="4662072"/>
            <a:ext cx="3355774" cy="4630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MONITORAMENTO DAS</a:t>
            </a:r>
            <a:endParaRPr lang="pt-BR" sz="1800" u="none">
              <a:cs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BB06A5-8F00-D467-D382-9D9C8855B7B0}"/>
              </a:ext>
            </a:extLst>
          </p:cNvPr>
          <p:cNvSpPr txBox="1"/>
          <p:nvPr/>
        </p:nvSpPr>
        <p:spPr>
          <a:xfrm>
            <a:off x="5546686" y="4890792"/>
            <a:ext cx="3353267" cy="4630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178435" indent="450215">
              <a:lnSpc>
                <a:spcPct val="150000"/>
              </a:lnSpc>
              <a:defRPr sz="14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pt-BR" sz="1800" u="none">
                <a:latin typeface="+mn-lt"/>
              </a:rPr>
              <a:t>AÇÕES DA SG EM 2022</a:t>
            </a:r>
            <a:endParaRPr lang="pt-BR" sz="1800" u="none">
              <a:cs typeface="Arial"/>
            </a:endParaRPr>
          </a:p>
        </p:txBody>
      </p:sp>
      <p:pic>
        <p:nvPicPr>
          <p:cNvPr id="6" name="Imagem 7" descr="Gráfico, Gráfico de pizza&#10;&#10;Descrição gerada automaticamente">
            <a:extLst>
              <a:ext uri="{FF2B5EF4-FFF2-40B4-BE49-F238E27FC236}">
                <a16:creationId xmlns:a16="http://schemas.microsoft.com/office/drawing/2014/main" id="{09D9528F-B2E2-4DEE-4D21-D36767424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9" y="3867493"/>
            <a:ext cx="4659846" cy="2377319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B8A52CF2-819B-BF4F-EAEA-901079F6ACCB}"/>
              </a:ext>
            </a:extLst>
          </p:cNvPr>
          <p:cNvCxnSpPr>
            <a:cxnSpLocks/>
          </p:cNvCxnSpPr>
          <p:nvPr/>
        </p:nvCxnSpPr>
        <p:spPr>
          <a:xfrm>
            <a:off x="5245944" y="5290865"/>
            <a:ext cx="2960819" cy="598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D88DB9F-E551-B0F2-C23D-23665AF839FB}"/>
              </a:ext>
            </a:extLst>
          </p:cNvPr>
          <p:cNvCxnSpPr>
            <a:cxnSpLocks/>
          </p:cNvCxnSpPr>
          <p:nvPr/>
        </p:nvCxnSpPr>
        <p:spPr>
          <a:xfrm flipV="1">
            <a:off x="5255926" y="2930994"/>
            <a:ext cx="2880959" cy="3994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m 21" descr="Gráfico, Gráfico de pizza&#10;&#10;Descrição gerada automaticamente">
            <a:extLst>
              <a:ext uri="{FF2B5EF4-FFF2-40B4-BE49-F238E27FC236}">
                <a16:creationId xmlns:a16="http://schemas.microsoft.com/office/drawing/2014/main" id="{6AEFC655-F85B-65BF-DDE9-0A378661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2" y="1596883"/>
            <a:ext cx="4689792" cy="22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-</a:t>
            </a: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do CGD-MD 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7673" y="1308388"/>
            <a:ext cx="8161071" cy="4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Sistema de Administração dos Recursos de Tecnologia da Informação - (MGI/SGD/</a:t>
            </a:r>
            <a:r>
              <a:rPr lang="pt-BR" sz="2800" b="1" u="sng"/>
              <a:t>SISP</a:t>
            </a:r>
            <a:r>
              <a:rPr lang="pt-BR" sz="2800" b="1"/>
              <a:t>)</a:t>
            </a:r>
            <a:endParaRPr lang="pt-BR" sz="2800" b="1">
              <a:cs typeface="Calibri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8443" y="2164122"/>
            <a:ext cx="8461871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-206375" algn="l"/>
                <a:tab pos="-206375" algn="l"/>
                <a:tab pos="113665" algn="l"/>
              </a:tabLst>
            </a:pPr>
            <a:endParaRPr lang="pt-BR">
              <a:ea typeface="+mn-lt"/>
              <a:cs typeface="+mn-lt"/>
            </a:endParaRP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r>
              <a:rPr lang="pt-BR">
                <a:ea typeface="+mn-lt"/>
                <a:cs typeface="+mn-lt"/>
              </a:rPr>
              <a:t>Instituído pelo Decreto nº 7.579, de 11 de outubro de 2011, com o objetivo de organizar a operação, controle, supervisão e coordenação dos recursos de tecnologia da informação da administração direta, autárquica e fundacional do Poder Executivo Federal. </a:t>
            </a:r>
            <a:r>
              <a:rPr lang="pt-BR">
                <a:ea typeface="+mn-lt"/>
                <a:cs typeface="+mn-lt"/>
                <a:hlinkClick r:id="rId2"/>
              </a:rPr>
              <a:t>https://www.gov.br/governodigital/pt-br/sisp/sobre-o-sisp</a:t>
            </a:r>
          </a:p>
          <a:p>
            <a:pPr indent="-285750" algn="just">
              <a:buFont typeface="Wingdings" panose="05000000000000000000" pitchFamily="2" charset="2"/>
              <a:buChar char="ü"/>
              <a:tabLst>
                <a:tab pos="-206375" algn="l"/>
                <a:tab pos="-206375" algn="l"/>
                <a:tab pos="113665" algn="l"/>
              </a:tabLst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42812" y="6446204"/>
            <a:ext cx="3241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050"/>
              <a:t>Fonte: Processo SEI nº </a:t>
            </a:r>
            <a:r>
              <a:rPr lang="pt-BR" sz="1050" b="1"/>
              <a:t>60586.000245/2021-68</a:t>
            </a:r>
          </a:p>
        </p:txBody>
      </p:sp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D8E7A28A-07A1-8BF4-EFF4-17D54E8E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91" y="4171593"/>
            <a:ext cx="3109317" cy="15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3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5">
            <a:extLst>
              <a:ext uri="{FF2B5EF4-FFF2-40B4-BE49-F238E27FC236}">
                <a16:creationId xmlns:a16="http://schemas.microsoft.com/office/drawing/2014/main" id="{838BCE21-B7B4-2CD5-4B03-E9D508EF4153}"/>
              </a:ext>
            </a:extLst>
          </p:cNvPr>
          <p:cNvSpPr txBox="1">
            <a:spLocks/>
          </p:cNvSpPr>
          <p:nvPr/>
        </p:nvSpPr>
        <p:spPr>
          <a:xfrm>
            <a:off x="263236" y="975721"/>
            <a:ext cx="8624876" cy="1720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600">
                <a:ea typeface="+mj-lt"/>
                <a:cs typeface="+mj-lt"/>
              </a:rPr>
              <a:t>1º PONTO: Reativação da Ação A65.3.</a:t>
            </a:r>
          </a:p>
          <a:p>
            <a:pPr marL="342900" indent="-342900">
              <a:buFont typeface="Calibri"/>
              <a:buChar char="-"/>
            </a:pPr>
            <a:r>
              <a:rPr lang="pt-BR" sz="1600" b="0">
                <a:ea typeface="+mj-lt"/>
                <a:cs typeface="+mj-lt"/>
              </a:rPr>
              <a:t>Retornar a situação da ação para "Em andamento".</a:t>
            </a:r>
            <a:endParaRPr lang="en-US" sz="1600">
              <a:cs typeface="Calibri"/>
            </a:endParaRPr>
          </a:p>
          <a:p>
            <a:r>
              <a:rPr lang="pt-BR" sz="1600">
                <a:ea typeface="+mj-lt"/>
                <a:cs typeface="+mj-lt"/>
              </a:rPr>
              <a:t>    </a:t>
            </a:r>
          </a:p>
          <a:p>
            <a:pPr marL="342900" indent="-342900">
              <a:buFont typeface="Wingdings,Sans-Serif" panose="05000000000000000000" pitchFamily="2" charset="2"/>
              <a:buChar char="Ø"/>
            </a:pPr>
            <a:r>
              <a:rPr lang="pt-BR" sz="1600">
                <a:ea typeface="+mj-lt"/>
                <a:cs typeface="+mj-lt"/>
              </a:rPr>
              <a:t>2º PONTO: Alterar o demandante da Ação A65.3.</a:t>
            </a:r>
            <a:endParaRPr lang="en-US" sz="1600" b="0">
              <a:ea typeface="+mj-lt"/>
              <a:cs typeface="+mj-lt"/>
            </a:endParaRPr>
          </a:p>
          <a:p>
            <a:pPr marL="342900" indent="-342900">
              <a:buFont typeface="Calibri"/>
              <a:buChar char="-"/>
            </a:pPr>
            <a:r>
              <a:rPr lang="pt-BR" sz="1600" b="0">
                <a:ea typeface="+mj-lt"/>
                <a:cs typeface="+mj-lt"/>
              </a:rPr>
              <a:t>Excluir CHOC, e incluir </a:t>
            </a:r>
            <a:r>
              <a:rPr lang="pt-BR" sz="1600" b="0" err="1">
                <a:ea typeface="+mj-lt"/>
                <a:cs typeface="+mj-lt"/>
              </a:rPr>
              <a:t>AIDef</a:t>
            </a:r>
            <a:r>
              <a:rPr lang="pt-BR" sz="1600" b="0">
                <a:ea typeface="+mj-lt"/>
                <a:cs typeface="+mj-lt"/>
              </a:rPr>
              <a:t> como demandante da ação.</a:t>
            </a:r>
            <a:endParaRPr lang="en-US" sz="1600" b="0">
              <a:ea typeface="+mj-lt"/>
              <a:cs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600">
              <a:ea typeface="+mj-lt"/>
              <a:cs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600">
                <a:ea typeface="+mj-lt"/>
                <a:cs typeface="+mj-lt"/>
              </a:rPr>
              <a:t>3º PONTO: Inclusão de nova demanda para a CHOC. 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59579AC-8C46-9534-D4D1-15D39FA8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852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2D6BCB10-D8F2-02AB-4AC2-DFCBEE5B9883}"/>
              </a:ext>
            </a:extLst>
          </p:cNvPr>
          <p:cNvSpPr/>
          <p:nvPr/>
        </p:nvSpPr>
        <p:spPr>
          <a:xfrm flipV="1">
            <a:off x="264014" y="311898"/>
            <a:ext cx="8653753" cy="6093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1E87891B-0173-AE28-D695-8A59AE22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89" y="346217"/>
            <a:ext cx="8622735" cy="539224"/>
          </a:xfrm>
        </p:spPr>
        <p:txBody>
          <a:bodyPr/>
          <a:lstStyle/>
          <a:p>
            <a:r>
              <a:rPr lang="pt-BR" sz="2400"/>
              <a:t>PDTIC 2020-2023 - 3ª REVISÃO</a:t>
            </a:r>
            <a:endParaRPr lang="pt-BR" sz="2800">
              <a:cs typeface="Calibri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28439458-26E2-9349-A8F6-C658B764D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57849"/>
              </p:ext>
            </p:extLst>
          </p:nvPr>
        </p:nvGraphicFramePr>
        <p:xfrm>
          <a:off x="278546" y="2804673"/>
          <a:ext cx="8636390" cy="347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369">
                  <a:extLst>
                    <a:ext uri="{9D8B030D-6E8A-4147-A177-3AD203B41FA5}">
                      <a16:colId xmlns:a16="http://schemas.microsoft.com/office/drawing/2014/main" val="624084126"/>
                    </a:ext>
                  </a:extLst>
                </a:gridCol>
                <a:gridCol w="2833487">
                  <a:extLst>
                    <a:ext uri="{9D8B030D-6E8A-4147-A177-3AD203B41FA5}">
                      <a16:colId xmlns:a16="http://schemas.microsoft.com/office/drawing/2014/main" val="1898424924"/>
                    </a:ext>
                  </a:extLst>
                </a:gridCol>
                <a:gridCol w="3574534">
                  <a:extLst>
                    <a:ext uri="{9D8B030D-6E8A-4147-A177-3AD203B41FA5}">
                      <a16:colId xmlns:a16="http://schemas.microsoft.com/office/drawing/2014/main" val="3537539954"/>
                    </a:ext>
                  </a:extLst>
                </a:gridCol>
              </a:tblGrid>
              <a:tr h="31932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500" b="0" i="0" u="none" strike="noStrike" noProof="0">
                          <a:latin typeface="Calibri"/>
                        </a:rPr>
                        <a:t>NECESSIDADES</a:t>
                      </a:r>
                      <a:endParaRPr lang="pt-B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500" b="0" i="0" u="none" strike="noStrike" noProof="0">
                          <a:latin typeface="Calibri"/>
                        </a:rPr>
                        <a:t>METAS</a:t>
                      </a:r>
                      <a:endParaRPr lang="pt-B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/>
                        <a:t>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60231"/>
                  </a:ext>
                </a:extLst>
              </a:tr>
              <a:tr h="272368">
                <a:tc rowSpan="3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Projeto de desenvolvimento / aquisição de solução portátil (token) para proteção criptográfica de arquivos utilizando algoritmo de Estado (</a:t>
                      </a:r>
                      <a:r>
                        <a:rPr lang="pt-BR" sz="1400" b="0" i="0" u="none" strike="noStrike" noProof="0" err="1">
                          <a:latin typeface="Calibri"/>
                        </a:rPr>
                        <a:t>Criptoken</a:t>
                      </a:r>
                      <a:r>
                        <a:rPr lang="pt-BR" sz="1400" b="0" i="0" u="none" strike="noStrike" noProof="0">
                          <a:latin typeface="Calibri"/>
                        </a:rPr>
                        <a:t>).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Celebrar Termo de Compromisso com o CASNAV visando o desenvolvimento / aquisição de solução portátil (token) para proteção criptográfica de arquivos utilizando algoritmo de Estado (</a:t>
                      </a:r>
                      <a:r>
                        <a:rPr lang="pt-BR" sz="1400" b="0" i="0" u="none" strike="noStrike" noProof="0" err="1">
                          <a:latin typeface="Calibri"/>
                        </a:rPr>
                        <a:t>Criptoken</a:t>
                      </a:r>
                      <a:r>
                        <a:rPr lang="pt-BR" sz="1400" b="0" i="0" u="none" strike="noStrike" noProof="0">
                          <a:latin typeface="Calibri"/>
                        </a:rPr>
                        <a:t>)</a:t>
                      </a:r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200" b="0" i="0" u="none" strike="noStrike" noProof="0">
                          <a:latin typeface="Calibri"/>
                        </a:rPr>
                        <a:t>Elaborar os requisitos técnicos preliminares</a:t>
                      </a:r>
                      <a:endParaRPr lang="pt-B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8722"/>
                  </a:ext>
                </a:extLst>
              </a:tr>
              <a:tr h="5071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Assinar o Termo de Compromisso com o CASNAV</a:t>
                      </a:r>
                      <a:endParaRPr lang="pt-B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385660"/>
                  </a:ext>
                </a:extLst>
              </a:tr>
              <a:tr h="760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Acompanhar o desenvolvimento e fazer a aceitação</a:t>
                      </a:r>
                      <a:endParaRPr lang="pt-B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508808"/>
                  </a:ext>
                </a:extLst>
              </a:tr>
              <a:tr h="319328">
                <a:tc row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Projeto de implantação de uma Rede de Dados Segregada e Segura para trâmite de informações sigilosas operacionais no âmbito da CHOC</a:t>
                      </a:r>
                      <a:endParaRPr lang="pt-BR" sz="140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Adquirir ativos de TIC (estações de trabalho, notebooks, switches, servidores etc.) para </a:t>
                      </a:r>
                      <a:r>
                        <a:rPr lang="pt-BR" sz="1400" b="0" i="0" u="none" strike="noStrike" noProof="0" err="1">
                          <a:latin typeface="Calibri"/>
                        </a:rPr>
                        <a:t>implanatação</a:t>
                      </a:r>
                      <a:r>
                        <a:rPr lang="pt-BR" sz="1400" b="0" i="0" u="none" strike="noStrike" noProof="0">
                          <a:latin typeface="Calibri"/>
                        </a:rPr>
                        <a:t> da Rede Segregada</a:t>
                      </a:r>
                      <a:endParaRPr lang="pt-B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Elaborar os requisitos técnicos preliminares</a:t>
                      </a:r>
                      <a:endParaRPr lang="pt-B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649800"/>
                  </a:ext>
                </a:extLst>
              </a:tr>
              <a:tr h="5071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Realizar o processo licitatório e assinar o contrato de fornecimento dos equipamentos</a:t>
                      </a:r>
                      <a:endParaRPr lang="pt-B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449724"/>
                  </a:ext>
                </a:extLst>
              </a:tr>
              <a:tr h="7137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400" b="0" i="0" u="none" strike="noStrike" noProof="0">
                          <a:latin typeface="Calibri"/>
                        </a:rPr>
                        <a:t>Realizar a passagem de cabeamento, receber e instalar os equipamentos adquiridos e configurar a Rede</a:t>
                      </a:r>
                      <a:endParaRPr lang="pt-B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8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555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656675" y="6276293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SUPER: 60588.000008/2022-68 </a:t>
            </a:r>
            <a:endParaRPr lang="pt-BR" sz="1050">
              <a:cs typeface="Calibri"/>
            </a:endParaRPr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838BCE21-B7B4-2CD5-4B03-E9D508EF4153}"/>
              </a:ext>
            </a:extLst>
          </p:cNvPr>
          <p:cNvSpPr txBox="1">
            <a:spLocks/>
          </p:cNvSpPr>
          <p:nvPr/>
        </p:nvSpPr>
        <p:spPr>
          <a:xfrm>
            <a:off x="3448209" y="1347120"/>
            <a:ext cx="5980751" cy="678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600">
                <a:cs typeface="Calibri"/>
              </a:rPr>
              <a:t>Deliberação da 3ª Revisão do PDTIC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59579AC-8C46-9534-D4D1-15D39FA8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852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2D6BCB10-D8F2-02AB-4AC2-DFCBEE5B9883}"/>
              </a:ext>
            </a:extLst>
          </p:cNvPr>
          <p:cNvSpPr/>
          <p:nvPr/>
        </p:nvSpPr>
        <p:spPr>
          <a:xfrm flipV="1">
            <a:off x="273619" y="335912"/>
            <a:ext cx="8624938" cy="81638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1E87891B-0173-AE28-D695-8A59AE22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25" y="510464"/>
            <a:ext cx="8712542" cy="539224"/>
          </a:xfrm>
        </p:spPr>
        <p:txBody>
          <a:bodyPr/>
          <a:lstStyle/>
          <a:p>
            <a:r>
              <a:rPr lang="pt-BR" sz="2400"/>
              <a:t>PDTIC 2020-2023 - 3ª REVISÃO</a:t>
            </a:r>
            <a:endParaRPr lang="pt-BR" sz="2800">
              <a:cs typeface="Calibri"/>
            </a:endParaRPr>
          </a:p>
        </p:txBody>
      </p:sp>
      <p:pic>
        <p:nvPicPr>
          <p:cNvPr id="8" name="Imagem 9" descr="Texto&#10;&#10;Descrição gerada automaticamente">
            <a:extLst>
              <a:ext uri="{FF2B5EF4-FFF2-40B4-BE49-F238E27FC236}">
                <a16:creationId xmlns:a16="http://schemas.microsoft.com/office/drawing/2014/main" id="{20AC160C-0887-60AC-8AB6-2E8444B4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7" y="1266357"/>
            <a:ext cx="2706330" cy="395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3" descr="Linha do tempo&#10;&#10;Descrição gerada automaticamente">
            <a:extLst>
              <a:ext uri="{FF2B5EF4-FFF2-40B4-BE49-F238E27FC236}">
                <a16:creationId xmlns:a16="http://schemas.microsoft.com/office/drawing/2014/main" id="{EF8E155C-62C4-A139-83F6-7CBE5DAF4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53" y="2121624"/>
            <a:ext cx="2827648" cy="399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A19D09A3-1E05-0EDE-5F5D-C368AA0E6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76" y="3334629"/>
            <a:ext cx="2786111" cy="158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540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Retrospectiva dos Trabalhos e Desafios para o Comitê em 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Deliberação do Programa de Gestão em Privacidade;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Intervalo;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Institucionalização do Escritório de Projetos de TIC;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Deliberação da 3ª revisão do PDTIC 2020-2023;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Assuntos Diversos.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169336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500040"/>
            <a:ext cx="8625387" cy="63320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96" y="1419696"/>
            <a:ext cx="8387618" cy="4019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b="1"/>
              <a:t>Deliberação</a:t>
            </a:r>
            <a:r>
              <a:rPr lang="pt-BR" sz="2000" b="1"/>
              <a:t>:</a:t>
            </a:r>
            <a:endParaRPr lang="pt-BR" sz="600"/>
          </a:p>
          <a:p>
            <a:pPr lvl="1"/>
            <a:r>
              <a:rPr lang="pt-BR" sz="2000" b="1">
                <a:cs typeface="Calibri"/>
              </a:rPr>
              <a:t>Aprovação do Programa de Gestão em Privacidade;</a:t>
            </a:r>
          </a:p>
          <a:p>
            <a:pPr lvl="1"/>
            <a:endParaRPr lang="pt-BR" sz="2000" b="1">
              <a:cs typeface="Calibri"/>
            </a:endParaRPr>
          </a:p>
          <a:p>
            <a:pPr lvl="1"/>
            <a:r>
              <a:rPr lang="pt-BR" sz="2000" b="1">
                <a:cs typeface="Calibri"/>
              </a:rPr>
              <a:t>Aprovação da 3ª Revisão do Plano Diretor de Tecnologia da Informação (PDTIC 2020-2023)</a:t>
            </a:r>
          </a:p>
          <a:p>
            <a:pPr lvl="1"/>
            <a:endParaRPr lang="pt-BR" sz="2000">
              <a:cs typeface="Calibri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9306" y="500041"/>
            <a:ext cx="8625387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ENCAMINHAMENTOS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59D79211-64B2-AF84-A18E-AACACC1B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643" y="3332074"/>
            <a:ext cx="2794560" cy="243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59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C9C3B6D-2E57-56AA-FF7B-71BA4760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89" y="1373568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Transmissão da Presidência do CGD.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>
                <a:cs typeface="Calibri"/>
              </a:rPr>
              <a:t>Próxima Reunião Ordinária do CGD: </a:t>
            </a:r>
            <a:r>
              <a:rPr lang="pt-BR" sz="2800" err="1">
                <a:cs typeface="Calibri"/>
              </a:rPr>
              <a:t>Ago</a:t>
            </a:r>
            <a:r>
              <a:rPr lang="pt-BR" sz="2800">
                <a:cs typeface="Calibri"/>
              </a:rPr>
              <a:t> 2023.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>
              <a:cs typeface="Calibri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BB24481D-BA87-A6CC-15E3-5788C20A132D}"/>
              </a:ext>
            </a:extLst>
          </p:cNvPr>
          <p:cNvSpPr/>
          <p:nvPr/>
        </p:nvSpPr>
        <p:spPr>
          <a:xfrm flipV="1">
            <a:off x="372577" y="348488"/>
            <a:ext cx="8388550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61F3B6B-ACC8-8CE0-B162-D288565DA414}"/>
              </a:ext>
            </a:extLst>
          </p:cNvPr>
          <p:cNvSpPr txBox="1">
            <a:spLocks/>
          </p:cNvSpPr>
          <p:nvPr/>
        </p:nvSpPr>
        <p:spPr>
          <a:xfrm>
            <a:off x="454954" y="472054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ASSUNTOS DIVERSOS</a:t>
            </a:r>
            <a:endParaRPr lang="pt-BR" sz="28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lt"/>
              <a:cs typeface="+mj-lt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0F11413C-778B-6F72-6C3E-C331677F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10" y="2773329"/>
            <a:ext cx="3776202" cy="283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310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500040"/>
            <a:ext cx="8625387" cy="63320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9306" y="500041"/>
            <a:ext cx="8625387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PALAVRA ABERTA</a:t>
            </a:r>
          </a:p>
        </p:txBody>
      </p:sp>
      <p:pic>
        <p:nvPicPr>
          <p:cNvPr id="4" name="Imagem 4" descr="Ícone&#10;&#10;Descrição gerada automaticamente">
            <a:extLst>
              <a:ext uri="{FF2B5EF4-FFF2-40B4-BE49-F238E27FC236}">
                <a16:creationId xmlns:a16="http://schemas.microsoft.com/office/drawing/2014/main" id="{784F561D-FDD5-4F80-87E7-D2ED145C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53" y="1942090"/>
            <a:ext cx="4965390" cy="34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5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Apresentação do CGD-MD</a:t>
            </a: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pt-BR">
              <a:ea typeface="+mj-ea"/>
              <a:cs typeface="+mj-cs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D0605F0-5722-4BE3-B718-5F938C6F8C8A}"/>
              </a:ext>
            </a:extLst>
          </p:cNvPr>
          <p:cNvSpPr txBox="1">
            <a:spLocks/>
          </p:cNvSpPr>
          <p:nvPr/>
        </p:nvSpPr>
        <p:spPr>
          <a:xfrm>
            <a:off x="655093" y="1561794"/>
            <a:ext cx="8229600" cy="1617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600" b="1">
                <a:ea typeface="+mn-lt"/>
                <a:cs typeface="+mn-lt"/>
              </a:rPr>
              <a:t>A Estratégia de Governo Digital (EGD) para o período de 2020 a 2023 está organizada em princípios, objetivos e iniciativas que norteiam a transformação do governo por meio de tecnologias digitais; </a:t>
            </a:r>
            <a:endParaRPr lang="pt-BR" sz="1600" b="1">
              <a:cs typeface="Calibri"/>
            </a:endParaRPr>
          </a:p>
          <a:p>
            <a:pPr>
              <a:spcBef>
                <a:spcPts val="0"/>
              </a:spcBef>
            </a:pPr>
            <a:endParaRPr lang="pt-BR" sz="1600" b="1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pt-BR" sz="1600" b="1">
                <a:ea typeface="+mn-lt"/>
                <a:cs typeface="+mn-lt"/>
              </a:rPr>
              <a:t>O Decreto nº 10.332/2020 dá publicidade ao plano estratégico junto a todos os órgãos da administração pública e à sociedade.</a:t>
            </a:r>
            <a:endParaRPr lang="pt-BR" sz="1600" b="1">
              <a:cs typeface="Calibri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pt-BR" sz="160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pt-BR" sz="160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C4938B7-9195-402C-880C-2FA56C3B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14" y="3836977"/>
            <a:ext cx="3316407" cy="118467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102FC9-C650-48C8-A284-C3B7C7C1658B}"/>
              </a:ext>
            </a:extLst>
          </p:cNvPr>
          <p:cNvSpPr txBox="1"/>
          <p:nvPr/>
        </p:nvSpPr>
        <p:spPr>
          <a:xfrm>
            <a:off x="2481732" y="502165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Dec. 10.332/2020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04D9B0B-AF07-4C81-A218-C2A285C56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46" y="3429000"/>
            <a:ext cx="3848903" cy="21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Apresentação do CGD-MD</a:t>
            </a: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pt-BR">
              <a:ea typeface="+mj-ea"/>
              <a:cs typeface="+mj-cs"/>
            </a:endParaRPr>
          </a:p>
        </p:txBody>
      </p:sp>
      <p:pic>
        <p:nvPicPr>
          <p:cNvPr id="2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747FF37F-B62C-81C5-77AE-4247BE3B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7" y="1491719"/>
            <a:ext cx="4612919" cy="2026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1A814A2-B2B5-6749-5654-1A3F9D0C078B}"/>
              </a:ext>
            </a:extLst>
          </p:cNvPr>
          <p:cNvSpPr txBox="1"/>
          <p:nvPr/>
        </p:nvSpPr>
        <p:spPr>
          <a:xfrm>
            <a:off x="5300202" y="2101646"/>
            <a:ext cx="34935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Portaria de Instituição do CGD e Implantação da EGD, de 29 de junho de 2022.</a:t>
            </a: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1C992-353C-51FC-0CEF-3B150CC169EA}"/>
              </a:ext>
            </a:extLst>
          </p:cNvPr>
          <p:cNvSpPr txBox="1"/>
          <p:nvPr/>
        </p:nvSpPr>
        <p:spPr>
          <a:xfrm>
            <a:off x="360063" y="4516693"/>
            <a:ext cx="35211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>
                <a:ea typeface="Calibri"/>
                <a:cs typeface="Calibri"/>
              </a:rPr>
              <a:t>Em atendimento ao Decreto nº 10.332, de 28 de abril de 2020, </a:t>
            </a:r>
            <a:r>
              <a:rPr lang="pt-BR">
                <a:ea typeface="+mn-lt"/>
                <a:cs typeface="+mn-lt"/>
              </a:rPr>
              <a:t>Art. 2º</a:t>
            </a:r>
            <a:r>
              <a:rPr lang="pt-BR">
                <a:ea typeface="Calibri"/>
                <a:cs typeface="Calibri"/>
              </a:rPr>
              <a:t>.</a:t>
            </a:r>
            <a:endParaRPr lang="pt-BR"/>
          </a:p>
        </p:txBody>
      </p:sp>
      <p:pic>
        <p:nvPicPr>
          <p:cNvPr id="5" name="Imagem 11" descr="Texto&#10;&#10;Descrição gerada automaticamente">
            <a:extLst>
              <a:ext uri="{FF2B5EF4-FFF2-40B4-BE49-F238E27FC236}">
                <a16:creationId xmlns:a16="http://schemas.microsoft.com/office/drawing/2014/main" id="{28589D9B-6302-2C48-840B-37D49F7C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320" y="4184751"/>
            <a:ext cx="4738889" cy="190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445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18736" cy="54875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Abertura dos trabalhos;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Retrospectiva dos Trabalhos e Desafios para o Comitê em 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Deliberação do Programa de Gestão em Privacidade;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Intervalo;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Institucionalização do Escritório de Projetos de TIC;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Calibri"/>
              </a:rPr>
              <a:t>Deliberação da 3ª revisão do PDTIC 2020-2023;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ea typeface="+mn-lt"/>
                <a:cs typeface="+mn-lt"/>
              </a:rPr>
              <a:t>Assuntos Diversos.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29858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67634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366097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Retrospectiva</a:t>
            </a: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pt-BR">
              <a:ea typeface="+mj-ea"/>
              <a:cs typeface="+mj-cs"/>
            </a:endParaRPr>
          </a:p>
        </p:txBody>
      </p:sp>
      <p:sp>
        <p:nvSpPr>
          <p:cNvPr id="2" name="Oval 5">
            <a:extLst>
              <a:ext uri="{FF2B5EF4-FFF2-40B4-BE49-F238E27FC236}">
                <a16:creationId xmlns:a16="http://schemas.microsoft.com/office/drawing/2014/main" id="{F97E20A0-9119-520B-CB21-4147E4A36D62}"/>
              </a:ext>
            </a:extLst>
          </p:cNvPr>
          <p:cNvSpPr/>
          <p:nvPr/>
        </p:nvSpPr>
        <p:spPr>
          <a:xfrm>
            <a:off x="436652" y="3105686"/>
            <a:ext cx="1512168" cy="15121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55D7925-2B76-759D-D59D-B1EDF5EDC624}"/>
              </a:ext>
            </a:extLst>
          </p:cNvPr>
          <p:cNvSpPr txBox="1"/>
          <p:nvPr/>
        </p:nvSpPr>
        <p:spPr>
          <a:xfrm>
            <a:off x="2991582" y="1238374"/>
            <a:ext cx="495066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n-US" altLang="ko-KR" sz="2000" b="1" err="1">
                <a:solidFill>
                  <a:schemeClr val="accent1"/>
                </a:solidFill>
                <a:ea typeface="맑은 고딕"/>
                <a:cs typeface="Arial"/>
              </a:rPr>
              <a:t>Governança</a:t>
            </a:r>
            <a:r>
              <a:rPr lang="en-US" altLang="ko-KR" sz="2000" b="1">
                <a:solidFill>
                  <a:schemeClr val="accent1"/>
                </a:solidFill>
                <a:ea typeface="맑은 고딕"/>
                <a:cs typeface="Arial"/>
              </a:rPr>
              <a:t>                                    </a:t>
            </a:r>
            <a:r>
              <a:rPr lang="en-US" altLang="ko-KR" sz="2000" b="1" err="1">
                <a:solidFill>
                  <a:schemeClr val="accent3">
                    <a:lumMod val="75000"/>
                  </a:schemeClr>
                </a:solidFill>
                <a:ea typeface="맑은 고딕"/>
                <a:cs typeface="Arial"/>
              </a:rPr>
              <a:t>Gestão</a:t>
            </a:r>
            <a:endParaRPr lang="ko-KR" altLang="en-US" sz="2000" b="1" err="1">
              <a:solidFill>
                <a:schemeClr val="accent3">
                  <a:lumMod val="75000"/>
                </a:schemeClr>
              </a:solidFill>
              <a:ea typeface="맑은 고딕"/>
              <a:cs typeface="Arial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05E03A58-9B15-BD3C-7EB8-6803E7683E98}"/>
              </a:ext>
            </a:extLst>
          </p:cNvPr>
          <p:cNvGrpSpPr/>
          <p:nvPr/>
        </p:nvGrpSpPr>
        <p:grpSpPr>
          <a:xfrm>
            <a:off x="3037811" y="1704144"/>
            <a:ext cx="2697146" cy="1042027"/>
            <a:chOff x="720000" y="1114639"/>
            <a:chExt cx="3059912" cy="1042027"/>
          </a:xfrm>
        </p:grpSpPr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4368BD8E-6FCA-999E-C44C-033B9D7BB17B}"/>
                </a:ext>
              </a:extLst>
            </p:cNvPr>
            <p:cNvSpPr txBox="1"/>
            <p:nvPr/>
          </p:nvSpPr>
          <p:spPr>
            <a:xfrm>
              <a:off x="720000" y="1325669"/>
              <a:ext cx="3059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Avaliação do funcionamento do Comitê de Governança Digital - MD</a:t>
              </a: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021C222F-E265-FF84-80F1-466B84737B4E}"/>
                </a:ext>
              </a:extLst>
            </p:cNvPr>
            <p:cNvSpPr txBox="1"/>
            <p:nvPr/>
          </p:nvSpPr>
          <p:spPr>
            <a:xfrm>
              <a:off x="720002" y="1114639"/>
              <a:ext cx="3059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Fiscalização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TCU 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8C77F18-6384-982F-DFEC-8A703F4CCFED}"/>
              </a:ext>
            </a:extLst>
          </p:cNvPr>
          <p:cNvGrpSpPr/>
          <p:nvPr/>
        </p:nvGrpSpPr>
        <p:grpSpPr>
          <a:xfrm>
            <a:off x="3037810" y="4015757"/>
            <a:ext cx="2387497" cy="795805"/>
            <a:chOff x="720000" y="2431958"/>
            <a:chExt cx="3059912" cy="795805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86392A9-1A32-43CF-8CC1-E2BE5E8F2E2D}"/>
                </a:ext>
              </a:extLst>
            </p:cNvPr>
            <p:cNvSpPr txBox="1"/>
            <p:nvPr/>
          </p:nvSpPr>
          <p:spPr>
            <a:xfrm>
              <a:off x="720000" y="2642988"/>
              <a:ext cx="3059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Aprovação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 4ª </a:t>
              </a:r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Edição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PDA-MD.      </a:t>
              </a: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6ADEDAB-4E8B-DEC3-BD3D-0E824775AD23}"/>
                </a:ext>
              </a:extLst>
            </p:cNvPr>
            <p:cNvSpPr txBox="1"/>
            <p:nvPr/>
          </p:nvSpPr>
          <p:spPr>
            <a:xfrm>
              <a:off x="720003" y="2431958"/>
              <a:ext cx="3059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Plano de Dados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Abertos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02FBBE58-DBE4-38B1-ADEA-E375CEF10EF9}"/>
              </a:ext>
            </a:extLst>
          </p:cNvPr>
          <p:cNvGrpSpPr/>
          <p:nvPr/>
        </p:nvGrpSpPr>
        <p:grpSpPr>
          <a:xfrm>
            <a:off x="3037811" y="2908780"/>
            <a:ext cx="2815504" cy="795805"/>
            <a:chOff x="720000" y="2431958"/>
            <a:chExt cx="3822832" cy="795805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5EAB1FF2-F2A4-EE81-809B-3F1AE8D2E896}"/>
                </a:ext>
              </a:extLst>
            </p:cNvPr>
            <p:cNvSpPr txBox="1"/>
            <p:nvPr/>
          </p:nvSpPr>
          <p:spPr>
            <a:xfrm>
              <a:off x="720000" y="2642988"/>
              <a:ext cx="3059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Validação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das </a:t>
              </a:r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revisões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PTD-MD</a:t>
              </a: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7765ADAF-AA95-034D-0A46-265346CAB324}"/>
                </a:ext>
              </a:extLst>
            </p:cNvPr>
            <p:cNvSpPr txBox="1"/>
            <p:nvPr/>
          </p:nvSpPr>
          <p:spPr>
            <a:xfrm>
              <a:off x="720001" y="2431958"/>
              <a:ext cx="3822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Plano de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Transformação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Digital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DFAC3B97-73F3-75EF-457D-DB490712E50D}"/>
              </a:ext>
            </a:extLst>
          </p:cNvPr>
          <p:cNvSpPr/>
          <p:nvPr/>
        </p:nvSpPr>
        <p:spPr>
          <a:xfrm>
            <a:off x="2433997" y="1852619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B01ED76D-FECF-4FA8-A280-333FFCF306B7}"/>
              </a:ext>
            </a:extLst>
          </p:cNvPr>
          <p:cNvSpPr/>
          <p:nvPr/>
        </p:nvSpPr>
        <p:spPr>
          <a:xfrm>
            <a:off x="2433997" y="3059777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0C5DF011-875B-D520-80E1-6BFBF0C5ACBE}"/>
              </a:ext>
            </a:extLst>
          </p:cNvPr>
          <p:cNvSpPr/>
          <p:nvPr/>
        </p:nvSpPr>
        <p:spPr>
          <a:xfrm>
            <a:off x="2433997" y="4169277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C870B066-7B51-662D-BB82-DEC991BFCF02}"/>
              </a:ext>
            </a:extLst>
          </p:cNvPr>
          <p:cNvGrpSpPr/>
          <p:nvPr/>
        </p:nvGrpSpPr>
        <p:grpSpPr>
          <a:xfrm>
            <a:off x="6398511" y="1704143"/>
            <a:ext cx="2318174" cy="1042027"/>
            <a:chOff x="720000" y="1114639"/>
            <a:chExt cx="3059912" cy="1042027"/>
          </a:xfrm>
        </p:grpSpPr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F3A8D06C-069F-F994-110F-66E965A5BADC}"/>
                </a:ext>
              </a:extLst>
            </p:cNvPr>
            <p:cNvSpPr txBox="1"/>
            <p:nvPr/>
          </p:nvSpPr>
          <p:spPr>
            <a:xfrm>
              <a:off x="720000" y="1325669"/>
              <a:ext cx="3059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Revisão da Portaria de Instituição do CGD e Implantação da EGD</a:t>
              </a: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FB6F15D5-99D1-9573-6F70-AFA508710C16}"/>
                </a:ext>
              </a:extLst>
            </p:cNvPr>
            <p:cNvSpPr txBox="1"/>
            <p:nvPr/>
          </p:nvSpPr>
          <p:spPr>
            <a:xfrm>
              <a:off x="720003" y="1114639"/>
              <a:ext cx="3059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Instituição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CGD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CD675798-7A6B-73E1-387E-497762B97A95}"/>
              </a:ext>
            </a:extLst>
          </p:cNvPr>
          <p:cNvGrpSpPr/>
          <p:nvPr/>
        </p:nvGrpSpPr>
        <p:grpSpPr>
          <a:xfrm>
            <a:off x="6425299" y="3917529"/>
            <a:ext cx="2387494" cy="1050853"/>
            <a:chOff x="720000" y="2431958"/>
            <a:chExt cx="3182452" cy="1050853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83567FEA-B45A-3492-045B-1290901A0150}"/>
                </a:ext>
              </a:extLst>
            </p:cNvPr>
            <p:cNvSpPr txBox="1"/>
            <p:nvPr/>
          </p:nvSpPr>
          <p:spPr>
            <a:xfrm>
              <a:off x="720000" y="2651814"/>
              <a:ext cx="3059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Aprovação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 1ª e 2ª </a:t>
              </a:r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revisões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PDTIC 2020/2023.      </a:t>
              </a: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id="{A60B6BFD-3EFA-CF55-1DE3-0C2ECBA0F5C5}"/>
                </a:ext>
              </a:extLst>
            </p:cNvPr>
            <p:cNvSpPr txBox="1"/>
            <p:nvPr/>
          </p:nvSpPr>
          <p:spPr>
            <a:xfrm>
              <a:off x="720001" y="2431958"/>
              <a:ext cx="3182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1ª e 2ª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Revisões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PDTIC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9">
            <a:extLst>
              <a:ext uri="{FF2B5EF4-FFF2-40B4-BE49-F238E27FC236}">
                <a16:creationId xmlns:a16="http://schemas.microsoft.com/office/drawing/2014/main" id="{5EC24FCC-E242-0DD5-5081-66DD8CD85643}"/>
              </a:ext>
            </a:extLst>
          </p:cNvPr>
          <p:cNvGrpSpPr/>
          <p:nvPr/>
        </p:nvGrpSpPr>
        <p:grpSpPr>
          <a:xfrm>
            <a:off x="6398511" y="2908779"/>
            <a:ext cx="2237505" cy="1042027"/>
            <a:chOff x="720000" y="2431958"/>
            <a:chExt cx="3182449" cy="1042027"/>
          </a:xfrm>
        </p:grpSpPr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A4154B6E-F6CD-5700-98C3-3DE3A9A06CF9}"/>
                </a:ext>
              </a:extLst>
            </p:cNvPr>
            <p:cNvSpPr txBox="1"/>
            <p:nvPr/>
          </p:nvSpPr>
          <p:spPr>
            <a:xfrm>
              <a:off x="720000" y="2642988"/>
              <a:ext cx="3182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Resolução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aprovação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</a:t>
              </a:r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Regimento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Interno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do CGD.      </a:t>
              </a: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F4A7CFA2-6AC4-8D5F-91D7-BE41A8AEF98E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Regimento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Interno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32">
            <a:extLst>
              <a:ext uri="{FF2B5EF4-FFF2-40B4-BE49-F238E27FC236}">
                <a16:creationId xmlns:a16="http://schemas.microsoft.com/office/drawing/2014/main" id="{EE9DF02D-45B4-E327-237F-95833DD56180}"/>
              </a:ext>
            </a:extLst>
          </p:cNvPr>
          <p:cNvSpPr/>
          <p:nvPr/>
        </p:nvSpPr>
        <p:spPr>
          <a:xfrm>
            <a:off x="5794697" y="1852618"/>
            <a:ext cx="557239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FAF8B75B-1E40-74AC-9FD7-8DD27E00833E}"/>
              </a:ext>
            </a:extLst>
          </p:cNvPr>
          <p:cNvSpPr/>
          <p:nvPr/>
        </p:nvSpPr>
        <p:spPr>
          <a:xfrm>
            <a:off x="5794697" y="3059776"/>
            <a:ext cx="557239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81A930-2078-B677-AB5A-478F3A81B994}"/>
              </a:ext>
            </a:extLst>
          </p:cNvPr>
          <p:cNvSpPr/>
          <p:nvPr/>
        </p:nvSpPr>
        <p:spPr>
          <a:xfrm>
            <a:off x="5794697" y="4169276"/>
            <a:ext cx="557239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700EB243-459F-BC8D-CC2E-D8B7059B8A75}"/>
              </a:ext>
            </a:extLst>
          </p:cNvPr>
          <p:cNvSpPr txBox="1"/>
          <p:nvPr/>
        </p:nvSpPr>
        <p:spPr>
          <a:xfrm>
            <a:off x="2339816" y="188881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C9A82528-C047-F6AD-4DEC-B920DAB28B70}"/>
              </a:ext>
            </a:extLst>
          </p:cNvPr>
          <p:cNvSpPr txBox="1"/>
          <p:nvPr/>
        </p:nvSpPr>
        <p:spPr>
          <a:xfrm>
            <a:off x="706639" y="3542667"/>
            <a:ext cx="9721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>
                <a:solidFill>
                  <a:schemeClr val="bg1"/>
                </a:solidFill>
                <a:cs typeface="Arial" pitchFamily="34" charset="0"/>
              </a:rPr>
              <a:t>TIC</a:t>
            </a:r>
            <a:endParaRPr lang="ko-KR" altLang="en-US" sz="4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4C7596AF-DF0D-4858-BC7E-6610E3167432}"/>
              </a:ext>
            </a:extLst>
          </p:cNvPr>
          <p:cNvSpPr txBox="1"/>
          <p:nvPr/>
        </p:nvSpPr>
        <p:spPr>
          <a:xfrm>
            <a:off x="5700516" y="1883958"/>
            <a:ext cx="754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D2425435-1332-79CC-5D71-DC218DE6511C}"/>
              </a:ext>
            </a:extLst>
          </p:cNvPr>
          <p:cNvSpPr txBox="1"/>
          <p:nvPr/>
        </p:nvSpPr>
        <p:spPr>
          <a:xfrm>
            <a:off x="5700516" y="3100718"/>
            <a:ext cx="754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0CB4D3F1-FBB6-D871-8A8F-F349626FA128}"/>
              </a:ext>
            </a:extLst>
          </p:cNvPr>
          <p:cNvSpPr txBox="1"/>
          <p:nvPr/>
        </p:nvSpPr>
        <p:spPr>
          <a:xfrm>
            <a:off x="2345111" y="308319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3B23D00D-6C2E-FDEE-D090-E03A546BF858}"/>
              </a:ext>
            </a:extLst>
          </p:cNvPr>
          <p:cNvSpPr txBox="1"/>
          <p:nvPr/>
        </p:nvSpPr>
        <p:spPr>
          <a:xfrm>
            <a:off x="2336467" y="420430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AEB3354F-1429-8750-EF5D-3AAC456D2E8E}"/>
              </a:ext>
            </a:extLst>
          </p:cNvPr>
          <p:cNvSpPr txBox="1"/>
          <p:nvPr/>
        </p:nvSpPr>
        <p:spPr>
          <a:xfrm>
            <a:off x="5709306" y="4219820"/>
            <a:ext cx="754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Group 11">
            <a:extLst>
              <a:ext uri="{FF2B5EF4-FFF2-40B4-BE49-F238E27FC236}">
                <a16:creationId xmlns:a16="http://schemas.microsoft.com/office/drawing/2014/main" id="{D28FA109-AB75-D091-83B4-5FAE607F7C05}"/>
              </a:ext>
            </a:extLst>
          </p:cNvPr>
          <p:cNvGrpSpPr/>
          <p:nvPr/>
        </p:nvGrpSpPr>
        <p:grpSpPr>
          <a:xfrm>
            <a:off x="3064600" y="5009746"/>
            <a:ext cx="2564658" cy="1042027"/>
            <a:chOff x="720001" y="2431958"/>
            <a:chExt cx="3469013" cy="1042027"/>
          </a:xfrm>
        </p:grpSpPr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349DA67B-393D-B334-6FBD-08D49AE9644D}"/>
                </a:ext>
              </a:extLst>
            </p:cNvPr>
            <p:cNvSpPr txBox="1"/>
            <p:nvPr/>
          </p:nvSpPr>
          <p:spPr>
            <a:xfrm>
              <a:off x="720001" y="2642988"/>
              <a:ext cx="346901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err="1">
                  <a:ea typeface="+mn-lt"/>
                  <a:cs typeface="+mn-lt"/>
                </a:rPr>
                <a:t>Aprovação</a:t>
              </a:r>
              <a:r>
                <a:rPr lang="en-US" sz="1600">
                  <a:ea typeface="+mn-lt"/>
                  <a:cs typeface="+mn-lt"/>
                </a:rPr>
                <a:t> da </a:t>
              </a:r>
              <a:r>
                <a:rPr lang="en-US" sz="1600" err="1">
                  <a:ea typeface="+mn-lt"/>
                  <a:cs typeface="+mn-lt"/>
                </a:rPr>
                <a:t>Diretriz</a:t>
              </a:r>
              <a:r>
                <a:rPr lang="en-US" sz="1600">
                  <a:ea typeface="+mn-lt"/>
                  <a:cs typeface="+mn-lt"/>
                </a:rPr>
                <a:t> de </a:t>
              </a:r>
              <a:r>
                <a:rPr lang="en-US" sz="1600" err="1">
                  <a:ea typeface="+mn-lt"/>
                  <a:cs typeface="+mn-lt"/>
                </a:rPr>
                <a:t>Proteção</a:t>
              </a:r>
              <a:r>
                <a:rPr lang="en-US" sz="1600">
                  <a:ea typeface="+mn-lt"/>
                  <a:cs typeface="+mn-lt"/>
                </a:rPr>
                <a:t> de Dados Pessoais.   </a:t>
              </a:r>
              <a:r>
                <a:rPr lang="en-US" altLang="ko-KR" sz="160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   </a:t>
              </a: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 pitchFamily="34" charset="0"/>
              </a:endParaRPr>
            </a:p>
          </p:txBody>
        </p:sp>
        <p:sp>
          <p:nvSpPr>
            <p:cNvPr id="51" name="TextBox 13">
              <a:extLst>
                <a:ext uri="{FF2B5EF4-FFF2-40B4-BE49-F238E27FC236}">
                  <a16:creationId xmlns:a16="http://schemas.microsoft.com/office/drawing/2014/main" id="{7D3C6863-5D73-B9E6-3535-3E57FF21A075}"/>
                </a:ext>
              </a:extLst>
            </p:cNvPr>
            <p:cNvSpPr txBox="1"/>
            <p:nvPr/>
          </p:nvSpPr>
          <p:spPr>
            <a:xfrm>
              <a:off x="720001" y="2431958"/>
              <a:ext cx="3469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Governança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Privacidade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Oval 21">
            <a:extLst>
              <a:ext uri="{FF2B5EF4-FFF2-40B4-BE49-F238E27FC236}">
                <a16:creationId xmlns:a16="http://schemas.microsoft.com/office/drawing/2014/main" id="{BF6E35EC-0BF5-044E-3C41-CDD467423C2D}"/>
              </a:ext>
            </a:extLst>
          </p:cNvPr>
          <p:cNvSpPr/>
          <p:nvPr/>
        </p:nvSpPr>
        <p:spPr>
          <a:xfrm>
            <a:off x="2460785" y="5163266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oup 26">
            <a:extLst>
              <a:ext uri="{FF2B5EF4-FFF2-40B4-BE49-F238E27FC236}">
                <a16:creationId xmlns:a16="http://schemas.microsoft.com/office/drawing/2014/main" id="{FA5E94D1-CDA2-943C-F102-D2C670BD005B}"/>
              </a:ext>
            </a:extLst>
          </p:cNvPr>
          <p:cNvGrpSpPr/>
          <p:nvPr/>
        </p:nvGrpSpPr>
        <p:grpSpPr>
          <a:xfrm>
            <a:off x="6396544" y="5009745"/>
            <a:ext cx="2381387" cy="964071"/>
            <a:chOff x="679103" y="2431958"/>
            <a:chExt cx="3387095" cy="964071"/>
          </a:xfrm>
        </p:grpSpPr>
        <p:sp>
          <p:nvSpPr>
            <p:cNvPr id="54" name="TextBox 27">
              <a:extLst>
                <a:ext uri="{FF2B5EF4-FFF2-40B4-BE49-F238E27FC236}">
                  <a16:creationId xmlns:a16="http://schemas.microsoft.com/office/drawing/2014/main" id="{F465FB6A-8C76-B9BD-CA35-85882FBBACE4}"/>
                </a:ext>
              </a:extLst>
            </p:cNvPr>
            <p:cNvSpPr txBox="1"/>
            <p:nvPr/>
          </p:nvSpPr>
          <p:spPr>
            <a:xfrm>
              <a:off x="679103" y="2657365"/>
              <a:ext cx="3387095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1400">
                  <a:solidFill>
                    <a:srgbClr val="000000"/>
                  </a:solidFill>
                  <a:latin typeface="WordVisi_MSFontService"/>
                </a:rPr>
                <a:t>Elaboração, pela ASTEC-TDP, do</a:t>
              </a:r>
              <a:r>
                <a:rPr lang="pt-BR" sz="1400">
                  <a:solidFill>
                    <a:srgbClr val="000000"/>
                  </a:solidFill>
                  <a:latin typeface="WordVisi_MSFontService"/>
                  <a:ea typeface="맑은 고딕"/>
                  <a:cs typeface="Arial"/>
                </a:rPr>
                <a:t> Programa de Gestão em Privacidade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/>
                  <a:cs typeface="Arial"/>
                </a:rPr>
                <a:t>.      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28">
              <a:extLst>
                <a:ext uri="{FF2B5EF4-FFF2-40B4-BE49-F238E27FC236}">
                  <a16:creationId xmlns:a16="http://schemas.microsoft.com/office/drawing/2014/main" id="{7CBD25D7-27BA-C5A6-9575-3D9702F6AE59}"/>
                </a:ext>
              </a:extLst>
            </p:cNvPr>
            <p:cNvSpPr txBox="1"/>
            <p:nvPr/>
          </p:nvSpPr>
          <p:spPr>
            <a:xfrm>
              <a:off x="720001" y="2431958"/>
              <a:ext cx="3182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Gestão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</a:t>
              </a:r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Privacidade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Oval 36">
            <a:extLst>
              <a:ext uri="{FF2B5EF4-FFF2-40B4-BE49-F238E27FC236}">
                <a16:creationId xmlns:a16="http://schemas.microsoft.com/office/drawing/2014/main" id="{DD0ED074-3FBB-8C49-516C-C0153485E3B5}"/>
              </a:ext>
            </a:extLst>
          </p:cNvPr>
          <p:cNvSpPr/>
          <p:nvPr/>
        </p:nvSpPr>
        <p:spPr>
          <a:xfrm>
            <a:off x="5821485" y="5163265"/>
            <a:ext cx="557239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EFFDE05F-36F5-F6ED-002F-6CA31A151ACB}"/>
              </a:ext>
            </a:extLst>
          </p:cNvPr>
          <p:cNvSpPr txBox="1"/>
          <p:nvPr/>
        </p:nvSpPr>
        <p:spPr>
          <a:xfrm>
            <a:off x="2363255" y="5198292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3225E608-23F7-B8D8-809C-718AAEEDA252}"/>
              </a:ext>
            </a:extLst>
          </p:cNvPr>
          <p:cNvSpPr txBox="1"/>
          <p:nvPr/>
        </p:nvSpPr>
        <p:spPr>
          <a:xfrm>
            <a:off x="5736094" y="5213809"/>
            <a:ext cx="754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5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Principais Desafios para 2023</a:t>
            </a: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pt-BR">
              <a:ea typeface="+mj-ea"/>
              <a:cs typeface="+mj-cs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479D2A27-D62D-6E9D-FB26-191C351D2A09}"/>
              </a:ext>
            </a:extLst>
          </p:cNvPr>
          <p:cNvSpPr/>
          <p:nvPr/>
        </p:nvSpPr>
        <p:spPr>
          <a:xfrm>
            <a:off x="969103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3350E492-74DB-FF2B-31FD-7612A16A7331}"/>
              </a:ext>
            </a:extLst>
          </p:cNvPr>
          <p:cNvSpPr/>
          <p:nvPr/>
        </p:nvSpPr>
        <p:spPr>
          <a:xfrm>
            <a:off x="3057335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0F9F4FF6-28CD-900B-18D2-6B1AE0977ADA}"/>
              </a:ext>
            </a:extLst>
          </p:cNvPr>
          <p:cNvSpPr/>
          <p:nvPr/>
        </p:nvSpPr>
        <p:spPr>
          <a:xfrm>
            <a:off x="5145567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65721D66-BCB2-3A7A-FA19-57C313DAA1CA}"/>
              </a:ext>
            </a:extLst>
          </p:cNvPr>
          <p:cNvSpPr/>
          <p:nvPr/>
        </p:nvSpPr>
        <p:spPr>
          <a:xfrm>
            <a:off x="7233799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9E3730F4-A280-4687-4E4E-55F1007226FA}"/>
              </a:ext>
            </a:extLst>
          </p:cNvPr>
          <p:cNvSpPr txBox="1"/>
          <p:nvPr/>
        </p:nvSpPr>
        <p:spPr>
          <a:xfrm>
            <a:off x="417250" y="3321708"/>
            <a:ext cx="205961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Institucionalização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</a:t>
            </a:r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Escritório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Projetos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TIC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17">
            <a:extLst>
              <a:ext uri="{FF2B5EF4-FFF2-40B4-BE49-F238E27FC236}">
                <a16:creationId xmlns:a16="http://schemas.microsoft.com/office/drawing/2014/main" id="{987B475E-30F9-E369-37B9-79C0E7DF77C8}"/>
              </a:ext>
            </a:extLst>
          </p:cNvPr>
          <p:cNvSpPr txBox="1"/>
          <p:nvPr/>
        </p:nvSpPr>
        <p:spPr>
          <a:xfrm>
            <a:off x="2505482" y="3460208"/>
            <a:ext cx="20596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Elaboração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PDTIC 2024-2027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20">
            <a:extLst>
              <a:ext uri="{FF2B5EF4-FFF2-40B4-BE49-F238E27FC236}">
                <a16:creationId xmlns:a16="http://schemas.microsoft.com/office/drawing/2014/main" id="{D7319343-8665-E491-4F37-1345E179EC03}"/>
              </a:ext>
            </a:extLst>
          </p:cNvPr>
          <p:cNvSpPr txBox="1"/>
          <p:nvPr/>
        </p:nvSpPr>
        <p:spPr>
          <a:xfrm>
            <a:off x="4593714" y="3183209"/>
            <a:ext cx="205961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rPr>
              <a:t>Ações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rPr>
              <a:t> para Melhoria do </a:t>
            </a:r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rPr>
              <a:t>Índice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rPr>
              <a:t> de </a:t>
            </a:r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rPr>
              <a:t>Governança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rPr>
              <a:t> </a:t>
            </a:r>
            <a:endParaRPr lang="en-US" altLang="ko-KR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ea typeface="맑은 고딕"/>
                <a:cs typeface="Arial"/>
              </a:rPr>
              <a:t>de TIC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ea typeface="맑은 고딕"/>
              <a:cs typeface="Arial"/>
            </a:endParaRPr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7CE50FF9-1BEA-03FA-B3E6-647D9ED8384F}"/>
              </a:ext>
            </a:extLst>
          </p:cNvPr>
          <p:cNvSpPr txBox="1"/>
          <p:nvPr/>
        </p:nvSpPr>
        <p:spPr>
          <a:xfrm>
            <a:off x="6599791" y="3183209"/>
            <a:ext cx="22261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Programa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Privacidade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 </a:t>
            </a:r>
            <a:r>
              <a:rPr lang="en-US" altLang="ko-KR" b="1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Segurança</a:t>
            </a:r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 Informação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5DFB875-20D4-8ED6-2770-09D70622C80B}"/>
              </a:ext>
            </a:extLst>
          </p:cNvPr>
          <p:cNvSpPr/>
          <p:nvPr/>
        </p:nvSpPr>
        <p:spPr>
          <a:xfrm>
            <a:off x="1879203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Rectangle 28">
            <a:extLst>
              <a:ext uri="{FF2B5EF4-FFF2-40B4-BE49-F238E27FC236}">
                <a16:creationId xmlns:a16="http://schemas.microsoft.com/office/drawing/2014/main" id="{4D219436-A8F1-62E9-22C4-934330ED006F}"/>
              </a:ext>
            </a:extLst>
          </p:cNvPr>
          <p:cNvSpPr/>
          <p:nvPr/>
        </p:nvSpPr>
        <p:spPr>
          <a:xfrm>
            <a:off x="3988621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Rectangle 28">
            <a:extLst>
              <a:ext uri="{FF2B5EF4-FFF2-40B4-BE49-F238E27FC236}">
                <a16:creationId xmlns:a16="http://schemas.microsoft.com/office/drawing/2014/main" id="{93E6700D-FD97-5AB7-7763-C73F94713EF7}"/>
              </a:ext>
            </a:extLst>
          </p:cNvPr>
          <p:cNvSpPr/>
          <p:nvPr/>
        </p:nvSpPr>
        <p:spPr>
          <a:xfrm>
            <a:off x="6074186" y="2444793"/>
            <a:ext cx="1188000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Parallelogram 30">
            <a:extLst>
              <a:ext uri="{FF2B5EF4-FFF2-40B4-BE49-F238E27FC236}">
                <a16:creationId xmlns:a16="http://schemas.microsoft.com/office/drawing/2014/main" id="{B19BA481-CAF1-03B8-6ACF-42DD9BC807C9}"/>
              </a:ext>
            </a:extLst>
          </p:cNvPr>
          <p:cNvSpPr/>
          <p:nvPr/>
        </p:nvSpPr>
        <p:spPr>
          <a:xfrm flipH="1">
            <a:off x="5435367" y="248243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Frame 17">
            <a:extLst>
              <a:ext uri="{FF2B5EF4-FFF2-40B4-BE49-F238E27FC236}">
                <a16:creationId xmlns:a16="http://schemas.microsoft.com/office/drawing/2014/main" id="{BE518790-2E03-4EC7-94F6-DEA45CB956E7}"/>
              </a:ext>
            </a:extLst>
          </p:cNvPr>
          <p:cNvSpPr/>
          <p:nvPr/>
        </p:nvSpPr>
        <p:spPr>
          <a:xfrm>
            <a:off x="3342473" y="2458048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67295748-5A54-73AC-5808-CA580E94A399}"/>
              </a:ext>
            </a:extLst>
          </p:cNvPr>
          <p:cNvSpPr/>
          <p:nvPr/>
        </p:nvSpPr>
        <p:spPr>
          <a:xfrm>
            <a:off x="7590938" y="245429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Teardrop 6">
            <a:extLst>
              <a:ext uri="{FF2B5EF4-FFF2-40B4-BE49-F238E27FC236}">
                <a16:creationId xmlns:a16="http://schemas.microsoft.com/office/drawing/2014/main" id="{484A13E3-E173-4376-A3F7-1552D5661A5D}"/>
              </a:ext>
            </a:extLst>
          </p:cNvPr>
          <p:cNvSpPr/>
          <p:nvPr/>
        </p:nvSpPr>
        <p:spPr>
          <a:xfrm rot="8100000">
            <a:off x="1288174" y="245093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02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96403e-a922-48df-b325-f02a1dd6eccf">
      <UserInfo>
        <DisplayName>Caroline Rodrigues Silva</DisplayName>
        <AccountId>34</AccountId>
        <AccountType/>
      </UserInfo>
      <UserInfo>
        <DisplayName>Hamilton Iwamoto da Silva</DisplayName>
        <AccountId>12</AccountId>
        <AccountType/>
      </UserInfo>
      <UserInfo>
        <DisplayName>Gustavo Adolfo Elkik Damasceno</DisplayName>
        <AccountId>23</AccountId>
        <AccountType/>
      </UserInfo>
      <UserInfo>
        <DisplayName>Alexandre Sergio Piovesan</DisplayName>
        <AccountId>36</AccountId>
        <AccountType/>
      </UserInfo>
    </SharedWithUsers>
    <TaxCatchAll xmlns="ea96403e-a922-48df-b325-f02a1dd6eccf" xsi:nil="true"/>
    <lcf76f155ced4ddcb4097134ff3c332f xmlns="205c868c-89ff-44a1-8b8c-9f96cc5eff85">
      <Terms xmlns="http://schemas.microsoft.com/office/infopath/2007/PartnerControls"/>
    </lcf76f155ced4ddcb4097134ff3c332f>
    <_ip_UnifiedCompliancePolicyUIAction xmlns="http://schemas.microsoft.com/sharepoint/v3" xsi:nil="true"/>
    <_Flow_SignoffStatus xmlns="205c868c-89ff-44a1-8b8c-9f96cc5eff85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703C15532C41449710F24BB99DBB58" ma:contentTypeVersion="18" ma:contentTypeDescription="Crie um novo documento." ma:contentTypeScope="" ma:versionID="a141fce0cab87a1eceaf107264265332">
  <xsd:schema xmlns:xsd="http://www.w3.org/2001/XMLSchema" xmlns:xs="http://www.w3.org/2001/XMLSchema" xmlns:p="http://schemas.microsoft.com/office/2006/metadata/properties" xmlns:ns1="http://schemas.microsoft.com/sharepoint/v3" xmlns:ns2="205c868c-89ff-44a1-8b8c-9f96cc5eff85" xmlns:ns3="ea96403e-a922-48df-b325-f02a1dd6eccf" targetNamespace="http://schemas.microsoft.com/office/2006/metadata/properties" ma:root="true" ma:fieldsID="19b5cdcf00b207d9576e323be7151bfe" ns1:_="" ns2:_="" ns3:_="">
    <xsd:import namespace="http://schemas.microsoft.com/sharepoint/v3"/>
    <xsd:import namespace="205c868c-89ff-44a1-8b8c-9f96cc5eff85"/>
    <xsd:import namespace="ea96403e-a922-48df-b325-f02a1dd6e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c868c-89ff-44a1-8b8c-9f96cc5ef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tatus de liberação" ma:internalName="Status_x0020_de_x0020_libera_x00e7__x00e3_o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a774c9-abce-4936-bdf7-95d90588b8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6403e-a922-48df-b325-f02a1dd6e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4373fb8-3243-4a67-90e7-3b48054fca6d}" ma:internalName="TaxCatchAll" ma:showField="CatchAllData" ma:web="ea96403e-a922-48df-b325-f02a1dd6e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07299-91DC-4173-864C-C6CC35EDD764}">
  <ds:schemaRefs>
    <ds:schemaRef ds:uri="144a2eaa-1115-4ec2-9030-1d9505f61ba3"/>
    <ds:schemaRef ds:uri="205c868c-89ff-44a1-8b8c-9f96cc5eff85"/>
    <ds:schemaRef ds:uri="39b76759-7e9d-4461-a3b0-20a5c0047b88"/>
    <ds:schemaRef ds:uri="ea96403e-a922-48df-b325-f02a1dd6ec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601C33-8E75-462D-AFAC-94454FC5EEF2}">
  <ds:schemaRefs>
    <ds:schemaRef ds:uri="205c868c-89ff-44a1-8b8c-9f96cc5eff85"/>
    <ds:schemaRef ds:uri="ea96403e-a922-48df-b325-f02a1dd6ec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Apresentação na tela (4:3)</PresentationFormat>
  <Slides>46</Slides>
  <Notes>15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Office Theme</vt:lpstr>
      <vt:lpstr>Apresentação do PowerPoint</vt:lpstr>
      <vt:lpstr>ROTEIRO</vt:lpstr>
      <vt:lpstr>Apresentação do PowerPoint</vt:lpstr>
      <vt:lpstr>Apresentação do CGD-MD </vt:lpstr>
      <vt:lpstr>Apresentação do PowerPoint</vt:lpstr>
      <vt:lpstr>Apresentação do PowerPoint</vt:lpstr>
      <vt:lpstr>ROTEIRO</vt:lpstr>
      <vt:lpstr>Apresentação do PowerPoint</vt:lpstr>
      <vt:lpstr>Apresentação do PowerPoint</vt:lpstr>
      <vt:lpstr>ROTEIRO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ROTEIRO</vt:lpstr>
      <vt:lpstr>INTERVALO 10min.</vt:lpstr>
      <vt:lpstr>ROTEIRO</vt:lpstr>
      <vt:lpstr>ANDAMENTO DOS TRABALHOS DE ASSESSORIA TÉCNICA (ASTEC-EPTIC)</vt:lpstr>
      <vt:lpstr>Apresentação do PowerPoint</vt:lpstr>
      <vt:lpstr>Nota Técnica 1 (6152571)</vt:lpstr>
      <vt:lpstr>ROTEIRO</vt:lpstr>
      <vt:lpstr>ANDAMENTO DOS TRABALHOS DE ASSESSORIA TÉCNICA (ASTEC-PDTIC)</vt:lpstr>
      <vt:lpstr>Apresentação do PowerPoint</vt:lpstr>
      <vt:lpstr>INSTRUÇÕES PARA A 3ª REVISÃO DO PDTIC</vt:lpstr>
      <vt:lpstr>PDTIC 2020-2023 - 3ª REVISÃO</vt:lpstr>
      <vt:lpstr>PDTIC 2020-2023: MONITORAMENTO DE METAS AÇÕES</vt:lpstr>
      <vt:lpstr>PDTIC 2020-2023 - 3ª REVISÃO</vt:lpstr>
      <vt:lpstr>PDTIC 2020-2023 - 3ª REVISÃO</vt:lpstr>
      <vt:lpstr>PDTIC 2020-2023 - 3ª REVISÃO</vt:lpstr>
      <vt:lpstr>PDTIC 2020-2023 - 3ª REVISÃO</vt:lpstr>
      <vt:lpstr>ROTEIRO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revision>8</cp:revision>
  <cp:lastPrinted>2017-08-02T16:54:36Z</cp:lastPrinted>
  <dcterms:created xsi:type="dcterms:W3CDTF">2014-05-16T14:28:18Z</dcterms:created>
  <dcterms:modified xsi:type="dcterms:W3CDTF">2023-04-05T18:50:18Z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0x010100FE703C15532C41449710F24BB99DBB58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6000</vt:r8>
  </property>
  <property fmtid="{D5CDD505-2E9C-101B-9397-08002B2CF9AE}" pid="10" name="MediaServiceImageTags">
    <vt:lpwstr/>
  </property>
</Properties>
</file>