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256" r:id="rId5"/>
    <p:sldId id="688" r:id="rId6"/>
    <p:sldId id="827" r:id="rId7"/>
    <p:sldId id="840" r:id="rId8"/>
    <p:sldId id="935" r:id="rId9"/>
    <p:sldId id="838" r:id="rId10"/>
    <p:sldId id="934" r:id="rId11"/>
    <p:sldId id="937" r:id="rId12"/>
    <p:sldId id="847" r:id="rId13"/>
    <p:sldId id="848" r:id="rId14"/>
    <p:sldId id="817" r:id="rId15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6A603A-BBA2-EFAE-FAEC-5EF58A4C50B5}" name="Allana Cristine Marques Gonçalves" initials="AG" userId="S::allana.goncalves@defesa.gov.br::14cc0285-ee6d-4c5e-82da-c3015f2ab45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5CCC5-7C1B-4C48-87B1-34816516E677}" v="197" dt="2022-09-20T19:57:57.873"/>
    <p1510:client id="{6A69D423-1810-BE32-2A50-68ADAE8267EB}" v="328" dt="2022-09-20T20:16:45.682"/>
    <p1510:client id="{7B73EBE1-4A18-5EFB-EABA-09E5DDD40CE8}" v="4" dt="2022-09-20T12:47:30.304"/>
    <p1510:client id="{8435C4EC-ADF1-8B3F-28BE-24C32CC62A51}" v="74" dt="2022-09-20T18:34:05.860"/>
    <p1510:client id="{847212D0-E056-A950-82C6-B653131371DD}" v="40" dt="2022-09-20T18:28:35.615"/>
    <p1510:client id="{DC25423D-BBEA-4FAC-B083-F15E3FFF7D4C}" v="1" dt="2022-09-20T20:01:18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214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Rodrigues Silva" userId="S::caroline.silva@defesa.gov.br::19bb4993-7207-4b8a-8236-8b4928791624" providerId="AD" clId="Web-{69C11FF0-71E2-43D8-30FE-7AC4BE0FA65D}"/>
    <pc:docChg chg="addSld delSld modSld sldOrd">
      <pc:chgData name="Caroline Rodrigues Silva" userId="S::caroline.silva@defesa.gov.br::19bb4993-7207-4b8a-8236-8b4928791624" providerId="AD" clId="Web-{69C11FF0-71E2-43D8-30FE-7AC4BE0FA65D}" dt="2022-08-23T14:39:09.275" v="201" actId="20577"/>
      <pc:docMkLst>
        <pc:docMk/>
      </pc:docMkLst>
      <pc:sldChg chg="modSp">
        <pc:chgData name="Caroline Rodrigues Silva" userId="S::caroline.silva@defesa.gov.br::19bb4993-7207-4b8a-8236-8b4928791624" providerId="AD" clId="Web-{69C11FF0-71E2-43D8-30FE-7AC4BE0FA65D}" dt="2022-08-23T14:39:09.275" v="201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69C11FF0-71E2-43D8-30FE-7AC4BE0FA65D}" dt="2022-08-23T14:39:09.275" v="201" actId="20577"/>
          <ac:spMkLst>
            <pc:docMk/>
            <pc:sldMk cId="3063329352" sldId="256"/>
            <ac:spMk id="5" creationId="{00000000-0000-0000-0000-000000000000}"/>
          </ac:spMkLst>
        </pc:spChg>
        <pc:picChg chg="mod">
          <ac:chgData name="Caroline Rodrigues Silva" userId="S::caroline.silva@defesa.gov.br::19bb4993-7207-4b8a-8236-8b4928791624" providerId="AD" clId="Web-{69C11FF0-71E2-43D8-30FE-7AC4BE0FA65D}" dt="2022-08-23T14:25:52.739" v="0" actId="1076"/>
          <ac:picMkLst>
            <pc:docMk/>
            <pc:sldMk cId="3063329352" sldId="256"/>
            <ac:picMk id="4" creationId="{223DC277-FEA5-4D81-A382-A0FC9CA3C1CF}"/>
          </ac:picMkLst>
        </pc:picChg>
      </pc:sldChg>
      <pc:sldChg chg="modSp">
        <pc:chgData name="Caroline Rodrigues Silva" userId="S::caroline.silva@defesa.gov.br::19bb4993-7207-4b8a-8236-8b4928791624" providerId="AD" clId="Web-{69C11FF0-71E2-43D8-30FE-7AC4BE0FA65D}" dt="2022-08-23T14:28:46.306" v="104" actId="20577"/>
        <pc:sldMkLst>
          <pc:docMk/>
          <pc:sldMk cId="1771336840" sldId="688"/>
        </pc:sldMkLst>
        <pc:spChg chg="mod">
          <ac:chgData name="Caroline Rodrigues Silva" userId="S::caroline.silva@defesa.gov.br::19bb4993-7207-4b8a-8236-8b4928791624" providerId="AD" clId="Web-{69C11FF0-71E2-43D8-30FE-7AC4BE0FA65D}" dt="2022-08-23T14:28:46.306" v="104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ord">
        <pc:chgData name="Caroline Rodrigues Silva" userId="S::caroline.silva@defesa.gov.br::19bb4993-7207-4b8a-8236-8b4928791624" providerId="AD" clId="Web-{69C11FF0-71E2-43D8-30FE-7AC4BE0FA65D}" dt="2022-08-23T14:35:33.894" v="136"/>
        <pc:sldMkLst>
          <pc:docMk/>
          <pc:sldMk cId="50726771" sldId="817"/>
        </pc:sldMkLst>
      </pc:sldChg>
      <pc:sldChg chg="ord">
        <pc:chgData name="Caroline Rodrigues Silva" userId="S::caroline.silva@defesa.gov.br::19bb4993-7207-4b8a-8236-8b4928791624" providerId="AD" clId="Web-{69C11FF0-71E2-43D8-30FE-7AC4BE0FA65D}" dt="2022-08-23T14:37:08.897" v="144"/>
        <pc:sldMkLst>
          <pc:docMk/>
          <pc:sldMk cId="3927752503" sldId="838"/>
        </pc:sldMkLst>
      </pc:sldChg>
      <pc:sldChg chg="addSp delSp modSp">
        <pc:chgData name="Caroline Rodrigues Silva" userId="S::caroline.silva@defesa.gov.br::19bb4993-7207-4b8a-8236-8b4928791624" providerId="AD" clId="Web-{69C11FF0-71E2-43D8-30FE-7AC4BE0FA65D}" dt="2022-08-23T14:35:52.285" v="137" actId="20577"/>
        <pc:sldMkLst>
          <pc:docMk/>
          <pc:sldMk cId="3683291582" sldId="840"/>
        </pc:sldMkLst>
        <pc:spChg chg="mod">
          <ac:chgData name="Caroline Rodrigues Silva" userId="S::caroline.silva@defesa.gov.br::19bb4993-7207-4b8a-8236-8b4928791624" providerId="AD" clId="Web-{69C11FF0-71E2-43D8-30FE-7AC4BE0FA65D}" dt="2022-08-23T14:35:52.285" v="137" actId="20577"/>
          <ac:spMkLst>
            <pc:docMk/>
            <pc:sldMk cId="3683291582" sldId="840"/>
            <ac:spMk id="3" creationId="{00000000-0000-0000-0000-000000000000}"/>
          </ac:spMkLst>
        </pc:spChg>
        <pc:graphicFrameChg chg="add del mod">
          <ac:chgData name="Caroline Rodrigues Silva" userId="S::caroline.silva@defesa.gov.br::19bb4993-7207-4b8a-8236-8b4928791624" providerId="AD" clId="Web-{69C11FF0-71E2-43D8-30FE-7AC4BE0FA65D}" dt="2022-08-23T14:29:56.495" v="125"/>
          <ac:graphicFrameMkLst>
            <pc:docMk/>
            <pc:sldMk cId="3683291582" sldId="840"/>
            <ac:graphicFrameMk id="6" creationId="{5049BE9D-D007-C3DC-574E-BFC25BE4D2A8}"/>
          </ac:graphicFrameMkLst>
        </pc:graphicFrameChg>
      </pc:sldChg>
      <pc:sldChg chg="del">
        <pc:chgData name="Caroline Rodrigues Silva" userId="S::caroline.silva@defesa.gov.br::19bb4993-7207-4b8a-8236-8b4928791624" providerId="AD" clId="Web-{69C11FF0-71E2-43D8-30FE-7AC4BE0FA65D}" dt="2022-08-23T14:35:57.363" v="138"/>
        <pc:sldMkLst>
          <pc:docMk/>
          <pc:sldMk cId="1434004690" sldId="841"/>
        </pc:sldMkLst>
      </pc:sldChg>
      <pc:sldChg chg="del">
        <pc:chgData name="Caroline Rodrigues Silva" userId="S::caroline.silva@defesa.gov.br::19bb4993-7207-4b8a-8236-8b4928791624" providerId="AD" clId="Web-{69C11FF0-71E2-43D8-30FE-7AC4BE0FA65D}" dt="2022-08-23T14:31:32.638" v="134"/>
        <pc:sldMkLst>
          <pc:docMk/>
          <pc:sldMk cId="4293432703" sldId="843"/>
        </pc:sldMkLst>
      </pc:sldChg>
      <pc:sldChg chg="del">
        <pc:chgData name="Caroline Rodrigues Silva" userId="S::caroline.silva@defesa.gov.br::19bb4993-7207-4b8a-8236-8b4928791624" providerId="AD" clId="Web-{69C11FF0-71E2-43D8-30FE-7AC4BE0FA65D}" dt="2022-08-23T14:37:22.131" v="147"/>
        <pc:sldMkLst>
          <pc:docMk/>
          <pc:sldMk cId="776696986" sldId="845"/>
        </pc:sldMkLst>
      </pc:sldChg>
      <pc:sldChg chg="del">
        <pc:chgData name="Caroline Rodrigues Silva" userId="S::caroline.silva@defesa.gov.br::19bb4993-7207-4b8a-8236-8b4928791624" providerId="AD" clId="Web-{69C11FF0-71E2-43D8-30FE-7AC4BE0FA65D}" dt="2022-08-23T14:36:26.942" v="141"/>
        <pc:sldMkLst>
          <pc:docMk/>
          <pc:sldMk cId="3448667538" sldId="932"/>
        </pc:sldMkLst>
      </pc:sldChg>
      <pc:sldChg chg="modSp add ord replId">
        <pc:chgData name="Caroline Rodrigues Silva" userId="S::caroline.silva@defesa.gov.br::19bb4993-7207-4b8a-8236-8b4928791624" providerId="AD" clId="Web-{69C11FF0-71E2-43D8-30FE-7AC4BE0FA65D}" dt="2022-08-23T14:37:18.459" v="146" actId="20577"/>
        <pc:sldMkLst>
          <pc:docMk/>
          <pc:sldMk cId="3249614071" sldId="933"/>
        </pc:sldMkLst>
        <pc:spChg chg="mod">
          <ac:chgData name="Caroline Rodrigues Silva" userId="S::caroline.silva@defesa.gov.br::19bb4993-7207-4b8a-8236-8b4928791624" providerId="AD" clId="Web-{69C11FF0-71E2-43D8-30FE-7AC4BE0FA65D}" dt="2022-08-23T14:37:18.459" v="146" actId="20577"/>
          <ac:spMkLst>
            <pc:docMk/>
            <pc:sldMk cId="3249614071" sldId="933"/>
            <ac:spMk id="3" creationId="{00000000-0000-0000-0000-000000000000}"/>
          </ac:spMkLst>
        </pc:spChg>
      </pc:sldChg>
      <pc:sldChg chg="modSp add replId">
        <pc:chgData name="Caroline Rodrigues Silva" userId="S::caroline.silva@defesa.gov.br::19bb4993-7207-4b8a-8236-8b4928791624" providerId="AD" clId="Web-{69C11FF0-71E2-43D8-30FE-7AC4BE0FA65D}" dt="2022-08-23T14:37:39.866" v="150" actId="20577"/>
        <pc:sldMkLst>
          <pc:docMk/>
          <pc:sldMk cId="1945491278" sldId="934"/>
        </pc:sldMkLst>
        <pc:spChg chg="mod">
          <ac:chgData name="Caroline Rodrigues Silva" userId="S::caroline.silva@defesa.gov.br::19bb4993-7207-4b8a-8236-8b4928791624" providerId="AD" clId="Web-{69C11FF0-71E2-43D8-30FE-7AC4BE0FA65D}" dt="2022-08-23T14:37:39.866" v="150" actId="20577"/>
          <ac:spMkLst>
            <pc:docMk/>
            <pc:sldMk cId="1945491278" sldId="934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6A69D423-1810-BE32-2A50-68ADAE8267EB}"/>
    <pc:docChg chg="delSld modSld">
      <pc:chgData name="Allana Cristine Marques Gonçalves" userId="S::allana.goncalves@defesa.gov.br::14cc0285-ee6d-4c5e-82da-c3015f2ab45b" providerId="AD" clId="Web-{6A69D423-1810-BE32-2A50-68ADAE8267EB}" dt="2022-09-20T20:16:45.135" v="175" actId="20577"/>
      <pc:docMkLst>
        <pc:docMk/>
      </pc:docMkLst>
      <pc:sldChg chg="modSp">
        <pc:chgData name="Allana Cristine Marques Gonçalves" userId="S::allana.goncalves@defesa.gov.br::14cc0285-ee6d-4c5e-82da-c3015f2ab45b" providerId="AD" clId="Web-{6A69D423-1810-BE32-2A50-68ADAE8267EB}" dt="2022-09-20T20:16:45.135" v="175" actId="20577"/>
        <pc:sldMkLst>
          <pc:docMk/>
          <pc:sldMk cId="1494310569" sldId="937"/>
        </pc:sldMkLst>
        <pc:spChg chg="mod">
          <ac:chgData name="Allana Cristine Marques Gonçalves" userId="S::allana.goncalves@defesa.gov.br::14cc0285-ee6d-4c5e-82da-c3015f2ab45b" providerId="AD" clId="Web-{6A69D423-1810-BE32-2A50-68ADAE8267EB}" dt="2022-09-20T20:16:45.135" v="175" actId="20577"/>
          <ac:spMkLst>
            <pc:docMk/>
            <pc:sldMk cId="1494310569" sldId="937"/>
            <ac:spMk id="5" creationId="{E530EDC6-0204-72B8-FFB7-D1730AFF70DA}"/>
          </ac:spMkLst>
        </pc:spChg>
      </pc:sldChg>
      <pc:sldChg chg="modSp del mod modShow">
        <pc:chgData name="Allana Cristine Marques Gonçalves" userId="S::allana.goncalves@defesa.gov.br::14cc0285-ee6d-4c5e-82da-c3015f2ab45b" providerId="AD" clId="Web-{6A69D423-1810-BE32-2A50-68ADAE8267EB}" dt="2022-09-20T20:16:11.572" v="147"/>
        <pc:sldMkLst>
          <pc:docMk/>
          <pc:sldMk cId="2956253815" sldId="938"/>
        </pc:sldMkLst>
        <pc:spChg chg="mod">
          <ac:chgData name="Allana Cristine Marques Gonçalves" userId="S::allana.goncalves@defesa.gov.br::14cc0285-ee6d-4c5e-82da-c3015f2ab45b" providerId="AD" clId="Web-{6A69D423-1810-BE32-2A50-68ADAE8267EB}" dt="2022-09-20T20:16:08.447" v="146" actId="20577"/>
          <ac:spMkLst>
            <pc:docMk/>
            <pc:sldMk cId="2956253815" sldId="938"/>
            <ac:spMk id="9" creationId="{0C778F23-0577-AF8D-06A8-9E8DEECE4A9E}"/>
          </ac:spMkLst>
        </pc:spChg>
      </pc:sldChg>
    </pc:docChg>
  </pc:docChgLst>
  <pc:docChgLst>
    <pc:chgData name="Caroline Rodrigues Silva" userId="S::caroline.silva@defesa.gov.br::19bb4993-7207-4b8a-8236-8b4928791624" providerId="AD" clId="Web-{029905CA-B0B4-C197-3349-4F21B5E4A786}"/>
    <pc:docChg chg="modSld">
      <pc:chgData name="Caroline Rodrigues Silva" userId="S::caroline.silva@defesa.gov.br::19bb4993-7207-4b8a-8236-8b4928791624" providerId="AD" clId="Web-{029905CA-B0B4-C197-3349-4F21B5E4A786}" dt="2022-09-15T21:06:24.039" v="13" actId="20577"/>
      <pc:docMkLst>
        <pc:docMk/>
      </pc:docMkLst>
      <pc:sldChg chg="modSp">
        <pc:chgData name="Caroline Rodrigues Silva" userId="S::caroline.silva@defesa.gov.br::19bb4993-7207-4b8a-8236-8b4928791624" providerId="AD" clId="Web-{029905CA-B0B4-C197-3349-4F21B5E4A786}" dt="2022-09-15T21:05:16.584" v="1" actId="20577"/>
        <pc:sldMkLst>
          <pc:docMk/>
          <pc:sldMk cId="4146184433" sldId="827"/>
        </pc:sldMkLst>
        <pc:spChg chg="mod">
          <ac:chgData name="Caroline Rodrigues Silva" userId="S::caroline.silva@defesa.gov.br::19bb4993-7207-4b8a-8236-8b4928791624" providerId="AD" clId="Web-{029905CA-B0B4-C197-3349-4F21B5E4A786}" dt="2022-09-15T21:05:16.584" v="1" actId="20577"/>
          <ac:spMkLst>
            <pc:docMk/>
            <pc:sldMk cId="4146184433" sldId="827"/>
            <ac:spMk id="9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029905CA-B0B4-C197-3349-4F21B5E4A786}" dt="2022-09-15T21:06:24.039" v="13" actId="20577"/>
        <pc:sldMkLst>
          <pc:docMk/>
          <pc:sldMk cId="2078846869" sldId="847"/>
        </pc:sldMkLst>
        <pc:spChg chg="mod">
          <ac:chgData name="Caroline Rodrigues Silva" userId="S::caroline.silva@defesa.gov.br::19bb4993-7207-4b8a-8236-8b4928791624" providerId="AD" clId="Web-{029905CA-B0B4-C197-3349-4F21B5E4A786}" dt="2022-09-15T21:06:24.039" v="13" actId="20577"/>
          <ac:spMkLst>
            <pc:docMk/>
            <pc:sldMk cId="2078846869" sldId="847"/>
            <ac:spMk id="3" creationId="{840BC55B-3D4A-47C1-85F1-D72D6C4239C3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095D23F3-CD7C-F623-74A6-78E409689E0C}"/>
    <pc:docChg chg="mod modSld">
      <pc:chgData name="Allana Cristine Marques Gonçalves" userId="S::allana.goncalves@defesa.gov.br::14cc0285-ee6d-4c5e-82da-c3015f2ab45b" providerId="AD" clId="Web-{095D23F3-CD7C-F623-74A6-78E409689E0C}" dt="2022-07-14T03:25:00.305" v="354" actId="1076"/>
      <pc:docMkLst>
        <pc:docMk/>
      </pc:docMkLst>
      <pc:sldChg chg="addSp delSp modSp">
        <pc:chgData name="Allana Cristine Marques Gonçalves" userId="S::allana.goncalves@defesa.gov.br::14cc0285-ee6d-4c5e-82da-c3015f2ab45b" providerId="AD" clId="Web-{095D23F3-CD7C-F623-74A6-78E409689E0C}" dt="2022-07-14T03:21:04.374" v="335" actId="1076"/>
        <pc:sldMkLst>
          <pc:docMk/>
          <pc:sldMk cId="2827770121" sldId="846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1:04.374" v="335" actId="1076"/>
          <ac:spMkLst>
            <pc:docMk/>
            <pc:sldMk cId="2827770121" sldId="846"/>
            <ac:spMk id="3" creationId="{00000000-0000-0000-0000-000000000000}"/>
          </ac:spMkLst>
        </pc:spChg>
        <pc:picChg chg="del mod">
          <ac:chgData name="Allana Cristine Marques Gonçalves" userId="S::allana.goncalves@defesa.gov.br::14cc0285-ee6d-4c5e-82da-c3015f2ab45b" providerId="AD" clId="Web-{095D23F3-CD7C-F623-74A6-78E409689E0C}" dt="2022-07-14T03:20:22.311" v="326"/>
          <ac:picMkLst>
            <pc:docMk/>
            <pc:sldMk cId="2827770121" sldId="846"/>
            <ac:picMk id="2" creationId="{00000000-0000-0000-0000-000000000000}"/>
          </ac:picMkLst>
        </pc:picChg>
        <pc:picChg chg="add del mod">
          <ac:chgData name="Allana Cristine Marques Gonçalves" userId="S::allana.goncalves@defesa.gov.br::14cc0285-ee6d-4c5e-82da-c3015f2ab45b" providerId="AD" clId="Web-{095D23F3-CD7C-F623-74A6-78E409689E0C}" dt="2022-07-14T03:20:20.326" v="325"/>
          <ac:picMkLst>
            <pc:docMk/>
            <pc:sldMk cId="2827770121" sldId="846"/>
            <ac:picMk id="4" creationId="{AA6574D9-6AC4-F624-737F-E6A6B7D97267}"/>
          </ac:picMkLst>
        </pc:picChg>
        <pc:picChg chg="add mod">
          <ac:chgData name="Allana Cristine Marques Gonçalves" userId="S::allana.goncalves@defesa.gov.br::14cc0285-ee6d-4c5e-82da-c3015f2ab45b" providerId="AD" clId="Web-{095D23F3-CD7C-F623-74A6-78E409689E0C}" dt="2022-07-14T03:20:49.124" v="334" actId="1076"/>
          <ac:picMkLst>
            <pc:docMk/>
            <pc:sldMk cId="2827770121" sldId="846"/>
            <ac:picMk id="5" creationId="{6009417C-C411-DFDA-CF51-93B2092613EB}"/>
          </ac:picMkLst>
        </pc:picChg>
      </pc:sldChg>
      <pc:sldChg chg="modSp addCm">
        <pc:chgData name="Allana Cristine Marques Gonçalves" userId="S::allana.goncalves@defesa.gov.br::14cc0285-ee6d-4c5e-82da-c3015f2ab45b" providerId="AD" clId="Web-{095D23F3-CD7C-F623-74A6-78E409689E0C}" dt="2022-07-14T03:23:03.971" v="344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2:13.907" v="34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095D23F3-CD7C-F623-74A6-78E409689E0C}" dt="2022-07-14T02:53:55.024" v="91" actId="1076"/>
        <pc:sldMkLst>
          <pc:docMk/>
          <pc:sldMk cId="530899144" sldId="885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2:53:55.024" v="91" actId="1076"/>
          <ac:spMkLst>
            <pc:docMk/>
            <pc:sldMk cId="530899144" sldId="885"/>
            <ac:spMk id="26" creationId="{5CCB9223-6FF1-7034-5DE1-CF70EDE8FD2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3:52.134" v="90" actId="1076"/>
          <ac:spMkLst>
            <pc:docMk/>
            <pc:sldMk cId="530899144" sldId="885"/>
            <ac:spMk id="7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39:37.546" v="5" actId="1076"/>
          <ac:spMkLst>
            <pc:docMk/>
            <pc:sldMk cId="530899144" sldId="885"/>
            <ac:spMk id="78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2:55:33.892" v="95" actId="1076"/>
        <pc:sldMkLst>
          <pc:docMk/>
          <pc:sldMk cId="3087263633" sldId="889"/>
        </pc:sldMkLst>
        <pc:spChg chg="del mod">
          <ac:chgData name="Allana Cristine Marques Gonçalves" userId="S::allana.goncalves@defesa.gov.br::14cc0285-ee6d-4c5e-82da-c3015f2ab45b" providerId="AD" clId="Web-{095D23F3-CD7C-F623-74A6-78E409689E0C}" dt="2022-07-14T02:45:14.744" v="39"/>
          <ac:spMkLst>
            <pc:docMk/>
            <pc:sldMk cId="3087263633" sldId="889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9:29.487" v="66" actId="1076"/>
          <ac:spMkLst>
            <pc:docMk/>
            <pc:sldMk cId="3087263633" sldId="889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7:16.483" v="46" actId="1076"/>
          <ac:spMkLst>
            <pc:docMk/>
            <pc:sldMk cId="3087263633" sldId="889"/>
            <ac:spMk id="10" creationId="{00000000-0000-0000-0000-000000000000}"/>
          </ac:spMkLst>
        </pc:spChg>
        <pc:spChg chg="add mod ord">
          <ac:chgData name="Allana Cristine Marques Gonçalves" userId="S::allana.goncalves@defesa.gov.br::14cc0285-ee6d-4c5e-82da-c3015f2ab45b" providerId="AD" clId="Web-{095D23F3-CD7C-F623-74A6-78E409689E0C}" dt="2022-07-14T02:43:24.523" v="26" actId="1076"/>
          <ac:spMkLst>
            <pc:docMk/>
            <pc:sldMk cId="3087263633" sldId="889"/>
            <ac:spMk id="12" creationId="{4D13180A-B802-4400-EA58-59452B633684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2:44:57.509" v="36" actId="1076"/>
          <ac:spMkLst>
            <pc:docMk/>
            <pc:sldMk cId="3087263633" sldId="889"/>
            <ac:spMk id="14" creationId="{D03B1362-C7F9-7BE9-ACB9-2CC7D0EAC6A4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2:55:33.892" v="95" actId="1076"/>
          <ac:spMkLst>
            <pc:docMk/>
            <pc:sldMk cId="3087263633" sldId="889"/>
            <ac:spMk id="16" creationId="{FE3C6FF5-D2D3-6F35-7E96-8A0DBEA19D0B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0:31.129" v="76" actId="1076"/>
          <ac:spMkLst>
            <pc:docMk/>
            <pc:sldMk cId="3087263633" sldId="889"/>
            <ac:spMk id="2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0:54.348" v="79" actId="1076"/>
          <ac:spMkLst>
            <pc:docMk/>
            <pc:sldMk cId="3087263633" sldId="889"/>
            <ac:spMk id="4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3:36.196" v="89" actId="1076"/>
          <ac:spMkLst>
            <pc:docMk/>
            <pc:sldMk cId="3087263633" sldId="889"/>
            <ac:spMk id="6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0:16.613" v="74" actId="1076"/>
          <ac:spMkLst>
            <pc:docMk/>
            <pc:sldMk cId="3087263633" sldId="889"/>
            <ac:spMk id="74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095D23F3-CD7C-F623-74A6-78E409689E0C}" dt="2022-07-14T02:43:38.758" v="29"/>
          <ac:spMkLst>
            <pc:docMk/>
            <pc:sldMk cId="3087263633" sldId="889"/>
            <ac:spMk id="78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2:26.972" v="16" actId="1076"/>
          <ac:spMkLst>
            <pc:docMk/>
            <pc:sldMk cId="3087263633" sldId="889"/>
            <ac:spMk id="8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54:16" v="93"/>
          <ac:spMkLst>
            <pc:docMk/>
            <pc:sldMk cId="3087263633" sldId="889"/>
            <ac:spMk id="8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9:19.534" v="62" actId="1076"/>
          <ac:spMkLst>
            <pc:docMk/>
            <pc:sldMk cId="3087263633" sldId="889"/>
            <ac:spMk id="9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7:40.093" v="51" actId="1076"/>
          <ac:spMkLst>
            <pc:docMk/>
            <pc:sldMk cId="3087263633" sldId="889"/>
            <ac:spMk id="9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2:49:51.566" v="70" actId="1076"/>
          <ac:spMkLst>
            <pc:docMk/>
            <pc:sldMk cId="3087263633" sldId="889"/>
            <ac:spMk id="100" creationId="{00000000-0000-0000-0000-000000000000}"/>
          </ac:spMkLst>
        </pc:spChg>
        <pc:grpChg chg="mod">
          <ac:chgData name="Allana Cristine Marques Gonçalves" userId="S::allana.goncalves@defesa.gov.br::14cc0285-ee6d-4c5e-82da-c3015f2ab45b" providerId="AD" clId="Web-{095D23F3-CD7C-F623-74A6-78E409689E0C}" dt="2022-07-14T02:51:05.395" v="81" actId="1076"/>
          <ac:grpSpMkLst>
            <pc:docMk/>
            <pc:sldMk cId="3087263633" sldId="889"/>
            <ac:grpSpMk id="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1:59.709" v="84" actId="1076"/>
          <ac:grpSpMkLst>
            <pc:docMk/>
            <pc:sldMk cId="3087263633" sldId="889"/>
            <ac:grpSpMk id="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2:14.085" v="88" actId="1076"/>
          <ac:grpSpMkLst>
            <pc:docMk/>
            <pc:sldMk cId="3087263633" sldId="889"/>
            <ac:grpSpMk id="23" creationId="{00000000-0000-0000-0000-000000000000}"/>
          </ac:grpSpMkLst>
        </pc:grpChg>
        <pc:grpChg chg="add del mod">
          <ac:chgData name="Allana Cristine Marques Gonçalves" userId="S::allana.goncalves@defesa.gov.br::14cc0285-ee6d-4c5e-82da-c3015f2ab45b" providerId="AD" clId="Web-{095D23F3-CD7C-F623-74A6-78E409689E0C}" dt="2022-07-14T02:43:34.601" v="28"/>
          <ac:grpSpMkLst>
            <pc:docMk/>
            <pc:sldMk cId="3087263633" sldId="889"/>
            <ac:grpSpMk id="25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1:09.114" v="82" actId="1076"/>
          <ac:grpSpMkLst>
            <pc:docMk/>
            <pc:sldMk cId="3087263633" sldId="889"/>
            <ac:grpSpMk id="91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49:45.597" v="68" actId="1076"/>
          <ac:grpSpMkLst>
            <pc:docMk/>
            <pc:sldMk cId="3087263633" sldId="889"/>
            <ac:grpSpMk id="9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095D23F3-CD7C-F623-74A6-78E409689E0C}" dt="2022-07-14T02:50:03.207" v="71" actId="1076"/>
          <ac:grpSpMkLst>
            <pc:docMk/>
            <pc:sldMk cId="3087263633" sldId="889"/>
            <ac:grpSpMk id="99" creationId="{00000000-0000-0000-0000-000000000000}"/>
          </ac:grpSpMkLst>
        </pc:grpChg>
        <pc:picChg chg="mod">
          <ac:chgData name="Allana Cristine Marques Gonçalves" userId="S::allana.goncalves@defesa.gov.br::14cc0285-ee6d-4c5e-82da-c3015f2ab45b" providerId="AD" clId="Web-{095D23F3-CD7C-F623-74A6-78E409689E0C}" dt="2022-07-14T02:47:23.343" v="48" actId="1076"/>
          <ac:picMkLst>
            <pc:docMk/>
            <pc:sldMk cId="3087263633" sldId="889"/>
            <ac:picMk id="7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07:46.464" v="234"/>
        <pc:sldMkLst>
          <pc:docMk/>
          <pc:sldMk cId="2069789182" sldId="890"/>
        </pc:sldMkLst>
        <pc:spChg chg="del mod">
          <ac:chgData name="Allana Cristine Marques Gonçalves" userId="S::allana.goncalves@defesa.gov.br::14cc0285-ee6d-4c5e-82da-c3015f2ab45b" providerId="AD" clId="Web-{095D23F3-CD7C-F623-74A6-78E409689E0C}" dt="2022-07-14T02:56:33.878" v="113"/>
          <ac:spMkLst>
            <pc:docMk/>
            <pc:sldMk cId="2069789182" sldId="890"/>
            <ac:spMk id="8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3:23.966" v="160" actId="1076"/>
          <ac:spMkLst>
            <pc:docMk/>
            <pc:sldMk cId="2069789182" sldId="890"/>
            <ac:spMk id="15" creationId="{CB2C0ED4-2BD2-BC4F-35B8-767BC4DBF9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2:56:48.597" v="116"/>
          <ac:spMkLst>
            <pc:docMk/>
            <pc:sldMk cId="2069789182" sldId="890"/>
            <ac:spMk id="17" creationId="{0699267F-E1D5-E915-AF0E-4A0515FFC58C}"/>
          </ac:spMkLst>
        </pc:spChg>
        <pc:graphicFrameChg chg="mod modGraphic">
          <ac:chgData name="Allana Cristine Marques Gonçalves" userId="S::allana.goncalves@defesa.gov.br::14cc0285-ee6d-4c5e-82da-c3015f2ab45b" providerId="AD" clId="Web-{095D23F3-CD7C-F623-74A6-78E409689E0C}" dt="2022-07-14T03:01:17.104" v="144"/>
          <ac:graphicFrameMkLst>
            <pc:docMk/>
            <pc:sldMk cId="2069789182" sldId="890"/>
            <ac:graphicFrameMk id="3" creationId="{00000000-0000-0000-0000-000000000000}"/>
          </ac:graphicFrameMkLst>
        </pc:graphicFrameChg>
        <pc:picChg chg="mod">
          <ac:chgData name="Allana Cristine Marques Gonçalves" userId="S::allana.goncalves@defesa.gov.br::14cc0285-ee6d-4c5e-82da-c3015f2ab45b" providerId="AD" clId="Web-{095D23F3-CD7C-F623-74A6-78E409689E0C}" dt="2022-07-14T03:07:40.214" v="233"/>
          <ac:picMkLst>
            <pc:docMk/>
            <pc:sldMk cId="2069789182" sldId="890"/>
            <ac:picMk id="4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07:46.464" v="234"/>
          <ac:picMkLst>
            <pc:docMk/>
            <pc:sldMk cId="2069789182" sldId="890"/>
            <ac:picMk id="3074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07:29.245" v="232"/>
        <pc:sldMkLst>
          <pc:docMk/>
          <pc:sldMk cId="355093855" sldId="891"/>
        </pc:sldMkLst>
        <pc:spChg chg="del">
          <ac:chgData name="Allana Cristine Marques Gonçalves" userId="S::allana.goncalves@defesa.gov.br::14cc0285-ee6d-4c5e-82da-c3015f2ab45b" providerId="AD" clId="Web-{095D23F3-CD7C-F623-74A6-78E409689E0C}" dt="2022-07-14T03:02:43.497" v="152"/>
          <ac:spMkLst>
            <pc:docMk/>
            <pc:sldMk cId="355093855" sldId="891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095D23F3-CD7C-F623-74A6-78E409689E0C}" dt="2022-07-14T03:02:46.794" v="153"/>
          <ac:spMkLst>
            <pc:docMk/>
            <pc:sldMk cId="355093855" sldId="891"/>
            <ac:spMk id="3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095D23F3-CD7C-F623-74A6-78E409689E0C}" dt="2022-07-14T03:04:05.987" v="177"/>
          <ac:spMkLst>
            <pc:docMk/>
            <pc:sldMk cId="355093855" sldId="891"/>
            <ac:spMk id="5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095D23F3-CD7C-F623-74A6-78E409689E0C}" dt="2022-07-14T03:03:35.940" v="161"/>
          <ac:spMkLst>
            <pc:docMk/>
            <pc:sldMk cId="355093855" sldId="891"/>
            <ac:spMk id="6" creationId="{4C4FA7F1-42C9-B426-E02D-140A17810149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4:00.878" v="176" actId="20577"/>
          <ac:spMkLst>
            <pc:docMk/>
            <pc:sldMk cId="355093855" sldId="891"/>
            <ac:spMk id="8" creationId="{783A5233-9AE6-61E9-0286-642E325132A5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07:29.245" v="232"/>
          <ac:picMkLst>
            <pc:docMk/>
            <pc:sldMk cId="355093855" sldId="891"/>
            <ac:picMk id="2052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09:57.686" v="252" actId="1076"/>
        <pc:sldMkLst>
          <pc:docMk/>
          <pc:sldMk cId="251897347" sldId="892"/>
        </pc:sldMkLst>
        <pc:spChg chg="add">
          <ac:chgData name="Allana Cristine Marques Gonçalves" userId="S::allana.goncalves@defesa.gov.br::14cc0285-ee6d-4c5e-82da-c3015f2ab45b" providerId="AD" clId="Web-{095D23F3-CD7C-F623-74A6-78E409689E0C}" dt="2022-07-14T03:04:57.426" v="185"/>
          <ac:spMkLst>
            <pc:docMk/>
            <pc:sldMk cId="251897347" sldId="892"/>
            <ac:spMk id="3" creationId="{8C794E86-79F1-E290-83C6-C7CF1E2C9FEC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09:57.686" v="252" actId="1076"/>
          <ac:spMkLst>
            <pc:docMk/>
            <pc:sldMk cId="251897347" sldId="892"/>
            <ac:spMk id="4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095D23F3-CD7C-F623-74A6-78E409689E0C}" dt="2022-07-14T03:05:38.942" v="198"/>
          <ac:spMkLst>
            <pc:docMk/>
            <pc:sldMk cId="251897347" sldId="892"/>
            <ac:spMk id="5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5:23.770" v="197" actId="20577"/>
          <ac:spMkLst>
            <pc:docMk/>
            <pc:sldMk cId="251897347" sldId="892"/>
            <ac:spMk id="7" creationId="{57EFE009-2DB4-DED5-A6D5-236AEE6D1D9F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05:56.318" v="204" actId="14100"/>
          <ac:spMkLst>
            <pc:docMk/>
            <pc:sldMk cId="251897347" sldId="892"/>
            <ac:spMk id="13315" creationId="{00000000-0000-0000-0000-000000000000}"/>
          </ac:spMkLst>
        </pc:spChg>
      </pc:sldChg>
      <pc:sldChg chg="addSp modSp">
        <pc:chgData name="Allana Cristine Marques Gonçalves" userId="S::allana.goncalves@defesa.gov.br::14cc0285-ee6d-4c5e-82da-c3015f2ab45b" providerId="AD" clId="Web-{095D23F3-CD7C-F623-74A6-78E409689E0C}" dt="2022-07-14T03:09:47.186" v="251" actId="1076"/>
        <pc:sldMkLst>
          <pc:docMk/>
          <pc:sldMk cId="3395425438" sldId="893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09:47.186" v="251" actId="1076"/>
          <ac:spMkLst>
            <pc:docMk/>
            <pc:sldMk cId="3395425438" sldId="893"/>
            <ac:spMk id="2" creationId="{3EF8D585-AE12-44A3-A278-C10909CD32FC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6:24.944" v="209" actId="1076"/>
          <ac:spMkLst>
            <pc:docMk/>
            <pc:sldMk cId="3395425438" sldId="893"/>
            <ac:spMk id="4" creationId="{3DB754D4-BA8D-69EC-A5F4-FCF01D9000E8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6:50.522" v="226" actId="20577"/>
          <ac:spMkLst>
            <pc:docMk/>
            <pc:sldMk cId="3395425438" sldId="893"/>
            <ac:spMk id="6" creationId="{B3577C7B-EDFB-8950-484B-4B33D465F97C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09:12.982" v="249" actId="14100"/>
          <ac:picMkLst>
            <pc:docMk/>
            <pc:sldMk cId="3395425438" sldId="893"/>
            <ac:picMk id="1026" creationId="{00000000-0000-0000-0000-000000000000}"/>
          </ac:picMkLst>
        </pc:picChg>
      </pc:sldChg>
      <pc:sldChg chg="addSp modSp">
        <pc:chgData name="Allana Cristine Marques Gonçalves" userId="S::allana.goncalves@defesa.gov.br::14cc0285-ee6d-4c5e-82da-c3015f2ab45b" providerId="AD" clId="Web-{095D23F3-CD7C-F623-74A6-78E409689E0C}" dt="2022-07-14T03:09:35.404" v="250" actId="1076"/>
        <pc:sldMkLst>
          <pc:docMk/>
          <pc:sldMk cId="2751422277" sldId="894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09:35.404" v="250" actId="1076"/>
          <ac:spMkLst>
            <pc:docMk/>
            <pc:sldMk cId="2751422277" sldId="894"/>
            <ac:spMk id="3" creationId="{BAA71C6C-2827-4EA2-9AFA-6E8EEC81F93C}"/>
          </ac:spMkLst>
        </pc:spChg>
        <pc:spChg chg="add">
          <ac:chgData name="Allana Cristine Marques Gonçalves" userId="S::allana.goncalves@defesa.gov.br::14cc0285-ee6d-4c5e-82da-c3015f2ab45b" providerId="AD" clId="Web-{095D23F3-CD7C-F623-74A6-78E409689E0C}" dt="2022-07-14T03:08:06.090" v="235"/>
          <ac:spMkLst>
            <pc:docMk/>
            <pc:sldMk cId="2751422277" sldId="894"/>
            <ac:spMk id="5" creationId="{180753E1-28F2-0AF0-D32C-36004ECCDE97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08:25.621" v="242" actId="20577"/>
          <ac:spMkLst>
            <pc:docMk/>
            <pc:sldMk cId="2751422277" sldId="894"/>
            <ac:spMk id="7" creationId="{60A338C0-13FB-C8E8-F658-FA6351BFC0CA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09:02.810" v="248" actId="1076"/>
          <ac:picMkLst>
            <pc:docMk/>
            <pc:sldMk cId="2751422277" sldId="894"/>
            <ac:picMk id="2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095D23F3-CD7C-F623-74A6-78E409689E0C}" dt="2022-07-14T03:15:30.476" v="313" actId="1076"/>
        <pc:sldMkLst>
          <pc:docMk/>
          <pc:sldMk cId="4058669958" sldId="896"/>
        </pc:sldMkLst>
        <pc:spChg chg="add">
          <ac:chgData name="Allana Cristine Marques Gonçalves" userId="S::allana.goncalves@defesa.gov.br::14cc0285-ee6d-4c5e-82da-c3015f2ab45b" providerId="AD" clId="Web-{095D23F3-CD7C-F623-74A6-78E409689E0C}" dt="2022-07-14T03:13:25.489" v="282"/>
          <ac:spMkLst>
            <pc:docMk/>
            <pc:sldMk cId="4058669958" sldId="896"/>
            <ac:spMk id="3" creationId="{030D3C80-B4D1-7090-6980-C9A891E5B424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4:43.444" v="305" actId="1076"/>
          <ac:spMkLst>
            <pc:docMk/>
            <pc:sldMk cId="4058669958" sldId="896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4:26.475" v="302" actId="1076"/>
          <ac:spMkLst>
            <pc:docMk/>
            <pc:sldMk cId="4058669958" sldId="896"/>
            <ac:spMk id="8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5:08.616" v="309" actId="1076"/>
          <ac:spMkLst>
            <pc:docMk/>
            <pc:sldMk cId="4058669958" sldId="896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5:21.398" v="311" actId="1076"/>
          <ac:spMkLst>
            <pc:docMk/>
            <pc:sldMk cId="4058669958" sldId="896"/>
            <ac:spMk id="1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4:43.444" v="306" actId="1076"/>
          <ac:spMkLst>
            <pc:docMk/>
            <pc:sldMk cId="4058669958" sldId="896"/>
            <ac:spMk id="1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5:14.632" v="310" actId="1076"/>
          <ac:spMkLst>
            <pc:docMk/>
            <pc:sldMk cId="4058669958" sldId="896"/>
            <ac:spMk id="1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11:38.251" v="263" actId="1076"/>
          <ac:spMkLst>
            <pc:docMk/>
            <pc:sldMk cId="4058669958" sldId="896"/>
            <ac:spMk id="13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095D23F3-CD7C-F623-74A6-78E409689E0C}" dt="2022-07-14T03:13:48.552" v="297"/>
          <ac:spMkLst>
            <pc:docMk/>
            <pc:sldMk cId="4058669958" sldId="896"/>
            <ac:spMk id="17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095D23F3-CD7C-F623-74A6-78E409689E0C}" dt="2022-07-14T03:13:45.677" v="296" actId="20577"/>
          <ac:spMkLst>
            <pc:docMk/>
            <pc:sldMk cId="4058669958" sldId="896"/>
            <ac:spMk id="19" creationId="{618FB6F4-14E6-846C-36E2-C64E06CA8E29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15:30.476" v="313" actId="1076"/>
          <ac:picMkLst>
            <pc:docMk/>
            <pc:sldMk cId="4058669958" sldId="896"/>
            <ac:picMk id="4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4:43.444" v="304" actId="1076"/>
          <ac:picMkLst>
            <pc:docMk/>
            <pc:sldMk cId="4058669958" sldId="896"/>
            <ac:picMk id="5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4:29.709" v="303" actId="1076"/>
          <ac:picMkLst>
            <pc:docMk/>
            <pc:sldMk cId="4058669958" sldId="896"/>
            <ac:picMk id="6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2:10.378" v="267" actId="1076"/>
          <ac:picMkLst>
            <pc:docMk/>
            <pc:sldMk cId="4058669958" sldId="896"/>
            <ac:picMk id="14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1:47.876" v="265" actId="1076"/>
          <ac:picMkLst>
            <pc:docMk/>
            <pc:sldMk cId="4058669958" sldId="896"/>
            <ac:picMk id="15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3:15:26.320" v="312" actId="1076"/>
          <ac:picMkLst>
            <pc:docMk/>
            <pc:sldMk cId="4058669958" sldId="896"/>
            <ac:picMk id="16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095D23F3-CD7C-F623-74A6-78E409689E0C}" dt="2022-07-14T02:37:31.026" v="3" actId="1076"/>
        <pc:sldMkLst>
          <pc:docMk/>
          <pc:sldMk cId="777281750" sldId="898"/>
        </pc:sldMkLst>
        <pc:picChg chg="mod">
          <ac:chgData name="Allana Cristine Marques Gonçalves" userId="S::allana.goncalves@defesa.gov.br::14cc0285-ee6d-4c5e-82da-c3015f2ab45b" providerId="AD" clId="Web-{095D23F3-CD7C-F623-74A6-78E409689E0C}" dt="2022-07-14T02:37:18.636" v="1" actId="1076"/>
          <ac:picMkLst>
            <pc:docMk/>
            <pc:sldMk cId="777281750" sldId="898"/>
            <ac:picMk id="2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095D23F3-CD7C-F623-74A6-78E409689E0C}" dt="2022-07-14T02:37:31.026" v="3" actId="1076"/>
          <ac:picMkLst>
            <pc:docMk/>
            <pc:sldMk cId="777281750" sldId="898"/>
            <ac:picMk id="10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095D23F3-CD7C-F623-74A6-78E409689E0C}" dt="2022-07-14T03:21:44.594" v="340" actId="14100"/>
        <pc:sldMkLst>
          <pc:docMk/>
          <pc:sldMk cId="2084844487" sldId="920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1:30.906" v="336" actId="1076"/>
          <ac:spMkLst>
            <pc:docMk/>
            <pc:sldMk cId="2084844487" sldId="920"/>
            <ac:spMk id="3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095D23F3-CD7C-F623-74A6-78E409689E0C}" dt="2022-07-14T03:21:44.594" v="340" actId="14100"/>
          <ac:picMkLst>
            <pc:docMk/>
            <pc:sldMk cId="2084844487" sldId="920"/>
            <ac:picMk id="2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095D23F3-CD7C-F623-74A6-78E409689E0C}" dt="2022-07-14T03:10:59.922" v="258" actId="20577"/>
        <pc:sldMkLst>
          <pc:docMk/>
          <pc:sldMk cId="2240989715" sldId="937"/>
        </pc:sldMkLst>
        <pc:graphicFrameChg chg="modGraphic">
          <ac:chgData name="Allana Cristine Marques Gonçalves" userId="S::allana.goncalves@defesa.gov.br::14cc0285-ee6d-4c5e-82da-c3015f2ab45b" providerId="AD" clId="Web-{095D23F3-CD7C-F623-74A6-78E409689E0C}" dt="2022-07-14T03:10:59.922" v="258" actId="20577"/>
          <ac:graphicFrameMkLst>
            <pc:docMk/>
            <pc:sldMk cId="2240989715" sldId="937"/>
            <ac:graphicFrameMk id="636" creationId="{67AC028C-26D1-B87E-E84E-9EA9AD53ADA4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095D23F3-CD7C-F623-74A6-78E409689E0C}" dt="2022-07-14T03:25:00.305" v="354" actId="1076"/>
        <pc:sldMkLst>
          <pc:docMk/>
          <pc:sldMk cId="2842861829" sldId="940"/>
        </pc:sldMkLst>
        <pc:spChg chg="mod">
          <ac:chgData name="Allana Cristine Marques Gonçalves" userId="S::allana.goncalves@defesa.gov.br::14cc0285-ee6d-4c5e-82da-c3015f2ab45b" providerId="AD" clId="Web-{095D23F3-CD7C-F623-74A6-78E409689E0C}" dt="2022-07-14T03:24:27.929" v="351" actId="1076"/>
          <ac:spMkLst>
            <pc:docMk/>
            <pc:sldMk cId="2842861829" sldId="940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24:15.945" v="349" actId="1076"/>
          <ac:spMkLst>
            <pc:docMk/>
            <pc:sldMk cId="2842861829" sldId="940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24:51.539" v="353" actId="1076"/>
          <ac:spMkLst>
            <pc:docMk/>
            <pc:sldMk cId="2842861829" sldId="940"/>
            <ac:spMk id="5" creationId="{B19407AF-C374-3204-518D-B41FBAE1EFB1}"/>
          </ac:spMkLst>
        </pc:spChg>
        <pc:spChg chg="mod">
          <ac:chgData name="Allana Cristine Marques Gonçalves" userId="S::allana.goncalves@defesa.gov.br::14cc0285-ee6d-4c5e-82da-c3015f2ab45b" providerId="AD" clId="Web-{095D23F3-CD7C-F623-74A6-78E409689E0C}" dt="2022-07-14T03:25:00.305" v="354" actId="1076"/>
          <ac:spMkLst>
            <pc:docMk/>
            <pc:sldMk cId="2842861829" sldId="940"/>
            <ac:spMk id="8" creationId="{1E57812F-1A96-D61C-2E78-0B2176BEBCEE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5013DCA4-4538-665B-12C5-5218AC1E9A40}"/>
    <pc:docChg chg="modSld">
      <pc:chgData name="Allana Cristine Marques Gonçalves" userId="S::allana.goncalves@defesa.gov.br::14cc0285-ee6d-4c5e-82da-c3015f2ab45b" providerId="AD" clId="Web-{5013DCA4-4538-665B-12C5-5218AC1E9A40}" dt="2022-07-14T14:23:08.229" v="0" actId="1076"/>
      <pc:docMkLst>
        <pc:docMk/>
      </pc:docMkLst>
      <pc:sldChg chg="modSp">
        <pc:chgData name="Allana Cristine Marques Gonçalves" userId="S::allana.goncalves@defesa.gov.br::14cc0285-ee6d-4c5e-82da-c3015f2ab45b" providerId="AD" clId="Web-{5013DCA4-4538-665B-12C5-5218AC1E9A40}" dt="2022-07-14T14:23:08.229" v="0" actId="1076"/>
        <pc:sldMkLst>
          <pc:docMk/>
          <pc:sldMk cId="530899144" sldId="885"/>
        </pc:sldMkLst>
        <pc:spChg chg="mod">
          <ac:chgData name="Allana Cristine Marques Gonçalves" userId="S::allana.goncalves@defesa.gov.br::14cc0285-ee6d-4c5e-82da-c3015f2ab45b" providerId="AD" clId="Web-{5013DCA4-4538-665B-12C5-5218AC1E9A40}" dt="2022-07-14T14:23:08.229" v="0" actId="1076"/>
          <ac:spMkLst>
            <pc:docMk/>
            <pc:sldMk cId="530899144" sldId="885"/>
            <ac:spMk id="26" creationId="{5CCB9223-6FF1-7034-5DE1-CF70EDE8FD2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7B05533E-4367-0F2D-1903-EA1B18FAD5EF}"/>
    <pc:docChg chg="addSld delSld modSld sldOrd">
      <pc:chgData name="Allana Cristine Marques Gonçalves" userId="S::allana.goncalves@defesa.gov.br::14cc0285-ee6d-4c5e-82da-c3015f2ab45b" providerId="AD" clId="Web-{7B05533E-4367-0F2D-1903-EA1B18FAD5EF}" dt="2022-09-15T21:30:08.468" v="185"/>
      <pc:docMkLst>
        <pc:docMk/>
      </pc:docMkLst>
      <pc:sldChg chg="modSp">
        <pc:chgData name="Allana Cristine Marques Gonçalves" userId="S::allana.goncalves@defesa.gov.br::14cc0285-ee6d-4c5e-82da-c3015f2ab45b" providerId="AD" clId="Web-{7B05533E-4367-0F2D-1903-EA1B18FAD5EF}" dt="2022-09-15T21:27:28.636" v="183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7:10.698" v="181" actId="20577"/>
          <ac:spMkLst>
            <pc:docMk/>
            <pc:sldMk cId="3063329352" sldId="256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1:27:28.636" v="183" actId="1076"/>
          <ac:spMkLst>
            <pc:docMk/>
            <pc:sldMk cId="3063329352" sldId="256"/>
            <ac:spMk id="7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7:01.839" v="177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7:01.839" v="177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5:51.540" v="163" actId="1076"/>
        <pc:sldMkLst>
          <pc:docMk/>
          <pc:sldMk cId="3927752503" sldId="838"/>
        </pc:sldMkLst>
        <pc:picChg chg="mod">
          <ac:chgData name="Allana Cristine Marques Gonçalves" userId="S::allana.goncalves@defesa.gov.br::14cc0285-ee6d-4c5e-82da-c3015f2ab45b" providerId="AD" clId="Web-{7B05533E-4367-0F2D-1903-EA1B18FAD5EF}" dt="2022-09-15T21:25:51.540" v="163" actId="1076"/>
          <ac:picMkLst>
            <pc:docMk/>
            <pc:sldMk cId="3927752503" sldId="838"/>
            <ac:picMk id="4" creationId="{42AE0B3A-E134-40F0-A073-01A85615AC5B}"/>
          </ac:picMkLst>
        </pc:pic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6:57.589" v="175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57.589" v="175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 ord delCm">
        <pc:chgData name="Allana Cristine Marques Gonçalves" userId="S::allana.goncalves@defesa.gov.br::14cc0285-ee6d-4c5e-82da-c3015f2ab45b" providerId="AD" clId="Web-{7B05533E-4367-0F2D-1903-EA1B18FAD5EF}" dt="2022-09-15T21:30:08.468" v="185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10:36.317" v="15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6:44.542" v="171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44.542" v="171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modSp del">
        <pc:chgData name="Allana Cristine Marques Gonçalves" userId="S::allana.goncalves@defesa.gov.br::14cc0285-ee6d-4c5e-82da-c3015f2ab45b" providerId="AD" clId="Web-{7B05533E-4367-0F2D-1903-EA1B18FAD5EF}" dt="2022-09-15T21:23:53.163" v="159"/>
        <pc:sldMkLst>
          <pc:docMk/>
          <pc:sldMk cId="3249614071" sldId="933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0:52:41.433" v="1"/>
          <ac:spMkLst>
            <pc:docMk/>
            <pc:sldMk cId="3249614071" sldId="93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7B05533E-4367-0F2D-1903-EA1B18FAD5EF}" dt="2022-09-15T21:26:51.511" v="173" actId="20577"/>
        <pc:sldMkLst>
          <pc:docMk/>
          <pc:sldMk cId="1945491278" sldId="934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51.511" v="173" actId="20577"/>
          <ac:spMkLst>
            <pc:docMk/>
            <pc:sldMk cId="1945491278" sldId="934"/>
            <ac:spMk id="3" creationId="{00000000-0000-0000-0000-000000000000}"/>
          </ac:spMkLst>
        </pc:spChg>
      </pc:sldChg>
      <pc:sldChg chg="addSp delSp modSp add ord replId">
        <pc:chgData name="Allana Cristine Marques Gonçalves" userId="S::allana.goncalves@defesa.gov.br::14cc0285-ee6d-4c5e-82da-c3015f2ab45b" providerId="AD" clId="Web-{7B05533E-4367-0F2D-1903-EA1B18FAD5EF}" dt="2022-09-15T21:12:17.913" v="158" actId="20577"/>
        <pc:sldMkLst>
          <pc:docMk/>
          <pc:sldMk cId="3962770364" sldId="935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0:55:55.391" v="22"/>
          <ac:spMkLst>
            <pc:docMk/>
            <pc:sldMk cId="3962770364" sldId="935"/>
            <ac:spMk id="2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7B05533E-4367-0F2D-1903-EA1B18FAD5EF}" dt="2022-09-15T20:55:59.485" v="23"/>
          <ac:spMkLst>
            <pc:docMk/>
            <pc:sldMk cId="3962770364" sldId="935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0:55:47.844" v="19" actId="14100"/>
          <ac:spMkLst>
            <pc:docMk/>
            <pc:sldMk cId="3962770364" sldId="935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7B05533E-4367-0F2D-1903-EA1B18FAD5EF}" dt="2022-09-15T20:56:02.672" v="24"/>
          <ac:spMkLst>
            <pc:docMk/>
            <pc:sldMk cId="3962770364" sldId="935"/>
            <ac:spMk id="6" creationId="{F195E590-F32A-12FB-41A7-34810606D331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0:56:53.923" v="35" actId="20577"/>
          <ac:spMkLst>
            <pc:docMk/>
            <pc:sldMk cId="3962770364" sldId="935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7B05533E-4367-0F2D-1903-EA1B18FAD5EF}" dt="2022-09-15T21:12:17.913" v="158" actId="20577"/>
          <ac:spMkLst>
            <pc:docMk/>
            <pc:sldMk cId="3962770364" sldId="935"/>
            <ac:spMk id="9" creationId="{0C778F23-0577-AF8D-06A8-9E8DEECE4A9E}"/>
          </ac:spMkLst>
        </pc:spChg>
        <pc:picChg chg="add mod">
          <ac:chgData name="Allana Cristine Marques Gonçalves" userId="S::allana.goncalves@defesa.gov.br::14cc0285-ee6d-4c5e-82da-c3015f2ab45b" providerId="AD" clId="Web-{7B05533E-4367-0F2D-1903-EA1B18FAD5EF}" dt="2022-09-15T20:58:53.645" v="67" actId="1076"/>
          <ac:picMkLst>
            <pc:docMk/>
            <pc:sldMk cId="3962770364" sldId="935"/>
            <ac:picMk id="8" creationId="{AE4FC073-BB2E-9887-1173-B3EE98FFBC02}"/>
          </ac:picMkLst>
        </pc:picChg>
      </pc:sldChg>
      <pc:sldChg chg="delSp modSp add del ord replId">
        <pc:chgData name="Allana Cristine Marques Gonçalves" userId="S::allana.goncalves@defesa.gov.br::14cc0285-ee6d-4c5e-82da-c3015f2ab45b" providerId="AD" clId="Web-{7B05533E-4367-0F2D-1903-EA1B18FAD5EF}" dt="2022-09-15T21:23:54.288" v="160"/>
        <pc:sldMkLst>
          <pc:docMk/>
          <pc:sldMk cId="643378283" sldId="936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0:59:48.052" v="78" actId="20577"/>
          <ac:spMkLst>
            <pc:docMk/>
            <pc:sldMk cId="643378283" sldId="93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0:59:36.271" v="74"/>
          <ac:spMkLst>
            <pc:docMk/>
            <pc:sldMk cId="643378283" sldId="936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7B05533E-4367-0F2D-1903-EA1B18FAD5EF}" dt="2022-09-15T21:09:26.659" v="115"/>
          <ac:spMkLst>
            <pc:docMk/>
            <pc:sldMk cId="643378283" sldId="936"/>
            <ac:spMk id="9" creationId="{0C778F23-0577-AF8D-06A8-9E8DEECE4A9E}"/>
          </ac:spMkLst>
        </pc:spChg>
        <pc:picChg chg="del">
          <ac:chgData name="Allana Cristine Marques Gonçalves" userId="S::allana.goncalves@defesa.gov.br::14cc0285-ee6d-4c5e-82da-c3015f2ab45b" providerId="AD" clId="Web-{7B05533E-4367-0F2D-1903-EA1B18FAD5EF}" dt="2022-09-15T21:09:01.705" v="79"/>
          <ac:picMkLst>
            <pc:docMk/>
            <pc:sldMk cId="643378283" sldId="936"/>
            <ac:picMk id="8" creationId="{AE4FC073-BB2E-9887-1173-B3EE98FFBC02}"/>
          </ac:picMkLst>
        </pc:picChg>
      </pc:sldChg>
      <pc:sldChg chg="modSp add del replId">
        <pc:chgData name="Allana Cristine Marques Gonçalves" userId="S::allana.goncalves@defesa.gov.br::14cc0285-ee6d-4c5e-82da-c3015f2ab45b" providerId="AD" clId="Web-{7B05533E-4367-0F2D-1903-EA1B18FAD5EF}" dt="2022-09-15T21:26:31.744" v="169"/>
        <pc:sldMkLst>
          <pc:docMk/>
          <pc:sldMk cId="3736596505" sldId="936"/>
        </pc:sldMkLst>
        <pc:spChg chg="mod">
          <ac:chgData name="Allana Cristine Marques Gonçalves" userId="S::allana.goncalves@defesa.gov.br::14cc0285-ee6d-4c5e-82da-c3015f2ab45b" providerId="AD" clId="Web-{7B05533E-4367-0F2D-1903-EA1B18FAD5EF}" dt="2022-09-15T21:26:21.369" v="168" actId="20577"/>
          <ac:spMkLst>
            <pc:docMk/>
            <pc:sldMk cId="3736596505" sldId="936"/>
            <ac:spMk id="2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2BF5CCC5-7C1B-4C48-87B1-34816516E677}"/>
    <pc:docChg chg="delSld modSld sldOrd">
      <pc:chgData name="Allana Cristine Marques Gonçalves" userId="S::allana.goncalves@defesa.gov.br::14cc0285-ee6d-4c5e-82da-c3015f2ab45b" providerId="AD" clId="Web-{2BF5CCC5-7C1B-4C48-87B1-34816516E677}" dt="2022-09-20T19:57:57.342" v="102" actId="20577"/>
      <pc:docMkLst>
        <pc:docMk/>
      </pc:docMkLst>
      <pc:sldChg chg="modSp">
        <pc:chgData name="Allana Cristine Marques Gonçalves" userId="S::allana.goncalves@defesa.gov.br::14cc0285-ee6d-4c5e-82da-c3015f2ab45b" providerId="AD" clId="Web-{2BF5CCC5-7C1B-4C48-87B1-34816516E677}" dt="2022-09-20T19:57:35.810" v="98" actId="1076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2BF5CCC5-7C1B-4C48-87B1-34816516E677}" dt="2022-09-20T19:57:35.810" v="98" actId="1076"/>
          <ac:spMkLst>
            <pc:docMk/>
            <pc:sldMk cId="2078846869" sldId="847"/>
            <ac:spMk id="3" creationId="{840BC55B-3D4A-47C1-85F1-D72D6C4239C3}"/>
          </ac:spMkLst>
        </pc:spChg>
      </pc:sldChg>
      <pc:sldChg chg="del ord">
        <pc:chgData name="Allana Cristine Marques Gonçalves" userId="S::allana.goncalves@defesa.gov.br::14cc0285-ee6d-4c5e-82da-c3015f2ab45b" providerId="AD" clId="Web-{2BF5CCC5-7C1B-4C48-87B1-34816516E677}" dt="2022-09-20T19:57:30.357" v="97"/>
        <pc:sldMkLst>
          <pc:docMk/>
          <pc:sldMk cId="2149267729" sldId="936"/>
        </pc:sldMkLst>
      </pc:sldChg>
      <pc:sldChg chg="addSp delSp modSp ord">
        <pc:chgData name="Allana Cristine Marques Gonçalves" userId="S::allana.goncalves@defesa.gov.br::14cc0285-ee6d-4c5e-82da-c3015f2ab45b" providerId="AD" clId="Web-{2BF5CCC5-7C1B-4C48-87B1-34816516E677}" dt="2022-09-20T19:57:57.342" v="102" actId="20577"/>
        <pc:sldMkLst>
          <pc:docMk/>
          <pc:sldMk cId="1494310569" sldId="937"/>
        </pc:sldMkLst>
        <pc:spChg chg="del mod">
          <ac:chgData name="Allana Cristine Marques Gonçalves" userId="S::allana.goncalves@defesa.gov.br::14cc0285-ee6d-4c5e-82da-c3015f2ab45b" providerId="AD" clId="Web-{2BF5CCC5-7C1B-4C48-87B1-34816516E677}" dt="2022-09-20T19:56:48.621" v="88"/>
          <ac:spMkLst>
            <pc:docMk/>
            <pc:sldMk cId="1494310569" sldId="937"/>
            <ac:spMk id="3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2BF5CCC5-7C1B-4C48-87B1-34816516E677}" dt="2022-09-20T19:57:57.342" v="102" actId="20577"/>
          <ac:spMkLst>
            <pc:docMk/>
            <pc:sldMk cId="1494310569" sldId="937"/>
            <ac:spMk id="5" creationId="{E530EDC6-0204-72B8-FFB7-D1730AFF70DA}"/>
          </ac:spMkLst>
        </pc:spChg>
        <pc:spChg chg="add del mod">
          <ac:chgData name="Allana Cristine Marques Gonçalves" userId="S::allana.goncalves@defesa.gov.br::14cc0285-ee6d-4c5e-82da-c3015f2ab45b" providerId="AD" clId="Web-{2BF5CCC5-7C1B-4C48-87B1-34816516E677}" dt="2022-09-20T19:56:59.903" v="90"/>
          <ac:spMkLst>
            <pc:docMk/>
            <pc:sldMk cId="1494310569" sldId="937"/>
            <ac:spMk id="8" creationId="{56E9C8ED-2616-310E-497D-E39F0F4F47AA}"/>
          </ac:spMkLst>
        </pc:spChg>
        <pc:picChg chg="add mod">
          <ac:chgData name="Allana Cristine Marques Gonçalves" userId="S::allana.goncalves@defesa.gov.br::14cc0285-ee6d-4c5e-82da-c3015f2ab45b" providerId="AD" clId="Web-{2BF5CCC5-7C1B-4C48-87B1-34816516E677}" dt="2022-09-20T19:57:20.856" v="96" actId="1076"/>
          <ac:picMkLst>
            <pc:docMk/>
            <pc:sldMk cId="1494310569" sldId="937"/>
            <ac:picMk id="10" creationId="{D49A206E-469E-9320-571A-027115FA3044}"/>
          </ac:picMkLst>
        </pc:picChg>
      </pc:sldChg>
      <pc:sldChg chg="del ord">
        <pc:chgData name="Allana Cristine Marques Gonçalves" userId="S::allana.goncalves@defesa.gov.br::14cc0285-ee6d-4c5e-82da-c3015f2ab45b" providerId="AD" clId="Web-{2BF5CCC5-7C1B-4C48-87B1-34816516E677}" dt="2022-09-20T19:56:50.621" v="89"/>
        <pc:sldMkLst>
          <pc:docMk/>
          <pc:sldMk cId="3953774626" sldId="938"/>
        </pc:sldMkLst>
      </pc:sldChg>
    </pc:docChg>
  </pc:docChgLst>
  <pc:docChgLst>
    <pc:chgData name="Allana Cristine Marques Gonçalves" userId="S::allana.goncalves@defesa.gov.br::14cc0285-ee6d-4c5e-82da-c3015f2ab45b" providerId="AD" clId="Web-{54D27730-629D-9844-936A-24BB1C61BEA7}"/>
    <pc:docChg chg="addSld delSld modSld sldOrd">
      <pc:chgData name="Allana Cristine Marques Gonçalves" userId="S::allana.goncalves@defesa.gov.br::14cc0285-ee6d-4c5e-82da-c3015f2ab45b" providerId="AD" clId="Web-{54D27730-629D-9844-936A-24BB1C61BEA7}" dt="2022-07-13T20:25:18.456" v="2440" actId="14100"/>
      <pc:docMkLst>
        <pc:docMk/>
      </pc:docMkLst>
      <pc:sldChg chg="modSp">
        <pc:chgData name="Allana Cristine Marques Gonçalves" userId="S::allana.goncalves@defesa.gov.br::14cc0285-ee6d-4c5e-82da-c3015f2ab45b" providerId="AD" clId="Web-{54D27730-629D-9844-936A-24BB1C61BEA7}" dt="2022-07-13T18:50:57.106" v="1301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50:57.106" v="1301" actId="1076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0:41.340" v="1298" actId="20577"/>
          <ac:spMkLst>
            <pc:docMk/>
            <pc:sldMk cId="3063329352" sldId="256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0:04.089" v="1291" actId="14100"/>
          <ac:spMkLst>
            <pc:docMk/>
            <pc:sldMk cId="3063329352" sldId="256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0:00.573" v="1290" actId="1076"/>
          <ac:spMkLst>
            <pc:docMk/>
            <pc:sldMk cId="3063329352" sldId="256"/>
            <ac:spMk id="9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8:51:08.059" v="1303" actId="14100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51:08.059" v="1303" actId="14100"/>
          <ac:spMkLst>
            <pc:docMk/>
            <pc:sldMk cId="1771336840" sldId="688"/>
            <ac:spMk id="3" creationId="{00000000-0000-0000-0000-000000000000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8:57:26.959" v="1373" actId="14100"/>
        <pc:sldMkLst>
          <pc:docMk/>
          <pc:sldMk cId="4120503140" sldId="770"/>
        </pc:sldMkLst>
        <pc:spChg chg="add mod ord">
          <ac:chgData name="Allana Cristine Marques Gonçalves" userId="S::allana.goncalves@defesa.gov.br::14cc0285-ee6d-4c5e-82da-c3015f2ab45b" providerId="AD" clId="Web-{54D27730-629D-9844-936A-24BB1C61BEA7}" dt="2022-07-13T18:56:53.099" v="1366" actId="1076"/>
          <ac:spMkLst>
            <pc:docMk/>
            <pc:sldMk cId="4120503140" sldId="770"/>
            <ac:spMk id="5" creationId="{648ADDFC-DAAA-40B6-8BE7-2C32E6B6C42A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6:44.817" v="1364" actId="1076"/>
          <ac:spMkLst>
            <pc:docMk/>
            <pc:sldMk cId="4120503140" sldId="770"/>
            <ac:spMk id="6" creationId="{00000000-0000-0000-0000-000000000000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8:56:44.849" v="1365" actId="1076"/>
          <ac:spMkLst>
            <pc:docMk/>
            <pc:sldMk cId="4120503140" sldId="770"/>
            <ac:spMk id="7" creationId="{D60B4455-29CC-BCA0-F16D-E18564EF24D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4:13.470" v="1323"/>
          <ac:spMkLst>
            <pc:docMk/>
            <pc:sldMk cId="4120503140" sldId="770"/>
            <ac:spMk id="8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8:57:16.521" v="1372"/>
          <ac:spMkLst>
            <pc:docMk/>
            <pc:sldMk cId="4120503140" sldId="770"/>
            <ac:spMk id="9" creationId="{B6B0C103-C7A9-C952-074A-AABDB42BEF63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56:53.115" v="1367" actId="1076"/>
          <ac:spMkLst>
            <pc:docMk/>
            <pc:sldMk cId="4120503140" sldId="770"/>
            <ac:spMk id="12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56:28.098" v="1361" actId="1076"/>
          <ac:picMkLst>
            <pc:docMk/>
            <pc:sldMk cId="4120503140" sldId="770"/>
            <ac:picMk id="10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8:57:26.959" v="1373" actId="14100"/>
          <ac:picMkLst>
            <pc:docMk/>
            <pc:sldMk cId="4120503140" sldId="770"/>
            <ac:picMk id="11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05:49.206" v="1430" actId="1076"/>
        <pc:sldMkLst>
          <pc:docMk/>
          <pc:sldMk cId="2937662485" sldId="774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05:49.206" v="1430" actId="1076"/>
          <ac:spMkLst>
            <pc:docMk/>
            <pc:sldMk cId="2937662485" sldId="774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01:25.074" v="1393" actId="1076"/>
          <ac:spMkLst>
            <pc:docMk/>
            <pc:sldMk cId="2937662485" sldId="774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01:03.793" v="1390"/>
          <ac:spMkLst>
            <pc:docMk/>
            <pc:sldMk cId="2937662485" sldId="774"/>
            <ac:spMk id="8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01:13.090" v="1391"/>
          <ac:spMkLst>
            <pc:docMk/>
            <pc:sldMk cId="2937662485" sldId="774"/>
            <ac:spMk id="9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54D27730-629D-9844-936A-24BB1C61BEA7}" dt="2022-07-13T19:03:14.124" v="1394"/>
          <ac:picMkLst>
            <pc:docMk/>
            <pc:sldMk cId="2937662485" sldId="774"/>
            <ac:picMk id="2" creationId="{00000000-0000-0000-0000-000000000000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04:00.828" v="1404" actId="14100"/>
          <ac:picMkLst>
            <pc:docMk/>
            <pc:sldMk cId="2937662485" sldId="774"/>
            <ac:picMk id="3" creationId="{66C5E15F-CED7-330B-84A0-CFF24E8702FE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00:16.557" v="1383" actId="20577"/>
        <pc:sldMkLst>
          <pc:docMk/>
          <pc:sldMk cId="3516547893" sldId="826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00:16.557" v="1383" actId="20577"/>
          <ac:spMkLst>
            <pc:docMk/>
            <pc:sldMk cId="3516547893" sldId="82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17:30.206" v="762" actId="1076"/>
          <ac:spMkLst>
            <pc:docMk/>
            <pc:sldMk cId="3516547893" sldId="826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17:35.815" v="763" actId="1076"/>
          <ac:spMkLst>
            <pc:docMk/>
            <pc:sldMk cId="3516547893" sldId="826"/>
            <ac:spMk id="8" creationId="{00000000-0000-0000-0000-000000000000}"/>
          </ac:spMkLst>
        </pc:spChg>
        <pc:picChg chg="add del mod">
          <ac:chgData name="Allana Cristine Marques Gonçalves" userId="S::allana.goncalves@defesa.gov.br::14cc0285-ee6d-4c5e-82da-c3015f2ab45b" providerId="AD" clId="Web-{54D27730-629D-9844-936A-24BB1C61BEA7}" dt="2022-07-13T17:20:37.756" v="766"/>
          <ac:picMkLst>
            <pc:docMk/>
            <pc:sldMk cId="3516547893" sldId="826"/>
            <ac:picMk id="3" creationId="{5EED7BE8-8733-E539-CC45-ED6C71FC7BC9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22:57.650" v="789" actId="1076"/>
          <ac:picMkLst>
            <pc:docMk/>
            <pc:sldMk cId="3516547893" sldId="826"/>
            <ac:picMk id="5" creationId="{F3ED445C-E2E1-DC2C-CC26-3E9595EEA19E}"/>
          </ac:picMkLst>
        </pc:picChg>
        <pc:picChg chg="add del mod">
          <ac:chgData name="Allana Cristine Marques Gonçalves" userId="S::allana.goncalves@defesa.gov.br::14cc0285-ee6d-4c5e-82da-c3015f2ab45b" providerId="AD" clId="Web-{54D27730-629D-9844-936A-24BB1C61BEA7}" dt="2022-07-13T17:25:28.371" v="790"/>
          <ac:picMkLst>
            <pc:docMk/>
            <pc:sldMk cId="3516547893" sldId="826"/>
            <ac:picMk id="7" creationId="{C7D4C033-3DB8-9E1B-84BC-982E488DDFCA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25:47.809" v="799"/>
          <ac:picMkLst>
            <pc:docMk/>
            <pc:sldMk cId="3516547893" sldId="826"/>
            <ac:picMk id="10" creationId="{74949387-E209-4F18-5CC6-23579686A069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19:11:35.621" v="1443" actId="1076"/>
        <pc:sldMkLst>
          <pc:docMk/>
          <pc:sldMk cId="4146184433" sldId="827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0:04.775" v="1437"/>
          <ac:spMkLst>
            <pc:docMk/>
            <pc:sldMk cId="4146184433" sldId="827"/>
            <ac:spMk id="2" creationId="{D7156F7D-7495-F395-C1A9-0C0C9F4AD275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00:28.511" v="1384" actId="20577"/>
          <ac:spMkLst>
            <pc:docMk/>
            <pc:sldMk cId="4146184433" sldId="827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0:27.338" v="1442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1:35.621" v="1443" actId="1076"/>
          <ac:spMkLst>
            <pc:docMk/>
            <pc:sldMk cId="4146184433" sldId="827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01.530" v="818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01.530" v="818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7:39.374" v="814" actId="20577"/>
        <pc:sldMkLst>
          <pc:docMk/>
          <pc:sldMk cId="1434004690" sldId="84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7:39.374" v="814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23.687" v="819" actId="20577"/>
        <pc:sldMkLst>
          <pc:docMk/>
          <pc:sldMk cId="2480392379" sldId="842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23.687" v="819" actId="20577"/>
          <ac:spMkLst>
            <pc:docMk/>
            <pc:sldMk cId="2480392379" sldId="84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38.016" v="820" actId="20577"/>
        <pc:sldMkLst>
          <pc:docMk/>
          <pc:sldMk cId="4293432703" sldId="843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38.016" v="820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44.422" v="821" actId="20577"/>
        <pc:sldMkLst>
          <pc:docMk/>
          <pc:sldMk cId="4044323840" sldId="844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44.422" v="821" actId="20577"/>
          <ac:spMkLst>
            <pc:docMk/>
            <pc:sldMk cId="4044323840" sldId="84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8:55.063" v="822" actId="20577"/>
        <pc:sldMkLst>
          <pc:docMk/>
          <pc:sldMk cId="776696986" sldId="845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8:55.063" v="822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29:02.844" v="823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29:02.844" v="823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4:38:51.303" v="6"/>
        <pc:sldMkLst>
          <pc:docMk/>
          <pc:sldMk cId="640003830" sldId="865"/>
        </pc:sldMkLst>
        <pc:grpChg chg="mod">
          <ac:chgData name="Allana Cristine Marques Gonçalves" userId="S::allana.goncalves@defesa.gov.br::14cc0285-ee6d-4c5e-82da-c3015f2ab45b" providerId="AD" clId="Web-{54D27730-629D-9844-936A-24BB1C61BEA7}" dt="2022-07-13T14:38:18.989" v="0" actId="1076"/>
          <ac:grpSpMkLst>
            <pc:docMk/>
            <pc:sldMk cId="640003830" sldId="865"/>
            <ac:grpSpMk id="139" creationId="{00000000-0000-0000-0000-000000000000}"/>
          </ac:grpSpMkLst>
        </pc:grpChg>
      </pc:sldChg>
      <pc:sldChg chg="add del">
        <pc:chgData name="Allana Cristine Marques Gonçalves" userId="S::allana.goncalves@defesa.gov.br::14cc0285-ee6d-4c5e-82da-c3015f2ab45b" providerId="AD" clId="Web-{54D27730-629D-9844-936A-24BB1C61BEA7}" dt="2022-07-13T14:43:01.589" v="84"/>
        <pc:sldMkLst>
          <pc:docMk/>
          <pc:sldMk cId="3506831951" sldId="866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4:45:25.015" v="143"/>
        <pc:sldMkLst>
          <pc:docMk/>
          <pc:sldMk cId="800550029" sldId="867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4:52:40.790" v="273"/>
        <pc:sldMkLst>
          <pc:docMk/>
          <pc:sldMk cId="2910582933" sldId="868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4:55:54.373" v="321"/>
        <pc:sldMkLst>
          <pc:docMk/>
          <pc:sldMk cId="3970950683" sldId="86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4:55:25.278" v="315" actId="1076"/>
          <ac:spMkLst>
            <pc:docMk/>
            <pc:sldMk cId="3970950683" sldId="869"/>
            <ac:spMk id="53" creationId="{CC32BB6D-3588-44CC-827C-38F6F28992F7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4:59:45.925" v="372"/>
        <pc:sldMkLst>
          <pc:docMk/>
          <pc:sldMk cId="3012440717" sldId="870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5:05:38.589" v="424"/>
        <pc:sldMkLst>
          <pc:docMk/>
          <pc:sldMk cId="380320662" sldId="87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5:01:09.474" v="393" actId="1076"/>
          <ac:spMkLst>
            <pc:docMk/>
            <pc:sldMk cId="380320662" sldId="871"/>
            <ac:spMk id="11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54D27730-629D-9844-936A-24BB1C61BEA7}" dt="2022-07-13T15:08:12.811" v="446"/>
        <pc:sldMkLst>
          <pc:docMk/>
          <pc:sldMk cId="1977433163" sldId="872"/>
        </pc:sldMkLst>
      </pc:sldChg>
      <pc:sldChg chg="addSp delSp modSp del">
        <pc:chgData name="Allana Cristine Marques Gonçalves" userId="S::allana.goncalves@defesa.gov.br::14cc0285-ee6d-4c5e-82da-c3015f2ab45b" providerId="AD" clId="Web-{54D27730-629D-9844-936A-24BB1C61BEA7}" dt="2022-07-13T15:10:09.767" v="482"/>
        <pc:sldMkLst>
          <pc:docMk/>
          <pc:sldMk cId="3627189632" sldId="873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5:08:33.359" v="453" actId="1076"/>
          <ac:spMkLst>
            <pc:docMk/>
            <pc:sldMk cId="3627189632" sldId="873"/>
            <ac:spMk id="12" creationId="{00000000-0000-0000-0000-000000000000}"/>
          </ac:spMkLst>
        </pc:spChg>
      </pc:sldChg>
      <pc:sldChg chg="addSp delSp del">
        <pc:chgData name="Allana Cristine Marques Gonçalves" userId="S::allana.goncalves@defesa.gov.br::14cc0285-ee6d-4c5e-82da-c3015f2ab45b" providerId="AD" clId="Web-{54D27730-629D-9844-936A-24BB1C61BEA7}" dt="2022-07-13T15:15:39.358" v="515"/>
        <pc:sldMkLst>
          <pc:docMk/>
          <pc:sldMk cId="2953928416" sldId="874"/>
        </pc:sldMkLst>
        <pc:spChg chg="add del">
          <ac:chgData name="Allana Cristine Marques Gonçalves" userId="S::allana.goncalves@defesa.gov.br::14cc0285-ee6d-4c5e-82da-c3015f2ab45b" providerId="AD" clId="Web-{54D27730-629D-9844-936A-24BB1C61BEA7}" dt="2022-07-13T15:11:40.837" v="502"/>
          <ac:spMkLst>
            <pc:docMk/>
            <pc:sldMk cId="2953928416" sldId="874"/>
            <ac:spMk id="2" creationId="{52B22243-70F0-796D-4A77-720595CAC675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5:23:42.666" v="597"/>
        <pc:sldMkLst>
          <pc:docMk/>
          <pc:sldMk cId="1016005183" sldId="876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5:26:57.545" v="655"/>
        <pc:sldMkLst>
          <pc:docMk/>
          <pc:sldMk cId="2534140053" sldId="877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17:07:51.413" v="697"/>
        <pc:sldMkLst>
          <pc:docMk/>
          <pc:sldMk cId="1054697186" sldId="87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5:27:56.094" v="673" actId="14100"/>
          <ac:spMkLst>
            <pc:docMk/>
            <pc:sldMk cId="1054697186" sldId="878"/>
            <ac:spMk id="8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7:13:44.858" v="712"/>
        <pc:sldMkLst>
          <pc:docMk/>
          <pc:sldMk cId="3707208248" sldId="879"/>
        </pc:sldMkLst>
      </pc:sldChg>
      <pc:sldChg chg="addSp modSp add del">
        <pc:chgData name="Allana Cristine Marques Gonçalves" userId="S::allana.goncalves@defesa.gov.br::14cc0285-ee6d-4c5e-82da-c3015f2ab45b" providerId="AD" clId="Web-{54D27730-629D-9844-936A-24BB1C61BEA7}" dt="2022-07-13T17:49:20.571" v="939"/>
        <pc:sldMkLst>
          <pc:docMk/>
          <pc:sldMk cId="1450815123" sldId="880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7:47:33.616" v="913" actId="1076"/>
          <ac:spMkLst>
            <pc:docMk/>
            <pc:sldMk cId="1450815123" sldId="880"/>
            <ac:spMk id="4" creationId="{467E4FCC-C593-80CC-C23A-1FC4ED2F8389}"/>
          </ac:spMkLst>
        </pc:spChg>
      </pc:sldChg>
      <pc:sldChg chg="del">
        <pc:chgData name="Allana Cristine Marques Gonçalves" userId="S::allana.goncalves@defesa.gov.br::14cc0285-ee6d-4c5e-82da-c3015f2ab45b" providerId="AD" clId="Web-{54D27730-629D-9844-936A-24BB1C61BEA7}" dt="2022-07-13T19:29:27.147" v="1693"/>
        <pc:sldMkLst>
          <pc:docMk/>
          <pc:sldMk cId="1395039666" sldId="882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19:49:27.693" v="1900"/>
        <pc:sldMkLst>
          <pc:docMk/>
          <pc:sldMk cId="2177376728" sldId="883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20:03:43.153" v="2047"/>
        <pc:sldMkLst>
          <pc:docMk/>
          <pc:sldMk cId="1663471311" sldId="884"/>
        </pc:sldMkLst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20:14:06.423" v="2187" actId="1076"/>
        <pc:sldMkLst>
          <pc:docMk/>
          <pc:sldMk cId="530899144" sldId="885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14:06.361" v="2183" actId="1076"/>
          <ac:spMkLst>
            <pc:docMk/>
            <pc:sldMk cId="530899144" sldId="885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06:19.438" v="2065"/>
          <ac:spMkLst>
            <pc:docMk/>
            <pc:sldMk cId="530899144" sldId="885"/>
            <ac:spMk id="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35.312" v="2158" actId="1076"/>
          <ac:spMkLst>
            <pc:docMk/>
            <pc:sldMk cId="530899144" sldId="885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09:30.646" v="2119" actId="1076"/>
          <ac:spMkLst>
            <pc:docMk/>
            <pc:sldMk cId="530899144" sldId="885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50.907" v="2172" actId="1076"/>
          <ac:spMkLst>
            <pc:docMk/>
            <pc:sldMk cId="530899144" sldId="885"/>
            <ac:spMk id="21" creationId="{00000000-0000-0000-0000-000000000000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20:06:21.610" v="2066"/>
          <ac:spMkLst>
            <pc:docMk/>
            <pc:sldMk cId="530899144" sldId="885"/>
            <ac:spMk id="23" creationId="{9EACEDEE-31BC-A1D1-6A7F-8F0BA31ED8DF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20:06:21.625" v="2067"/>
          <ac:spMkLst>
            <pc:docMk/>
            <pc:sldMk cId="530899144" sldId="885"/>
            <ac:spMk id="25" creationId="{8C33F008-9C3D-AED3-6C51-18697BD2A8E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4:06.423" v="2187" actId="1076"/>
          <ac:spMkLst>
            <pc:docMk/>
            <pc:sldMk cId="530899144" sldId="885"/>
            <ac:spMk id="26" creationId="{5CCB9223-6FF1-7034-5DE1-CF70EDE8FD2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0:12.084" v="2126" actId="1076"/>
          <ac:spMkLst>
            <pc:docMk/>
            <pc:sldMk cId="530899144" sldId="885"/>
            <ac:spMk id="4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92" v="2185" actId="1076"/>
          <ac:spMkLst>
            <pc:docMk/>
            <pc:sldMk cId="530899144" sldId="885"/>
            <ac:spMk id="4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408" v="2186" actId="1076"/>
          <ac:spMkLst>
            <pc:docMk/>
            <pc:sldMk cId="530899144" sldId="885"/>
            <ac:spMk id="4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01.406" v="2163" actId="1076"/>
          <ac:spMkLst>
            <pc:docMk/>
            <pc:sldMk cId="530899144" sldId="885"/>
            <ac:spMk id="6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42.110" v="2170" actId="1076"/>
          <ac:spMkLst>
            <pc:docMk/>
            <pc:sldMk cId="530899144" sldId="885"/>
            <ac:spMk id="6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3:34.516" v="2168" actId="1076"/>
          <ac:spMkLst>
            <pc:docMk/>
            <pc:sldMk cId="530899144" sldId="885"/>
            <ac:spMk id="6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07.405" v="2149" actId="1076"/>
          <ac:spMkLst>
            <pc:docMk/>
            <pc:sldMk cId="530899144" sldId="885"/>
            <ac:spMk id="6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1:54.779" v="2147" actId="1076"/>
          <ac:spMkLst>
            <pc:docMk/>
            <pc:sldMk cId="530899144" sldId="885"/>
            <ac:spMk id="6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76" v="2184" actId="1076"/>
          <ac:spMkLst>
            <pc:docMk/>
            <pc:sldMk cId="530899144" sldId="885"/>
            <ac:spMk id="7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220" v="2173" actId="1076"/>
          <ac:spMkLst>
            <pc:docMk/>
            <pc:sldMk cId="530899144" sldId="885"/>
            <ac:spMk id="7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30" v="2181" actId="1076"/>
          <ac:spMkLst>
            <pc:docMk/>
            <pc:sldMk cId="530899144" sldId="885"/>
            <ac:spMk id="7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16.499" v="2151" actId="14100"/>
          <ac:spMkLst>
            <pc:docMk/>
            <pc:sldMk cId="530899144" sldId="885"/>
            <ac:spMk id="78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2:10.577" v="2150" actId="1076"/>
          <ac:spMkLst>
            <pc:docMk/>
            <pc:sldMk cId="530899144" sldId="885"/>
            <ac:spMk id="8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1:59.311" v="2148" actId="1076"/>
          <ac:spMkLst>
            <pc:docMk/>
            <pc:sldMk cId="530899144" sldId="885"/>
            <ac:spMk id="8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1:40.717" v="2144" actId="1076"/>
          <ac:spMkLst>
            <pc:docMk/>
            <pc:sldMk cId="530899144" sldId="885"/>
            <ac:spMk id="8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4:06.345" v="2182" actId="1076"/>
          <ac:spMkLst>
            <pc:docMk/>
            <pc:sldMk cId="530899144" sldId="885"/>
            <ac:spMk id="86" creationId="{00000000-0000-0000-0000-000000000000}"/>
          </ac:spMkLst>
        </pc:spChg>
        <pc:grpChg chg="mod">
          <ac:chgData name="Allana Cristine Marques Gonçalves" userId="S::allana.goncalves@defesa.gov.br::14cc0285-ee6d-4c5e-82da-c3015f2ab45b" providerId="AD" clId="Web-{54D27730-629D-9844-936A-24BB1C61BEA7}" dt="2022-07-13T20:13:45.798" v="2171" actId="1076"/>
          <ac:grpSpMkLst>
            <pc:docMk/>
            <pc:sldMk cId="530899144" sldId="885"/>
            <ac:grpSpMk id="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36" v="2174" actId="1076"/>
          <ac:grpSpMkLst>
            <pc:docMk/>
            <pc:sldMk cId="530899144" sldId="885"/>
            <ac:grpSpMk id="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51" v="2175" actId="1076"/>
          <ac:grpSpMkLst>
            <pc:docMk/>
            <pc:sldMk cId="530899144" sldId="885"/>
            <ac:grpSpMk id="10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67" v="2176" actId="1076"/>
          <ac:grpSpMkLst>
            <pc:docMk/>
            <pc:sldMk cId="530899144" sldId="885"/>
            <ac:grpSpMk id="11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67" v="2177" actId="1076"/>
          <ac:grpSpMkLst>
            <pc:docMk/>
            <pc:sldMk cId="530899144" sldId="885"/>
            <ac:grpSpMk id="12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83" v="2178" actId="1076"/>
          <ac:grpSpMkLst>
            <pc:docMk/>
            <pc:sldMk cId="530899144" sldId="885"/>
            <ac:grpSpMk id="22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298" v="2179" actId="1076"/>
          <ac:grpSpMkLst>
            <pc:docMk/>
            <pc:sldMk cId="530899144" sldId="885"/>
            <ac:grpSpMk id="6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14:06.314" v="2180" actId="1076"/>
          <ac:grpSpMkLst>
            <pc:docMk/>
            <pc:sldMk cId="530899144" sldId="885"/>
            <ac:grpSpMk id="70" creationId="{00000000-0000-0000-0000-000000000000}"/>
          </ac:grpSpMkLst>
        </pc:grpChg>
      </pc:sldChg>
      <pc:sldChg chg="del">
        <pc:chgData name="Allana Cristine Marques Gonçalves" userId="S::allana.goncalves@defesa.gov.br::14cc0285-ee6d-4c5e-82da-c3015f2ab45b" providerId="AD" clId="Web-{54D27730-629D-9844-936A-24BB1C61BEA7}" dt="2022-07-13T20:19:21.728" v="2265"/>
        <pc:sldMkLst>
          <pc:docMk/>
          <pc:sldMk cId="2076184667" sldId="886"/>
        </pc:sldMkLst>
      </pc:sldChg>
      <pc:sldChg chg="del">
        <pc:chgData name="Allana Cristine Marques Gonçalves" userId="S::allana.goncalves@defesa.gov.br::14cc0285-ee6d-4c5e-82da-c3015f2ab45b" providerId="AD" clId="Web-{54D27730-629D-9844-936A-24BB1C61BEA7}" dt="2022-07-13T20:19:18.541" v="2264"/>
        <pc:sldMkLst>
          <pc:docMk/>
          <pc:sldMk cId="2198050937" sldId="887"/>
        </pc:sldMkLst>
      </pc:sldChg>
      <pc:sldChg chg="modSp del">
        <pc:chgData name="Allana Cristine Marques Gonçalves" userId="S::allana.goncalves@defesa.gov.br::14cc0285-ee6d-4c5e-82da-c3015f2ab45b" providerId="AD" clId="Web-{54D27730-629D-9844-936A-24BB1C61BEA7}" dt="2022-07-13T20:23:31.406" v="2347"/>
        <pc:sldMkLst>
          <pc:docMk/>
          <pc:sldMk cId="3382997565" sldId="88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19:30.197" v="2267" actId="1076"/>
          <ac:spMkLst>
            <pc:docMk/>
            <pc:sldMk cId="3382997565" sldId="888"/>
            <ac:spMk id="9" creationId="{2EEB567D-2BC5-48F5-8BF7-F0E6050FEFD9}"/>
          </ac:spMkLst>
        </pc:spChg>
      </pc:sldChg>
      <pc:sldChg chg="modSp">
        <pc:chgData name="Allana Cristine Marques Gonçalves" userId="S::allana.goncalves@defesa.gov.br::14cc0285-ee6d-4c5e-82da-c3015f2ab45b" providerId="AD" clId="Web-{54D27730-629D-9844-936A-24BB1C61BEA7}" dt="2022-07-13T20:24:14.251" v="2423" actId="1076"/>
        <pc:sldMkLst>
          <pc:docMk/>
          <pc:sldMk cId="3087263633" sldId="88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24:14.251" v="2409" actId="1076"/>
          <ac:spMkLst>
            <pc:docMk/>
            <pc:sldMk cId="3087263633" sldId="889"/>
            <ac:spMk id="5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06" actId="1076"/>
          <ac:spMkLst>
            <pc:docMk/>
            <pc:sldMk cId="3087263633" sldId="889"/>
            <ac:spMk id="10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21" actId="1076"/>
          <ac:spMkLst>
            <pc:docMk/>
            <pc:sldMk cId="3087263633" sldId="889"/>
            <ac:spMk id="21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5" actId="1076"/>
          <ac:spMkLst>
            <pc:docMk/>
            <pc:sldMk cId="3087263633" sldId="889"/>
            <ac:spMk id="2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20" actId="1076"/>
          <ac:spMkLst>
            <pc:docMk/>
            <pc:sldMk cId="3087263633" sldId="889"/>
            <ac:spMk id="4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08" actId="1076"/>
          <ac:spMkLst>
            <pc:docMk/>
            <pc:sldMk cId="3087263633" sldId="889"/>
            <ac:spMk id="6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05" actId="1076"/>
          <ac:spMkLst>
            <pc:docMk/>
            <pc:sldMk cId="3087263633" sldId="889"/>
            <ac:spMk id="6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23" actId="1076"/>
          <ac:spMkLst>
            <pc:docMk/>
            <pc:sldMk cId="3087263633" sldId="889"/>
            <ac:spMk id="7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7" actId="1076"/>
          <ac:spMkLst>
            <pc:docMk/>
            <pc:sldMk cId="3087263633" sldId="889"/>
            <ac:spMk id="7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8" actId="1076"/>
          <ac:spMkLst>
            <pc:docMk/>
            <pc:sldMk cId="3087263633" sldId="889"/>
            <ac:spMk id="8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3" actId="1076"/>
          <ac:spMkLst>
            <pc:docMk/>
            <pc:sldMk cId="3087263633" sldId="889"/>
            <ac:spMk id="94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4:14.251" v="2412" actId="1076"/>
          <ac:spMkLst>
            <pc:docMk/>
            <pc:sldMk cId="3087263633" sldId="889"/>
            <ac:spMk id="95" creationId="{00000000-0000-0000-0000-000000000000}"/>
          </ac:spMkLst>
        </pc:s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9" actId="1076"/>
          <ac:grpSpMkLst>
            <pc:docMk/>
            <pc:sldMk cId="3087263633" sldId="889"/>
            <ac:grpSpMk id="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22" actId="1076"/>
          <ac:grpSpMkLst>
            <pc:docMk/>
            <pc:sldMk cId="3087263633" sldId="889"/>
            <ac:grpSpMk id="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6" actId="1076"/>
          <ac:grpSpMkLst>
            <pc:docMk/>
            <pc:sldMk cId="3087263633" sldId="889"/>
            <ac:grpSpMk id="23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4" actId="1076"/>
          <ac:grpSpMkLst>
            <pc:docMk/>
            <pc:sldMk cId="3087263633" sldId="889"/>
            <ac:grpSpMk id="91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1" actId="1076"/>
          <ac:grpSpMkLst>
            <pc:docMk/>
            <pc:sldMk cId="3087263633" sldId="889"/>
            <ac:grpSpMk id="96" creationId="{00000000-0000-0000-0000-000000000000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20:24:14.251" v="2410" actId="1076"/>
          <ac:grpSpMkLst>
            <pc:docMk/>
            <pc:sldMk cId="3087263633" sldId="889"/>
            <ac:grpSpMk id="99" creationId="{00000000-0000-0000-0000-000000000000}"/>
          </ac:grpSpMkLst>
        </pc:grpChg>
        <pc:picChg chg="mod">
          <ac:chgData name="Allana Cristine Marques Gonçalves" userId="S::allana.goncalves@defesa.gov.br::14cc0285-ee6d-4c5e-82da-c3015f2ab45b" providerId="AD" clId="Web-{54D27730-629D-9844-936A-24BB1C61BEA7}" dt="2022-07-13T20:24:14.251" v="2407" actId="1076"/>
          <ac:picMkLst>
            <pc:docMk/>
            <pc:sldMk cId="3087263633" sldId="889"/>
            <ac:picMk id="7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20:25:18.456" v="2440" actId="14100"/>
        <pc:sldMkLst>
          <pc:docMk/>
          <pc:sldMk cId="3395425438" sldId="893"/>
        </pc:sldMkLst>
        <pc:picChg chg="mod">
          <ac:chgData name="Allana Cristine Marques Gonçalves" userId="S::allana.goncalves@defesa.gov.br::14cc0285-ee6d-4c5e-82da-c3015f2ab45b" providerId="AD" clId="Web-{54D27730-629D-9844-936A-24BB1C61BEA7}" dt="2022-07-13T20:25:18.456" v="2440" actId="14100"/>
          <ac:picMkLst>
            <pc:docMk/>
            <pc:sldMk cId="3395425438" sldId="893"/>
            <ac:picMk id="1026" creationId="{00000000-0000-0000-0000-000000000000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20:24:56.846" v="2432" actId="14100"/>
        <pc:sldMkLst>
          <pc:docMk/>
          <pc:sldMk cId="2751422277" sldId="894"/>
        </pc:sldMkLst>
        <pc:picChg chg="mod">
          <ac:chgData name="Allana Cristine Marques Gonçalves" userId="S::allana.goncalves@defesa.gov.br::14cc0285-ee6d-4c5e-82da-c3015f2ab45b" providerId="AD" clId="Web-{54D27730-629D-9844-936A-24BB1C61BEA7}" dt="2022-07-13T20:24:56.846" v="2432" actId="14100"/>
          <ac:picMkLst>
            <pc:docMk/>
            <pc:sldMk cId="2751422277" sldId="894"/>
            <ac:picMk id="2" creationId="{00000000-0000-0000-0000-000000000000}"/>
          </ac:picMkLst>
        </pc:picChg>
      </pc:sldChg>
      <pc:sldChg chg="del">
        <pc:chgData name="Allana Cristine Marques Gonçalves" userId="S::allana.goncalves@defesa.gov.br::14cc0285-ee6d-4c5e-82da-c3015f2ab45b" providerId="AD" clId="Web-{54D27730-629D-9844-936A-24BB1C61BEA7}" dt="2022-07-13T17:45:34.176" v="887"/>
        <pc:sldMkLst>
          <pc:docMk/>
          <pc:sldMk cId="3078097145" sldId="897"/>
        </pc:sldMkLst>
      </pc:sldChg>
      <pc:sldChg chg="delSp modSp">
        <pc:chgData name="Allana Cristine Marques Gonçalves" userId="S::allana.goncalves@defesa.gov.br::14cc0285-ee6d-4c5e-82da-c3015f2ab45b" providerId="AD" clId="Web-{54D27730-629D-9844-936A-24BB1C61BEA7}" dt="2022-07-13T19:22:35.247" v="1603" actId="14100"/>
        <pc:sldMkLst>
          <pc:docMk/>
          <pc:sldMk cId="777281750" sldId="898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7:47:02.350" v="907"/>
          <ac:spMkLst>
            <pc:docMk/>
            <pc:sldMk cId="777281750" sldId="898"/>
            <ac:spMk id="4" creationId="{80F369E5-D6FC-4C2A-BC03-47616E9ED847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2:35.247" v="1603" actId="14100"/>
          <ac:spMkLst>
            <pc:docMk/>
            <pc:sldMk cId="777281750" sldId="898"/>
            <ac:spMk id="5" creationId="{EF45DA35-5857-48B0-B3C0-55079D9B0C59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46:21.130" v="897" actId="20577"/>
          <ac:spMkLst>
            <pc:docMk/>
            <pc:sldMk cId="777281750" sldId="898"/>
            <ac:spMk id="6" creationId="{4F0EFA8C-FE45-498C-BF08-8EA9477061A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06:50.607" v="1021" actId="1076"/>
          <ac:spMkLst>
            <pc:docMk/>
            <pc:sldMk cId="777281750" sldId="898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07:30.999" v="1031" actId="1076"/>
          <ac:spMkLst>
            <pc:docMk/>
            <pc:sldMk cId="777281750" sldId="898"/>
            <ac:spMk id="9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06:53.185" v="1022" actId="1076"/>
          <ac:picMkLst>
            <pc:docMk/>
            <pc:sldMk cId="777281750" sldId="898"/>
            <ac:picMk id="2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8:07:36.999" v="1032" actId="1076"/>
          <ac:picMkLst>
            <pc:docMk/>
            <pc:sldMk cId="777281750" sldId="898"/>
            <ac:picMk id="10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28.199" v="1602" actId="14100"/>
        <pc:sldMkLst>
          <pc:docMk/>
          <pc:sldMk cId="3407076594" sldId="89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09:37.892" v="1057" actId="14100"/>
          <ac:spMkLst>
            <pc:docMk/>
            <pc:sldMk cId="3407076594" sldId="899"/>
            <ac:spMk id="2" creationId="{3CA62CB7-5ED8-4408-A9F0-7715AC32770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08:06.437" v="1034"/>
          <ac:spMkLst>
            <pc:docMk/>
            <pc:sldMk cId="3407076594" sldId="899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08:05.531" v="1033"/>
          <ac:spMkLst>
            <pc:docMk/>
            <pc:sldMk cId="3407076594" sldId="899"/>
            <ac:spMk id="6" creationId="{2D8BD35E-B076-4F29-8C2B-E2D5AB748148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8:08:53.375" v="1047"/>
          <ac:spMkLst>
            <pc:docMk/>
            <pc:sldMk cId="3407076594" sldId="899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28.199" v="1602" actId="14100"/>
          <ac:spMkLst>
            <pc:docMk/>
            <pc:sldMk cId="3407076594" sldId="899"/>
            <ac:spMk id="8" creationId="{C18864DD-17C2-3328-A842-531EB8219E2E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18:08:07.749" v="1036"/>
          <ac:spMkLst>
            <pc:docMk/>
            <pc:sldMk cId="3407076594" sldId="899"/>
            <ac:spMk id="10" creationId="{23F7F733-00E7-B85B-FCD4-D27623E6B80E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4:07.706" v="1088" actId="1076"/>
          <ac:spMkLst>
            <pc:docMk/>
            <pc:sldMk cId="3407076594" sldId="899"/>
            <ac:spMk id="12" creationId="{C2CBF4D7-89F1-D747-11B0-1B2E55593205}"/>
          </ac:spMkLst>
        </pc:spChg>
        <pc:spChg chg="add del">
          <ac:chgData name="Allana Cristine Marques Gonçalves" userId="S::allana.goncalves@defesa.gov.br::14cc0285-ee6d-4c5e-82da-c3015f2ab45b" providerId="AD" clId="Web-{54D27730-629D-9844-936A-24BB1C61BEA7}" dt="2022-07-13T18:09:10.001" v="1052"/>
          <ac:spMkLst>
            <pc:docMk/>
            <pc:sldMk cId="3407076594" sldId="899"/>
            <ac:spMk id="13" creationId="{2395469B-D594-3B0B-1D87-BD259C56E928}"/>
          </ac:spMkLst>
        </pc:spChg>
        <pc:picChg chg="mod ord">
          <ac:chgData name="Allana Cristine Marques Gonçalves" userId="S::allana.goncalves@defesa.gov.br::14cc0285-ee6d-4c5e-82da-c3015f2ab45b" providerId="AD" clId="Web-{54D27730-629D-9844-936A-24BB1C61BEA7}" dt="2022-07-13T18:09:24.782" v="1056" actId="1076"/>
          <ac:picMkLst>
            <pc:docMk/>
            <pc:sldMk cId="3407076594" sldId="899"/>
            <ac:picMk id="3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21.512" v="1601" actId="14100"/>
        <pc:sldMkLst>
          <pc:docMk/>
          <pc:sldMk cId="44458385" sldId="900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34:50.332" v="1098" actId="14100"/>
          <ac:spMkLst>
            <pc:docMk/>
            <pc:sldMk cId="44458385" sldId="900"/>
            <ac:spMk id="2" creationId="{3CA62CB7-5ED8-4408-A9F0-7715AC32770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3:31.033" v="1079"/>
          <ac:spMkLst>
            <pc:docMk/>
            <pc:sldMk cId="44458385" sldId="900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3:30.127" v="1078"/>
          <ac:spMkLst>
            <pc:docMk/>
            <pc:sldMk cId="44458385" sldId="900"/>
            <ac:spMk id="6" creationId="{2D8BD35E-B076-4F29-8C2B-E2D5AB748148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8:33:06.564" v="1070"/>
          <ac:spMkLst>
            <pc:docMk/>
            <pc:sldMk cId="44458385" sldId="900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6:22.444" v="1127" actId="20577"/>
          <ac:spMkLst>
            <pc:docMk/>
            <pc:sldMk cId="44458385" sldId="900"/>
            <ac:spMk id="8" creationId="{D78F5E09-802C-19A6-21FE-8342A31D5B23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21.512" v="1601" actId="14100"/>
          <ac:spMkLst>
            <pc:docMk/>
            <pc:sldMk cId="44458385" sldId="900"/>
            <ac:spMk id="10" creationId="{E4D3B8F5-03D9-1056-DD3B-0BEF1D905B1E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3:36.143" v="1081" actId="1076"/>
          <ac:spMkLst>
            <pc:docMk/>
            <pc:sldMk cId="44458385" sldId="900"/>
            <ac:spMk id="12" creationId="{71684412-A493-9691-D708-379A63C772AA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34:55.129" v="1099" actId="1076"/>
          <ac:picMkLst>
            <pc:docMk/>
            <pc:sldMk cId="44458385" sldId="900"/>
            <ac:picMk id="3" creationId="{00000000-0000-0000-0000-000000000000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8:32:51.626" v="1063"/>
          <ac:picMkLst>
            <pc:docMk/>
            <pc:sldMk cId="44458385" sldId="900"/>
            <ac:picMk id="4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12.762" v="1600" actId="14100"/>
        <pc:sldMkLst>
          <pc:docMk/>
          <pc:sldMk cId="1769170171" sldId="90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8:39:10.854" v="1173" actId="20577"/>
          <ac:spMkLst>
            <pc:docMk/>
            <pc:sldMk cId="1769170171" sldId="901"/>
            <ac:spMk id="2" creationId="{3CA62CB7-5ED8-4408-A9F0-7715AC32770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12.762" v="1600" actId="14100"/>
          <ac:spMkLst>
            <pc:docMk/>
            <pc:sldMk cId="1769170171" sldId="901"/>
            <ac:spMk id="4" creationId="{1432FFF2-23A5-E889-08C0-B49871740D5A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5:07.223" v="1101"/>
          <ac:spMkLst>
            <pc:docMk/>
            <pc:sldMk cId="1769170171" sldId="901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5:06.348" v="1100"/>
          <ac:spMkLst>
            <pc:docMk/>
            <pc:sldMk cId="1769170171" sldId="901"/>
            <ac:spMk id="6" creationId="{2D8BD35E-B076-4F29-8C2B-E2D5AB74814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5:15.833" v="1104"/>
          <ac:spMkLst>
            <pc:docMk/>
            <pc:sldMk cId="1769170171" sldId="901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9:02.401" v="1169" actId="20577"/>
          <ac:spMkLst>
            <pc:docMk/>
            <pc:sldMk cId="1769170171" sldId="901"/>
            <ac:spMk id="10" creationId="{F8EBFB7C-D89C-3069-2EB7-3099AB318CE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37:23.742" v="1137" actId="1076"/>
          <ac:spMkLst>
            <pc:docMk/>
            <pc:sldMk cId="1769170171" sldId="901"/>
            <ac:spMk id="11" creationId="{6DEC51BF-1DB3-3084-0548-50E52F7A20D2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37:13.226" v="1136" actId="14100"/>
          <ac:picMkLst>
            <pc:docMk/>
            <pc:sldMk cId="1769170171" sldId="901"/>
            <ac:picMk id="8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1:53.808" v="1598" actId="1076"/>
        <pc:sldMkLst>
          <pc:docMk/>
          <pc:sldMk cId="3058032981" sldId="902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9:21:45.714" v="1596" actId="1076"/>
          <ac:spMkLst>
            <pc:docMk/>
            <pc:sldMk cId="3058032981" sldId="902"/>
            <ac:spMk id="2" creationId="{3CA62CB7-5ED8-4408-A9F0-7715AC32770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1:53.808" v="1598" actId="1076"/>
          <ac:spMkLst>
            <pc:docMk/>
            <pc:sldMk cId="3058032981" sldId="902"/>
            <ac:spMk id="4" creationId="{FFE36050-BA0B-973D-E6A0-87761100D109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7:46.680" v="1140"/>
          <ac:spMkLst>
            <pc:docMk/>
            <pc:sldMk cId="3058032981" sldId="902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37:45.696" v="1139"/>
          <ac:spMkLst>
            <pc:docMk/>
            <pc:sldMk cId="3058032981" sldId="902"/>
            <ac:spMk id="6" creationId="{2D8BD35E-B076-4F29-8C2B-E2D5AB74814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42:22.890" v="1185" actId="20577"/>
          <ac:spMkLst>
            <pc:docMk/>
            <pc:sldMk cId="3058032981" sldId="902"/>
            <ac:spMk id="8" creationId="{1E030502-A9D7-9AD3-CEF6-DBE8D8E74E98}"/>
          </ac:spMkLst>
        </pc:sp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18:34.803" v="1556" actId="20577"/>
        <pc:sldMkLst>
          <pc:docMk/>
          <pc:sldMk cId="2568971206" sldId="903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8:34.803" v="1556" actId="20577"/>
          <ac:spMkLst>
            <pc:docMk/>
            <pc:sldMk cId="2568971206" sldId="903"/>
            <ac:spMk id="3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3:27.329" v="1201"/>
          <ac:spMkLst>
            <pc:docMk/>
            <pc:sldMk cId="2568971206" sldId="903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3:21.766" v="1200"/>
          <ac:spMkLst>
            <pc:docMk/>
            <pc:sldMk cId="2568971206" sldId="903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44:03.049" v="1208"/>
          <ac:spMkLst>
            <pc:docMk/>
            <pc:sldMk cId="2568971206" sldId="903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43:34.704" v="1202" actId="1076"/>
          <ac:spMkLst>
            <pc:docMk/>
            <pc:sldMk cId="2568971206" sldId="903"/>
            <ac:spMk id="8" creationId="{EAAE8288-ECE7-85A6-B6A2-DF932CBBB380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8:43:34.735" v="1203" actId="1076"/>
          <ac:spMkLst>
            <pc:docMk/>
            <pc:sldMk cId="2568971206" sldId="903"/>
            <ac:spMk id="10" creationId="{3FAA4AA9-3E89-27D2-D893-626CD2B8E49C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45:27.738" v="1241" actId="1076"/>
          <ac:picMkLst>
            <pc:docMk/>
            <pc:sldMk cId="2568971206" sldId="903"/>
            <ac:picMk id="4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2:00.339" v="1599" actId="14100"/>
        <pc:sldMkLst>
          <pc:docMk/>
          <pc:sldMk cId="3325324882" sldId="904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9:05.038" v="1560" actId="20577"/>
          <ac:spMkLst>
            <pc:docMk/>
            <pc:sldMk cId="3325324882" sldId="904"/>
            <ac:spMk id="2" creationId="{3CA62CB7-5ED8-4408-A9F0-7715AC32770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6:24.771" v="1247"/>
          <ac:spMkLst>
            <pc:docMk/>
            <pc:sldMk cId="3325324882" sldId="904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8:46:23.208" v="1246"/>
          <ac:spMkLst>
            <pc:docMk/>
            <pc:sldMk cId="3325324882" sldId="904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8:48:22.024" v="1278" actId="1076"/>
          <ac:spMkLst>
            <pc:docMk/>
            <pc:sldMk cId="3325324882" sldId="904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2:00.339" v="1599" actId="14100"/>
          <ac:spMkLst>
            <pc:docMk/>
            <pc:sldMk cId="3325324882" sldId="904"/>
            <ac:spMk id="8" creationId="{06F6C845-4904-8CB9-4AB7-83EABA3D719B}"/>
          </ac:spMkLst>
        </pc:spChg>
        <pc:spChg chg="add">
          <ac:chgData name="Allana Cristine Marques Gonçalves" userId="S::allana.goncalves@defesa.gov.br::14cc0285-ee6d-4c5e-82da-c3015f2ab45b" providerId="AD" clId="Web-{54D27730-629D-9844-936A-24BB1C61BEA7}" dt="2022-07-13T18:46:30.443" v="1249"/>
          <ac:spMkLst>
            <pc:docMk/>
            <pc:sldMk cId="3325324882" sldId="904"/>
            <ac:spMk id="10" creationId="{61E73BDA-B8C6-CD35-1F1C-DB6B5658E5B3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8:48:15.711" v="1277" actId="1076"/>
          <ac:picMkLst>
            <pc:docMk/>
            <pc:sldMk cId="3325324882" sldId="904"/>
            <ac:picMk id="3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1:35.167" v="1595" actId="1076"/>
        <pc:sldMkLst>
          <pc:docMk/>
          <pc:sldMk cId="1753332329" sldId="905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21:06.713" v="1593" actId="1076"/>
          <ac:spMkLst>
            <pc:docMk/>
            <pc:sldMk cId="1753332329" sldId="905"/>
            <ac:spMk id="2" creationId="{3CA62CB7-5ED8-4408-A9F0-7715AC32770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1:35.167" v="1595" actId="1076"/>
          <ac:spMkLst>
            <pc:docMk/>
            <pc:sldMk cId="1753332329" sldId="905"/>
            <ac:spMk id="4" creationId="{78542236-306A-BFD5-A5ED-945BE7F22F4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19:28.554" v="1563"/>
          <ac:spMkLst>
            <pc:docMk/>
            <pc:sldMk cId="1753332329" sldId="905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19:27.726" v="1562"/>
          <ac:spMkLst>
            <pc:docMk/>
            <pc:sldMk cId="1753332329" sldId="905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0:20.712" v="1580" actId="1076"/>
          <ac:spMkLst>
            <pc:docMk/>
            <pc:sldMk cId="1753332329" sldId="905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9:32.289" v="1567" actId="1076"/>
          <ac:spMkLst>
            <pc:docMk/>
            <pc:sldMk cId="1753332329" sldId="905"/>
            <ac:spMk id="10" creationId="{117F7641-D9BF-1342-48F0-A75BD3A35B20}"/>
          </ac:spMkLst>
        </pc:spChg>
        <pc:picChg chg="mod ord">
          <ac:chgData name="Allana Cristine Marques Gonçalves" userId="S::allana.goncalves@defesa.gov.br::14cc0285-ee6d-4c5e-82da-c3015f2ab45b" providerId="AD" clId="Web-{54D27730-629D-9844-936A-24BB1C61BEA7}" dt="2022-07-13T19:19:56.961" v="1577" actId="14100"/>
          <ac:picMkLst>
            <pc:docMk/>
            <pc:sldMk cId="1753332329" sldId="905"/>
            <ac:picMk id="8" creationId="{00000000-0000-0000-0000-000000000000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6:19.752" v="1652" actId="1076"/>
        <pc:sldMkLst>
          <pc:docMk/>
          <pc:sldMk cId="2537469093" sldId="906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9:24:18.327" v="1632" actId="1076"/>
          <ac:spMkLst>
            <pc:docMk/>
            <pc:sldMk cId="2537469093" sldId="906"/>
            <ac:spMk id="4" creationId="{CFFB5866-58F9-EC88-7A76-1D99119D376A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23:56.639" v="1626"/>
          <ac:spMkLst>
            <pc:docMk/>
            <pc:sldMk cId="2537469093" sldId="906"/>
            <ac:spMk id="5" creationId="{0A9F3D7E-345B-45E3-8D2D-6910D979B8CD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23:55.842" v="1625"/>
          <ac:spMkLst>
            <pc:docMk/>
            <pc:sldMk cId="2537469093" sldId="906"/>
            <ac:spMk id="6" creationId="{2D8BD35E-B076-4F29-8C2B-E2D5AB74814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24:34.187" v="1638"/>
          <ac:spMkLst>
            <pc:docMk/>
            <pc:sldMk cId="2537469093" sldId="906"/>
            <ac:spMk id="7" creationId="{8C13D52C-BD18-4527-B919-9A3B33F3A149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4:38.796" v="1639" actId="1076"/>
          <ac:spMkLst>
            <pc:docMk/>
            <pc:sldMk cId="2537469093" sldId="906"/>
            <ac:spMk id="9" creationId="{00000000-0000-0000-0000-000000000000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4:18.358" v="1633" actId="1076"/>
          <ac:spMkLst>
            <pc:docMk/>
            <pc:sldMk cId="2537469093" sldId="906"/>
            <ac:spMk id="10" creationId="{2C9B8211-D6EC-3B31-99B4-88573DFA7367}"/>
          </ac:spMkLst>
        </pc:spChg>
        <pc:graphicFrameChg chg="mod modGraphic">
          <ac:chgData name="Allana Cristine Marques Gonçalves" userId="S::allana.goncalves@defesa.gov.br::14cc0285-ee6d-4c5e-82da-c3015f2ab45b" providerId="AD" clId="Web-{54D27730-629D-9844-936A-24BB1C61BEA7}" dt="2022-07-13T19:26:19.752" v="1652" actId="1076"/>
          <ac:graphicFrameMkLst>
            <pc:docMk/>
            <pc:sldMk cId="2537469093" sldId="906"/>
            <ac:graphicFrameMk id="3" creationId="{00000000-0000-0000-0000-000000000000}"/>
          </ac:graphicFrameMkLst>
        </pc:graphicFrameChg>
        <pc:picChg chg="add mod">
          <ac:chgData name="Allana Cristine Marques Gonçalves" userId="S::allana.goncalves@defesa.gov.br::14cc0285-ee6d-4c5e-82da-c3015f2ab45b" providerId="AD" clId="Web-{54D27730-629D-9844-936A-24BB1C61BEA7}" dt="2022-07-13T19:26:09.752" v="1651" actId="1076"/>
          <ac:picMkLst>
            <pc:docMk/>
            <pc:sldMk cId="2537469093" sldId="906"/>
            <ac:picMk id="11" creationId="{1CF5184E-EED3-7706-EC54-C888E3AAFC51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54D27730-629D-9844-936A-24BB1C61BEA7}" dt="2022-07-13T19:28:39.240" v="1692" actId="1076"/>
        <pc:sldMkLst>
          <pc:docMk/>
          <pc:sldMk cId="351297357" sldId="907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28:28.755" v="1689" actId="1076"/>
          <ac:spMkLst>
            <pc:docMk/>
            <pc:sldMk cId="351297357" sldId="907"/>
            <ac:spMk id="2" creationId="{3CA62CB7-5ED8-4408-A9F0-7715AC327705}"/>
          </ac:spMkLst>
        </pc:spChg>
        <pc:spChg chg="add del">
          <ac:chgData name="Allana Cristine Marques Gonçalves" userId="S::allana.goncalves@defesa.gov.br::14cc0285-ee6d-4c5e-82da-c3015f2ab45b" providerId="AD" clId="Web-{54D27730-629D-9844-936A-24BB1C61BEA7}" dt="2022-07-13T19:27:27.660" v="1669"/>
          <ac:spMkLst>
            <pc:docMk/>
            <pc:sldMk cId="351297357" sldId="907"/>
            <ac:spMk id="5" creationId="{0A9F3D7E-345B-45E3-8D2D-6910D979B8CD}"/>
          </ac:spMkLst>
        </pc:spChg>
        <pc:spChg chg="add del">
          <ac:chgData name="Allana Cristine Marques Gonçalves" userId="S::allana.goncalves@defesa.gov.br::14cc0285-ee6d-4c5e-82da-c3015f2ab45b" providerId="AD" clId="Web-{54D27730-629D-9844-936A-24BB1C61BEA7}" dt="2022-07-13T19:27:27.660" v="1668"/>
          <ac:spMkLst>
            <pc:docMk/>
            <pc:sldMk cId="351297357" sldId="907"/>
            <ac:spMk id="6" creationId="{2D8BD35E-B076-4F29-8C2B-E2D5AB74814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28:39.240" v="1692" actId="1076"/>
          <ac:spMkLst>
            <pc:docMk/>
            <pc:sldMk cId="351297357" sldId="907"/>
            <ac:spMk id="7" creationId="{8C13D52C-BD18-4527-B919-9A3B33F3A14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8:24.349" v="1687" actId="1076"/>
          <ac:spMkLst>
            <pc:docMk/>
            <pc:sldMk cId="351297357" sldId="907"/>
            <ac:spMk id="8" creationId="{6DFDB347-0B83-DE00-D649-DE1E064B54C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28:24.365" v="1688" actId="1076"/>
          <ac:spMkLst>
            <pc:docMk/>
            <pc:sldMk cId="351297357" sldId="907"/>
            <ac:spMk id="10" creationId="{48FC883D-8C19-0D87-39F9-CD01531BC9B6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9:28:32.005" v="1690" actId="1076"/>
          <ac:picMkLst>
            <pc:docMk/>
            <pc:sldMk cId="351297357" sldId="907"/>
            <ac:picMk id="4" creationId="{00000000-0000-0000-0000-000000000000}"/>
          </ac:picMkLst>
        </pc:picChg>
      </pc:sldChg>
      <pc:sldChg chg="delSp modSp">
        <pc:chgData name="Allana Cristine Marques Gonçalves" userId="S::allana.goncalves@defesa.gov.br::14cc0285-ee6d-4c5e-82da-c3015f2ab45b" providerId="AD" clId="Web-{54D27730-629D-9844-936A-24BB1C61BEA7}" dt="2022-07-13T19:09:32.399" v="1436"/>
        <pc:sldMkLst>
          <pc:docMk/>
          <pc:sldMk cId="653006899" sldId="909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7:31:43.660" v="828"/>
          <ac:spMkLst>
            <pc:docMk/>
            <pc:sldMk cId="653006899" sldId="909"/>
            <ac:spMk id="7" creationId="{31028EFE-167A-4755-ACF8-FD7D978E5958}"/>
          </ac:spMkLst>
        </pc:spChg>
        <pc:graphicFrameChg chg="modGraphic">
          <ac:chgData name="Allana Cristine Marques Gonçalves" userId="S::allana.goncalves@defesa.gov.br::14cc0285-ee6d-4c5e-82da-c3015f2ab45b" providerId="AD" clId="Web-{54D27730-629D-9844-936A-24BB1C61BEA7}" dt="2022-07-13T19:06:48.676" v="1434" actId="20577"/>
          <ac:graphicFrameMkLst>
            <pc:docMk/>
            <pc:sldMk cId="653006899" sldId="909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54D27730-629D-9844-936A-24BB1C61BEA7}" dt="2022-07-13T19:09:32.399" v="1436"/>
          <ac:picMkLst>
            <pc:docMk/>
            <pc:sldMk cId="653006899" sldId="909"/>
            <ac:picMk id="83" creationId="{FED66075-2904-58BD-24FE-EC10FBA9586A}"/>
          </ac:picMkLst>
        </pc:picChg>
      </pc:sldChg>
      <pc:sldChg chg="modSp">
        <pc:chgData name="Allana Cristine Marques Gonçalves" userId="S::allana.goncalves@defesa.gov.br::14cc0285-ee6d-4c5e-82da-c3015f2ab45b" providerId="AD" clId="Web-{54D27730-629D-9844-936A-24BB1C61BEA7}" dt="2022-07-13T17:31:23.644" v="827" actId="14100"/>
        <pc:sldMkLst>
          <pc:docMk/>
          <pc:sldMk cId="2920174533" sldId="913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7:30:19.158" v="824" actId="14100"/>
          <ac:spMkLst>
            <pc:docMk/>
            <pc:sldMk cId="2920174533" sldId="913"/>
            <ac:spMk id="3" creationId="{AB1FB89E-1371-04E4-57D6-D362477AA9E3}"/>
          </ac:spMkLst>
        </pc:spChg>
        <pc:picChg chg="mod">
          <ac:chgData name="Allana Cristine Marques Gonçalves" userId="S::allana.goncalves@defesa.gov.br::14cc0285-ee6d-4c5e-82da-c3015f2ab45b" providerId="AD" clId="Web-{54D27730-629D-9844-936A-24BB1C61BEA7}" dt="2022-07-13T17:31:23.644" v="827" actId="14100"/>
          <ac:picMkLst>
            <pc:docMk/>
            <pc:sldMk cId="2920174533" sldId="913"/>
            <ac:picMk id="5" creationId="{0BC196F8-52E8-E784-E019-A318B5FEE737}"/>
          </ac:picMkLst>
        </pc:picChg>
      </pc:sldChg>
      <pc:sldChg chg="delAnim modAnim">
        <pc:chgData name="Allana Cristine Marques Gonçalves" userId="S::allana.goncalves@defesa.gov.br::14cc0285-ee6d-4c5e-82da-c3015f2ab45b" providerId="AD" clId="Web-{54D27730-629D-9844-936A-24BB1C61BEA7}" dt="2022-07-13T18:49:39.948" v="1287"/>
        <pc:sldMkLst>
          <pc:docMk/>
          <pc:sldMk cId="3376578140" sldId="915"/>
        </pc:sldMkLst>
      </pc:sldChg>
      <pc:sldChg chg="delAnim modAnim">
        <pc:chgData name="Allana Cristine Marques Gonçalves" userId="S::allana.goncalves@defesa.gov.br::14cc0285-ee6d-4c5e-82da-c3015f2ab45b" providerId="AD" clId="Web-{54D27730-629D-9844-936A-24BB1C61BEA7}" dt="2022-07-13T18:49:36.088" v="1286"/>
        <pc:sldMkLst>
          <pc:docMk/>
          <pc:sldMk cId="91268966" sldId="916"/>
        </pc:sldMkLst>
      </pc:sldChg>
      <pc:sldChg chg="modSp">
        <pc:chgData name="Allana Cristine Marques Gonçalves" userId="S::allana.goncalves@defesa.gov.br::14cc0285-ee6d-4c5e-82da-c3015f2ab45b" providerId="AD" clId="Web-{54D27730-629D-9844-936A-24BB1C61BEA7}" dt="2022-07-13T19:14:10.468" v="1476" actId="14100"/>
        <pc:sldMkLst>
          <pc:docMk/>
          <pc:sldMk cId="2140314767" sldId="917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13:57.265" v="1472" actId="1076"/>
          <ac:spMkLst>
            <pc:docMk/>
            <pc:sldMk cId="2140314767" sldId="917"/>
            <ac:spMk id="19" creationId="{145567FC-7926-7C88-1673-1C47BFE529B4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3:13.139" v="1462" actId="1076"/>
          <ac:spMkLst>
            <pc:docMk/>
            <pc:sldMk cId="2140314767" sldId="917"/>
            <ac:spMk id="32" creationId="{7BACB91F-979A-8BAD-1F8B-4C6CC316DE05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2:41.997" v="1451" actId="1076"/>
          <ac:spMkLst>
            <pc:docMk/>
            <pc:sldMk cId="2140314767" sldId="917"/>
            <ac:spMk id="34" creationId="{4FD9F8BA-0C10-3AAC-7BA2-CC677C873D25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2:56.748" v="1457" actId="1076"/>
          <ac:spMkLst>
            <pc:docMk/>
            <pc:sldMk cId="2140314767" sldId="917"/>
            <ac:spMk id="36" creationId="{ACEC3D94-B977-7CE6-FF2C-D167CE5F0C6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9:13:03.529" v="1459" actId="1076"/>
          <ac:spMkLst>
            <pc:docMk/>
            <pc:sldMk cId="2140314767" sldId="917"/>
            <ac:spMk id="38" creationId="{F3B38CC1-800B-E85C-9198-E75AF13ACE11}"/>
          </ac:spMkLst>
        </pc:spChg>
        <pc:grpChg chg="mod">
          <ac:chgData name="Allana Cristine Marques Gonçalves" userId="S::allana.goncalves@defesa.gov.br::14cc0285-ee6d-4c5e-82da-c3015f2ab45b" providerId="AD" clId="Web-{54D27730-629D-9844-936A-24BB1C61BEA7}" dt="2022-07-13T19:13:10.514" v="1461" actId="1076"/>
          <ac:grpSpMkLst>
            <pc:docMk/>
            <pc:sldMk cId="2140314767" sldId="917"/>
            <ac:grpSpMk id="20" creationId="{4B3831D6-2642-E569-C100-3AC3C8EFBB89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19:12:38.747" v="1450" actId="1076"/>
          <ac:grpSpMkLst>
            <pc:docMk/>
            <pc:sldMk cId="2140314767" sldId="917"/>
            <ac:grpSpMk id="24" creationId="{59DD72CF-534E-1AA9-C7A5-AEE68AF993C5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19:12:54.388" v="1456" actId="1076"/>
          <ac:grpSpMkLst>
            <pc:docMk/>
            <pc:sldMk cId="2140314767" sldId="917"/>
            <ac:grpSpMk id="27" creationId="{C1C63473-6D63-64EC-B88F-4ED544D03243}"/>
          </ac:grpSpMkLst>
        </pc:grpChg>
        <pc:grpChg chg="mod">
          <ac:chgData name="Allana Cristine Marques Gonçalves" userId="S::allana.goncalves@defesa.gov.br::14cc0285-ee6d-4c5e-82da-c3015f2ab45b" providerId="AD" clId="Web-{54D27730-629D-9844-936A-24BB1C61BEA7}" dt="2022-07-13T19:12:58.295" v="1458" actId="1076"/>
          <ac:grpSpMkLst>
            <pc:docMk/>
            <pc:sldMk cId="2140314767" sldId="917"/>
            <ac:grpSpMk id="30" creationId="{FFA2A9DF-3365-AEC1-B80D-D459E9FD9A26}"/>
          </ac:grpSpMkLst>
        </pc:grpChg>
        <pc:picChg chg="mod">
          <ac:chgData name="Allana Cristine Marques Gonçalves" userId="S::allana.goncalves@defesa.gov.br::14cc0285-ee6d-4c5e-82da-c3015f2ab45b" providerId="AD" clId="Web-{54D27730-629D-9844-936A-24BB1C61BEA7}" dt="2022-07-13T19:14:10.468" v="1476" actId="14100"/>
          <ac:picMkLst>
            <pc:docMk/>
            <pc:sldMk cId="2140314767" sldId="917"/>
            <ac:picMk id="4" creationId="{00F802D4-6D11-E386-5044-211A0B9A1335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9:13:27.577" v="1464" actId="688"/>
          <ac:picMkLst>
            <pc:docMk/>
            <pc:sldMk cId="2140314767" sldId="917"/>
            <ac:picMk id="8" creationId="{866B3A3A-03DE-D993-4444-91F92063BE41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9:13:49.280" v="1471" actId="1076"/>
          <ac:picMkLst>
            <pc:docMk/>
            <pc:sldMk cId="2140314767" sldId="917"/>
            <ac:picMk id="10" creationId="{D5AA5F22-6B7A-E3D2-6E96-935F002991C6}"/>
          </ac:picMkLst>
        </pc:picChg>
      </pc:sldChg>
      <pc:sldChg chg="delAnim modAnim">
        <pc:chgData name="Allana Cristine Marques Gonçalves" userId="S::allana.goncalves@defesa.gov.br::14cc0285-ee6d-4c5e-82da-c3015f2ab45b" providerId="AD" clId="Web-{54D27730-629D-9844-936A-24BB1C61BEA7}" dt="2022-07-13T18:49:23.463" v="1285"/>
        <pc:sldMkLst>
          <pc:docMk/>
          <pc:sldMk cId="3114655461" sldId="919"/>
        </pc:sldMkLst>
      </pc:sldChg>
      <pc:sldChg chg="addSp modSp">
        <pc:chgData name="Allana Cristine Marques Gonçalves" userId="S::allana.goncalves@defesa.gov.br::14cc0285-ee6d-4c5e-82da-c3015f2ab45b" providerId="AD" clId="Web-{54D27730-629D-9844-936A-24BB1C61BEA7}" dt="2022-07-13T19:14:40.313" v="1480" actId="14100"/>
        <pc:sldMkLst>
          <pc:docMk/>
          <pc:sldMk cId="767991133" sldId="921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4:38:40.068" v="4" actId="14100"/>
          <ac:spMkLst>
            <pc:docMk/>
            <pc:sldMk cId="767991133" sldId="921"/>
            <ac:spMk id="19" creationId="{145567FC-7926-7C88-1673-1C47BFE529B4}"/>
          </ac:spMkLst>
        </pc:spChg>
        <pc:grpChg chg="add mod">
          <ac:chgData name="Allana Cristine Marques Gonçalves" userId="S::allana.goncalves@defesa.gov.br::14cc0285-ee6d-4c5e-82da-c3015f2ab45b" providerId="AD" clId="Web-{54D27730-629D-9844-936A-24BB1C61BEA7}" dt="2022-07-13T14:38:36.974" v="3" actId="1076"/>
          <ac:grpSpMkLst>
            <pc:docMk/>
            <pc:sldMk cId="767991133" sldId="921"/>
            <ac:grpSpMk id="48" creationId="{88E7F59D-0AB0-74C2-919E-8C7285212F3B}"/>
          </ac:grpSpMkLst>
        </pc:grpChg>
        <pc:picChg chg="mod">
          <ac:chgData name="Allana Cristine Marques Gonçalves" userId="S::allana.goncalves@defesa.gov.br::14cc0285-ee6d-4c5e-82da-c3015f2ab45b" providerId="AD" clId="Web-{54D27730-629D-9844-936A-24BB1C61BEA7}" dt="2022-07-13T19:14:40.313" v="1480" actId="14100"/>
          <ac:picMkLst>
            <pc:docMk/>
            <pc:sldMk cId="767991133" sldId="921"/>
            <ac:picMk id="3" creationId="{2771B091-A5A8-C636-4085-FB54C3AD4BAC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9:16:04.190" v="1537" actId="14100"/>
        <pc:sldMkLst>
          <pc:docMk/>
          <pc:sldMk cId="1868567978" sldId="922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4:39:35.179" v="9"/>
          <ac:spMkLst>
            <pc:docMk/>
            <pc:sldMk cId="1868567978" sldId="922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4:40:47.977" v="25" actId="14100"/>
          <ac:spMkLst>
            <pc:docMk/>
            <pc:sldMk cId="1868567978" sldId="922"/>
            <ac:spMk id="51" creationId="{D8171A0F-5665-CA3D-E66D-9CBAD2F1A7D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04.190" v="1537" actId="14100"/>
          <ac:spMkLst>
            <pc:docMk/>
            <pc:sldMk cId="1868567978" sldId="922"/>
            <ac:spMk id="53" creationId="{7EA5DAC0-2466-4EBF-A82E-497B197828B4}"/>
          </ac:spMkLst>
        </pc:spChg>
        <pc:grpChg chg="del">
          <ac:chgData name="Allana Cristine Marques Gonçalves" userId="S::allana.goncalves@defesa.gov.br::14cc0285-ee6d-4c5e-82da-c3015f2ab45b" providerId="AD" clId="Web-{54D27730-629D-9844-936A-24BB1C61BEA7}" dt="2022-07-13T14:39:41.851" v="13"/>
          <ac:grpSpMkLst>
            <pc:docMk/>
            <pc:sldMk cId="1868567978" sldId="922"/>
            <ac:grpSpMk id="48" creationId="{88E7F59D-0AB0-74C2-919E-8C7285212F3B}"/>
          </ac:grpSpMkLst>
        </pc:grpChg>
        <pc:picChg chg="del">
          <ac:chgData name="Allana Cristine Marques Gonçalves" userId="S::allana.goncalves@defesa.gov.br::14cc0285-ee6d-4c5e-82da-c3015f2ab45b" providerId="AD" clId="Web-{54D27730-629D-9844-936A-24BB1C61BEA7}" dt="2022-07-13T14:39:35.913" v="10"/>
          <ac:picMkLst>
            <pc:docMk/>
            <pc:sldMk cId="1868567978" sldId="922"/>
            <ac:picMk id="3" creationId="{2771B091-A5A8-C636-4085-FB54C3AD4BAC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4:40:18.258" v="20" actId="14100"/>
          <ac:picMkLst>
            <pc:docMk/>
            <pc:sldMk cId="1868567978" sldId="922"/>
            <ac:picMk id="49" creationId="{F17720A0-070B-5440-A0F2-D209544B5DC3}"/>
          </ac:picMkLst>
        </pc:picChg>
      </pc:sldChg>
      <pc:sldChg chg="del">
        <pc:chgData name="Allana Cristine Marques Gonçalves" userId="S::allana.goncalves@defesa.gov.br::14cc0285-ee6d-4c5e-82da-c3015f2ab45b" providerId="AD" clId="Web-{54D27730-629D-9844-936A-24BB1C61BEA7}" dt="2022-07-13T14:38:52.459" v="7"/>
        <pc:sldMkLst>
          <pc:docMk/>
          <pc:sldMk cId="3951024701" sldId="922"/>
        </pc:sldMkLst>
      </pc:sldChg>
      <pc:sldChg chg="addSp delSp modSp add del replId">
        <pc:chgData name="Allana Cristine Marques Gonçalves" userId="S::allana.goncalves@defesa.gov.br::14cc0285-ee6d-4c5e-82da-c3015f2ab45b" providerId="AD" clId="Web-{54D27730-629D-9844-936A-24BB1C61BEA7}" dt="2022-07-13T19:16:39.956" v="1544" actId="14100"/>
        <pc:sldMkLst>
          <pc:docMk/>
          <pc:sldMk cId="3047900503" sldId="923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4:44:24.451" v="131" actId="14100"/>
          <ac:spMkLst>
            <pc:docMk/>
            <pc:sldMk cId="3047900503" sldId="923"/>
            <ac:spMk id="5" creationId="{75BE6A56-E71C-0656-397E-EDD998DABC9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39.956" v="1544" actId="14100"/>
          <ac:spMkLst>
            <pc:docMk/>
            <pc:sldMk cId="3047900503" sldId="923"/>
            <ac:spMk id="7" creationId="{CEF69B86-FB06-F78A-A53B-0D9AA2A38D9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4:44:24.451" v="132" actId="14100"/>
          <ac:spMkLst>
            <pc:docMk/>
            <pc:sldMk cId="3047900503" sldId="923"/>
            <ac:spMk id="9" creationId="{AF045712-AC9B-01AD-17C5-44EFE5131F4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4:45:07.780" v="142" actId="1076"/>
          <ac:spMkLst>
            <pc:docMk/>
            <pc:sldMk cId="3047900503" sldId="923"/>
            <ac:spMk id="11" creationId="{E92BBA61-C2F7-3656-EAD4-0B504687E723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43:06.308" v="107" actId="20577"/>
          <ac:spMkLst>
            <pc:docMk/>
            <pc:sldMk cId="3047900503" sldId="923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31.909" v="1542" actId="1076"/>
          <ac:spMkLst>
            <pc:docMk/>
            <pc:sldMk cId="3047900503" sldId="923"/>
            <ac:spMk id="14" creationId="{008C76C3-4997-5872-273C-D09DAF6A58F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19.815" v="1538" actId="20577"/>
          <ac:spMkLst>
            <pc:docMk/>
            <pc:sldMk cId="3047900503" sldId="923"/>
            <ac:spMk id="17" creationId="{20CE1143-390A-1A03-4F01-6276CBA2141A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43:23.621" v="111" actId="1076"/>
          <ac:spMkLst>
            <pc:docMk/>
            <pc:sldMk cId="3047900503" sldId="923"/>
            <ac:spMk id="51" creationId="{D8171A0F-5665-CA3D-E66D-9CBAD2F1A7D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3:10.246" v="108"/>
          <ac:spMkLst>
            <pc:docMk/>
            <pc:sldMk cId="3047900503" sldId="923"/>
            <ac:spMk id="53" creationId="{7EA5DAC0-2466-4EBF-A82E-497B197828B4}"/>
          </ac:spMkLst>
        </pc:spChg>
        <pc:picChg chg="add mod ord">
          <ac:chgData name="Allana Cristine Marques Gonçalves" userId="S::allana.goncalves@defesa.gov.br::14cc0285-ee6d-4c5e-82da-c3015f2ab45b" providerId="AD" clId="Web-{54D27730-629D-9844-936A-24BB1C61BEA7}" dt="2022-07-13T14:43:49.309" v="118"/>
          <ac:picMkLst>
            <pc:docMk/>
            <pc:sldMk cId="3047900503" sldId="923"/>
            <ac:picMk id="3" creationId="{17576CB3-3B99-BEE8-A95A-69F60CB22960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4:43:15.590" v="109"/>
          <ac:picMkLst>
            <pc:docMk/>
            <pc:sldMk cId="3047900503" sldId="923"/>
            <ac:picMk id="49" creationId="{F17720A0-070B-5440-A0F2-D209544B5DC3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9:16:50.785" v="1545" actId="20577"/>
        <pc:sldMkLst>
          <pc:docMk/>
          <pc:sldMk cId="1711514468" sldId="924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4:46:45.157" v="161"/>
          <ac:spMkLst>
            <pc:docMk/>
            <pc:sldMk cId="1711514468" sldId="924"/>
            <ac:spMk id="4" creationId="{9ECE3976-A580-0466-E0F9-C28D050B31F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43.921" v="148"/>
          <ac:spMkLst>
            <pc:docMk/>
            <pc:sldMk cId="1711514468" sldId="924"/>
            <ac:spMk id="5" creationId="{75BE6A56-E71C-0656-397E-EDD998DABC9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53.140" v="152"/>
          <ac:spMkLst>
            <pc:docMk/>
            <pc:sldMk cId="1711514468" sldId="924"/>
            <ac:spMk id="7" creationId="{CEF69B86-FB06-F78A-A53B-0D9AA2A38D91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45.640" v="150"/>
          <ac:spMkLst>
            <pc:docMk/>
            <pc:sldMk cId="1711514468" sldId="924"/>
            <ac:spMk id="9" creationId="{AF045712-AC9B-01AD-17C5-44EFE5131F4A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52.265" v="151"/>
          <ac:spMkLst>
            <pc:docMk/>
            <pc:sldMk cId="1711514468" sldId="924"/>
            <ac:spMk id="11" creationId="{E92BBA61-C2F7-3656-EAD4-0B504687E723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49.049" v="1013" actId="20577"/>
          <ac:spMkLst>
            <pc:docMk/>
            <pc:sldMk cId="1711514468" sldId="924"/>
            <ac:spMk id="12" creationId="{A68FED64-4502-BA86-03EB-1F8687FBC1C6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2:31.274" v="272" actId="20577"/>
          <ac:spMkLst>
            <pc:docMk/>
            <pc:sldMk cId="1711514468" sldId="924"/>
            <ac:spMk id="13" creationId="{77405FCC-B779-0A3A-C5BB-3AB8D694AD1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45:44.859" v="149"/>
          <ac:spMkLst>
            <pc:docMk/>
            <pc:sldMk cId="1711514468" sldId="924"/>
            <ac:spMk id="14" creationId="{008C76C3-4997-5872-273C-D09DAF6A58F7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4:48:07.799" v="179"/>
          <ac:spMkLst>
            <pc:docMk/>
            <pc:sldMk cId="1711514468" sldId="924"/>
            <ac:spMk id="16" creationId="{2BFC4441-9A70-07F7-37C6-4B16158820F2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4:45:42.656" v="147"/>
          <ac:spMkLst>
            <pc:docMk/>
            <pc:sldMk cId="1711514468" sldId="924"/>
            <ac:spMk id="17" creationId="{20CE1143-390A-1A03-4F01-6276CBA2141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53.674" v="1014" actId="20577"/>
          <ac:spMkLst>
            <pc:docMk/>
            <pc:sldMk cId="1711514468" sldId="924"/>
            <ac:spMk id="18" creationId="{D73B05D2-A554-2D4B-DCDD-C87A4B3922D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6:50.785" v="1545" actId="20577"/>
          <ac:spMkLst>
            <pc:docMk/>
            <pc:sldMk cId="1711514468" sldId="924"/>
            <ac:spMk id="19" creationId="{514480C3-3B0C-B646-F5D0-8C9EB29DA6C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1:39.226" v="240"/>
          <ac:spMkLst>
            <pc:docMk/>
            <pc:sldMk cId="1711514468" sldId="924"/>
            <ac:spMk id="51" creationId="{D8171A0F-5665-CA3D-E66D-9CBAD2F1A7D5}"/>
          </ac:spMkLst>
        </pc:spChg>
        <pc:picChg chg="del mod">
          <ac:chgData name="Allana Cristine Marques Gonçalves" userId="S::allana.goncalves@defesa.gov.br::14cc0285-ee6d-4c5e-82da-c3015f2ab45b" providerId="AD" clId="Web-{54D27730-629D-9844-936A-24BB1C61BEA7}" dt="2022-07-13T14:46:13.859" v="154"/>
          <ac:picMkLst>
            <pc:docMk/>
            <pc:sldMk cId="1711514468" sldId="924"/>
            <ac:picMk id="3" creationId="{17576CB3-3B99-BEE8-A95A-69F60CB22960}"/>
          </ac:picMkLst>
        </pc:picChg>
        <pc:picChg chg="add mod ord">
          <ac:chgData name="Allana Cristine Marques Gonçalves" userId="S::allana.goncalves@defesa.gov.br::14cc0285-ee6d-4c5e-82da-c3015f2ab45b" providerId="AD" clId="Web-{54D27730-629D-9844-936A-24BB1C61BEA7}" dt="2022-07-13T14:50:10.115" v="226" actId="1076"/>
          <ac:picMkLst>
            <pc:docMk/>
            <pc:sldMk cId="1711514468" sldId="924"/>
            <ac:picMk id="8" creationId="{8CA71ED1-A69E-C0FC-8739-292CE6F4FDC9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9:17:02.098" v="1546" actId="1076"/>
        <pc:sldMkLst>
          <pc:docMk/>
          <pc:sldMk cId="207965025" sldId="925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4:56:44.749" v="331" actId="14100"/>
          <ac:spMkLst>
            <pc:docMk/>
            <pc:sldMk cId="207965025" sldId="925"/>
            <ac:spMk id="5" creationId="{F006722A-459E-738C-1C9F-52FCF4A974F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01.735" v="1006" actId="20577"/>
          <ac:spMkLst>
            <pc:docMk/>
            <pc:sldMk cId="207965025" sldId="925"/>
            <ac:spMk id="7" creationId="{A1FDECD4-33EE-2EE5-019D-078F619C6B1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7:02.098" v="1546" actId="1076"/>
          <ac:spMkLst>
            <pc:docMk/>
            <pc:sldMk cId="207965025" sldId="925"/>
            <ac:spMk id="10" creationId="{D70BA8D1-C465-D42F-5E83-3039C111B0BB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3:29.901" v="286"/>
          <ac:spMkLst>
            <pc:docMk/>
            <pc:sldMk cId="207965025" sldId="925"/>
            <ac:spMk id="12" creationId="{A68FED64-4502-BA86-03EB-1F8687FBC1C6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7:54.922" v="341" actId="1076"/>
          <ac:spMkLst>
            <pc:docMk/>
            <pc:sldMk cId="207965025" sldId="925"/>
            <ac:spMk id="13" creationId="{77405FCC-B779-0A3A-C5BB-3AB8D694AD17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4:56:01.920" v="322" actId="1076"/>
          <ac:spMkLst>
            <pc:docMk/>
            <pc:sldMk cId="207965025" sldId="925"/>
            <ac:spMk id="14" creationId="{2457EBB1-B645-1932-A59D-AE30E416E2E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7:44.375" v="339" actId="1076"/>
          <ac:spMkLst>
            <pc:docMk/>
            <pc:sldMk cId="207965025" sldId="925"/>
            <ac:spMk id="15" creationId="{C2D2BA70-A462-6CC6-8D41-C2652F71F9A2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3:26.197" v="284"/>
          <ac:spMkLst>
            <pc:docMk/>
            <pc:sldMk cId="207965025" sldId="925"/>
            <ac:spMk id="18" creationId="{D73B05D2-A554-2D4B-DCDD-C87A4B3922D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3:27.619" v="285"/>
          <ac:spMkLst>
            <pc:docMk/>
            <pc:sldMk cId="207965025" sldId="925"/>
            <ac:spMk id="19" creationId="{514480C3-3B0C-B646-F5D0-8C9EB29DA6C8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7:33.234" v="338" actId="14100"/>
          <ac:spMkLst>
            <pc:docMk/>
            <pc:sldMk cId="207965025" sldId="925"/>
            <ac:spMk id="51" creationId="{D8171A0F-5665-CA3D-E66D-9CBAD2F1A7D5}"/>
          </ac:spMkLst>
        </pc:spChg>
        <pc:picChg chg="add mod ord">
          <ac:chgData name="Allana Cristine Marques Gonçalves" userId="S::allana.goncalves@defesa.gov.br::14cc0285-ee6d-4c5e-82da-c3015f2ab45b" providerId="AD" clId="Web-{54D27730-629D-9844-936A-24BB1C61BEA7}" dt="2022-07-13T14:58:08.391" v="343" actId="14100"/>
          <ac:picMkLst>
            <pc:docMk/>
            <pc:sldMk cId="207965025" sldId="925"/>
            <ac:picMk id="3" creationId="{949AEA43-B833-68DA-E36A-607CAD1910DF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4:52:50.040" v="275"/>
          <ac:picMkLst>
            <pc:docMk/>
            <pc:sldMk cId="207965025" sldId="925"/>
            <ac:picMk id="8" creationId="{8CA71ED1-A69E-C0FC-8739-292CE6F4FDC9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4:57:59.891" v="342" actId="1076"/>
          <ac:picMkLst>
            <pc:docMk/>
            <pc:sldMk cId="207965025" sldId="925"/>
            <ac:picMk id="23" creationId="{55A70262-C62D-4D71-1A6D-CCE6A64A11A3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5:00:56.473" v="392" actId="14100"/>
        <pc:sldMkLst>
          <pc:docMk/>
          <pc:sldMk cId="199672600" sldId="926"/>
        </pc:sldMkLst>
        <pc:spChg chg="add del">
          <ac:chgData name="Allana Cristine Marques Gonçalves" userId="S::allana.goncalves@defesa.gov.br::14cc0285-ee6d-4c5e-82da-c3015f2ab45b" providerId="AD" clId="Web-{54D27730-629D-9844-936A-24BB1C61BEA7}" dt="2022-07-13T14:58:54.345" v="367"/>
          <ac:spMkLst>
            <pc:docMk/>
            <pc:sldMk cId="199672600" sldId="926"/>
            <ac:spMk id="2" creationId="{CC5DBBE0-48B9-B367-5D66-35EB66E75F9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2.251" v="362"/>
          <ac:spMkLst>
            <pc:docMk/>
            <pc:sldMk cId="199672600" sldId="926"/>
            <ac:spMk id="5" creationId="{F006722A-459E-738C-1C9F-52FCF4A974F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4.705" v="363"/>
          <ac:spMkLst>
            <pc:docMk/>
            <pc:sldMk cId="199672600" sldId="926"/>
            <ac:spMk id="7" creationId="{A1FDECD4-33EE-2EE5-019D-078F619C6B19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6.283" v="364"/>
          <ac:spMkLst>
            <pc:docMk/>
            <pc:sldMk cId="199672600" sldId="926"/>
            <ac:spMk id="10" creationId="{D70BA8D1-C465-D42F-5E83-3039C111B0BB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4:59:42.081" v="371" actId="20577"/>
          <ac:spMkLst>
            <pc:docMk/>
            <pc:sldMk cId="199672600" sldId="926"/>
            <ac:spMk id="13" creationId="{77405FCC-B779-0A3A-C5BB-3AB8D694AD1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4:58:47.033" v="365"/>
          <ac:spMkLst>
            <pc:docMk/>
            <pc:sldMk cId="199672600" sldId="926"/>
            <ac:spMk id="14" creationId="{2457EBB1-B645-1932-A59D-AE30E416E2ED}"/>
          </ac:spMkLst>
        </pc:spChg>
        <pc:graphicFrameChg chg="add mod">
          <ac:chgData name="Allana Cristine Marques Gonçalves" userId="S::allana.goncalves@defesa.gov.br::14cc0285-ee6d-4c5e-82da-c3015f2ab45b" providerId="AD" clId="Web-{54D27730-629D-9844-936A-24BB1C61BEA7}" dt="2022-07-13T14:59:24.737" v="370" actId="1076"/>
          <ac:graphicFrameMkLst>
            <pc:docMk/>
            <pc:sldMk cId="199672600" sldId="926"/>
            <ac:graphicFrameMk id="6" creationId="{1843F3F8-AF6D-6FEC-D8D4-A19BB1037A15}"/>
          </ac:graphicFrameMkLst>
        </pc:graphicFrameChg>
        <pc:picChg chg="mod">
          <ac:chgData name="Allana Cristine Marques Gonçalves" userId="S::allana.goncalves@defesa.gov.br::14cc0285-ee6d-4c5e-82da-c3015f2ab45b" providerId="AD" clId="Web-{54D27730-629D-9844-936A-24BB1C61BEA7}" dt="2022-07-13T15:00:56.473" v="392" actId="14100"/>
          <ac:picMkLst>
            <pc:docMk/>
            <pc:sldMk cId="199672600" sldId="926"/>
            <ac:picMk id="3" creationId="{949AEA43-B833-68DA-E36A-607CAD1910DF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56:30.330" v="1012" actId="1076"/>
        <pc:sldMkLst>
          <pc:docMk/>
          <pc:sldMk cId="2964960613" sldId="927"/>
        </pc:sldMkLst>
        <pc:spChg chg="add mod ord">
          <ac:chgData name="Allana Cristine Marques Gonçalves" userId="S::allana.goncalves@defesa.gov.br::14cc0285-ee6d-4c5e-82da-c3015f2ab45b" providerId="AD" clId="Web-{54D27730-629D-9844-936A-24BB1C61BEA7}" dt="2022-07-13T15:04:15.009" v="414" actId="1076"/>
          <ac:spMkLst>
            <pc:docMk/>
            <pc:sldMk cId="2964960613" sldId="927"/>
            <ac:spMk id="4" creationId="{27216F60-74CA-29C0-F3F7-B469D24B1394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55:37.953" v="1005" actId="1076"/>
          <ac:spMkLst>
            <pc:docMk/>
            <pc:sldMk cId="2964960613" sldId="927"/>
            <ac:spMk id="7" creationId="{931A6468-7F20-C3F2-CFD3-4CE3D1770708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5:04:05.243" v="410"/>
          <ac:spMkLst>
            <pc:docMk/>
            <pc:sldMk cId="2964960613" sldId="927"/>
            <ac:spMk id="9" creationId="{899CC25C-51BE-FFF7-5E78-2B8B9049AE4D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00:45.426" v="388" actId="1076"/>
          <ac:spMkLst>
            <pc:docMk/>
            <pc:sldMk cId="2964960613" sldId="927"/>
            <ac:spMk id="11" creationId="{2605C14C-BFE2-CA62-820F-FB481D1EBE14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00:06.706" v="374" actId="20577"/>
          <ac:spMkLst>
            <pc:docMk/>
            <pc:sldMk cId="2964960613" sldId="927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6:30.330" v="1012" actId="1076"/>
          <ac:spMkLst>
            <pc:docMk/>
            <pc:sldMk cId="2964960613" sldId="927"/>
            <ac:spMk id="14" creationId="{8F863B18-B8E4-AD34-67AA-C5875A19AA6C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5:04:46.088" v="420" actId="1076"/>
          <ac:spMkLst>
            <pc:docMk/>
            <pc:sldMk cId="2964960613" sldId="927"/>
            <ac:spMk id="21" creationId="{8B591FFD-AAA0-3C2D-00CF-35A14786559C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5:05:31.433" v="423" actId="14100"/>
          <ac:spMkLst>
            <pc:docMk/>
            <pc:sldMk cId="2964960613" sldId="927"/>
            <ac:spMk id="51" creationId="{D8171A0F-5665-CA3D-E66D-9CBAD2F1A7D5}"/>
          </ac:spMkLst>
        </pc:spChg>
        <pc:graphicFrameChg chg="del mod modGraphic">
          <ac:chgData name="Allana Cristine Marques Gonçalves" userId="S::allana.goncalves@defesa.gov.br::14cc0285-ee6d-4c5e-82da-c3015f2ab45b" providerId="AD" clId="Web-{54D27730-629D-9844-936A-24BB1C61BEA7}" dt="2022-07-13T15:00:25.941" v="377"/>
          <ac:graphicFrameMkLst>
            <pc:docMk/>
            <pc:sldMk cId="2964960613" sldId="927"/>
            <ac:graphicFrameMk id="6" creationId="{1843F3F8-AF6D-6FEC-D8D4-A19BB1037A15}"/>
          </ac:graphicFrameMkLst>
        </pc:graphicFrameChg>
        <pc:graphicFrameChg chg="add mod modGraphic">
          <ac:chgData name="Allana Cristine Marques Gonçalves" userId="S::allana.goncalves@defesa.gov.br::14cc0285-ee6d-4c5e-82da-c3015f2ab45b" providerId="AD" clId="Web-{54D27730-629D-9844-936A-24BB1C61BEA7}" dt="2022-07-13T17:55:03.797" v="996"/>
          <ac:graphicFrameMkLst>
            <pc:docMk/>
            <pc:sldMk cId="2964960613" sldId="927"/>
            <ac:graphicFrameMk id="17" creationId="{6D8FE3C9-5FDA-51D6-D311-F3742664B7F9}"/>
          </ac:graphicFrameMkLst>
        </pc:graphicFrameChg>
        <pc:picChg chg="del mod">
          <ac:chgData name="Allana Cristine Marques Gonçalves" userId="S::allana.goncalves@defesa.gov.br::14cc0285-ee6d-4c5e-82da-c3015f2ab45b" providerId="AD" clId="Web-{54D27730-629D-9844-936A-24BB1C61BEA7}" dt="2022-07-13T15:01:26.083" v="397"/>
          <ac:picMkLst>
            <pc:docMk/>
            <pc:sldMk cId="2964960613" sldId="927"/>
            <ac:picMk id="3" creationId="{949AEA43-B833-68DA-E36A-607CAD1910DF}"/>
          </ac:picMkLst>
        </pc:picChg>
        <pc:picChg chg="add mod ord">
          <ac:chgData name="Allana Cristine Marques Gonçalves" userId="S::allana.goncalves@defesa.gov.br::14cc0285-ee6d-4c5e-82da-c3015f2ab45b" providerId="AD" clId="Web-{54D27730-629D-9844-936A-24BB1C61BEA7}" dt="2022-07-13T15:04:56.541" v="422" actId="1076"/>
          <ac:picMkLst>
            <pc:docMk/>
            <pc:sldMk cId="2964960613" sldId="927"/>
            <ac:picMk id="19" creationId="{FC321D11-EA8D-402A-9988-2C77F2BC22C0}"/>
          </ac:picMkLst>
        </pc:picChg>
      </pc:sldChg>
      <pc:sldChg chg="addSp delSp modSp add replId addAnim delAnim modAnim">
        <pc:chgData name="Allana Cristine Marques Gonçalves" userId="S::allana.goncalves@defesa.gov.br::14cc0285-ee6d-4c5e-82da-c3015f2ab45b" providerId="AD" clId="Web-{54D27730-629D-9844-936A-24BB1C61BEA7}" dt="2022-07-13T19:17:29.520" v="1548" actId="1076"/>
        <pc:sldMkLst>
          <pc:docMk/>
          <pc:sldMk cId="2163984107" sldId="928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9:17:29.489" v="1547" actId="1076"/>
          <ac:spMkLst>
            <pc:docMk/>
            <pc:sldMk cId="2163984107" sldId="928"/>
            <ac:spMk id="3" creationId="{1FCDF811-D3EA-AB2F-67CF-79D1A76CA541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1.404" v="426"/>
          <ac:spMkLst>
            <pc:docMk/>
            <pc:sldMk cId="2163984107" sldId="928"/>
            <ac:spMk id="4" creationId="{27216F60-74CA-29C0-F3F7-B469D24B1394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17:29.520" v="1548" actId="1076"/>
          <ac:spMkLst>
            <pc:docMk/>
            <pc:sldMk cId="2163984107" sldId="928"/>
            <ac:spMk id="6" creationId="{7F73D59C-4ED6-B267-0430-1C63FFB33CA2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5:07:25.388" v="428"/>
          <ac:spMkLst>
            <pc:docMk/>
            <pc:sldMk cId="2163984107" sldId="928"/>
            <ac:spMk id="7" creationId="{931A6468-7F20-C3F2-CFD3-4CE3D1770708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8.482" v="431"/>
          <ac:spMkLst>
            <pc:docMk/>
            <pc:sldMk cId="2163984107" sldId="928"/>
            <ac:spMk id="9" creationId="{899CC25C-51BE-FFF7-5E78-2B8B9049AE4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780" v="960" actId="20577"/>
          <ac:spMkLst>
            <pc:docMk/>
            <pc:sldMk cId="2163984107" sldId="928"/>
            <ac:spMk id="10" creationId="{F11C0E86-08DF-7A8D-6C5B-300FB0DCB891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7.654" v="430"/>
          <ac:spMkLst>
            <pc:docMk/>
            <pc:sldMk cId="2163984107" sldId="928"/>
            <ac:spMk id="11" creationId="{2605C14C-BFE2-CA62-820F-FB481D1EBE14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827" v="961" actId="20577"/>
          <ac:spMkLst>
            <pc:docMk/>
            <pc:sldMk cId="2163984107" sldId="928"/>
            <ac:spMk id="12" creationId="{FB37887A-71AE-084C-5996-D67AD5093F9F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26.826" v="429"/>
          <ac:spMkLst>
            <pc:docMk/>
            <pc:sldMk cId="2163984107" sldId="928"/>
            <ac:spMk id="14" creationId="{8F863B18-B8E4-AD34-67AA-C5875A19AA6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873" v="962" actId="20577"/>
          <ac:spMkLst>
            <pc:docMk/>
            <pc:sldMk cId="2163984107" sldId="928"/>
            <ac:spMk id="16" creationId="{FA01AA92-4FBF-32F5-C350-B162B96FAC3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920" v="963" actId="20577"/>
          <ac:spMkLst>
            <pc:docMk/>
            <pc:sldMk cId="2163984107" sldId="928"/>
            <ac:spMk id="18" creationId="{B1C4C808-DDF0-68EE-30F8-66E0BA45A427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3:59.967" v="964" actId="20577"/>
          <ac:spMkLst>
            <pc:docMk/>
            <pc:sldMk cId="2163984107" sldId="928"/>
            <ac:spMk id="20" creationId="{07C194FC-B849-23D8-516A-783752B7254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32.748" v="435"/>
          <ac:spMkLst>
            <pc:docMk/>
            <pc:sldMk cId="2163984107" sldId="928"/>
            <ac:spMk id="21" creationId="{8B591FFD-AAA0-3C2D-00CF-35A14786559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014" v="965" actId="20577"/>
          <ac:spMkLst>
            <pc:docMk/>
            <pc:sldMk cId="2163984107" sldId="928"/>
            <ac:spMk id="22" creationId="{B592232B-1D99-FDE7-7471-023AD3549A1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061" v="966" actId="20577"/>
          <ac:spMkLst>
            <pc:docMk/>
            <pc:sldMk cId="2163984107" sldId="928"/>
            <ac:spMk id="24" creationId="{3787CD0F-177C-ACF7-62C1-229D6FB66073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108" v="967" actId="20577"/>
          <ac:spMkLst>
            <pc:docMk/>
            <pc:sldMk cId="2163984107" sldId="928"/>
            <ac:spMk id="25" creationId="{9256EF4A-94E8-F46D-F656-32716A3EB14C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00.155" v="968" actId="20577"/>
          <ac:spMkLst>
            <pc:docMk/>
            <pc:sldMk cId="2163984107" sldId="928"/>
            <ac:spMk id="26" creationId="{9347009B-49FD-F01A-4503-E062E6FE3F2D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7:54:15.702" v="971" actId="1076"/>
          <ac:spMkLst>
            <pc:docMk/>
            <pc:sldMk cId="2163984107" sldId="928"/>
            <ac:spMk id="27" creationId="{86290BF5-0310-FEE2-2510-CCA4E0CBADB2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4:37.202" v="975"/>
          <ac:spMkLst>
            <pc:docMk/>
            <pc:sldMk cId="2163984107" sldId="928"/>
            <ac:spMk id="30" creationId="{0D610F15-8915-511D-2C72-43D5AB9AAFF2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7:31.404" v="433"/>
          <ac:spMkLst>
            <pc:docMk/>
            <pc:sldMk cId="2163984107" sldId="928"/>
            <ac:spMk id="51" creationId="{D8171A0F-5665-CA3D-E66D-9CBAD2F1A7D5}"/>
          </ac:spMkLst>
        </pc:spChg>
        <pc:grpChg chg="add mod">
          <ac:chgData name="Allana Cristine Marques Gonçalves" userId="S::allana.goncalves@defesa.gov.br::14cc0285-ee6d-4c5e-82da-c3015f2ab45b" providerId="AD" clId="Web-{54D27730-629D-9844-936A-24BB1C61BEA7}" dt="2022-07-13T15:07:46.201" v="442" actId="1076"/>
          <ac:grpSpMkLst>
            <pc:docMk/>
            <pc:sldMk cId="2163984107" sldId="928"/>
            <ac:grpSpMk id="28" creationId="{54596AC3-4316-192D-E3CB-F586966C79FF}"/>
          </ac:grpSpMkLst>
        </pc:grpChg>
        <pc:graphicFrameChg chg="del">
          <ac:chgData name="Allana Cristine Marques Gonçalves" userId="S::allana.goncalves@defesa.gov.br::14cc0285-ee6d-4c5e-82da-c3015f2ab45b" providerId="AD" clId="Web-{54D27730-629D-9844-936A-24BB1C61BEA7}" dt="2022-07-13T15:07:29.748" v="432"/>
          <ac:graphicFrameMkLst>
            <pc:docMk/>
            <pc:sldMk cId="2163984107" sldId="928"/>
            <ac:graphicFrameMk id="17" creationId="{6D8FE3C9-5FDA-51D6-D311-F3742664B7F9}"/>
          </ac:graphicFrameMkLst>
        </pc:graphicFrameChg>
        <pc:picChg chg="del">
          <ac:chgData name="Allana Cristine Marques Gonçalves" userId="S::allana.goncalves@defesa.gov.br::14cc0285-ee6d-4c5e-82da-c3015f2ab45b" providerId="AD" clId="Web-{54D27730-629D-9844-936A-24BB1C61BEA7}" dt="2022-07-13T15:07:32.451" v="434"/>
          <ac:picMkLst>
            <pc:docMk/>
            <pc:sldMk cId="2163984107" sldId="928"/>
            <ac:picMk id="19" creationId="{FC321D11-EA8D-402A-9988-2C77F2BC22C0}"/>
          </ac:picMkLst>
        </pc:picChg>
      </pc:sldChg>
      <pc:sldChg chg="addSp delSp modSp add replId delAnim">
        <pc:chgData name="Allana Cristine Marques Gonçalves" userId="S::allana.goncalves@defesa.gov.br::14cc0285-ee6d-4c5e-82da-c3015f2ab45b" providerId="AD" clId="Web-{54D27730-629D-9844-936A-24BB1C61BEA7}" dt="2022-07-13T17:51:58.699" v="957" actId="1076"/>
        <pc:sldMkLst>
          <pc:docMk/>
          <pc:sldMk cId="616968673" sldId="929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08:48.172" v="457"/>
          <ac:spMkLst>
            <pc:docMk/>
            <pc:sldMk cId="616968673" sldId="929"/>
            <ac:spMk id="3" creationId="{1FCDF811-D3EA-AB2F-67CF-79D1A76CA541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1:58.699" v="957" actId="1076"/>
          <ac:spMkLst>
            <pc:docMk/>
            <pc:sldMk cId="616968673" sldId="929"/>
            <ac:spMk id="4" creationId="{E67BCA73-7BF0-379C-2C18-2C96D9F9E41B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8:47.437" v="456"/>
          <ac:spMkLst>
            <pc:docMk/>
            <pc:sldMk cId="616968673" sldId="929"/>
            <ac:spMk id="6" creationId="{7F73D59C-4ED6-B267-0430-1C63FFB33CA2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51:39.808" v="954" actId="1076"/>
          <ac:spMkLst>
            <pc:docMk/>
            <pc:sldMk cId="616968673" sldId="929"/>
            <ac:spMk id="7" creationId="{0EF1CEE5-E7F9-A53E-6184-BD1558B92419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09:41.079" v="475" actId="1076"/>
          <ac:spMkLst>
            <pc:docMk/>
            <pc:sldMk cId="616968673" sldId="929"/>
            <ac:spMk id="9" creationId="{5ABE3FFE-777D-5F0F-7335-3312A1BBCBB2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09:57.704" v="480" actId="1076"/>
          <ac:spMkLst>
            <pc:docMk/>
            <pc:sldMk cId="616968673" sldId="929"/>
            <ac:spMk id="14" creationId="{78491990-20B1-32CF-5379-7807657C441B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08:46.750" v="455"/>
          <ac:spMkLst>
            <pc:docMk/>
            <pc:sldMk cId="616968673" sldId="929"/>
            <ac:spMk id="30" creationId="{0D610F15-8915-511D-2C72-43D5AB9AAFF2}"/>
          </ac:spMkLst>
        </pc:spChg>
        <pc:grpChg chg="del">
          <ac:chgData name="Allana Cristine Marques Gonçalves" userId="S::allana.goncalves@defesa.gov.br::14cc0285-ee6d-4c5e-82da-c3015f2ab45b" providerId="AD" clId="Web-{54D27730-629D-9844-936A-24BB1C61BEA7}" dt="2022-07-13T15:08:45.875" v="454"/>
          <ac:grpSpMkLst>
            <pc:docMk/>
            <pc:sldMk cId="616968673" sldId="929"/>
            <ac:grpSpMk id="28" creationId="{54596AC3-4316-192D-E3CB-F586966C79FF}"/>
          </ac:grpSpMkLst>
        </pc:grpChg>
        <pc:picChg chg="add mod">
          <ac:chgData name="Allana Cristine Marques Gonçalves" userId="S::allana.goncalves@defesa.gov.br::14cc0285-ee6d-4c5e-82da-c3015f2ab45b" providerId="AD" clId="Web-{54D27730-629D-9844-936A-24BB1C61BEA7}" dt="2022-07-13T15:09:47.032" v="478" actId="14100"/>
          <ac:picMkLst>
            <pc:docMk/>
            <pc:sldMk cId="616968673" sldId="929"/>
            <ac:picMk id="19" creationId="{94AB8EC6-9C14-7F6D-1BEC-69D6DE1B60B4}"/>
          </ac:picMkLst>
        </pc:picChg>
        <pc:picChg chg="mod">
          <ac:chgData name="Allana Cristine Marques Gonçalves" userId="S::allana.goncalves@defesa.gov.br::14cc0285-ee6d-4c5e-82da-c3015f2ab45b" providerId="AD" clId="Web-{54D27730-629D-9844-936A-24BB1C61BEA7}" dt="2022-07-13T15:10:03.767" v="481" actId="1076"/>
          <ac:picMkLst>
            <pc:docMk/>
            <pc:sldMk cId="616968673" sldId="929"/>
            <ac:picMk id="23" creationId="{55A70262-C62D-4D71-1A6D-CCE6A64A11A3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53:33.217" v="958" actId="14100"/>
        <pc:sldMkLst>
          <pc:docMk/>
          <pc:sldMk cId="4142271900" sldId="930"/>
        </pc:sldMkLst>
        <pc:spChg chg="add mod">
          <ac:chgData name="Allana Cristine Marques Gonçalves" userId="S::allana.goncalves@defesa.gov.br::14cc0285-ee6d-4c5e-82da-c3015f2ab45b" providerId="AD" clId="Web-{54D27730-629D-9844-936A-24BB1C61BEA7}" dt="2022-07-13T17:53:33.217" v="958" actId="14100"/>
          <ac:spMkLst>
            <pc:docMk/>
            <pc:sldMk cId="4142271900" sldId="930"/>
            <ac:spMk id="3" creationId="{9A3EA07D-5E15-655D-AA8B-1E307BDF0B4A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5:10:27.674" v="488"/>
          <ac:spMkLst>
            <pc:docMk/>
            <pc:sldMk cId="4142271900" sldId="930"/>
            <ac:spMk id="4" creationId="{E67BCA73-7BF0-379C-2C18-2C96D9F9E41B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51:20.183" v="951" actId="1076"/>
          <ac:spMkLst>
            <pc:docMk/>
            <pc:sldMk cId="4142271900" sldId="930"/>
            <ac:spMk id="6" creationId="{E0E0ECF6-9C5C-C8C5-B939-4754B083D9A7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5:10:25.893" v="485"/>
          <ac:spMkLst>
            <pc:docMk/>
            <pc:sldMk cId="4142271900" sldId="930"/>
            <ac:spMk id="7" creationId="{0EF1CEE5-E7F9-A53E-6184-BD1558B92419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0:28.283" v="489"/>
          <ac:spMkLst>
            <pc:docMk/>
            <pc:sldMk cId="4142271900" sldId="930"/>
            <ac:spMk id="9" creationId="{5ABE3FFE-777D-5F0F-7335-3312A1BBCBB2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5:12:07.931" v="508"/>
          <ac:spMkLst>
            <pc:docMk/>
            <pc:sldMk cId="4142271900" sldId="930"/>
            <ac:spMk id="12" creationId="{94D60675-1FB4-B592-CCA2-A6232AB3249E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0:26.408" v="486"/>
          <ac:spMkLst>
            <pc:docMk/>
            <pc:sldMk cId="4142271900" sldId="930"/>
            <ac:spMk id="14" creationId="{78491990-20B1-32CF-5379-7807657C441B}"/>
          </ac:spMkLst>
        </pc:spChg>
        <pc:picChg chg="add mod ord">
          <ac:chgData name="Allana Cristine Marques Gonçalves" userId="S::allana.goncalves@defesa.gov.br::14cc0285-ee6d-4c5e-82da-c3015f2ab45b" providerId="AD" clId="Web-{54D27730-629D-9844-936A-24BB1C61BEA7}" dt="2022-07-13T15:15:13.607" v="514" actId="1076"/>
          <ac:picMkLst>
            <pc:docMk/>
            <pc:sldMk cId="4142271900" sldId="930"/>
            <ac:picMk id="10" creationId="{9FA93D34-E3B7-2279-5861-B5408239EBEC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5:10:29.049" v="490"/>
          <ac:picMkLst>
            <pc:docMk/>
            <pc:sldMk cId="4142271900" sldId="930"/>
            <ac:picMk id="19" creationId="{94AB8EC6-9C14-7F6D-1BEC-69D6DE1B60B4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54D27730-629D-9844-936A-24BB1C61BEA7}" dt="2022-07-13T15:24:10.870" v="602" actId="1076"/>
        <pc:sldMkLst>
          <pc:docMk/>
          <pc:sldMk cId="35912764" sldId="931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19:57.301" v="549"/>
          <ac:spMkLst>
            <pc:docMk/>
            <pc:sldMk cId="35912764" sldId="931"/>
            <ac:spMk id="3" creationId="{9A3EA07D-5E15-655D-AA8B-1E307BDF0B4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24:10.870" v="602" actId="1076"/>
          <ac:spMkLst>
            <pc:docMk/>
            <pc:sldMk cId="35912764" sldId="931"/>
            <ac:spMk id="4" creationId="{2B4A6EA2-256F-8003-8AAE-5E6D8A142495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9:58.395" v="550"/>
          <ac:spMkLst>
            <pc:docMk/>
            <pc:sldMk cId="35912764" sldId="931"/>
            <ac:spMk id="6" creationId="{E0E0ECF6-9C5C-C8C5-B939-4754B083D9A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19:55.801" v="548"/>
          <ac:spMkLst>
            <pc:docMk/>
            <pc:sldMk cId="35912764" sldId="931"/>
            <ac:spMk id="12" creationId="{94D60675-1FB4-B592-CCA2-A6232AB3249E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19:52.317" v="547" actId="20577"/>
          <ac:spMkLst>
            <pc:docMk/>
            <pc:sldMk cId="35912764" sldId="931"/>
            <ac:spMk id="13" creationId="{77405FCC-B779-0A3A-C5BB-3AB8D694AD17}"/>
          </ac:spMkLst>
        </pc:spChg>
        <pc:picChg chg="add mod">
          <ac:chgData name="Allana Cristine Marques Gonçalves" userId="S::allana.goncalves@defesa.gov.br::14cc0285-ee6d-4c5e-82da-c3015f2ab45b" providerId="AD" clId="Web-{54D27730-629D-9844-936A-24BB1C61BEA7}" dt="2022-07-13T15:24:05.041" v="601" actId="1076"/>
          <ac:picMkLst>
            <pc:docMk/>
            <pc:sldMk cId="35912764" sldId="931"/>
            <ac:picMk id="2" creationId="{91B76DE8-65A9-A22C-5B82-7EFD86F99585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5:19:59.192" v="551"/>
          <ac:picMkLst>
            <pc:docMk/>
            <pc:sldMk cId="35912764" sldId="931"/>
            <ac:picMk id="10" creationId="{9FA93D34-E3B7-2279-5861-B5408239EBEC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50:10.260" v="944" actId="20577"/>
        <pc:sldMkLst>
          <pc:docMk/>
          <pc:sldMk cId="3448667538" sldId="932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25:00.683" v="634"/>
          <ac:spMkLst>
            <pc:docMk/>
            <pc:sldMk cId="3448667538" sldId="932"/>
            <ac:spMk id="4" creationId="{2B4A6EA2-256F-8003-8AAE-5E6D8A14249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25:52.356" v="645" actId="14100"/>
          <ac:spMkLst>
            <pc:docMk/>
            <pc:sldMk cId="3448667538" sldId="932"/>
            <ac:spMk id="5" creationId="{5044663B-E430-5151-5D9D-4CF44496BCE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24:55.246" v="632" actId="20577"/>
          <ac:spMkLst>
            <pc:docMk/>
            <pc:sldMk cId="3448667538" sldId="932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5:26:45.623" v="654" actId="14100"/>
          <ac:spMkLst>
            <pc:docMk/>
            <pc:sldMk cId="3448667538" sldId="932"/>
            <ac:spMk id="56" creationId="{4807ABDF-F6B4-DB23-3DE5-D78FAD6E6270}"/>
          </ac:spMkLst>
        </pc:spChg>
        <pc:graphicFrameChg chg="add mod modGraphic">
          <ac:chgData name="Allana Cristine Marques Gonçalves" userId="S::allana.goncalves@defesa.gov.br::14cc0285-ee6d-4c5e-82da-c3015f2ab45b" providerId="AD" clId="Web-{54D27730-629D-9844-936A-24BB1C61BEA7}" dt="2022-07-13T17:50:10.260" v="944" actId="20577"/>
          <ac:graphicFrameMkLst>
            <pc:docMk/>
            <pc:sldMk cId="3448667538" sldId="932"/>
            <ac:graphicFrameMk id="7" creationId="{DD9C0C53-446E-F1D1-08B0-97E1121D737B}"/>
          </ac:graphicFrameMkLst>
        </pc:graphicFrameChg>
        <pc:picChg chg="del">
          <ac:chgData name="Allana Cristine Marques Gonçalves" userId="S::allana.goncalves@defesa.gov.br::14cc0285-ee6d-4c5e-82da-c3015f2ab45b" providerId="AD" clId="Web-{54D27730-629D-9844-936A-24BB1C61BEA7}" dt="2022-07-13T15:24:58.965" v="633"/>
          <ac:picMkLst>
            <pc:docMk/>
            <pc:sldMk cId="3448667538" sldId="932"/>
            <ac:picMk id="2" creationId="{91B76DE8-65A9-A22C-5B82-7EFD86F99585}"/>
          </ac:picMkLst>
        </pc:picChg>
      </pc:sldChg>
      <pc:sldChg chg="addSp delSp modSp add replId addAnim delAnim">
        <pc:chgData name="Allana Cristine Marques Gonçalves" userId="S::allana.goncalves@defesa.gov.br::14cc0285-ee6d-4c5e-82da-c3015f2ab45b" providerId="AD" clId="Web-{54D27730-629D-9844-936A-24BB1C61BEA7}" dt="2022-07-13T17:07:44.038" v="696" actId="1076"/>
        <pc:sldMkLst>
          <pc:docMk/>
          <pc:sldMk cId="3277281919" sldId="933"/>
        </pc:sldMkLst>
        <pc:spChg chg="del">
          <ac:chgData name="Allana Cristine Marques Gonçalves" userId="S::allana.goncalves@defesa.gov.br::14cc0285-ee6d-4c5e-82da-c3015f2ab45b" providerId="AD" clId="Web-{54D27730-629D-9844-936A-24BB1C61BEA7}" dt="2022-07-13T15:27:26.437" v="668"/>
          <ac:spMkLst>
            <pc:docMk/>
            <pc:sldMk cId="3277281919" sldId="933"/>
            <ac:spMk id="5" creationId="{5044663B-E430-5151-5D9D-4CF44496BCE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15:27:19.171" v="665" actId="20577"/>
          <ac:spMkLst>
            <pc:docMk/>
            <pc:sldMk cId="3277281919" sldId="933"/>
            <ac:spMk id="13" creationId="{77405FCC-B779-0A3A-C5BB-3AB8D694AD1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5:27:22.890" v="666"/>
          <ac:spMkLst>
            <pc:docMk/>
            <pc:sldMk cId="3277281919" sldId="933"/>
            <ac:spMk id="56" creationId="{4807ABDF-F6B4-DB23-3DE5-D78FAD6E6270}"/>
          </ac:spMkLst>
        </pc:spChg>
        <pc:graphicFrameChg chg="del">
          <ac:chgData name="Allana Cristine Marques Gonçalves" userId="S::allana.goncalves@defesa.gov.br::14cc0285-ee6d-4c5e-82da-c3015f2ab45b" providerId="AD" clId="Web-{54D27730-629D-9844-936A-24BB1C61BEA7}" dt="2022-07-13T15:27:25.609" v="667"/>
          <ac:graphicFrameMkLst>
            <pc:docMk/>
            <pc:sldMk cId="3277281919" sldId="933"/>
            <ac:graphicFrameMk id="7" creationId="{DD9C0C53-446E-F1D1-08B0-97E1121D737B}"/>
          </ac:graphicFrameMkLst>
        </pc:graphicFrameChg>
        <pc:picChg chg="add mod">
          <ac:chgData name="Allana Cristine Marques Gonçalves" userId="S::allana.goncalves@defesa.gov.br::14cc0285-ee6d-4c5e-82da-c3015f2ab45b" providerId="AD" clId="Web-{54D27730-629D-9844-936A-24BB1C61BEA7}" dt="2022-07-13T17:07:04.881" v="689" actId="1076"/>
          <ac:picMkLst>
            <pc:docMk/>
            <pc:sldMk cId="3277281919" sldId="933"/>
            <ac:picMk id="2" creationId="{5EA6B00F-CBD3-C779-89E8-2696C30F26A5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07:22.053" v="693" actId="1076"/>
          <ac:picMkLst>
            <pc:docMk/>
            <pc:sldMk cId="3277281919" sldId="933"/>
            <ac:picMk id="3" creationId="{4AB6E86D-7C1E-4D91-3374-32D4E54E4A87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07:44.038" v="696" actId="1076"/>
          <ac:picMkLst>
            <pc:docMk/>
            <pc:sldMk cId="3277281919" sldId="933"/>
            <ac:picMk id="4" creationId="{8DB04D04-C9FD-6985-C02A-5F6A190CB1D7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5:27:41.828" v="672" actId="1076"/>
          <ac:picMkLst>
            <pc:docMk/>
            <pc:sldMk cId="3277281919" sldId="933"/>
            <ac:picMk id="30" creationId="{6EF63D03-05B9-DD1D-7AEE-3389695D92CF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5:28:34.376" v="679" actId="1076"/>
          <ac:picMkLst>
            <pc:docMk/>
            <pc:sldMk cId="3277281919" sldId="933"/>
            <ac:picMk id="34" creationId="{C55F4EB7-6665-B0BE-0993-7FF59E8FA485}"/>
          </ac:picMkLst>
        </pc:picChg>
        <pc:picChg chg="add del">
          <ac:chgData name="Allana Cristine Marques Gonçalves" userId="S::allana.goncalves@defesa.gov.br::14cc0285-ee6d-4c5e-82da-c3015f2ab45b" providerId="AD" clId="Web-{54D27730-629D-9844-936A-24BB1C61BEA7}" dt="2022-07-13T15:28:44.501" v="681"/>
          <ac:picMkLst>
            <pc:docMk/>
            <pc:sldMk cId="3277281919" sldId="933"/>
            <ac:picMk id="36" creationId="{82E8B0CF-4B57-4C3E-1A2A-752FE4A51D8A}"/>
          </ac:picMkLst>
        </pc:picChg>
        <pc:cxnChg chg="add mod">
          <ac:chgData name="Allana Cristine Marques Gonçalves" userId="S::allana.goncalves@defesa.gov.br::14cc0285-ee6d-4c5e-82da-c3015f2ab45b" providerId="AD" clId="Web-{54D27730-629D-9844-936A-24BB1C61BEA7}" dt="2022-07-13T15:28:23.829" v="677" actId="1076"/>
          <ac:cxnSpMkLst>
            <pc:docMk/>
            <pc:sldMk cId="3277281919" sldId="933"/>
            <ac:cxnSpMk id="32" creationId="{CAE0D019-4F7D-FC2B-CFC3-9F9B841E3CF2}"/>
          </ac:cxnSpMkLst>
        </pc:cxnChg>
        <pc:cxnChg chg="add mod">
          <ac:chgData name="Allana Cristine Marques Gonçalves" userId="S::allana.goncalves@defesa.gov.br::14cc0285-ee6d-4c5e-82da-c3015f2ab45b" providerId="AD" clId="Web-{54D27730-629D-9844-936A-24BB1C61BEA7}" dt="2022-07-13T15:29:01.611" v="684" actId="14100"/>
          <ac:cxnSpMkLst>
            <pc:docMk/>
            <pc:sldMk cId="3277281919" sldId="933"/>
            <ac:cxnSpMk id="38" creationId="{B312AA1D-C980-7EDA-1EA8-5C04FE43E14F}"/>
          </ac:cxnSpMkLst>
        </pc:cxnChg>
      </pc:sldChg>
      <pc:sldChg chg="addSp delSp modSp add replId delAnim">
        <pc:chgData name="Allana Cristine Marques Gonçalves" userId="S::allana.goncalves@defesa.gov.br::14cc0285-ee6d-4c5e-82da-c3015f2ab45b" providerId="AD" clId="Web-{54D27730-629D-9844-936A-24BB1C61BEA7}" dt="2022-07-13T17:13:37.373" v="711" actId="14100"/>
        <pc:sldMkLst>
          <pc:docMk/>
          <pc:sldMk cId="962686446" sldId="934"/>
        </pc:sldMkLst>
        <pc:picChg chg="del">
          <ac:chgData name="Allana Cristine Marques Gonçalves" userId="S::allana.goncalves@defesa.gov.br::14cc0285-ee6d-4c5e-82da-c3015f2ab45b" providerId="AD" clId="Web-{54D27730-629D-9844-936A-24BB1C61BEA7}" dt="2022-07-13T17:08:09.585" v="702"/>
          <ac:picMkLst>
            <pc:docMk/>
            <pc:sldMk cId="962686446" sldId="934"/>
            <ac:picMk id="2" creationId="{5EA6B00F-CBD3-C779-89E8-2696C30F26A5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9.585" v="701"/>
          <ac:picMkLst>
            <pc:docMk/>
            <pc:sldMk cId="962686446" sldId="934"/>
            <ac:picMk id="3" creationId="{4AB6E86D-7C1E-4D91-3374-32D4E54E4A87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9.585" v="700"/>
          <ac:picMkLst>
            <pc:docMk/>
            <pc:sldMk cId="962686446" sldId="934"/>
            <ac:picMk id="4" creationId="{8DB04D04-C9FD-6985-C02A-5F6A190CB1D7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13:37.373" v="711" actId="14100"/>
          <ac:picMkLst>
            <pc:docMk/>
            <pc:sldMk cId="962686446" sldId="934"/>
            <ac:picMk id="5" creationId="{2DA932C6-AD59-87E0-C163-8948CD3C88A9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3.257" v="699"/>
          <ac:picMkLst>
            <pc:docMk/>
            <pc:sldMk cId="962686446" sldId="934"/>
            <ac:picMk id="30" creationId="{6EF63D03-05B9-DD1D-7AEE-3389695D92CF}"/>
          </ac:picMkLst>
        </pc:picChg>
        <pc:picChg chg="del">
          <ac:chgData name="Allana Cristine Marques Gonçalves" userId="S::allana.goncalves@defesa.gov.br::14cc0285-ee6d-4c5e-82da-c3015f2ab45b" providerId="AD" clId="Web-{54D27730-629D-9844-936A-24BB1C61BEA7}" dt="2022-07-13T17:08:09.585" v="704"/>
          <ac:picMkLst>
            <pc:docMk/>
            <pc:sldMk cId="962686446" sldId="934"/>
            <ac:picMk id="34" creationId="{C55F4EB7-6665-B0BE-0993-7FF59E8FA485}"/>
          </ac:picMkLst>
        </pc:picChg>
        <pc:cxnChg chg="del">
          <ac:chgData name="Allana Cristine Marques Gonçalves" userId="S::allana.goncalves@defesa.gov.br::14cc0285-ee6d-4c5e-82da-c3015f2ab45b" providerId="AD" clId="Web-{54D27730-629D-9844-936A-24BB1C61BEA7}" dt="2022-07-13T17:08:09.585" v="705"/>
          <ac:cxnSpMkLst>
            <pc:docMk/>
            <pc:sldMk cId="962686446" sldId="934"/>
            <ac:cxnSpMk id="32" creationId="{CAE0D019-4F7D-FC2B-CFC3-9F9B841E3CF2}"/>
          </ac:cxnSpMkLst>
        </pc:cxnChg>
        <pc:cxnChg chg="del">
          <ac:chgData name="Allana Cristine Marques Gonçalves" userId="S::allana.goncalves@defesa.gov.br::14cc0285-ee6d-4c5e-82da-c3015f2ab45b" providerId="AD" clId="Web-{54D27730-629D-9844-936A-24BB1C61BEA7}" dt="2022-07-13T17:08:09.585" v="703"/>
          <ac:cxnSpMkLst>
            <pc:docMk/>
            <pc:sldMk cId="962686446" sldId="934"/>
            <ac:cxnSpMk id="38" creationId="{B312AA1D-C980-7EDA-1EA8-5C04FE43E14F}"/>
          </ac:cxnSpMkLst>
        </pc:cxnChg>
      </pc:sldChg>
      <pc:sldChg chg="addSp delSp modSp add replId">
        <pc:chgData name="Allana Cristine Marques Gonçalves" userId="S::allana.goncalves@defesa.gov.br::14cc0285-ee6d-4c5e-82da-c3015f2ab45b" providerId="AD" clId="Web-{54D27730-629D-9844-936A-24BB1C61BEA7}" dt="2022-07-13T17:49:09.774" v="936" actId="1076"/>
        <pc:sldMkLst>
          <pc:docMk/>
          <pc:sldMk cId="3625321496" sldId="935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17:43:29.517" v="868"/>
          <ac:spMkLst>
            <pc:docMk/>
            <pc:sldMk cId="3625321496" sldId="935"/>
            <ac:spMk id="3" creationId="{43DC3459-C5D3-C66A-49B7-4035AB1FEF8C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7:48:10.992" v="921" actId="1076"/>
          <ac:spMkLst>
            <pc:docMk/>
            <pc:sldMk cId="3625321496" sldId="935"/>
            <ac:spMk id="6" creationId="{6151798D-67BB-E960-D82C-4DDC25EEC961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48:18.429" v="923"/>
          <ac:spMkLst>
            <pc:docMk/>
            <pc:sldMk cId="3625321496" sldId="935"/>
            <ac:spMk id="8" creationId="{394A865E-FD7B-4456-EC0A-6FABC18881C3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7:47:54.335" v="917"/>
          <ac:spMkLst>
            <pc:docMk/>
            <pc:sldMk cId="3625321496" sldId="935"/>
            <ac:spMk id="14" creationId="{3B468127-CD43-CE5F-BB3E-75B5046ED4C4}"/>
          </ac:spMkLst>
        </pc:spChg>
        <pc:picChg chg="del">
          <ac:chgData name="Allana Cristine Marques Gonçalves" userId="S::allana.goncalves@defesa.gov.br::14cc0285-ee6d-4c5e-82da-c3015f2ab45b" providerId="AD" clId="Web-{54D27730-629D-9844-936A-24BB1C61BEA7}" dt="2022-07-13T17:13:50.045" v="714"/>
          <ac:picMkLst>
            <pc:docMk/>
            <pc:sldMk cId="3625321496" sldId="935"/>
            <ac:picMk id="5" creationId="{2DA932C6-AD59-87E0-C163-8948CD3C88A9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49:09.774" v="936" actId="1076"/>
          <ac:picMkLst>
            <pc:docMk/>
            <pc:sldMk cId="3625321496" sldId="935"/>
            <ac:picMk id="10" creationId="{6587E416-77C5-E6E9-A2BA-3E6DCBE77DE4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7:48:14.148" v="922" actId="1076"/>
          <ac:picMkLst>
            <pc:docMk/>
            <pc:sldMk cId="3625321496" sldId="935"/>
            <ac:picMk id="11" creationId="{4BE84248-DC58-7052-259F-97BA351C8A31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54D27730-629D-9844-936A-24BB1C61BEA7}" dt="2022-07-13T19:53:17.699" v="1962" actId="1076"/>
        <pc:sldMkLst>
          <pc:docMk/>
          <pc:sldMk cId="959495421" sldId="936"/>
        </pc:sldMkLst>
        <pc:spChg chg="del mod">
          <ac:chgData name="Allana Cristine Marques Gonçalves" userId="S::allana.goncalves@defesa.gov.br::14cc0285-ee6d-4c5e-82da-c3015f2ab45b" providerId="AD" clId="Web-{54D27730-629D-9844-936A-24BB1C61BEA7}" dt="2022-07-13T19:40:40.008" v="1830"/>
          <ac:spMkLst>
            <pc:docMk/>
            <pc:sldMk cId="959495421" sldId="936"/>
            <ac:spMk id="4" creationId="{CFFB5866-58F9-EC88-7A76-1D99119D376A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9:29:54.476" v="1700"/>
          <ac:spMkLst>
            <pc:docMk/>
            <pc:sldMk cId="959495421" sldId="936"/>
            <ac:spMk id="9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19:40:43.493" v="1832"/>
          <ac:spMkLst>
            <pc:docMk/>
            <pc:sldMk cId="959495421" sldId="936"/>
            <ac:spMk id="10" creationId="{2C9B8211-D6EC-3B31-99B4-88573DFA736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52:04.510" v="1947" actId="1076"/>
          <ac:spMkLst>
            <pc:docMk/>
            <pc:sldMk cId="959495421" sldId="936"/>
            <ac:spMk id="713" creationId="{57B12C47-A0FA-BB52-3DE6-F9E8AF93D940}"/>
          </ac:spMkLst>
        </pc:spChg>
        <pc:spChg chg="add mod ord">
          <ac:chgData name="Allana Cristine Marques Gonçalves" userId="S::allana.goncalves@defesa.gov.br::14cc0285-ee6d-4c5e-82da-c3015f2ab45b" providerId="AD" clId="Web-{54D27730-629D-9844-936A-24BB1C61BEA7}" dt="2022-07-13T19:52:16.401" v="1951" actId="1076"/>
          <ac:spMkLst>
            <pc:docMk/>
            <pc:sldMk cId="959495421" sldId="936"/>
            <ac:spMk id="720" creationId="{3D3654AC-C435-5F8A-AFF2-2771F0E1BC13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19:53:17.699" v="1962" actId="1076"/>
          <ac:spMkLst>
            <pc:docMk/>
            <pc:sldMk cId="959495421" sldId="936"/>
            <ac:spMk id="727" creationId="{21A17860-29C9-FE0A-A95D-C87D5A3B29C2}"/>
          </ac:spMkLst>
        </pc:spChg>
        <pc:grpChg chg="add del mod">
          <ac:chgData name="Allana Cristine Marques Gonçalves" userId="S::allana.goncalves@defesa.gov.br::14cc0285-ee6d-4c5e-82da-c3015f2ab45b" providerId="AD" clId="Web-{54D27730-629D-9844-936A-24BB1C61BEA7}" dt="2022-07-13T19:47:09.502" v="1882"/>
          <ac:grpSpMkLst>
            <pc:docMk/>
            <pc:sldMk cId="959495421" sldId="936"/>
            <ac:grpSpMk id="7" creationId="{2ECAE49A-0CA2-2027-B73B-4251740ABC1C}"/>
          </ac:grpSpMkLst>
        </pc:grpChg>
        <pc:grpChg chg="add mod">
          <ac:chgData name="Allana Cristine Marques Gonçalves" userId="S::allana.goncalves@defesa.gov.br::14cc0285-ee6d-4c5e-82da-c3015f2ab45b" providerId="AD" clId="Web-{54D27730-629D-9844-936A-24BB1C61BEA7}" dt="2022-07-13T19:53:17.699" v="1961" actId="1076"/>
          <ac:grpSpMkLst>
            <pc:docMk/>
            <pc:sldMk cId="959495421" sldId="936"/>
            <ac:grpSpMk id="743" creationId="{2E8D7238-2B21-5F3D-5876-5D1D3E737B6E}"/>
          </ac:grpSpMkLst>
        </pc:grpChg>
        <pc:graphicFrameChg chg="del">
          <ac:chgData name="Allana Cristine Marques Gonçalves" userId="S::allana.goncalves@defesa.gov.br::14cc0285-ee6d-4c5e-82da-c3015f2ab45b" providerId="AD" clId="Web-{54D27730-629D-9844-936A-24BB1C61BEA7}" dt="2022-07-13T19:29:50.820" v="1697"/>
          <ac:graphicFrameMkLst>
            <pc:docMk/>
            <pc:sldMk cId="959495421" sldId="936"/>
            <ac:graphicFrameMk id="3" creationId="{00000000-0000-0000-0000-000000000000}"/>
          </ac:graphicFrameMkLst>
        </pc:graphicFrameChg>
        <pc:graphicFrameChg chg="add del mod modGraphic">
          <ac:chgData name="Allana Cristine Marques Gonçalves" userId="S::allana.goncalves@defesa.gov.br::14cc0285-ee6d-4c5e-82da-c3015f2ab45b" providerId="AD" clId="Web-{54D27730-629D-9844-936A-24BB1C61BEA7}" dt="2022-07-13T19:40:38.149" v="1829"/>
          <ac:graphicFrameMkLst>
            <pc:docMk/>
            <pc:sldMk cId="959495421" sldId="936"/>
            <ac:graphicFrameMk id="13" creationId="{1FFB1333-D6B7-18D4-2BBF-47BEFC64D457}"/>
          </ac:graphicFrameMkLst>
        </pc:graphicFrameChg>
        <pc:graphicFrameChg chg="add mod modGraphic">
          <ac:chgData name="Allana Cristine Marques Gonçalves" userId="S::allana.goncalves@defesa.gov.br::14cc0285-ee6d-4c5e-82da-c3015f2ab45b" providerId="AD" clId="Web-{54D27730-629D-9844-936A-24BB1C61BEA7}" dt="2022-07-13T19:51:54.494" v="1943" actId="1076"/>
          <ac:graphicFrameMkLst>
            <pc:docMk/>
            <pc:sldMk cId="959495421" sldId="936"/>
            <ac:graphicFrameMk id="636" creationId="{67AC028C-26D1-B87E-E84E-9EA9AD53ADA4}"/>
          </ac:graphicFrameMkLst>
        </pc:graphicFrameChg>
        <pc:picChg chg="del">
          <ac:chgData name="Allana Cristine Marques Gonçalves" userId="S::allana.goncalves@defesa.gov.br::14cc0285-ee6d-4c5e-82da-c3015f2ab45b" providerId="AD" clId="Web-{54D27730-629D-9844-936A-24BB1C61BEA7}" dt="2022-07-13T19:29:52.007" v="1698"/>
          <ac:picMkLst>
            <pc:docMk/>
            <pc:sldMk cId="959495421" sldId="936"/>
            <ac:picMk id="11" creationId="{1CF5184E-EED3-7706-EC54-C888E3AAFC51}"/>
          </ac:picMkLst>
        </pc:picChg>
        <pc:picChg chg="add del mod">
          <ac:chgData name="Allana Cristine Marques Gonçalves" userId="S::allana.goncalves@defesa.gov.br::14cc0285-ee6d-4c5e-82da-c3015f2ab45b" providerId="AD" clId="Web-{54D27730-629D-9844-936A-24BB1C61BEA7}" dt="2022-07-13T19:47:11.003" v="1883"/>
          <ac:picMkLst>
            <pc:docMk/>
            <pc:sldMk cId="959495421" sldId="936"/>
            <ac:picMk id="12" creationId="{15F0FB81-3616-AA37-21CC-1BE4C6A4207E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52:13.213" v="1950" actId="1076"/>
          <ac:picMkLst>
            <pc:docMk/>
            <pc:sldMk cId="959495421" sldId="936"/>
            <ac:picMk id="715" creationId="{53A24999-6E0B-4858-A338-15E65FFC26DB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52:19.135" v="1952" actId="1076"/>
          <ac:picMkLst>
            <pc:docMk/>
            <pc:sldMk cId="959495421" sldId="936"/>
            <ac:picMk id="717" creationId="{8A380D95-9DC8-1A73-198F-37592209F66E}"/>
          </ac:picMkLst>
        </pc:picChg>
        <pc:picChg chg="add del">
          <ac:chgData name="Allana Cristine Marques Gonçalves" userId="S::allana.goncalves@defesa.gov.br::14cc0285-ee6d-4c5e-82da-c3015f2ab45b" providerId="AD" clId="Web-{54D27730-629D-9844-936A-24BB1C61BEA7}" dt="2022-07-13T19:44:18.483" v="1860"/>
          <ac:picMkLst>
            <pc:docMk/>
            <pc:sldMk cId="959495421" sldId="936"/>
            <ac:picMk id="719" creationId="{5371BBBC-BB85-F16D-6E42-C15E13119FBE}"/>
          </ac:picMkLst>
        </pc:picChg>
        <pc:picChg chg="add mod">
          <ac:chgData name="Allana Cristine Marques Gonçalves" userId="S::allana.goncalves@defesa.gov.br::14cc0285-ee6d-4c5e-82da-c3015f2ab45b" providerId="AD" clId="Web-{54D27730-629D-9844-936A-24BB1C61BEA7}" dt="2022-07-13T19:53:17.699" v="1960" actId="1076"/>
          <ac:picMkLst>
            <pc:docMk/>
            <pc:sldMk cId="959495421" sldId="936"/>
            <ac:picMk id="745" creationId="{3DF5D9DB-5F9F-2AD5-FFD7-110DD3934F0E}"/>
          </ac:picMkLst>
        </pc:picChg>
      </pc:sldChg>
      <pc:sldChg chg="add ord replId">
        <pc:chgData name="Allana Cristine Marques Gonçalves" userId="S::allana.goncalves@defesa.gov.br::14cc0285-ee6d-4c5e-82da-c3015f2ab45b" providerId="AD" clId="Web-{54D27730-629D-9844-936A-24BB1C61BEA7}" dt="2022-07-13T19:52:38.480" v="1954"/>
        <pc:sldMkLst>
          <pc:docMk/>
          <pc:sldMk cId="2240989715" sldId="937"/>
        </pc:sldMkLst>
      </pc:sldChg>
      <pc:sldChg chg="addSp delSp modSp add ord replId">
        <pc:chgData name="Allana Cristine Marques Gonçalves" userId="S::allana.goncalves@defesa.gov.br::14cc0285-ee6d-4c5e-82da-c3015f2ab45b" providerId="AD" clId="Web-{54D27730-629D-9844-936A-24BB1C61BEA7}" dt="2022-07-13T20:03:39.371" v="2046" actId="20577"/>
        <pc:sldMkLst>
          <pc:docMk/>
          <pc:sldMk cId="2956707944" sldId="938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19:57:48.315" v="1965" actId="20577"/>
          <ac:spMkLst>
            <pc:docMk/>
            <pc:sldMk cId="2956707944" sldId="938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57:51.987" v="1966"/>
          <ac:spMkLst>
            <pc:docMk/>
            <pc:sldMk cId="2956707944" sldId="938"/>
            <ac:spMk id="3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19:57:59.691" v="1967"/>
          <ac:spMkLst>
            <pc:docMk/>
            <pc:sldMk cId="2956707944" sldId="938"/>
            <ac:spMk id="6" creationId="{6BC14FF0-02C4-A4F1-88B3-C78D1C9D1D8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19:59:04.614" v="1990"/>
          <ac:spMkLst>
            <pc:docMk/>
            <pc:sldMk cId="2956707944" sldId="938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1.824" v="2036" actId="20577"/>
          <ac:spMkLst>
            <pc:docMk/>
            <pc:sldMk cId="2956707944" sldId="938"/>
            <ac:spMk id="9" creationId="{E08E5FB1-2154-9FED-9D5F-5AFBF413E9BA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5.699" v="2038" actId="20577"/>
          <ac:spMkLst>
            <pc:docMk/>
            <pc:sldMk cId="2956707944" sldId="938"/>
            <ac:spMk id="11" creationId="{B6E34657-1569-309F-DFB3-066E6982A245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7.527" v="2039" actId="20577"/>
          <ac:spMkLst>
            <pc:docMk/>
            <pc:sldMk cId="2956707944" sldId="938"/>
            <ac:spMk id="15" creationId="{A942482B-A179-47B9-8C63-1EFB6F86FA4E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24.824" v="2037" actId="20577"/>
          <ac:spMkLst>
            <pc:docMk/>
            <pc:sldMk cId="2956707944" sldId="938"/>
            <ac:spMk id="17" creationId="{D3FCFC48-C013-468B-5D08-0BFBF7349F6B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03:39.371" v="2046" actId="20577"/>
          <ac:spMkLst>
            <pc:docMk/>
            <pc:sldMk cId="2956707944" sldId="938"/>
            <ac:spMk id="19" creationId="{8865CFFA-188E-3E64-748F-E13AAF3DEA92}"/>
          </ac:spMkLst>
        </pc:spChg>
        <pc:picChg chg="add mod">
          <ac:chgData name="Allana Cristine Marques Gonçalves" userId="S::allana.goncalves@defesa.gov.br::14cc0285-ee6d-4c5e-82da-c3015f2ab45b" providerId="AD" clId="Web-{54D27730-629D-9844-936A-24BB1C61BEA7}" dt="2022-07-13T20:02:18.322" v="2023" actId="1076"/>
          <ac:picMkLst>
            <pc:docMk/>
            <pc:sldMk cId="2956707944" sldId="938"/>
            <ac:picMk id="13" creationId="{C7D04F81-3E68-3DC3-AC20-C0024EF9299F}"/>
          </ac:picMkLst>
        </pc:picChg>
      </pc:sldChg>
      <pc:sldChg chg="addSp delSp modSp add ord replId addAnim delAnim modAnim">
        <pc:chgData name="Allana Cristine Marques Gonçalves" userId="S::allana.goncalves@defesa.gov.br::14cc0285-ee6d-4c5e-82da-c3015f2ab45b" providerId="AD" clId="Web-{54D27730-629D-9844-936A-24BB1C61BEA7}" dt="2022-07-13T20:24:28.376" v="2425"/>
        <pc:sldMkLst>
          <pc:docMk/>
          <pc:sldMk cId="767664843" sldId="939"/>
        </pc:sldMkLst>
        <pc:spChg chg="mod">
          <ac:chgData name="Allana Cristine Marques Gonçalves" userId="S::allana.goncalves@defesa.gov.br::14cc0285-ee6d-4c5e-82da-c3015f2ab45b" providerId="AD" clId="Web-{54D27730-629D-9844-936A-24BB1C61BEA7}" dt="2022-07-13T20:18:45.321" v="2259" actId="1076"/>
          <ac:spMkLst>
            <pc:docMk/>
            <pc:sldMk cId="767664843" sldId="939"/>
            <ac:spMk id="2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20:05:38.843" v="2061"/>
          <ac:spMkLst>
            <pc:docMk/>
            <pc:sldMk cId="767664843" sldId="939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18:45.196" v="2258" actId="1076"/>
          <ac:spMkLst>
            <pc:docMk/>
            <pc:sldMk cId="767664843" sldId="939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20:05:41.906" v="2062"/>
          <ac:spMkLst>
            <pc:docMk/>
            <pc:sldMk cId="767664843" sldId="939"/>
            <ac:spMk id="6" creationId="{1C27E6C6-7E21-6DC5-F68D-B5191D63CB3C}"/>
          </ac:spMkLst>
        </pc:spChg>
        <pc:spChg chg="del mod">
          <ac:chgData name="Allana Cristine Marques Gonçalves" userId="S::allana.goncalves@defesa.gov.br::14cc0285-ee6d-4c5e-82da-c3015f2ab45b" providerId="AD" clId="Web-{54D27730-629D-9844-936A-24BB1C61BEA7}" dt="2022-07-13T20:17:49.679" v="2246"/>
          <ac:spMkLst>
            <pc:docMk/>
            <pc:sldMk cId="767664843" sldId="939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49.384" v="2260" actId="1076"/>
          <ac:spMkLst>
            <pc:docMk/>
            <pc:sldMk cId="767664843" sldId="939"/>
            <ac:spMk id="8" creationId="{1E57812F-1A96-D61C-2E78-0B2176BEBCEE}"/>
          </ac:spMkLst>
        </pc:spChg>
        <pc:spChg chg="add del mod">
          <ac:chgData name="Allana Cristine Marques Gonçalves" userId="S::allana.goncalves@defesa.gov.br::14cc0285-ee6d-4c5e-82da-c3015f2ab45b" providerId="AD" clId="Web-{54D27730-629D-9844-936A-24BB1C61BEA7}" dt="2022-07-13T20:18:25.305" v="2255"/>
          <ac:spMkLst>
            <pc:docMk/>
            <pc:sldMk cId="767664843" sldId="939"/>
            <ac:spMk id="9" creationId="{7BAA44E7-BAF2-8CDB-3E7E-1A93FE62266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34.977" v="2257" actId="1076"/>
          <ac:spMkLst>
            <pc:docMk/>
            <pc:sldMk cId="767664843" sldId="939"/>
            <ac:spMk id="10" creationId="{524AA994-9819-FD2E-2F32-CE8C95DB3ED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22:52.171" v="2342" actId="20577"/>
          <ac:spMkLst>
            <pc:docMk/>
            <pc:sldMk cId="767664843" sldId="939"/>
            <ac:spMk id="12" creationId="{A7782C95-DFB9-3EF2-6257-B49ABDE60AE7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22:56.218" v="2344" actId="20577"/>
          <ac:spMkLst>
            <pc:docMk/>
            <pc:sldMk cId="767664843" sldId="939"/>
            <ac:spMk id="14" creationId="{201B55DC-2F27-A463-6053-CA5FBB3EC9CC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59.774" v="2262" actId="1076"/>
          <ac:spMkLst>
            <pc:docMk/>
            <pc:sldMk cId="767664843" sldId="939"/>
            <ac:spMk id="16" creationId="{CF15DA28-26AA-5A79-12BD-55DDA613C946}"/>
          </ac:spMkLst>
        </pc:spChg>
        <pc:spChg chg="add mod">
          <ac:chgData name="Allana Cristine Marques Gonçalves" userId="S::allana.goncalves@defesa.gov.br::14cc0285-ee6d-4c5e-82da-c3015f2ab45b" providerId="AD" clId="Web-{54D27730-629D-9844-936A-24BB1C61BEA7}" dt="2022-07-13T20:18:52.649" v="2261" actId="1076"/>
          <ac:spMkLst>
            <pc:docMk/>
            <pc:sldMk cId="767664843" sldId="939"/>
            <ac:spMk id="17" creationId="{443F75C6-867D-6D0C-FA0D-CC679AC70947}"/>
          </ac:spMkLst>
        </pc:spChg>
      </pc:sldChg>
      <pc:sldChg chg="addSp delSp modSp add replId delAnim">
        <pc:chgData name="Allana Cristine Marques Gonçalves" userId="S::allana.goncalves@defesa.gov.br::14cc0285-ee6d-4c5e-82da-c3015f2ab45b" providerId="AD" clId="Web-{54D27730-629D-9844-936A-24BB1C61BEA7}" dt="2022-07-13T20:23:26.531" v="2346" actId="20577"/>
        <pc:sldMkLst>
          <pc:docMk/>
          <pc:sldMk cId="2842861829" sldId="940"/>
        </pc:sldMkLst>
        <pc:spChg chg="add del mod">
          <ac:chgData name="Allana Cristine Marques Gonçalves" userId="S::allana.goncalves@defesa.gov.br::14cc0285-ee6d-4c5e-82da-c3015f2ab45b" providerId="AD" clId="Web-{54D27730-629D-9844-936A-24BB1C61BEA7}" dt="2022-07-13T20:23:26.531" v="2346" actId="20577"/>
          <ac:spMkLst>
            <pc:docMk/>
            <pc:sldMk cId="2842861829" sldId="940"/>
            <ac:spMk id="5" creationId="{B19407AF-C374-3204-518D-B41FBAE1EFB1}"/>
          </ac:spMkLst>
        </pc:spChg>
        <pc:spChg chg="mod">
          <ac:chgData name="Allana Cristine Marques Gonçalves" userId="S::allana.goncalves@defesa.gov.br::14cc0285-ee6d-4c5e-82da-c3015f2ab45b" providerId="AD" clId="Web-{54D27730-629D-9844-936A-24BB1C61BEA7}" dt="2022-07-13T20:22:00.920" v="2322"/>
          <ac:spMkLst>
            <pc:docMk/>
            <pc:sldMk cId="2842861829" sldId="940"/>
            <ac:spMk id="8" creationId="{1E57812F-1A96-D61C-2E78-0B2176BEBCEE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4.322" v="2272"/>
          <ac:spMkLst>
            <pc:docMk/>
            <pc:sldMk cId="2842861829" sldId="940"/>
            <ac:spMk id="10" creationId="{524AA994-9819-FD2E-2F32-CE8C95DB3ED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5.057" v="2273"/>
          <ac:spMkLst>
            <pc:docMk/>
            <pc:sldMk cId="2842861829" sldId="940"/>
            <ac:spMk id="12" creationId="{A7782C95-DFB9-3EF2-6257-B49ABDE60AE7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5.932" v="2274"/>
          <ac:spMkLst>
            <pc:docMk/>
            <pc:sldMk cId="2842861829" sldId="940"/>
            <ac:spMk id="14" creationId="{201B55DC-2F27-A463-6053-CA5FBB3EC9CC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6.729" v="2275"/>
          <ac:spMkLst>
            <pc:docMk/>
            <pc:sldMk cId="2842861829" sldId="940"/>
            <ac:spMk id="16" creationId="{CF15DA28-26AA-5A79-12BD-55DDA613C946}"/>
          </ac:spMkLst>
        </pc:spChg>
        <pc:spChg chg="del">
          <ac:chgData name="Allana Cristine Marques Gonçalves" userId="S::allana.goncalves@defesa.gov.br::14cc0285-ee6d-4c5e-82da-c3015f2ab45b" providerId="AD" clId="Web-{54D27730-629D-9844-936A-24BB1C61BEA7}" dt="2022-07-13T20:19:43.026" v="2271"/>
          <ac:spMkLst>
            <pc:docMk/>
            <pc:sldMk cId="2842861829" sldId="940"/>
            <ac:spMk id="17" creationId="{443F75C6-867D-6D0C-FA0D-CC679AC70947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EFB1B4B9-CEBD-22EC-C15C-1384A9AEC0E6}"/>
    <pc:docChg chg="addSld modSld">
      <pc:chgData name="Hermógenes Ramos Batista Correia" userId="S::hermogenes.correia@defesa.gov.br::4fb3be60-95f9-4f82-99a3-3d66ebd25a0d" providerId="AD" clId="Web-{EFB1B4B9-CEBD-22EC-C15C-1384A9AEC0E6}" dt="2022-07-13T12:38:55.878" v="109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EFB1B4B9-CEBD-22EC-C15C-1384A9AEC0E6}" dt="2022-07-13T12:38:55.878" v="109" actId="20577"/>
        <pc:sldMkLst>
          <pc:docMk/>
          <pc:sldMk cId="2827770121" sldId="846"/>
        </pc:sldMkLst>
        <pc:spChg chg="mod">
          <ac:chgData name="Hermógenes Ramos Batista Correia" userId="S::hermogenes.correia@defesa.gov.br::4fb3be60-95f9-4f82-99a3-3d66ebd25a0d" providerId="AD" clId="Web-{EFB1B4B9-CEBD-22EC-C15C-1384A9AEC0E6}" dt="2022-07-13T12:38:55.878" v="109" actId="20577"/>
          <ac:spMkLst>
            <pc:docMk/>
            <pc:sldMk cId="2827770121" sldId="846"/>
            <ac:spMk id="3" creationId="{00000000-0000-0000-0000-000000000000}"/>
          </ac:spMkLst>
        </pc:spChg>
        <pc:picChg chg="mod">
          <ac:chgData name="Hermógenes Ramos Batista Correia" userId="S::hermogenes.correia@defesa.gov.br::4fb3be60-95f9-4f82-99a3-3d66ebd25a0d" providerId="AD" clId="Web-{EFB1B4B9-CEBD-22EC-C15C-1384A9AEC0E6}" dt="2022-07-13T12:33:22.167" v="53" actId="1076"/>
          <ac:picMkLst>
            <pc:docMk/>
            <pc:sldMk cId="2827770121" sldId="846"/>
            <ac:picMk id="2" creationId="{00000000-0000-0000-0000-000000000000}"/>
          </ac:picMkLst>
        </pc:picChg>
      </pc:sldChg>
      <pc:sldChg chg="add replId">
        <pc:chgData name="Hermógenes Ramos Batista Correia" userId="S::hermogenes.correia@defesa.gov.br::4fb3be60-95f9-4f82-99a3-3d66ebd25a0d" providerId="AD" clId="Web-{EFB1B4B9-CEBD-22EC-C15C-1384A9AEC0E6}" dt="2022-07-13T12:28:12.926" v="0"/>
        <pc:sldMkLst>
          <pc:docMk/>
          <pc:sldMk cId="2084844487" sldId="920"/>
        </pc:sldMkLst>
      </pc:sldChg>
    </pc:docChg>
  </pc:docChgLst>
  <pc:docChgLst>
    <pc:chgData name="Brenda Gomes Xavier da Silva" userId="S::brenda.silva@defesa.gov.br::5e0c0678-7562-4cb1-b568-3a307acfdce4" providerId="AD" clId="Web-{847212D0-E056-A950-82C6-B653131371DD}"/>
    <pc:docChg chg="addSld delSld modSld">
      <pc:chgData name="Brenda Gomes Xavier da Silva" userId="S::brenda.silva@defesa.gov.br::5e0c0678-7562-4cb1-b568-3a307acfdce4" providerId="AD" clId="Web-{847212D0-E056-A950-82C6-B653131371DD}" dt="2022-09-20T18:28:35.615" v="37" actId="20577"/>
      <pc:docMkLst>
        <pc:docMk/>
      </pc:docMkLst>
      <pc:sldChg chg="delSp modSp del">
        <pc:chgData name="Brenda Gomes Xavier da Silva" userId="S::brenda.silva@defesa.gov.br::5e0c0678-7562-4cb1-b568-3a307acfdce4" providerId="AD" clId="Web-{847212D0-E056-A950-82C6-B653131371DD}" dt="2022-09-20T18:28:04.317" v="22"/>
        <pc:sldMkLst>
          <pc:docMk/>
          <pc:sldMk cId="448086810" sldId="837"/>
        </pc:sldMkLst>
        <pc:spChg chg="mod">
          <ac:chgData name="Brenda Gomes Xavier da Silva" userId="S::brenda.silva@defesa.gov.br::5e0c0678-7562-4cb1-b568-3a307acfdce4" providerId="AD" clId="Web-{847212D0-E056-A950-82C6-B653131371DD}" dt="2022-09-20T18:27:49.691" v="20" actId="20577"/>
          <ac:spMkLst>
            <pc:docMk/>
            <pc:sldMk cId="448086810" sldId="837"/>
            <ac:spMk id="7" creationId="{00000000-0000-0000-0000-000000000000}"/>
          </ac:spMkLst>
        </pc:spChg>
        <pc:picChg chg="del">
          <ac:chgData name="Brenda Gomes Xavier da Silva" userId="S::brenda.silva@defesa.gov.br::5e0c0678-7562-4cb1-b568-3a307acfdce4" providerId="AD" clId="Web-{847212D0-E056-A950-82C6-B653131371DD}" dt="2022-09-20T18:27:53.988" v="21"/>
          <ac:picMkLst>
            <pc:docMk/>
            <pc:sldMk cId="448086810" sldId="837"/>
            <ac:picMk id="3" creationId="{00000000-0000-0000-0000-000000000000}"/>
          </ac:picMkLst>
        </pc:picChg>
      </pc:sldChg>
      <pc:sldChg chg="add replId">
        <pc:chgData name="Brenda Gomes Xavier da Silva" userId="S::brenda.silva@defesa.gov.br::5e0c0678-7562-4cb1-b568-3a307acfdce4" providerId="AD" clId="Web-{847212D0-E056-A950-82C6-B653131371DD}" dt="2022-09-20T18:27:23.612" v="2"/>
        <pc:sldMkLst>
          <pc:docMk/>
          <pc:sldMk cId="2149267729" sldId="936"/>
        </pc:sldMkLst>
      </pc:sldChg>
      <pc:sldChg chg="add del replId">
        <pc:chgData name="Brenda Gomes Xavier da Silva" userId="S::brenda.silva@defesa.gov.br::5e0c0678-7562-4cb1-b568-3a307acfdce4" providerId="AD" clId="Web-{847212D0-E056-A950-82C6-B653131371DD}" dt="2022-09-20T18:27:18.019" v="1"/>
        <pc:sldMkLst>
          <pc:docMk/>
          <pc:sldMk cId="4023058510" sldId="936"/>
        </pc:sldMkLst>
      </pc:sldChg>
      <pc:sldChg chg="modSp add replId">
        <pc:chgData name="Brenda Gomes Xavier da Silva" userId="S::brenda.silva@defesa.gov.br::5e0c0678-7562-4cb1-b568-3a307acfdce4" providerId="AD" clId="Web-{847212D0-E056-A950-82C6-B653131371DD}" dt="2022-09-20T18:28:35.615" v="37" actId="20577"/>
        <pc:sldMkLst>
          <pc:docMk/>
          <pc:sldMk cId="1494310569" sldId="937"/>
        </pc:sldMkLst>
        <pc:spChg chg="mod">
          <ac:chgData name="Brenda Gomes Xavier da Silva" userId="S::brenda.silva@defesa.gov.br::5e0c0678-7562-4cb1-b568-3a307acfdce4" providerId="AD" clId="Web-{847212D0-E056-A950-82C6-B653131371DD}" dt="2022-09-20T18:28:29.398" v="36" actId="20577"/>
          <ac:spMkLst>
            <pc:docMk/>
            <pc:sldMk cId="1494310569" sldId="937"/>
            <ac:spMk id="2" creationId="{00000000-0000-0000-0000-000000000000}"/>
          </ac:spMkLst>
        </pc:spChg>
        <pc:spChg chg="mod">
          <ac:chgData name="Brenda Gomes Xavier da Silva" userId="S::brenda.silva@defesa.gov.br::5e0c0678-7562-4cb1-b568-3a307acfdce4" providerId="AD" clId="Web-{847212D0-E056-A950-82C6-B653131371DD}" dt="2022-09-20T18:28:35.615" v="37" actId="20577"/>
          <ac:spMkLst>
            <pc:docMk/>
            <pc:sldMk cId="1494310569" sldId="937"/>
            <ac:spMk id="3" creationId="{00000000-0000-0000-0000-000000000000}"/>
          </ac:spMkLst>
        </pc:spChg>
      </pc:sldChg>
    </pc:docChg>
  </pc:docChgLst>
  <pc:docChgLst>
    <pc:chgData name="Brenda Gomes Xavier da Silva" userId="S::brenda.silva@defesa.gov.br::5e0c0678-7562-4cb1-b568-3a307acfdce4" providerId="AD" clId="Web-{8435C4EC-ADF1-8B3F-28BE-24C32CC62A51}"/>
    <pc:docChg chg="addSld modSld">
      <pc:chgData name="Brenda Gomes Xavier da Silva" userId="S::brenda.silva@defesa.gov.br::5e0c0678-7562-4cb1-b568-3a307acfdce4" providerId="AD" clId="Web-{8435C4EC-ADF1-8B3F-28BE-24C32CC62A51}" dt="2022-09-20T18:34:05.860" v="72"/>
      <pc:docMkLst>
        <pc:docMk/>
      </pc:docMkLst>
      <pc:sldChg chg="modSp">
        <pc:chgData name="Brenda Gomes Xavier da Silva" userId="S::brenda.silva@defesa.gov.br::5e0c0678-7562-4cb1-b568-3a307acfdce4" providerId="AD" clId="Web-{8435C4EC-ADF1-8B3F-28BE-24C32CC62A51}" dt="2022-09-20T18:33:57.110" v="71"/>
        <pc:sldMkLst>
          <pc:docMk/>
          <pc:sldMk cId="1494310569" sldId="937"/>
        </pc:sldMkLst>
        <pc:spChg chg="mod">
          <ac:chgData name="Brenda Gomes Xavier da Silva" userId="S::brenda.silva@defesa.gov.br::5e0c0678-7562-4cb1-b568-3a307acfdce4" providerId="AD" clId="Web-{8435C4EC-ADF1-8B3F-28BE-24C32CC62A51}" dt="2022-09-20T18:33:57.110" v="71"/>
          <ac:spMkLst>
            <pc:docMk/>
            <pc:sldMk cId="1494310569" sldId="937"/>
            <ac:spMk id="3" creationId="{00000000-0000-0000-0000-000000000000}"/>
          </ac:spMkLst>
        </pc:spChg>
      </pc:sldChg>
      <pc:sldChg chg="modSp add replId">
        <pc:chgData name="Brenda Gomes Xavier da Silva" userId="S::brenda.silva@defesa.gov.br::5e0c0678-7562-4cb1-b568-3a307acfdce4" providerId="AD" clId="Web-{8435C4EC-ADF1-8B3F-28BE-24C32CC62A51}" dt="2022-09-20T18:34:05.860" v="72"/>
        <pc:sldMkLst>
          <pc:docMk/>
          <pc:sldMk cId="3953774626" sldId="938"/>
        </pc:sldMkLst>
        <pc:spChg chg="mod">
          <ac:chgData name="Brenda Gomes Xavier da Silva" userId="S::brenda.silva@defesa.gov.br::5e0c0678-7562-4cb1-b568-3a307acfdce4" providerId="AD" clId="Web-{8435C4EC-ADF1-8B3F-28BE-24C32CC62A51}" dt="2022-09-20T18:34:05.860" v="72"/>
          <ac:spMkLst>
            <pc:docMk/>
            <pc:sldMk cId="3953774626" sldId="938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2C556E79-261C-457B-BDAD-E6DF8EED1746}"/>
    <pc:docChg chg="addSld delSld">
      <pc:chgData name="Allana Cristine Marques Gonçalves" userId="S::allana.goncalves@defesa.gov.br::14cc0285-ee6d-4c5e-82da-c3015f2ab45b" providerId="AD" clId="Web-{2C556E79-261C-457B-BDAD-E6DF8EED1746}" dt="2022-07-20T20:18:49.594" v="1"/>
      <pc:docMkLst>
        <pc:docMk/>
      </pc:docMkLst>
      <pc:sldChg chg="add del">
        <pc:chgData name="Allana Cristine Marques Gonçalves" userId="S::allana.goncalves@defesa.gov.br::14cc0285-ee6d-4c5e-82da-c3015f2ab45b" providerId="AD" clId="Web-{2C556E79-261C-457B-BDAD-E6DF8EED1746}" dt="2022-07-20T20:18:49.594" v="1"/>
        <pc:sldMkLst>
          <pc:docMk/>
          <pc:sldMk cId="91268966" sldId="916"/>
        </pc:sldMkLst>
      </pc:sldChg>
    </pc:docChg>
  </pc:docChgLst>
  <pc:docChgLst>
    <pc:chgData name="Allana Cristine Marques Gonçalves" userId="S::allana.goncalves@defesa.gov.br::14cc0285-ee6d-4c5e-82da-c3015f2ab45b" providerId="AD" clId="Web-{DC25423D-BBEA-4FAC-B083-F15E3FFF7D4C}"/>
    <pc:docChg chg="addSld">
      <pc:chgData name="Allana Cristine Marques Gonçalves" userId="S::allana.goncalves@defesa.gov.br::14cc0285-ee6d-4c5e-82da-c3015f2ab45b" providerId="AD" clId="Web-{DC25423D-BBEA-4FAC-B083-F15E3FFF7D4C}" dt="2022-09-20T20:01:18.355" v="0"/>
      <pc:docMkLst>
        <pc:docMk/>
      </pc:docMkLst>
      <pc:sldChg chg="add replId">
        <pc:chgData name="Allana Cristine Marques Gonçalves" userId="S::allana.goncalves@defesa.gov.br::14cc0285-ee6d-4c5e-82da-c3015f2ab45b" providerId="AD" clId="Web-{DC25423D-BBEA-4FAC-B083-F15E3FFF7D4C}" dt="2022-09-20T20:01:18.355" v="0"/>
        <pc:sldMkLst>
          <pc:docMk/>
          <pc:sldMk cId="2956253815" sldId="938"/>
        </pc:sldMkLst>
      </pc:sldChg>
    </pc:docChg>
  </pc:docChgLst>
  <pc:docChgLst>
    <pc:chgData name="Caroline Rodrigues Silva" userId="S::caroline.silva@defesa.gov.br::19bb4993-7207-4b8a-8236-8b4928791624" providerId="AD" clId="Web-{F208CD52-0117-404F-AF9E-C5562D8BD2A3}"/>
    <pc:docChg chg="addSld delSld modSld">
      <pc:chgData name="Caroline Rodrigues Silva" userId="S::caroline.silva@defesa.gov.br::19bb4993-7207-4b8a-8236-8b4928791624" providerId="AD" clId="Web-{F208CD52-0117-404F-AF9E-C5562D8BD2A3}" dt="2022-08-23T14:09:02.216" v="97" actId="20577"/>
      <pc:docMkLst>
        <pc:docMk/>
      </pc:docMkLst>
      <pc:sldChg chg="modSp">
        <pc:chgData name="Caroline Rodrigues Silva" userId="S::caroline.silva@defesa.gov.br::19bb4993-7207-4b8a-8236-8b4928791624" providerId="AD" clId="Web-{F208CD52-0117-404F-AF9E-C5562D8BD2A3}" dt="2022-08-23T14:04:24.023" v="6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F208CD52-0117-404F-AF9E-C5562D8BD2A3}" dt="2022-08-23T14:04:24.023" v="6" actId="20577"/>
          <ac:spMkLst>
            <pc:docMk/>
            <pc:sldMk cId="3063329352" sldId="256"/>
            <ac:spMk id="5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F208CD52-0117-404F-AF9E-C5562D8BD2A3}" dt="2022-08-23T14:04:34.430" v="8" actId="20577"/>
        <pc:sldMkLst>
          <pc:docMk/>
          <pc:sldMk cId="1771336840" sldId="688"/>
        </pc:sldMkLst>
        <pc:spChg chg="mod">
          <ac:chgData name="Caroline Rodrigues Silva" userId="S::caroline.silva@defesa.gov.br::19bb4993-7207-4b8a-8236-8b4928791624" providerId="AD" clId="Web-{F208CD52-0117-404F-AF9E-C5562D8BD2A3}" dt="2022-08-23T14:04:34.430" v="8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5:39.978" v="22"/>
        <pc:sldMkLst>
          <pc:docMk/>
          <pc:sldMk cId="4120503140" sldId="77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0.009" v="25"/>
        <pc:sldMkLst>
          <pc:docMk/>
          <pc:sldMk cId="2937662485" sldId="77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4:36.102" v="9"/>
        <pc:sldMkLst>
          <pc:docMk/>
          <pc:sldMk cId="3516547893" sldId="826"/>
        </pc:sldMkLst>
      </pc:sldChg>
      <pc:sldChg chg="delSp modSp add del">
        <pc:chgData name="Caroline Rodrigues Silva" userId="S::caroline.silva@defesa.gov.br::19bb4993-7207-4b8a-8236-8b4928791624" providerId="AD" clId="Web-{F208CD52-0117-404F-AF9E-C5562D8BD2A3}" dt="2022-08-23T14:05:33.790" v="21"/>
        <pc:sldMkLst>
          <pc:docMk/>
          <pc:sldMk cId="4146184433" sldId="827"/>
        </pc:sldMkLst>
        <pc:spChg chg="del">
          <ac:chgData name="Caroline Rodrigues Silva" userId="S::caroline.silva@defesa.gov.br::19bb4993-7207-4b8a-8236-8b4928791624" providerId="AD" clId="Web-{F208CD52-0117-404F-AF9E-C5562D8BD2A3}" dt="2022-08-23T14:05:33.790" v="21"/>
          <ac:spMkLst>
            <pc:docMk/>
            <pc:sldMk cId="4146184433" sldId="827"/>
            <ac:spMk id="2" creationId="{D7156F7D-7495-F395-C1A9-0C0C9F4AD275}"/>
          </ac:spMkLst>
        </pc:spChg>
        <pc:spChg chg="mod">
          <ac:chgData name="Caroline Rodrigues Silva" userId="S::caroline.silva@defesa.gov.br::19bb4993-7207-4b8a-8236-8b4928791624" providerId="AD" clId="Web-{F208CD52-0117-404F-AF9E-C5562D8BD2A3}" dt="2022-08-23T14:05:15.165" v="18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F208CD52-0117-404F-AF9E-C5562D8BD2A3}" dt="2022-08-23T14:05:29.165" v="20"/>
          <ac:spMkLst>
            <pc:docMk/>
            <pc:sldMk cId="4146184433" sldId="827"/>
            <ac:spMk id="10" creationId="{00000000-0000-0000-0000-000000000000}"/>
          </ac:spMkLst>
        </pc:spChg>
      </pc:sldChg>
      <pc:sldChg chg="modSp add del">
        <pc:chgData name="Caroline Rodrigues Silva" userId="S::caroline.silva@defesa.gov.br::19bb4993-7207-4b8a-8236-8b4928791624" providerId="AD" clId="Web-{F208CD52-0117-404F-AF9E-C5562D8BD2A3}" dt="2022-08-23T14:09:02.216" v="97" actId="20577"/>
        <pc:sldMkLst>
          <pc:docMk/>
          <pc:sldMk cId="3683291582" sldId="840"/>
        </pc:sldMkLst>
        <pc:spChg chg="mod">
          <ac:chgData name="Caroline Rodrigues Silva" userId="S::caroline.silva@defesa.gov.br::19bb4993-7207-4b8a-8236-8b4928791624" providerId="AD" clId="Web-{F208CD52-0117-404F-AF9E-C5562D8BD2A3}" dt="2022-08-23T14:09:02.216" v="97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F208CD52-0117-404F-AF9E-C5562D8BD2A3}" dt="2022-08-23T14:08:47.778" v="94" actId="20577"/>
        <pc:sldMkLst>
          <pc:docMk/>
          <pc:sldMk cId="1434004690" sldId="841"/>
        </pc:sldMkLst>
        <pc:spChg chg="mod">
          <ac:chgData name="Caroline Rodrigues Silva" userId="S::caroline.silva@defesa.gov.br::19bb4993-7207-4b8a-8236-8b4928791624" providerId="AD" clId="Web-{F208CD52-0117-404F-AF9E-C5562D8BD2A3}" dt="2022-08-23T14:08:47.778" v="94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26.822" v="58"/>
        <pc:sldMkLst>
          <pc:docMk/>
          <pc:sldMk cId="2480392379" sldId="842"/>
        </pc:sldMkLst>
      </pc:sldChg>
      <pc:sldChg chg="modSp">
        <pc:chgData name="Caroline Rodrigues Silva" userId="S::caroline.silva@defesa.gov.br::19bb4993-7207-4b8a-8236-8b4928791624" providerId="AD" clId="Web-{F208CD52-0117-404F-AF9E-C5562D8BD2A3}" dt="2022-08-23T14:08:11.293" v="87" actId="20577"/>
        <pc:sldMkLst>
          <pc:docMk/>
          <pc:sldMk cId="4293432703" sldId="843"/>
        </pc:sldMkLst>
        <pc:spChg chg="mod">
          <ac:chgData name="Caroline Rodrigues Silva" userId="S::caroline.silva@defesa.gov.br::19bb4993-7207-4b8a-8236-8b4928791624" providerId="AD" clId="Web-{F208CD52-0117-404F-AF9E-C5562D8BD2A3}" dt="2022-08-23T14:08:11.293" v="87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31.854" v="61"/>
        <pc:sldMkLst>
          <pc:docMk/>
          <pc:sldMk cId="4044323840" sldId="844"/>
        </pc:sldMkLst>
      </pc:sldChg>
      <pc:sldChg chg="modSp">
        <pc:chgData name="Caroline Rodrigues Silva" userId="S::caroline.silva@defesa.gov.br::19bb4993-7207-4b8a-8236-8b4928791624" providerId="AD" clId="Web-{F208CD52-0117-404F-AF9E-C5562D8BD2A3}" dt="2022-08-23T14:07:58.355" v="84" actId="20577"/>
        <pc:sldMkLst>
          <pc:docMk/>
          <pc:sldMk cId="776696986" sldId="845"/>
        </pc:sldMkLst>
        <pc:spChg chg="mod">
          <ac:chgData name="Caroline Rodrigues Silva" userId="S::caroline.silva@defesa.gov.br::19bb4993-7207-4b8a-8236-8b4928791624" providerId="AD" clId="Web-{F208CD52-0117-404F-AF9E-C5562D8BD2A3}" dt="2022-08-23T14:07:58.355" v="84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52.120" v="76"/>
        <pc:sldMkLst>
          <pc:docMk/>
          <pc:sldMk cId="2827770121" sldId="846"/>
        </pc:sldMkLst>
      </pc:sldChg>
      <pc:sldChg chg="modSp">
        <pc:chgData name="Caroline Rodrigues Silva" userId="S::caroline.silva@defesa.gov.br::19bb4993-7207-4b8a-8236-8b4928791624" providerId="AD" clId="Web-{F208CD52-0117-404F-AF9E-C5562D8BD2A3}" dt="2022-08-23T14:07:25.261" v="82" actId="20577"/>
        <pc:sldMkLst>
          <pc:docMk/>
          <pc:sldMk cId="2078846869" sldId="847"/>
        </pc:sldMkLst>
        <pc:spChg chg="mod">
          <ac:chgData name="Caroline Rodrigues Silva" userId="S::caroline.silva@defesa.gov.br::19bb4993-7207-4b8a-8236-8b4928791624" providerId="AD" clId="Web-{F208CD52-0117-404F-AF9E-C5562D8BD2A3}" dt="2022-08-23T14:07:25.261" v="82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del">
        <pc:chgData name="Caroline Rodrigues Silva" userId="S::caroline.silva@defesa.gov.br::19bb4993-7207-4b8a-8236-8b4928791624" providerId="AD" clId="Web-{F208CD52-0117-404F-AF9E-C5562D8BD2A3}" dt="2022-08-23T14:06:35.119" v="64"/>
        <pc:sldMkLst>
          <pc:docMk/>
          <pc:sldMk cId="530899144" sldId="88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57" v="74"/>
        <pc:sldMkLst>
          <pc:docMk/>
          <pc:sldMk cId="3087263633" sldId="88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3"/>
        <pc:sldMkLst>
          <pc:docMk/>
          <pc:sldMk cId="2069789182" sldId="89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2"/>
        <pc:sldMkLst>
          <pc:docMk/>
          <pc:sldMk cId="355093855" sldId="89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1"/>
        <pc:sldMkLst>
          <pc:docMk/>
          <pc:sldMk cId="251897347" sldId="89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70"/>
        <pc:sldMkLst>
          <pc:docMk/>
          <pc:sldMk cId="3395425438" sldId="89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69"/>
        <pc:sldMkLst>
          <pc:docMk/>
          <pc:sldMk cId="2751422277" sldId="89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26" v="67"/>
        <pc:sldMkLst>
          <pc:docMk/>
          <pc:sldMk cId="4058669958" sldId="89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7"/>
        <pc:sldMkLst>
          <pc:docMk/>
          <pc:sldMk cId="777281750" sldId="89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6"/>
        <pc:sldMkLst>
          <pc:docMk/>
          <pc:sldMk cId="3407076594" sldId="89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5"/>
        <pc:sldMkLst>
          <pc:docMk/>
          <pc:sldMk cId="44458385" sldId="90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4"/>
        <pc:sldMkLst>
          <pc:docMk/>
          <pc:sldMk cId="1769170171" sldId="90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3"/>
        <pc:sldMkLst>
          <pc:docMk/>
          <pc:sldMk cId="3058032981" sldId="90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2"/>
        <pc:sldMkLst>
          <pc:docMk/>
          <pc:sldMk cId="2568971206" sldId="90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1"/>
        <pc:sldMkLst>
          <pc:docMk/>
          <pc:sldMk cId="3325324882" sldId="90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50"/>
        <pc:sldMkLst>
          <pc:docMk/>
          <pc:sldMk cId="1753332329" sldId="90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49"/>
        <pc:sldMkLst>
          <pc:docMk/>
          <pc:sldMk cId="2537469093" sldId="90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07" v="48"/>
        <pc:sldMkLst>
          <pc:docMk/>
          <pc:sldMk cId="351297357" sldId="90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3.322" v="26"/>
        <pc:sldMkLst>
          <pc:docMk/>
          <pc:sldMk cId="653006899" sldId="90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3"/>
        <pc:sldMkLst>
          <pc:docMk/>
          <pc:sldMk cId="1783984768" sldId="91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44" v="32"/>
        <pc:sldMkLst>
          <pc:docMk/>
          <pc:sldMk cId="134950362" sldId="91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4.337" v="27"/>
        <pc:sldMkLst>
          <pc:docMk/>
          <pc:sldMk cId="8987747" sldId="91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6.541" v="28"/>
        <pc:sldMkLst>
          <pc:docMk/>
          <pc:sldMk cId="2920174533" sldId="91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7.759" v="29"/>
        <pc:sldMkLst>
          <pc:docMk/>
          <pc:sldMk cId="3906230853" sldId="91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5:58.666" v="30"/>
        <pc:sldMkLst>
          <pc:docMk/>
          <pc:sldMk cId="3376578140" sldId="91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7"/>
        <pc:sldMkLst>
          <pc:docMk/>
          <pc:sldMk cId="91268966" sldId="91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6"/>
        <pc:sldMkLst>
          <pc:docMk/>
          <pc:sldMk cId="2140314767" sldId="91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5"/>
        <pc:sldMkLst>
          <pc:docMk/>
          <pc:sldMk cId="329973971" sldId="91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91" v="44"/>
        <pc:sldMkLst>
          <pc:docMk/>
          <pc:sldMk cId="3114655461" sldId="91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52.120" v="75"/>
        <pc:sldMkLst>
          <pc:docMk/>
          <pc:sldMk cId="2084844487" sldId="92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75" v="42"/>
        <pc:sldMkLst>
          <pc:docMk/>
          <pc:sldMk cId="767991133" sldId="92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75" v="41"/>
        <pc:sldMkLst>
          <pc:docMk/>
          <pc:sldMk cId="1868567978" sldId="922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40"/>
        <pc:sldMkLst>
          <pc:docMk/>
          <pc:sldMk cId="3047900503" sldId="92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9"/>
        <pc:sldMkLst>
          <pc:docMk/>
          <pc:sldMk cId="1711514468" sldId="92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8"/>
        <pc:sldMkLst>
          <pc:docMk/>
          <pc:sldMk cId="207965025" sldId="92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7"/>
        <pc:sldMkLst>
          <pc:docMk/>
          <pc:sldMk cId="199672600" sldId="92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6"/>
        <pc:sldMkLst>
          <pc:docMk/>
          <pc:sldMk cId="2964960613" sldId="92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5"/>
        <pc:sldMkLst>
          <pc:docMk/>
          <pc:sldMk cId="2163984107" sldId="92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60" v="34"/>
        <pc:sldMkLst>
          <pc:docMk/>
          <pc:sldMk cId="616968673" sldId="92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44" v="33"/>
        <pc:sldMkLst>
          <pc:docMk/>
          <pc:sldMk cId="4142271900" sldId="93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12.244" v="31"/>
        <pc:sldMkLst>
          <pc:docMk/>
          <pc:sldMk cId="35912764" sldId="931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8:15.684" v="89"/>
        <pc:sldMkLst>
          <pc:docMk/>
          <pc:sldMk cId="3277281919" sldId="933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8:12.793" v="88"/>
        <pc:sldMkLst>
          <pc:docMk/>
          <pc:sldMk cId="962686446" sldId="934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60"/>
        <pc:sldMkLst>
          <pc:docMk/>
          <pc:sldMk cId="3625321496" sldId="935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2.494" v="62"/>
        <pc:sldMkLst>
          <pc:docMk/>
          <pc:sldMk cId="959495421" sldId="936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44.541" v="68"/>
        <pc:sldMkLst>
          <pc:docMk/>
          <pc:sldMk cId="2240989715" sldId="937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4.244" v="63"/>
        <pc:sldMkLst>
          <pc:docMk/>
          <pc:sldMk cId="2956707944" sldId="938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6.604" v="65"/>
        <pc:sldMkLst>
          <pc:docMk/>
          <pc:sldMk cId="767664843" sldId="939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37.104" v="66"/>
        <pc:sldMkLst>
          <pc:docMk/>
          <pc:sldMk cId="2842861829" sldId="940"/>
        </pc:sldMkLst>
      </pc:sldChg>
      <pc:sldChg chg="del">
        <pc:chgData name="Caroline Rodrigues Silva" userId="S::caroline.silva@defesa.gov.br::19bb4993-7207-4b8a-8236-8b4928791624" providerId="AD" clId="Web-{F208CD52-0117-404F-AF9E-C5562D8BD2A3}" dt="2022-08-23T14:06:26.822" v="59"/>
        <pc:sldMkLst>
          <pc:docMk/>
          <pc:sldMk cId="4268476116" sldId="941"/>
        </pc:sldMkLst>
      </pc:sldChg>
    </pc:docChg>
  </pc:docChgLst>
  <pc:docChgLst>
    <pc:chgData name="Allana Cristine Marques Gonçalves" userId="S::allana.goncalves@defesa.gov.br::14cc0285-ee6d-4c5e-82da-c3015f2ab45b" providerId="AD" clId="Web-{85F096F5-A35F-1086-D8AA-8F2EC12109C6}"/>
    <pc:docChg chg="modSld">
      <pc:chgData name="Allana Cristine Marques Gonçalves" userId="S::allana.goncalves@defesa.gov.br::14cc0285-ee6d-4c5e-82da-c3015f2ab45b" providerId="AD" clId="Web-{85F096F5-A35F-1086-D8AA-8F2EC12109C6}" dt="2022-07-14T13:55:57.026" v="141" actId="20577"/>
      <pc:docMkLst>
        <pc:docMk/>
      </pc:docMkLst>
      <pc:sldChg chg="modSp">
        <pc:chgData name="Allana Cristine Marques Gonçalves" userId="S::allana.goncalves@defesa.gov.br::14cc0285-ee6d-4c5e-82da-c3015f2ab45b" providerId="AD" clId="Web-{85F096F5-A35F-1086-D8AA-8F2EC12109C6}" dt="2022-07-14T13:53:08.116" v="107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08.116" v="107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3:20.804" v="110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20.804" v="110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3:45.304" v="115" actId="20577"/>
        <pc:sldMkLst>
          <pc:docMk/>
          <pc:sldMk cId="1434004690" sldId="841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45.304" v="115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3:57.461" v="118" actId="20577"/>
        <pc:sldMkLst>
          <pc:docMk/>
          <pc:sldMk cId="2480392379" sldId="842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3:57.461" v="118" actId="20577"/>
          <ac:spMkLst>
            <pc:docMk/>
            <pc:sldMk cId="2480392379" sldId="84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06.492" v="120" actId="20577"/>
        <pc:sldMkLst>
          <pc:docMk/>
          <pc:sldMk cId="4293432703" sldId="843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06.492" v="120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31.102" v="122" actId="20577"/>
        <pc:sldMkLst>
          <pc:docMk/>
          <pc:sldMk cId="4044323840" sldId="844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31.102" v="122" actId="20577"/>
          <ac:spMkLst>
            <pc:docMk/>
            <pc:sldMk cId="4044323840" sldId="84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40.399" v="124" actId="20577"/>
        <pc:sldMkLst>
          <pc:docMk/>
          <pc:sldMk cId="776696986" sldId="845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40.399" v="124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5:57.026" v="141" actId="20577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5:57.026" v="141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54:47.962" v="126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54:47.962" v="126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36:11.519" v="33" actId="1076"/>
        <pc:sldMkLst>
          <pc:docMk/>
          <pc:sldMk cId="653006899" sldId="909"/>
        </pc:sldMkLst>
        <pc:graphicFrameChg chg="mod modGraphic">
          <ac:chgData name="Allana Cristine Marques Gonçalves" userId="S::allana.goncalves@defesa.gov.br::14cc0285-ee6d-4c5e-82da-c3015f2ab45b" providerId="AD" clId="Web-{85F096F5-A35F-1086-D8AA-8F2EC12109C6}" dt="2022-07-14T13:36:08.269" v="32" actId="1076"/>
          <ac:graphicFrameMkLst>
            <pc:docMk/>
            <pc:sldMk cId="653006899" sldId="909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85F096F5-A35F-1086-D8AA-8F2EC12109C6}" dt="2022-07-14T13:36:11.519" v="33" actId="1076"/>
          <ac:picMkLst>
            <pc:docMk/>
            <pc:sldMk cId="653006899" sldId="909"/>
            <ac:picMk id="83" creationId="{FED66075-2904-58BD-24FE-EC10FBA9586A}"/>
          </ac:picMkLst>
        </pc:pic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35:18.299" v="22" actId="20577"/>
        <pc:sldMkLst>
          <pc:docMk/>
          <pc:sldMk cId="1783984768" sldId="910"/>
        </pc:sldMkLst>
        <pc:graphicFrameChg chg="modGraphic">
          <ac:chgData name="Allana Cristine Marques Gonçalves" userId="S::allana.goncalves@defesa.gov.br::14cc0285-ee6d-4c5e-82da-c3015f2ab45b" providerId="AD" clId="Web-{85F096F5-A35F-1086-D8AA-8F2EC12109C6}" dt="2022-07-14T13:35:18.299" v="22" actId="20577"/>
          <ac:graphicFrameMkLst>
            <pc:docMk/>
            <pc:sldMk cId="1783984768" sldId="910"/>
            <ac:graphicFrameMk id="9" creationId="{87E59757-980D-7140-0DF9-F7E5ECD6CE88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36:38.988" v="37" actId="20577"/>
        <pc:sldMkLst>
          <pc:docMk/>
          <pc:sldMk cId="134950362" sldId="911"/>
        </pc:sldMkLst>
        <pc:graphicFrameChg chg="modGraphic">
          <ac:chgData name="Allana Cristine Marques Gonçalves" userId="S::allana.goncalves@defesa.gov.br::14cc0285-ee6d-4c5e-82da-c3015f2ab45b" providerId="AD" clId="Web-{85F096F5-A35F-1086-D8AA-8F2EC12109C6}" dt="2022-07-14T13:36:38.988" v="37" actId="20577"/>
          <ac:graphicFrameMkLst>
            <pc:docMk/>
            <pc:sldMk cId="134950362" sldId="911"/>
            <ac:graphicFrameMk id="9" creationId="{87E59757-980D-7140-0DF9-F7E5ECD6CE88}"/>
          </ac:graphicFrameMkLst>
        </pc:graphicFrame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0:18.008" v="62" actId="14100"/>
        <pc:sldMkLst>
          <pc:docMk/>
          <pc:sldMk cId="207965025" sldId="925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39:40.585" v="59" actId="20577"/>
          <ac:spMkLst>
            <pc:docMk/>
            <pc:sldMk cId="207965025" sldId="925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85F096F5-A35F-1086-D8AA-8F2EC12109C6}" dt="2022-07-14T13:40:18.008" v="62" actId="14100"/>
          <ac:spMkLst>
            <pc:docMk/>
            <pc:sldMk cId="207965025" sldId="925"/>
            <ac:spMk id="51" creationId="{D8171A0F-5665-CA3D-E66D-9CBAD2F1A7D5}"/>
          </ac:spMkLst>
        </pc:spChg>
        <pc:picChg chg="mod">
          <ac:chgData name="Allana Cristine Marques Gonçalves" userId="S::allana.goncalves@defesa.gov.br::14cc0285-ee6d-4c5e-82da-c3015f2ab45b" providerId="AD" clId="Web-{85F096F5-A35F-1086-D8AA-8F2EC12109C6}" dt="2022-07-14T13:40:12.414" v="61" actId="14100"/>
          <ac:picMkLst>
            <pc:docMk/>
            <pc:sldMk cId="207965025" sldId="925"/>
            <ac:picMk id="3" creationId="{949AEA43-B833-68DA-E36A-607CAD1910DF}"/>
          </ac:picMkLst>
        </pc:pic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1:24.915" v="75" actId="20577"/>
        <pc:sldMkLst>
          <pc:docMk/>
          <pc:sldMk cId="616968673" sldId="929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41:24.915" v="75" actId="20577"/>
          <ac:spMkLst>
            <pc:docMk/>
            <pc:sldMk cId="616968673" sldId="929"/>
            <ac:spMk id="13" creationId="{77405FCC-B779-0A3A-C5BB-3AB8D694AD17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1:57.025" v="94" actId="20577"/>
        <pc:sldMkLst>
          <pc:docMk/>
          <pc:sldMk cId="4142271900" sldId="930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41:57.025" v="94" actId="20577"/>
          <ac:spMkLst>
            <pc:docMk/>
            <pc:sldMk cId="4142271900" sldId="930"/>
            <ac:spMk id="13" creationId="{77405FCC-B779-0A3A-C5BB-3AB8D694AD17}"/>
          </ac:spMkLst>
        </pc:spChg>
      </pc:sldChg>
      <pc:sldChg chg="modSp">
        <pc:chgData name="Allana Cristine Marques Gonçalves" userId="S::allana.goncalves@defesa.gov.br::14cc0285-ee6d-4c5e-82da-c3015f2ab45b" providerId="AD" clId="Web-{85F096F5-A35F-1086-D8AA-8F2EC12109C6}" dt="2022-07-14T13:42:45.511" v="102" actId="20577"/>
        <pc:sldMkLst>
          <pc:docMk/>
          <pc:sldMk cId="35912764" sldId="931"/>
        </pc:sldMkLst>
        <pc:spChg chg="mod">
          <ac:chgData name="Allana Cristine Marques Gonçalves" userId="S::allana.goncalves@defesa.gov.br::14cc0285-ee6d-4c5e-82da-c3015f2ab45b" providerId="AD" clId="Web-{85F096F5-A35F-1086-D8AA-8F2EC12109C6}" dt="2022-07-14T13:42:45.511" v="102" actId="20577"/>
          <ac:spMkLst>
            <pc:docMk/>
            <pc:sldMk cId="35912764" sldId="931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85F096F5-A35F-1086-D8AA-8F2EC12109C6}" dt="2022-07-14T13:42:32.417" v="100"/>
          <ac:spMkLst>
            <pc:docMk/>
            <pc:sldMk cId="35912764" sldId="931"/>
            <ac:spMk id="15" creationId="{C2D2BA70-A462-6CC6-8D41-C2652F71F9A2}"/>
          </ac:spMkLst>
        </pc:spChg>
      </pc:sldChg>
    </pc:docChg>
  </pc:docChgLst>
  <pc:docChgLst>
    <pc:chgData name="Hamilton Iwamoto da Silva" userId="S::hamilton.silva@defesa.gov.br::2c096c1a-5e08-4303-9939-701d89b63e49" providerId="AD" clId="Web-{7B73EBE1-4A18-5EFB-EABA-09E5DDD40CE8}"/>
    <pc:docChg chg="modSld">
      <pc:chgData name="Hamilton Iwamoto da Silva" userId="S::hamilton.silva@defesa.gov.br::2c096c1a-5e08-4303-9939-701d89b63e49" providerId="AD" clId="Web-{7B73EBE1-4A18-5EFB-EABA-09E5DDD40CE8}" dt="2022-09-20T12:47:28.100" v="0" actId="20577"/>
      <pc:docMkLst>
        <pc:docMk/>
      </pc:docMkLst>
      <pc:sldChg chg="modSp">
        <pc:chgData name="Hamilton Iwamoto da Silva" userId="S::hamilton.silva@defesa.gov.br::2c096c1a-5e08-4303-9939-701d89b63e49" providerId="AD" clId="Web-{7B73EBE1-4A18-5EFB-EABA-09E5DDD40CE8}" dt="2022-09-20T12:47:28.100" v="0" actId="20577"/>
        <pc:sldMkLst>
          <pc:docMk/>
          <pc:sldMk cId="3063329352" sldId="256"/>
        </pc:sldMkLst>
        <pc:spChg chg="mod">
          <ac:chgData name="Hamilton Iwamoto da Silva" userId="S::hamilton.silva@defesa.gov.br::2c096c1a-5e08-4303-9939-701d89b63e49" providerId="AD" clId="Web-{7B73EBE1-4A18-5EFB-EABA-09E5DDD40CE8}" dt="2022-09-20T12:47:28.100" v="0" actId="20577"/>
          <ac:spMkLst>
            <pc:docMk/>
            <pc:sldMk cId="3063329352" sldId="256"/>
            <ac:spMk id="2" creationId="{00000000-0000-0000-0000-000000000000}"/>
          </ac:spMkLst>
        </pc:spChg>
      </pc:sldChg>
    </pc:docChg>
  </pc:docChgLst>
  <pc:docChgLst>
    <pc:chgData name="Hermógenes Ramos Batista Correia" userId="S::hermogenes.correia@defesa.gov.br::4fb3be60-95f9-4f82-99a3-3d66ebd25a0d" providerId="AD" clId="Web-{E34E2849-5F5A-1981-0662-EF997F3CD76B}"/>
    <pc:docChg chg="modSld">
      <pc:chgData name="Hermógenes Ramos Batista Correia" userId="S::hermogenes.correia@defesa.gov.br::4fb3be60-95f9-4f82-99a3-3d66ebd25a0d" providerId="AD" clId="Web-{E34E2849-5F5A-1981-0662-EF997F3CD76B}" dt="2022-09-19T18:24:57.461" v="32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E34E2849-5F5A-1981-0662-EF997F3CD76B}" dt="2022-09-19T18:24:57.461" v="32" actId="20577"/>
        <pc:sldMkLst>
          <pc:docMk/>
          <pc:sldMk cId="2078846869" sldId="847"/>
        </pc:sldMkLst>
        <pc:spChg chg="mod">
          <ac:chgData name="Hermógenes Ramos Batista Correia" userId="S::hermogenes.correia@defesa.gov.br::4fb3be60-95f9-4f82-99a3-3d66ebd25a0d" providerId="AD" clId="Web-{E34E2849-5F5A-1981-0662-EF997F3CD76B}" dt="2022-09-19T18:24:57.461" v="32" actId="20577"/>
          <ac:spMkLst>
            <pc:docMk/>
            <pc:sldMk cId="2078846869" sldId="847"/>
            <ac:spMk id="3" creationId="{840BC55B-3D4A-47C1-85F1-D72D6C4239C3}"/>
          </ac:spMkLst>
        </pc:spChg>
      </pc:sldChg>
    </pc:docChg>
  </pc:docChgLst>
  <pc:docChgLst>
    <pc:chgData name="Hamilton Iwamoto da Silva" userId="S::hamilton.silva@defesa.gov.br::2c096c1a-5e08-4303-9939-701d89b63e49" providerId="AD" clId="Web-{E5EBCD03-562B-39F1-8454-BA04709C352F}"/>
    <pc:docChg chg="modSld">
      <pc:chgData name="Hamilton Iwamoto da Silva" userId="S::hamilton.silva@defesa.gov.br::2c096c1a-5e08-4303-9939-701d89b63e49" providerId="AD" clId="Web-{E5EBCD03-562B-39F1-8454-BA04709C352F}" dt="2022-07-12T19:20:12.849" v="0" actId="1076"/>
      <pc:docMkLst>
        <pc:docMk/>
      </pc:docMkLst>
      <pc:sldChg chg="modSp">
        <pc:chgData name="Hamilton Iwamoto da Silva" userId="S::hamilton.silva@defesa.gov.br::2c096c1a-5e08-4303-9939-701d89b63e49" providerId="AD" clId="Web-{E5EBCD03-562B-39F1-8454-BA04709C352F}" dt="2022-07-12T19:20:12.849" v="0" actId="1076"/>
        <pc:sldMkLst>
          <pc:docMk/>
          <pc:sldMk cId="2937662485" sldId="774"/>
        </pc:sldMkLst>
        <pc:spChg chg="mod">
          <ac:chgData name="Hamilton Iwamoto da Silva" userId="S::hamilton.silva@defesa.gov.br::2c096c1a-5e08-4303-9939-701d89b63e49" providerId="AD" clId="Web-{E5EBCD03-562B-39F1-8454-BA04709C352F}" dt="2022-07-12T19:20:12.849" v="0" actId="1076"/>
          <ac:spMkLst>
            <pc:docMk/>
            <pc:sldMk cId="2937662485" sldId="774"/>
            <ac:spMk id="5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3EBDC803-8EA3-DA18-C351-F1D168201515}"/>
    <pc:docChg chg="addSld delSld modSld sldOrd">
      <pc:chgData name="Allana Cristine Marques Gonçalves" userId="S::allana.goncalves@defesa.gov.br::14cc0285-ee6d-4c5e-82da-c3015f2ab45b" providerId="AD" clId="Web-{3EBDC803-8EA3-DA18-C351-F1D168201515}" dt="2022-07-12T21:21:13.346" v="535"/>
      <pc:docMkLst>
        <pc:docMk/>
      </pc:docMkLst>
      <pc:sldChg chg="modSp">
        <pc:chgData name="Allana Cristine Marques Gonçalves" userId="S::allana.goncalves@defesa.gov.br::14cc0285-ee6d-4c5e-82da-c3015f2ab45b" providerId="AD" clId="Web-{3EBDC803-8EA3-DA18-C351-F1D168201515}" dt="2022-07-12T20:46:36.137" v="10" actId="20577"/>
        <pc:sldMkLst>
          <pc:docMk/>
          <pc:sldMk cId="2937662485" sldId="774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0:46:36.137" v="10" actId="20577"/>
          <ac:spMkLst>
            <pc:docMk/>
            <pc:sldMk cId="2937662485" sldId="774"/>
            <ac:spMk id="5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3EBDC803-8EA3-DA18-C351-F1D168201515}" dt="2022-07-12T20:46:58.216" v="12" actId="1076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0:46:35.418" v="8" actId="1076"/>
          <ac:spMkLst>
            <pc:docMk/>
            <pc:sldMk cId="3683291582" sldId="840"/>
            <ac:spMk id="3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0:46:58.216" v="12" actId="1076"/>
          <ac:spMkLst>
            <pc:docMk/>
            <pc:sldMk cId="3683291582" sldId="840"/>
            <ac:spMk id="4" creationId="{00000000-0000-0000-0000-000000000000}"/>
          </ac:spMkLst>
        </pc:spChg>
      </pc:sldChg>
      <pc:sldChg chg="addSp del">
        <pc:chgData name="Allana Cristine Marques Gonçalves" userId="S::allana.goncalves@defesa.gov.br::14cc0285-ee6d-4c5e-82da-c3015f2ab45b" providerId="AD" clId="Web-{3EBDC803-8EA3-DA18-C351-F1D168201515}" dt="2022-07-12T20:48:42.702" v="28"/>
        <pc:sldMkLst>
          <pc:docMk/>
          <pc:sldMk cId="3122851317" sldId="849"/>
        </pc:sldMkLst>
        <pc:spChg chg="add">
          <ac:chgData name="Allana Cristine Marques Gonçalves" userId="S::allana.goncalves@defesa.gov.br::14cc0285-ee6d-4c5e-82da-c3015f2ab45b" providerId="AD" clId="Web-{3EBDC803-8EA3-DA18-C351-F1D168201515}" dt="2022-07-12T20:47:03.059" v="13"/>
          <ac:spMkLst>
            <pc:docMk/>
            <pc:sldMk cId="3122851317" sldId="849"/>
            <ac:spMk id="23" creationId="{4983C046-B733-7CA5-CCE1-0FD3C403C401}"/>
          </ac:spMkLst>
        </pc:spChg>
      </pc:sldChg>
      <pc:sldChg chg="delSp del">
        <pc:chgData name="Allana Cristine Marques Gonçalves" userId="S::allana.goncalves@defesa.gov.br::14cc0285-ee6d-4c5e-82da-c3015f2ab45b" providerId="AD" clId="Web-{3EBDC803-8EA3-DA18-C351-F1D168201515}" dt="2022-07-12T20:58:41.072" v="142"/>
        <pc:sldMkLst>
          <pc:docMk/>
          <pc:sldMk cId="109099589" sldId="850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5:31.225" v="108"/>
          <ac:spMkLst>
            <pc:docMk/>
            <pc:sldMk cId="109099589" sldId="850"/>
            <ac:spMk id="2" creationId="{EC2C7066-FF0A-040D-DEAA-BD301C62B97C}"/>
          </ac:spMkLst>
        </pc:spChg>
        <pc:picChg chg="del">
          <ac:chgData name="Allana Cristine Marques Gonçalves" userId="S::allana.goncalves@defesa.gov.br::14cc0285-ee6d-4c5e-82da-c3015f2ab45b" providerId="AD" clId="Web-{3EBDC803-8EA3-DA18-C351-F1D168201515}" dt="2022-07-12T20:55:27.897" v="107"/>
          <ac:picMkLst>
            <pc:docMk/>
            <pc:sldMk cId="109099589" sldId="850"/>
            <ac:picMk id="4" creationId="{0E515F87-62B1-4E34-A817-D9CC00B4A82E}"/>
          </ac:picMkLst>
        </pc:picChg>
      </pc:sldChg>
      <pc:sldChg chg="modSp del">
        <pc:chgData name="Allana Cristine Marques Gonçalves" userId="S::allana.goncalves@defesa.gov.br::14cc0285-ee6d-4c5e-82da-c3015f2ab45b" providerId="AD" clId="Web-{3EBDC803-8EA3-DA18-C351-F1D168201515}" dt="2022-07-12T21:00:46.449" v="172"/>
        <pc:sldMkLst>
          <pc:docMk/>
          <pc:sldMk cId="13732378" sldId="853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0:59:29.901" v="152" actId="1076"/>
          <ac:spMkLst>
            <pc:docMk/>
            <pc:sldMk cId="13732378" sldId="853"/>
            <ac:spMk id="12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3EBDC803-8EA3-DA18-C351-F1D168201515}" dt="2022-07-12T21:03:39.655" v="198"/>
        <pc:sldMkLst>
          <pc:docMk/>
          <pc:sldMk cId="1127021265" sldId="854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05:19.173" v="219"/>
        <pc:sldMkLst>
          <pc:docMk/>
          <pc:sldMk cId="1574021410" sldId="855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06:16.455" v="231"/>
        <pc:sldMkLst>
          <pc:docMk/>
          <pc:sldMk cId="1148489202" sldId="859"/>
        </pc:sldMkLst>
      </pc:sldChg>
      <pc:sldChg chg="modSp del">
        <pc:chgData name="Allana Cristine Marques Gonçalves" userId="S::allana.goncalves@defesa.gov.br::14cc0285-ee6d-4c5e-82da-c3015f2ab45b" providerId="AD" clId="Web-{3EBDC803-8EA3-DA18-C351-F1D168201515}" dt="2022-07-12T21:10:03.553" v="300"/>
        <pc:sldMkLst>
          <pc:docMk/>
          <pc:sldMk cId="1005976565" sldId="860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1:07:34.159" v="247" actId="1076"/>
          <ac:spMkLst>
            <pc:docMk/>
            <pc:sldMk cId="1005976565" sldId="860"/>
            <ac:spMk id="12" creationId="{00000000-0000-0000-0000-000000000000}"/>
          </ac:spMkLst>
        </pc:spChg>
      </pc:sldChg>
      <pc:sldChg chg="modSp del">
        <pc:chgData name="Allana Cristine Marques Gonçalves" userId="S::allana.goncalves@defesa.gov.br::14cc0285-ee6d-4c5e-82da-c3015f2ab45b" providerId="AD" clId="Web-{3EBDC803-8EA3-DA18-C351-F1D168201515}" dt="2022-07-12T21:14:24.542" v="381"/>
        <pc:sldMkLst>
          <pc:docMk/>
          <pc:sldMk cId="2342377353" sldId="861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1:12:16.664" v="331" actId="1076"/>
          <ac:spMkLst>
            <pc:docMk/>
            <pc:sldMk cId="2342377353" sldId="861"/>
            <ac:spMk id="11" creationId="{00000000-0000-0000-0000-000000000000}"/>
          </ac:spMkLst>
        </pc:spChg>
        <pc:picChg chg="mod">
          <ac:chgData name="Allana Cristine Marques Gonçalves" userId="S::allana.goncalves@defesa.gov.br::14cc0285-ee6d-4c5e-82da-c3015f2ab45b" providerId="AD" clId="Web-{3EBDC803-8EA3-DA18-C351-F1D168201515}" dt="2022-07-12T21:12:12.446" v="329" actId="1076"/>
          <ac:picMkLst>
            <pc:docMk/>
            <pc:sldMk cId="2342377353" sldId="861"/>
            <ac:picMk id="1026" creationId="{00000000-0000-0000-0000-000000000000}"/>
          </ac:picMkLst>
        </pc:picChg>
        <pc:picChg chg="mod">
          <ac:chgData name="Allana Cristine Marques Gonçalves" userId="S::allana.goncalves@defesa.gov.br::14cc0285-ee6d-4c5e-82da-c3015f2ab45b" providerId="AD" clId="Web-{3EBDC803-8EA3-DA18-C351-F1D168201515}" dt="2022-07-12T21:12:12.446" v="328" actId="1076"/>
          <ac:picMkLst>
            <pc:docMk/>
            <pc:sldMk cId="2342377353" sldId="861"/>
            <ac:picMk id="3074" creationId="{00000000-0000-0000-0000-000000000000}"/>
          </ac:picMkLst>
        </pc:picChg>
      </pc:sldChg>
      <pc:sldChg chg="del">
        <pc:chgData name="Allana Cristine Marques Gonçalves" userId="S::allana.goncalves@defesa.gov.br::14cc0285-ee6d-4c5e-82da-c3015f2ab45b" providerId="AD" clId="Web-{3EBDC803-8EA3-DA18-C351-F1D168201515}" dt="2022-07-12T21:16:43.654" v="448"/>
        <pc:sldMkLst>
          <pc:docMk/>
          <pc:sldMk cId="804964321" sldId="862"/>
        </pc:sldMkLst>
      </pc:sldChg>
      <pc:sldChg chg="add del">
        <pc:chgData name="Allana Cristine Marques Gonçalves" userId="S::allana.goncalves@defesa.gov.br::14cc0285-ee6d-4c5e-82da-c3015f2ab45b" providerId="AD" clId="Web-{3EBDC803-8EA3-DA18-C351-F1D168201515}" dt="2022-07-12T21:19:59.970" v="533"/>
        <pc:sldMkLst>
          <pc:docMk/>
          <pc:sldMk cId="976529993" sldId="863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0:52:08.815" v="71"/>
        <pc:sldMkLst>
          <pc:docMk/>
          <pc:sldMk cId="2524693850" sldId="864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0:53:05.910" v="85"/>
        <pc:sldMkLst>
          <pc:docMk/>
          <pc:sldMk cId="722891472" sldId="875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20:51.424" v="534"/>
        <pc:sldMkLst>
          <pc:docMk/>
          <pc:sldMk cId="1563123488" sldId="881"/>
        </pc:sldMkLst>
      </pc:sldChg>
      <pc:sldChg chg="del">
        <pc:chgData name="Allana Cristine Marques Gonçalves" userId="S::allana.goncalves@defesa.gov.br::14cc0285-ee6d-4c5e-82da-c3015f2ab45b" providerId="AD" clId="Web-{3EBDC803-8EA3-DA18-C351-F1D168201515}" dt="2022-07-12T21:21:13.346" v="535"/>
        <pc:sldMkLst>
          <pc:docMk/>
          <pc:sldMk cId="111973428" sldId="908"/>
        </pc:sldMkLst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0:53:59.926" v="95" actId="1076"/>
        <pc:sldMkLst>
          <pc:docMk/>
          <pc:sldMk cId="653006899" sldId="909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3:51.567" v="92"/>
          <ac:spMkLst>
            <pc:docMk/>
            <pc:sldMk cId="653006899" sldId="909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47:21.247" v="15"/>
          <ac:spMkLst>
            <pc:docMk/>
            <pc:sldMk cId="653006899" sldId="909"/>
            <ac:spMk id="3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3:48.270" v="91"/>
          <ac:spMkLst>
            <pc:docMk/>
            <pc:sldMk cId="653006899" sldId="909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47:31.232" v="17"/>
          <ac:spMkLst>
            <pc:docMk/>
            <pc:sldMk cId="653006899" sldId="909"/>
            <ac:spMk id="6" creationId="{5B8D1C4B-2B98-566B-3098-BCF06B0210E1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53:54.020" v="93"/>
          <ac:spMkLst>
            <pc:docMk/>
            <pc:sldMk cId="653006899" sldId="909"/>
            <ac:spMk id="333" creationId="{14C9B51F-BB66-BC72-3FEB-7853734A5096}"/>
          </ac:spMkLst>
        </pc:spChg>
        <pc:graphicFrameChg chg="add mod modGraphic">
          <ac:chgData name="Allana Cristine Marques Gonçalves" userId="S::allana.goncalves@defesa.gov.br::14cc0285-ee6d-4c5e-82da-c3015f2ab45b" providerId="AD" clId="Web-{3EBDC803-8EA3-DA18-C351-F1D168201515}" dt="2022-07-12T20:53:56.676" v="94" actId="1076"/>
          <ac:graphicFrameMkLst>
            <pc:docMk/>
            <pc:sldMk cId="653006899" sldId="909"/>
            <ac:graphicFrameMk id="9" creationId="{87E59757-980D-7140-0DF9-F7E5ECD6CE88}"/>
          </ac:graphicFrameMkLst>
        </pc:graphicFrameChg>
        <pc:picChg chg="add mod">
          <ac:chgData name="Allana Cristine Marques Gonçalves" userId="S::allana.goncalves@defesa.gov.br::14cc0285-ee6d-4c5e-82da-c3015f2ab45b" providerId="AD" clId="Web-{3EBDC803-8EA3-DA18-C351-F1D168201515}" dt="2022-07-12T20:53:59.926" v="95" actId="1076"/>
          <ac:picMkLst>
            <pc:docMk/>
            <pc:sldMk cId="653006899" sldId="909"/>
            <ac:picMk id="83" creationId="{FED66075-2904-58BD-24FE-EC10FBA9586A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3EBDC803-8EA3-DA18-C351-F1D168201515}" dt="2022-07-12T20:54:49.990" v="101" actId="1076"/>
        <pc:sldMkLst>
          <pc:docMk/>
          <pc:sldMk cId="1783984768" sldId="910"/>
        </pc:sldMkLst>
        <pc:spChg chg="del mod">
          <ac:chgData name="Allana Cristine Marques Gonçalves" userId="S::allana.goncalves@defesa.gov.br::14cc0285-ee6d-4c5e-82da-c3015f2ab45b" providerId="AD" clId="Web-{3EBDC803-8EA3-DA18-C351-F1D168201515}" dt="2022-07-12T20:54:26.770" v="98"/>
          <ac:spMkLst>
            <pc:docMk/>
            <pc:sldMk cId="1783984768" sldId="910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4:20.458" v="96"/>
          <ac:spMkLst>
            <pc:docMk/>
            <pc:sldMk cId="1783984768" sldId="910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54:29.552" v="99"/>
          <ac:spMkLst>
            <pc:docMk/>
            <pc:sldMk cId="1783984768" sldId="910"/>
            <ac:spMk id="55" creationId="{7A93B530-C1B9-AA68-2FE8-74436C67A06A}"/>
          </ac:spMkLst>
        </pc:spChg>
        <pc:graphicFrameChg chg="mod modGraphic">
          <ac:chgData name="Allana Cristine Marques Gonçalves" userId="S::allana.goncalves@defesa.gov.br::14cc0285-ee6d-4c5e-82da-c3015f2ab45b" providerId="AD" clId="Web-{3EBDC803-8EA3-DA18-C351-F1D168201515}" dt="2022-07-12T20:54:45.677" v="100" actId="1076"/>
          <ac:graphicFrameMkLst>
            <pc:docMk/>
            <pc:sldMk cId="1783984768" sldId="910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3EBDC803-8EA3-DA18-C351-F1D168201515}" dt="2022-07-12T20:54:49.990" v="101" actId="1076"/>
          <ac:picMkLst>
            <pc:docMk/>
            <pc:sldMk cId="1783984768" sldId="910"/>
            <ac:picMk id="83" creationId="{FED66075-2904-58BD-24FE-EC10FBA9586A}"/>
          </ac:picMkLst>
        </pc:picChg>
      </pc:sldChg>
      <pc:sldChg chg="addSp delSp modSp add ord replId">
        <pc:chgData name="Allana Cristine Marques Gonçalves" userId="S::allana.goncalves@defesa.gov.br::14cc0285-ee6d-4c5e-82da-c3015f2ab45b" providerId="AD" clId="Web-{3EBDC803-8EA3-DA18-C351-F1D168201515}" dt="2022-07-12T20:55:13.974" v="106" actId="1076"/>
        <pc:sldMkLst>
          <pc:docMk/>
          <pc:sldMk cId="134950362" sldId="911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5:00.240" v="103"/>
          <ac:spMkLst>
            <pc:docMk/>
            <pc:sldMk cId="134950362" sldId="911"/>
            <ac:spMk id="2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4:58.162" v="102"/>
          <ac:spMkLst>
            <pc:docMk/>
            <pc:sldMk cId="134950362" sldId="911"/>
            <ac:spMk id="4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0:55:02.068" v="104"/>
          <ac:spMkLst>
            <pc:docMk/>
            <pc:sldMk cId="134950362" sldId="911"/>
            <ac:spMk id="55" creationId="{E9CF3155-F6F8-B325-B7AE-9DC51CE20F2A}"/>
          </ac:spMkLst>
        </pc:spChg>
        <pc:graphicFrameChg chg="mod modGraphic">
          <ac:chgData name="Allana Cristine Marques Gonçalves" userId="S::allana.goncalves@defesa.gov.br::14cc0285-ee6d-4c5e-82da-c3015f2ab45b" providerId="AD" clId="Web-{3EBDC803-8EA3-DA18-C351-F1D168201515}" dt="2022-07-12T20:55:09.990" v="105" actId="1076"/>
          <ac:graphicFrameMkLst>
            <pc:docMk/>
            <pc:sldMk cId="134950362" sldId="911"/>
            <ac:graphicFrameMk id="9" creationId="{87E59757-980D-7140-0DF9-F7E5ECD6CE88}"/>
          </ac:graphicFrameMkLst>
        </pc:graphicFrameChg>
        <pc:picChg chg="mod">
          <ac:chgData name="Allana Cristine Marques Gonçalves" userId="S::allana.goncalves@defesa.gov.br::14cc0285-ee6d-4c5e-82da-c3015f2ab45b" providerId="AD" clId="Web-{3EBDC803-8EA3-DA18-C351-F1D168201515}" dt="2022-07-12T20:55:13.974" v="106" actId="1076"/>
          <ac:picMkLst>
            <pc:docMk/>
            <pc:sldMk cId="134950362" sldId="911"/>
            <ac:picMk id="83" creationId="{FED66075-2904-58BD-24FE-EC10FBA9586A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1:11:21.054" v="312" actId="1076"/>
        <pc:sldMkLst>
          <pc:docMk/>
          <pc:sldMk cId="8987747" sldId="912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0:55:56.647" v="113"/>
          <ac:spMkLst>
            <pc:docMk/>
            <pc:sldMk cId="8987747" sldId="912"/>
            <ac:spMk id="7" creationId="{31028EFE-167A-4755-ACF8-FD7D978E5958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0:56:50.836" v="122" actId="20577"/>
          <ac:spMkLst>
            <pc:docMk/>
            <pc:sldMk cId="8987747" sldId="912"/>
            <ac:spMk id="13" creationId="{77405FCC-B779-0A3A-C5BB-3AB8D694AD17}"/>
          </ac:spMkLst>
        </pc:spChg>
        <pc:spChg chg="add ord">
          <ac:chgData name="Allana Cristine Marques Gonçalves" userId="S::allana.goncalves@defesa.gov.br::14cc0285-ee6d-4c5e-82da-c3015f2ab45b" providerId="AD" clId="Web-{3EBDC803-8EA3-DA18-C351-F1D168201515}" dt="2022-07-12T20:56:07.569" v="115"/>
          <ac:spMkLst>
            <pc:docMk/>
            <pc:sldMk cId="8987747" sldId="912"/>
            <ac:spMk id="15" creationId="{C2D2BA70-A462-6CC6-8D41-C2652F71F9A2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0:58:23.650" v="140" actId="1076"/>
          <ac:spMkLst>
            <pc:docMk/>
            <pc:sldMk cId="8987747" sldId="912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0:57:52.587" v="135" actId="1076"/>
          <ac:spMkLst>
            <pc:docMk/>
            <pc:sldMk cId="8987747" sldId="912"/>
            <ac:spMk id="21" creationId="{D104EE0D-875E-34C9-562C-2ABDF782AEEE}"/>
          </ac:spMkLst>
        </pc:spChg>
        <pc:graphicFrameChg chg="del">
          <ac:chgData name="Allana Cristine Marques Gonçalves" userId="S::allana.goncalves@defesa.gov.br::14cc0285-ee6d-4c5e-82da-c3015f2ab45b" providerId="AD" clId="Web-{3EBDC803-8EA3-DA18-C351-F1D168201515}" dt="2022-07-12T20:55:43.787" v="110"/>
          <ac:graphicFrameMkLst>
            <pc:docMk/>
            <pc:sldMk cId="8987747" sldId="912"/>
            <ac:graphicFrameMk id="9" creationId="{87E59757-980D-7140-0DF9-F7E5ECD6CE88}"/>
          </ac:graphicFrameMkLst>
        </pc:graphicFrameChg>
        <pc:picChg chg="add mod">
          <ac:chgData name="Allana Cristine Marques Gonçalves" userId="S::allana.goncalves@defesa.gov.br::14cc0285-ee6d-4c5e-82da-c3015f2ab45b" providerId="AD" clId="Web-{3EBDC803-8EA3-DA18-C351-F1D168201515}" dt="2022-07-12T21:11:21.054" v="312" actId="1076"/>
          <ac:picMkLst>
            <pc:docMk/>
            <pc:sldMk cId="8987747" sldId="912"/>
            <ac:picMk id="17" creationId="{11B64E5C-E9AC-61ED-0BF6-53F7A682FC2B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03:16.171" v="193" actId="1076"/>
          <ac:picMkLst>
            <pc:docMk/>
            <pc:sldMk cId="8987747" sldId="912"/>
            <ac:picMk id="23" creationId="{55A70262-C62D-4D71-1A6D-CCE6A64A11A3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0:55:44.944" v="111"/>
          <ac:picMkLst>
            <pc:docMk/>
            <pc:sldMk cId="8987747" sldId="912"/>
            <ac:picMk id="83" creationId="{FED66075-2904-58BD-24FE-EC10FBA9586A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1:10:54.569" v="307"/>
        <pc:sldMkLst>
          <pc:docMk/>
          <pc:sldMk cId="2920174533" sldId="913"/>
        </pc:sldMkLst>
        <pc:spChg chg="add mod">
          <ac:chgData name="Allana Cristine Marques Gonçalves" userId="S::allana.goncalves@defesa.gov.br::14cc0285-ee6d-4c5e-82da-c3015f2ab45b" providerId="AD" clId="Web-{3EBDC803-8EA3-DA18-C351-F1D168201515}" dt="2022-07-12T21:01:22.075" v="176" actId="14100"/>
          <ac:spMkLst>
            <pc:docMk/>
            <pc:sldMk cId="2920174533" sldId="913"/>
            <ac:spMk id="3" creationId="{AB1FB89E-1371-04E4-57D6-D362477AA9E3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0:55.871" v="173" actId="1076"/>
          <ac:spMkLst>
            <pc:docMk/>
            <pc:sldMk cId="2920174533" sldId="913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1:02.715" v="174" actId="1076"/>
          <ac:spMkLst>
            <pc:docMk/>
            <pc:sldMk cId="2920174533" sldId="913"/>
            <ac:spMk id="15" creationId="{C2D2BA70-A462-6CC6-8D41-C2652F71F9A2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9:11.322" v="148"/>
          <ac:spMkLst>
            <pc:docMk/>
            <pc:sldMk cId="2920174533" sldId="913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0:59:06.604" v="147"/>
          <ac:spMkLst>
            <pc:docMk/>
            <pc:sldMk cId="2920174533" sldId="913"/>
            <ac:spMk id="21" creationId="{D104EE0D-875E-34C9-562C-2ABDF782AEEE}"/>
          </ac:spMkLst>
        </pc:spChg>
        <pc:picChg chg="add mod">
          <ac:chgData name="Allana Cristine Marques Gonçalves" userId="S::allana.goncalves@defesa.gov.br::14cc0285-ee6d-4c5e-82da-c3015f2ab45b" providerId="AD" clId="Web-{3EBDC803-8EA3-DA18-C351-F1D168201515}" dt="2022-07-12T21:09:57.131" v="299" actId="1076"/>
          <ac:picMkLst>
            <pc:docMk/>
            <pc:sldMk cId="2920174533" sldId="913"/>
            <ac:picMk id="5" creationId="{0BC196F8-52E8-E784-E019-A318B5FEE737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0:54.569" v="307"/>
          <ac:picMkLst>
            <pc:docMk/>
            <pc:sldMk cId="2920174533" sldId="913"/>
            <ac:picMk id="7" creationId="{BFD353CB-D1ED-5A3E-3371-514E8B1AB46E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03:22.624" v="195" actId="1076"/>
          <ac:picMkLst>
            <pc:docMk/>
            <pc:sldMk cId="2920174533" sldId="913"/>
            <ac:picMk id="9" creationId="{160DDD58-0575-8258-8AB6-7A8F9C41C2CC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0:59:12.932" v="149"/>
          <ac:picMkLst>
            <pc:docMk/>
            <pc:sldMk cId="2920174533" sldId="913"/>
            <ac:picMk id="17" creationId="{11B64E5C-E9AC-61ED-0BF6-53F7A682FC2B}"/>
          </ac:picMkLst>
        </pc:picChg>
      </pc:sldChg>
      <pc:sldChg chg="addSp delSp modSp add replId">
        <pc:chgData name="Allana Cristine Marques Gonçalves" userId="S::allana.goncalves@defesa.gov.br::14cc0285-ee6d-4c5e-82da-c3015f2ab45b" providerId="AD" clId="Web-{3EBDC803-8EA3-DA18-C351-F1D168201515}" dt="2022-07-12T21:10:48.600" v="306"/>
        <pc:sldMkLst>
          <pc:docMk/>
          <pc:sldMk cId="3906230853" sldId="914"/>
        </pc:sldMkLst>
        <pc:spChg chg="mod">
          <ac:chgData name="Allana Cristine Marques Gonçalves" userId="S::allana.goncalves@defesa.gov.br::14cc0285-ee6d-4c5e-82da-c3015f2ab45b" providerId="AD" clId="Web-{3EBDC803-8EA3-DA18-C351-F1D168201515}" dt="2022-07-12T21:02:54.483" v="191" actId="14100"/>
          <ac:spMkLst>
            <pc:docMk/>
            <pc:sldMk cId="3906230853" sldId="914"/>
            <ac:spMk id="11" creationId="{1FB7096B-8DE4-0702-7F2A-B199F24374CA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8:59.536" v="267" actId="20577"/>
          <ac:spMkLst>
            <pc:docMk/>
            <pc:sldMk cId="3906230853" sldId="914"/>
            <ac:spMk id="13" creationId="{77405FCC-B779-0A3A-C5BB-3AB8D694AD17}"/>
          </ac:spMkLst>
        </pc:spChg>
        <pc:grpChg chg="add del mod">
          <ac:chgData name="Allana Cristine Marques Gonçalves" userId="S::allana.goncalves@defesa.gov.br::14cc0285-ee6d-4c5e-82da-c3015f2ab45b" providerId="AD" clId="Web-{3EBDC803-8EA3-DA18-C351-F1D168201515}" dt="2022-07-12T21:02:17.982" v="184"/>
          <ac:grpSpMkLst>
            <pc:docMk/>
            <pc:sldMk cId="3906230853" sldId="914"/>
            <ac:grpSpMk id="8" creationId="{C4DD2039-F468-25C7-897F-1D98CBE51E93}"/>
          </ac:grpSpMkLst>
        </pc:grpChg>
        <pc:grpChg chg="add">
          <ac:chgData name="Allana Cristine Marques Gonçalves" userId="S::allana.goncalves@defesa.gov.br::14cc0285-ee6d-4c5e-82da-c3015f2ab45b" providerId="AD" clId="Web-{3EBDC803-8EA3-DA18-C351-F1D168201515}" dt="2022-07-12T21:02:26.560" v="185"/>
          <ac:grpSpMkLst>
            <pc:docMk/>
            <pc:sldMk cId="3906230853" sldId="914"/>
            <ac:grpSpMk id="12" creationId="{D0FE8DB9-BA7B-484C-FC24-D4F32480F1FA}"/>
          </ac:grpSpMkLst>
        </pc:grpChg>
        <pc:picChg chg="del">
          <ac:chgData name="Allana Cristine Marques Gonçalves" userId="S::allana.goncalves@defesa.gov.br::14cc0285-ee6d-4c5e-82da-c3015f2ab45b" providerId="AD" clId="Web-{3EBDC803-8EA3-DA18-C351-F1D168201515}" dt="2022-07-12T21:01:34.184" v="178"/>
          <ac:picMkLst>
            <pc:docMk/>
            <pc:sldMk cId="3906230853" sldId="914"/>
            <ac:picMk id="5" creationId="{0BC196F8-52E8-E784-E019-A318B5FEE737}"/>
          </ac:picMkLst>
        </pc:picChg>
        <pc:picChg chg="mod">
          <ac:chgData name="Allana Cristine Marques Gonçalves" userId="S::allana.goncalves@defesa.gov.br::14cc0285-ee6d-4c5e-82da-c3015f2ab45b" providerId="AD" clId="Web-{3EBDC803-8EA3-DA18-C351-F1D168201515}" dt="2022-07-12T21:10:48.600" v="306"/>
          <ac:picMkLst>
            <pc:docMk/>
            <pc:sldMk cId="3906230853" sldId="914"/>
            <ac:picMk id="7" creationId="{BFD353CB-D1ED-5A3E-3371-514E8B1AB46E}"/>
          </ac:picMkLst>
        </pc:picChg>
        <pc:picChg chg="mod">
          <ac:chgData name="Allana Cristine Marques Gonçalves" userId="S::allana.goncalves@defesa.gov.br::14cc0285-ee6d-4c5e-82da-c3015f2ab45b" providerId="AD" clId="Web-{3EBDC803-8EA3-DA18-C351-F1D168201515}" dt="2022-07-12T21:02:45.873" v="189" actId="1076"/>
          <ac:picMkLst>
            <pc:docMk/>
            <pc:sldMk cId="3906230853" sldId="914"/>
            <ac:picMk id="10" creationId="{4D8F8D27-B807-4125-74BA-6C4227B62BD9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03:32.030" v="197" actId="1076"/>
          <ac:picMkLst>
            <pc:docMk/>
            <pc:sldMk cId="3906230853" sldId="914"/>
            <ac:picMk id="16" creationId="{F78AD24D-A10E-6B85-D6A8-2C6306B97E3E}"/>
          </ac:picMkLst>
        </pc:picChg>
      </pc:sldChg>
      <pc:sldChg chg="addSp delSp modSp add ord replId addAnim">
        <pc:chgData name="Allana Cristine Marques Gonçalves" userId="S::allana.goncalves@defesa.gov.br::14cc0285-ee6d-4c5e-82da-c3015f2ab45b" providerId="AD" clId="Web-{3EBDC803-8EA3-DA18-C351-F1D168201515}" dt="2022-07-12T21:10:23.287" v="303"/>
        <pc:sldMkLst>
          <pc:docMk/>
          <pc:sldMk cId="3376578140" sldId="915"/>
        </pc:sldMkLst>
        <pc:spChg chg="add mod">
          <ac:chgData name="Allana Cristine Marques Gonçalves" userId="S::allana.goncalves@defesa.gov.br::14cc0285-ee6d-4c5e-82da-c3015f2ab45b" providerId="AD" clId="Web-{3EBDC803-8EA3-DA18-C351-F1D168201515}" dt="2022-07-12T21:04:44.172" v="211" actId="1076"/>
          <ac:spMkLst>
            <pc:docMk/>
            <pc:sldMk cId="3376578140" sldId="915"/>
            <ac:spMk id="5" creationId="{A4316EE8-0A98-92B6-8FF6-C9E30A5CDE6F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5:13.110" v="218" actId="1076"/>
          <ac:spMkLst>
            <pc:docMk/>
            <pc:sldMk cId="3376578140" sldId="915"/>
            <ac:spMk id="7" creationId="{E2D97729-4035-95E0-0FA8-B6DF52E875E1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9:22.802" v="283" actId="20577"/>
          <ac:spMkLst>
            <pc:docMk/>
            <pc:sldMk cId="3376578140" sldId="915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4:28.719" v="208" actId="14100"/>
          <ac:spMkLst>
            <pc:docMk/>
            <pc:sldMk cId="3376578140" sldId="915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04:20.828" v="207"/>
          <ac:spMkLst>
            <pc:docMk/>
            <pc:sldMk cId="3376578140" sldId="915"/>
            <ac:spMk id="21" creationId="{D104EE0D-875E-34C9-562C-2ABDF782AEEE}"/>
          </ac:spMkLst>
        </pc:spChg>
        <pc:picChg chg="add mod ord">
          <ac:chgData name="Allana Cristine Marques Gonçalves" userId="S::allana.goncalves@defesa.gov.br::14cc0285-ee6d-4c5e-82da-c3015f2ab45b" providerId="AD" clId="Web-{3EBDC803-8EA3-DA18-C351-F1D168201515}" dt="2022-07-12T21:10:23.287" v="303"/>
          <ac:picMkLst>
            <pc:docMk/>
            <pc:sldMk cId="3376578140" sldId="915"/>
            <ac:picMk id="3" creationId="{00C50008-C694-D076-3E87-241C3939A9BE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03:52.624" v="201"/>
          <ac:picMkLst>
            <pc:docMk/>
            <pc:sldMk cId="3376578140" sldId="915"/>
            <ac:picMk id="17" creationId="{11B64E5C-E9AC-61ED-0BF6-53F7A682FC2B}"/>
          </ac:picMkLst>
        </pc:picChg>
      </pc:sldChg>
      <pc:sldChg chg="addSp delSp modSp add ord replId addAnim">
        <pc:chgData name="Allana Cristine Marques Gonçalves" userId="S::allana.goncalves@defesa.gov.br::14cc0285-ee6d-4c5e-82da-c3015f2ab45b" providerId="AD" clId="Web-{3EBDC803-8EA3-DA18-C351-F1D168201515}" dt="2022-07-12T21:10:37.600" v="305" actId="1076"/>
        <pc:sldMkLst>
          <pc:docMk/>
          <pc:sldMk cId="91268966" sldId="916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1:06:06.080" v="229"/>
          <ac:spMkLst>
            <pc:docMk/>
            <pc:sldMk cId="91268966" sldId="916"/>
            <ac:spMk id="3" creationId="{AB1FB89E-1371-04E4-57D6-D362477AA9E3}"/>
          </ac:spMkLst>
        </pc:spChg>
        <pc:spChg chg="add del mod">
          <ac:chgData name="Allana Cristine Marques Gonçalves" userId="S::allana.goncalves@defesa.gov.br::14cc0285-ee6d-4c5e-82da-c3015f2ab45b" providerId="AD" clId="Web-{3EBDC803-8EA3-DA18-C351-F1D168201515}" dt="2022-07-12T21:06:01.470" v="228"/>
          <ac:spMkLst>
            <pc:docMk/>
            <pc:sldMk cId="91268966" sldId="916"/>
            <ac:spMk id="4" creationId="{D6D5C5B8-C422-8734-BFD0-56D6E2FA5CB9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6:46.065" v="238" actId="14100"/>
          <ac:spMkLst>
            <pc:docMk/>
            <pc:sldMk cId="91268966" sldId="916"/>
            <ac:spMk id="6" creationId="{6F7D8A89-AED0-D633-E456-785548C86ACC}"/>
          </ac:spMkLst>
        </pc:spChg>
        <pc:spChg chg="del topLvl">
          <ac:chgData name="Allana Cristine Marques Gonçalves" userId="S::allana.goncalves@defesa.gov.br::14cc0285-ee6d-4c5e-82da-c3015f2ab45b" providerId="AD" clId="Web-{3EBDC803-8EA3-DA18-C351-F1D168201515}" dt="2022-07-12T21:05:44.095" v="224"/>
          <ac:spMkLst>
            <pc:docMk/>
            <pc:sldMk cId="91268966" sldId="916"/>
            <ac:spMk id="11" creationId="{1FB7096B-8DE4-0702-7F2A-B199F24374CA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09:51.224" v="298" actId="20577"/>
          <ac:spMkLst>
            <pc:docMk/>
            <pc:sldMk cId="91268966" sldId="916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7:43.535" v="250" actId="1076"/>
          <ac:spMkLst>
            <pc:docMk/>
            <pc:sldMk cId="91268966" sldId="916"/>
            <ac:spMk id="17" creationId="{B9ADFD8E-4E70-EF64-CACC-B5DF0E3FF498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07:58.441" v="252" actId="1076"/>
          <ac:spMkLst>
            <pc:docMk/>
            <pc:sldMk cId="91268966" sldId="916"/>
            <ac:spMk id="19" creationId="{57178541-3F16-353A-99D0-B07E64CC70B1}"/>
          </ac:spMkLst>
        </pc:spChg>
        <pc:grpChg chg="add del">
          <ac:chgData name="Allana Cristine Marques Gonçalves" userId="S::allana.goncalves@defesa.gov.br::14cc0285-ee6d-4c5e-82da-c3015f2ab45b" providerId="AD" clId="Web-{3EBDC803-8EA3-DA18-C351-F1D168201515}" dt="2022-07-12T21:05:44.095" v="224"/>
          <ac:grpSpMkLst>
            <pc:docMk/>
            <pc:sldMk cId="91268966" sldId="916"/>
            <ac:grpSpMk id="12" creationId="{D0FE8DB9-BA7B-484C-FC24-D4F32480F1FA}"/>
          </ac:grpSpMkLst>
        </pc:grpChg>
        <pc:picChg chg="del">
          <ac:chgData name="Allana Cristine Marques Gonçalves" userId="S::allana.goncalves@defesa.gov.br::14cc0285-ee6d-4c5e-82da-c3015f2ab45b" providerId="AD" clId="Web-{3EBDC803-8EA3-DA18-C351-F1D168201515}" dt="2022-07-12T21:06:47.659" v="239"/>
          <ac:picMkLst>
            <pc:docMk/>
            <pc:sldMk cId="91268966" sldId="916"/>
            <ac:picMk id="7" creationId="{BFD353CB-D1ED-5A3E-3371-514E8B1AB46E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0:37.600" v="305" actId="1076"/>
          <ac:picMkLst>
            <pc:docMk/>
            <pc:sldMk cId="91268966" sldId="916"/>
            <ac:picMk id="9" creationId="{C2BA144F-EBB4-EAF2-F2D2-AB96B2EF2231}"/>
          </ac:picMkLst>
        </pc:picChg>
        <pc:picChg chg="del topLvl">
          <ac:chgData name="Allana Cristine Marques Gonçalves" userId="S::allana.goncalves@defesa.gov.br::14cc0285-ee6d-4c5e-82da-c3015f2ab45b" providerId="AD" clId="Web-{3EBDC803-8EA3-DA18-C351-F1D168201515}" dt="2022-07-12T21:05:46.454" v="225"/>
          <ac:picMkLst>
            <pc:docMk/>
            <pc:sldMk cId="91268966" sldId="916"/>
            <ac:picMk id="10" creationId="{4D8F8D27-B807-4125-74BA-6C4227B62BD9}"/>
          </ac:picMkLst>
        </pc:picChg>
      </pc:sldChg>
      <pc:sldChg chg="addSp delSp modSp add ord replId delAnim">
        <pc:chgData name="Allana Cristine Marques Gonçalves" userId="S::allana.goncalves@defesa.gov.br::14cc0285-ee6d-4c5e-82da-c3015f2ab45b" providerId="AD" clId="Web-{3EBDC803-8EA3-DA18-C351-F1D168201515}" dt="2022-07-12T21:14:15.026" v="380" actId="1076"/>
        <pc:sldMkLst>
          <pc:docMk/>
          <pc:sldMk cId="2140314767" sldId="917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1:11:48.742" v="320"/>
          <ac:spMkLst>
            <pc:docMk/>
            <pc:sldMk cId="2140314767" sldId="917"/>
            <ac:spMk id="5" creationId="{A4316EE8-0A98-92B6-8FF6-C9E30A5CDE6F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1:50.805" v="322"/>
          <ac:spMkLst>
            <pc:docMk/>
            <pc:sldMk cId="2140314767" sldId="917"/>
            <ac:spMk id="7" creationId="{E2D97729-4035-95E0-0FA8-B6DF52E875E1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1:39.164" v="319" actId="20577"/>
          <ac:spMkLst>
            <pc:docMk/>
            <pc:sldMk cId="2140314767" sldId="917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2:43.790" v="352" actId="1076"/>
          <ac:spMkLst>
            <pc:docMk/>
            <pc:sldMk cId="2140314767" sldId="917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12.417" v="379" actId="1076"/>
          <ac:spMkLst>
            <pc:docMk/>
            <pc:sldMk cId="2140314767" sldId="917"/>
            <ac:spMk id="32" creationId="{7BACB91F-979A-8BAD-1F8B-4C6CC316DE05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08.495" v="378" actId="1076"/>
          <ac:spMkLst>
            <pc:docMk/>
            <pc:sldMk cId="2140314767" sldId="917"/>
            <ac:spMk id="34" creationId="{4FD9F8BA-0C10-3AAC-7BA2-CC677C873D25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06.416" v="377" actId="1076"/>
          <ac:spMkLst>
            <pc:docMk/>
            <pc:sldMk cId="2140314767" sldId="917"/>
            <ac:spMk id="36" creationId="{ACEC3D94-B977-7CE6-FF2C-D167CE5F0C6D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4:15.026" v="380" actId="1076"/>
          <ac:spMkLst>
            <pc:docMk/>
            <pc:sldMk cId="2140314767" sldId="917"/>
            <ac:spMk id="38" creationId="{F3B38CC1-800B-E85C-9198-E75AF13ACE11}"/>
          </ac:spMkLst>
        </pc:spChg>
        <pc:grpChg chg="add mod">
          <ac:chgData name="Allana Cristine Marques Gonçalves" userId="S::allana.goncalves@defesa.gov.br::14cc0285-ee6d-4c5e-82da-c3015f2ab45b" providerId="AD" clId="Web-{3EBDC803-8EA3-DA18-C351-F1D168201515}" dt="2022-07-12T21:13:44.354" v="368" actId="14100"/>
          <ac:grpSpMkLst>
            <pc:docMk/>
            <pc:sldMk cId="2140314767" sldId="917"/>
            <ac:grpSpMk id="20" creationId="{4B3831D6-2642-E569-C100-3AC3C8EFBB89}"/>
          </ac:grpSpMkLst>
        </pc:grpChg>
        <pc:grpChg chg="add mod">
          <ac:chgData name="Allana Cristine Marques Gonçalves" userId="S::allana.goncalves@defesa.gov.br::14cc0285-ee6d-4c5e-82da-c3015f2ab45b" providerId="AD" clId="Web-{3EBDC803-8EA3-DA18-C351-F1D168201515}" dt="2022-07-12T21:13:44.369" v="369" actId="14100"/>
          <ac:grpSpMkLst>
            <pc:docMk/>
            <pc:sldMk cId="2140314767" sldId="917"/>
            <ac:grpSpMk id="24" creationId="{59DD72CF-534E-1AA9-C7A5-AEE68AF993C5}"/>
          </ac:grpSpMkLst>
        </pc:grpChg>
        <pc:grpChg chg="add mod">
          <ac:chgData name="Allana Cristine Marques Gonçalves" userId="S::allana.goncalves@defesa.gov.br::14cc0285-ee6d-4c5e-82da-c3015f2ab45b" providerId="AD" clId="Web-{3EBDC803-8EA3-DA18-C351-F1D168201515}" dt="2022-07-12T21:13:44.400" v="370" actId="14100"/>
          <ac:grpSpMkLst>
            <pc:docMk/>
            <pc:sldMk cId="2140314767" sldId="917"/>
            <ac:grpSpMk id="27" creationId="{C1C63473-6D63-64EC-B88F-4ED544D03243}"/>
          </ac:grpSpMkLst>
        </pc:grpChg>
        <pc:grpChg chg="add mod">
          <ac:chgData name="Allana Cristine Marques Gonçalves" userId="S::allana.goncalves@defesa.gov.br::14cc0285-ee6d-4c5e-82da-c3015f2ab45b" providerId="AD" clId="Web-{3EBDC803-8EA3-DA18-C351-F1D168201515}" dt="2022-07-12T21:13:44.416" v="371" actId="14100"/>
          <ac:grpSpMkLst>
            <pc:docMk/>
            <pc:sldMk cId="2140314767" sldId="917"/>
            <ac:grpSpMk id="30" creationId="{FFA2A9DF-3365-AEC1-B80D-D459E9FD9A26}"/>
          </ac:grpSpMkLst>
        </pc:grpChg>
        <pc:picChg chg="del">
          <ac:chgData name="Allana Cristine Marques Gonçalves" userId="S::allana.goncalves@defesa.gov.br::14cc0285-ee6d-4c5e-82da-c3015f2ab45b" providerId="AD" clId="Web-{3EBDC803-8EA3-DA18-C351-F1D168201515}" dt="2022-07-12T21:11:52.352" v="323"/>
          <ac:picMkLst>
            <pc:docMk/>
            <pc:sldMk cId="2140314767" sldId="917"/>
            <ac:picMk id="3" creationId="{00C50008-C694-D076-3E87-241C3939A9BE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12:53.415" v="354" actId="1076"/>
          <ac:picMkLst>
            <pc:docMk/>
            <pc:sldMk cId="2140314767" sldId="917"/>
            <ac:picMk id="4" creationId="{00F802D4-6D11-E386-5044-211A0B9A1335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2:50.946" v="353" actId="1076"/>
          <ac:picMkLst>
            <pc:docMk/>
            <pc:sldMk cId="2140314767" sldId="917"/>
            <ac:picMk id="8" creationId="{866B3A3A-03DE-D993-4444-91F92063BE41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3:08.228" v="358" actId="1076"/>
          <ac:picMkLst>
            <pc:docMk/>
            <pc:sldMk cId="2140314767" sldId="917"/>
            <ac:picMk id="10" creationId="{D5AA5F22-6B7A-E3D2-6E96-935F002991C6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3:04.165" v="357" actId="1076"/>
          <ac:picMkLst>
            <pc:docMk/>
            <pc:sldMk cId="2140314767" sldId="917"/>
            <ac:picMk id="12" creationId="{EE31C18E-4126-2833-A89E-7DD9534BCDB6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3:12.978" v="359" actId="1076"/>
          <ac:picMkLst>
            <pc:docMk/>
            <pc:sldMk cId="2140314767" sldId="917"/>
            <ac:picMk id="16" creationId="{2EC8FC62-4A9F-FEBF-F06E-3B8AE74A898B}"/>
          </ac:picMkLst>
        </pc:picChg>
      </pc:sldChg>
      <pc:sldChg chg="add del replId">
        <pc:chgData name="Allana Cristine Marques Gonçalves" userId="S::allana.goncalves@defesa.gov.br::14cc0285-ee6d-4c5e-82da-c3015f2ab45b" providerId="AD" clId="Web-{3EBDC803-8EA3-DA18-C351-F1D168201515}" dt="2022-07-12T21:06:20.174" v="232"/>
        <pc:sldMkLst>
          <pc:docMk/>
          <pc:sldMk cId="3752301743" sldId="917"/>
        </pc:sldMkLst>
      </pc:sldChg>
      <pc:sldChg chg="addSp delSp modSp add ord replId delAnim">
        <pc:chgData name="Allana Cristine Marques Gonçalves" userId="S::allana.goncalves@defesa.gov.br::14cc0285-ee6d-4c5e-82da-c3015f2ab45b" providerId="AD" clId="Web-{3EBDC803-8EA3-DA18-C351-F1D168201515}" dt="2022-07-12T21:16:38.513" v="447" actId="14100"/>
        <pc:sldMkLst>
          <pc:docMk/>
          <pc:sldMk cId="329973971" sldId="918"/>
        </pc:sldMkLst>
        <pc:spChg chg="del">
          <ac:chgData name="Allana Cristine Marques Gonçalves" userId="S::allana.goncalves@defesa.gov.br::14cc0285-ee6d-4c5e-82da-c3015f2ab45b" providerId="AD" clId="Web-{3EBDC803-8EA3-DA18-C351-F1D168201515}" dt="2022-07-12T21:15:43.199" v="408"/>
          <ac:spMkLst>
            <pc:docMk/>
            <pc:sldMk cId="329973971" sldId="918"/>
            <ac:spMk id="5" creationId="{A4316EE8-0A98-92B6-8FF6-C9E30A5CDE6F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5:45.043" v="409"/>
          <ac:spMkLst>
            <pc:docMk/>
            <pc:sldMk cId="329973971" sldId="918"/>
            <ac:spMk id="7" creationId="{E2D97729-4035-95E0-0FA8-B6DF52E875E1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685" v="438" actId="1076"/>
          <ac:spMkLst>
            <pc:docMk/>
            <pc:sldMk cId="329973971" sldId="918"/>
            <ac:spMk id="10" creationId="{5C537114-53FD-71E3-261D-F4EE60ED5F08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685" v="439" actId="1076"/>
          <ac:spMkLst>
            <pc:docMk/>
            <pc:sldMk cId="329973971" sldId="918"/>
            <ac:spMk id="12" creationId="{FC157ED2-C1C5-5E49-EDFB-8858E8245C7F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5:08.246" v="399" actId="20577"/>
          <ac:spMkLst>
            <pc:docMk/>
            <pc:sldMk cId="329973971" sldId="918"/>
            <ac:spMk id="13" creationId="{77405FCC-B779-0A3A-C5BB-3AB8D694AD17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00" v="440" actId="1076"/>
          <ac:spMkLst>
            <pc:docMk/>
            <pc:sldMk cId="329973971" sldId="918"/>
            <ac:spMk id="16" creationId="{4A0C34C2-20F3-8103-B564-E6B65E012BD9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6:38.513" v="447" actId="14100"/>
          <ac:spMkLst>
            <pc:docMk/>
            <pc:sldMk cId="329973971" sldId="918"/>
            <ac:spMk id="19" creationId="{145567FC-7926-7C88-1673-1C47BFE529B4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16" v="442" actId="1076"/>
          <ac:spMkLst>
            <pc:docMk/>
            <pc:sldMk cId="329973971" sldId="918"/>
            <ac:spMk id="21" creationId="{AD867D03-8637-5695-68DC-1B39614FCE2C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31" v="443" actId="1076"/>
          <ac:spMkLst>
            <pc:docMk/>
            <pc:sldMk cId="329973971" sldId="918"/>
            <ac:spMk id="24" creationId="{4E1F054E-48D6-1550-A89C-9D74CE6FAFCA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31" v="444" actId="1076"/>
          <ac:spMkLst>
            <pc:docMk/>
            <pc:sldMk cId="329973971" sldId="918"/>
            <ac:spMk id="26" creationId="{3F007672-D17E-BA35-C1F2-7149178AB99E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6:27.731" v="445" actId="1076"/>
          <ac:spMkLst>
            <pc:docMk/>
            <pc:sldMk cId="329973971" sldId="918"/>
            <ac:spMk id="28" creationId="{E2487B18-346F-D73F-0F1E-BCAC9B8221F1}"/>
          </ac:spMkLst>
        </pc:spChg>
        <pc:picChg chg="del">
          <ac:chgData name="Allana Cristine Marques Gonçalves" userId="S::allana.goncalves@defesa.gov.br::14cc0285-ee6d-4c5e-82da-c3015f2ab45b" providerId="AD" clId="Web-{3EBDC803-8EA3-DA18-C351-F1D168201515}" dt="2022-07-12T21:14:54.152" v="384"/>
          <ac:picMkLst>
            <pc:docMk/>
            <pc:sldMk cId="329973971" sldId="918"/>
            <ac:picMk id="3" creationId="{00C50008-C694-D076-3E87-241C3939A9BE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5:40.324" v="407" actId="14100"/>
          <ac:picMkLst>
            <pc:docMk/>
            <pc:sldMk cId="329973971" sldId="918"/>
            <ac:picMk id="4" creationId="{9AA924EE-42E7-011D-3751-C584D3BC654B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16:27.685" v="437" actId="1076"/>
          <ac:picMkLst>
            <pc:docMk/>
            <pc:sldMk cId="329973971" sldId="918"/>
            <ac:picMk id="8" creationId="{F8F3B4AA-C372-9C6B-901A-D7305192396D}"/>
          </ac:picMkLst>
        </pc:picChg>
        <pc:picChg chg="add mod">
          <ac:chgData name="Allana Cristine Marques Gonçalves" userId="S::allana.goncalves@defesa.gov.br::14cc0285-ee6d-4c5e-82da-c3015f2ab45b" providerId="AD" clId="Web-{3EBDC803-8EA3-DA18-C351-F1D168201515}" dt="2022-07-12T21:16:27.716" v="441" actId="1076"/>
          <ac:picMkLst>
            <pc:docMk/>
            <pc:sldMk cId="329973971" sldId="918"/>
            <ac:picMk id="18" creationId="{1E926381-9EBC-F20D-7124-1D14A8D3F984}"/>
          </ac:picMkLst>
        </pc:picChg>
      </pc:sldChg>
      <pc:sldChg chg="addSp delSp add del replId">
        <pc:chgData name="Allana Cristine Marques Gonçalves" userId="S::allana.goncalves@defesa.gov.br::14cc0285-ee6d-4c5e-82da-c3015f2ab45b" providerId="AD" clId="Web-{3EBDC803-8EA3-DA18-C351-F1D168201515}" dt="2022-07-12T21:17:07.623" v="470"/>
        <pc:sldMkLst>
          <pc:docMk/>
          <pc:sldMk cId="1377976595" sldId="919"/>
        </pc:sldMkLst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2"/>
          <ac:spMkLst>
            <pc:docMk/>
            <pc:sldMk cId="1377976595" sldId="919"/>
            <ac:spMk id="10" creationId="{5C537114-53FD-71E3-261D-F4EE60ED5F0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3"/>
          <ac:spMkLst>
            <pc:docMk/>
            <pc:sldMk cId="1377976595" sldId="919"/>
            <ac:spMk id="12" creationId="{FC157ED2-C1C5-5E49-EDFB-8858E8245C7F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4"/>
          <ac:spMkLst>
            <pc:docMk/>
            <pc:sldMk cId="1377976595" sldId="919"/>
            <ac:spMk id="16" creationId="{4A0C34C2-20F3-8103-B564-E6B65E012BD9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0"/>
          <ac:spMkLst>
            <pc:docMk/>
            <pc:sldMk cId="1377976595" sldId="919"/>
            <ac:spMk id="19" creationId="{145567FC-7926-7C88-1673-1C47BFE529B4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6"/>
          <ac:spMkLst>
            <pc:docMk/>
            <pc:sldMk cId="1377976595" sldId="919"/>
            <ac:spMk id="21" creationId="{AD867D03-8637-5695-68DC-1B39614FCE2C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7"/>
          <ac:spMkLst>
            <pc:docMk/>
            <pc:sldMk cId="1377976595" sldId="919"/>
            <ac:spMk id="24" creationId="{4E1F054E-48D6-1550-A89C-9D74CE6FAFCA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8"/>
          <ac:spMkLst>
            <pc:docMk/>
            <pc:sldMk cId="1377976595" sldId="919"/>
            <ac:spMk id="26" creationId="{3F007672-D17E-BA35-C1F2-7149178AB99E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06.201" v="469"/>
          <ac:spMkLst>
            <pc:docMk/>
            <pc:sldMk cId="1377976595" sldId="919"/>
            <ac:spMk id="28" creationId="{E2487B18-346F-D73F-0F1E-BCAC9B8221F1}"/>
          </ac:spMkLst>
        </pc:spChg>
        <pc:picChg chg="add del">
          <ac:chgData name="Allana Cristine Marques Gonçalves" userId="S::allana.goncalves@defesa.gov.br::14cc0285-ee6d-4c5e-82da-c3015f2ab45b" providerId="AD" clId="Web-{3EBDC803-8EA3-DA18-C351-F1D168201515}" dt="2022-07-12T21:17:06.201" v="461"/>
          <ac:picMkLst>
            <pc:docMk/>
            <pc:sldMk cId="1377976595" sldId="919"/>
            <ac:picMk id="8" creationId="{F8F3B4AA-C372-9C6B-901A-D7305192396D}"/>
          </ac:picMkLst>
        </pc:picChg>
        <pc:picChg chg="add del">
          <ac:chgData name="Allana Cristine Marques Gonçalves" userId="S::allana.goncalves@defesa.gov.br::14cc0285-ee6d-4c5e-82da-c3015f2ab45b" providerId="AD" clId="Web-{3EBDC803-8EA3-DA18-C351-F1D168201515}" dt="2022-07-12T21:17:06.201" v="465"/>
          <ac:picMkLst>
            <pc:docMk/>
            <pc:sldMk cId="1377976595" sldId="919"/>
            <ac:picMk id="18" creationId="{1E926381-9EBC-F20D-7124-1D14A8D3F984}"/>
          </ac:picMkLst>
        </pc:picChg>
      </pc:sldChg>
      <pc:sldChg chg="addSp delSp modSp add replId addAnim">
        <pc:chgData name="Allana Cristine Marques Gonçalves" userId="S::allana.goncalves@defesa.gov.br::14cc0285-ee6d-4c5e-82da-c3015f2ab45b" providerId="AD" clId="Web-{3EBDC803-8EA3-DA18-C351-F1D168201515}" dt="2022-07-12T21:19:58.157" v="532" actId="20577"/>
        <pc:sldMkLst>
          <pc:docMk/>
          <pc:sldMk cId="3114655461" sldId="919"/>
        </pc:sldMkLst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3" creationId="{ACE815DC-8E13-4E11-36E4-618598C1D73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5" creationId="{63B24B0A-19C1-2E90-E2D2-75BD5B19989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6" creationId="{70BCDDB0-3A25-485F-D950-4FEFB5737B0A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9" creationId="{8B36D827-CD79-3B0D-75F9-5C1EC1DFFE6C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7:26.404" v="476"/>
          <ac:spMkLst>
            <pc:docMk/>
            <pc:sldMk cId="3114655461" sldId="919"/>
            <ac:spMk id="10" creationId="{5C537114-53FD-71E3-261D-F4EE60ED5F08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11" creationId="{025E039B-00C0-3FC3-A4CF-0A57860E9BC9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7:24.232" v="474"/>
          <ac:spMkLst>
            <pc:docMk/>
            <pc:sldMk cId="3114655461" sldId="919"/>
            <ac:spMk id="12" creationId="{FC157ED2-C1C5-5E49-EDFB-8858E8245C7F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9:58.157" v="532" actId="20577"/>
          <ac:spMkLst>
            <pc:docMk/>
            <pc:sldMk cId="3114655461" sldId="919"/>
            <ac:spMk id="13" creationId="{77405FCC-B779-0A3A-C5BB-3AB8D694AD17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14" creationId="{B15F1CC7-4FD3-9811-B9CA-30C9E9412C1D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25.498" v="475"/>
          <ac:spMkLst>
            <pc:docMk/>
            <pc:sldMk cId="3114655461" sldId="919"/>
            <ac:spMk id="16" creationId="{4A0C34C2-20F3-8103-B564-E6B65E012BD9}"/>
          </ac:spMkLst>
        </pc:spChg>
        <pc:sp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spMkLst>
            <pc:docMk/>
            <pc:sldMk cId="3114655461" sldId="919"/>
            <ac:spMk id="17" creationId="{95050930-83C5-CE57-4F13-A0928F4AC63D}"/>
          </ac:spMkLst>
        </pc:spChg>
        <pc:spChg chg="mod">
          <ac:chgData name="Allana Cristine Marques Gonçalves" userId="S::allana.goncalves@defesa.gov.br::14cc0285-ee6d-4c5e-82da-c3015f2ab45b" providerId="AD" clId="Web-{3EBDC803-8EA3-DA18-C351-F1D168201515}" dt="2022-07-12T21:18:38.109" v="500" actId="1076"/>
          <ac:spMkLst>
            <pc:docMk/>
            <pc:sldMk cId="3114655461" sldId="919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3EBDC803-8EA3-DA18-C351-F1D168201515}" dt="2022-07-12T21:17:38.623" v="485"/>
          <ac:spMkLst>
            <pc:docMk/>
            <pc:sldMk cId="3114655461" sldId="919"/>
            <ac:spMk id="21" creationId="{AD867D03-8637-5695-68DC-1B39614FCE2C}"/>
          </ac:spMkLst>
        </pc:spChg>
        <pc:spChg chg="add mod">
          <ac:chgData name="Allana Cristine Marques Gonçalves" userId="S::allana.goncalves@defesa.gov.br::14cc0285-ee6d-4c5e-82da-c3015f2ab45b" providerId="AD" clId="Web-{3EBDC803-8EA3-DA18-C351-F1D168201515}" dt="2022-07-12T21:18:34.140" v="499" actId="1076"/>
          <ac:spMkLst>
            <pc:docMk/>
            <pc:sldMk cId="3114655461" sldId="919"/>
            <ac:spMk id="22" creationId="{C3587460-5590-9FD4-F08E-4CC975386340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32.186" v="479"/>
          <ac:spMkLst>
            <pc:docMk/>
            <pc:sldMk cId="3114655461" sldId="919"/>
            <ac:spMk id="24" creationId="{4E1F054E-48D6-1550-A89C-9D74CE6FAFCA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34.608" v="481"/>
          <ac:spMkLst>
            <pc:docMk/>
            <pc:sldMk cId="3114655461" sldId="919"/>
            <ac:spMk id="26" creationId="{3F007672-D17E-BA35-C1F2-7149178AB99E}"/>
          </ac:spMkLst>
        </pc:spChg>
        <pc:spChg chg="del mod">
          <ac:chgData name="Allana Cristine Marques Gonçalves" userId="S::allana.goncalves@defesa.gov.br::14cc0285-ee6d-4c5e-82da-c3015f2ab45b" providerId="AD" clId="Web-{3EBDC803-8EA3-DA18-C351-F1D168201515}" dt="2022-07-12T21:17:37.155" v="484"/>
          <ac:spMkLst>
            <pc:docMk/>
            <pc:sldMk cId="3114655461" sldId="919"/>
            <ac:spMk id="28" creationId="{E2487B18-346F-D73F-0F1E-BCAC9B8221F1}"/>
          </ac:spMkLst>
        </pc:spChg>
        <pc:pic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picMkLst>
            <pc:docMk/>
            <pc:sldMk cId="3114655461" sldId="919"/>
            <ac:picMk id="2" creationId="{F56B5252-CF83-77C6-8AA5-3D29035DCA01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18:39.421" v="501"/>
          <ac:picMkLst>
            <pc:docMk/>
            <pc:sldMk cId="3114655461" sldId="919"/>
            <ac:picMk id="4" creationId="{9AA924EE-42E7-011D-3751-C584D3BC654B}"/>
          </ac:picMkLst>
        </pc:picChg>
        <pc:picChg chg="add del">
          <ac:chgData name="Allana Cristine Marques Gonçalves" userId="S::allana.goncalves@defesa.gov.br::14cc0285-ee6d-4c5e-82da-c3015f2ab45b" providerId="AD" clId="Web-{3EBDC803-8EA3-DA18-C351-F1D168201515}" dt="2022-07-12T21:17:45.905" v="487"/>
          <ac:picMkLst>
            <pc:docMk/>
            <pc:sldMk cId="3114655461" sldId="919"/>
            <ac:picMk id="7" creationId="{9D9CF667-0B05-1E68-513F-0E089C18DFE4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17:22.029" v="472"/>
          <ac:picMkLst>
            <pc:docMk/>
            <pc:sldMk cId="3114655461" sldId="919"/>
            <ac:picMk id="8" creationId="{F8F3B4AA-C372-9C6B-901A-D7305192396D}"/>
          </ac:picMkLst>
        </pc:picChg>
        <pc:picChg chg="del">
          <ac:chgData name="Allana Cristine Marques Gonçalves" userId="S::allana.goncalves@defesa.gov.br::14cc0285-ee6d-4c5e-82da-c3015f2ab45b" providerId="AD" clId="Web-{3EBDC803-8EA3-DA18-C351-F1D168201515}" dt="2022-07-12T21:17:27.982" v="477"/>
          <ac:picMkLst>
            <pc:docMk/>
            <pc:sldMk cId="3114655461" sldId="919"/>
            <ac:picMk id="18" creationId="{1E926381-9EBC-F20D-7124-1D14A8D3F984}"/>
          </ac:picMkLst>
        </pc:picChg>
        <pc:picChg chg="add mod ord">
          <ac:chgData name="Allana Cristine Marques Gonçalves" userId="S::allana.goncalves@defesa.gov.br::14cc0285-ee6d-4c5e-82da-c3015f2ab45b" providerId="AD" clId="Web-{3EBDC803-8EA3-DA18-C351-F1D168201515}" dt="2022-07-12T21:19:05.344" v="507"/>
          <ac:picMkLst>
            <pc:docMk/>
            <pc:sldMk cId="3114655461" sldId="919"/>
            <ac:picMk id="27" creationId="{DC669663-A363-BC21-9223-2394EAD9B4AD}"/>
          </ac:picMkLst>
        </pc:picChg>
      </pc:sldChg>
    </pc:docChg>
  </pc:docChgLst>
  <pc:docChgLst>
    <pc:chgData name="Hermogenes Correia" userId="4fb3be60-95f9-4f82-99a3-3d66ebd25a0d" providerId="ADAL" clId="{EA3530B2-9B8C-45D4-BB9D-438A92CA7ABB}"/>
    <pc:docChg chg="custSel modSld sldOrd">
      <pc:chgData name="Hermogenes Correia" userId="4fb3be60-95f9-4f82-99a3-3d66ebd25a0d" providerId="ADAL" clId="{EA3530B2-9B8C-45D4-BB9D-438A92CA7ABB}" dt="2022-09-20T21:30:46.637" v="103" actId="20577"/>
      <pc:docMkLst>
        <pc:docMk/>
      </pc:docMkLst>
      <pc:sldChg chg="modSp mod ord">
        <pc:chgData name="Hermogenes Correia" userId="4fb3be60-95f9-4f82-99a3-3d66ebd25a0d" providerId="ADAL" clId="{EA3530B2-9B8C-45D4-BB9D-438A92CA7ABB}" dt="2022-09-20T21:28:46.217" v="92" actId="20577"/>
        <pc:sldMkLst>
          <pc:docMk/>
          <pc:sldMk cId="2078846869" sldId="847"/>
        </pc:sldMkLst>
        <pc:spChg chg="mod">
          <ac:chgData name="Hermogenes Correia" userId="4fb3be60-95f9-4f82-99a3-3d66ebd25a0d" providerId="ADAL" clId="{EA3530B2-9B8C-45D4-BB9D-438A92CA7ABB}" dt="2022-09-20T21:28:46.217" v="92" actId="20577"/>
          <ac:spMkLst>
            <pc:docMk/>
            <pc:sldMk cId="2078846869" sldId="847"/>
            <ac:spMk id="8" creationId="{00000000-0000-0000-0000-000000000000}"/>
          </ac:spMkLst>
        </pc:spChg>
      </pc:sldChg>
      <pc:sldChg chg="modSp mod">
        <pc:chgData name="Hermogenes Correia" userId="4fb3be60-95f9-4f82-99a3-3d66ebd25a0d" providerId="ADAL" clId="{EA3530B2-9B8C-45D4-BB9D-438A92CA7ABB}" dt="2022-09-20T21:30:46.637" v="103" actId="20577"/>
        <pc:sldMkLst>
          <pc:docMk/>
          <pc:sldMk cId="1494310569" sldId="937"/>
        </pc:sldMkLst>
        <pc:spChg chg="mod">
          <ac:chgData name="Hermogenes Correia" userId="4fb3be60-95f9-4f82-99a3-3d66ebd25a0d" providerId="ADAL" clId="{EA3530B2-9B8C-45D4-BB9D-438A92CA7ABB}" dt="2022-09-20T21:30:46.637" v="103" actId="20577"/>
          <ac:spMkLst>
            <pc:docMk/>
            <pc:sldMk cId="1494310569" sldId="937"/>
            <ac:spMk id="5" creationId="{E530EDC6-0204-72B8-FFB7-D1730AFF70DA}"/>
          </ac:spMkLst>
        </pc:spChg>
      </pc:sldChg>
    </pc:docChg>
  </pc:docChgLst>
  <pc:docChgLst>
    <pc:chgData name="Caroline Rodrigues Silva" userId="S::caroline.silva@defesa.gov.br::19bb4993-7207-4b8a-8236-8b4928791624" providerId="AD" clId="Web-{0F9544E2-F9A4-1BE6-0C43-DCD585242634}"/>
    <pc:docChg chg="modSld">
      <pc:chgData name="Caroline Rodrigues Silva" userId="S::caroline.silva@defesa.gov.br::19bb4993-7207-4b8a-8236-8b4928791624" providerId="AD" clId="Web-{0F9544E2-F9A4-1BE6-0C43-DCD585242634}" dt="2022-09-19T18:27:46.826" v="36" actId="20577"/>
      <pc:docMkLst>
        <pc:docMk/>
      </pc:docMkLst>
      <pc:sldChg chg="modSp">
        <pc:chgData name="Caroline Rodrigues Silva" userId="S::caroline.silva@defesa.gov.br::19bb4993-7207-4b8a-8236-8b4928791624" providerId="AD" clId="Web-{0F9544E2-F9A4-1BE6-0C43-DCD585242634}" dt="2022-09-19T18:26:01.539" v="28" actId="20577"/>
        <pc:sldMkLst>
          <pc:docMk/>
          <pc:sldMk cId="3063329352" sldId="256"/>
        </pc:sldMkLst>
        <pc:spChg chg="mod">
          <ac:chgData name="Caroline Rodrigues Silva" userId="S::caroline.silva@defesa.gov.br::19bb4993-7207-4b8a-8236-8b4928791624" providerId="AD" clId="Web-{0F9544E2-F9A4-1BE6-0C43-DCD585242634}" dt="2022-09-19T18:26:01.539" v="28" actId="20577"/>
          <ac:spMkLst>
            <pc:docMk/>
            <pc:sldMk cId="3063329352" sldId="256"/>
            <ac:spMk id="2" creationId="{00000000-0000-0000-0000-000000000000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6:43.307" v="30" actId="20577"/>
        <pc:sldMkLst>
          <pc:docMk/>
          <pc:sldMk cId="1771336840" sldId="688"/>
        </pc:sldMkLst>
        <pc:spChg chg="mod">
          <ac:chgData name="Caroline Rodrigues Silva" userId="S::caroline.silva@defesa.gov.br::19bb4993-7207-4b8a-8236-8b4928791624" providerId="AD" clId="Web-{0F9544E2-F9A4-1BE6-0C43-DCD585242634}" dt="2022-09-19T18:25:34.131" v="13" actId="20577"/>
          <ac:spMkLst>
            <pc:docMk/>
            <pc:sldMk cId="1771336840" sldId="688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6:43.307" v="30" actId="20577"/>
          <ac:spMkLst>
            <pc:docMk/>
            <pc:sldMk cId="1771336840" sldId="688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6:48.511" v="31" actId="20577"/>
        <pc:sldMkLst>
          <pc:docMk/>
          <pc:sldMk cId="4146184433" sldId="827"/>
        </pc:sldMkLst>
        <pc:spChg chg="mod">
          <ac:chgData name="Caroline Rodrigues Silva" userId="S::caroline.silva@defesa.gov.br::19bb4993-7207-4b8a-8236-8b4928791624" providerId="AD" clId="Web-{0F9544E2-F9A4-1BE6-0C43-DCD585242634}" dt="2022-09-19T18:26:48.511" v="31" actId="20577"/>
          <ac:spMkLst>
            <pc:docMk/>
            <pc:sldMk cId="4146184433" sldId="827"/>
            <ac:spMk id="11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6:34.728" v="29" actId="20577"/>
        <pc:sldMkLst>
          <pc:docMk/>
          <pc:sldMk cId="3683291582" sldId="840"/>
        </pc:sldMkLst>
        <pc:spChg chg="mod">
          <ac:chgData name="Caroline Rodrigues Silva" userId="S::caroline.silva@defesa.gov.br::19bb4993-7207-4b8a-8236-8b4928791624" providerId="AD" clId="Web-{0F9544E2-F9A4-1BE6-0C43-DCD585242634}" dt="2022-09-19T18:25:41.429" v="18" actId="20577"/>
          <ac:spMkLst>
            <pc:docMk/>
            <pc:sldMk cId="3683291582" sldId="840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6:34.728" v="29" actId="20577"/>
          <ac:spMkLst>
            <pc:docMk/>
            <pc:sldMk cId="3683291582" sldId="840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7:46.826" v="36" actId="20577"/>
        <pc:sldMkLst>
          <pc:docMk/>
          <pc:sldMk cId="1460951831" sldId="848"/>
        </pc:sldMkLst>
        <pc:spChg chg="mod">
          <ac:chgData name="Caroline Rodrigues Silva" userId="S::caroline.silva@defesa.gov.br::19bb4993-7207-4b8a-8236-8b4928791624" providerId="AD" clId="Web-{0F9544E2-F9A4-1BE6-0C43-DCD585242634}" dt="2022-09-19T18:25:48.398" v="20" actId="20577"/>
          <ac:spMkLst>
            <pc:docMk/>
            <pc:sldMk cId="1460951831" sldId="848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7:46.826" v="36" actId="20577"/>
          <ac:spMkLst>
            <pc:docMk/>
            <pc:sldMk cId="1460951831" sldId="848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7:38.967" v="35" actId="20577"/>
        <pc:sldMkLst>
          <pc:docMk/>
          <pc:sldMk cId="1945491278" sldId="934"/>
        </pc:sldMkLst>
        <pc:spChg chg="mod">
          <ac:chgData name="Caroline Rodrigues Silva" userId="S::caroline.silva@defesa.gov.br::19bb4993-7207-4b8a-8236-8b4928791624" providerId="AD" clId="Web-{0F9544E2-F9A4-1BE6-0C43-DCD585242634}" dt="2022-09-19T18:25:23.303" v="8" actId="20577"/>
          <ac:spMkLst>
            <pc:docMk/>
            <pc:sldMk cId="1945491278" sldId="934"/>
            <ac:spMk id="3" creationId="{00000000-0000-0000-0000-000000000000}"/>
          </ac:spMkLst>
        </pc:spChg>
        <pc:spChg chg="mod">
          <ac:chgData name="Caroline Rodrigues Silva" userId="S::caroline.silva@defesa.gov.br::19bb4993-7207-4b8a-8236-8b4928791624" providerId="AD" clId="Web-{0F9544E2-F9A4-1BE6-0C43-DCD585242634}" dt="2022-09-19T18:27:38.967" v="35" actId="20577"/>
          <ac:spMkLst>
            <pc:docMk/>
            <pc:sldMk cId="1945491278" sldId="934"/>
            <ac:spMk id="7" creationId="{31028EFE-167A-4755-ACF8-FD7D978E5958}"/>
          </ac:spMkLst>
        </pc:spChg>
      </pc:sldChg>
      <pc:sldChg chg="modSp">
        <pc:chgData name="Caroline Rodrigues Silva" userId="S::caroline.silva@defesa.gov.br::19bb4993-7207-4b8a-8236-8b4928791624" providerId="AD" clId="Web-{0F9544E2-F9A4-1BE6-0C43-DCD585242634}" dt="2022-09-19T18:27:33.529" v="34" actId="20577"/>
        <pc:sldMkLst>
          <pc:docMk/>
          <pc:sldMk cId="3962770364" sldId="935"/>
        </pc:sldMkLst>
        <pc:spChg chg="mod">
          <ac:chgData name="Caroline Rodrigues Silva" userId="S::caroline.silva@defesa.gov.br::19bb4993-7207-4b8a-8236-8b4928791624" providerId="AD" clId="Web-{0F9544E2-F9A4-1BE6-0C43-DCD585242634}" dt="2022-09-19T18:27:33.529" v="34" actId="20577"/>
          <ac:spMkLst>
            <pc:docMk/>
            <pc:sldMk cId="3962770364" sldId="935"/>
            <ac:spMk id="7" creationId="{31028EFE-167A-4755-ACF8-FD7D978E5958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B275F697-4D50-15E6-13B2-F94F2355B246}"/>
    <pc:docChg chg="delSld">
      <pc:chgData name="Allana Cristine Marques Gonçalves" userId="S::allana.goncalves@defesa.gov.br::14cc0285-ee6d-4c5e-82da-c3015f2ab45b" providerId="AD" clId="Web-{B275F697-4D50-15E6-13B2-F94F2355B246}" dt="2022-07-13T21:02:31.975" v="0"/>
      <pc:docMkLst>
        <pc:docMk/>
      </pc:docMkLst>
      <pc:sldChg chg="del">
        <pc:chgData name="Allana Cristine Marques Gonçalves" userId="S::allana.goncalves@defesa.gov.br::14cc0285-ee6d-4c5e-82da-c3015f2ab45b" providerId="AD" clId="Web-{B275F697-4D50-15E6-13B2-F94F2355B246}" dt="2022-07-13T21:02:31.975" v="0"/>
        <pc:sldMkLst>
          <pc:docMk/>
          <pc:sldMk cId="3961235174" sldId="895"/>
        </pc:sldMkLst>
      </pc:sldChg>
    </pc:docChg>
  </pc:docChgLst>
  <pc:docChgLst>
    <pc:chgData name="Hermógenes Ramos Batista Correia" userId="S::hermogenes.correia@defesa.gov.br::4fb3be60-95f9-4f82-99a3-3d66ebd25a0d" providerId="AD" clId="Web-{E1C0B86E-61E1-E3CC-FFFE-BFAC6CE3735A}"/>
    <pc:docChg chg="modSld">
      <pc:chgData name="Hermógenes Ramos Batista Correia" userId="S::hermogenes.correia@defesa.gov.br::4fb3be60-95f9-4f82-99a3-3d66ebd25a0d" providerId="AD" clId="Web-{E1C0B86E-61E1-E3CC-FFFE-BFAC6CE3735A}" dt="2022-07-13T13:56:38.789" v="11" actId="20577"/>
      <pc:docMkLst>
        <pc:docMk/>
      </pc:docMkLst>
      <pc:sldChg chg="modSp">
        <pc:chgData name="Hermógenes Ramos Batista Correia" userId="S::hermogenes.correia@defesa.gov.br::4fb3be60-95f9-4f82-99a3-3d66ebd25a0d" providerId="AD" clId="Web-{E1C0B86E-61E1-E3CC-FFFE-BFAC6CE3735A}" dt="2022-07-13T13:56:38.789" v="11" actId="20577"/>
        <pc:sldMkLst>
          <pc:docMk/>
          <pc:sldMk cId="4146184433" sldId="827"/>
        </pc:sldMkLst>
        <pc:spChg chg="mod">
          <ac:chgData name="Hermógenes Ramos Batista Correia" userId="S::hermogenes.correia@defesa.gov.br::4fb3be60-95f9-4f82-99a3-3d66ebd25a0d" providerId="AD" clId="Web-{E1C0B86E-61E1-E3CC-FFFE-BFAC6CE3735A}" dt="2022-07-13T13:56:18.773" v="9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Hermógenes Ramos Batista Correia" userId="S::hermogenes.correia@defesa.gov.br::4fb3be60-95f9-4f82-99a3-3d66ebd25a0d" providerId="AD" clId="Web-{E1C0B86E-61E1-E3CC-FFFE-BFAC6CE3735A}" dt="2022-07-13T13:56:38.789" v="11" actId="20577"/>
          <ac:spMkLst>
            <pc:docMk/>
            <pc:sldMk cId="4146184433" sldId="827"/>
            <ac:spMk id="10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C3B8A1B7-D8E4-2C12-D127-CFC713D9E0A6}"/>
    <pc:docChg chg="addSld delSld modSld sldOrd">
      <pc:chgData name="Allana Cristine Marques Gonçalves" userId="S::allana.goncalves@defesa.gov.br::14cc0285-ee6d-4c5e-82da-c3015f2ab45b" providerId="AD" clId="Web-{C3B8A1B7-D8E4-2C12-D127-CFC713D9E0A6}" dt="2022-07-13T14:37:22.793" v="121"/>
      <pc:docMkLst>
        <pc:docMk/>
      </pc:docMkLst>
      <pc:sldChg chg="modSp">
        <pc:chgData name="Allana Cristine Marques Gonçalves" userId="S::allana.goncalves@defesa.gov.br::14cc0285-ee6d-4c5e-82da-c3015f2ab45b" providerId="AD" clId="Web-{C3B8A1B7-D8E4-2C12-D127-CFC713D9E0A6}" dt="2022-07-13T14:24:24.235" v="12" actId="20577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4:24.235" v="12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3:06.874" v="6" actId="20577"/>
        <pc:sldMkLst>
          <pc:docMk/>
          <pc:sldMk cId="4146184433" sldId="827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3:06.874" v="6" actId="20577"/>
          <ac:spMkLst>
            <pc:docMk/>
            <pc:sldMk cId="4146184433" sldId="827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C3B8A1B7-D8E4-2C12-D127-CFC713D9E0A6}" dt="2022-07-13T14:22:50.843" v="3" actId="20577"/>
          <ac:spMkLst>
            <pc:docMk/>
            <pc:sldMk cId="4146184433" sldId="827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4:17.250" v="10" actId="20577"/>
        <pc:sldMkLst>
          <pc:docMk/>
          <pc:sldMk cId="3683291582" sldId="840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4:17.250" v="10" actId="20577"/>
          <ac:spMkLst>
            <pc:docMk/>
            <pc:sldMk cId="3683291582" sldId="840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4:06.750" v="8" actId="20577"/>
        <pc:sldMkLst>
          <pc:docMk/>
          <pc:sldMk cId="1434004690" sldId="841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4:06.750" v="8" actId="20577"/>
          <ac:spMkLst>
            <pc:docMk/>
            <pc:sldMk cId="1434004690" sldId="841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04.892" v="14" actId="20577"/>
        <pc:sldMkLst>
          <pc:docMk/>
          <pc:sldMk cId="2480392379" sldId="842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04.892" v="14" actId="20577"/>
          <ac:spMkLst>
            <pc:docMk/>
            <pc:sldMk cId="2480392379" sldId="842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12.595" v="16" actId="20577"/>
        <pc:sldMkLst>
          <pc:docMk/>
          <pc:sldMk cId="4293432703" sldId="843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12.595" v="16" actId="20577"/>
          <ac:spMkLst>
            <pc:docMk/>
            <pc:sldMk cId="4293432703" sldId="843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25.329" v="18" actId="20577"/>
        <pc:sldMkLst>
          <pc:docMk/>
          <pc:sldMk cId="4044323840" sldId="844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25.329" v="18" actId="20577"/>
          <ac:spMkLst>
            <pc:docMk/>
            <pc:sldMk cId="4044323840" sldId="844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5:34.736" v="20" actId="20577"/>
        <pc:sldMkLst>
          <pc:docMk/>
          <pc:sldMk cId="776696986" sldId="845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5:34.736" v="20" actId="20577"/>
          <ac:spMkLst>
            <pc:docMk/>
            <pc:sldMk cId="776696986" sldId="845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9:34.864" v="63" actId="20577"/>
        <pc:sldMkLst>
          <pc:docMk/>
          <pc:sldMk cId="2827770121" sldId="846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9:34.864" v="63" actId="20577"/>
          <ac:spMkLst>
            <pc:docMk/>
            <pc:sldMk cId="2827770121" sldId="846"/>
            <ac:spMk id="3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9:11.395" v="56" actId="20577"/>
        <pc:sldMkLst>
          <pc:docMk/>
          <pc:sldMk cId="2078846869" sldId="847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9:11.395" v="56" actId="20577"/>
          <ac:spMkLst>
            <pc:docMk/>
            <pc:sldMk cId="2078846869" sldId="847"/>
            <ac:spMk id="3" creationId="{840BC55B-3D4A-47C1-85F1-D72D6C4239C3}"/>
          </ac:spMkLst>
        </pc:spChg>
      </pc:sldChg>
      <pc:sldChg chg="modSp">
        <pc:chgData name="Allana Cristine Marques Gonçalves" userId="S::allana.goncalves@defesa.gov.br::14cc0285-ee6d-4c5e-82da-c3015f2ab45b" providerId="AD" clId="Web-{C3B8A1B7-D8E4-2C12-D127-CFC713D9E0A6}" dt="2022-07-13T14:27:51.472" v="22" actId="20577"/>
        <pc:sldMkLst>
          <pc:docMk/>
          <pc:sldMk cId="1460951831" sldId="848"/>
        </pc:sldMkLst>
        <pc:spChg chg="mod">
          <ac:chgData name="Allana Cristine Marques Gonçalves" userId="S::allana.goncalves@defesa.gov.br::14cc0285-ee6d-4c5e-82da-c3015f2ab45b" providerId="AD" clId="Web-{C3B8A1B7-D8E4-2C12-D127-CFC713D9E0A6}" dt="2022-07-13T14:27:51.472" v="22" actId="20577"/>
          <ac:spMkLst>
            <pc:docMk/>
            <pc:sldMk cId="1460951831" sldId="848"/>
            <ac:spMk id="3" creationId="{00000000-0000-0000-0000-000000000000}"/>
          </ac:spMkLst>
        </pc:spChg>
      </pc:sldChg>
      <pc:sldChg chg="delSp modSp">
        <pc:chgData name="Allana Cristine Marques Gonçalves" userId="S::allana.goncalves@defesa.gov.br::14cc0285-ee6d-4c5e-82da-c3015f2ab45b" providerId="AD" clId="Web-{C3B8A1B7-D8E4-2C12-D127-CFC713D9E0A6}" dt="2022-07-13T14:37:11.215" v="120"/>
        <pc:sldMkLst>
          <pc:docMk/>
          <pc:sldMk cId="640003830" sldId="865"/>
        </pc:sldMkLst>
        <pc:spChg chg="del mod">
          <ac:chgData name="Allana Cristine Marques Gonçalves" userId="S::allana.goncalves@defesa.gov.br::14cc0285-ee6d-4c5e-82da-c3015f2ab45b" providerId="AD" clId="Web-{C3B8A1B7-D8E4-2C12-D127-CFC713D9E0A6}" dt="2022-07-13T14:37:03.074" v="115"/>
          <ac:spMkLst>
            <pc:docMk/>
            <pc:sldMk cId="640003830" sldId="865"/>
            <ac:spMk id="55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C3B8A1B7-D8E4-2C12-D127-CFC713D9E0A6}" dt="2022-07-13T14:37:07.808" v="118"/>
          <ac:spMkLst>
            <pc:docMk/>
            <pc:sldMk cId="640003830" sldId="865"/>
            <ac:spMk id="56" creationId="{AFE2A66A-47AB-4364-8218-6183012DEFF5}"/>
          </ac:spMkLst>
        </pc:spChg>
        <pc:spChg chg="del mod">
          <ac:chgData name="Allana Cristine Marques Gonçalves" userId="S::allana.goncalves@defesa.gov.br::14cc0285-ee6d-4c5e-82da-c3015f2ab45b" providerId="AD" clId="Web-{C3B8A1B7-D8E4-2C12-D127-CFC713D9E0A6}" dt="2022-07-13T14:37:11.215" v="120"/>
          <ac:spMkLst>
            <pc:docMk/>
            <pc:sldMk cId="640003830" sldId="865"/>
            <ac:spMk id="63" creationId="{CC32BB6D-3588-44CC-827C-38F6F28992F7}"/>
          </ac:spMkLst>
        </pc:spChg>
        <pc:spChg chg="del">
          <ac:chgData name="Allana Cristine Marques Gonçalves" userId="S::allana.goncalves@defesa.gov.br::14cc0285-ee6d-4c5e-82da-c3015f2ab45b" providerId="AD" clId="Web-{C3B8A1B7-D8E4-2C12-D127-CFC713D9E0A6}" dt="2022-07-13T14:37:04.855" v="116"/>
          <ac:spMkLst>
            <pc:docMk/>
            <pc:sldMk cId="640003830" sldId="865"/>
            <ac:spMk id="64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C3B8A1B7-D8E4-2C12-D127-CFC713D9E0A6}" dt="2022-07-13T14:37:06.074" v="117"/>
          <ac:picMkLst>
            <pc:docMk/>
            <pc:sldMk cId="640003830" sldId="865"/>
            <ac:picMk id="65" creationId="{00000000-0000-0000-0000-000000000000}"/>
          </ac:picMkLst>
        </pc:picChg>
      </pc:sldChg>
      <pc:sldChg chg="ord">
        <pc:chgData name="Allana Cristine Marques Gonçalves" userId="S::allana.goncalves@defesa.gov.br::14cc0285-ee6d-4c5e-82da-c3015f2ab45b" providerId="AD" clId="Web-{C3B8A1B7-D8E4-2C12-D127-CFC713D9E0A6}" dt="2022-07-13T14:30:48.584" v="65"/>
        <pc:sldMkLst>
          <pc:docMk/>
          <pc:sldMk cId="1783984768" sldId="910"/>
        </pc:sldMkLst>
      </pc:sldChg>
      <pc:sldChg chg="addSp delSp modSp add ord replId delAnim">
        <pc:chgData name="Allana Cristine Marques Gonçalves" userId="S::allana.goncalves@defesa.gov.br::14cc0285-ee6d-4c5e-82da-c3015f2ab45b" providerId="AD" clId="Web-{C3B8A1B7-D8E4-2C12-D127-CFC713D9E0A6}" dt="2022-07-13T14:36:55.824" v="114"/>
        <pc:sldMkLst>
          <pc:docMk/>
          <pc:sldMk cId="767991133" sldId="921"/>
        </pc:sldMkLst>
        <pc:spChg chg="add del mod">
          <ac:chgData name="Allana Cristine Marques Gonçalves" userId="S::allana.goncalves@defesa.gov.br::14cc0285-ee6d-4c5e-82da-c3015f2ab45b" providerId="AD" clId="Web-{C3B8A1B7-D8E4-2C12-D127-CFC713D9E0A6}" dt="2022-07-13T14:36:08.760" v="107"/>
          <ac:spMkLst>
            <pc:docMk/>
            <pc:sldMk cId="767991133" sldId="921"/>
            <ac:spMk id="5" creationId="{6B620A59-BCBB-09B4-6BB9-C3C06956B972}"/>
          </ac:spMkLst>
        </pc:spChg>
        <pc:spChg chg="mod">
          <ac:chgData name="Allana Cristine Marques Gonçalves" userId="S::allana.goncalves@defesa.gov.br::14cc0285-ee6d-4c5e-82da-c3015f2ab45b" providerId="AD" clId="Web-{C3B8A1B7-D8E4-2C12-D127-CFC713D9E0A6}" dt="2022-07-13T14:33:09.805" v="83" actId="20577"/>
          <ac:spMkLst>
            <pc:docMk/>
            <pc:sldMk cId="767991133" sldId="921"/>
            <ac:spMk id="13" creationId="{77405FCC-B779-0A3A-C5BB-3AB8D694AD17}"/>
          </ac:spMkLst>
        </pc:spChg>
        <pc:spChg chg="mod">
          <ac:chgData name="Allana Cristine Marques Gonçalves" userId="S::allana.goncalves@defesa.gov.br::14cc0285-ee6d-4c5e-82da-c3015f2ab45b" providerId="AD" clId="Web-{C3B8A1B7-D8E4-2C12-D127-CFC713D9E0A6}" dt="2022-07-13T14:34:03.821" v="95" actId="14100"/>
          <ac:spMkLst>
            <pc:docMk/>
            <pc:sldMk cId="767991133" sldId="921"/>
            <ac:spMk id="19" creationId="{145567FC-7926-7C88-1673-1C47BFE529B4}"/>
          </ac:spMkLst>
        </pc:spChg>
        <pc:spChg chg="del">
          <ac:chgData name="Allana Cristine Marques Gonçalves" userId="S::allana.goncalves@defesa.gov.br::14cc0285-ee6d-4c5e-82da-c3015f2ab45b" providerId="AD" clId="Web-{C3B8A1B7-D8E4-2C12-D127-CFC713D9E0A6}" dt="2022-07-13T14:33:15.445" v="84"/>
          <ac:spMkLst>
            <pc:docMk/>
            <pc:sldMk cId="767991133" sldId="921"/>
            <ac:spMk id="22" creationId="{C3587460-5590-9FD4-F08E-4CC975386340}"/>
          </ac:spMkLst>
        </pc:spChg>
        <pc:grpChg chg="add del mod">
          <ac:chgData name="Allana Cristine Marques Gonçalves" userId="S::allana.goncalves@defesa.gov.br::14cc0285-ee6d-4c5e-82da-c3015f2ab45b" providerId="AD" clId="Web-{C3B8A1B7-D8E4-2C12-D127-CFC713D9E0A6}" dt="2022-07-13T14:36:13.245" v="108"/>
          <ac:grpSpMkLst>
            <pc:docMk/>
            <pc:sldMk cId="767991133" sldId="921"/>
            <ac:grpSpMk id="53" creationId="{379C5F24-0521-F26D-872C-4D6DF16211A8}"/>
          </ac:grpSpMkLst>
        </pc:grpChg>
        <pc:grpChg chg="add del mod">
          <ac:chgData name="Allana Cristine Marques Gonçalves" userId="S::allana.goncalves@defesa.gov.br::14cc0285-ee6d-4c5e-82da-c3015f2ab45b" providerId="AD" clId="Web-{C3B8A1B7-D8E4-2C12-D127-CFC713D9E0A6}" dt="2022-07-13T14:36:55.824" v="114"/>
          <ac:grpSpMkLst>
            <pc:docMk/>
            <pc:sldMk cId="767991133" sldId="921"/>
            <ac:grpSpMk id="95" creationId="{7192BFF8-368A-AB38-221B-9D886D566855}"/>
          </ac:grpSpMkLst>
        </pc:grpChg>
        <pc:picChg chg="add mod">
          <ac:chgData name="Allana Cristine Marques Gonçalves" userId="S::allana.goncalves@defesa.gov.br::14cc0285-ee6d-4c5e-82da-c3015f2ab45b" providerId="AD" clId="Web-{C3B8A1B7-D8E4-2C12-D127-CFC713D9E0A6}" dt="2022-07-13T14:34:00.462" v="94" actId="1076"/>
          <ac:picMkLst>
            <pc:docMk/>
            <pc:sldMk cId="767991133" sldId="921"/>
            <ac:picMk id="3" creationId="{2771B091-A5A8-C636-4085-FB54C3AD4BAC}"/>
          </ac:picMkLst>
        </pc:picChg>
        <pc:picChg chg="del mod">
          <ac:chgData name="Allana Cristine Marques Gonçalves" userId="S::allana.goncalves@defesa.gov.br::14cc0285-ee6d-4c5e-82da-c3015f2ab45b" providerId="AD" clId="Web-{C3B8A1B7-D8E4-2C12-D127-CFC713D9E0A6}" dt="2022-07-13T14:33:28.961" v="89"/>
          <ac:picMkLst>
            <pc:docMk/>
            <pc:sldMk cId="767991133" sldId="921"/>
            <ac:picMk id="27" creationId="{DC669663-A363-BC21-9223-2394EAD9B4AD}"/>
          </ac:picMkLst>
        </pc:picChg>
      </pc:sldChg>
      <pc:sldChg chg="add del replId">
        <pc:chgData name="Allana Cristine Marques Gonçalves" userId="S::allana.goncalves@defesa.gov.br::14cc0285-ee6d-4c5e-82da-c3015f2ab45b" providerId="AD" clId="Web-{C3B8A1B7-D8E4-2C12-D127-CFC713D9E0A6}" dt="2022-07-13T14:30:53.006" v="66"/>
        <pc:sldMkLst>
          <pc:docMk/>
          <pc:sldMk cId="3497030307" sldId="921"/>
        </pc:sldMkLst>
      </pc:sldChg>
      <pc:sldChg chg="add replId">
        <pc:chgData name="Allana Cristine Marques Gonçalves" userId="S::allana.goncalves@defesa.gov.br::14cc0285-ee6d-4c5e-82da-c3015f2ab45b" providerId="AD" clId="Web-{C3B8A1B7-D8E4-2C12-D127-CFC713D9E0A6}" dt="2022-07-13T14:37:22.793" v="121"/>
        <pc:sldMkLst>
          <pc:docMk/>
          <pc:sldMk cId="3951024701" sldId="9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20/09/2022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fesamd.sharepoint.com/:p:/s/CGD/EcUax-JLVspFuUC1EnI9RmQB336H7JePRoDYQ6WYEooB3g?e=xW6mC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699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1085588" y="1364461"/>
            <a:ext cx="388363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419575" y="6279538"/>
            <a:ext cx="76494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/>
              <a:t>Horário: 15h do dia 21 de setembro de 2022</a:t>
            </a:r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921011"/>
            <a:ext cx="9222492" cy="21927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2022</a:t>
            </a: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596768" y="2107420"/>
            <a:ext cx="7631044" cy="14003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ea typeface="+mn-lt"/>
                <a:cs typeface="+mn-lt"/>
              </a:rPr>
              <a:t>COMITÊ DE GOVERNANÇA DIGITAL DO MD:</a:t>
            </a:r>
            <a:endParaRPr lang="pt-BR" sz="2000">
              <a:ea typeface="+mn-lt"/>
              <a:cs typeface="+mn-lt"/>
            </a:endParaRPr>
          </a:p>
          <a:p>
            <a:r>
              <a:rPr lang="en-US" sz="600" b="1">
                <a:ea typeface="+mn-lt"/>
                <a:cs typeface="+mn-lt"/>
              </a:rPr>
              <a:t>  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b="1">
                <a:ea typeface="+mn-lt"/>
                <a:cs typeface="+mn-lt"/>
              </a:rPr>
              <a:t>Apresentação e Deliberação do Regimento Interno do Comitê de Governança Digital (CGD);</a:t>
            </a:r>
            <a:endParaRPr lang="pt-BR"/>
          </a:p>
          <a:p>
            <a:pPr>
              <a:spcAft>
                <a:spcPts val="600"/>
              </a:spcAft>
            </a:pPr>
            <a:endParaRPr lang="pt-BR" b="1"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23DC277-FEA5-4D81-A382-A0FC9CA3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65" y="2246746"/>
            <a:ext cx="1344283" cy="837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Abertura dos trabalhos;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Apresentação e Deliberação do Regimento Interno do Comitê de Governança Digital (CGD);</a:t>
            </a:r>
            <a:endParaRPr lang="en-US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Assuntos Diversos; e</a:t>
            </a:r>
            <a:endParaRPr lang="pt-BR" sz="230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</a:rPr>
              <a:t>Encerramento.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</a:t>
            </a:r>
            <a:r>
              <a:rPr lang="pt-BR" sz="1050"/>
              <a:t>60586.000010/2022-57</a:t>
            </a:r>
            <a:endParaRPr lang="pt-BR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95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re-MD-modelo-SG-Fi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Abertura dos trabalhos;</a:t>
            </a:r>
            <a:endParaRPr lang="en-US" sz="23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e Deliberação do Regimento Interno do Comitê de Governança Digital (CGD);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Diversos; e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177133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41540" y="301922"/>
            <a:ext cx="8643153" cy="56509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898" y="369336"/>
            <a:ext cx="8493671" cy="461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ABERTURA DOS TRABALHOS</a:t>
            </a: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1400" b="1"/>
              <a:t>PORTARIA GM-MD Nº 3644, de 04 de julho de 2022</a:t>
            </a:r>
            <a:r>
              <a:rPr lang="pt-BR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4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pt-BR" sz="24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pt-BR" sz="2400" b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cxnSp>
        <p:nvCxnSpPr>
          <p:cNvPr id="8" name="Conector reto 7"/>
          <p:cNvCxnSpPr>
            <a:cxnSpLocks/>
          </p:cNvCxnSpPr>
          <p:nvPr/>
        </p:nvCxnSpPr>
        <p:spPr>
          <a:xfrm>
            <a:off x="4631761" y="948870"/>
            <a:ext cx="0" cy="528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10217" y="1009431"/>
            <a:ext cx="393341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350" b="1"/>
              <a:t>Gabinete do Estado-Maior Conjunto das Forças Armadas (EMCFA)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 err="1"/>
              <a:t>Maj</a:t>
            </a:r>
            <a:r>
              <a:rPr lang="pt-BR" sz="1350"/>
              <a:t> </a:t>
            </a:r>
            <a:r>
              <a:rPr lang="pt-BR" sz="1350" err="1"/>
              <a:t>Brig</a:t>
            </a:r>
            <a:r>
              <a:rPr lang="pt-BR" sz="1350"/>
              <a:t> Ar FLÁVIO Luiz de Oliveira Pinto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 err="1"/>
              <a:t>Cel</a:t>
            </a:r>
            <a:r>
              <a:rPr lang="pt-BR" sz="1350"/>
              <a:t> (FAB) Marcelo MUCIOLO Vieira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350" b="1">
              <a:cs typeface="Calibri"/>
            </a:endParaRPr>
          </a:p>
          <a:p>
            <a:r>
              <a:rPr lang="pt-BR" sz="1350" b="1"/>
              <a:t>Chefia de Operações Conjuntas (CHOC) 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it-IT" sz="1350"/>
              <a:t>C Alte (FN) PAULO ROBERTO Saraiva </a:t>
            </a:r>
          </a:p>
          <a:p>
            <a:pPr marL="285750" indent="-285750">
              <a:buFontTx/>
              <a:buChar char="-"/>
            </a:pPr>
            <a:r>
              <a:rPr lang="pt-BR" sz="1350"/>
              <a:t>CMG (T) ALEX Queiroz Pereira</a:t>
            </a:r>
            <a:endParaRPr lang="pt-BR" sz="1350">
              <a:ea typeface="Calibri"/>
              <a:cs typeface="Calibri"/>
            </a:endParaRPr>
          </a:p>
          <a:p>
            <a:r>
              <a:rPr lang="pt-BR" sz="1350"/>
              <a:t>   </a:t>
            </a:r>
            <a:endParaRPr lang="pt-BR" sz="1350">
              <a:cs typeface="Calibri"/>
            </a:endParaRPr>
          </a:p>
          <a:p>
            <a:r>
              <a:rPr lang="pt-BR" sz="1350" b="1"/>
              <a:t>Chefia de Assuntos Estratégicos (CAE)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 err="1"/>
              <a:t>Brig</a:t>
            </a:r>
            <a:r>
              <a:rPr lang="pt-BR" sz="1350"/>
              <a:t> Ar Marcelo Lobão SCHIAVO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s-ES" sz="1350"/>
              <a:t>Ten Cel </a:t>
            </a:r>
            <a:r>
              <a:rPr lang="es-ES" sz="1350" err="1"/>
              <a:t>Av</a:t>
            </a:r>
            <a:r>
              <a:rPr lang="es-ES" sz="1350"/>
              <a:t> Marcelo MULLER Pons</a:t>
            </a:r>
            <a:endParaRPr lang="es-ES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s-ES" sz="1350" b="1">
              <a:cs typeface="Calibri"/>
            </a:endParaRPr>
          </a:p>
          <a:p>
            <a:r>
              <a:rPr lang="pt-BR" sz="1350" b="1"/>
              <a:t>Subchefia de Mobilização (CHELOG)</a:t>
            </a:r>
            <a:endParaRPr lang="pt-BR" sz="1350" b="1">
              <a:cs typeface="Calibri"/>
            </a:endParaRPr>
          </a:p>
          <a:p>
            <a:r>
              <a:rPr lang="pt-BR" sz="1350">
                <a:ea typeface="+mn-lt"/>
                <a:cs typeface="+mn-lt"/>
              </a:rPr>
              <a:t>-      </a:t>
            </a:r>
            <a:r>
              <a:rPr lang="pt-BR" sz="1350" err="1">
                <a:ea typeface="+mn-lt"/>
                <a:cs typeface="+mn-lt"/>
              </a:rPr>
              <a:t>Brig</a:t>
            </a:r>
            <a:r>
              <a:rPr lang="pt-BR" sz="1350">
                <a:ea typeface="+mn-lt"/>
                <a:cs typeface="+mn-lt"/>
              </a:rPr>
              <a:t> Paulo Ricardo da SILVA MENDES </a:t>
            </a:r>
            <a:r>
              <a:rPr lang="pt-BR" sz="1350"/>
              <a:t>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CMG Ernesto RADEMAKER Martins </a:t>
            </a:r>
            <a:endParaRPr lang="pt-BR" sz="1350">
              <a:ea typeface="Calibri"/>
              <a:cs typeface="Calibri"/>
            </a:endParaRPr>
          </a:p>
          <a:p>
            <a:endParaRPr lang="pt-BR" sz="1350">
              <a:ea typeface="Calibri"/>
              <a:cs typeface="Calibri"/>
            </a:endParaRPr>
          </a:p>
          <a:p>
            <a:r>
              <a:rPr lang="pt-BR" sz="1350" b="1">
                <a:ea typeface="Calibri"/>
                <a:cs typeface="Calibri"/>
              </a:rPr>
              <a:t>Chefia de Educação e Cultura (CHEC)</a:t>
            </a:r>
          </a:p>
          <a:p>
            <a:r>
              <a:rPr lang="pt-BR" sz="1350">
                <a:solidFill>
                  <a:srgbClr val="0000FF"/>
                </a:solidFill>
                <a:ea typeface="+mn-lt"/>
                <a:cs typeface="+mn-lt"/>
              </a:rPr>
              <a:t>- </a:t>
            </a:r>
            <a:r>
              <a:rPr lang="pt-BR" sz="1350">
                <a:ea typeface="+mn-lt"/>
                <a:cs typeface="+mn-lt"/>
              </a:rPr>
              <a:t>    </a:t>
            </a:r>
            <a:r>
              <a:rPr lang="pt-BR" sz="1350" err="1">
                <a:ea typeface="+mn-lt"/>
                <a:cs typeface="+mn-lt"/>
              </a:rPr>
              <a:t>Brig</a:t>
            </a:r>
            <a:r>
              <a:rPr lang="pt-BR" sz="1350">
                <a:ea typeface="+mn-lt"/>
                <a:cs typeface="+mn-lt"/>
              </a:rPr>
              <a:t> Ar José Augusto Peçanha CAMILO</a:t>
            </a:r>
          </a:p>
          <a:p>
            <a:r>
              <a:rPr lang="pt-BR" sz="1350">
                <a:ea typeface="+mn-lt"/>
                <a:cs typeface="+mn-lt"/>
              </a:rPr>
              <a:t>-     </a:t>
            </a:r>
            <a:r>
              <a:rPr lang="pt-BR" sz="1350" err="1">
                <a:ea typeface="+mn-lt"/>
                <a:cs typeface="+mn-lt"/>
              </a:rPr>
              <a:t>Cel</a:t>
            </a:r>
            <a:r>
              <a:rPr lang="pt-BR" sz="1350">
                <a:ea typeface="+mn-lt"/>
                <a:cs typeface="+mn-lt"/>
              </a:rPr>
              <a:t> (EB) BEN-HUR de Albuquerque e Silva</a:t>
            </a:r>
          </a:p>
          <a:p>
            <a:endParaRPr lang="pt-BR" sz="1350"/>
          </a:p>
          <a:p>
            <a:r>
              <a:rPr lang="pt-BR" sz="1350" b="1"/>
              <a:t>Gabinete da </a:t>
            </a:r>
            <a:r>
              <a:rPr lang="pt-BR" sz="1350" b="1" err="1"/>
              <a:t>Secretaria-Geral</a:t>
            </a:r>
            <a:r>
              <a:rPr lang="pt-BR" sz="1350" b="1"/>
              <a:t> (SG)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Mario Luiz </a:t>
            </a:r>
            <a:r>
              <a:rPr lang="pt-BR" sz="1350" err="1"/>
              <a:t>Jathahy</a:t>
            </a:r>
            <a:r>
              <a:rPr lang="pt-BR" sz="1350"/>
              <a:t> FONSECA </a:t>
            </a:r>
            <a:endParaRPr lang="pt" sz="1350"/>
          </a:p>
          <a:p>
            <a:pPr marL="285750" indent="-285750">
              <a:buFontTx/>
              <a:buChar char="-"/>
            </a:pPr>
            <a:r>
              <a:rPr lang="pt" sz="1350"/>
              <a:t>Cel R1 Charles Estevam de Oliveira HASLER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17586" y="903582"/>
            <a:ext cx="4149107" cy="52860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350" b="1"/>
              <a:t>Secretaria de Produtos de Defesa (SEPROD)</a:t>
            </a:r>
            <a:endParaRPr lang="pt" sz="1350" b="1"/>
          </a:p>
          <a:p>
            <a:r>
              <a:rPr lang="pt-BR" sz="1350">
                <a:solidFill>
                  <a:schemeClr val="tx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-  </a:t>
            </a:r>
            <a:r>
              <a:rPr lang="pt-BR" sz="1350">
                <a:solidFill>
                  <a:srgbClr val="0000FF"/>
                </a:solidFill>
                <a:ea typeface="+mn-lt"/>
                <a:cs typeface="+mn-lt"/>
              </a:rPr>
              <a:t>  </a:t>
            </a:r>
            <a:r>
              <a:rPr lang="pt-BR" sz="1350"/>
              <a:t>   C </a:t>
            </a:r>
            <a:r>
              <a:rPr lang="pt-BR" sz="1350" err="1"/>
              <a:t>Alte</a:t>
            </a:r>
            <a:r>
              <a:rPr lang="pt-BR" sz="1350"/>
              <a:t> Vagner BELARMINO de Oliveira</a:t>
            </a:r>
          </a:p>
          <a:p>
            <a:pPr marL="285750" indent="-285750">
              <a:buFontTx/>
              <a:buChar char="-"/>
            </a:pPr>
            <a:r>
              <a:rPr lang="pt" sz="1350"/>
              <a:t> </a:t>
            </a:r>
            <a:r>
              <a:rPr lang="pt-BR" sz="1350"/>
              <a:t>SC DANIEL Santana Fernandes </a:t>
            </a:r>
            <a:endParaRPr lang="pt" sz="1350"/>
          </a:p>
          <a:p>
            <a:endParaRPr lang="pt" sz="1350"/>
          </a:p>
          <a:p>
            <a:r>
              <a:rPr lang="pt-BR" sz="1350" b="1"/>
              <a:t>Secretaria de Pessoal, Saúde e Desporto e Projetos Sociais (SEPESD)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HERVAL Lacerda Alves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HENRIQUE de Almeida Cardoso </a:t>
            </a:r>
            <a:endParaRPr lang="pt-BR" sz="1350">
              <a:cs typeface="Calibri"/>
            </a:endParaRPr>
          </a:p>
          <a:p>
            <a:endParaRPr lang="pt" sz="1350"/>
          </a:p>
          <a:p>
            <a:r>
              <a:rPr lang="pt-BR" sz="1350" b="1"/>
              <a:t>Secretaria de Orçamento e Organização Institucional (SEORI)</a:t>
            </a:r>
            <a:endParaRPr lang="pt-BR" sz="1350" b="1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TARCIANA Barreto Sá </a:t>
            </a:r>
          </a:p>
          <a:p>
            <a:r>
              <a:rPr lang="pt-BR" sz="1350"/>
              <a:t>-      SC THIAGO D'</a:t>
            </a:r>
            <a:r>
              <a:rPr lang="pt-BR" sz="1350" err="1"/>
              <a:t>Arolla</a:t>
            </a:r>
            <a:r>
              <a:rPr lang="pt-BR" sz="1350"/>
              <a:t> Pedrosa Galvão </a:t>
            </a:r>
          </a:p>
          <a:p>
            <a:endParaRPr lang="pt" sz="1350"/>
          </a:p>
          <a:p>
            <a:r>
              <a:rPr lang="pt-BR" sz="1350" b="1"/>
              <a:t>Centro Gestor Operacional do Sistema de Proteção da Amazônia (CENSIPAM)</a:t>
            </a:r>
            <a:endParaRPr lang="pt" sz="1350" b="1"/>
          </a:p>
          <a:p>
            <a:pPr marL="285750" indent="-285750">
              <a:buFontTx/>
              <a:buChar char="-"/>
            </a:pPr>
            <a:r>
              <a:rPr lang="pt-BR" sz="1350"/>
              <a:t>SC RENATA </a:t>
            </a:r>
            <a:r>
              <a:rPr lang="pt-BR" sz="1350" err="1"/>
              <a:t>Bitar</a:t>
            </a:r>
            <a:r>
              <a:rPr lang="pt-BR" sz="1350"/>
              <a:t> TIVERON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pt-BR" sz="1350"/>
              <a:t>SC FRANCISCO ENEDELSON Passos da </a:t>
            </a:r>
            <a:r>
              <a:rPr lang="pt-BR" sz="1350" err="1"/>
              <a:t>Maceno</a:t>
            </a:r>
            <a:r>
              <a:rPr lang="pt-BR" sz="1350"/>
              <a:t> </a:t>
            </a:r>
            <a:endParaRPr lang="pt-BR" sz="1350"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t-BR" sz="1350"/>
          </a:p>
          <a:p>
            <a:r>
              <a:rPr lang="pt-BR" sz="1350" b="1"/>
              <a:t>Encarregada pelo Tratamento de Dados Pessoais</a:t>
            </a:r>
            <a:endParaRPr lang="pt-BR" sz="1350" b="1">
              <a:cs typeface="Calibri"/>
            </a:endParaRPr>
          </a:p>
          <a:p>
            <a:r>
              <a:rPr lang="pt-BR" sz="1350"/>
              <a:t>-     CMG (RM1-T) MÁRCIA Soares Da Cunha  </a:t>
            </a:r>
            <a:endParaRPr lang="pt-BR" sz="1350">
              <a:ea typeface="Calibri"/>
              <a:cs typeface="Calibri"/>
            </a:endParaRPr>
          </a:p>
          <a:p>
            <a:endParaRPr lang="pt-BR" sz="1350"/>
          </a:p>
          <a:p>
            <a:r>
              <a:rPr lang="pt-BR" sz="1350" b="1"/>
              <a:t>Departamento de Tecnologia da Informação (DETIC)</a:t>
            </a:r>
            <a:endParaRPr lang="pt-BR" sz="1350" b="1">
              <a:cs typeface="Calibri"/>
            </a:endParaRPr>
          </a:p>
          <a:p>
            <a:r>
              <a:rPr lang="pt-BR" sz="1350"/>
              <a:t>-     C </a:t>
            </a:r>
            <a:r>
              <a:rPr lang="pt-BR" sz="1350" err="1"/>
              <a:t>Alte</a:t>
            </a:r>
            <a:r>
              <a:rPr lang="pt-BR" sz="1350"/>
              <a:t> JEFERSON Denis Cruz de Medeiros </a:t>
            </a:r>
            <a:endParaRPr lang="en-US" sz="1350"/>
          </a:p>
          <a:p>
            <a:r>
              <a:rPr lang="pt-BR" sz="1350"/>
              <a:t>-     </a:t>
            </a:r>
            <a:r>
              <a:rPr lang="pt-BR" sz="1350" err="1"/>
              <a:t>Cel</a:t>
            </a:r>
            <a:r>
              <a:rPr lang="pt-BR" sz="1350"/>
              <a:t> R1 (FAB) André Luís Maia BARUFFALDI </a:t>
            </a:r>
            <a:endParaRPr lang="pt-BR" sz="1350"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60586.000010/2022-57</a:t>
            </a:r>
          </a:p>
        </p:txBody>
      </p:sp>
    </p:spTree>
    <p:extLst>
      <p:ext uri="{BB962C8B-B14F-4D97-AF65-F5344CB8AC3E}">
        <p14:creationId xmlns:p14="http://schemas.microsoft.com/office/powerpoint/2010/main" val="414618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rgbClr val="C00000"/>
                </a:solidFill>
              </a:rPr>
              <a:t>Apresentação e Deliberação do Regimento Interno do Comitê de Governança Digital (CGD);</a:t>
            </a:r>
            <a:endParaRPr lang="pt-BR" sz="2300" b="1">
              <a:solidFill>
                <a:srgbClr val="C00000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Intervalo;</a:t>
            </a:r>
            <a:endParaRPr lang="pt-PT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Assuntos Diversos; e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60586.000010/2022-57</a:t>
            </a:r>
            <a:endParaRPr lang="pt-BR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29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80845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025" y="573017"/>
            <a:ext cx="8622506" cy="651059"/>
          </a:xfrm>
        </p:spPr>
        <p:txBody>
          <a:bodyPr/>
          <a:lstStyle/>
          <a:p>
            <a:r>
              <a:rPr lang="pt-BR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Deliberação do Regimento Interno do Comitê de Governança Digital (CGD)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SEI: 60586.000010/2022-57</a:t>
            </a:r>
            <a:endParaRPr lang="pt-BR" sz="1050">
              <a:cs typeface="Calibri"/>
            </a:endParaRPr>
          </a:p>
        </p:txBody>
      </p:sp>
      <p:pic>
        <p:nvPicPr>
          <p:cNvPr id="8" name="Imagem 8" descr="Texto, Carta&#10;&#10;Descrição gerada automaticamente">
            <a:extLst>
              <a:ext uri="{FF2B5EF4-FFF2-40B4-BE49-F238E27FC236}">
                <a16:creationId xmlns:a16="http://schemas.microsoft.com/office/drawing/2014/main" id="{AE4FC073-BB2E-9887-1173-B3EE98FF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9" y="1567717"/>
            <a:ext cx="4663082" cy="4445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C778F23-0577-AF8D-06A8-9E8DEECE4A9E}"/>
              </a:ext>
            </a:extLst>
          </p:cNvPr>
          <p:cNvSpPr txBox="1"/>
          <p:nvPr/>
        </p:nvSpPr>
        <p:spPr>
          <a:xfrm>
            <a:off x="5198864" y="1625202"/>
            <a:ext cx="356473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>
                <a:cs typeface="Calibri"/>
              </a:rPr>
              <a:t>- DELIBERAÇÃO</a:t>
            </a:r>
          </a:p>
          <a:p>
            <a:endParaRPr lang="pt-BR">
              <a:cs typeface="Calibri"/>
            </a:endParaRPr>
          </a:p>
          <a:p>
            <a:r>
              <a:rPr lang="pt-BR">
                <a:cs typeface="Calibri"/>
              </a:rPr>
              <a:t>Link: </a:t>
            </a:r>
            <a:r>
              <a:rPr lang="pt-BR">
                <a:ea typeface="+mn-lt"/>
                <a:cs typeface="+mn-lt"/>
                <a:hlinkClick r:id="rId3"/>
              </a:rPr>
              <a:t>https://defesamd.sharepoint.com/:p:/s/CGD/EcUax-JLVspFuUC1EnI9RmQB336H7JePRoDYQ6WYEooB3g?e=xW6mCg</a:t>
            </a:r>
            <a:endParaRPr lang="pt-BR">
              <a:ea typeface="+mn-lt"/>
              <a:cs typeface="+mn-lt"/>
            </a:endParaRPr>
          </a:p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77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42AE0B3A-E134-40F0-A073-01A85615A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75" y="795076"/>
            <a:ext cx="4594182" cy="4594182"/>
          </a:xfrm>
          <a:prstGeom prst="roundRect">
            <a:avLst>
              <a:gd name="adj" fmla="val 50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167038" y="2120282"/>
            <a:ext cx="3724740" cy="1000108"/>
          </a:xfrm>
        </p:spPr>
        <p:txBody>
          <a:bodyPr/>
          <a:lstStyle/>
          <a:p>
            <a:pPr algn="ctr"/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INTERVALO</a:t>
            </a:r>
            <a:b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0"/>
              <a:t>10min.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600" y="3120390"/>
            <a:ext cx="1201615" cy="149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75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30559"/>
            <a:ext cx="8427494" cy="45590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Abertura dos trabalhos;</a:t>
            </a:r>
            <a:endParaRPr lang="en-US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Apresentação e Deliberação do Regimento Interno do Comitê de Governança Digital (CGD);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Intervalo;</a:t>
            </a:r>
            <a:endParaRPr lang="pt-PT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rgbClr val="C00000"/>
                </a:solidFill>
              </a:rPr>
              <a:t>Assuntos Diversos; e</a:t>
            </a:r>
            <a:endParaRPr lang="pt-BR" sz="2300" b="1">
              <a:solidFill>
                <a:srgbClr val="C00000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2300" b="1">
                <a:solidFill>
                  <a:schemeClr val="tx1">
                    <a:lumMod val="75000"/>
                    <a:lumOff val="25000"/>
                  </a:schemeClr>
                </a:solidFill>
              </a:rPr>
              <a:t>Encerramento.</a:t>
            </a:r>
            <a:endParaRPr lang="pt-BR" sz="23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</a:t>
            </a:r>
            <a:r>
              <a:rPr lang="pt-BR" sz="1050"/>
              <a:t>60586.000010/2022-57</a:t>
            </a:r>
            <a:endParaRPr lang="pt-BR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9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 flipV="1">
            <a:off x="259306" y="492650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" y="492650"/>
            <a:ext cx="8229600" cy="633200"/>
          </a:xfrm>
        </p:spPr>
        <p:txBody>
          <a:bodyPr/>
          <a:lstStyle/>
          <a:p>
            <a:r>
              <a:rPr lang="pt-BR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Assuntos Diversos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028EFE-167A-4755-ACF8-FD7D978E5958}"/>
              </a:ext>
            </a:extLst>
          </p:cNvPr>
          <p:cNvSpPr txBox="1"/>
          <p:nvPr/>
        </p:nvSpPr>
        <p:spPr>
          <a:xfrm>
            <a:off x="5831812" y="6230204"/>
            <a:ext cx="3241882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algn="just"/>
            <a:r>
              <a:rPr lang="pt-BR" sz="1050"/>
              <a:t>Fonte: Processo SEI nº</a:t>
            </a:r>
            <a:r>
              <a:rPr lang="pt-BR" sz="1050">
                <a:ea typeface="+mn-lt"/>
                <a:cs typeface="+mn-lt"/>
              </a:rPr>
              <a:t> </a:t>
            </a:r>
            <a:r>
              <a:rPr lang="pt-BR" sz="1050"/>
              <a:t>60586.000010/2022-57</a:t>
            </a:r>
            <a:endParaRPr lang="pt-BR" sz="1050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30EDC6-0204-72B8-FFB7-D1730AFF70DA}"/>
              </a:ext>
            </a:extLst>
          </p:cNvPr>
          <p:cNvSpPr txBox="1"/>
          <p:nvPr/>
        </p:nvSpPr>
        <p:spPr>
          <a:xfrm>
            <a:off x="540644" y="1279465"/>
            <a:ext cx="786279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pt-BR" b="1" dirty="0">
                <a:cs typeface="Arial"/>
              </a:rPr>
              <a:t>Acompanhamento – ASTEC-TDP:</a:t>
            </a:r>
            <a:r>
              <a:rPr lang="en-US" dirty="0">
                <a:cs typeface="Arial"/>
              </a:rPr>
              <a:t>​</a:t>
            </a:r>
          </a:p>
          <a:p>
            <a:pPr lvl="1">
              <a:buFont typeface="Arial"/>
              <a:buChar char="•"/>
            </a:pPr>
            <a:r>
              <a:rPr lang="pt-BR" dirty="0">
                <a:cs typeface="Arial"/>
              </a:rPr>
              <a:t>Programa de Gestão em Privacidade</a:t>
            </a:r>
            <a:r>
              <a:rPr lang="en-US" dirty="0">
                <a:cs typeface="Arial"/>
              </a:rPr>
              <a:t>​.</a:t>
            </a:r>
            <a:endParaRPr lang="en-US">
              <a:ea typeface="Calibri"/>
              <a:cs typeface="Arial"/>
            </a:endParaRPr>
          </a:p>
          <a:p>
            <a:pPr lvl="1">
              <a:buChar char="•"/>
            </a:pPr>
            <a:endParaRPr lang="pt-BR" dirty="0">
              <a:cs typeface="Arial"/>
            </a:endParaRPr>
          </a:p>
          <a:p>
            <a:pPr>
              <a:buChar char="•"/>
            </a:pPr>
            <a:r>
              <a:rPr lang="pt-BR" b="1" dirty="0">
                <a:cs typeface="Arial"/>
              </a:rPr>
              <a:t>Acompanhamento - PDTIC:</a:t>
            </a:r>
            <a:r>
              <a:rPr lang="pt-BR" dirty="0">
                <a:cs typeface="Arial"/>
              </a:rPr>
              <a:t>​</a:t>
            </a:r>
            <a:endParaRPr lang="pt-BR">
              <a:ea typeface="Calibri"/>
              <a:cs typeface="Arial"/>
            </a:endParaRPr>
          </a:p>
          <a:p>
            <a:pPr lvl="1">
              <a:buFont typeface="Arial"/>
              <a:buChar char="•"/>
            </a:pPr>
            <a:r>
              <a:rPr lang="pt-BR" dirty="0">
                <a:cs typeface="Arial"/>
              </a:rPr>
              <a:t>Atualizações e encaminhamento da 3ª revisão do PDTIC (RA-PDTIC).</a:t>
            </a:r>
          </a:p>
          <a:p>
            <a:pPr lvl="1">
              <a:buFont typeface="Arial"/>
              <a:buChar char="•"/>
            </a:pPr>
            <a:endParaRPr lang="pt-BR" dirty="0">
              <a:cs typeface="Arial"/>
            </a:endParaRPr>
          </a:p>
          <a:p>
            <a:pPr>
              <a:buFont typeface="Arial"/>
              <a:buChar char="•"/>
            </a:pPr>
            <a:r>
              <a:rPr lang="pt-BR" b="1" dirty="0">
                <a:cs typeface="Arial"/>
              </a:rPr>
              <a:t>Projeto de Implantação do SUPERGOV.BR</a:t>
            </a:r>
          </a:p>
        </p:txBody>
      </p:sp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D49A206E-469E-9320-571A-027115FA3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933" y="3653761"/>
            <a:ext cx="3868588" cy="2136317"/>
          </a:xfrm>
          <a:prstGeom prst="roundRect">
            <a:avLst>
              <a:gd name="adj" fmla="val 20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431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6"/>
          <p:cNvSpPr/>
          <p:nvPr/>
        </p:nvSpPr>
        <p:spPr>
          <a:xfrm flipV="1">
            <a:off x="259306" y="500040"/>
            <a:ext cx="8625387" cy="63320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0BC55B-3D4A-47C1-85F1-D72D6C42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96" y="1419696"/>
            <a:ext cx="8387618" cy="40190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000" b="1" dirty="0"/>
              <a:t>Deliberações:</a:t>
            </a:r>
          </a:p>
          <a:p>
            <a:pPr lvl="1"/>
            <a:r>
              <a:rPr lang="pt-BR" sz="2000" dirty="0">
                <a:cs typeface="Calibri"/>
              </a:rPr>
              <a:t>Aprovação do Regimento Interno do CGD</a:t>
            </a:r>
          </a:p>
          <a:p>
            <a:pPr lvl="1"/>
            <a:endParaRPr lang="pt-BR" sz="600" dirty="0"/>
          </a:p>
          <a:p>
            <a:r>
              <a:rPr lang="pt-BR" sz="2000" b="1" dirty="0"/>
              <a:t>Próximas Reuniões Ordinária (Agendada):</a:t>
            </a:r>
            <a:endParaRPr lang="pt-BR" sz="2000" b="1" dirty="0">
              <a:cs typeface="Calibri"/>
            </a:endParaRPr>
          </a:p>
          <a:p>
            <a:pPr lvl="1"/>
            <a:r>
              <a:rPr lang="pt-BR" sz="2000" dirty="0">
                <a:ea typeface="Calibri"/>
                <a:cs typeface="Calibri"/>
              </a:rPr>
              <a:t>Novembro/2022</a:t>
            </a:r>
          </a:p>
          <a:p>
            <a:pPr lvl="1"/>
            <a:endParaRPr lang="pt-BR" sz="600" dirty="0">
              <a:cs typeface="Calibri"/>
            </a:endParaRPr>
          </a:p>
          <a:p>
            <a:pPr lvl="1"/>
            <a:endParaRPr lang="pt-BR" sz="2000" dirty="0">
              <a:cs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2129">
            <a:off x="6865763" y="4249575"/>
            <a:ext cx="1693323" cy="169332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9306" y="500041"/>
            <a:ext cx="8625387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ENCAMINHAMENTOS</a:t>
            </a:r>
          </a:p>
        </p:txBody>
      </p:sp>
    </p:spTree>
    <p:extLst>
      <p:ext uri="{BB962C8B-B14F-4D97-AF65-F5344CB8AC3E}">
        <p14:creationId xmlns:p14="http://schemas.microsoft.com/office/powerpoint/2010/main" val="207884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E703C15532C41449710F24BB99DBB58" ma:contentTypeVersion="18" ma:contentTypeDescription="Crie um novo documento." ma:contentTypeScope="" ma:versionID="a141fce0cab87a1eceaf107264265332">
  <xsd:schema xmlns:xsd="http://www.w3.org/2001/XMLSchema" xmlns:xs="http://www.w3.org/2001/XMLSchema" xmlns:p="http://schemas.microsoft.com/office/2006/metadata/properties" xmlns:ns1="http://schemas.microsoft.com/sharepoint/v3" xmlns:ns2="205c868c-89ff-44a1-8b8c-9f96cc5eff85" xmlns:ns3="ea96403e-a922-48df-b325-f02a1dd6eccf" targetNamespace="http://schemas.microsoft.com/office/2006/metadata/properties" ma:root="true" ma:fieldsID="19b5cdcf00b207d9576e323be7151bfe" ns1:_="" ns2:_="" ns3:_="">
    <xsd:import namespace="http://schemas.microsoft.com/sharepoint/v3"/>
    <xsd:import namespace="205c868c-89ff-44a1-8b8c-9f96cc5eff85"/>
    <xsd:import namespace="ea96403e-a922-48df-b325-f02a1dd6e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c868c-89ff-44a1-8b8c-9f96cc5ef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tatus de liberação" ma:internalName="Status_x0020_de_x0020_libera_x00e7__x00e3_o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a774c9-abce-4936-bdf7-95d90588b8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6403e-a922-48df-b325-f02a1dd6e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4373fb8-3243-4a67-90e7-3b48054fca6d}" ma:internalName="TaxCatchAll" ma:showField="CatchAllData" ma:web="ea96403e-a922-48df-b325-f02a1dd6ec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96403e-a922-48df-b325-f02a1dd6eccf">
      <UserInfo>
        <DisplayName>Caroline Rodrigues Silva</DisplayName>
        <AccountId>34</AccountId>
        <AccountType/>
      </UserInfo>
      <UserInfo>
        <DisplayName>Hamilton Iwamoto da Silva</DisplayName>
        <AccountId>12</AccountId>
        <AccountType/>
      </UserInfo>
      <UserInfo>
        <DisplayName>Gustavo Adolfo Elkik Damasceno</DisplayName>
        <AccountId>23</AccountId>
        <AccountType/>
      </UserInfo>
      <UserInfo>
        <DisplayName>Alexandre Sergio Piovesan</DisplayName>
        <AccountId>36</AccountId>
        <AccountType/>
      </UserInfo>
    </SharedWithUsers>
    <MediaLengthInSeconds xmlns="205c868c-89ff-44a1-8b8c-9f96cc5eff85" xsi:nil="true"/>
    <_ip_UnifiedCompliancePolicyUIAction xmlns="http://schemas.microsoft.com/sharepoint/v3" xsi:nil="true"/>
    <_Flow_SignoffStatus xmlns="205c868c-89ff-44a1-8b8c-9f96cc5eff85" xsi:nil="true"/>
    <_ip_UnifiedCompliancePolicyProperties xmlns="http://schemas.microsoft.com/sharepoint/v3" xsi:nil="true"/>
    <TaxCatchAll xmlns="ea96403e-a922-48df-b325-f02a1dd6eccf" xsi:nil="true"/>
    <lcf76f155ced4ddcb4097134ff3c332f xmlns="205c868c-89ff-44a1-8b8c-9f96cc5eff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0480A7-0E0F-4FAF-AB4A-F177D9039085}"/>
</file>

<file path=customXml/itemProps2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07299-91DC-4173-864C-C6CC35EDD764}">
  <ds:schemaRefs>
    <ds:schemaRef ds:uri="http://purl.org/dc/terms/"/>
    <ds:schemaRef ds:uri="205c868c-89ff-44a1-8b8c-9f96cc5eff85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ea96403e-a922-48df-b325-f02a1dd6ecc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539</Words>
  <Application>Microsoft Office PowerPoint</Application>
  <PresentationFormat>Apresentação na tela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Apresentação do PowerPoint</vt:lpstr>
      <vt:lpstr>ROTEIRO</vt:lpstr>
      <vt:lpstr>Apresentação do PowerPoint</vt:lpstr>
      <vt:lpstr>ROTEIRO</vt:lpstr>
      <vt:lpstr>Deliberação do Regimento Interno do Comitê de Governança Digital (CGD)</vt:lpstr>
      <vt:lpstr>INTERVALO 10min.</vt:lpstr>
      <vt:lpstr>ROTEIRO</vt:lpstr>
      <vt:lpstr>Assuntos Diversos</vt:lpstr>
      <vt:lpstr>Apresentação do PowerPoint</vt:lpstr>
      <vt:lpstr>ROTEIRO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Hermogenes Correia</cp:lastModifiedBy>
  <cp:revision>31</cp:revision>
  <cp:lastPrinted>2017-08-02T16:54:36Z</cp:lastPrinted>
  <dcterms:created xsi:type="dcterms:W3CDTF">2014-05-16T14:28:18Z</dcterms:created>
  <dcterms:modified xsi:type="dcterms:W3CDTF">2022-09-20T23:24:14Z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0x010100FE703C15532C41449710F24BB99DBB58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Order">
    <vt:r8>6000</vt:r8>
  </property>
</Properties>
</file>