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0"/>
  </p:notesMasterIdLst>
  <p:handoutMasterIdLst>
    <p:handoutMasterId r:id="rId21"/>
  </p:handoutMasterIdLst>
  <p:sldIdLst>
    <p:sldId id="256" r:id="rId5"/>
    <p:sldId id="688" r:id="rId6"/>
    <p:sldId id="826" r:id="rId7"/>
    <p:sldId id="827" r:id="rId8"/>
    <p:sldId id="770" r:id="rId9"/>
    <p:sldId id="819" r:id="rId10"/>
    <p:sldId id="774" r:id="rId11"/>
    <p:sldId id="825" r:id="rId12"/>
    <p:sldId id="776" r:id="rId13"/>
    <p:sldId id="820" r:id="rId14"/>
    <p:sldId id="813" r:id="rId15"/>
    <p:sldId id="814" r:id="rId16"/>
    <p:sldId id="821" r:id="rId17"/>
    <p:sldId id="816" r:id="rId18"/>
    <p:sldId id="817" r:id="rId19"/>
  </p:sldIdLst>
  <p:sldSz cx="9144000" cy="6858000" type="screen4x3"/>
  <p:notesSz cx="6797675" cy="98726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uiz Alexandre Rodrigues Silva" initials="LS" lastIdx="4" clrIdx="0">
    <p:extLst>
      <p:ext uri="{19B8F6BF-5375-455C-9EA6-DF929625EA0E}">
        <p15:presenceInfo xmlns:p15="http://schemas.microsoft.com/office/powerpoint/2012/main" userId="S::luiz.alexandre@defesa.gov.br::d53eccb4-ea09-41dd-b86c-65a5d070bd9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0CC72AF-CA45-858C-42F9-61C26CB48D19}" v="21" dt="2022-04-27T16:00:14.314"/>
    <p1510:client id="{0EE63190-7FE5-D160-2697-382EAC1C2E1D}" v="2" dt="2022-01-07T13:01:26.744"/>
    <p1510:client id="{1A37E69C-6130-B21F-FF15-DE5A4713FA66}" v="144" dt="2022-04-19T13:55:43.007"/>
    <p1510:client id="{24153F52-6B53-4E71-837C-BF630AA6BB74}" v="9" dt="2021-07-12T13:02:35.376"/>
    <p1510:client id="{2420FDB6-0CC7-4788-B58C-D6D7B1AB5F67}" v="264" dt="2022-01-06T20:30:56.476"/>
    <p1510:client id="{259E554A-6AC4-4221-9B0A-9EDD76360EA1}" v="9" dt="2021-07-12T13:54:31.220"/>
    <p1510:client id="{3360949A-3897-E800-701C-D8930F2A8DAE}" v="71" dt="2022-02-22T14:42:24.238"/>
    <p1510:client id="{343575C7-C3AC-2A49-B3BE-65B7494E5735}" v="325" dt="2021-07-14T20:28:44.438"/>
    <p1510:client id="{39F465C9-F108-BC19-7A48-AC92C7CD016E}" v="2" dt="2022-03-23T14:26:05.663"/>
    <p1510:client id="{4DBC3ADD-5DDA-4D21-B32A-AE0874EBBFF6}" v="1" dt="2022-03-18T12:40:19.866"/>
    <p1510:client id="{5489E8ED-A024-E4C3-C9B5-D45E5CEE07E9}" v="10" dt="2022-04-07T20:52:50.637"/>
    <p1510:client id="{5BA63307-BE45-6D30-849B-23BBE32FDE7E}" v="24" dt="2022-01-07T19:57:03.133"/>
    <p1510:client id="{5D7E8250-BC96-48B2-983E-902865EAFB47}" v="222" dt="2021-07-13T20:02:50.398"/>
    <p1510:client id="{620CA844-6D6C-425D-B0F1-4EA48C29CF29}" v="158" dt="2022-04-27T15:08:48.849"/>
    <p1510:client id="{62882B2C-F1EB-610A-D67F-612D9E7C4AE5}" v="757" dt="2021-07-12T14:54:27.889"/>
    <p1510:client id="{631EF6DF-98CE-7DEA-1791-27D00C6D968C}" v="570" dt="2022-02-24T16:44:42.437"/>
    <p1510:client id="{70DF4043-0A64-F3A2-E3F0-406EBF66D9F7}" v="250" dt="2022-01-06T20:58:30.221"/>
    <p1510:client id="{7F99DC3F-E2BB-1970-3C9C-02B2E3748C05}" v="16" dt="2022-04-18T19:55:36.831"/>
    <p1510:client id="{9AAE430C-552C-BA63-F7AE-58221EB0B8F0}" v="6" dt="2022-04-18T20:50:53.377"/>
    <p1510:client id="{9BA6DBE6-8910-470A-9AF0-311BEB81FDF2}" v="1307" dt="2021-07-13T16:38:21.409"/>
    <p1510:client id="{A362FADF-2B03-46D1-E084-4B9AD8DB9319}" v="21" dt="2021-07-14T19:35:54.919"/>
    <p1510:client id="{AFD2EDA1-65E9-C945-E108-0596C319703D}" v="22" dt="2022-03-18T12:48:45.510"/>
    <p1510:client id="{B8D47504-8853-461E-A73E-694460AA0134}" v="415" dt="2021-09-22T14:57:35.807"/>
    <p1510:client id="{BCAF1D72-E10E-8DCA-2A8C-9E08D87AEBC4}" v="123" dt="2022-04-18T20:23:58.163"/>
    <p1510:client id="{C7B2CD11-BCFE-2A2A-0F20-B1357E827230}" v="1197" dt="2022-04-07T18:24:11.125"/>
    <p1510:client id="{CB055BD4-04FE-1D23-41EB-CC85AB126468}" v="161" dt="2022-02-22T14:49:35.203"/>
    <p1510:client id="{CB22FBCE-1A11-400D-86C4-3C15B1D6A76C}" v="361" dt="2022-01-06T17:07:44.019"/>
    <p1510:client id="{DB8D2F6B-E507-62BD-425E-07F8E8AEBCE6}" v="1305" dt="2021-07-14T12:56:02.393"/>
    <p1510:client id="{DC0B348B-341D-4A69-AD17-934616634DED}" v="4" dt="2021-07-12T13:01:43.914"/>
    <p1510:client id="{E56B5C9D-D4E2-428A-8058-B86E4F767CCD}" v="1940" dt="2021-07-12T15:54:31.423"/>
    <p1510:client id="{ECDAC0FE-B19F-A3FE-EC99-1F5D21A03FF9}" v="123" dt="2022-01-04T19:33:34.523"/>
    <p1510:client id="{F6B1B309-638A-7545-BE1D-EB6707BD2565}" v="296" dt="2022-01-07T12:54:17.83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288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commentAuthors" Target="commentAuthors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lana Cristine Marques Gonçalves" userId="S::allana.goncalves@defesa.gov.br::14cc0285-ee6d-4c5e-82da-c3015f2ab45b" providerId="AD" clId="Web-{BCAF1D72-E10E-8DCA-2A8C-9E08D87AEBC4}"/>
    <pc:docChg chg="delSld modSld">
      <pc:chgData name="Allana Cristine Marques Gonçalves" userId="S::allana.goncalves@defesa.gov.br::14cc0285-ee6d-4c5e-82da-c3015f2ab45b" providerId="AD" clId="Web-{BCAF1D72-E10E-8DCA-2A8C-9E08D87AEBC4}" dt="2022-04-18T20:23:58.163" v="89"/>
      <pc:docMkLst>
        <pc:docMk/>
      </pc:docMkLst>
      <pc:sldChg chg="modSp">
        <pc:chgData name="Allana Cristine Marques Gonçalves" userId="S::allana.goncalves@defesa.gov.br::14cc0285-ee6d-4c5e-82da-c3015f2ab45b" providerId="AD" clId="Web-{BCAF1D72-E10E-8DCA-2A8C-9E08D87AEBC4}" dt="2022-04-18T20:20:36.598" v="54" actId="20577"/>
        <pc:sldMkLst>
          <pc:docMk/>
          <pc:sldMk cId="2937662485" sldId="774"/>
        </pc:sldMkLst>
        <pc:spChg chg="mod">
          <ac:chgData name="Allana Cristine Marques Gonçalves" userId="S::allana.goncalves@defesa.gov.br::14cc0285-ee6d-4c5e-82da-c3015f2ab45b" providerId="AD" clId="Web-{BCAF1D72-E10E-8DCA-2A8C-9E08D87AEBC4}" dt="2022-04-18T20:20:36.598" v="54" actId="20577"/>
          <ac:spMkLst>
            <pc:docMk/>
            <pc:sldMk cId="2937662485" sldId="774"/>
            <ac:spMk id="9" creationId="{00000000-0000-0000-0000-000000000000}"/>
          </ac:spMkLst>
        </pc:spChg>
        <pc:picChg chg="mod">
          <ac:chgData name="Allana Cristine Marques Gonçalves" userId="S::allana.goncalves@defesa.gov.br::14cc0285-ee6d-4c5e-82da-c3015f2ab45b" providerId="AD" clId="Web-{BCAF1D72-E10E-8DCA-2A8C-9E08D87AEBC4}" dt="2022-04-18T20:19:47.265" v="52" actId="1076"/>
          <ac:picMkLst>
            <pc:docMk/>
            <pc:sldMk cId="2937662485" sldId="774"/>
            <ac:picMk id="2" creationId="{2A4C018D-313A-5C95-27A9-E4C073E58AE5}"/>
          </ac:picMkLst>
        </pc:picChg>
      </pc:sldChg>
      <pc:sldChg chg="addSp delSp modSp">
        <pc:chgData name="Allana Cristine Marques Gonçalves" userId="S::allana.goncalves@defesa.gov.br::14cc0285-ee6d-4c5e-82da-c3015f2ab45b" providerId="AD" clId="Web-{BCAF1D72-E10E-8DCA-2A8C-9E08D87AEBC4}" dt="2022-04-18T20:23:17.675" v="88" actId="1076"/>
        <pc:sldMkLst>
          <pc:docMk/>
          <pc:sldMk cId="3377010398" sldId="776"/>
        </pc:sldMkLst>
        <pc:picChg chg="del">
          <ac:chgData name="Allana Cristine Marques Gonçalves" userId="S::allana.goncalves@defesa.gov.br::14cc0285-ee6d-4c5e-82da-c3015f2ab45b" providerId="AD" clId="Web-{BCAF1D72-E10E-8DCA-2A8C-9E08D87AEBC4}" dt="2022-04-18T20:21:59.230" v="58"/>
          <ac:picMkLst>
            <pc:docMk/>
            <pc:sldMk cId="3377010398" sldId="776"/>
            <ac:picMk id="2" creationId="{00000000-0000-0000-0000-000000000000}"/>
          </ac:picMkLst>
        </pc:picChg>
        <pc:picChg chg="add mod">
          <ac:chgData name="Allana Cristine Marques Gonçalves" userId="S::allana.goncalves@defesa.gov.br::14cc0285-ee6d-4c5e-82da-c3015f2ab45b" providerId="AD" clId="Web-{BCAF1D72-E10E-8DCA-2A8C-9E08D87AEBC4}" dt="2022-04-18T20:23:17.675" v="88" actId="1076"/>
          <ac:picMkLst>
            <pc:docMk/>
            <pc:sldMk cId="3377010398" sldId="776"/>
            <ac:picMk id="3" creationId="{48090EEA-2858-56A0-FD92-3783E561414A}"/>
          </ac:picMkLst>
        </pc:picChg>
      </pc:sldChg>
      <pc:sldChg chg="modSp">
        <pc:chgData name="Allana Cristine Marques Gonçalves" userId="S::allana.goncalves@defesa.gov.br::14cc0285-ee6d-4c5e-82da-c3015f2ab45b" providerId="AD" clId="Web-{BCAF1D72-E10E-8DCA-2A8C-9E08D87AEBC4}" dt="2022-04-18T20:22:35.984" v="84" actId="20577"/>
        <pc:sldMkLst>
          <pc:docMk/>
          <pc:sldMk cId="4267235760" sldId="816"/>
        </pc:sldMkLst>
        <pc:spChg chg="mod">
          <ac:chgData name="Allana Cristine Marques Gonçalves" userId="S::allana.goncalves@defesa.gov.br::14cc0285-ee6d-4c5e-82da-c3015f2ab45b" providerId="AD" clId="Web-{BCAF1D72-E10E-8DCA-2A8C-9E08D87AEBC4}" dt="2022-04-18T20:22:35.984" v="84" actId="20577"/>
          <ac:spMkLst>
            <pc:docMk/>
            <pc:sldMk cId="4267235760" sldId="816"/>
            <ac:spMk id="5" creationId="{00000000-0000-0000-0000-000000000000}"/>
          </ac:spMkLst>
        </pc:spChg>
      </pc:sldChg>
      <pc:sldChg chg="del">
        <pc:chgData name="Allana Cristine Marques Gonçalves" userId="S::allana.goncalves@defesa.gov.br::14cc0285-ee6d-4c5e-82da-c3015f2ab45b" providerId="AD" clId="Web-{BCAF1D72-E10E-8DCA-2A8C-9E08D87AEBC4}" dt="2022-04-18T20:20:49.068" v="55"/>
        <pc:sldMkLst>
          <pc:docMk/>
          <pc:sldMk cId="3380363572" sldId="824"/>
        </pc:sldMkLst>
      </pc:sldChg>
      <pc:sldChg chg="delSp modSp">
        <pc:chgData name="Allana Cristine Marques Gonçalves" userId="S::allana.goncalves@defesa.gov.br::14cc0285-ee6d-4c5e-82da-c3015f2ab45b" providerId="AD" clId="Web-{BCAF1D72-E10E-8DCA-2A8C-9E08D87AEBC4}" dt="2022-04-18T20:21:15.820" v="57" actId="1076"/>
        <pc:sldMkLst>
          <pc:docMk/>
          <pc:sldMk cId="4042445460" sldId="825"/>
        </pc:sldMkLst>
        <pc:spChg chg="mod">
          <ac:chgData name="Allana Cristine Marques Gonçalves" userId="S::allana.goncalves@defesa.gov.br::14cc0285-ee6d-4c5e-82da-c3015f2ab45b" providerId="AD" clId="Web-{BCAF1D72-E10E-8DCA-2A8C-9E08D87AEBC4}" dt="2022-04-18T20:21:15.820" v="57" actId="1076"/>
          <ac:spMkLst>
            <pc:docMk/>
            <pc:sldMk cId="4042445460" sldId="825"/>
            <ac:spMk id="3" creationId="{00000000-0000-0000-0000-000000000000}"/>
          </ac:spMkLst>
        </pc:spChg>
        <pc:spChg chg="del">
          <ac:chgData name="Allana Cristine Marques Gonçalves" userId="S::allana.goncalves@defesa.gov.br::14cc0285-ee6d-4c5e-82da-c3015f2ab45b" providerId="AD" clId="Web-{BCAF1D72-E10E-8DCA-2A8C-9E08D87AEBC4}" dt="2022-04-18T20:21:02.522" v="56"/>
          <ac:spMkLst>
            <pc:docMk/>
            <pc:sldMk cId="4042445460" sldId="825"/>
            <ac:spMk id="9" creationId="{00000000-0000-0000-0000-000000000000}"/>
          </ac:spMkLst>
        </pc:spChg>
      </pc:sldChg>
      <pc:sldChg chg="delSp del">
        <pc:chgData name="Allana Cristine Marques Gonçalves" userId="S::allana.goncalves@defesa.gov.br::14cc0285-ee6d-4c5e-82da-c3015f2ab45b" providerId="AD" clId="Web-{BCAF1D72-E10E-8DCA-2A8C-9E08D87AEBC4}" dt="2022-04-18T20:23:58.163" v="89"/>
        <pc:sldMkLst>
          <pc:docMk/>
          <pc:sldMk cId="3640665600" sldId="826"/>
        </pc:sldMkLst>
        <pc:picChg chg="del">
          <ac:chgData name="Allana Cristine Marques Gonçalves" userId="S::allana.goncalves@defesa.gov.br::14cc0285-ee6d-4c5e-82da-c3015f2ab45b" providerId="AD" clId="Web-{BCAF1D72-E10E-8DCA-2A8C-9E08D87AEBC4}" dt="2022-04-18T20:22:02.825" v="60"/>
          <ac:picMkLst>
            <pc:docMk/>
            <pc:sldMk cId="3640665600" sldId="826"/>
            <ac:picMk id="2" creationId="{00000000-0000-0000-0000-000000000000}"/>
          </ac:picMkLst>
        </pc:picChg>
        <pc:picChg chg="del">
          <ac:chgData name="Allana Cristine Marques Gonçalves" userId="S::allana.goncalves@defesa.gov.br::14cc0285-ee6d-4c5e-82da-c3015f2ab45b" providerId="AD" clId="Web-{BCAF1D72-E10E-8DCA-2A8C-9E08D87AEBC4}" dt="2022-04-18T20:22:02.090" v="59"/>
          <ac:picMkLst>
            <pc:docMk/>
            <pc:sldMk cId="3640665600" sldId="826"/>
            <ac:picMk id="3" creationId="{00000000-0000-0000-0000-000000000000}"/>
          </ac:picMkLst>
        </pc:picChg>
      </pc:sldChg>
      <pc:sldChg chg="delSp del">
        <pc:chgData name="Allana Cristine Marques Gonçalves" userId="S::allana.goncalves@defesa.gov.br::14cc0285-ee6d-4c5e-82da-c3015f2ab45b" providerId="AD" clId="Web-{BCAF1D72-E10E-8DCA-2A8C-9E08D87AEBC4}" dt="2022-04-18T20:22:10.732" v="62"/>
        <pc:sldMkLst>
          <pc:docMk/>
          <pc:sldMk cId="4006391285" sldId="827"/>
        </pc:sldMkLst>
        <pc:picChg chg="del">
          <ac:chgData name="Allana Cristine Marques Gonçalves" userId="S::allana.goncalves@defesa.gov.br::14cc0285-ee6d-4c5e-82da-c3015f2ab45b" providerId="AD" clId="Web-{BCAF1D72-E10E-8DCA-2A8C-9E08D87AEBC4}" dt="2022-04-18T20:22:08.356" v="61"/>
          <ac:picMkLst>
            <pc:docMk/>
            <pc:sldMk cId="4006391285" sldId="827"/>
            <ac:picMk id="3" creationId="{00000000-0000-0000-0000-000000000000}"/>
          </ac:picMkLst>
        </pc:picChg>
      </pc:sldChg>
      <pc:sldChg chg="del">
        <pc:chgData name="Allana Cristine Marques Gonçalves" userId="S::allana.goncalves@defesa.gov.br::14cc0285-ee6d-4c5e-82da-c3015f2ab45b" providerId="AD" clId="Web-{BCAF1D72-E10E-8DCA-2A8C-9E08D87AEBC4}" dt="2022-04-18T20:22:11.544" v="63"/>
        <pc:sldMkLst>
          <pc:docMk/>
          <pc:sldMk cId="29076268" sldId="828"/>
        </pc:sldMkLst>
      </pc:sldChg>
      <pc:sldChg chg="del">
        <pc:chgData name="Allana Cristine Marques Gonçalves" userId="S::allana.goncalves@defesa.gov.br::14cc0285-ee6d-4c5e-82da-c3015f2ab45b" providerId="AD" clId="Web-{BCAF1D72-E10E-8DCA-2A8C-9E08D87AEBC4}" dt="2022-04-18T20:22:12.357" v="64"/>
        <pc:sldMkLst>
          <pc:docMk/>
          <pc:sldMk cId="1759237924" sldId="829"/>
        </pc:sldMkLst>
      </pc:sldChg>
      <pc:sldChg chg="del">
        <pc:chgData name="Allana Cristine Marques Gonçalves" userId="S::allana.goncalves@defesa.gov.br::14cc0285-ee6d-4c5e-82da-c3015f2ab45b" providerId="AD" clId="Web-{BCAF1D72-E10E-8DCA-2A8C-9E08D87AEBC4}" dt="2022-04-18T20:22:12.763" v="65"/>
        <pc:sldMkLst>
          <pc:docMk/>
          <pc:sldMk cId="4049358815" sldId="830"/>
        </pc:sldMkLst>
      </pc:sldChg>
      <pc:sldChg chg="del">
        <pc:chgData name="Allana Cristine Marques Gonçalves" userId="S::allana.goncalves@defesa.gov.br::14cc0285-ee6d-4c5e-82da-c3015f2ab45b" providerId="AD" clId="Web-{BCAF1D72-E10E-8DCA-2A8C-9E08D87AEBC4}" dt="2022-04-18T20:22:13.513" v="66"/>
        <pc:sldMkLst>
          <pc:docMk/>
          <pc:sldMk cId="1793135536" sldId="832"/>
        </pc:sldMkLst>
      </pc:sldChg>
      <pc:sldChg chg="del">
        <pc:chgData name="Allana Cristine Marques Gonçalves" userId="S::allana.goncalves@defesa.gov.br::14cc0285-ee6d-4c5e-82da-c3015f2ab45b" providerId="AD" clId="Web-{BCAF1D72-E10E-8DCA-2A8C-9E08D87AEBC4}" dt="2022-04-18T20:22:13.966" v="67"/>
        <pc:sldMkLst>
          <pc:docMk/>
          <pc:sldMk cId="677167860" sldId="833"/>
        </pc:sldMkLst>
      </pc:sldChg>
      <pc:sldChg chg="del">
        <pc:chgData name="Allana Cristine Marques Gonçalves" userId="S::allana.goncalves@defesa.gov.br::14cc0285-ee6d-4c5e-82da-c3015f2ab45b" providerId="AD" clId="Web-{BCAF1D72-E10E-8DCA-2A8C-9E08D87AEBC4}" dt="2022-04-18T20:22:15.169" v="68"/>
        <pc:sldMkLst>
          <pc:docMk/>
          <pc:sldMk cId="2931642656" sldId="834"/>
        </pc:sldMkLst>
      </pc:sldChg>
    </pc:docChg>
  </pc:docChgLst>
  <pc:docChgLst>
    <pc:chgData name="Allana Cristine Marques Gonçalves" userId="S::allana.goncalves@defesa.gov.br::14cc0285-ee6d-4c5e-82da-c3015f2ab45b" providerId="AD" clId="Web-{7F99DC3F-E2BB-1970-3C9C-02B2E3748C05}"/>
    <pc:docChg chg="modSld">
      <pc:chgData name="Allana Cristine Marques Gonçalves" userId="S::allana.goncalves@defesa.gov.br::14cc0285-ee6d-4c5e-82da-c3015f2ab45b" providerId="AD" clId="Web-{7F99DC3F-E2BB-1970-3C9C-02B2E3748C05}" dt="2022-04-18T19:55:36.831" v="7" actId="20577"/>
      <pc:docMkLst>
        <pc:docMk/>
      </pc:docMkLst>
      <pc:sldChg chg="modSp">
        <pc:chgData name="Allana Cristine Marques Gonçalves" userId="S::allana.goncalves@defesa.gov.br::14cc0285-ee6d-4c5e-82da-c3015f2ab45b" providerId="AD" clId="Web-{7F99DC3F-E2BB-1970-3C9C-02B2E3748C05}" dt="2022-04-18T19:55:36.831" v="7" actId="20577"/>
        <pc:sldMkLst>
          <pc:docMk/>
          <pc:sldMk cId="3063329352" sldId="256"/>
        </pc:sldMkLst>
        <pc:spChg chg="mod">
          <ac:chgData name="Allana Cristine Marques Gonçalves" userId="S::allana.goncalves@defesa.gov.br::14cc0285-ee6d-4c5e-82da-c3015f2ab45b" providerId="AD" clId="Web-{7F99DC3F-E2BB-1970-3C9C-02B2E3748C05}" dt="2022-04-18T19:55:36.831" v="7" actId="20577"/>
          <ac:spMkLst>
            <pc:docMk/>
            <pc:sldMk cId="3063329352" sldId="256"/>
            <ac:spMk id="2" creationId="{00000000-0000-0000-0000-000000000000}"/>
          </ac:spMkLst>
        </pc:spChg>
      </pc:sldChg>
    </pc:docChg>
  </pc:docChgLst>
  <pc:docChgLst>
    <pc:chgData name="Allana Cristine Marques Gonçalves" userId="S::allana.goncalves@defesa.gov.br::14cc0285-ee6d-4c5e-82da-c3015f2ab45b" providerId="AD" clId="Web-{5489E8ED-A024-E4C3-C9B5-D45E5CEE07E9}"/>
    <pc:docChg chg="modSld">
      <pc:chgData name="Allana Cristine Marques Gonçalves" userId="S::allana.goncalves@defesa.gov.br::14cc0285-ee6d-4c5e-82da-c3015f2ab45b" providerId="AD" clId="Web-{5489E8ED-A024-E4C3-C9B5-D45E5CEE07E9}" dt="2022-04-07T20:52:50.637" v="6" actId="1076"/>
      <pc:docMkLst>
        <pc:docMk/>
      </pc:docMkLst>
      <pc:sldChg chg="modSp">
        <pc:chgData name="Allana Cristine Marques Gonçalves" userId="S::allana.goncalves@defesa.gov.br::14cc0285-ee6d-4c5e-82da-c3015f2ab45b" providerId="AD" clId="Web-{5489E8ED-A024-E4C3-C9B5-D45E5CEE07E9}" dt="2022-04-07T20:52:50.637" v="6" actId="1076"/>
        <pc:sldMkLst>
          <pc:docMk/>
          <pc:sldMk cId="4042445460" sldId="825"/>
        </pc:sldMkLst>
        <pc:spChg chg="mod">
          <ac:chgData name="Allana Cristine Marques Gonçalves" userId="S::allana.goncalves@defesa.gov.br::14cc0285-ee6d-4c5e-82da-c3015f2ab45b" providerId="AD" clId="Web-{5489E8ED-A024-E4C3-C9B5-D45E5CEE07E9}" dt="2022-04-07T20:52:47.121" v="5" actId="1076"/>
          <ac:spMkLst>
            <pc:docMk/>
            <pc:sldMk cId="4042445460" sldId="825"/>
            <ac:spMk id="3" creationId="{00000000-0000-0000-0000-000000000000}"/>
          </ac:spMkLst>
        </pc:spChg>
        <pc:spChg chg="mod">
          <ac:chgData name="Allana Cristine Marques Gonçalves" userId="S::allana.goncalves@defesa.gov.br::14cc0285-ee6d-4c5e-82da-c3015f2ab45b" providerId="AD" clId="Web-{5489E8ED-A024-E4C3-C9B5-D45E5CEE07E9}" dt="2022-04-07T20:52:50.637" v="6" actId="1076"/>
          <ac:spMkLst>
            <pc:docMk/>
            <pc:sldMk cId="4042445460" sldId="825"/>
            <ac:spMk id="9" creationId="{00000000-0000-0000-0000-000000000000}"/>
          </ac:spMkLst>
        </pc:spChg>
      </pc:sldChg>
    </pc:docChg>
  </pc:docChgLst>
  <pc:docChgLst>
    <pc:chgData name="Hamilton Iwamoto da Silva" userId="S::hamilton.silva@defesa.gov.br::2c096c1a-5e08-4303-9939-701d89b63e49" providerId="AD" clId="Web-{1A37E69C-6130-B21F-FF15-DE5A4713FA66}"/>
    <pc:docChg chg="modSld">
      <pc:chgData name="Hamilton Iwamoto da Silva" userId="S::hamilton.silva@defesa.gov.br::2c096c1a-5e08-4303-9939-701d89b63e49" providerId="AD" clId="Web-{1A37E69C-6130-B21F-FF15-DE5A4713FA66}" dt="2022-04-19T13:55:42.991" v="75" actId="20577"/>
      <pc:docMkLst>
        <pc:docMk/>
      </pc:docMkLst>
      <pc:sldChg chg="modSp">
        <pc:chgData name="Hamilton Iwamoto da Silva" userId="S::hamilton.silva@defesa.gov.br::2c096c1a-5e08-4303-9939-701d89b63e49" providerId="AD" clId="Web-{1A37E69C-6130-B21F-FF15-DE5A4713FA66}" dt="2022-04-19T13:55:42.991" v="75" actId="20577"/>
        <pc:sldMkLst>
          <pc:docMk/>
          <pc:sldMk cId="2937662485" sldId="774"/>
        </pc:sldMkLst>
        <pc:spChg chg="mod">
          <ac:chgData name="Hamilton Iwamoto da Silva" userId="S::hamilton.silva@defesa.gov.br::2c096c1a-5e08-4303-9939-701d89b63e49" providerId="AD" clId="Web-{1A37E69C-6130-B21F-FF15-DE5A4713FA66}" dt="2022-04-19T13:55:42.991" v="75" actId="20577"/>
          <ac:spMkLst>
            <pc:docMk/>
            <pc:sldMk cId="2937662485" sldId="774"/>
            <ac:spMk id="9" creationId="{00000000-0000-0000-0000-000000000000}"/>
          </ac:spMkLst>
        </pc:spChg>
      </pc:sldChg>
    </pc:docChg>
  </pc:docChgLst>
  <pc:docChgLst>
    <pc:chgData name="Allana Cristine Marques Gonçalves" userId="S::allana.goncalves@defesa.gov.br::14cc0285-ee6d-4c5e-82da-c3015f2ab45b" providerId="AD" clId="Web-{00CC72AF-CA45-858C-42F9-61C26CB48D19}"/>
    <pc:docChg chg="modSld">
      <pc:chgData name="Allana Cristine Marques Gonçalves" userId="S::allana.goncalves@defesa.gov.br::14cc0285-ee6d-4c5e-82da-c3015f2ab45b" providerId="AD" clId="Web-{00CC72AF-CA45-858C-42F9-61C26CB48D19}" dt="2022-04-27T16:00:14.314" v="20" actId="20577"/>
      <pc:docMkLst>
        <pc:docMk/>
      </pc:docMkLst>
      <pc:sldChg chg="modSp">
        <pc:chgData name="Allana Cristine Marques Gonçalves" userId="S::allana.goncalves@defesa.gov.br::14cc0285-ee6d-4c5e-82da-c3015f2ab45b" providerId="AD" clId="Web-{00CC72AF-CA45-858C-42F9-61C26CB48D19}" dt="2022-04-27T16:00:14.314" v="20" actId="20577"/>
        <pc:sldMkLst>
          <pc:docMk/>
          <pc:sldMk cId="3033456943" sldId="813"/>
        </pc:sldMkLst>
        <pc:spChg chg="mod">
          <ac:chgData name="Allana Cristine Marques Gonçalves" userId="S::allana.goncalves@defesa.gov.br::14cc0285-ee6d-4c5e-82da-c3015f2ab45b" providerId="AD" clId="Web-{00CC72AF-CA45-858C-42F9-61C26CB48D19}" dt="2022-04-27T16:00:14.314" v="20" actId="20577"/>
          <ac:spMkLst>
            <pc:docMk/>
            <pc:sldMk cId="3033456943" sldId="813"/>
            <ac:spMk id="4" creationId="{332DC3A4-AEBE-44C5-B167-EF056ACB89D8}"/>
          </ac:spMkLst>
        </pc:spChg>
      </pc:sldChg>
    </pc:docChg>
  </pc:docChgLst>
  <pc:docChgLst>
    <pc:chgData name="Allana Cristine Marques Gonçalves" userId="S::allana.goncalves@defesa.gov.br::14cc0285-ee6d-4c5e-82da-c3015f2ab45b" providerId="AD" clId="Web-{9AAE430C-552C-BA63-F7AE-58221EB0B8F0}"/>
    <pc:docChg chg="modSld">
      <pc:chgData name="Allana Cristine Marques Gonçalves" userId="S::allana.goncalves@defesa.gov.br::14cc0285-ee6d-4c5e-82da-c3015f2ab45b" providerId="AD" clId="Web-{9AAE430C-552C-BA63-F7AE-58221EB0B8F0}" dt="2022-04-18T20:50:48.080" v="1" actId="20577"/>
      <pc:docMkLst>
        <pc:docMk/>
      </pc:docMkLst>
      <pc:sldChg chg="modSp">
        <pc:chgData name="Allana Cristine Marques Gonçalves" userId="S::allana.goncalves@defesa.gov.br::14cc0285-ee6d-4c5e-82da-c3015f2ab45b" providerId="AD" clId="Web-{9AAE430C-552C-BA63-F7AE-58221EB0B8F0}" dt="2022-04-18T20:50:48.080" v="1" actId="20577"/>
        <pc:sldMkLst>
          <pc:docMk/>
          <pc:sldMk cId="3063329352" sldId="256"/>
        </pc:sldMkLst>
        <pc:spChg chg="mod">
          <ac:chgData name="Allana Cristine Marques Gonçalves" userId="S::allana.goncalves@defesa.gov.br::14cc0285-ee6d-4c5e-82da-c3015f2ab45b" providerId="AD" clId="Web-{9AAE430C-552C-BA63-F7AE-58221EB0B8F0}" dt="2022-04-18T20:50:48.080" v="1" actId="20577"/>
          <ac:spMkLst>
            <pc:docMk/>
            <pc:sldMk cId="3063329352" sldId="256"/>
            <ac:spMk id="2" creationId="{00000000-0000-0000-0000-000000000000}"/>
          </ac:spMkLst>
        </pc:spChg>
      </pc:sldChg>
    </pc:docChg>
  </pc:docChgLst>
  <pc:docChgLst>
    <pc:chgData name="Allana Cristine Marques Gonçalves" userId="S::allana.goncalves@defesa.gov.br::14cc0285-ee6d-4c5e-82da-c3015f2ab45b" providerId="AD" clId="Web-{620CA844-6D6C-425D-B0F1-4EA48C29CF29}"/>
    <pc:docChg chg="addSld delSld modSld sldOrd">
      <pc:chgData name="Allana Cristine Marques Gonçalves" userId="S::allana.goncalves@defesa.gov.br::14cc0285-ee6d-4c5e-82da-c3015f2ab45b" providerId="AD" clId="Web-{620CA844-6D6C-425D-B0F1-4EA48C29CF29}" dt="2022-04-27T15:08:48.849" v="95" actId="20577"/>
      <pc:docMkLst>
        <pc:docMk/>
      </pc:docMkLst>
      <pc:sldChg chg="modSp">
        <pc:chgData name="Allana Cristine Marques Gonçalves" userId="S::allana.goncalves@defesa.gov.br::14cc0285-ee6d-4c5e-82da-c3015f2ab45b" providerId="AD" clId="Web-{620CA844-6D6C-425D-B0F1-4EA48C29CF29}" dt="2022-04-27T14:58:01.893" v="14" actId="20577"/>
        <pc:sldMkLst>
          <pc:docMk/>
          <pc:sldMk cId="3063329352" sldId="256"/>
        </pc:sldMkLst>
        <pc:spChg chg="mod">
          <ac:chgData name="Allana Cristine Marques Gonçalves" userId="S::allana.goncalves@defesa.gov.br::14cc0285-ee6d-4c5e-82da-c3015f2ab45b" providerId="AD" clId="Web-{620CA844-6D6C-425D-B0F1-4EA48C29CF29}" dt="2022-04-27T14:58:01.893" v="14" actId="20577"/>
          <ac:spMkLst>
            <pc:docMk/>
            <pc:sldMk cId="3063329352" sldId="256"/>
            <ac:spMk id="2" creationId="{00000000-0000-0000-0000-000000000000}"/>
          </ac:spMkLst>
        </pc:spChg>
        <pc:spChg chg="mod">
          <ac:chgData name="Allana Cristine Marques Gonçalves" userId="S::allana.goncalves@defesa.gov.br::14cc0285-ee6d-4c5e-82da-c3015f2ab45b" providerId="AD" clId="Web-{620CA844-6D6C-425D-B0F1-4EA48C29CF29}" dt="2022-04-27T14:57:52.752" v="1" actId="20577"/>
          <ac:spMkLst>
            <pc:docMk/>
            <pc:sldMk cId="3063329352" sldId="256"/>
            <ac:spMk id="5" creationId="{00000000-0000-0000-0000-000000000000}"/>
          </ac:spMkLst>
        </pc:spChg>
      </pc:sldChg>
      <pc:sldChg chg="del">
        <pc:chgData name="Allana Cristine Marques Gonçalves" userId="S::allana.goncalves@defesa.gov.br::14cc0285-ee6d-4c5e-82da-c3015f2ab45b" providerId="AD" clId="Web-{620CA844-6D6C-425D-B0F1-4EA48C29CF29}" dt="2022-04-27T14:58:43.972" v="18"/>
        <pc:sldMkLst>
          <pc:docMk/>
          <pc:sldMk cId="3645355723" sldId="648"/>
        </pc:sldMkLst>
      </pc:sldChg>
      <pc:sldChg chg="del">
        <pc:chgData name="Allana Cristine Marques Gonçalves" userId="S::allana.goncalves@defesa.gov.br::14cc0285-ee6d-4c5e-82da-c3015f2ab45b" providerId="AD" clId="Web-{620CA844-6D6C-425D-B0F1-4EA48C29CF29}" dt="2022-04-27T14:59:46.677" v="29"/>
        <pc:sldMkLst>
          <pc:docMk/>
          <pc:sldMk cId="4122399741" sldId="761"/>
        </pc:sldMkLst>
      </pc:sldChg>
      <pc:sldChg chg="modSp">
        <pc:chgData name="Allana Cristine Marques Gonçalves" userId="S::allana.goncalves@defesa.gov.br::14cc0285-ee6d-4c5e-82da-c3015f2ab45b" providerId="AD" clId="Web-{620CA844-6D6C-425D-B0F1-4EA48C29CF29}" dt="2022-04-27T15:08:48.849" v="95" actId="20577"/>
        <pc:sldMkLst>
          <pc:docMk/>
          <pc:sldMk cId="2937662485" sldId="774"/>
        </pc:sldMkLst>
        <pc:spChg chg="mod">
          <ac:chgData name="Allana Cristine Marques Gonçalves" userId="S::allana.goncalves@defesa.gov.br::14cc0285-ee6d-4c5e-82da-c3015f2ab45b" providerId="AD" clId="Web-{620CA844-6D6C-425D-B0F1-4EA48C29CF29}" dt="2022-04-27T15:08:48.849" v="95" actId="20577"/>
          <ac:spMkLst>
            <pc:docMk/>
            <pc:sldMk cId="2937662485" sldId="774"/>
            <ac:spMk id="9" creationId="{00000000-0000-0000-0000-000000000000}"/>
          </ac:spMkLst>
        </pc:spChg>
      </pc:sldChg>
      <pc:sldChg chg="modSp">
        <pc:chgData name="Allana Cristine Marques Gonçalves" userId="S::allana.goncalves@defesa.gov.br::14cc0285-ee6d-4c5e-82da-c3015f2ab45b" providerId="AD" clId="Web-{620CA844-6D6C-425D-B0F1-4EA48C29CF29}" dt="2022-04-27T15:01:29.774" v="41" actId="20577"/>
        <pc:sldMkLst>
          <pc:docMk/>
          <pc:sldMk cId="4267235760" sldId="816"/>
        </pc:sldMkLst>
        <pc:spChg chg="mod">
          <ac:chgData name="Allana Cristine Marques Gonçalves" userId="S::allana.goncalves@defesa.gov.br::14cc0285-ee6d-4c5e-82da-c3015f2ab45b" providerId="AD" clId="Web-{620CA844-6D6C-425D-B0F1-4EA48C29CF29}" dt="2022-04-27T15:01:29.774" v="41" actId="20577"/>
          <ac:spMkLst>
            <pc:docMk/>
            <pc:sldMk cId="4267235760" sldId="816"/>
            <ac:spMk id="5" creationId="{00000000-0000-0000-0000-000000000000}"/>
          </ac:spMkLst>
        </pc:spChg>
      </pc:sldChg>
      <pc:sldChg chg="add ord">
        <pc:chgData name="Allana Cristine Marques Gonçalves" userId="S::allana.goncalves@defesa.gov.br::14cc0285-ee6d-4c5e-82da-c3015f2ab45b" providerId="AD" clId="Web-{620CA844-6D6C-425D-B0F1-4EA48C29CF29}" dt="2022-04-27T14:58:34.003" v="16"/>
        <pc:sldMkLst>
          <pc:docMk/>
          <pc:sldMk cId="3516547893" sldId="826"/>
        </pc:sldMkLst>
      </pc:sldChg>
      <pc:sldChg chg="modSp add">
        <pc:chgData name="Allana Cristine Marques Gonçalves" userId="S::allana.goncalves@defesa.gov.br::14cc0285-ee6d-4c5e-82da-c3015f2ab45b" providerId="AD" clId="Web-{620CA844-6D6C-425D-B0F1-4EA48C29CF29}" dt="2022-04-27T14:59:34.130" v="28" actId="1076"/>
        <pc:sldMkLst>
          <pc:docMk/>
          <pc:sldMk cId="4146184433" sldId="827"/>
        </pc:sldMkLst>
        <pc:spChg chg="mod">
          <ac:chgData name="Allana Cristine Marques Gonçalves" userId="S::allana.goncalves@defesa.gov.br::14cc0285-ee6d-4c5e-82da-c3015f2ab45b" providerId="AD" clId="Web-{620CA844-6D6C-425D-B0F1-4EA48C29CF29}" dt="2022-04-27T14:59:34.130" v="28" actId="1076"/>
          <ac:spMkLst>
            <pc:docMk/>
            <pc:sldMk cId="4146184433" sldId="827"/>
            <ac:spMk id="9" creationId="{00000000-0000-0000-0000-000000000000}"/>
          </ac:spMkLst>
        </pc:spChg>
        <pc:spChg chg="mod">
          <ac:chgData name="Allana Cristine Marques Gonçalves" userId="S::allana.goncalves@defesa.gov.br::14cc0285-ee6d-4c5e-82da-c3015f2ab45b" providerId="AD" clId="Web-{620CA844-6D6C-425D-B0F1-4EA48C29CF29}" dt="2022-04-27T14:59:16.614" v="25" actId="1076"/>
          <ac:spMkLst>
            <pc:docMk/>
            <pc:sldMk cId="4146184433" sldId="827"/>
            <ac:spMk id="10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F72195-26BA-48F5-9CBA-46A1544A61C2}" type="datetimeFigureOut">
              <a:rPr lang="pt-BR" smtClean="0"/>
              <a:pPr/>
              <a:t>27/04/2022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378477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49688" y="9378477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C7283A-F901-4E35-B9C1-459C2059132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787721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0DA928-6437-4583-A1A8-3227C9FF06E8}" type="datetimeFigureOut">
              <a:rPr lang="pt-BR" smtClean="0"/>
              <a:pPr/>
              <a:t>27/04/2022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77925" y="1235075"/>
            <a:ext cx="4441825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450" y="4750815"/>
            <a:ext cx="5438775" cy="388717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378477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49688" y="9378477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3CF470-26C7-471C-921D-9F8B8987BE9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553643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891745" y="6356350"/>
            <a:ext cx="2133600" cy="365125"/>
          </a:xfrm>
        </p:spPr>
        <p:txBody>
          <a:bodyPr/>
          <a:lstStyle/>
          <a:p>
            <a:fld id="{33DACCFF-C2B3-1D49-9731-9A5DDF3B4B93}" type="datetimeFigureOut">
              <a:rPr lang="en-US" smtClean="0"/>
              <a:pPr/>
              <a:t>4/27/2022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7B183-49C4-E74D-8CBF-BB5F2AECAB3C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950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ACCFF-C2B3-1D49-9731-9A5DDF3B4B93}" type="datetimeFigureOut">
              <a:rPr lang="en-US" smtClean="0"/>
              <a:pPr/>
              <a:t>4/27/2022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7B183-49C4-E74D-8CBF-BB5F2AECAB3C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0881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ACCFF-C2B3-1D49-9731-9A5DDF3B4B93}" type="datetimeFigureOut">
              <a:rPr lang="en-US" smtClean="0"/>
              <a:pPr/>
              <a:t>4/27/2022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7B183-49C4-E74D-8CBF-BB5F2AECAB3C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1103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ACCFF-C2B3-1D49-9731-9A5DDF3B4B93}" type="datetimeFigureOut">
              <a:rPr lang="en-US" smtClean="0"/>
              <a:pPr/>
              <a:t>4/27/2022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7B183-49C4-E74D-8CBF-BB5F2AECAB3C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265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ACCFF-C2B3-1D49-9731-9A5DDF3B4B93}" type="datetimeFigureOut">
              <a:rPr lang="en-US" smtClean="0"/>
              <a:pPr/>
              <a:t>4/27/2022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7B183-49C4-E74D-8CBF-BB5F2AECAB3C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155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ACCFF-C2B3-1D49-9731-9A5DDF3B4B93}" type="datetimeFigureOut">
              <a:rPr lang="en-US" smtClean="0"/>
              <a:pPr/>
              <a:t>4/27/2022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7B183-49C4-E74D-8CBF-BB5F2AECAB3C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531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ACCFF-C2B3-1D49-9731-9A5DDF3B4B93}" type="datetimeFigureOut">
              <a:rPr lang="en-US" smtClean="0"/>
              <a:pPr/>
              <a:t>4/27/2022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7B183-49C4-E74D-8CBF-BB5F2AECAB3C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7251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ACCFF-C2B3-1D49-9731-9A5DDF3B4B93}" type="datetimeFigureOut">
              <a:rPr lang="en-US" smtClean="0"/>
              <a:pPr/>
              <a:t>4/27/2022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7B183-49C4-E74D-8CBF-BB5F2AECAB3C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3436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ACCFF-C2B3-1D49-9731-9A5DDF3B4B93}" type="datetimeFigureOut">
              <a:rPr lang="en-US" smtClean="0"/>
              <a:pPr/>
              <a:t>4/27/2022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7B183-49C4-E74D-8CBF-BB5F2AECAB3C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8883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ACCFF-C2B3-1D49-9731-9A5DDF3B4B93}" type="datetimeFigureOut">
              <a:rPr lang="en-US" smtClean="0"/>
              <a:pPr/>
              <a:t>4/27/2022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7B183-49C4-E74D-8CBF-BB5F2AECAB3C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058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ACCFF-C2B3-1D49-9731-9A5DDF3B4B93}" type="datetimeFigureOut">
              <a:rPr lang="en-US" smtClean="0"/>
              <a:pPr/>
              <a:t>4/27/2022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7B183-49C4-E74D-8CBF-BB5F2AECAB3C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36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784438"/>
            <a:ext cx="8229600" cy="633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x-none"/>
              <a:t>Título do slide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419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ACCFF-C2B3-1D49-9731-9A5DDF3B4B93}" type="datetimeFigureOut">
              <a:rPr lang="en-US" smtClean="0"/>
              <a:pPr/>
              <a:t>4/27/2022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A7B183-49C4-E74D-8CBF-BB5F2AECAB3C}" type="slidenum">
              <a:rPr lang="en-US" smtClean="0"/>
              <a:pPr/>
              <a:t>‹nº›</a:t>
            </a:fld>
            <a:endParaRPr lang="en-US"/>
          </a:p>
        </p:txBody>
      </p:sp>
      <p:pic>
        <p:nvPicPr>
          <p:cNvPr id="5" name="Picture 4" descr="apre-MD-modelo2-interna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4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510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ov.br/governodigital/pt-br/sisp/sobre-o-sisp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../../../../02%20ASSESSORIA%20T&#201;CNICA_ASTEC/3&#170;%20REUNI&#195;O%20ASTEC%2008_ABR_2022/AP.%203&#170;%20REUNI&#195;O%20ASTEC%20ABR_08042022.pptx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pre-MD-modelo-SG-abr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33699" cy="6858000"/>
          </a:xfrm>
          <a:prstGeom prst="rect">
            <a:avLst/>
          </a:prstGeom>
        </p:spPr>
      </p:pic>
      <p:sp>
        <p:nvSpPr>
          <p:cNvPr id="9" name="Round Diagonal Corner Rectangle 6"/>
          <p:cNvSpPr/>
          <p:nvPr/>
        </p:nvSpPr>
        <p:spPr>
          <a:xfrm rot="5400000" flipV="1">
            <a:off x="-994668" y="1169632"/>
            <a:ext cx="3701790" cy="1356031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>
              <a:alpha val="68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aixaDeTexto 1"/>
          <p:cNvSpPr txBox="1"/>
          <p:nvPr/>
        </p:nvSpPr>
        <p:spPr>
          <a:xfrm>
            <a:off x="2212257" y="6180197"/>
            <a:ext cx="6839464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pt-BR" sz="2000" b="1"/>
              <a:t>Horário: 15h do dia 28 de abril de 2022</a:t>
            </a:r>
          </a:p>
        </p:txBody>
      </p:sp>
      <p:sp>
        <p:nvSpPr>
          <p:cNvPr id="7" name="Round Diagonal Corner Rectangle 6"/>
          <p:cNvSpPr/>
          <p:nvPr/>
        </p:nvSpPr>
        <p:spPr>
          <a:xfrm flipV="1">
            <a:off x="-1" y="1786855"/>
            <a:ext cx="9141421" cy="2497065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>
              <a:alpha val="68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aixaDeTexto 2"/>
          <p:cNvSpPr txBox="1"/>
          <p:nvPr/>
        </p:nvSpPr>
        <p:spPr>
          <a:xfrm>
            <a:off x="178209" y="715652"/>
            <a:ext cx="1356031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 sz="4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lt"/>
                <a:cs typeface="+mn-lt"/>
              </a:rPr>
              <a:t>2022</a:t>
            </a:r>
            <a:endParaRPr lang="pt-BR"/>
          </a:p>
        </p:txBody>
      </p:sp>
      <p:sp>
        <p:nvSpPr>
          <p:cNvPr id="5" name="TextBox 4"/>
          <p:cNvSpPr txBox="1"/>
          <p:nvPr/>
        </p:nvSpPr>
        <p:spPr>
          <a:xfrm>
            <a:off x="1546376" y="2233820"/>
            <a:ext cx="7595044" cy="10926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000" b="1" err="1">
                <a:ea typeface="+mn-lt"/>
                <a:cs typeface="+mn-lt"/>
              </a:rPr>
              <a:t>Comitê</a:t>
            </a:r>
            <a:r>
              <a:rPr lang="en-US" sz="2000" b="1">
                <a:ea typeface="+mn-lt"/>
                <a:cs typeface="+mn-lt"/>
              </a:rPr>
              <a:t> de </a:t>
            </a:r>
            <a:r>
              <a:rPr lang="en-US" sz="2000" b="1" err="1">
                <a:ea typeface="+mn-lt"/>
                <a:cs typeface="+mn-lt"/>
              </a:rPr>
              <a:t>Governança</a:t>
            </a:r>
            <a:r>
              <a:rPr lang="en-US" sz="2000" b="1">
                <a:ea typeface="+mn-lt"/>
                <a:cs typeface="+mn-lt"/>
              </a:rPr>
              <a:t> Digital do MD:</a:t>
            </a:r>
            <a:endParaRPr lang="pt-BR">
              <a:ea typeface="+mn-lt"/>
              <a:cs typeface="+mn-lt"/>
            </a:endParaRPr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pt-BR" sz="2000" b="1">
                <a:cs typeface="Calibri"/>
              </a:rPr>
              <a:t>Revisão da Portaria de Instituição do CGD e Implantação da EGD.</a:t>
            </a:r>
          </a:p>
          <a:p>
            <a:pPr>
              <a:spcAft>
                <a:spcPts val="600"/>
              </a:spcAft>
            </a:pPr>
            <a:endParaRPr lang="pt-BR" sz="2000" b="1">
              <a:ea typeface="+mn-lt"/>
              <a:cs typeface="+mn-lt"/>
            </a:endParaRPr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223DC277-FEA5-4D81-A382-A0FC9CA3C1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123" y="2226693"/>
            <a:ext cx="1344283" cy="8374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0633293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6"/>
          <p:cNvSpPr/>
          <p:nvPr/>
        </p:nvSpPr>
        <p:spPr>
          <a:xfrm flipV="1">
            <a:off x="259306" y="492650"/>
            <a:ext cx="8625387" cy="647723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>
              <a:alpha val="68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633200"/>
          </a:xfrm>
        </p:spPr>
        <p:txBody>
          <a:bodyPr/>
          <a:lstStyle/>
          <a:p>
            <a:r>
              <a:rPr lang="pt-B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Roteiro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199" y="1541455"/>
            <a:ext cx="8427494" cy="4559093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pt-BR" sz="2300" b="1">
                <a:solidFill>
                  <a:schemeClr val="tx1">
                    <a:lumMod val="75000"/>
                    <a:lumOff val="25000"/>
                  </a:schemeClr>
                </a:solidFill>
              </a:rPr>
              <a:t>Abertura dos trabalhos </a:t>
            </a:r>
            <a:endParaRPr lang="en-US" sz="2300" b="1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pt-BR" sz="2300" b="1">
                <a:solidFill>
                  <a:schemeClr val="tx1">
                    <a:lumMod val="75000"/>
                    <a:lumOff val="25000"/>
                  </a:schemeClr>
                </a:solidFill>
              </a:rPr>
              <a:t>Revisão da Portaria de Instituição do CGD e Implantação da EGD</a:t>
            </a:r>
            <a:endParaRPr lang="en-US" sz="2300" b="1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pt-BR" sz="23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Assuntos Diversos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pt-BR" sz="2300" b="1">
                <a:solidFill>
                  <a:schemeClr val="tx1">
                    <a:lumMod val="75000"/>
                    <a:lumOff val="25000"/>
                  </a:schemeClr>
                </a:solidFill>
              </a:rPr>
              <a:t>Encerramento</a:t>
            </a:r>
            <a:endParaRPr lang="pt-BR" sz="2300" b="1">
              <a:solidFill>
                <a:schemeClr val="tx1">
                  <a:lumMod val="75000"/>
                  <a:lumOff val="25000"/>
                </a:schemeClr>
              </a:solidFill>
              <a:cs typeface="Calibri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31028EFE-167A-4755-ACF8-FD7D978E5958}"/>
              </a:ext>
            </a:extLst>
          </p:cNvPr>
          <p:cNvSpPr txBox="1"/>
          <p:nvPr/>
        </p:nvSpPr>
        <p:spPr>
          <a:xfrm>
            <a:off x="5642812" y="6446204"/>
            <a:ext cx="324188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just"/>
            <a:r>
              <a:rPr lang="pt-BR" sz="1050"/>
              <a:t>Fonte: Processo SEI nº </a:t>
            </a:r>
            <a:r>
              <a:rPr lang="pt-BR" sz="1050" b="1"/>
              <a:t>60586.000091/2022-95</a:t>
            </a:r>
          </a:p>
        </p:txBody>
      </p:sp>
    </p:spTree>
    <p:extLst>
      <p:ext uri="{BB962C8B-B14F-4D97-AF65-F5344CB8AC3E}">
        <p14:creationId xmlns:p14="http://schemas.microsoft.com/office/powerpoint/2010/main" val="23364922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 Diagonal Corner Rectangle 6"/>
          <p:cNvSpPr/>
          <p:nvPr/>
        </p:nvSpPr>
        <p:spPr>
          <a:xfrm flipV="1">
            <a:off x="259306" y="492650"/>
            <a:ext cx="8625387" cy="647723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>
              <a:alpha val="68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457200" y="500042"/>
            <a:ext cx="8229600" cy="633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pt-BR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Assuntos Diversos</a:t>
            </a:r>
          </a:p>
        </p:txBody>
      </p:sp>
      <p:sp>
        <p:nvSpPr>
          <p:cNvPr id="4" name="Espaço Reservado para Conteúdo 2">
            <a:extLst>
              <a:ext uri="{FF2B5EF4-FFF2-40B4-BE49-F238E27FC236}">
                <a16:creationId xmlns:a16="http://schemas.microsoft.com/office/drawing/2014/main" id="{332DC3A4-AEBE-44C5-B167-EF056ACB89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34607"/>
            <a:ext cx="8423022" cy="2403784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spcBef>
                <a:spcPts val="0"/>
              </a:spcBef>
            </a:pPr>
            <a:r>
              <a:rPr lang="pt-BR" sz="1900" b="1">
                <a:cs typeface="Calibri"/>
              </a:rPr>
              <a:t>Assinatura dos Documentos.</a:t>
            </a:r>
            <a:endParaRPr lang="pt-BR"/>
          </a:p>
          <a:p>
            <a:pPr>
              <a:spcBef>
                <a:spcPts val="0"/>
              </a:spcBef>
            </a:pPr>
            <a:endParaRPr lang="pt-BR" sz="1900" b="1" dirty="0">
              <a:cs typeface="Calibri"/>
            </a:endParaRPr>
          </a:p>
          <a:p>
            <a:pPr>
              <a:spcBef>
                <a:spcPts val="0"/>
              </a:spcBef>
            </a:pPr>
            <a:r>
              <a:rPr lang="pt-BR" sz="2000" b="1">
                <a:cs typeface="Calibri"/>
              </a:rPr>
              <a:t>Processos SEI para formalizações e tramitações do CGD</a:t>
            </a:r>
            <a:r>
              <a:rPr lang="pt-BR" sz="1900" b="1" dirty="0">
                <a:cs typeface="Calibri"/>
              </a:rPr>
              <a:t>.</a:t>
            </a:r>
            <a:endParaRPr lang="pt-BR" dirty="0"/>
          </a:p>
          <a:p>
            <a:pPr marL="0" indent="0">
              <a:spcBef>
                <a:spcPts val="0"/>
              </a:spcBef>
              <a:buNone/>
            </a:pPr>
            <a:r>
              <a:rPr lang="pt-BR" sz="1900">
                <a:cs typeface="Calibri"/>
              </a:rPr>
              <a:t>	- Referente ao ano de 2021: 60586.000245/2021-68.</a:t>
            </a:r>
          </a:p>
          <a:p>
            <a:pPr marL="0" indent="0">
              <a:spcBef>
                <a:spcPts val="0"/>
              </a:spcBef>
              <a:buNone/>
            </a:pPr>
            <a:r>
              <a:rPr lang="pt-BR" sz="1900">
                <a:cs typeface="Calibri"/>
              </a:rPr>
              <a:t>	- Referente ao ano de 2022: 60586.000010/2022-57.</a:t>
            </a:r>
          </a:p>
          <a:p>
            <a:pPr marL="0" indent="0">
              <a:spcBef>
                <a:spcPts val="0"/>
              </a:spcBef>
              <a:buNone/>
            </a:pPr>
            <a:endParaRPr lang="pt-BR" sz="1900">
              <a:cs typeface="Calibri"/>
            </a:endParaRPr>
          </a:p>
          <a:p>
            <a:pPr marL="0" indent="0">
              <a:spcBef>
                <a:spcPts val="0"/>
              </a:spcBef>
              <a:buNone/>
            </a:pPr>
            <a:endParaRPr lang="pt-BR" sz="1900">
              <a:cs typeface="Calibri"/>
            </a:endParaRPr>
          </a:p>
          <a:p>
            <a:pPr>
              <a:spcBef>
                <a:spcPts val="0"/>
              </a:spcBef>
            </a:pPr>
            <a:r>
              <a:rPr lang="pt-BR" sz="1800" b="1">
                <a:cs typeface="Calibri"/>
              </a:rPr>
              <a:t>Processos SEI para formalizações e tramitações da Assessoria Técnica do CGD.</a:t>
            </a:r>
          </a:p>
          <a:p>
            <a:pPr marL="0" indent="0">
              <a:spcBef>
                <a:spcPts val="0"/>
              </a:spcBef>
              <a:buNone/>
            </a:pPr>
            <a:r>
              <a:rPr lang="pt-BR" sz="1900">
                <a:cs typeface="Calibri"/>
              </a:rPr>
              <a:t>	- Referente ao ano de 2022: 60586.000091/2022-95.</a:t>
            </a:r>
          </a:p>
          <a:p>
            <a:pPr marL="0" indent="0">
              <a:spcBef>
                <a:spcPts val="0"/>
              </a:spcBef>
              <a:buNone/>
            </a:pPr>
            <a:endParaRPr lang="pt-BR" sz="2300" b="1">
              <a:solidFill>
                <a:srgbClr val="FF0000"/>
              </a:solidFill>
              <a:cs typeface="Calibri"/>
            </a:endParaRPr>
          </a:p>
          <a:p>
            <a:pPr marL="0" indent="0">
              <a:spcBef>
                <a:spcPts val="0"/>
              </a:spcBef>
              <a:buNone/>
            </a:pPr>
            <a:endParaRPr lang="pt-BR" sz="2300" b="1">
              <a:solidFill>
                <a:srgbClr val="FF0000"/>
              </a:solidFill>
              <a:cs typeface="Calibri"/>
            </a:endParaRPr>
          </a:p>
          <a:p>
            <a:pPr marL="0" indent="0">
              <a:spcBef>
                <a:spcPts val="0"/>
              </a:spcBef>
              <a:buNone/>
            </a:pPr>
            <a:endParaRPr lang="pt-BR" sz="2300">
              <a:solidFill>
                <a:srgbClr val="FF0000"/>
              </a:solidFill>
              <a:cs typeface="Calibri"/>
            </a:endParaRPr>
          </a:p>
          <a:p>
            <a:pPr marL="0" indent="0">
              <a:spcBef>
                <a:spcPts val="0"/>
              </a:spcBef>
              <a:buNone/>
            </a:pPr>
            <a:endParaRPr lang="pt-BR" sz="2300">
              <a:solidFill>
                <a:srgbClr val="FF0000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334569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 Diagonal Corner Rectangle 6"/>
          <p:cNvSpPr/>
          <p:nvPr/>
        </p:nvSpPr>
        <p:spPr>
          <a:xfrm flipV="1">
            <a:off x="259306" y="492650"/>
            <a:ext cx="8625387" cy="647723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>
              <a:alpha val="68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457200" y="500042"/>
            <a:ext cx="8229600" cy="633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pt-BR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Assuntos Diversos</a:t>
            </a:r>
          </a:p>
        </p:txBody>
      </p:sp>
      <p:sp>
        <p:nvSpPr>
          <p:cNvPr id="2" name="Retângulo 1"/>
          <p:cNvSpPr/>
          <p:nvPr/>
        </p:nvSpPr>
        <p:spPr>
          <a:xfrm>
            <a:off x="450768" y="1399941"/>
            <a:ext cx="8337248" cy="389424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algn="ctr">
              <a:spcAft>
                <a:spcPts val="600"/>
              </a:spcAft>
            </a:pPr>
            <a:endParaRPr lang="pt-BR" sz="2800" b="1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>
              <a:spcAft>
                <a:spcPts val="600"/>
              </a:spcAft>
            </a:pPr>
            <a:r>
              <a:rPr lang="pt-BR" sz="3600" b="1">
                <a:solidFill>
                  <a:schemeClr val="tx1">
                    <a:lumMod val="75000"/>
                    <a:lumOff val="25000"/>
                  </a:schemeClr>
                </a:solidFill>
              </a:rPr>
              <a:t>Dúvidas ou sugestões</a:t>
            </a:r>
            <a:endParaRPr lang="en-US" sz="3600">
              <a:solidFill>
                <a:schemeClr val="tx1">
                  <a:lumMod val="75000"/>
                  <a:lumOff val="25000"/>
                </a:schemeClr>
              </a:solidFill>
              <a:cs typeface="Calibri"/>
            </a:endParaRP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endParaRPr lang="pt-BR" sz="2300" b="1">
              <a:solidFill>
                <a:schemeClr val="tx1">
                  <a:lumMod val="75000"/>
                  <a:lumOff val="25000"/>
                </a:schemeClr>
              </a:solidFill>
              <a:cs typeface="Calibri"/>
            </a:endParaRPr>
          </a:p>
        </p:txBody>
      </p:sp>
      <p:pic>
        <p:nvPicPr>
          <p:cNvPr id="5" name="Picture 7">
            <a:extLst>
              <a:ext uri="{FF2B5EF4-FFF2-40B4-BE49-F238E27FC236}">
                <a16:creationId xmlns:a16="http://schemas.microsoft.com/office/drawing/2014/main" id="{B74983B1-EC61-4013-9652-DD91855999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0508" y="2418186"/>
            <a:ext cx="2647525" cy="355492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014497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6"/>
          <p:cNvSpPr/>
          <p:nvPr/>
        </p:nvSpPr>
        <p:spPr>
          <a:xfrm flipV="1">
            <a:off x="259306" y="492650"/>
            <a:ext cx="8625387" cy="647723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>
              <a:alpha val="68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633200"/>
          </a:xfrm>
        </p:spPr>
        <p:txBody>
          <a:bodyPr/>
          <a:lstStyle/>
          <a:p>
            <a:r>
              <a:rPr lang="pt-B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Roteiro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199" y="1541455"/>
            <a:ext cx="8427494" cy="4559093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pt-BR" sz="2300" b="1">
                <a:solidFill>
                  <a:schemeClr val="tx1">
                    <a:lumMod val="75000"/>
                    <a:lumOff val="25000"/>
                  </a:schemeClr>
                </a:solidFill>
              </a:rPr>
              <a:t>Abertura dos trabalhos </a:t>
            </a:r>
            <a:endParaRPr lang="en-US" sz="2300" b="1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pt-BR" sz="2300" b="1">
                <a:solidFill>
                  <a:schemeClr val="tx1">
                    <a:lumMod val="75000"/>
                    <a:lumOff val="25000"/>
                  </a:schemeClr>
                </a:solidFill>
              </a:rPr>
              <a:t>Revisão da Portaria de Instituição do CGD e Implantação da EGD</a:t>
            </a:r>
            <a:endParaRPr lang="en-US" sz="2300" b="1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pt-BR" sz="23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Assuntos Diversos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pt-BR" sz="2300" b="1">
                <a:solidFill>
                  <a:schemeClr val="tx1">
                    <a:lumMod val="75000"/>
                    <a:lumOff val="25000"/>
                  </a:schemeClr>
                </a:solidFill>
              </a:rPr>
              <a:t>Encerramento</a:t>
            </a:r>
            <a:endParaRPr lang="pt-BR" sz="2300" b="1">
              <a:solidFill>
                <a:schemeClr val="tx1">
                  <a:lumMod val="75000"/>
                  <a:lumOff val="25000"/>
                </a:schemeClr>
              </a:solidFill>
              <a:cs typeface="Calibri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31028EFE-167A-4755-ACF8-FD7D978E5958}"/>
              </a:ext>
            </a:extLst>
          </p:cNvPr>
          <p:cNvSpPr txBox="1"/>
          <p:nvPr/>
        </p:nvSpPr>
        <p:spPr>
          <a:xfrm>
            <a:off x="5642812" y="6446204"/>
            <a:ext cx="324188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just"/>
            <a:r>
              <a:rPr lang="pt-BR" sz="1050"/>
              <a:t>Fonte: Processo SEI nº </a:t>
            </a:r>
            <a:r>
              <a:rPr lang="pt-BR" sz="1050" b="1"/>
              <a:t>60586.000091/2022-95</a:t>
            </a:r>
          </a:p>
        </p:txBody>
      </p:sp>
    </p:spTree>
    <p:extLst>
      <p:ext uri="{BB962C8B-B14F-4D97-AF65-F5344CB8AC3E}">
        <p14:creationId xmlns:p14="http://schemas.microsoft.com/office/powerpoint/2010/main" val="6055808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>
          <a:xfrm>
            <a:off x="259305" y="1309915"/>
            <a:ext cx="8625387" cy="3816267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spcBef>
                <a:spcPts val="0"/>
              </a:spcBef>
            </a:pPr>
            <a:endParaRPr lang="pt-BR" sz="2300" b="1">
              <a:solidFill>
                <a:srgbClr val="FF0000"/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pt-BR" sz="2300" b="1"/>
              <a:t>Próxima reunião da Assessoria Técnica: </a:t>
            </a:r>
            <a:endParaRPr lang="pt-BR" sz="2300" b="1">
              <a:cs typeface="Calibri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pt-BR" sz="2300"/>
              <a:t>A DEFINIR</a:t>
            </a:r>
            <a:endParaRPr lang="pt-BR" sz="2300" b="1">
              <a:cs typeface="Calibri"/>
            </a:endParaRPr>
          </a:p>
          <a:p>
            <a:pPr algn="ctr">
              <a:spcBef>
                <a:spcPts val="0"/>
              </a:spcBef>
            </a:pPr>
            <a:endParaRPr lang="pt-BR" sz="2300">
              <a:ea typeface="+mn-lt"/>
              <a:cs typeface="+mn-lt"/>
            </a:endParaRPr>
          </a:p>
          <a:p>
            <a:pPr algn="ctr">
              <a:spcBef>
                <a:spcPts val="0"/>
              </a:spcBef>
            </a:pPr>
            <a:endParaRPr lang="pt-BR" sz="2300">
              <a:ea typeface="+mn-lt"/>
              <a:cs typeface="+mn-lt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pt-BR" sz="2300" b="1">
                <a:ea typeface="+mn-lt"/>
                <a:cs typeface="+mn-lt"/>
              </a:rPr>
              <a:t>Próxima reunião Ordinária do CGD:</a:t>
            </a:r>
            <a:r>
              <a:rPr lang="pt-BR" sz="2300">
                <a:ea typeface="+mn-lt"/>
                <a:cs typeface="+mn-lt"/>
              </a:rPr>
              <a:t> 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pt-BR" sz="2300">
                <a:ea typeface="+mn-lt"/>
                <a:cs typeface="+mn-lt"/>
              </a:rPr>
              <a:t>Junho de 2022</a:t>
            </a:r>
            <a:endParaRPr lang="pt-BR" sz="2300">
              <a:solidFill>
                <a:srgbClr val="000000"/>
              </a:solidFill>
              <a:cs typeface="Calibri"/>
            </a:endParaRPr>
          </a:p>
          <a:p>
            <a:pPr>
              <a:spcBef>
                <a:spcPts val="0"/>
              </a:spcBef>
            </a:pPr>
            <a:endParaRPr lang="pt-BR" sz="2300" b="1">
              <a:solidFill>
                <a:srgbClr val="FF0000"/>
              </a:solidFill>
              <a:cs typeface="Calibri"/>
            </a:endParaRPr>
          </a:p>
          <a:p>
            <a:pPr>
              <a:spcBef>
                <a:spcPts val="0"/>
              </a:spcBef>
            </a:pPr>
            <a:endParaRPr lang="pt-BR" sz="2300">
              <a:solidFill>
                <a:srgbClr val="FF0000"/>
              </a:solidFill>
              <a:cs typeface="Calibri"/>
            </a:endParaRPr>
          </a:p>
          <a:p>
            <a:pPr>
              <a:spcBef>
                <a:spcPts val="0"/>
              </a:spcBef>
            </a:pPr>
            <a:endParaRPr lang="pt-BR" sz="2300" b="1">
              <a:solidFill>
                <a:srgbClr val="FF0000"/>
              </a:solidFill>
              <a:cs typeface="Calibri"/>
            </a:endParaRPr>
          </a:p>
          <a:p>
            <a:pPr>
              <a:spcBef>
                <a:spcPts val="0"/>
              </a:spcBef>
            </a:pPr>
            <a:endParaRPr lang="pt-BR" sz="2300" b="1">
              <a:solidFill>
                <a:srgbClr val="FF0000"/>
              </a:solidFill>
              <a:cs typeface="Calibri"/>
            </a:endParaRPr>
          </a:p>
          <a:p>
            <a:pPr marL="0" indent="0">
              <a:spcBef>
                <a:spcPts val="0"/>
              </a:spcBef>
              <a:buNone/>
            </a:pPr>
            <a:endParaRPr lang="pt-BR" sz="2300">
              <a:solidFill>
                <a:srgbClr val="FF0000"/>
              </a:solidFill>
              <a:cs typeface="Calibri"/>
            </a:endParaRPr>
          </a:p>
          <a:p>
            <a:pPr marL="0" indent="0">
              <a:spcBef>
                <a:spcPts val="0"/>
              </a:spcBef>
              <a:buNone/>
            </a:pPr>
            <a:endParaRPr lang="pt-BR" sz="2300">
              <a:solidFill>
                <a:srgbClr val="FF0000"/>
              </a:solidFill>
              <a:cs typeface="Calibri"/>
            </a:endParaRPr>
          </a:p>
        </p:txBody>
      </p:sp>
      <p:sp>
        <p:nvSpPr>
          <p:cNvPr id="7" name="Round Diagonal Corner Rectangle 6"/>
          <p:cNvSpPr/>
          <p:nvPr/>
        </p:nvSpPr>
        <p:spPr>
          <a:xfrm flipV="1">
            <a:off x="259306" y="492650"/>
            <a:ext cx="8625387" cy="647723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>
              <a:alpha val="68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457200" y="500042"/>
            <a:ext cx="8229600" cy="633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Encerramento/Encaminhamentos</a:t>
            </a:r>
          </a:p>
        </p:txBody>
      </p:sp>
    </p:spTree>
    <p:extLst>
      <p:ext uri="{BB962C8B-B14F-4D97-AF65-F5344CB8AC3E}">
        <p14:creationId xmlns:p14="http://schemas.microsoft.com/office/powerpoint/2010/main" val="42672357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pre-MD-modelo-SG-Fi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4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267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6"/>
          <p:cNvSpPr/>
          <p:nvPr/>
        </p:nvSpPr>
        <p:spPr>
          <a:xfrm flipV="1">
            <a:off x="259306" y="492650"/>
            <a:ext cx="8625387" cy="647723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>
              <a:alpha val="68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633200"/>
          </a:xfrm>
        </p:spPr>
        <p:txBody>
          <a:bodyPr/>
          <a:lstStyle/>
          <a:p>
            <a:r>
              <a:rPr lang="pt-B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Roteiro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199" y="1541455"/>
            <a:ext cx="8427494" cy="4559093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pt-BR" sz="23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Abertura dos trabalhos </a:t>
            </a:r>
            <a:endParaRPr lang="en-US" sz="2300" b="1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pt-BR" sz="2300" b="1">
                <a:solidFill>
                  <a:schemeClr val="tx1">
                    <a:lumMod val="75000"/>
                    <a:lumOff val="25000"/>
                  </a:schemeClr>
                </a:solidFill>
              </a:rPr>
              <a:t>Revisão da Portaria de Instituição do CGD e Implantação da EGD</a:t>
            </a:r>
            <a:endParaRPr lang="en-US" sz="2300" b="1">
              <a:solidFill>
                <a:schemeClr val="tx1">
                  <a:lumMod val="75000"/>
                  <a:lumOff val="25000"/>
                </a:schemeClr>
              </a:solidFill>
              <a:cs typeface="Calibri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pt-BR" sz="2300" b="1">
                <a:solidFill>
                  <a:schemeClr val="tx1">
                    <a:lumMod val="75000"/>
                    <a:lumOff val="25000"/>
                  </a:schemeClr>
                </a:solidFill>
              </a:rPr>
              <a:t>Assuntos Diversos</a:t>
            </a:r>
            <a:endParaRPr lang="pt-BR" sz="2300" b="1">
              <a:solidFill>
                <a:schemeClr val="tx1">
                  <a:lumMod val="75000"/>
                  <a:lumOff val="25000"/>
                </a:schemeClr>
              </a:solidFill>
              <a:cs typeface="Calibri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pt-BR" sz="2300" b="1">
                <a:solidFill>
                  <a:schemeClr val="tx1">
                    <a:lumMod val="75000"/>
                    <a:lumOff val="25000"/>
                  </a:schemeClr>
                </a:solidFill>
              </a:rPr>
              <a:t>Encerramento</a:t>
            </a:r>
            <a:endParaRPr lang="pt-BR" sz="2300" b="1">
              <a:solidFill>
                <a:schemeClr val="tx1">
                  <a:lumMod val="75000"/>
                  <a:lumOff val="25000"/>
                </a:schemeClr>
              </a:solidFill>
              <a:cs typeface="Calibri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31028EFE-167A-4755-ACF8-FD7D978E5958}"/>
              </a:ext>
            </a:extLst>
          </p:cNvPr>
          <p:cNvSpPr txBox="1"/>
          <p:nvPr/>
        </p:nvSpPr>
        <p:spPr>
          <a:xfrm>
            <a:off x="5642812" y="6446204"/>
            <a:ext cx="324188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just"/>
            <a:r>
              <a:rPr lang="pt-BR" sz="1050"/>
              <a:t>Fonte: Processo SEI nº </a:t>
            </a:r>
            <a:r>
              <a:rPr lang="pt-BR" sz="1050" b="1"/>
              <a:t>60586.000091/2022-95</a:t>
            </a:r>
          </a:p>
        </p:txBody>
      </p:sp>
    </p:spTree>
    <p:extLst>
      <p:ext uri="{BB962C8B-B14F-4D97-AF65-F5344CB8AC3E}">
        <p14:creationId xmlns:p14="http://schemas.microsoft.com/office/powerpoint/2010/main" val="17713368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6"/>
          <p:cNvSpPr/>
          <p:nvPr/>
        </p:nvSpPr>
        <p:spPr>
          <a:xfrm flipV="1">
            <a:off x="259306" y="492650"/>
            <a:ext cx="8625387" cy="647723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>
              <a:alpha val="68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633200"/>
          </a:xfrm>
        </p:spPr>
        <p:txBody>
          <a:bodyPr/>
          <a:lstStyle/>
          <a:p>
            <a:r>
              <a:rPr lang="pt-B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Abertura dos trabalhos </a:t>
            </a:r>
          </a:p>
        </p:txBody>
      </p:sp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437673" y="1308388"/>
            <a:ext cx="8161071" cy="44702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</a:pPr>
            <a:r>
              <a:rPr lang="pt-BR" sz="2800" b="1"/>
              <a:t>Sistema de Administração dos Recursos de Tecnologia da Informação - SISP</a:t>
            </a:r>
            <a:endParaRPr lang="pt-BR" sz="2800" b="1">
              <a:cs typeface="Calibri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581447" y="2137643"/>
            <a:ext cx="8461871" cy="1754326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just">
              <a:tabLst>
                <a:tab pos="-206375" algn="l"/>
                <a:tab pos="-206375" algn="l"/>
                <a:tab pos="113665" algn="l"/>
              </a:tabLst>
            </a:pPr>
            <a:endParaRPr lang="pt-BR">
              <a:solidFill>
                <a:srgbClr val="FF0000"/>
              </a:solidFill>
              <a:ea typeface="+mn-lt"/>
              <a:cs typeface="+mn-lt"/>
            </a:endParaRPr>
          </a:p>
          <a:p>
            <a:pPr indent="-285750" algn="just">
              <a:buFont typeface="Wingdings" panose="05000000000000000000" pitchFamily="2" charset="2"/>
              <a:buChar char="ü"/>
              <a:tabLst>
                <a:tab pos="-206375" algn="l"/>
                <a:tab pos="-206375" algn="l"/>
                <a:tab pos="113665" algn="l"/>
              </a:tabLst>
            </a:pPr>
            <a:r>
              <a:rPr lang="pt-BR">
                <a:ea typeface="+mn-lt"/>
                <a:cs typeface="+mn-lt"/>
              </a:rPr>
              <a:t>Instituído pelo Decreto nº 7.579, de 11 de outubro de 2011, com o objetivo de organizar a operação, controle, supervisão e coordenação dos recursos de tecnologia da informação da administração direta, autárquica e fundacional do Poder Executivo Federal. </a:t>
            </a:r>
            <a:r>
              <a:rPr lang="pt-BR">
                <a:ea typeface="+mn-lt"/>
                <a:cs typeface="+mn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https://www.gov.br/governodigital/pt-br/sisp/sobre-o-sisp</a:t>
            </a:r>
          </a:p>
          <a:p>
            <a:pPr indent="-285750" algn="just">
              <a:buFont typeface="Wingdings" panose="05000000000000000000" pitchFamily="2" charset="2"/>
              <a:buChar char="ü"/>
              <a:tabLst>
                <a:tab pos="-206375" algn="l"/>
                <a:tab pos="-206375" algn="l"/>
                <a:tab pos="113665" algn="l"/>
              </a:tabLst>
            </a:pPr>
            <a:endParaRPr lang="pt-BR">
              <a:solidFill>
                <a:srgbClr val="FF0000"/>
              </a:solidFill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31028EFE-167A-4755-ACF8-FD7D978E5958}"/>
              </a:ext>
            </a:extLst>
          </p:cNvPr>
          <p:cNvSpPr txBox="1"/>
          <p:nvPr/>
        </p:nvSpPr>
        <p:spPr>
          <a:xfrm>
            <a:off x="5642812" y="6446204"/>
            <a:ext cx="324188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just"/>
            <a:r>
              <a:rPr lang="pt-BR" sz="1050"/>
              <a:t>Fonte: Processo SEI nº </a:t>
            </a:r>
            <a:r>
              <a:rPr lang="pt-BR" sz="1050" b="1"/>
              <a:t>60586.000245/2021-68</a:t>
            </a:r>
          </a:p>
        </p:txBody>
      </p:sp>
    </p:spTree>
    <p:extLst>
      <p:ext uri="{BB962C8B-B14F-4D97-AF65-F5344CB8AC3E}">
        <p14:creationId xmlns:p14="http://schemas.microsoft.com/office/powerpoint/2010/main" val="35165478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6"/>
          <p:cNvSpPr/>
          <p:nvPr/>
        </p:nvSpPr>
        <p:spPr>
          <a:xfrm flipV="1">
            <a:off x="241540" y="301922"/>
            <a:ext cx="8643153" cy="565092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>
              <a:alpha val="68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13898" y="369336"/>
            <a:ext cx="8493671" cy="46186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pt-BR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Abertura dos trabalhos </a:t>
            </a:r>
            <a:r>
              <a:rPr lang="pt-BR" sz="1400" b="1">
                <a:solidFill>
                  <a:schemeClr val="tx1">
                    <a:lumMod val="75000"/>
                    <a:lumOff val="25000"/>
                  </a:schemeClr>
                </a:solidFill>
              </a:rPr>
              <a:t>(PORTARIA GM-MD Nº 2746, de 29 de junho de 2021).</a:t>
            </a:r>
            <a:endParaRPr lang="pt-BR" sz="1200" b="1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r>
              <a:rPr lang="pt-BR" sz="2400" b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endParaRPr lang="pt-BR" sz="22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8" name="Conector reto 7"/>
          <p:cNvCxnSpPr>
            <a:cxnSpLocks/>
          </p:cNvCxnSpPr>
          <p:nvPr/>
        </p:nvCxnSpPr>
        <p:spPr>
          <a:xfrm>
            <a:off x="4636127" y="982990"/>
            <a:ext cx="0" cy="528133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aixaDeTexto 8"/>
          <p:cNvSpPr txBox="1"/>
          <p:nvPr/>
        </p:nvSpPr>
        <p:spPr>
          <a:xfrm>
            <a:off x="436770" y="1052009"/>
            <a:ext cx="3933415" cy="507831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 sz="1350" b="1"/>
              <a:t>Gabinete do Ministro da Defesa (GM) </a:t>
            </a:r>
          </a:p>
          <a:p>
            <a:pPr marL="285750" indent="-285750">
              <a:buFontTx/>
              <a:buChar char="-"/>
            </a:pPr>
            <a:r>
              <a:rPr lang="pt-BR" sz="1350" err="1"/>
              <a:t>Gen</a:t>
            </a:r>
            <a:r>
              <a:rPr lang="pt-BR" sz="1350"/>
              <a:t> </a:t>
            </a:r>
            <a:r>
              <a:rPr lang="pt-BR" sz="1350" err="1"/>
              <a:t>Div</a:t>
            </a:r>
            <a:r>
              <a:rPr lang="pt-BR" sz="1350"/>
              <a:t> R/1 Walmir Almada SCHNEIDER Filho </a:t>
            </a:r>
          </a:p>
          <a:p>
            <a:pPr marL="285750" indent="-285750">
              <a:buFontTx/>
              <a:buChar char="-"/>
            </a:pPr>
            <a:r>
              <a:rPr lang="pt-BR" sz="1350" err="1"/>
              <a:t>Ten</a:t>
            </a:r>
            <a:r>
              <a:rPr lang="pt-BR" sz="1350"/>
              <a:t> </a:t>
            </a:r>
            <a:r>
              <a:rPr lang="pt-BR" sz="1350" err="1"/>
              <a:t>Cel</a:t>
            </a:r>
            <a:r>
              <a:rPr lang="pt-BR" sz="1350"/>
              <a:t> Roberto Mahmud DRUMOND </a:t>
            </a:r>
            <a:r>
              <a:rPr lang="pt-BR" sz="1350" err="1"/>
              <a:t>Rhaddour</a:t>
            </a:r>
            <a:r>
              <a:rPr lang="pt-BR" sz="1350"/>
              <a:t> </a:t>
            </a:r>
          </a:p>
          <a:p>
            <a:endParaRPr lang="pt-BR" sz="1350"/>
          </a:p>
          <a:p>
            <a:r>
              <a:rPr lang="pt-BR" sz="1350" b="1"/>
              <a:t>Gabinete do Estado-Maior Conjunto das Forças Armadas (EMCFA)</a:t>
            </a:r>
            <a:endParaRPr lang="pt-BR" sz="1350" b="1">
              <a:cs typeface="Calibri"/>
            </a:endParaRPr>
          </a:p>
          <a:p>
            <a:pPr marL="285750" indent="-285750">
              <a:buFontTx/>
              <a:buChar char="-"/>
            </a:pPr>
            <a:r>
              <a:rPr lang="pt-BR" sz="1350" err="1"/>
              <a:t>Maj</a:t>
            </a:r>
            <a:r>
              <a:rPr lang="pt-BR" sz="1350"/>
              <a:t> </a:t>
            </a:r>
            <a:r>
              <a:rPr lang="pt-BR" sz="1350" err="1"/>
              <a:t>Brig</a:t>
            </a:r>
            <a:r>
              <a:rPr lang="pt-BR" sz="1350"/>
              <a:t> Ar FLÁVIO Luiz de Oliveira Pinto </a:t>
            </a:r>
          </a:p>
          <a:p>
            <a:pPr marL="285750" indent="-285750">
              <a:buFontTx/>
              <a:buChar char="-"/>
            </a:pPr>
            <a:r>
              <a:rPr lang="pt-BR" sz="1350" err="1"/>
              <a:t>Cel</a:t>
            </a:r>
            <a:r>
              <a:rPr lang="pt-BR" sz="1350"/>
              <a:t> (FAB) Marcelo MUCIOLO Vieira </a:t>
            </a:r>
          </a:p>
          <a:p>
            <a:pPr marL="285750" indent="-285750">
              <a:buFontTx/>
              <a:buChar char="-"/>
            </a:pPr>
            <a:endParaRPr lang="pt-BR" sz="1350" b="1">
              <a:cs typeface="Calibri"/>
            </a:endParaRPr>
          </a:p>
          <a:p>
            <a:r>
              <a:rPr lang="pt-BR" sz="1350" b="1"/>
              <a:t>Chefia de Operações Conjuntas (CHOC) </a:t>
            </a:r>
            <a:endParaRPr lang="pt-BR" sz="1350" b="1">
              <a:cs typeface="Calibri"/>
            </a:endParaRPr>
          </a:p>
          <a:p>
            <a:pPr marL="285750" indent="-285750">
              <a:buFontTx/>
              <a:buChar char="-"/>
            </a:pPr>
            <a:r>
              <a:rPr lang="it-IT" sz="1350"/>
              <a:t>C Alte (FN) PAULO ROBERTO Saraiva </a:t>
            </a:r>
          </a:p>
          <a:p>
            <a:pPr marL="285750" indent="-285750">
              <a:buFontTx/>
              <a:buChar char="-"/>
            </a:pPr>
            <a:r>
              <a:rPr lang="pt-BR" sz="1350" err="1"/>
              <a:t>Cel</a:t>
            </a:r>
            <a:r>
              <a:rPr lang="pt-BR" sz="1350"/>
              <a:t> (FAB) Leonardo de Holanda MENCARINI </a:t>
            </a:r>
          </a:p>
          <a:p>
            <a:endParaRPr lang="pt-BR" sz="1350" b="1">
              <a:cs typeface="Calibri"/>
            </a:endParaRPr>
          </a:p>
          <a:p>
            <a:r>
              <a:rPr lang="pt-BR" sz="1350" b="1"/>
              <a:t>Chefia de Assuntos Estratégicos (CAE)</a:t>
            </a:r>
            <a:endParaRPr lang="pt" sz="1350" b="1"/>
          </a:p>
          <a:p>
            <a:pPr marL="285750" indent="-285750">
              <a:buFontTx/>
              <a:buChar char="-"/>
            </a:pPr>
            <a:r>
              <a:rPr lang="pt-BR" sz="1350" err="1"/>
              <a:t>Brig</a:t>
            </a:r>
            <a:r>
              <a:rPr lang="pt-BR" sz="1350"/>
              <a:t> Ar Marcelo Lobão SCHIAVO </a:t>
            </a:r>
          </a:p>
          <a:p>
            <a:pPr marL="285750" indent="-285750">
              <a:buFontTx/>
              <a:buChar char="-"/>
            </a:pPr>
            <a:r>
              <a:rPr lang="es-ES" sz="1350"/>
              <a:t>CF Gustavo Adolfo El-</a:t>
            </a:r>
            <a:r>
              <a:rPr lang="es-ES" sz="1350" err="1"/>
              <a:t>Kik</a:t>
            </a:r>
            <a:r>
              <a:rPr lang="es-ES" sz="1350"/>
              <a:t> DAMASCENO </a:t>
            </a:r>
          </a:p>
          <a:p>
            <a:pPr marL="285750" indent="-285750">
              <a:buFontTx/>
              <a:buChar char="-"/>
            </a:pPr>
            <a:endParaRPr lang="es-ES" sz="1350" b="1">
              <a:cs typeface="Calibri"/>
            </a:endParaRPr>
          </a:p>
          <a:p>
            <a:r>
              <a:rPr lang="pt-BR" sz="1350" b="1"/>
              <a:t>Subchefia de Mobilização (CHELOG)</a:t>
            </a:r>
            <a:endParaRPr lang="pt-BR" sz="1350" b="1">
              <a:cs typeface="Calibri"/>
            </a:endParaRPr>
          </a:p>
          <a:p>
            <a:pPr marL="285750" indent="-285750">
              <a:buFontTx/>
              <a:buChar char="-"/>
            </a:pPr>
            <a:r>
              <a:rPr lang="pt-BR" sz="1350" err="1"/>
              <a:t>Brig</a:t>
            </a:r>
            <a:r>
              <a:rPr lang="pt-BR" sz="1350"/>
              <a:t> </a:t>
            </a:r>
            <a:r>
              <a:rPr lang="pt-BR" sz="1350" err="1"/>
              <a:t>Int</a:t>
            </a:r>
            <a:r>
              <a:rPr lang="pt-BR" sz="1350"/>
              <a:t> Gilson Alves de ALMEIDA JUNIOR </a:t>
            </a:r>
            <a:endParaRPr lang="pt-BR" sz="1350">
              <a:cs typeface="Calibri"/>
            </a:endParaRPr>
          </a:p>
          <a:p>
            <a:pPr marL="285750" indent="-285750">
              <a:buFontTx/>
              <a:buChar char="-"/>
            </a:pPr>
            <a:r>
              <a:rPr lang="pt-BR" sz="1350"/>
              <a:t>CMG Ernesto RADEMAKER Martins </a:t>
            </a:r>
          </a:p>
          <a:p>
            <a:endParaRPr lang="pt-BR" sz="1350"/>
          </a:p>
          <a:p>
            <a:r>
              <a:rPr lang="pt-BR" sz="1350" b="1"/>
              <a:t>Gabinete da </a:t>
            </a:r>
            <a:r>
              <a:rPr lang="pt-BR" sz="1350" b="1" err="1"/>
              <a:t>Secretaria-Geral</a:t>
            </a:r>
            <a:r>
              <a:rPr lang="pt-BR" sz="1350" b="1"/>
              <a:t> (SG)</a:t>
            </a:r>
            <a:endParaRPr lang="pt-BR" sz="1350" b="1">
              <a:cs typeface="Calibri"/>
            </a:endParaRPr>
          </a:p>
          <a:p>
            <a:pPr marL="285750" indent="-285750">
              <a:buFontTx/>
              <a:buChar char="-"/>
            </a:pPr>
            <a:r>
              <a:rPr lang="pt-BR" sz="1350"/>
              <a:t>SC Mario Luiz </a:t>
            </a:r>
            <a:r>
              <a:rPr lang="pt-BR" sz="1350" err="1"/>
              <a:t>Jathaly</a:t>
            </a:r>
            <a:r>
              <a:rPr lang="pt-BR" sz="1350"/>
              <a:t> FONSECA </a:t>
            </a:r>
            <a:endParaRPr lang="pt" sz="1350"/>
          </a:p>
          <a:p>
            <a:pPr marL="285750" indent="-285750">
              <a:buFontTx/>
              <a:buChar char="-"/>
            </a:pPr>
            <a:r>
              <a:rPr lang="pt" sz="1350"/>
              <a:t>Cel R1 Charles Estevam de Oliveira HASLER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4717586" y="972855"/>
            <a:ext cx="4149107" cy="528606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 sz="1350" b="1"/>
              <a:t>Secretaria de Produtos de Defesa (SEPROD)</a:t>
            </a:r>
            <a:endParaRPr lang="pt" sz="1350" b="1"/>
          </a:p>
          <a:p>
            <a:pPr marL="285750" indent="-285750">
              <a:buFontTx/>
              <a:buChar char="-"/>
            </a:pPr>
            <a:r>
              <a:rPr lang="pt-BR" sz="1350"/>
              <a:t>C </a:t>
            </a:r>
            <a:r>
              <a:rPr lang="pt-BR" sz="1350" err="1"/>
              <a:t>Alte</a:t>
            </a:r>
            <a:r>
              <a:rPr lang="pt-BR" sz="1350"/>
              <a:t> SÉRGIO LUCAS da Silva </a:t>
            </a:r>
          </a:p>
          <a:p>
            <a:pPr marL="285750" indent="-285750">
              <a:buFontTx/>
              <a:buChar char="-"/>
            </a:pPr>
            <a:r>
              <a:rPr lang="pt" sz="1350"/>
              <a:t> </a:t>
            </a:r>
            <a:r>
              <a:rPr lang="pt-BR" sz="1350"/>
              <a:t>SC DANIEL Santana Fernandes </a:t>
            </a:r>
            <a:endParaRPr lang="pt" sz="1350"/>
          </a:p>
          <a:p>
            <a:endParaRPr lang="pt" sz="1350"/>
          </a:p>
          <a:p>
            <a:r>
              <a:rPr lang="pt-BR" sz="1350" b="1"/>
              <a:t>Secretaria de Pessoal, Ensino, Saúde e Desporto (SEPESD)</a:t>
            </a:r>
            <a:endParaRPr lang="pt-BR" sz="1350" b="1">
              <a:cs typeface="Calibri"/>
            </a:endParaRPr>
          </a:p>
          <a:p>
            <a:pPr marL="285750" indent="-285750">
              <a:buFontTx/>
              <a:buChar char="-"/>
            </a:pPr>
            <a:r>
              <a:rPr lang="pt-BR" sz="1350"/>
              <a:t>SC HERVAL Lacerda Alves </a:t>
            </a:r>
          </a:p>
          <a:p>
            <a:pPr marL="285750" indent="-285750">
              <a:buFontTx/>
              <a:buChar char="-"/>
            </a:pPr>
            <a:r>
              <a:rPr lang="pt-BR" sz="1350"/>
              <a:t>SC HENRIQUE de Almeida Cardoso </a:t>
            </a:r>
            <a:endParaRPr lang="pt-BR" sz="1350">
              <a:cs typeface="Calibri"/>
            </a:endParaRPr>
          </a:p>
          <a:p>
            <a:endParaRPr lang="pt" sz="1350"/>
          </a:p>
          <a:p>
            <a:r>
              <a:rPr lang="pt-BR" sz="1350" b="1"/>
              <a:t>Secretaria de Orçamento e Organização Institucional (SEORI)</a:t>
            </a:r>
            <a:endParaRPr lang="pt-BR" sz="1350" b="1">
              <a:cs typeface="Calibri"/>
            </a:endParaRPr>
          </a:p>
          <a:p>
            <a:pPr marL="285750" indent="-285750">
              <a:buFontTx/>
              <a:buChar char="-"/>
            </a:pPr>
            <a:r>
              <a:rPr lang="pt-BR" sz="1350"/>
              <a:t>SC TARCIANA Barreto Sá </a:t>
            </a:r>
            <a:endParaRPr lang="pt-BR" sz="1350">
              <a:cs typeface="Calibri"/>
            </a:endParaRPr>
          </a:p>
          <a:p>
            <a:pPr marL="285750" indent="-285750">
              <a:buFontTx/>
              <a:buChar char="-"/>
            </a:pPr>
            <a:r>
              <a:rPr lang="pt-BR" sz="1350"/>
              <a:t>SC EUGÊNIO Marcello Borges Peres </a:t>
            </a:r>
          </a:p>
          <a:p>
            <a:endParaRPr lang="pt" sz="1350"/>
          </a:p>
          <a:p>
            <a:r>
              <a:rPr lang="pt-BR" sz="1350" b="1"/>
              <a:t>Centro Gestor Operacional do Sistema de Proteção da Amazônia (CENSIPAM)</a:t>
            </a:r>
            <a:endParaRPr lang="pt" sz="1350" b="1"/>
          </a:p>
          <a:p>
            <a:pPr marL="285750" indent="-285750">
              <a:buFontTx/>
              <a:buChar char="-"/>
            </a:pPr>
            <a:r>
              <a:rPr lang="pt-BR" sz="1350"/>
              <a:t>SC RENATA </a:t>
            </a:r>
            <a:r>
              <a:rPr lang="pt-BR" sz="1350" err="1"/>
              <a:t>Bitar</a:t>
            </a:r>
            <a:r>
              <a:rPr lang="pt-BR" sz="1350"/>
              <a:t> TIVERON </a:t>
            </a:r>
          </a:p>
          <a:p>
            <a:pPr marL="285750" indent="-285750">
              <a:buFontTx/>
              <a:buChar char="-"/>
            </a:pPr>
            <a:r>
              <a:rPr lang="pt-BR" sz="1350"/>
              <a:t>SC FRANCISCO ENEDELSON Passos da </a:t>
            </a:r>
            <a:r>
              <a:rPr lang="pt-BR" sz="1350" err="1"/>
              <a:t>Maceno</a:t>
            </a:r>
            <a:r>
              <a:rPr lang="pt-BR" sz="1350"/>
              <a:t> </a:t>
            </a:r>
          </a:p>
          <a:p>
            <a:pPr marL="285750" indent="-285750">
              <a:buFontTx/>
              <a:buChar char="-"/>
            </a:pPr>
            <a:endParaRPr lang="pt-BR" sz="1350"/>
          </a:p>
          <a:p>
            <a:r>
              <a:rPr lang="pt-BR" sz="1350" b="1"/>
              <a:t>Encarregada pelo Tratamento de Dados Pessoais</a:t>
            </a:r>
            <a:endParaRPr lang="pt-BR" sz="1350" b="1">
              <a:cs typeface="Calibri"/>
            </a:endParaRPr>
          </a:p>
          <a:p>
            <a:r>
              <a:rPr lang="pt-BR" sz="1350"/>
              <a:t>-     CMG -     (RM1-T) MÁRCIA Soares Da Cunha  </a:t>
            </a:r>
          </a:p>
          <a:p>
            <a:endParaRPr lang="pt-BR" sz="1350"/>
          </a:p>
          <a:p>
            <a:r>
              <a:rPr lang="pt-BR" sz="1350" b="1"/>
              <a:t>Departamento de Tecnologia da Informação (DETIC)</a:t>
            </a:r>
            <a:endParaRPr lang="pt-BR" sz="1350" b="1">
              <a:cs typeface="Calibri"/>
            </a:endParaRPr>
          </a:p>
          <a:p>
            <a:r>
              <a:rPr lang="pt-BR" sz="1350"/>
              <a:t>-     C </a:t>
            </a:r>
            <a:r>
              <a:rPr lang="pt-BR" sz="1350" err="1"/>
              <a:t>Alte</a:t>
            </a:r>
            <a:r>
              <a:rPr lang="pt-BR" sz="1350"/>
              <a:t> JEFERSON Denis Cruz de Medeiros </a:t>
            </a:r>
            <a:endParaRPr lang="en-US" sz="1350"/>
          </a:p>
          <a:p>
            <a:r>
              <a:rPr lang="pt-BR" sz="1350"/>
              <a:t>-     </a:t>
            </a:r>
            <a:r>
              <a:rPr lang="pt-BR" sz="1350" err="1"/>
              <a:t>Cel</a:t>
            </a:r>
            <a:r>
              <a:rPr lang="pt-BR" sz="1350"/>
              <a:t> R1 (FAB) André Luís Maia BARUFFALDI 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31028EFE-167A-4755-ACF8-FD7D978E5958}"/>
              </a:ext>
            </a:extLst>
          </p:cNvPr>
          <p:cNvSpPr txBox="1"/>
          <p:nvPr/>
        </p:nvSpPr>
        <p:spPr>
          <a:xfrm>
            <a:off x="5642812" y="6446204"/>
            <a:ext cx="324188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just"/>
            <a:r>
              <a:rPr lang="pt-BR" sz="1050"/>
              <a:t>Fonte: Processo SEI nº </a:t>
            </a:r>
            <a:r>
              <a:rPr lang="pt-BR" sz="1050" b="1"/>
              <a:t>60586.000245/2021-68</a:t>
            </a:r>
          </a:p>
        </p:txBody>
      </p:sp>
    </p:spTree>
    <p:extLst>
      <p:ext uri="{BB962C8B-B14F-4D97-AF65-F5344CB8AC3E}">
        <p14:creationId xmlns:p14="http://schemas.microsoft.com/office/powerpoint/2010/main" val="41461844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60029" y="3372379"/>
            <a:ext cx="5424664" cy="2856073"/>
          </a:xfrm>
          <a:prstGeom prst="rect">
            <a:avLst/>
          </a:prstGeom>
        </p:spPr>
      </p:pic>
      <p:sp>
        <p:nvSpPr>
          <p:cNvPr id="4" name="Round Diagonal Corner Rectangle 6"/>
          <p:cNvSpPr/>
          <p:nvPr/>
        </p:nvSpPr>
        <p:spPr>
          <a:xfrm flipV="1">
            <a:off x="241540" y="301922"/>
            <a:ext cx="8643153" cy="565092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>
              <a:alpha val="68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13898" y="369336"/>
            <a:ext cx="8493671" cy="461860"/>
          </a:xfrm>
        </p:spPr>
        <p:txBody>
          <a:bodyPr>
            <a:noAutofit/>
          </a:bodyPr>
          <a:lstStyle/>
          <a:p>
            <a:pPr marL="0" lvl="1" indent="0">
              <a:buNone/>
            </a:pPr>
            <a:r>
              <a:rPr lang="pt-BR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Abertura dos trabalhos </a:t>
            </a:r>
            <a:r>
              <a:rPr lang="pt-BR" sz="1400" b="1">
                <a:solidFill>
                  <a:schemeClr val="tx1">
                    <a:lumMod val="75000"/>
                    <a:lumOff val="25000"/>
                  </a:schemeClr>
                </a:solidFill>
              </a:rPr>
              <a:t>(</a:t>
            </a:r>
            <a:r>
              <a:rPr lang="pt-BR" sz="1400"/>
              <a:t>Processo SEI nº </a:t>
            </a:r>
            <a:r>
              <a:rPr lang="pt-BR" sz="1400" b="1"/>
              <a:t>60586.000245/2021-68</a:t>
            </a:r>
            <a:r>
              <a:rPr lang="pt-BR" sz="1400"/>
              <a:t>).</a:t>
            </a:r>
          </a:p>
          <a:p>
            <a:pPr marL="0" indent="0">
              <a:buNone/>
            </a:pPr>
            <a:r>
              <a:rPr lang="pt-BR" sz="2400" b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endParaRPr lang="pt-BR" sz="2200" b="1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3898" y="1348091"/>
            <a:ext cx="4740238" cy="2838898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5054135" y="1681244"/>
            <a:ext cx="383055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85750" algn="just">
              <a:buFont typeface="Wingdings" panose="05000000000000000000" pitchFamily="2" charset="2"/>
              <a:buChar char="ü"/>
              <a:tabLst>
                <a:tab pos="-206375" algn="l"/>
                <a:tab pos="-206375" algn="l"/>
                <a:tab pos="113665" algn="l"/>
              </a:tabLst>
            </a:pPr>
            <a:r>
              <a:rPr lang="pt-BR" sz="1600" b="1">
                <a:ea typeface="Times New Roman" panose="02020603050405020304" pitchFamily="18" charset="0"/>
              </a:rPr>
              <a:t>PORTARIA GM-MD Nº 2746, de 29 de junho de 2021</a:t>
            </a:r>
            <a:r>
              <a:rPr lang="pt-BR" sz="1600"/>
              <a:t> (Designação e composição do CGD) </a:t>
            </a:r>
            <a:endParaRPr lang="pt-BR" sz="1600" b="1">
              <a:ea typeface="Times New Roman" panose="02020603050405020304" pitchFamily="18" charset="0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470005" y="4669791"/>
            <a:ext cx="29882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85750" algn="just">
              <a:buFont typeface="Wingdings" panose="05000000000000000000" pitchFamily="2" charset="2"/>
              <a:buChar char="ü"/>
              <a:tabLst>
                <a:tab pos="-206375" algn="l"/>
                <a:tab pos="-206375" algn="l"/>
                <a:tab pos="113665" algn="l"/>
              </a:tabLst>
            </a:pPr>
            <a:r>
              <a:rPr lang="pt-BR" sz="1600" b="1">
                <a:ea typeface="Times New Roman" panose="02020603050405020304" pitchFamily="18" charset="0"/>
              </a:rPr>
              <a:t>PORTARIA NORMATIVA GM-MD Nº 54, de 29 de junho de 2020</a:t>
            </a:r>
            <a:r>
              <a:rPr lang="pt-BR" sz="1600"/>
              <a:t> (Instituição do CGD do MD) </a:t>
            </a:r>
            <a:endParaRPr lang="pt-BR" sz="1600" b="1">
              <a:ea typeface="Times New Roman" panose="02020603050405020304" pitchFamily="18" charset="0"/>
            </a:endParaRP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31028EFE-167A-4755-ACF8-FD7D978E5958}"/>
              </a:ext>
            </a:extLst>
          </p:cNvPr>
          <p:cNvSpPr txBox="1"/>
          <p:nvPr/>
        </p:nvSpPr>
        <p:spPr>
          <a:xfrm>
            <a:off x="5642812" y="6446204"/>
            <a:ext cx="324188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just"/>
            <a:r>
              <a:rPr lang="pt-BR" sz="1050"/>
              <a:t>Fonte: Processo SEI nº </a:t>
            </a:r>
            <a:r>
              <a:rPr lang="pt-BR" sz="1050" b="1"/>
              <a:t>60586.000091/2022-95</a:t>
            </a:r>
          </a:p>
        </p:txBody>
      </p:sp>
    </p:spTree>
    <p:extLst>
      <p:ext uri="{BB962C8B-B14F-4D97-AF65-F5344CB8AC3E}">
        <p14:creationId xmlns:p14="http://schemas.microsoft.com/office/powerpoint/2010/main" val="41205031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6"/>
          <p:cNvSpPr/>
          <p:nvPr/>
        </p:nvSpPr>
        <p:spPr>
          <a:xfrm flipV="1">
            <a:off x="259306" y="492650"/>
            <a:ext cx="8625387" cy="647723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>
              <a:alpha val="68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633200"/>
          </a:xfrm>
        </p:spPr>
        <p:txBody>
          <a:bodyPr/>
          <a:lstStyle/>
          <a:p>
            <a:r>
              <a:rPr lang="pt-B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Roteiro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199" y="1541455"/>
            <a:ext cx="8427494" cy="4559093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pt-BR" sz="2300" b="1">
                <a:solidFill>
                  <a:schemeClr val="tx1">
                    <a:lumMod val="75000"/>
                    <a:lumOff val="25000"/>
                  </a:schemeClr>
                </a:solidFill>
              </a:rPr>
              <a:t>Abertura dos trabalhos </a:t>
            </a:r>
            <a:endParaRPr lang="en-US" sz="2300" b="1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pt-BR" sz="23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Revisão da Portaria de Instituição do CGD e Implantação da EGD</a:t>
            </a:r>
            <a:endParaRPr lang="en-US" sz="23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pt-BR" sz="2300" b="1">
                <a:solidFill>
                  <a:schemeClr val="tx1">
                    <a:lumMod val="75000"/>
                    <a:lumOff val="25000"/>
                  </a:schemeClr>
                </a:solidFill>
              </a:rPr>
              <a:t>Assuntos Diversos</a:t>
            </a:r>
            <a:endParaRPr lang="pt-BR" sz="2300" b="1">
              <a:solidFill>
                <a:schemeClr val="tx1">
                  <a:lumMod val="75000"/>
                  <a:lumOff val="25000"/>
                </a:schemeClr>
              </a:solidFill>
              <a:cs typeface="Calibri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pt-BR" sz="2300" b="1">
                <a:solidFill>
                  <a:schemeClr val="tx1">
                    <a:lumMod val="75000"/>
                    <a:lumOff val="25000"/>
                  </a:schemeClr>
                </a:solidFill>
              </a:rPr>
              <a:t>Encerramento</a:t>
            </a:r>
            <a:endParaRPr lang="pt-BR" sz="2300" b="1">
              <a:solidFill>
                <a:schemeClr val="tx1">
                  <a:lumMod val="75000"/>
                  <a:lumOff val="25000"/>
                </a:schemeClr>
              </a:solidFill>
              <a:cs typeface="Calibri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31028EFE-167A-4755-ACF8-FD7D978E5958}"/>
              </a:ext>
            </a:extLst>
          </p:cNvPr>
          <p:cNvSpPr txBox="1"/>
          <p:nvPr/>
        </p:nvSpPr>
        <p:spPr>
          <a:xfrm>
            <a:off x="5642812" y="6446204"/>
            <a:ext cx="324188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just"/>
            <a:r>
              <a:rPr lang="pt-BR" sz="1050"/>
              <a:t>Fonte: Processo SEI nº </a:t>
            </a:r>
            <a:r>
              <a:rPr lang="pt-BR" sz="1050" b="1"/>
              <a:t>60586.000091/2022-95</a:t>
            </a:r>
          </a:p>
        </p:txBody>
      </p:sp>
    </p:spTree>
    <p:extLst>
      <p:ext uri="{BB962C8B-B14F-4D97-AF65-F5344CB8AC3E}">
        <p14:creationId xmlns:p14="http://schemas.microsoft.com/office/powerpoint/2010/main" val="39720413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 flipV="1">
            <a:off x="259306" y="381810"/>
            <a:ext cx="8625387" cy="647723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>
              <a:alpha val="68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308114" y="349446"/>
            <a:ext cx="8517833" cy="6431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pt-PT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Portaria de Instituição do CGD</a:t>
            </a:r>
            <a:endParaRPr lang="pt-BR" sz="32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4329190" y="1239878"/>
            <a:ext cx="4558597" cy="461664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/>
            <a:r>
              <a:rPr lang="pt-BR" sz="1400" b="1"/>
              <a:t>Validação da </a:t>
            </a:r>
            <a:r>
              <a:rPr lang="pt-BR" sz="1400" b="1" u="sng"/>
              <a:t>PORTARIA DE INSTITUIÇÃO DO CGD</a:t>
            </a:r>
            <a:r>
              <a:rPr lang="pt-BR" sz="1400" b="1"/>
              <a:t>: </a:t>
            </a:r>
            <a:r>
              <a:rPr lang="pt-BR" sz="1400"/>
              <a:t> </a:t>
            </a:r>
          </a:p>
          <a:p>
            <a:pPr marL="285750" indent="-285750" algn="just">
              <a:buFontTx/>
              <a:buChar char="-"/>
            </a:pPr>
            <a:endParaRPr lang="pt-BR" sz="14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buFont typeface="Arial"/>
              <a:buChar char="•"/>
            </a:pPr>
            <a:r>
              <a:rPr lang="pt-BR" sz="1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Pontos de alinhamento para a reunião:</a:t>
            </a:r>
          </a:p>
          <a:p>
            <a:pPr algn="just"/>
            <a:endParaRPr lang="pt-BR" sz="14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pt-BR" sz="1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pt-BR" sz="1400" b="1" u="sng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CAPÍTULO IV, SEÇÃO I, ART. 7º, § 1º:</a:t>
            </a:r>
            <a:r>
              <a:rPr lang="pt-BR" sz="1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solicitou-se </a:t>
            </a:r>
            <a:r>
              <a:rPr lang="pt-BR" sz="1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rever os incisos I a V</a:t>
            </a:r>
            <a:r>
              <a:rPr lang="pt-BR" sz="1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quanto as restrições (CCE 15) da composição ser apenas para: SG, </a:t>
            </a:r>
            <a:r>
              <a:rPr lang="pt-BR" sz="140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Gab</a:t>
            </a:r>
            <a:r>
              <a:rPr lang="pt-BR" sz="1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EMCFA, CHOC, CAE e CHELOG, conforme consta na minuta.</a:t>
            </a:r>
            <a:endParaRPr lang="pt-BR"/>
          </a:p>
          <a:p>
            <a:pPr algn="just"/>
            <a:endParaRPr lang="pt-BR" sz="14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lt"/>
              <a:cs typeface="+mn-lt"/>
            </a:endParaRPr>
          </a:p>
          <a:p>
            <a:pPr algn="just"/>
            <a:r>
              <a:rPr lang="pt-BR" sz="1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lt"/>
                <a:cs typeface="+mn-lt"/>
              </a:rPr>
              <a:t>- </a:t>
            </a:r>
            <a:r>
              <a:rPr lang="pt-BR" sz="1400" b="1" u="sng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lt"/>
                <a:cs typeface="+mn-lt"/>
              </a:rPr>
              <a:t>NO CAPÍTULO IV, SEÇÃO I, ART. 7º, § </a:t>
            </a:r>
            <a:r>
              <a:rPr lang="pt-BR" sz="1400" b="1" u="sng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3º</a:t>
            </a:r>
            <a:r>
              <a:rPr lang="pt-BR" sz="1400" b="1" u="sng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lt"/>
                <a:cs typeface="+mn-lt"/>
              </a:rPr>
              <a:t>:</a:t>
            </a:r>
            <a:r>
              <a:rPr lang="pt-BR" sz="1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houve ajuste de semântica.</a:t>
            </a:r>
            <a:endParaRPr lang="pt-BR">
              <a:cs typeface="Calibri"/>
            </a:endParaRPr>
          </a:p>
          <a:p>
            <a:pPr algn="just"/>
            <a:endParaRPr lang="pt-BR" sz="14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pt-BR" sz="1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pt-BR" sz="1400" b="1" u="sng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CAPÍTULO IV, SEÇÃO I, ART. 7º, § 4º:</a:t>
            </a:r>
            <a:r>
              <a:rPr lang="pt-BR" sz="1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Foram solicitados </a:t>
            </a:r>
            <a:r>
              <a:rPr lang="pt-BR" sz="1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ajustes textuais.</a:t>
            </a:r>
            <a:endParaRPr lang="pt-BR" sz="140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/>
            </a:endParaRPr>
          </a:p>
          <a:p>
            <a:pPr algn="just"/>
            <a:endParaRPr lang="pt-BR" sz="14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pt-BR" sz="1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pt-BR" sz="1400" b="1" u="sng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CAPÍTULO IV, SEÇÃO III, ART. 12º:</a:t>
            </a:r>
            <a:r>
              <a:rPr lang="pt-BR" sz="1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houve dúvidas quanto aos membros presentes, incluindo aqueles em videoconferência, quanto a sua participação durante a reunião.</a:t>
            </a:r>
            <a:endParaRPr lang="pt-BR" sz="14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/>
            </a:endParaRPr>
          </a:p>
          <a:p>
            <a:pPr marL="285750" indent="-285750" algn="just">
              <a:buFontTx/>
              <a:buChar char="-"/>
            </a:pPr>
            <a:endParaRPr lang="pt-BR" sz="14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/>
            </a:endParaRPr>
          </a:p>
          <a:p>
            <a:pPr algn="just"/>
            <a:endParaRPr lang="pt-BR" sz="1400">
              <a:ea typeface="+mn-lt"/>
              <a:cs typeface="+mn-lt"/>
            </a:endParaRPr>
          </a:p>
        </p:txBody>
      </p:sp>
      <p:pic>
        <p:nvPicPr>
          <p:cNvPr id="2" name="Imagem 3" descr="Texto&#10;&#10;Descrição gerada automaticamente">
            <a:extLst>
              <a:ext uri="{FF2B5EF4-FFF2-40B4-BE49-F238E27FC236}">
                <a16:creationId xmlns:a16="http://schemas.microsoft.com/office/drawing/2014/main" id="{2A4C018D-313A-5C95-27A9-E4C073E58A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517" y="1198167"/>
            <a:ext cx="3807124" cy="47923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376624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 flipV="1">
            <a:off x="259306" y="381810"/>
            <a:ext cx="8625387" cy="647723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>
              <a:alpha val="68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308114" y="349446"/>
            <a:ext cx="8517833" cy="6431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pt-PT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Portaria de Instituição do CGD</a:t>
            </a:r>
            <a:endParaRPr lang="pt-BR" sz="32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2" name="Imagem 3" descr="Texto&#10;&#10;Descrição gerada automaticamente">
            <a:extLst>
              <a:ext uri="{FF2B5EF4-FFF2-40B4-BE49-F238E27FC236}">
                <a16:creationId xmlns:a16="http://schemas.microsoft.com/office/drawing/2014/main" id="{2A4C018D-313A-5C95-27A9-E4C073E58A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061" y="1198167"/>
            <a:ext cx="3807124" cy="47923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CaixaDeTexto 2"/>
          <p:cNvSpPr txBox="1"/>
          <p:nvPr/>
        </p:nvSpPr>
        <p:spPr>
          <a:xfrm>
            <a:off x="4521315" y="2944949"/>
            <a:ext cx="425424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/>
              <a:t>Portaria de Instituição do CGD</a:t>
            </a:r>
          </a:p>
          <a:p>
            <a:pPr algn="ctr"/>
            <a:r>
              <a:rPr lang="pt-BR"/>
              <a:t>Link de acesso: </a:t>
            </a:r>
          </a:p>
          <a:p>
            <a:pPr algn="ctr"/>
            <a:r>
              <a:rPr lang="pt-BR">
                <a:hlinkClick r:id="rId3" action="ppaction://hlinkpres?slideindex=1&amp;slidetitle="/>
              </a:rPr>
              <a:t>AP. 3ª REUNIÃO ASTEC ABR_08042022.pptx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424454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 flipV="1">
            <a:off x="259306" y="381810"/>
            <a:ext cx="8625387" cy="647723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>
              <a:alpha val="68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308114" y="349446"/>
            <a:ext cx="8517833" cy="6431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pt-PT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Portaria de Instituição do CGD</a:t>
            </a:r>
            <a:endParaRPr lang="pt-BR" sz="32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633615" y="1163600"/>
            <a:ext cx="3933415" cy="73866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 sz="1400" b="1"/>
              <a:t>Validação da </a:t>
            </a:r>
            <a:r>
              <a:rPr lang="pt-BR" sz="1400" b="1" u="sng"/>
              <a:t>PORTARIA DE INSTITUIÇÃO DO CGD</a:t>
            </a:r>
            <a:r>
              <a:rPr lang="pt-BR" sz="1400" b="1"/>
              <a:t>:  </a:t>
            </a:r>
          </a:p>
          <a:p>
            <a:endParaRPr lang="pt-BR" sz="1400" b="1"/>
          </a:p>
          <a:p>
            <a:pPr marL="285750" indent="-285750">
              <a:buFontTx/>
              <a:buChar char="-"/>
            </a:pPr>
            <a:r>
              <a:rPr lang="pt-BR" sz="1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COMENTÁRIOS:</a:t>
            </a:r>
            <a:endParaRPr lang="pt-BR" sz="1400"/>
          </a:p>
        </p:txBody>
      </p:sp>
      <p:pic>
        <p:nvPicPr>
          <p:cNvPr id="10" name="Imagem 3" descr="Texto&#10;&#10;Descrição gerada automaticamente">
            <a:extLst>
              <a:ext uri="{FF2B5EF4-FFF2-40B4-BE49-F238E27FC236}">
                <a16:creationId xmlns:a16="http://schemas.microsoft.com/office/drawing/2014/main" id="{2A4C018D-313A-5C95-27A9-E4C073E58A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6934" y="1163600"/>
            <a:ext cx="3807124" cy="47923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Imagem 3" descr="Interface gráfica do usuário, Texto, Aplicativo, chat ou mensagem de texto&#10;&#10;Descrição gerada automaticamente">
            <a:extLst>
              <a:ext uri="{FF2B5EF4-FFF2-40B4-BE49-F238E27FC236}">
                <a16:creationId xmlns:a16="http://schemas.microsoft.com/office/drawing/2014/main" id="{48090EEA-2858-56A0-FD92-3783E56141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113" y="1962150"/>
            <a:ext cx="2628900" cy="192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0103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ea96403e-a922-48df-b325-f02a1dd6eccf">
      <UserInfo>
        <DisplayName>Caroline Rodrigues Silva</DisplayName>
        <AccountId>34</AccountId>
        <AccountType/>
      </UserInfo>
      <UserInfo>
        <DisplayName>Hamilton Iwamoto da Silva</DisplayName>
        <AccountId>12</AccountId>
        <AccountType/>
      </UserInfo>
      <UserInfo>
        <DisplayName>Gustavo Adolfo Elkik Damasceno</DisplayName>
        <AccountId>23</AccountId>
        <AccountType/>
      </UserInfo>
      <UserInfo>
        <DisplayName>Alexandre Sergio Piovesan</DisplayName>
        <AccountId>36</AccountId>
        <AccountType/>
      </UserInfo>
    </SharedWithUsers>
    <MediaLengthInSeconds xmlns="205c868c-89ff-44a1-8b8c-9f96cc5eff85" xsi:nil="true"/>
    <_ip_UnifiedCompliancePolicyUIAction xmlns="http://schemas.microsoft.com/sharepoint/v3" xsi:nil="true"/>
    <_Flow_SignoffStatus xmlns="205c868c-89ff-44a1-8b8c-9f96cc5eff85" xsi:nil="true"/>
    <_ip_UnifiedCompliancePolicyProperties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FE703C15532C41449710F24BB99DBB58" ma:contentTypeVersion="15" ma:contentTypeDescription="Crie um novo documento." ma:contentTypeScope="" ma:versionID="537c29c9637b3e638b6d9e606a344347">
  <xsd:schema xmlns:xsd="http://www.w3.org/2001/XMLSchema" xmlns:xs="http://www.w3.org/2001/XMLSchema" xmlns:p="http://schemas.microsoft.com/office/2006/metadata/properties" xmlns:ns1="http://schemas.microsoft.com/sharepoint/v3" xmlns:ns2="205c868c-89ff-44a1-8b8c-9f96cc5eff85" xmlns:ns3="ea96403e-a922-48df-b325-f02a1dd6eccf" targetNamespace="http://schemas.microsoft.com/office/2006/metadata/properties" ma:root="true" ma:fieldsID="82bb17aa9ed117efc91ae7bfab689b62" ns1:_="" ns2:_="" ns3:_="">
    <xsd:import namespace="http://schemas.microsoft.com/sharepoint/v3"/>
    <xsd:import namespace="205c868c-89ff-44a1-8b8c-9f96cc5eff85"/>
    <xsd:import namespace="ea96403e-a922-48df-b325-f02a1dd6ecc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1:_ip_UnifiedCompliancePolicyProperties" minOccurs="0"/>
                <xsd:element ref="ns1:_ip_UnifiedCompliancePolicyUIAction" minOccurs="0"/>
                <xsd:element ref="ns3:SharedWithUsers" minOccurs="0"/>
                <xsd:element ref="ns3:SharedWithDetails" minOccurs="0"/>
                <xsd:element ref="ns2:_Flow_SignoffStatus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4" nillable="true" ma:displayName="Propriedades da Política de Conformidade Unificada" ma:hidden="true" ma:internalName="_ip_UnifiedCompliancePolicyProperties">
      <xsd:simpleType>
        <xsd:restriction base="dms:Note"/>
      </xsd:simpleType>
    </xsd:element>
    <xsd:element name="_ip_UnifiedCompliancePolicyUIAction" ma:index="15" nillable="true" ma:displayName="Ação de Interface do Usuário da Política de Conformidade Unificada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05c868c-89ff-44a1-8b8c-9f96cc5eff8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_Flow_SignoffStatus" ma:index="18" nillable="true" ma:displayName="Status de liberação" ma:internalName="Status_x0020_de_x0020_libera_x00e7__x00e3_o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96403e-a922-48df-b325-f02a1dd6eccf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6207299-91DC-4173-864C-C6CC35EDD764}">
  <ds:schemaRefs>
    <ds:schemaRef ds:uri="13115288-0138-4472-9494-6e7448acc243"/>
    <ds:schemaRef ds:uri="205c868c-89ff-44a1-8b8c-9f96cc5eff85"/>
    <ds:schemaRef ds:uri="ea96403e-a922-48df-b325-f02a1dd6eccf"/>
    <ds:schemaRef ds:uri="fc3b0565-6714-40b7-93f4-921479b1c161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34D24394-0C16-4983-AADC-5FCC900ECA9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9234C35-5771-4D19-8F0A-A1E14FD0F8DA}">
  <ds:schemaRefs>
    <ds:schemaRef ds:uri="205c868c-89ff-44a1-8b8c-9f96cc5eff85"/>
    <ds:schemaRef ds:uri="ea96403e-a922-48df-b325-f02a1dd6ecc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Application>Microsoft Office PowerPoint</Application>
  <PresentationFormat>Apresentação na tela (4:3)</PresentationFormat>
  <Slides>15</Slides>
  <Notes>0</Notes>
  <HiddenSlides>0</HiddenSlide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16" baseType="lpstr">
      <vt:lpstr>Office Theme</vt:lpstr>
      <vt:lpstr>Apresentação do PowerPoint</vt:lpstr>
      <vt:lpstr>Roteiro</vt:lpstr>
      <vt:lpstr>Abertura dos trabalhos </vt:lpstr>
      <vt:lpstr>Apresentação do PowerPoint</vt:lpstr>
      <vt:lpstr>Apresentação do PowerPoint</vt:lpstr>
      <vt:lpstr>Roteiro</vt:lpstr>
      <vt:lpstr>Apresentação do PowerPoint</vt:lpstr>
      <vt:lpstr>Apresentação do PowerPoint</vt:lpstr>
      <vt:lpstr>Apresentação do PowerPoint</vt:lpstr>
      <vt:lpstr>Roteiro</vt:lpstr>
      <vt:lpstr>Apresentação do PowerPoint</vt:lpstr>
      <vt:lpstr>Apresentação do PowerPoint</vt:lpstr>
      <vt:lpstr>Roteiro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Design fsbdesign</dc:creator>
  <cp:revision>5</cp:revision>
  <cp:lastPrinted>2017-08-02T16:54:36Z</cp:lastPrinted>
  <dcterms:created xsi:type="dcterms:W3CDTF">2014-05-16T14:28:18Z</dcterms:created>
  <dcterms:modified xsi:type="dcterms:W3CDTF">2022-04-27T16:00:20Z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0x010100FE703C15532C41449710F24BB99DBB58</vt:lpwstr>
  </property>
  <property fmtid="{D5CDD505-2E9C-101B-9397-08002B2CF9AE}" pid="3" name="xd_Signature">
    <vt:bool>false</vt:bool>
  </property>
  <property fmtid="{D5CDD505-2E9C-101B-9397-08002B2CF9AE}" pid="4" name="xd_ProgID">
    <vt:lpwstr/>
  </property>
  <property fmtid="{D5CDD505-2E9C-101B-9397-08002B2CF9AE}" pid="5" name="ComplianceAssetId">
    <vt:lpwstr/>
  </property>
  <property fmtid="{D5CDD505-2E9C-101B-9397-08002B2CF9AE}" pid="6" name="TemplateUrl">
    <vt:lpwstr/>
  </property>
  <property fmtid="{D5CDD505-2E9C-101B-9397-08002B2CF9AE}" pid="7" name="_ExtendedDescription">
    <vt:lpwstr/>
  </property>
  <property fmtid="{D5CDD505-2E9C-101B-9397-08002B2CF9AE}" pid="8" name="TriggerFlowInfo">
    <vt:lpwstr/>
  </property>
  <property fmtid="{D5CDD505-2E9C-101B-9397-08002B2CF9AE}" pid="9" name="Order">
    <vt:r8>6000</vt:r8>
  </property>
  <property fmtid="{D5CDD505-2E9C-101B-9397-08002B2CF9AE}" pid="10" name="_SourceUrl">
    <vt:lpwstr/>
  </property>
  <property fmtid="{D5CDD505-2E9C-101B-9397-08002B2CF9AE}" pid="11" name="_SharedFileIndex">
    <vt:lpwstr/>
  </property>
</Properties>
</file>