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48" r:id="rId5"/>
    <p:sldMasterId id="2147483660" r:id="rId6"/>
    <p:sldMasterId id="2147483678" r:id="rId7"/>
  </p:sldMasterIdLst>
  <p:notesMasterIdLst>
    <p:notesMasterId r:id="rId42"/>
  </p:notesMasterIdLst>
  <p:handoutMasterIdLst>
    <p:handoutMasterId r:id="rId43"/>
  </p:handoutMasterIdLst>
  <p:sldIdLst>
    <p:sldId id="256" r:id="rId8"/>
    <p:sldId id="688" r:id="rId9"/>
    <p:sldId id="638" r:id="rId10"/>
    <p:sldId id="648" r:id="rId11"/>
    <p:sldId id="751" r:id="rId12"/>
    <p:sldId id="736" r:id="rId13"/>
    <p:sldId id="779" r:id="rId14"/>
    <p:sldId id="753" r:id="rId15"/>
    <p:sldId id="770" r:id="rId16"/>
    <p:sldId id="761" r:id="rId17"/>
    <p:sldId id="766" r:id="rId18"/>
    <p:sldId id="765" r:id="rId19"/>
    <p:sldId id="764" r:id="rId20"/>
    <p:sldId id="763" r:id="rId21"/>
    <p:sldId id="762" r:id="rId22"/>
    <p:sldId id="778" r:id="rId23"/>
    <p:sldId id="759" r:id="rId24"/>
    <p:sldId id="777" r:id="rId25"/>
    <p:sldId id="776" r:id="rId26"/>
    <p:sldId id="775" r:id="rId27"/>
    <p:sldId id="774" r:id="rId28"/>
    <p:sldId id="773" r:id="rId29"/>
    <p:sldId id="772" r:id="rId30"/>
    <p:sldId id="771" r:id="rId31"/>
    <p:sldId id="780" r:id="rId32"/>
    <p:sldId id="752" r:id="rId33"/>
    <p:sldId id="760" r:id="rId34"/>
    <p:sldId id="781" r:id="rId35"/>
    <p:sldId id="754" r:id="rId36"/>
    <p:sldId id="769" r:id="rId37"/>
    <p:sldId id="768" r:id="rId38"/>
    <p:sldId id="767" r:id="rId39"/>
    <p:sldId id="757" r:id="rId40"/>
    <p:sldId id="258" r:id="rId41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Alexandre Rodrigues Silva" initials="LS" lastIdx="4" clrIdx="0">
    <p:extLst>
      <p:ext uri="{19B8F6BF-5375-455C-9EA6-DF929625EA0E}">
        <p15:presenceInfo xmlns:p15="http://schemas.microsoft.com/office/powerpoint/2012/main" userId="S::luiz.alexandre@defesa.gov.br::d53eccb4-ea09-41dd-b86c-65a5d070bd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FF7E6-BE2B-84E0-C043-657B35C26BE0}" v="56" dt="2022-01-27T15:41:02.845"/>
    <p1510:client id="{B7B4F65A-2EDC-41CC-2BCE-E0638C978E45}" v="638" dt="2022-01-27T15:34:59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ógenes Ramos Batista Correia" userId="S::hermogenes.correia@defesa.gov.br::4fb3be60-95f9-4f82-99a3-3d66ebd25a0d" providerId="AD" clId="Web-{B7B4F65A-2EDC-41CC-2BCE-E0638C978E45}"/>
    <pc:docChg chg="addSld delSld modSld sldOrd addMainMaster modMainMaster">
      <pc:chgData name="Hermógenes Ramos Batista Correia" userId="S::hermogenes.correia@defesa.gov.br::4fb3be60-95f9-4f82-99a3-3d66ebd25a0d" providerId="AD" clId="Web-{B7B4F65A-2EDC-41CC-2BCE-E0638C978E45}" dt="2022-01-27T15:34:59.430" v="549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B7B4F65A-2EDC-41CC-2BCE-E0638C978E45}" dt="2022-01-27T15:24:13.508" v="369" actId="20577"/>
        <pc:sldMkLst>
          <pc:docMk/>
          <pc:sldMk cId="3063329352" sldId="256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24:13.508" v="369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24:19.289" v="373" actId="20577"/>
        <pc:sldMkLst>
          <pc:docMk/>
          <pc:sldMk cId="1771336840" sldId="688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24:19.289" v="373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del">
        <pc:chgData name="Hermógenes Ramos Batista Correia" userId="S::hermogenes.correia@defesa.gov.br::4fb3be60-95f9-4f82-99a3-3d66ebd25a0d" providerId="AD" clId="Web-{B7B4F65A-2EDC-41CC-2BCE-E0638C978E45}" dt="2022-01-27T15:14:39.649" v="152"/>
        <pc:sldMkLst>
          <pc:docMk/>
          <pc:sldMk cId="0" sldId="737"/>
        </pc:sldMkLst>
      </pc:sldChg>
      <pc:sldChg chg="modSp">
        <pc:chgData name="Hermógenes Ramos Batista Correia" userId="S::hermogenes.correia@defesa.gov.br::4fb3be60-95f9-4f82-99a3-3d66ebd25a0d" providerId="AD" clId="Web-{B7B4F65A-2EDC-41CC-2BCE-E0638C978E45}" dt="2022-01-27T15:24:24.992" v="377" actId="20577"/>
        <pc:sldMkLst>
          <pc:docMk/>
          <pc:sldMk cId="1607747407" sldId="751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24:24.992" v="377" actId="20577"/>
          <ac:spMkLst>
            <pc:docMk/>
            <pc:sldMk cId="1607747407" sldId="751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4:58:41.656" v="62" actId="20577"/>
        <pc:sldMkLst>
          <pc:docMk/>
          <pc:sldMk cId="793835606" sldId="752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4:58:41.656" v="62" actId="20577"/>
          <ac:spMkLst>
            <pc:docMk/>
            <pc:sldMk cId="793835606" sldId="752"/>
            <ac:spMk id="3" creationId="{00000000-0000-0000-0000-000000000000}"/>
          </ac:spMkLst>
        </pc:spChg>
      </pc:sldChg>
      <pc:sldChg chg="modSp ord">
        <pc:chgData name="Hermógenes Ramos Batista Correia" userId="S::hermogenes.correia@defesa.gov.br::4fb3be60-95f9-4f82-99a3-3d66ebd25a0d" providerId="AD" clId="Web-{B7B4F65A-2EDC-41CC-2BCE-E0638C978E45}" dt="2022-01-27T15:12:34.349" v="116" actId="20577"/>
        <pc:sldMkLst>
          <pc:docMk/>
          <pc:sldMk cId="2908184337" sldId="753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12:34.349" v="116" actId="20577"/>
          <ac:spMkLst>
            <pc:docMk/>
            <pc:sldMk cId="2908184337" sldId="753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33:42.241" v="534" actId="20577"/>
        <pc:sldMkLst>
          <pc:docMk/>
          <pc:sldMk cId="4242075546" sldId="754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3:42.241" v="534" actId="20577"/>
          <ac:spMkLst>
            <pc:docMk/>
            <pc:sldMk cId="4242075546" sldId="754"/>
            <ac:spMk id="3" creationId="{00000000-0000-0000-0000-000000000000}"/>
          </ac:spMkLst>
        </pc:spChg>
      </pc:sldChg>
      <pc:sldChg chg="del">
        <pc:chgData name="Hermógenes Ramos Batista Correia" userId="S::hermogenes.correia@defesa.gov.br::4fb3be60-95f9-4f82-99a3-3d66ebd25a0d" providerId="AD" clId="Web-{B7B4F65A-2EDC-41CC-2BCE-E0638C978E45}" dt="2022-01-27T13:42:35.775" v="0"/>
        <pc:sldMkLst>
          <pc:docMk/>
          <pc:sldMk cId="887613527" sldId="758"/>
        </pc:sldMkLst>
      </pc:sldChg>
      <pc:sldChg chg="modSp">
        <pc:chgData name="Hermógenes Ramos Batista Correia" userId="S::hermogenes.correia@defesa.gov.br::4fb3be60-95f9-4f82-99a3-3d66ebd25a0d" providerId="AD" clId="Web-{B7B4F65A-2EDC-41CC-2BCE-E0638C978E45}" dt="2022-01-27T15:14:31.321" v="151" actId="20577"/>
        <pc:sldMkLst>
          <pc:docMk/>
          <pc:sldMk cId="4056081640" sldId="759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14:31.321" v="151" actId="20577"/>
          <ac:spMkLst>
            <pc:docMk/>
            <pc:sldMk cId="4056081640" sldId="759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15:47.104" v="163" actId="20577"/>
        <pc:sldMkLst>
          <pc:docMk/>
          <pc:sldMk cId="1670988446" sldId="760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15:47.104" v="163" actId="20577"/>
          <ac:spMkLst>
            <pc:docMk/>
            <pc:sldMk cId="1670988446" sldId="760"/>
            <ac:spMk id="4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33:00.990" v="518" actId="20577"/>
        <pc:sldMkLst>
          <pc:docMk/>
          <pc:sldMk cId="4284374090" sldId="761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3:00.990" v="518" actId="20577"/>
          <ac:spMkLst>
            <pc:docMk/>
            <pc:sldMk cId="4284374090" sldId="761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19:23.047" v="212" actId="20577"/>
        <pc:sldMkLst>
          <pc:docMk/>
          <pc:sldMk cId="844753342" sldId="767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19:23.047" v="212" actId="20577"/>
          <ac:spMkLst>
            <pc:docMk/>
            <pc:sldMk cId="844753342" sldId="767"/>
            <ac:spMk id="3" creationId="{840BC55B-3D4A-47C1-85F1-D72D6C4239C3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33:54.679" v="545" actId="20577"/>
        <pc:sldMkLst>
          <pc:docMk/>
          <pc:sldMk cId="1486733225" sldId="769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3:54.679" v="545" actId="20577"/>
          <ac:spMkLst>
            <pc:docMk/>
            <pc:sldMk cId="1486733225" sldId="769"/>
            <ac:spMk id="3" creationId="{00000000-0000-0000-0000-000000000000}"/>
          </ac:spMkLst>
        </pc:spChg>
      </pc:sldChg>
      <pc:sldChg chg="addSp delSp modSp ord">
        <pc:chgData name="Hermógenes Ramos Batista Correia" userId="S::hermogenes.correia@defesa.gov.br::4fb3be60-95f9-4f82-99a3-3d66ebd25a0d" providerId="AD" clId="Web-{B7B4F65A-2EDC-41CC-2BCE-E0638C978E45}" dt="2022-01-27T15:12:04.520" v="95"/>
        <pc:sldMkLst>
          <pc:docMk/>
          <pc:sldMk cId="2309249442" sldId="770"/>
        </pc:sldMkLst>
        <pc:spChg chg="add mod">
          <ac:chgData name="Hermógenes Ramos Batista Correia" userId="S::hermogenes.correia@defesa.gov.br::4fb3be60-95f9-4f82-99a3-3d66ebd25a0d" providerId="AD" clId="Web-{B7B4F65A-2EDC-41CC-2BCE-E0638C978E45}" dt="2022-01-27T13:46:55.422" v="35" actId="20577"/>
          <ac:spMkLst>
            <pc:docMk/>
            <pc:sldMk cId="2309249442" sldId="770"/>
            <ac:spMk id="2" creationId="{0F436335-5D7D-4E0E-9635-0804FEB20667}"/>
          </ac:spMkLst>
        </pc:spChg>
        <pc:spChg chg="del">
          <ac:chgData name="Hermógenes Ramos Batista Correia" userId="S::hermogenes.correia@defesa.gov.br::4fb3be60-95f9-4f82-99a3-3d66ebd25a0d" providerId="AD" clId="Web-{B7B4F65A-2EDC-41CC-2BCE-E0638C978E45}" dt="2022-01-27T13:45:47.405" v="19"/>
          <ac:spMkLst>
            <pc:docMk/>
            <pc:sldMk cId="2309249442" sldId="770"/>
            <ac:spMk id="6" creationId="{092FA480-D285-4031-BAC0-72E8ECD7EB8C}"/>
          </ac:spMkLst>
        </pc:spChg>
        <pc:spChg chg="del">
          <ac:chgData name="Hermógenes Ramos Batista Correia" userId="S::hermogenes.correia@defesa.gov.br::4fb3be60-95f9-4f82-99a3-3d66ebd25a0d" providerId="AD" clId="Web-{B7B4F65A-2EDC-41CC-2BCE-E0638C978E45}" dt="2022-01-27T13:45:44.764" v="18"/>
          <ac:spMkLst>
            <pc:docMk/>
            <pc:sldMk cId="2309249442" sldId="770"/>
            <ac:spMk id="9" creationId="{C4EF579C-E89C-441B-BF71-0981B93F406E}"/>
          </ac:spMkLst>
        </pc:spChg>
        <pc:spChg chg="del">
          <ac:chgData name="Hermógenes Ramos Batista Correia" userId="S::hermogenes.correia@defesa.gov.br::4fb3be60-95f9-4f82-99a3-3d66ebd25a0d" providerId="AD" clId="Web-{B7B4F65A-2EDC-41CC-2BCE-E0638C978E45}" dt="2022-01-27T13:46:58.719" v="36"/>
          <ac:spMkLst>
            <pc:docMk/>
            <pc:sldMk cId="2309249442" sldId="770"/>
            <ac:spMk id="37" creationId="{729C2AA2-B852-4127-BDCE-E81B96919883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3:42:54.432" v="2" actId="20577"/>
          <ac:spMkLst>
            <pc:docMk/>
            <pc:sldMk cId="2309249442" sldId="770"/>
            <ac:spMk id="116" creationId="{EBB0C7FD-5F2D-437B-8D32-5E442B4A6C17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3:43:05.307" v="5" actId="14100"/>
          <ac:spMkLst>
            <pc:docMk/>
            <pc:sldMk cId="2309249442" sldId="770"/>
            <ac:spMk id="117" creationId="{D4400BA9-C17A-4C7D-8F18-D589E1019E53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3:43:23.839" v="10" actId="20577"/>
          <ac:spMkLst>
            <pc:docMk/>
            <pc:sldMk cId="2309249442" sldId="770"/>
            <ac:spMk id="118" creationId="{8B032E42-8ABF-49B6-9F8A-A41B63928A93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3:43:37.167" v="14" actId="14100"/>
          <ac:spMkLst>
            <pc:docMk/>
            <pc:sldMk cId="2309249442" sldId="770"/>
            <ac:spMk id="119" creationId="{1EF23938-2DD4-4484-9AC3-24EAB6519430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3:43:48.152" v="17" actId="14100"/>
          <ac:spMkLst>
            <pc:docMk/>
            <pc:sldMk cId="2309249442" sldId="770"/>
            <ac:spMk id="120" creationId="{22DDD0DC-2D4B-4722-87B5-FEB9E37F698A}"/>
          </ac:spMkLst>
        </pc:spChg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469" v="37"/>
        <pc:sldMkLst>
          <pc:docMk/>
          <pc:sldMk cId="2624273544" sldId="771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641" v="38"/>
        <pc:sldMkLst>
          <pc:docMk/>
          <pc:sldMk cId="684176054" sldId="772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719" v="39"/>
        <pc:sldMkLst>
          <pc:docMk/>
          <pc:sldMk cId="1185088867" sldId="773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844" v="40"/>
        <pc:sldMkLst>
          <pc:docMk/>
          <pc:sldMk cId="1361273735" sldId="774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907" v="41"/>
        <pc:sldMkLst>
          <pc:docMk/>
          <pc:sldMk cId="4012099481" sldId="775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954" v="42"/>
        <pc:sldMkLst>
          <pc:docMk/>
          <pc:sldMk cId="3624651340" sldId="776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985" v="43"/>
        <pc:sldMkLst>
          <pc:docMk/>
          <pc:sldMk cId="1050547820" sldId="777"/>
        </pc:sldMkLst>
      </pc:sldChg>
      <pc:sldChg chg="add ord">
        <pc:chgData name="Hermógenes Ramos Batista Correia" userId="S::hermogenes.correia@defesa.gov.br::4fb3be60-95f9-4f82-99a3-3d66ebd25a0d" providerId="AD" clId="Web-{B7B4F65A-2EDC-41CC-2BCE-E0638C978E45}" dt="2022-01-27T15:14:09.867" v="138"/>
        <pc:sldMkLst>
          <pc:docMk/>
          <pc:sldMk cId="1804493575" sldId="778"/>
        </pc:sldMkLst>
      </pc:sldChg>
      <pc:sldChg chg="modSp add replId">
        <pc:chgData name="Hermógenes Ramos Batista Correia" userId="S::hermogenes.correia@defesa.gov.br::4fb3be60-95f9-4f82-99a3-3d66ebd25a0d" providerId="AD" clId="Web-{B7B4F65A-2EDC-41CC-2BCE-E0638C978E45}" dt="2022-01-27T15:34:59.430" v="549" actId="20577"/>
        <pc:sldMkLst>
          <pc:docMk/>
          <pc:sldMk cId="3479846067" sldId="779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4:59.430" v="549" actId="20577"/>
          <ac:spMkLst>
            <pc:docMk/>
            <pc:sldMk cId="3479846067" sldId="779"/>
            <ac:spMk id="3" creationId="{840BC55B-3D4A-47C1-85F1-D72D6C4239C3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5:19:42.923" v="214" actId="20577"/>
          <ac:spMkLst>
            <pc:docMk/>
            <pc:sldMk cId="3479846067" sldId="779"/>
            <ac:spMk id="6" creationId="{00000000-0000-0000-0000-000000000000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5:20:11.673" v="224" actId="20577"/>
          <ac:spMkLst>
            <pc:docMk/>
            <pc:sldMk cId="3479846067" sldId="779"/>
            <ac:spMk id="7" creationId="{00000000-0000-0000-0000-000000000000}"/>
          </ac:spMkLst>
        </pc:spChg>
      </pc:sldChg>
      <pc:sldChg chg="addSp modSp add replId">
        <pc:chgData name="Hermógenes Ramos Batista Correia" userId="S::hermogenes.correia@defesa.gov.br::4fb3be60-95f9-4f82-99a3-3d66ebd25a0d" providerId="AD" clId="Web-{B7B4F65A-2EDC-41CC-2BCE-E0638C978E45}" dt="2022-01-27T15:34:31.179" v="546" actId="20577"/>
        <pc:sldMkLst>
          <pc:docMk/>
          <pc:sldMk cId="2208891510" sldId="780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4:31.179" v="546" actId="20577"/>
          <ac:spMkLst>
            <pc:docMk/>
            <pc:sldMk cId="2208891510" sldId="780"/>
            <ac:spMk id="3" creationId="{840BC55B-3D4A-47C1-85F1-D72D6C4239C3}"/>
          </ac:spMkLst>
        </pc:spChg>
        <pc:picChg chg="add mod">
          <ac:chgData name="Hermógenes Ramos Batista Correia" userId="S::hermogenes.correia@defesa.gov.br::4fb3be60-95f9-4f82-99a3-3d66ebd25a0d" providerId="AD" clId="Web-{B7B4F65A-2EDC-41CC-2BCE-E0638C978E45}" dt="2022-01-27T15:31:44.831" v="496" actId="1076"/>
          <ac:picMkLst>
            <pc:docMk/>
            <pc:sldMk cId="2208891510" sldId="780"/>
            <ac:picMk id="2" creationId="{DA5AD149-760B-4AD9-B83C-530947BFF815}"/>
          </ac:picMkLst>
        </pc:picChg>
        <pc:picChg chg="add mod">
          <ac:chgData name="Hermógenes Ramos Batista Correia" userId="S::hermogenes.correia@defesa.gov.br::4fb3be60-95f9-4f82-99a3-3d66ebd25a0d" providerId="AD" clId="Web-{B7B4F65A-2EDC-41CC-2BCE-E0638C978E45}" dt="2022-01-27T15:31:39.628" v="495" actId="1076"/>
          <ac:picMkLst>
            <pc:docMk/>
            <pc:sldMk cId="2208891510" sldId="780"/>
            <ac:picMk id="4" creationId="{0B1E067B-BCEC-4D6E-A398-F4F0C4E58AE1}"/>
          </ac:picMkLst>
        </pc:picChg>
      </pc:sldChg>
      <pc:sldChg chg="modSp add replId">
        <pc:chgData name="Hermógenes Ramos Batista Correia" userId="S::hermogenes.correia@defesa.gov.br::4fb3be60-95f9-4f82-99a3-3d66ebd25a0d" providerId="AD" clId="Web-{B7B4F65A-2EDC-41CC-2BCE-E0638C978E45}" dt="2022-01-27T15:32:30.129" v="509" actId="20577"/>
        <pc:sldMkLst>
          <pc:docMk/>
          <pc:sldMk cId="562633988" sldId="781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2:30.129" v="509" actId="20577"/>
          <ac:spMkLst>
            <pc:docMk/>
            <pc:sldMk cId="562633988" sldId="781"/>
            <ac:spMk id="3" creationId="{840BC55B-3D4A-47C1-85F1-D72D6C4239C3}"/>
          </ac:spMkLst>
        </pc:spChg>
      </pc:sldChg>
      <pc:sldMasterChg chg="add addSldLayout">
        <pc:chgData name="Hermógenes Ramos Batista Correia" userId="S::hermogenes.correia@defesa.gov.br::4fb3be60-95f9-4f82-99a3-3d66ebd25a0d" providerId="AD" clId="Web-{B7B4F65A-2EDC-41CC-2BCE-E0638C978E45}" dt="2022-01-27T13:57:27.469" v="37"/>
        <pc:sldMasterMkLst>
          <pc:docMk/>
          <pc:sldMasterMk cId="1034791690" sldId="2147483660"/>
        </pc:sldMasterMkLst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3952992906" sldId="2147483661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370095256" sldId="2147483662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821407714" sldId="2147483663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733179456" sldId="2147483664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2326496847" sldId="2147483665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2834735627" sldId="2147483666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2003217867" sldId="2147483667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439479882" sldId="2147483668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2677185003" sldId="2147483669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3882791447" sldId="2147483670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2030971403" sldId="2147483671"/>
          </pc:sldLayoutMkLst>
        </pc:sldLayoutChg>
      </pc:sldMasterChg>
      <pc:sldMasterChg chg="replId modSldLayout">
        <pc:chgData name="Hermógenes Ramos Batista Correia" userId="S::hermogenes.correia@defesa.gov.br::4fb3be60-95f9-4f82-99a3-3d66ebd25a0d" providerId="AD" clId="Web-{B7B4F65A-2EDC-41CC-2BCE-E0638C978E45}" dt="2022-01-27T13:57:27.641" v="38"/>
        <pc:sldMasterMkLst>
          <pc:docMk/>
          <pc:sldMasterMk cId="1446510531" sldId="2147483672"/>
        </pc:sldMasterMkLst>
        <pc:sldLayoutChg chg="replI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446510531" sldId="2147483672"/>
            <pc:sldLayoutMk cId="1551950431" sldId="2147483673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446510531" sldId="2147483672"/>
            <pc:sldLayoutMk cId="3148265141" sldId="2147483674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446510531" sldId="2147483672"/>
            <pc:sldLayoutMk cId="704155723" sldId="2147483675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446510531" sldId="2147483672"/>
            <pc:sldLayoutMk cId="1250531788" sldId="2147483676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446510531" sldId="2147483672"/>
            <pc:sldLayoutMk cId="854725192" sldId="2147483677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863343669" sldId="2147483691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3432888372" sldId="2147483692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1097058157" sldId="2147483693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90436986" sldId="2147483694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2022088119" sldId="2147483695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3676110377" sldId="2147483696"/>
          </pc:sldLayoutMkLst>
        </pc:sldLayoutChg>
      </pc:sldMasterChg>
      <pc:sldMasterChg chg="add addSldLayout">
        <pc:chgData name="Hermógenes Ramos Batista Correia" userId="S::hermogenes.correia@defesa.gov.br::4fb3be60-95f9-4f82-99a3-3d66ebd25a0d" providerId="AD" clId="Web-{B7B4F65A-2EDC-41CC-2BCE-E0638C978E45}" dt="2022-01-27T13:57:27.641" v="38"/>
        <pc:sldMasterMkLst>
          <pc:docMk/>
          <pc:sldMasterMk cId="3768308978" sldId="2147483678"/>
        </pc:sldMasterMkLst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404176931" sldId="2147483679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211373587" sldId="2147483680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1042619980" sldId="2147483681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2756430625" sldId="2147483682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2602907979" sldId="2147483683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797574482" sldId="2147483684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53908818" sldId="2147483685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2009565679" sldId="2147483686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881071516" sldId="2147483687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024933004" sldId="2147483688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557063017" sldId="2147483689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46345929" sldId="2147483690"/>
          </pc:sldLayoutMkLst>
        </pc:sldLayoutChg>
      </pc:sldMasterChg>
    </pc:docChg>
  </pc:docChgLst>
  <pc:docChgLst>
    <pc:chgData name="Hermógenes Ramos Batista Correia" userId="S::hermogenes.correia@defesa.gov.br::4fb3be60-95f9-4f82-99a3-3d66ebd25a0d" providerId="AD" clId="Web-{68AFF7E6-BE2B-84E0-C043-657B35C26BE0}"/>
    <pc:docChg chg="modSld sldOrd">
      <pc:chgData name="Hermógenes Ramos Batista Correia" userId="S::hermogenes.correia@defesa.gov.br::4fb3be60-95f9-4f82-99a3-3d66ebd25a0d" providerId="AD" clId="Web-{68AFF7E6-BE2B-84E0-C043-657B35C26BE0}" dt="2022-01-27T15:41:02.532" v="51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68AFF7E6-BE2B-84E0-C043-657B35C26BE0}" dt="2022-01-27T15:38:37.575" v="8" actId="20577"/>
        <pc:sldMkLst>
          <pc:docMk/>
          <pc:sldMk cId="3063329352" sldId="256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38:37.575" v="8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38:53.747" v="13" actId="20577"/>
        <pc:sldMkLst>
          <pc:docMk/>
          <pc:sldMk cId="1771336840" sldId="688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38:53.747" v="13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39:16.279" v="20" actId="20577"/>
        <pc:sldMkLst>
          <pc:docMk/>
          <pc:sldMk cId="1607747407" sldId="751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39:16.279" v="20" actId="20577"/>
          <ac:spMkLst>
            <pc:docMk/>
            <pc:sldMk cId="1607747407" sldId="751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40:52.266" v="46" actId="20577"/>
        <pc:sldMkLst>
          <pc:docMk/>
          <pc:sldMk cId="793835606" sldId="752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40:52.266" v="46" actId="20577"/>
          <ac:spMkLst>
            <pc:docMk/>
            <pc:sldMk cId="793835606" sldId="752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39:37.592" v="25" actId="20577"/>
        <pc:sldMkLst>
          <pc:docMk/>
          <pc:sldMk cId="2908184337" sldId="753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39:37.592" v="25" actId="20577"/>
          <ac:spMkLst>
            <pc:docMk/>
            <pc:sldMk cId="2908184337" sldId="753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41:02.532" v="51" actId="20577"/>
        <pc:sldMkLst>
          <pc:docMk/>
          <pc:sldMk cId="4242075546" sldId="754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41:02.532" v="51" actId="20577"/>
          <ac:spMkLst>
            <pc:docMk/>
            <pc:sldMk cId="4242075546" sldId="754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40:33.375" v="41" actId="20577"/>
        <pc:sldMkLst>
          <pc:docMk/>
          <pc:sldMk cId="4056081640" sldId="759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40:33.375" v="41" actId="20577"/>
          <ac:spMkLst>
            <pc:docMk/>
            <pc:sldMk cId="4056081640" sldId="759"/>
            <ac:spMk id="3" creationId="{00000000-0000-0000-0000-000000000000}"/>
          </ac:spMkLst>
        </pc:spChg>
      </pc:sldChg>
      <pc:sldChg chg="modSp ord">
        <pc:chgData name="Hermógenes Ramos Batista Correia" userId="S::hermogenes.correia@defesa.gov.br::4fb3be60-95f9-4f82-99a3-3d66ebd25a0d" providerId="AD" clId="Web-{68AFF7E6-BE2B-84E0-C043-657B35C26BE0}" dt="2022-01-27T15:40:13.906" v="36" actId="20577"/>
        <pc:sldMkLst>
          <pc:docMk/>
          <pc:sldMk cId="4284374090" sldId="761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40:13.906" v="36" actId="20577"/>
          <ac:spMkLst>
            <pc:docMk/>
            <pc:sldMk cId="4284374090" sldId="761"/>
            <ac:spMk id="3" creationId="{00000000-0000-0000-0000-000000000000}"/>
          </ac:spMkLst>
        </pc:spChg>
      </pc:sldChg>
      <pc:sldChg chg="ord">
        <pc:chgData name="Hermógenes Ramos Batista Correia" userId="S::hermogenes.correia@defesa.gov.br::4fb3be60-95f9-4f82-99a3-3d66ebd25a0d" providerId="AD" clId="Web-{68AFF7E6-BE2B-84E0-C043-657B35C26BE0}" dt="2022-01-27T15:39:49.733" v="26"/>
        <pc:sldMkLst>
          <pc:docMk/>
          <pc:sldMk cId="1447659055" sldId="762"/>
        </pc:sldMkLst>
      </pc:sldChg>
      <pc:sldChg chg="ord">
        <pc:chgData name="Hermógenes Ramos Batista Correia" userId="S::hermogenes.correia@defesa.gov.br::4fb3be60-95f9-4f82-99a3-3d66ebd25a0d" providerId="AD" clId="Web-{68AFF7E6-BE2B-84E0-C043-657B35C26BE0}" dt="2022-01-27T15:39:49.733" v="27"/>
        <pc:sldMkLst>
          <pc:docMk/>
          <pc:sldMk cId="429968251" sldId="763"/>
        </pc:sldMkLst>
      </pc:sldChg>
      <pc:sldChg chg="ord">
        <pc:chgData name="Hermógenes Ramos Batista Correia" userId="S::hermogenes.correia@defesa.gov.br::4fb3be60-95f9-4f82-99a3-3d66ebd25a0d" providerId="AD" clId="Web-{68AFF7E6-BE2B-84E0-C043-657B35C26BE0}" dt="2022-01-27T15:39:49.733" v="28"/>
        <pc:sldMkLst>
          <pc:docMk/>
          <pc:sldMk cId="3269322620" sldId="764"/>
        </pc:sldMkLst>
      </pc:sldChg>
      <pc:sldChg chg="ord">
        <pc:chgData name="Hermógenes Ramos Batista Correia" userId="S::hermogenes.correia@defesa.gov.br::4fb3be60-95f9-4f82-99a3-3d66ebd25a0d" providerId="AD" clId="Web-{68AFF7E6-BE2B-84E0-C043-657B35C26BE0}" dt="2022-01-27T15:39:49.733" v="29"/>
        <pc:sldMkLst>
          <pc:docMk/>
          <pc:sldMk cId="451169129" sldId="765"/>
        </pc:sldMkLst>
      </pc:sldChg>
      <pc:sldChg chg="ord">
        <pc:chgData name="Hermógenes Ramos Batista Correia" userId="S::hermogenes.correia@defesa.gov.br::4fb3be60-95f9-4f82-99a3-3d66ebd25a0d" providerId="AD" clId="Web-{68AFF7E6-BE2B-84E0-C043-657B35C26BE0}" dt="2022-01-27T15:39:49.733" v="30"/>
        <pc:sldMkLst>
          <pc:docMk/>
          <pc:sldMk cId="3991407027" sldId="7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83C07-1D02-4D4C-B269-F1511A263362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B23DB-7FB6-4D34-B881-7D07E131BE2C}">
      <dgm:prSet phldrT="[Texto]"/>
      <dgm:spPr/>
      <dgm:t>
        <a:bodyPr/>
        <a:lstStyle/>
        <a:p>
          <a:r>
            <a:rPr lang="pt-BR"/>
            <a:t>MD</a:t>
          </a:r>
          <a:endParaRPr lang="en-US"/>
        </a:p>
      </dgm:t>
    </dgm:pt>
    <dgm:pt modelId="{BD762651-62D2-4F0B-A94F-479CBC213F2B}" type="parTrans" cxnId="{2897C702-051D-465C-95E3-679BC1183462}">
      <dgm:prSet/>
      <dgm:spPr/>
      <dgm:t>
        <a:bodyPr/>
        <a:lstStyle/>
        <a:p>
          <a:endParaRPr lang="en-US"/>
        </a:p>
      </dgm:t>
    </dgm:pt>
    <dgm:pt modelId="{190538D4-6DA3-492A-9363-C8BAA7486DC1}" type="sibTrans" cxnId="{2897C702-051D-465C-95E3-679BC1183462}">
      <dgm:prSet/>
      <dgm:spPr/>
      <dgm:t>
        <a:bodyPr/>
        <a:lstStyle/>
        <a:p>
          <a:endParaRPr lang="en-US"/>
        </a:p>
      </dgm:t>
    </dgm:pt>
    <dgm:pt modelId="{5DD21C96-E291-44DA-A8CC-95B5AFD537E5}">
      <dgm:prSet phldrT="[Texto]"/>
      <dgm:spPr/>
      <dgm:t>
        <a:bodyPr/>
        <a:lstStyle/>
        <a:p>
          <a:r>
            <a:rPr lang="pt-BR"/>
            <a:t>Apolo</a:t>
          </a:r>
          <a:endParaRPr lang="en-US"/>
        </a:p>
      </dgm:t>
    </dgm:pt>
    <dgm:pt modelId="{B6773E38-6AA8-4804-804F-681E9C59F975}" type="parTrans" cxnId="{81F88771-341F-41B0-81DF-1426462AD412}">
      <dgm:prSet/>
      <dgm:spPr/>
      <dgm:t>
        <a:bodyPr/>
        <a:lstStyle/>
        <a:p>
          <a:endParaRPr lang="en-US"/>
        </a:p>
      </dgm:t>
    </dgm:pt>
    <dgm:pt modelId="{023BBEA1-35F1-4F2D-8D89-F586CA93DF38}" type="sibTrans" cxnId="{81F88771-341F-41B0-81DF-1426462AD412}">
      <dgm:prSet/>
      <dgm:spPr/>
      <dgm:t>
        <a:bodyPr/>
        <a:lstStyle/>
        <a:p>
          <a:endParaRPr lang="en-US"/>
        </a:p>
      </dgm:t>
    </dgm:pt>
    <dgm:pt modelId="{C962E12E-77C4-4932-A632-D5356E8F5537}">
      <dgm:prSet phldrT="[Texto]"/>
      <dgm:spPr/>
      <dgm:t>
        <a:bodyPr/>
        <a:lstStyle/>
        <a:p>
          <a:r>
            <a:rPr lang="pt-BR" err="1"/>
            <a:t>SisCaPED</a:t>
          </a:r>
          <a:endParaRPr lang="en-US"/>
        </a:p>
      </dgm:t>
    </dgm:pt>
    <dgm:pt modelId="{44D07F0B-3734-44A1-85E9-E666C9EAEA66}" type="parTrans" cxnId="{42BED8A6-F098-488F-83C6-A95ED647FD46}">
      <dgm:prSet/>
      <dgm:spPr/>
      <dgm:t>
        <a:bodyPr/>
        <a:lstStyle/>
        <a:p>
          <a:endParaRPr lang="en-US"/>
        </a:p>
      </dgm:t>
    </dgm:pt>
    <dgm:pt modelId="{36525939-CA42-44DB-A7D7-812F077ACEB8}" type="sibTrans" cxnId="{42BED8A6-F098-488F-83C6-A95ED647FD46}">
      <dgm:prSet/>
      <dgm:spPr/>
      <dgm:t>
        <a:bodyPr/>
        <a:lstStyle/>
        <a:p>
          <a:endParaRPr lang="en-US"/>
        </a:p>
      </dgm:t>
    </dgm:pt>
    <dgm:pt modelId="{460D973A-F9B6-4D0C-809C-11C791D996FD}">
      <dgm:prSet phldrT="[Texto]"/>
      <dgm:spPr/>
      <dgm:t>
        <a:bodyPr/>
        <a:lstStyle/>
        <a:p>
          <a:r>
            <a:rPr lang="pt-BR"/>
            <a:t>SEI</a:t>
          </a:r>
          <a:endParaRPr lang="en-US"/>
        </a:p>
      </dgm:t>
    </dgm:pt>
    <dgm:pt modelId="{561A8464-8C17-4A05-A184-5D92353DBB8D}" type="parTrans" cxnId="{917EB6DB-60AF-45CB-8E73-68EB4EAE442B}">
      <dgm:prSet/>
      <dgm:spPr/>
      <dgm:t>
        <a:bodyPr/>
        <a:lstStyle/>
        <a:p>
          <a:endParaRPr lang="en-US"/>
        </a:p>
      </dgm:t>
    </dgm:pt>
    <dgm:pt modelId="{6F07A08D-0A6C-456B-B9B0-6281DD4F793F}" type="sibTrans" cxnId="{917EB6DB-60AF-45CB-8E73-68EB4EAE442B}">
      <dgm:prSet/>
      <dgm:spPr/>
      <dgm:t>
        <a:bodyPr/>
        <a:lstStyle/>
        <a:p>
          <a:endParaRPr lang="en-US"/>
        </a:p>
      </dgm:t>
    </dgm:pt>
    <dgm:pt modelId="{F82F6EB1-9F9C-4FA1-BCC5-1024E60A4EC9}">
      <dgm:prSet phldrT="[Texto]"/>
      <dgm:spPr/>
      <dgm:t>
        <a:bodyPr/>
        <a:lstStyle/>
        <a:p>
          <a:r>
            <a:rPr lang="pt-BR"/>
            <a:t>SIRHU</a:t>
          </a:r>
          <a:endParaRPr lang="en-US"/>
        </a:p>
      </dgm:t>
    </dgm:pt>
    <dgm:pt modelId="{F6FA7856-F10F-4593-81A3-FC5106571A25}" type="parTrans" cxnId="{5A42E036-E440-48E7-B00F-54A7B3991E74}">
      <dgm:prSet/>
      <dgm:spPr/>
      <dgm:t>
        <a:bodyPr/>
        <a:lstStyle/>
        <a:p>
          <a:endParaRPr lang="en-US"/>
        </a:p>
      </dgm:t>
    </dgm:pt>
    <dgm:pt modelId="{3A53CA6C-0FC5-47F1-924E-DF59E71EFC0C}" type="sibTrans" cxnId="{5A42E036-E440-48E7-B00F-54A7B3991E74}">
      <dgm:prSet/>
      <dgm:spPr/>
      <dgm:t>
        <a:bodyPr/>
        <a:lstStyle/>
        <a:p>
          <a:endParaRPr lang="en-US"/>
        </a:p>
      </dgm:t>
    </dgm:pt>
    <dgm:pt modelId="{7BFC2721-D020-419F-9102-6537F5D9A94A}">
      <dgm:prSet phldrT="[Texto]"/>
      <dgm:spPr/>
      <dgm:t>
        <a:bodyPr/>
        <a:lstStyle/>
        <a:p>
          <a:r>
            <a:rPr lang="pt-BR"/>
            <a:t>SISATLETA</a:t>
          </a:r>
          <a:endParaRPr lang="en-US"/>
        </a:p>
      </dgm:t>
    </dgm:pt>
    <dgm:pt modelId="{DF050D9F-C079-48D4-9148-D469619629DC}" type="parTrans" cxnId="{0F21201E-8918-4CEB-9891-D715A19ECB70}">
      <dgm:prSet/>
      <dgm:spPr/>
      <dgm:t>
        <a:bodyPr/>
        <a:lstStyle/>
        <a:p>
          <a:endParaRPr lang="en-US"/>
        </a:p>
      </dgm:t>
    </dgm:pt>
    <dgm:pt modelId="{F2E6D908-B84A-4584-BDF0-15AC5C33F134}" type="sibTrans" cxnId="{0F21201E-8918-4CEB-9891-D715A19ECB70}">
      <dgm:prSet/>
      <dgm:spPr/>
      <dgm:t>
        <a:bodyPr/>
        <a:lstStyle/>
        <a:p>
          <a:endParaRPr lang="en-US"/>
        </a:p>
      </dgm:t>
    </dgm:pt>
    <dgm:pt modelId="{FC51052F-4A19-49EB-9FF4-C03FEE425A23}">
      <dgm:prSet phldrT="[Texto]"/>
      <dgm:spPr/>
      <dgm:t>
        <a:bodyPr/>
        <a:lstStyle/>
        <a:p>
          <a:r>
            <a:rPr lang="pt-BR"/>
            <a:t>MDLEGIS</a:t>
          </a:r>
          <a:endParaRPr lang="en-US"/>
        </a:p>
      </dgm:t>
    </dgm:pt>
    <dgm:pt modelId="{00AD9C39-50DF-44B5-B6DA-EC3C25E09736}" type="parTrans" cxnId="{D8DAF2AA-E091-4F67-9CDE-F6704CB68480}">
      <dgm:prSet/>
      <dgm:spPr/>
      <dgm:t>
        <a:bodyPr/>
        <a:lstStyle/>
        <a:p>
          <a:endParaRPr lang="en-US"/>
        </a:p>
      </dgm:t>
    </dgm:pt>
    <dgm:pt modelId="{2F63948F-6273-4A1E-8B8A-4D7302B024BA}" type="sibTrans" cxnId="{D8DAF2AA-E091-4F67-9CDE-F6704CB68480}">
      <dgm:prSet/>
      <dgm:spPr/>
      <dgm:t>
        <a:bodyPr/>
        <a:lstStyle/>
        <a:p>
          <a:endParaRPr lang="en-US"/>
        </a:p>
      </dgm:t>
    </dgm:pt>
    <dgm:pt modelId="{C1F1ECC9-6DF8-4D02-A938-5BCB563F7771}">
      <dgm:prSet phldrT="[Texto]"/>
      <dgm:spPr/>
      <dgm:t>
        <a:bodyPr/>
        <a:lstStyle/>
        <a:p>
          <a:r>
            <a:rPr lang="pt-BR"/>
            <a:t>SICAT-BR</a:t>
          </a:r>
          <a:endParaRPr lang="en-US"/>
        </a:p>
      </dgm:t>
    </dgm:pt>
    <dgm:pt modelId="{8ACAE0ED-3FD7-45DD-B9DC-7EBE14AECA13}" type="parTrans" cxnId="{93F1A4F8-F064-4A1C-A6FD-01A586B45976}">
      <dgm:prSet/>
      <dgm:spPr/>
      <dgm:t>
        <a:bodyPr/>
        <a:lstStyle/>
        <a:p>
          <a:endParaRPr lang="en-US"/>
        </a:p>
      </dgm:t>
    </dgm:pt>
    <dgm:pt modelId="{D24459C7-5EC2-46A3-8771-C1BA81DC36D7}" type="sibTrans" cxnId="{93F1A4F8-F064-4A1C-A6FD-01A586B45976}">
      <dgm:prSet/>
      <dgm:spPr/>
      <dgm:t>
        <a:bodyPr/>
        <a:lstStyle/>
        <a:p>
          <a:endParaRPr lang="en-US"/>
        </a:p>
      </dgm:t>
    </dgm:pt>
    <dgm:pt modelId="{9652AA44-5B82-422E-AE65-C3077D2093DD}">
      <dgm:prSet phldrT="[Texto]"/>
      <dgm:spPr/>
      <dgm:t>
        <a:bodyPr/>
        <a:lstStyle/>
        <a:p>
          <a:r>
            <a:rPr lang="pt-BR"/>
            <a:t>SIPLOM</a:t>
          </a:r>
          <a:endParaRPr lang="en-US"/>
        </a:p>
      </dgm:t>
    </dgm:pt>
    <dgm:pt modelId="{DDCA4E52-36BF-4802-B52E-0E20625374C8}" type="parTrans" cxnId="{ACEA1222-15E0-4E5E-846F-77ED1DB3D5CD}">
      <dgm:prSet/>
      <dgm:spPr/>
      <dgm:t>
        <a:bodyPr/>
        <a:lstStyle/>
        <a:p>
          <a:endParaRPr lang="en-US"/>
        </a:p>
      </dgm:t>
    </dgm:pt>
    <dgm:pt modelId="{62EC996B-4F2C-4519-BAF2-04D90AA60F76}" type="sibTrans" cxnId="{ACEA1222-15E0-4E5E-846F-77ED1DB3D5CD}">
      <dgm:prSet/>
      <dgm:spPr/>
      <dgm:t>
        <a:bodyPr/>
        <a:lstStyle/>
        <a:p>
          <a:endParaRPr lang="en-US"/>
        </a:p>
      </dgm:t>
    </dgm:pt>
    <dgm:pt modelId="{028FB97E-7E79-47FA-8BC3-2CE95DADE009}">
      <dgm:prSet phldrT="[Texto]"/>
      <dgm:spPr/>
      <dgm:t>
        <a:bodyPr/>
        <a:lstStyle/>
        <a:p>
          <a:r>
            <a:rPr lang="pt-BR"/>
            <a:t>Rondon</a:t>
          </a:r>
          <a:endParaRPr lang="en-US"/>
        </a:p>
      </dgm:t>
    </dgm:pt>
    <dgm:pt modelId="{7E89AA35-9E9E-4096-AA0A-85107275A81C}" type="parTrans" cxnId="{981B028E-57FE-44BE-9CC3-C02BBB4D0B7B}">
      <dgm:prSet/>
      <dgm:spPr/>
      <dgm:t>
        <a:bodyPr/>
        <a:lstStyle/>
        <a:p>
          <a:endParaRPr lang="en-US"/>
        </a:p>
      </dgm:t>
    </dgm:pt>
    <dgm:pt modelId="{29CF342F-61DE-49CA-99A6-BDE00C2E6D50}" type="sibTrans" cxnId="{981B028E-57FE-44BE-9CC3-C02BBB4D0B7B}">
      <dgm:prSet/>
      <dgm:spPr/>
      <dgm:t>
        <a:bodyPr/>
        <a:lstStyle/>
        <a:p>
          <a:endParaRPr lang="en-US"/>
        </a:p>
      </dgm:t>
    </dgm:pt>
    <dgm:pt modelId="{83F691A2-2EC9-4B3D-9854-5717CFB05809}" type="pres">
      <dgm:prSet presAssocID="{E2783C07-1D02-4D4C-B269-F1511A26336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E5AC4F-604C-467C-B3D3-FC3C6FF90929}" type="pres">
      <dgm:prSet presAssocID="{D66B23DB-7FB6-4D34-B881-7D07E131BE2C}" presName="centerShape" presStyleLbl="node0" presStyleIdx="0" presStyleCnt="1"/>
      <dgm:spPr/>
    </dgm:pt>
    <dgm:pt modelId="{36187CE7-3913-437A-858D-4DD810FF9EFF}" type="pres">
      <dgm:prSet presAssocID="{B6773E38-6AA8-4804-804F-681E9C59F975}" presName="parTrans" presStyleLbl="sibTrans2D1" presStyleIdx="0" presStyleCnt="9"/>
      <dgm:spPr/>
    </dgm:pt>
    <dgm:pt modelId="{218CFBA2-4796-4193-9F5B-BEC940D68984}" type="pres">
      <dgm:prSet presAssocID="{B6773E38-6AA8-4804-804F-681E9C59F975}" presName="connectorText" presStyleLbl="sibTrans2D1" presStyleIdx="0" presStyleCnt="9"/>
      <dgm:spPr/>
    </dgm:pt>
    <dgm:pt modelId="{86821938-DEFA-4B42-B44C-2B0C212A8857}" type="pres">
      <dgm:prSet presAssocID="{5DD21C96-E291-44DA-A8CC-95B5AFD537E5}" presName="node" presStyleLbl="node1" presStyleIdx="0" presStyleCnt="9">
        <dgm:presLayoutVars>
          <dgm:bulletEnabled val="1"/>
        </dgm:presLayoutVars>
      </dgm:prSet>
      <dgm:spPr/>
    </dgm:pt>
    <dgm:pt modelId="{12C4F979-CEB9-4E7D-9BEE-B42215498C23}" type="pres">
      <dgm:prSet presAssocID="{8ACAE0ED-3FD7-45DD-B9DC-7EBE14AECA13}" presName="parTrans" presStyleLbl="sibTrans2D1" presStyleIdx="1" presStyleCnt="9"/>
      <dgm:spPr/>
    </dgm:pt>
    <dgm:pt modelId="{A89470F1-3919-4B47-BF5A-A9465BB51E51}" type="pres">
      <dgm:prSet presAssocID="{8ACAE0ED-3FD7-45DD-B9DC-7EBE14AECA13}" presName="connectorText" presStyleLbl="sibTrans2D1" presStyleIdx="1" presStyleCnt="9"/>
      <dgm:spPr/>
    </dgm:pt>
    <dgm:pt modelId="{A8043F9F-C854-40C7-ADB3-62CCEB6229DE}" type="pres">
      <dgm:prSet presAssocID="{C1F1ECC9-6DF8-4D02-A938-5BCB563F7771}" presName="node" presStyleLbl="node1" presStyleIdx="1" presStyleCnt="9">
        <dgm:presLayoutVars>
          <dgm:bulletEnabled val="1"/>
        </dgm:presLayoutVars>
      </dgm:prSet>
      <dgm:spPr/>
    </dgm:pt>
    <dgm:pt modelId="{697EDAF8-9D7A-474D-B9F4-2AF2AA1036A8}" type="pres">
      <dgm:prSet presAssocID="{DDCA4E52-36BF-4802-B52E-0E20625374C8}" presName="parTrans" presStyleLbl="sibTrans2D1" presStyleIdx="2" presStyleCnt="9"/>
      <dgm:spPr/>
    </dgm:pt>
    <dgm:pt modelId="{F3947FDB-FAF7-457E-80AA-053FB57CE7E1}" type="pres">
      <dgm:prSet presAssocID="{DDCA4E52-36BF-4802-B52E-0E20625374C8}" presName="connectorText" presStyleLbl="sibTrans2D1" presStyleIdx="2" presStyleCnt="9"/>
      <dgm:spPr/>
    </dgm:pt>
    <dgm:pt modelId="{26DC44A5-596A-4F39-9BD8-2A4F5AEBFF30}" type="pres">
      <dgm:prSet presAssocID="{9652AA44-5B82-422E-AE65-C3077D2093DD}" presName="node" presStyleLbl="node1" presStyleIdx="2" presStyleCnt="9">
        <dgm:presLayoutVars>
          <dgm:bulletEnabled val="1"/>
        </dgm:presLayoutVars>
      </dgm:prSet>
      <dgm:spPr/>
    </dgm:pt>
    <dgm:pt modelId="{E02B145A-AA16-404B-A45D-646EF9C97E7C}" type="pres">
      <dgm:prSet presAssocID="{44D07F0B-3734-44A1-85E9-E666C9EAEA66}" presName="parTrans" presStyleLbl="sibTrans2D1" presStyleIdx="3" presStyleCnt="9"/>
      <dgm:spPr/>
    </dgm:pt>
    <dgm:pt modelId="{6C690236-86CA-44B0-B5C4-F18DA4E5A689}" type="pres">
      <dgm:prSet presAssocID="{44D07F0B-3734-44A1-85E9-E666C9EAEA66}" presName="connectorText" presStyleLbl="sibTrans2D1" presStyleIdx="3" presStyleCnt="9"/>
      <dgm:spPr/>
    </dgm:pt>
    <dgm:pt modelId="{53B0DEF9-4A1C-436F-B9D5-3F675F6E238E}" type="pres">
      <dgm:prSet presAssocID="{C962E12E-77C4-4932-A632-D5356E8F5537}" presName="node" presStyleLbl="node1" presStyleIdx="3" presStyleCnt="9">
        <dgm:presLayoutVars>
          <dgm:bulletEnabled val="1"/>
        </dgm:presLayoutVars>
      </dgm:prSet>
      <dgm:spPr/>
    </dgm:pt>
    <dgm:pt modelId="{5DA99D99-704B-492F-AD30-70C728032CE3}" type="pres">
      <dgm:prSet presAssocID="{561A8464-8C17-4A05-A184-5D92353DBB8D}" presName="parTrans" presStyleLbl="sibTrans2D1" presStyleIdx="4" presStyleCnt="9"/>
      <dgm:spPr/>
    </dgm:pt>
    <dgm:pt modelId="{2C8FEA74-BA11-4C2C-AB52-20D15BDEEFE6}" type="pres">
      <dgm:prSet presAssocID="{561A8464-8C17-4A05-A184-5D92353DBB8D}" presName="connectorText" presStyleLbl="sibTrans2D1" presStyleIdx="4" presStyleCnt="9"/>
      <dgm:spPr/>
    </dgm:pt>
    <dgm:pt modelId="{4AAED040-5C62-44A4-BD35-7651C4E1057B}" type="pres">
      <dgm:prSet presAssocID="{460D973A-F9B6-4D0C-809C-11C791D996FD}" presName="node" presStyleLbl="node1" presStyleIdx="4" presStyleCnt="9" custRadScaleRad="101215" custRadScaleInc="-4973">
        <dgm:presLayoutVars>
          <dgm:bulletEnabled val="1"/>
        </dgm:presLayoutVars>
      </dgm:prSet>
      <dgm:spPr/>
    </dgm:pt>
    <dgm:pt modelId="{553AF350-CAED-4E72-AF07-FD3D9B8E1AAB}" type="pres">
      <dgm:prSet presAssocID="{F6FA7856-F10F-4593-81A3-FC5106571A25}" presName="parTrans" presStyleLbl="sibTrans2D1" presStyleIdx="5" presStyleCnt="9"/>
      <dgm:spPr/>
    </dgm:pt>
    <dgm:pt modelId="{32B9AA33-442B-47A3-9FA5-482EA1204E83}" type="pres">
      <dgm:prSet presAssocID="{F6FA7856-F10F-4593-81A3-FC5106571A25}" presName="connectorText" presStyleLbl="sibTrans2D1" presStyleIdx="5" presStyleCnt="9"/>
      <dgm:spPr/>
    </dgm:pt>
    <dgm:pt modelId="{6FF751C0-8A03-4861-B8CC-6C02B4EE8B38}" type="pres">
      <dgm:prSet presAssocID="{F82F6EB1-9F9C-4FA1-BCC5-1024E60A4EC9}" presName="node" presStyleLbl="node1" presStyleIdx="5" presStyleCnt="9">
        <dgm:presLayoutVars>
          <dgm:bulletEnabled val="1"/>
        </dgm:presLayoutVars>
      </dgm:prSet>
      <dgm:spPr/>
    </dgm:pt>
    <dgm:pt modelId="{52EE6A38-9D02-42CD-BE8C-9879734C4827}" type="pres">
      <dgm:prSet presAssocID="{DF050D9F-C079-48D4-9148-D469619629DC}" presName="parTrans" presStyleLbl="sibTrans2D1" presStyleIdx="6" presStyleCnt="9"/>
      <dgm:spPr/>
    </dgm:pt>
    <dgm:pt modelId="{893E1D1F-3C6D-4C84-B0A0-383050CEEDAB}" type="pres">
      <dgm:prSet presAssocID="{DF050D9F-C079-48D4-9148-D469619629DC}" presName="connectorText" presStyleLbl="sibTrans2D1" presStyleIdx="6" presStyleCnt="9"/>
      <dgm:spPr/>
    </dgm:pt>
    <dgm:pt modelId="{45C5BDD6-BF32-48A9-A8C3-B734D543DFCD}" type="pres">
      <dgm:prSet presAssocID="{7BFC2721-D020-419F-9102-6537F5D9A94A}" presName="node" presStyleLbl="node1" presStyleIdx="6" presStyleCnt="9">
        <dgm:presLayoutVars>
          <dgm:bulletEnabled val="1"/>
        </dgm:presLayoutVars>
      </dgm:prSet>
      <dgm:spPr/>
    </dgm:pt>
    <dgm:pt modelId="{4963848F-AE2E-4A25-9BA3-94F4A266A369}" type="pres">
      <dgm:prSet presAssocID="{00AD9C39-50DF-44B5-B6DA-EC3C25E09736}" presName="parTrans" presStyleLbl="sibTrans2D1" presStyleIdx="7" presStyleCnt="9"/>
      <dgm:spPr/>
    </dgm:pt>
    <dgm:pt modelId="{D2DFF313-706A-4F6E-ACB5-5CBB296479FC}" type="pres">
      <dgm:prSet presAssocID="{00AD9C39-50DF-44B5-B6DA-EC3C25E09736}" presName="connectorText" presStyleLbl="sibTrans2D1" presStyleIdx="7" presStyleCnt="9"/>
      <dgm:spPr/>
    </dgm:pt>
    <dgm:pt modelId="{3830DC36-CF1E-4CF3-B3ED-BDDE56248DE0}" type="pres">
      <dgm:prSet presAssocID="{FC51052F-4A19-49EB-9FF4-C03FEE425A23}" presName="node" presStyleLbl="node1" presStyleIdx="7" presStyleCnt="9">
        <dgm:presLayoutVars>
          <dgm:bulletEnabled val="1"/>
        </dgm:presLayoutVars>
      </dgm:prSet>
      <dgm:spPr/>
    </dgm:pt>
    <dgm:pt modelId="{8A98DB11-DA69-4AE6-A855-0B7B8B3B992F}" type="pres">
      <dgm:prSet presAssocID="{7E89AA35-9E9E-4096-AA0A-85107275A81C}" presName="parTrans" presStyleLbl="sibTrans2D1" presStyleIdx="8" presStyleCnt="9"/>
      <dgm:spPr/>
    </dgm:pt>
    <dgm:pt modelId="{F5AF87D1-DB49-43B1-9E88-458B94DAF725}" type="pres">
      <dgm:prSet presAssocID="{7E89AA35-9E9E-4096-AA0A-85107275A81C}" presName="connectorText" presStyleLbl="sibTrans2D1" presStyleIdx="8" presStyleCnt="9"/>
      <dgm:spPr/>
    </dgm:pt>
    <dgm:pt modelId="{9664D589-C21A-41B6-86C7-63107EC640E6}" type="pres">
      <dgm:prSet presAssocID="{028FB97E-7E79-47FA-8BC3-2CE95DADE009}" presName="node" presStyleLbl="node1" presStyleIdx="8" presStyleCnt="9">
        <dgm:presLayoutVars>
          <dgm:bulletEnabled val="1"/>
        </dgm:presLayoutVars>
      </dgm:prSet>
      <dgm:spPr/>
    </dgm:pt>
  </dgm:ptLst>
  <dgm:cxnLst>
    <dgm:cxn modelId="{C84F9601-17B6-4CA2-AA62-65F03BBFBEA2}" type="presOf" srcId="{5DD21C96-E291-44DA-A8CC-95B5AFD537E5}" destId="{86821938-DEFA-4B42-B44C-2B0C212A8857}" srcOrd="0" destOrd="0" presId="urn:microsoft.com/office/officeart/2005/8/layout/radial5"/>
    <dgm:cxn modelId="{2897C702-051D-465C-95E3-679BC1183462}" srcId="{E2783C07-1D02-4D4C-B269-F1511A263362}" destId="{D66B23DB-7FB6-4D34-B881-7D07E131BE2C}" srcOrd="0" destOrd="0" parTransId="{BD762651-62D2-4F0B-A94F-479CBC213F2B}" sibTransId="{190538D4-6DA3-492A-9363-C8BAA7486DC1}"/>
    <dgm:cxn modelId="{BF7E1F19-CFEB-4705-9CFB-966057D23FFD}" type="presOf" srcId="{C962E12E-77C4-4932-A632-D5356E8F5537}" destId="{53B0DEF9-4A1C-436F-B9D5-3F675F6E238E}" srcOrd="0" destOrd="0" presId="urn:microsoft.com/office/officeart/2005/8/layout/radial5"/>
    <dgm:cxn modelId="{ADA8101C-D7F2-4285-AF31-72D4C856C842}" type="presOf" srcId="{561A8464-8C17-4A05-A184-5D92353DBB8D}" destId="{5DA99D99-704B-492F-AD30-70C728032CE3}" srcOrd="0" destOrd="0" presId="urn:microsoft.com/office/officeart/2005/8/layout/radial5"/>
    <dgm:cxn modelId="{0F21201E-8918-4CEB-9891-D715A19ECB70}" srcId="{D66B23DB-7FB6-4D34-B881-7D07E131BE2C}" destId="{7BFC2721-D020-419F-9102-6537F5D9A94A}" srcOrd="6" destOrd="0" parTransId="{DF050D9F-C079-48D4-9148-D469619629DC}" sibTransId="{F2E6D908-B84A-4584-BDF0-15AC5C33F134}"/>
    <dgm:cxn modelId="{ACEA1222-15E0-4E5E-846F-77ED1DB3D5CD}" srcId="{D66B23DB-7FB6-4D34-B881-7D07E131BE2C}" destId="{9652AA44-5B82-422E-AE65-C3077D2093DD}" srcOrd="2" destOrd="0" parTransId="{DDCA4E52-36BF-4802-B52E-0E20625374C8}" sibTransId="{62EC996B-4F2C-4519-BAF2-04D90AA60F76}"/>
    <dgm:cxn modelId="{D3FD1628-BD77-4CDC-A744-F7CBE8EA1095}" type="presOf" srcId="{7E89AA35-9E9E-4096-AA0A-85107275A81C}" destId="{8A98DB11-DA69-4AE6-A855-0B7B8B3B992F}" srcOrd="0" destOrd="0" presId="urn:microsoft.com/office/officeart/2005/8/layout/radial5"/>
    <dgm:cxn modelId="{066EE82B-6C37-46DE-9DB0-C44D0DFB34E0}" type="presOf" srcId="{DF050D9F-C079-48D4-9148-D469619629DC}" destId="{893E1D1F-3C6D-4C84-B0A0-383050CEEDAB}" srcOrd="1" destOrd="0" presId="urn:microsoft.com/office/officeart/2005/8/layout/radial5"/>
    <dgm:cxn modelId="{38821C2E-0A98-4536-BAFB-9EA90B858470}" type="presOf" srcId="{D66B23DB-7FB6-4D34-B881-7D07E131BE2C}" destId="{6BE5AC4F-604C-467C-B3D3-FC3C6FF90929}" srcOrd="0" destOrd="0" presId="urn:microsoft.com/office/officeart/2005/8/layout/radial5"/>
    <dgm:cxn modelId="{BB47B135-A05C-4748-AE40-38882D151E25}" type="presOf" srcId="{F6FA7856-F10F-4593-81A3-FC5106571A25}" destId="{553AF350-CAED-4E72-AF07-FD3D9B8E1AAB}" srcOrd="0" destOrd="0" presId="urn:microsoft.com/office/officeart/2005/8/layout/radial5"/>
    <dgm:cxn modelId="{2900AA36-88C1-4804-9D3E-54190A3D7529}" type="presOf" srcId="{00AD9C39-50DF-44B5-B6DA-EC3C25E09736}" destId="{D2DFF313-706A-4F6E-ACB5-5CBB296479FC}" srcOrd="1" destOrd="0" presId="urn:microsoft.com/office/officeart/2005/8/layout/radial5"/>
    <dgm:cxn modelId="{5A42E036-E440-48E7-B00F-54A7B3991E74}" srcId="{D66B23DB-7FB6-4D34-B881-7D07E131BE2C}" destId="{F82F6EB1-9F9C-4FA1-BCC5-1024E60A4EC9}" srcOrd="5" destOrd="0" parTransId="{F6FA7856-F10F-4593-81A3-FC5106571A25}" sibTransId="{3A53CA6C-0FC5-47F1-924E-DF59E71EFC0C}"/>
    <dgm:cxn modelId="{B8A23345-EDFD-484D-AA6C-2D5987ECB430}" type="presOf" srcId="{FC51052F-4A19-49EB-9FF4-C03FEE425A23}" destId="{3830DC36-CF1E-4CF3-B3ED-BDDE56248DE0}" srcOrd="0" destOrd="0" presId="urn:microsoft.com/office/officeart/2005/8/layout/radial5"/>
    <dgm:cxn modelId="{01524667-C17B-484B-8B1F-57D0F6F8DF9A}" type="presOf" srcId="{C1F1ECC9-6DF8-4D02-A938-5BCB563F7771}" destId="{A8043F9F-C854-40C7-ADB3-62CCEB6229DE}" srcOrd="0" destOrd="0" presId="urn:microsoft.com/office/officeart/2005/8/layout/radial5"/>
    <dgm:cxn modelId="{6CBC1C6A-0E2B-4B7C-954D-B556867DBF48}" type="presOf" srcId="{F6FA7856-F10F-4593-81A3-FC5106571A25}" destId="{32B9AA33-442B-47A3-9FA5-482EA1204E83}" srcOrd="1" destOrd="0" presId="urn:microsoft.com/office/officeart/2005/8/layout/radial5"/>
    <dgm:cxn modelId="{B58EAB6D-873E-4AB9-9889-BC283D765A82}" type="presOf" srcId="{8ACAE0ED-3FD7-45DD-B9DC-7EBE14AECA13}" destId="{12C4F979-CEB9-4E7D-9BEE-B42215498C23}" srcOrd="0" destOrd="0" presId="urn:microsoft.com/office/officeart/2005/8/layout/radial5"/>
    <dgm:cxn modelId="{12836E6E-42E6-423C-8A19-C7AE87FC4936}" type="presOf" srcId="{44D07F0B-3734-44A1-85E9-E666C9EAEA66}" destId="{6C690236-86CA-44B0-B5C4-F18DA4E5A689}" srcOrd="1" destOrd="0" presId="urn:microsoft.com/office/officeart/2005/8/layout/radial5"/>
    <dgm:cxn modelId="{81F88771-341F-41B0-81DF-1426462AD412}" srcId="{D66B23DB-7FB6-4D34-B881-7D07E131BE2C}" destId="{5DD21C96-E291-44DA-A8CC-95B5AFD537E5}" srcOrd="0" destOrd="0" parTransId="{B6773E38-6AA8-4804-804F-681E9C59F975}" sibTransId="{023BBEA1-35F1-4F2D-8D89-F586CA93DF38}"/>
    <dgm:cxn modelId="{81E7D355-CF61-4713-B50D-872D08D70A37}" type="presOf" srcId="{561A8464-8C17-4A05-A184-5D92353DBB8D}" destId="{2C8FEA74-BA11-4C2C-AB52-20D15BDEEFE6}" srcOrd="1" destOrd="0" presId="urn:microsoft.com/office/officeart/2005/8/layout/radial5"/>
    <dgm:cxn modelId="{35AF8577-63A6-495B-9F02-EC47363C723F}" type="presOf" srcId="{460D973A-F9B6-4D0C-809C-11C791D996FD}" destId="{4AAED040-5C62-44A4-BD35-7651C4E1057B}" srcOrd="0" destOrd="0" presId="urn:microsoft.com/office/officeart/2005/8/layout/radial5"/>
    <dgm:cxn modelId="{98E10358-40D1-4B69-8FDF-AC5D2918D436}" type="presOf" srcId="{7BFC2721-D020-419F-9102-6537F5D9A94A}" destId="{45C5BDD6-BF32-48A9-A8C3-B734D543DFCD}" srcOrd="0" destOrd="0" presId="urn:microsoft.com/office/officeart/2005/8/layout/radial5"/>
    <dgm:cxn modelId="{682AB67C-B7DB-4C2F-887B-334E3706DF7F}" type="presOf" srcId="{028FB97E-7E79-47FA-8BC3-2CE95DADE009}" destId="{9664D589-C21A-41B6-86C7-63107EC640E6}" srcOrd="0" destOrd="0" presId="urn:microsoft.com/office/officeart/2005/8/layout/radial5"/>
    <dgm:cxn modelId="{A618F887-72A3-4C04-AADD-68E5D0C02764}" type="presOf" srcId="{DF050D9F-C079-48D4-9148-D469619629DC}" destId="{52EE6A38-9D02-42CD-BE8C-9879734C4827}" srcOrd="0" destOrd="0" presId="urn:microsoft.com/office/officeart/2005/8/layout/radial5"/>
    <dgm:cxn modelId="{AC645A8A-29EF-4E58-A57D-A1205684E70F}" type="presOf" srcId="{8ACAE0ED-3FD7-45DD-B9DC-7EBE14AECA13}" destId="{A89470F1-3919-4B47-BF5A-A9465BB51E51}" srcOrd="1" destOrd="0" presId="urn:microsoft.com/office/officeart/2005/8/layout/radial5"/>
    <dgm:cxn modelId="{B7CD3F8C-49C8-4B3A-B9AC-A8FF99FD3A98}" type="presOf" srcId="{00AD9C39-50DF-44B5-B6DA-EC3C25E09736}" destId="{4963848F-AE2E-4A25-9BA3-94F4A266A369}" srcOrd="0" destOrd="0" presId="urn:microsoft.com/office/officeart/2005/8/layout/radial5"/>
    <dgm:cxn modelId="{4DE6358D-8ABD-4BE0-A7E1-F3A9D7609AD2}" type="presOf" srcId="{B6773E38-6AA8-4804-804F-681E9C59F975}" destId="{36187CE7-3913-437A-858D-4DD810FF9EFF}" srcOrd="0" destOrd="0" presId="urn:microsoft.com/office/officeart/2005/8/layout/radial5"/>
    <dgm:cxn modelId="{981B028E-57FE-44BE-9CC3-C02BBB4D0B7B}" srcId="{D66B23DB-7FB6-4D34-B881-7D07E131BE2C}" destId="{028FB97E-7E79-47FA-8BC3-2CE95DADE009}" srcOrd="8" destOrd="0" parTransId="{7E89AA35-9E9E-4096-AA0A-85107275A81C}" sibTransId="{29CF342F-61DE-49CA-99A6-BDE00C2E6D50}"/>
    <dgm:cxn modelId="{CB0B4E98-0F8A-4455-BE30-2A6F79436208}" type="presOf" srcId="{B6773E38-6AA8-4804-804F-681E9C59F975}" destId="{218CFBA2-4796-4193-9F5B-BEC940D68984}" srcOrd="1" destOrd="0" presId="urn:microsoft.com/office/officeart/2005/8/layout/radial5"/>
    <dgm:cxn modelId="{3BDA2E9A-CD09-4232-8B42-B9C170142D93}" type="presOf" srcId="{DDCA4E52-36BF-4802-B52E-0E20625374C8}" destId="{F3947FDB-FAF7-457E-80AA-053FB57CE7E1}" srcOrd="1" destOrd="0" presId="urn:microsoft.com/office/officeart/2005/8/layout/radial5"/>
    <dgm:cxn modelId="{42BED8A6-F098-488F-83C6-A95ED647FD46}" srcId="{D66B23DB-7FB6-4D34-B881-7D07E131BE2C}" destId="{C962E12E-77C4-4932-A632-D5356E8F5537}" srcOrd="3" destOrd="0" parTransId="{44D07F0B-3734-44A1-85E9-E666C9EAEA66}" sibTransId="{36525939-CA42-44DB-A7D7-812F077ACEB8}"/>
    <dgm:cxn modelId="{D8DAF2AA-E091-4F67-9CDE-F6704CB68480}" srcId="{D66B23DB-7FB6-4D34-B881-7D07E131BE2C}" destId="{FC51052F-4A19-49EB-9FF4-C03FEE425A23}" srcOrd="7" destOrd="0" parTransId="{00AD9C39-50DF-44B5-B6DA-EC3C25E09736}" sibTransId="{2F63948F-6273-4A1E-8B8A-4D7302B024BA}"/>
    <dgm:cxn modelId="{E695D8C1-9A94-4B13-8357-ED66C0DB223A}" type="presOf" srcId="{F82F6EB1-9F9C-4FA1-BCC5-1024E60A4EC9}" destId="{6FF751C0-8A03-4861-B8CC-6C02B4EE8B38}" srcOrd="0" destOrd="0" presId="urn:microsoft.com/office/officeart/2005/8/layout/radial5"/>
    <dgm:cxn modelId="{2573C5DA-3C71-479A-ACC6-797680412265}" type="presOf" srcId="{E2783C07-1D02-4D4C-B269-F1511A263362}" destId="{83F691A2-2EC9-4B3D-9854-5717CFB05809}" srcOrd="0" destOrd="0" presId="urn:microsoft.com/office/officeart/2005/8/layout/radial5"/>
    <dgm:cxn modelId="{819E56DB-38E5-4979-AE97-0F866C0D17BB}" type="presOf" srcId="{44D07F0B-3734-44A1-85E9-E666C9EAEA66}" destId="{E02B145A-AA16-404B-A45D-646EF9C97E7C}" srcOrd="0" destOrd="0" presId="urn:microsoft.com/office/officeart/2005/8/layout/radial5"/>
    <dgm:cxn modelId="{917EB6DB-60AF-45CB-8E73-68EB4EAE442B}" srcId="{D66B23DB-7FB6-4D34-B881-7D07E131BE2C}" destId="{460D973A-F9B6-4D0C-809C-11C791D996FD}" srcOrd="4" destOrd="0" parTransId="{561A8464-8C17-4A05-A184-5D92353DBB8D}" sibTransId="{6F07A08D-0A6C-456B-B9B0-6281DD4F793F}"/>
    <dgm:cxn modelId="{1F63AEE3-7425-44B6-94F7-C5DA3457AE4B}" type="presOf" srcId="{7E89AA35-9E9E-4096-AA0A-85107275A81C}" destId="{F5AF87D1-DB49-43B1-9E88-458B94DAF725}" srcOrd="1" destOrd="0" presId="urn:microsoft.com/office/officeart/2005/8/layout/radial5"/>
    <dgm:cxn modelId="{9B850EEA-4D40-44FE-8A4B-0FE2BFE9B192}" type="presOf" srcId="{DDCA4E52-36BF-4802-B52E-0E20625374C8}" destId="{697EDAF8-9D7A-474D-B9F4-2AF2AA1036A8}" srcOrd="0" destOrd="0" presId="urn:microsoft.com/office/officeart/2005/8/layout/radial5"/>
    <dgm:cxn modelId="{CDEFA0EE-EE0E-4F29-9ABB-5A419330B7FD}" type="presOf" srcId="{9652AA44-5B82-422E-AE65-C3077D2093DD}" destId="{26DC44A5-596A-4F39-9BD8-2A4F5AEBFF30}" srcOrd="0" destOrd="0" presId="urn:microsoft.com/office/officeart/2005/8/layout/radial5"/>
    <dgm:cxn modelId="{93F1A4F8-F064-4A1C-A6FD-01A586B45976}" srcId="{D66B23DB-7FB6-4D34-B881-7D07E131BE2C}" destId="{C1F1ECC9-6DF8-4D02-A938-5BCB563F7771}" srcOrd="1" destOrd="0" parTransId="{8ACAE0ED-3FD7-45DD-B9DC-7EBE14AECA13}" sibTransId="{D24459C7-5EC2-46A3-8771-C1BA81DC36D7}"/>
    <dgm:cxn modelId="{9217882F-7E9A-4808-96A5-43EE2FCE8F13}" type="presParOf" srcId="{83F691A2-2EC9-4B3D-9854-5717CFB05809}" destId="{6BE5AC4F-604C-467C-B3D3-FC3C6FF90929}" srcOrd="0" destOrd="0" presId="urn:microsoft.com/office/officeart/2005/8/layout/radial5"/>
    <dgm:cxn modelId="{A6C2B1AD-CB5C-4777-8A2D-5491B5E43D0F}" type="presParOf" srcId="{83F691A2-2EC9-4B3D-9854-5717CFB05809}" destId="{36187CE7-3913-437A-858D-4DD810FF9EFF}" srcOrd="1" destOrd="0" presId="urn:microsoft.com/office/officeart/2005/8/layout/radial5"/>
    <dgm:cxn modelId="{A616D5D4-D1BD-4320-8FB8-9B246D67ABD7}" type="presParOf" srcId="{36187CE7-3913-437A-858D-4DD810FF9EFF}" destId="{218CFBA2-4796-4193-9F5B-BEC940D68984}" srcOrd="0" destOrd="0" presId="urn:microsoft.com/office/officeart/2005/8/layout/radial5"/>
    <dgm:cxn modelId="{98001967-FD52-462B-A5D9-14FA8E1C4B2E}" type="presParOf" srcId="{83F691A2-2EC9-4B3D-9854-5717CFB05809}" destId="{86821938-DEFA-4B42-B44C-2B0C212A8857}" srcOrd="2" destOrd="0" presId="urn:microsoft.com/office/officeart/2005/8/layout/radial5"/>
    <dgm:cxn modelId="{CB1B6BC6-6B9A-4BEF-98A9-27590740EF42}" type="presParOf" srcId="{83F691A2-2EC9-4B3D-9854-5717CFB05809}" destId="{12C4F979-CEB9-4E7D-9BEE-B42215498C23}" srcOrd="3" destOrd="0" presId="urn:microsoft.com/office/officeart/2005/8/layout/radial5"/>
    <dgm:cxn modelId="{A4C202F2-B3D7-4E81-9944-9BDE9C137AFE}" type="presParOf" srcId="{12C4F979-CEB9-4E7D-9BEE-B42215498C23}" destId="{A89470F1-3919-4B47-BF5A-A9465BB51E51}" srcOrd="0" destOrd="0" presId="urn:microsoft.com/office/officeart/2005/8/layout/radial5"/>
    <dgm:cxn modelId="{FAC0349F-3A60-4F0C-9789-F4A306123009}" type="presParOf" srcId="{83F691A2-2EC9-4B3D-9854-5717CFB05809}" destId="{A8043F9F-C854-40C7-ADB3-62CCEB6229DE}" srcOrd="4" destOrd="0" presId="urn:microsoft.com/office/officeart/2005/8/layout/radial5"/>
    <dgm:cxn modelId="{2217F126-D1E3-4C01-9ABC-2B3E237CBF19}" type="presParOf" srcId="{83F691A2-2EC9-4B3D-9854-5717CFB05809}" destId="{697EDAF8-9D7A-474D-B9F4-2AF2AA1036A8}" srcOrd="5" destOrd="0" presId="urn:microsoft.com/office/officeart/2005/8/layout/radial5"/>
    <dgm:cxn modelId="{DF44B75D-8890-4308-8D01-79C33F574A4A}" type="presParOf" srcId="{697EDAF8-9D7A-474D-B9F4-2AF2AA1036A8}" destId="{F3947FDB-FAF7-457E-80AA-053FB57CE7E1}" srcOrd="0" destOrd="0" presId="urn:microsoft.com/office/officeart/2005/8/layout/radial5"/>
    <dgm:cxn modelId="{787863C7-4802-4AC4-BF76-1387CF09E619}" type="presParOf" srcId="{83F691A2-2EC9-4B3D-9854-5717CFB05809}" destId="{26DC44A5-596A-4F39-9BD8-2A4F5AEBFF30}" srcOrd="6" destOrd="0" presId="urn:microsoft.com/office/officeart/2005/8/layout/radial5"/>
    <dgm:cxn modelId="{8521C145-3A90-4FA2-B3DE-E709D86DF722}" type="presParOf" srcId="{83F691A2-2EC9-4B3D-9854-5717CFB05809}" destId="{E02B145A-AA16-404B-A45D-646EF9C97E7C}" srcOrd="7" destOrd="0" presId="urn:microsoft.com/office/officeart/2005/8/layout/radial5"/>
    <dgm:cxn modelId="{83648E23-B50F-455C-8FD8-DBC46712B413}" type="presParOf" srcId="{E02B145A-AA16-404B-A45D-646EF9C97E7C}" destId="{6C690236-86CA-44B0-B5C4-F18DA4E5A689}" srcOrd="0" destOrd="0" presId="urn:microsoft.com/office/officeart/2005/8/layout/radial5"/>
    <dgm:cxn modelId="{6E343214-9107-4E86-86EF-8EB2235ABEC3}" type="presParOf" srcId="{83F691A2-2EC9-4B3D-9854-5717CFB05809}" destId="{53B0DEF9-4A1C-436F-B9D5-3F675F6E238E}" srcOrd="8" destOrd="0" presId="urn:microsoft.com/office/officeart/2005/8/layout/radial5"/>
    <dgm:cxn modelId="{781F6D11-2594-4297-940A-7FDE8B6618F3}" type="presParOf" srcId="{83F691A2-2EC9-4B3D-9854-5717CFB05809}" destId="{5DA99D99-704B-492F-AD30-70C728032CE3}" srcOrd="9" destOrd="0" presId="urn:microsoft.com/office/officeart/2005/8/layout/radial5"/>
    <dgm:cxn modelId="{7FF21A86-F813-4925-858C-E820652ED823}" type="presParOf" srcId="{5DA99D99-704B-492F-AD30-70C728032CE3}" destId="{2C8FEA74-BA11-4C2C-AB52-20D15BDEEFE6}" srcOrd="0" destOrd="0" presId="urn:microsoft.com/office/officeart/2005/8/layout/radial5"/>
    <dgm:cxn modelId="{CA509962-5A94-4FFB-B3F8-4304A2640361}" type="presParOf" srcId="{83F691A2-2EC9-4B3D-9854-5717CFB05809}" destId="{4AAED040-5C62-44A4-BD35-7651C4E1057B}" srcOrd="10" destOrd="0" presId="urn:microsoft.com/office/officeart/2005/8/layout/radial5"/>
    <dgm:cxn modelId="{4F3B2292-E5C3-420E-ABAD-589F7FF34A22}" type="presParOf" srcId="{83F691A2-2EC9-4B3D-9854-5717CFB05809}" destId="{553AF350-CAED-4E72-AF07-FD3D9B8E1AAB}" srcOrd="11" destOrd="0" presId="urn:microsoft.com/office/officeart/2005/8/layout/radial5"/>
    <dgm:cxn modelId="{D230A601-1D5A-4A75-AFE5-BC97CBD9FB10}" type="presParOf" srcId="{553AF350-CAED-4E72-AF07-FD3D9B8E1AAB}" destId="{32B9AA33-442B-47A3-9FA5-482EA1204E83}" srcOrd="0" destOrd="0" presId="urn:microsoft.com/office/officeart/2005/8/layout/radial5"/>
    <dgm:cxn modelId="{801C0324-25BE-43A2-AB7E-4623297702E4}" type="presParOf" srcId="{83F691A2-2EC9-4B3D-9854-5717CFB05809}" destId="{6FF751C0-8A03-4861-B8CC-6C02B4EE8B38}" srcOrd="12" destOrd="0" presId="urn:microsoft.com/office/officeart/2005/8/layout/radial5"/>
    <dgm:cxn modelId="{1013EC55-A0D9-42A0-8A90-E1DCE7C92529}" type="presParOf" srcId="{83F691A2-2EC9-4B3D-9854-5717CFB05809}" destId="{52EE6A38-9D02-42CD-BE8C-9879734C4827}" srcOrd="13" destOrd="0" presId="urn:microsoft.com/office/officeart/2005/8/layout/radial5"/>
    <dgm:cxn modelId="{EFAE8ADD-0FAC-4E02-98CA-48B05773C2A4}" type="presParOf" srcId="{52EE6A38-9D02-42CD-BE8C-9879734C4827}" destId="{893E1D1F-3C6D-4C84-B0A0-383050CEEDAB}" srcOrd="0" destOrd="0" presId="urn:microsoft.com/office/officeart/2005/8/layout/radial5"/>
    <dgm:cxn modelId="{027904CB-2116-4F5D-BDA7-D3054042194D}" type="presParOf" srcId="{83F691A2-2EC9-4B3D-9854-5717CFB05809}" destId="{45C5BDD6-BF32-48A9-A8C3-B734D543DFCD}" srcOrd="14" destOrd="0" presId="urn:microsoft.com/office/officeart/2005/8/layout/radial5"/>
    <dgm:cxn modelId="{3A33FE73-B54C-4432-BBBB-1B1607FF043E}" type="presParOf" srcId="{83F691A2-2EC9-4B3D-9854-5717CFB05809}" destId="{4963848F-AE2E-4A25-9BA3-94F4A266A369}" srcOrd="15" destOrd="0" presId="urn:microsoft.com/office/officeart/2005/8/layout/radial5"/>
    <dgm:cxn modelId="{A4B930D7-D077-41DA-A755-D0CE8A00350B}" type="presParOf" srcId="{4963848F-AE2E-4A25-9BA3-94F4A266A369}" destId="{D2DFF313-706A-4F6E-ACB5-5CBB296479FC}" srcOrd="0" destOrd="0" presId="urn:microsoft.com/office/officeart/2005/8/layout/radial5"/>
    <dgm:cxn modelId="{85971086-73DF-4FB7-9EFC-CAB646A83C96}" type="presParOf" srcId="{83F691A2-2EC9-4B3D-9854-5717CFB05809}" destId="{3830DC36-CF1E-4CF3-B3ED-BDDE56248DE0}" srcOrd="16" destOrd="0" presId="urn:microsoft.com/office/officeart/2005/8/layout/radial5"/>
    <dgm:cxn modelId="{B8B8F466-CA5B-42BE-AB8D-95DF7B3E5F28}" type="presParOf" srcId="{83F691A2-2EC9-4B3D-9854-5717CFB05809}" destId="{8A98DB11-DA69-4AE6-A855-0B7B8B3B992F}" srcOrd="17" destOrd="0" presId="urn:microsoft.com/office/officeart/2005/8/layout/radial5"/>
    <dgm:cxn modelId="{074FC9AC-E223-49AA-9ECF-55B5030B5486}" type="presParOf" srcId="{8A98DB11-DA69-4AE6-A855-0B7B8B3B992F}" destId="{F5AF87D1-DB49-43B1-9E88-458B94DAF725}" srcOrd="0" destOrd="0" presId="urn:microsoft.com/office/officeart/2005/8/layout/radial5"/>
    <dgm:cxn modelId="{838EFB36-6272-48D7-977C-1575A60A0869}" type="presParOf" srcId="{83F691A2-2EC9-4B3D-9854-5717CFB05809}" destId="{9664D589-C21A-41B6-86C7-63107EC640E6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83C07-1D02-4D4C-B269-F1511A263362}" type="doc">
      <dgm:prSet loTypeId="urn:microsoft.com/office/officeart/2005/8/layout/radial5" loCatId="cycle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66B23DB-7FB6-4D34-B881-7D07E131BE2C}">
      <dgm:prSet phldrT="[Texto]"/>
      <dgm:spPr/>
      <dgm:t>
        <a:bodyPr/>
        <a:lstStyle/>
        <a:p>
          <a:r>
            <a:rPr lang="pt-BR" b="1" err="1"/>
            <a:t>Censipam</a:t>
          </a:r>
          <a:endParaRPr lang="en-US" b="1"/>
        </a:p>
      </dgm:t>
    </dgm:pt>
    <dgm:pt modelId="{BD762651-62D2-4F0B-A94F-479CBC213F2B}" type="parTrans" cxnId="{2897C702-051D-465C-95E3-679BC1183462}">
      <dgm:prSet/>
      <dgm:spPr/>
      <dgm:t>
        <a:bodyPr/>
        <a:lstStyle/>
        <a:p>
          <a:endParaRPr lang="en-US"/>
        </a:p>
      </dgm:t>
    </dgm:pt>
    <dgm:pt modelId="{190538D4-6DA3-492A-9363-C8BAA7486DC1}" type="sibTrans" cxnId="{2897C702-051D-465C-95E3-679BC1183462}">
      <dgm:prSet/>
      <dgm:spPr/>
      <dgm:t>
        <a:bodyPr/>
        <a:lstStyle/>
        <a:p>
          <a:endParaRPr lang="en-US"/>
        </a:p>
      </dgm:t>
    </dgm:pt>
    <dgm:pt modelId="{5DD21C96-E291-44DA-A8CC-95B5AFD537E5}">
      <dgm:prSet phldrT="[Texto]"/>
      <dgm:spPr/>
      <dgm:t>
        <a:bodyPr/>
        <a:lstStyle/>
        <a:p>
          <a:r>
            <a:rPr lang="pt-BR"/>
            <a:t>Fiscalização</a:t>
          </a:r>
          <a:endParaRPr lang="en-US"/>
        </a:p>
      </dgm:t>
    </dgm:pt>
    <dgm:pt modelId="{B6773E38-6AA8-4804-804F-681E9C59F975}" type="parTrans" cxnId="{81F88771-341F-41B0-81DF-1426462AD412}">
      <dgm:prSet/>
      <dgm:spPr/>
      <dgm:t>
        <a:bodyPr/>
        <a:lstStyle/>
        <a:p>
          <a:endParaRPr lang="en-US"/>
        </a:p>
      </dgm:t>
    </dgm:pt>
    <dgm:pt modelId="{023BBEA1-35F1-4F2D-8D89-F586CA93DF38}" type="sibTrans" cxnId="{81F88771-341F-41B0-81DF-1426462AD412}">
      <dgm:prSet/>
      <dgm:spPr/>
      <dgm:t>
        <a:bodyPr/>
        <a:lstStyle/>
        <a:p>
          <a:endParaRPr lang="en-US"/>
        </a:p>
      </dgm:t>
    </dgm:pt>
    <dgm:pt modelId="{E9AAD2C3-5C08-458C-9C0C-FECDF4AD807C}">
      <dgm:prSet phldrT="[Texto]"/>
      <dgm:spPr/>
      <dgm:t>
        <a:bodyPr/>
        <a:lstStyle/>
        <a:p>
          <a:r>
            <a:rPr lang="pt-BR"/>
            <a:t>SPAM-HIDRO</a:t>
          </a:r>
          <a:endParaRPr lang="en-US"/>
        </a:p>
      </dgm:t>
    </dgm:pt>
    <dgm:pt modelId="{97428535-775F-4BB1-843D-B24E864624C5}" type="parTrans" cxnId="{566E504C-6256-4B52-BF63-3C1215994B32}">
      <dgm:prSet/>
      <dgm:spPr/>
      <dgm:t>
        <a:bodyPr/>
        <a:lstStyle/>
        <a:p>
          <a:endParaRPr lang="en-US"/>
        </a:p>
      </dgm:t>
    </dgm:pt>
    <dgm:pt modelId="{0B363FFB-2437-4A9C-B3A9-CDEE99F95051}" type="sibTrans" cxnId="{566E504C-6256-4B52-BF63-3C1215994B32}">
      <dgm:prSet/>
      <dgm:spPr/>
      <dgm:t>
        <a:bodyPr/>
        <a:lstStyle/>
        <a:p>
          <a:endParaRPr lang="en-US"/>
        </a:p>
      </dgm:t>
    </dgm:pt>
    <dgm:pt modelId="{12AF3701-F9F6-4594-B6E1-38752B453EF4}">
      <dgm:prSet phldrT="[Texto]"/>
      <dgm:spPr/>
      <dgm:t>
        <a:bodyPr/>
        <a:lstStyle/>
        <a:p>
          <a:r>
            <a:rPr lang="pt-BR"/>
            <a:t>SIPAM-SAR</a:t>
          </a:r>
          <a:endParaRPr lang="en-US"/>
        </a:p>
      </dgm:t>
    </dgm:pt>
    <dgm:pt modelId="{A31D0D5C-268E-453F-A18B-8A6A908C3714}" type="parTrans" cxnId="{1EAA6F4C-D9A1-4DF8-BCB3-3E33C35D044D}">
      <dgm:prSet/>
      <dgm:spPr/>
      <dgm:t>
        <a:bodyPr/>
        <a:lstStyle/>
        <a:p>
          <a:endParaRPr lang="en-US"/>
        </a:p>
      </dgm:t>
    </dgm:pt>
    <dgm:pt modelId="{8C3A67CD-6EAD-4E91-83F7-65510DA3C761}" type="sibTrans" cxnId="{1EAA6F4C-D9A1-4DF8-BCB3-3E33C35D044D}">
      <dgm:prSet/>
      <dgm:spPr/>
      <dgm:t>
        <a:bodyPr/>
        <a:lstStyle/>
        <a:p>
          <a:endParaRPr lang="en-US"/>
        </a:p>
      </dgm:t>
    </dgm:pt>
    <dgm:pt modelId="{B5BB2DFD-297B-4AC3-B7E7-12F7A62AB78D}">
      <dgm:prSet phldrT="[Texto]"/>
      <dgm:spPr/>
      <dgm:t>
        <a:bodyPr/>
        <a:lstStyle/>
        <a:p>
          <a:r>
            <a:rPr lang="pt-BR"/>
            <a:t>PIM</a:t>
          </a:r>
          <a:endParaRPr lang="en-US"/>
        </a:p>
      </dgm:t>
    </dgm:pt>
    <dgm:pt modelId="{452800F6-4304-4B97-8AD3-C7E70D2D7AFD}" type="parTrans" cxnId="{98CCFC56-35C3-4121-AB49-CD79E129D085}">
      <dgm:prSet/>
      <dgm:spPr/>
      <dgm:t>
        <a:bodyPr/>
        <a:lstStyle/>
        <a:p>
          <a:endParaRPr lang="en-US"/>
        </a:p>
      </dgm:t>
    </dgm:pt>
    <dgm:pt modelId="{FE8E4167-74C2-4F68-A95E-22B917DEC42E}" type="sibTrans" cxnId="{98CCFC56-35C3-4121-AB49-CD79E129D085}">
      <dgm:prSet/>
      <dgm:spPr/>
      <dgm:t>
        <a:bodyPr/>
        <a:lstStyle/>
        <a:p>
          <a:endParaRPr lang="en-US"/>
        </a:p>
      </dgm:t>
    </dgm:pt>
    <dgm:pt modelId="{CC7745A0-25A9-48E9-8D8E-09F209850163}">
      <dgm:prSet phldrT="[Texto]"/>
      <dgm:spPr/>
      <dgm:t>
        <a:bodyPr/>
        <a:lstStyle/>
        <a:p>
          <a:r>
            <a:rPr lang="pt-BR"/>
            <a:t>GPIS</a:t>
          </a:r>
          <a:endParaRPr lang="en-US"/>
        </a:p>
      </dgm:t>
    </dgm:pt>
    <dgm:pt modelId="{2CF6B6DB-C62B-4334-AC56-0D90B4627A42}" type="parTrans" cxnId="{E69A6F98-0B77-4E8D-8E67-2D571761330F}">
      <dgm:prSet/>
      <dgm:spPr/>
      <dgm:t>
        <a:bodyPr/>
        <a:lstStyle/>
        <a:p>
          <a:endParaRPr lang="en-US"/>
        </a:p>
      </dgm:t>
    </dgm:pt>
    <dgm:pt modelId="{410F6A5A-2CC7-4AD1-BD67-8DE8EC2C7ECB}" type="sibTrans" cxnId="{E69A6F98-0B77-4E8D-8E67-2D571761330F}">
      <dgm:prSet/>
      <dgm:spPr/>
      <dgm:t>
        <a:bodyPr/>
        <a:lstStyle/>
        <a:p>
          <a:endParaRPr lang="en-US"/>
        </a:p>
      </dgm:t>
    </dgm:pt>
    <dgm:pt modelId="{83F691A2-2EC9-4B3D-9854-5717CFB05809}" type="pres">
      <dgm:prSet presAssocID="{E2783C07-1D02-4D4C-B269-F1511A26336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E5AC4F-604C-467C-B3D3-FC3C6FF90929}" type="pres">
      <dgm:prSet presAssocID="{D66B23DB-7FB6-4D34-B881-7D07E131BE2C}" presName="centerShape" presStyleLbl="node0" presStyleIdx="0" presStyleCnt="1" custLinFactNeighborX="-439" custLinFactNeighborY="768"/>
      <dgm:spPr/>
    </dgm:pt>
    <dgm:pt modelId="{36187CE7-3913-437A-858D-4DD810FF9EFF}" type="pres">
      <dgm:prSet presAssocID="{B6773E38-6AA8-4804-804F-681E9C59F975}" presName="parTrans" presStyleLbl="sibTrans2D1" presStyleIdx="0" presStyleCnt="5"/>
      <dgm:spPr/>
    </dgm:pt>
    <dgm:pt modelId="{218CFBA2-4796-4193-9F5B-BEC940D68984}" type="pres">
      <dgm:prSet presAssocID="{B6773E38-6AA8-4804-804F-681E9C59F975}" presName="connectorText" presStyleLbl="sibTrans2D1" presStyleIdx="0" presStyleCnt="5"/>
      <dgm:spPr/>
    </dgm:pt>
    <dgm:pt modelId="{86821938-DEFA-4B42-B44C-2B0C212A8857}" type="pres">
      <dgm:prSet presAssocID="{5DD21C96-E291-44DA-A8CC-95B5AFD537E5}" presName="node" presStyleLbl="node1" presStyleIdx="0" presStyleCnt="5">
        <dgm:presLayoutVars>
          <dgm:bulletEnabled val="1"/>
        </dgm:presLayoutVars>
      </dgm:prSet>
      <dgm:spPr/>
    </dgm:pt>
    <dgm:pt modelId="{5F779FB8-314B-43BD-93ED-693948C5FE66}" type="pres">
      <dgm:prSet presAssocID="{97428535-775F-4BB1-843D-B24E864624C5}" presName="parTrans" presStyleLbl="sibTrans2D1" presStyleIdx="1" presStyleCnt="5"/>
      <dgm:spPr/>
    </dgm:pt>
    <dgm:pt modelId="{7C039E9B-0D7C-4FDA-B26D-63C9FB76C989}" type="pres">
      <dgm:prSet presAssocID="{97428535-775F-4BB1-843D-B24E864624C5}" presName="connectorText" presStyleLbl="sibTrans2D1" presStyleIdx="1" presStyleCnt="5"/>
      <dgm:spPr/>
    </dgm:pt>
    <dgm:pt modelId="{A6072CAB-7D1F-45B8-9719-C72A21DB3FD2}" type="pres">
      <dgm:prSet presAssocID="{E9AAD2C3-5C08-458C-9C0C-FECDF4AD807C}" presName="node" presStyleLbl="node1" presStyleIdx="1" presStyleCnt="5">
        <dgm:presLayoutVars>
          <dgm:bulletEnabled val="1"/>
        </dgm:presLayoutVars>
      </dgm:prSet>
      <dgm:spPr/>
    </dgm:pt>
    <dgm:pt modelId="{25A26458-31F2-4267-8B7F-60EA594448B3}" type="pres">
      <dgm:prSet presAssocID="{A31D0D5C-268E-453F-A18B-8A6A908C3714}" presName="parTrans" presStyleLbl="sibTrans2D1" presStyleIdx="2" presStyleCnt="5"/>
      <dgm:spPr/>
    </dgm:pt>
    <dgm:pt modelId="{821157CC-1B1F-4616-93AC-222D2030D190}" type="pres">
      <dgm:prSet presAssocID="{A31D0D5C-268E-453F-A18B-8A6A908C3714}" presName="connectorText" presStyleLbl="sibTrans2D1" presStyleIdx="2" presStyleCnt="5"/>
      <dgm:spPr/>
    </dgm:pt>
    <dgm:pt modelId="{86340452-235A-40C2-B740-A0D4D1DBEF82}" type="pres">
      <dgm:prSet presAssocID="{12AF3701-F9F6-4594-B6E1-38752B453EF4}" presName="node" presStyleLbl="node1" presStyleIdx="2" presStyleCnt="5">
        <dgm:presLayoutVars>
          <dgm:bulletEnabled val="1"/>
        </dgm:presLayoutVars>
      </dgm:prSet>
      <dgm:spPr/>
    </dgm:pt>
    <dgm:pt modelId="{C55039C9-4AAF-45EE-B6B7-F5D4B00F4770}" type="pres">
      <dgm:prSet presAssocID="{452800F6-4304-4B97-8AD3-C7E70D2D7AFD}" presName="parTrans" presStyleLbl="sibTrans2D1" presStyleIdx="3" presStyleCnt="5"/>
      <dgm:spPr/>
    </dgm:pt>
    <dgm:pt modelId="{2F5DACAB-8CDE-4104-BCA4-C9D745E14DBA}" type="pres">
      <dgm:prSet presAssocID="{452800F6-4304-4B97-8AD3-C7E70D2D7AFD}" presName="connectorText" presStyleLbl="sibTrans2D1" presStyleIdx="3" presStyleCnt="5"/>
      <dgm:spPr/>
    </dgm:pt>
    <dgm:pt modelId="{BCB5DE0E-31E5-4654-A42F-F94814C87886}" type="pres">
      <dgm:prSet presAssocID="{B5BB2DFD-297B-4AC3-B7E7-12F7A62AB78D}" presName="node" presStyleLbl="node1" presStyleIdx="3" presStyleCnt="5">
        <dgm:presLayoutVars>
          <dgm:bulletEnabled val="1"/>
        </dgm:presLayoutVars>
      </dgm:prSet>
      <dgm:spPr/>
    </dgm:pt>
    <dgm:pt modelId="{7BAF555E-64D0-4D62-9379-EECFC372BB00}" type="pres">
      <dgm:prSet presAssocID="{2CF6B6DB-C62B-4334-AC56-0D90B4627A42}" presName="parTrans" presStyleLbl="sibTrans2D1" presStyleIdx="4" presStyleCnt="5"/>
      <dgm:spPr/>
    </dgm:pt>
    <dgm:pt modelId="{0347231A-F54C-4574-805C-37CE106C960C}" type="pres">
      <dgm:prSet presAssocID="{2CF6B6DB-C62B-4334-AC56-0D90B4627A42}" presName="connectorText" presStyleLbl="sibTrans2D1" presStyleIdx="4" presStyleCnt="5"/>
      <dgm:spPr/>
    </dgm:pt>
    <dgm:pt modelId="{3CDC6D9B-5106-4701-9ACD-201273F442D4}" type="pres">
      <dgm:prSet presAssocID="{CC7745A0-25A9-48E9-8D8E-09F209850163}" presName="node" presStyleLbl="node1" presStyleIdx="4" presStyleCnt="5">
        <dgm:presLayoutVars>
          <dgm:bulletEnabled val="1"/>
        </dgm:presLayoutVars>
      </dgm:prSet>
      <dgm:spPr/>
    </dgm:pt>
  </dgm:ptLst>
  <dgm:cxnLst>
    <dgm:cxn modelId="{C84F9601-17B6-4CA2-AA62-65F03BBFBEA2}" type="presOf" srcId="{5DD21C96-E291-44DA-A8CC-95B5AFD537E5}" destId="{86821938-DEFA-4B42-B44C-2B0C212A8857}" srcOrd="0" destOrd="0" presId="urn:microsoft.com/office/officeart/2005/8/layout/radial5"/>
    <dgm:cxn modelId="{2897C702-051D-465C-95E3-679BC1183462}" srcId="{E2783C07-1D02-4D4C-B269-F1511A263362}" destId="{D66B23DB-7FB6-4D34-B881-7D07E131BE2C}" srcOrd="0" destOrd="0" parTransId="{BD762651-62D2-4F0B-A94F-479CBC213F2B}" sibTransId="{190538D4-6DA3-492A-9363-C8BAA7486DC1}"/>
    <dgm:cxn modelId="{36D9F51C-B994-4F55-B9A0-F6F449380FBF}" type="presOf" srcId="{E9AAD2C3-5C08-458C-9C0C-FECDF4AD807C}" destId="{A6072CAB-7D1F-45B8-9719-C72A21DB3FD2}" srcOrd="0" destOrd="0" presId="urn:microsoft.com/office/officeart/2005/8/layout/radial5"/>
    <dgm:cxn modelId="{803C9F2B-933B-4F17-900C-4CD422C4485D}" type="presOf" srcId="{97428535-775F-4BB1-843D-B24E864624C5}" destId="{5F779FB8-314B-43BD-93ED-693948C5FE66}" srcOrd="0" destOrd="0" presId="urn:microsoft.com/office/officeart/2005/8/layout/radial5"/>
    <dgm:cxn modelId="{44F6C82D-AB34-4437-8189-CBBB9A899EB3}" type="presOf" srcId="{97428535-775F-4BB1-843D-B24E864624C5}" destId="{7C039E9B-0D7C-4FDA-B26D-63C9FB76C989}" srcOrd="1" destOrd="0" presId="urn:microsoft.com/office/officeart/2005/8/layout/radial5"/>
    <dgm:cxn modelId="{38821C2E-0A98-4536-BAFB-9EA90B858470}" type="presOf" srcId="{D66B23DB-7FB6-4D34-B881-7D07E131BE2C}" destId="{6BE5AC4F-604C-467C-B3D3-FC3C6FF90929}" srcOrd="0" destOrd="0" presId="urn:microsoft.com/office/officeart/2005/8/layout/radial5"/>
    <dgm:cxn modelId="{1EAA6F4C-D9A1-4DF8-BCB3-3E33C35D044D}" srcId="{D66B23DB-7FB6-4D34-B881-7D07E131BE2C}" destId="{12AF3701-F9F6-4594-B6E1-38752B453EF4}" srcOrd="2" destOrd="0" parTransId="{A31D0D5C-268E-453F-A18B-8A6A908C3714}" sibTransId="{8C3A67CD-6EAD-4E91-83F7-65510DA3C761}"/>
    <dgm:cxn modelId="{566E504C-6256-4B52-BF63-3C1215994B32}" srcId="{D66B23DB-7FB6-4D34-B881-7D07E131BE2C}" destId="{E9AAD2C3-5C08-458C-9C0C-FECDF4AD807C}" srcOrd="1" destOrd="0" parTransId="{97428535-775F-4BB1-843D-B24E864624C5}" sibTransId="{0B363FFB-2437-4A9C-B3A9-CDEE99F95051}"/>
    <dgm:cxn modelId="{81F88771-341F-41B0-81DF-1426462AD412}" srcId="{D66B23DB-7FB6-4D34-B881-7D07E131BE2C}" destId="{5DD21C96-E291-44DA-A8CC-95B5AFD537E5}" srcOrd="0" destOrd="0" parTransId="{B6773E38-6AA8-4804-804F-681E9C59F975}" sibTransId="{023BBEA1-35F1-4F2D-8D89-F586CA93DF38}"/>
    <dgm:cxn modelId="{9174EE51-B49D-4D41-8056-A215B26C1F43}" type="presOf" srcId="{452800F6-4304-4B97-8AD3-C7E70D2D7AFD}" destId="{C55039C9-4AAF-45EE-B6B7-F5D4B00F4770}" srcOrd="0" destOrd="0" presId="urn:microsoft.com/office/officeart/2005/8/layout/radial5"/>
    <dgm:cxn modelId="{98CCFC56-35C3-4121-AB49-CD79E129D085}" srcId="{D66B23DB-7FB6-4D34-B881-7D07E131BE2C}" destId="{B5BB2DFD-297B-4AC3-B7E7-12F7A62AB78D}" srcOrd="3" destOrd="0" parTransId="{452800F6-4304-4B97-8AD3-C7E70D2D7AFD}" sibTransId="{FE8E4167-74C2-4F68-A95E-22B917DEC42E}"/>
    <dgm:cxn modelId="{8AB7D058-DB9B-41C0-B06A-66567BF697F4}" type="presOf" srcId="{452800F6-4304-4B97-8AD3-C7E70D2D7AFD}" destId="{2F5DACAB-8CDE-4104-BCA4-C9D745E14DBA}" srcOrd="1" destOrd="0" presId="urn:microsoft.com/office/officeart/2005/8/layout/radial5"/>
    <dgm:cxn modelId="{3E735759-971F-4B34-905A-0B0EEE62004A}" type="presOf" srcId="{CC7745A0-25A9-48E9-8D8E-09F209850163}" destId="{3CDC6D9B-5106-4701-9ACD-201273F442D4}" srcOrd="0" destOrd="0" presId="urn:microsoft.com/office/officeart/2005/8/layout/radial5"/>
    <dgm:cxn modelId="{741ABA83-C65C-44F6-B361-8B8C5F665BBE}" type="presOf" srcId="{A31D0D5C-268E-453F-A18B-8A6A908C3714}" destId="{25A26458-31F2-4267-8B7F-60EA594448B3}" srcOrd="0" destOrd="0" presId="urn:microsoft.com/office/officeart/2005/8/layout/radial5"/>
    <dgm:cxn modelId="{4DE6358D-8ABD-4BE0-A7E1-F3A9D7609AD2}" type="presOf" srcId="{B6773E38-6AA8-4804-804F-681E9C59F975}" destId="{36187CE7-3913-437A-858D-4DD810FF9EFF}" srcOrd="0" destOrd="0" presId="urn:microsoft.com/office/officeart/2005/8/layout/radial5"/>
    <dgm:cxn modelId="{B131068F-B75E-4FB9-9BAF-3EAEF3C71793}" type="presOf" srcId="{12AF3701-F9F6-4594-B6E1-38752B453EF4}" destId="{86340452-235A-40C2-B740-A0D4D1DBEF82}" srcOrd="0" destOrd="0" presId="urn:microsoft.com/office/officeart/2005/8/layout/radial5"/>
    <dgm:cxn modelId="{CB0B4E98-0F8A-4455-BE30-2A6F79436208}" type="presOf" srcId="{B6773E38-6AA8-4804-804F-681E9C59F975}" destId="{218CFBA2-4796-4193-9F5B-BEC940D68984}" srcOrd="1" destOrd="0" presId="urn:microsoft.com/office/officeart/2005/8/layout/radial5"/>
    <dgm:cxn modelId="{E69A6F98-0B77-4E8D-8E67-2D571761330F}" srcId="{D66B23DB-7FB6-4D34-B881-7D07E131BE2C}" destId="{CC7745A0-25A9-48E9-8D8E-09F209850163}" srcOrd="4" destOrd="0" parTransId="{2CF6B6DB-C62B-4334-AC56-0D90B4627A42}" sibTransId="{410F6A5A-2CC7-4AD1-BD67-8DE8EC2C7ECB}"/>
    <dgm:cxn modelId="{37E58DC4-3C96-4ABD-B6A5-8449C132B124}" type="presOf" srcId="{B5BB2DFD-297B-4AC3-B7E7-12F7A62AB78D}" destId="{BCB5DE0E-31E5-4654-A42F-F94814C87886}" srcOrd="0" destOrd="0" presId="urn:microsoft.com/office/officeart/2005/8/layout/radial5"/>
    <dgm:cxn modelId="{2573C5DA-3C71-479A-ACC6-797680412265}" type="presOf" srcId="{E2783C07-1D02-4D4C-B269-F1511A263362}" destId="{83F691A2-2EC9-4B3D-9854-5717CFB05809}" srcOrd="0" destOrd="0" presId="urn:microsoft.com/office/officeart/2005/8/layout/radial5"/>
    <dgm:cxn modelId="{C8099BE4-8AB5-4015-8F93-6C2D43AB2084}" type="presOf" srcId="{2CF6B6DB-C62B-4334-AC56-0D90B4627A42}" destId="{0347231A-F54C-4574-805C-37CE106C960C}" srcOrd="1" destOrd="0" presId="urn:microsoft.com/office/officeart/2005/8/layout/radial5"/>
    <dgm:cxn modelId="{E17E42E8-C161-49A3-A4EE-90E46A549114}" type="presOf" srcId="{2CF6B6DB-C62B-4334-AC56-0D90B4627A42}" destId="{7BAF555E-64D0-4D62-9379-EECFC372BB00}" srcOrd="0" destOrd="0" presId="urn:microsoft.com/office/officeart/2005/8/layout/radial5"/>
    <dgm:cxn modelId="{287076FB-7C0A-4E9E-AE9D-D83026CD502E}" type="presOf" srcId="{A31D0D5C-268E-453F-A18B-8A6A908C3714}" destId="{821157CC-1B1F-4616-93AC-222D2030D190}" srcOrd="1" destOrd="0" presId="urn:microsoft.com/office/officeart/2005/8/layout/radial5"/>
    <dgm:cxn modelId="{9217882F-7E9A-4808-96A5-43EE2FCE8F13}" type="presParOf" srcId="{83F691A2-2EC9-4B3D-9854-5717CFB05809}" destId="{6BE5AC4F-604C-467C-B3D3-FC3C6FF90929}" srcOrd="0" destOrd="0" presId="urn:microsoft.com/office/officeart/2005/8/layout/radial5"/>
    <dgm:cxn modelId="{A6C2B1AD-CB5C-4777-8A2D-5491B5E43D0F}" type="presParOf" srcId="{83F691A2-2EC9-4B3D-9854-5717CFB05809}" destId="{36187CE7-3913-437A-858D-4DD810FF9EFF}" srcOrd="1" destOrd="0" presId="urn:microsoft.com/office/officeart/2005/8/layout/radial5"/>
    <dgm:cxn modelId="{A616D5D4-D1BD-4320-8FB8-9B246D67ABD7}" type="presParOf" srcId="{36187CE7-3913-437A-858D-4DD810FF9EFF}" destId="{218CFBA2-4796-4193-9F5B-BEC940D68984}" srcOrd="0" destOrd="0" presId="urn:microsoft.com/office/officeart/2005/8/layout/radial5"/>
    <dgm:cxn modelId="{98001967-FD52-462B-A5D9-14FA8E1C4B2E}" type="presParOf" srcId="{83F691A2-2EC9-4B3D-9854-5717CFB05809}" destId="{86821938-DEFA-4B42-B44C-2B0C212A8857}" srcOrd="2" destOrd="0" presId="urn:microsoft.com/office/officeart/2005/8/layout/radial5"/>
    <dgm:cxn modelId="{9B22620D-8A04-4EBD-8819-9EC9E8331649}" type="presParOf" srcId="{83F691A2-2EC9-4B3D-9854-5717CFB05809}" destId="{5F779FB8-314B-43BD-93ED-693948C5FE66}" srcOrd="3" destOrd="0" presId="urn:microsoft.com/office/officeart/2005/8/layout/radial5"/>
    <dgm:cxn modelId="{ECDA290F-011D-42C3-9200-D9D9723490FC}" type="presParOf" srcId="{5F779FB8-314B-43BD-93ED-693948C5FE66}" destId="{7C039E9B-0D7C-4FDA-B26D-63C9FB76C989}" srcOrd="0" destOrd="0" presId="urn:microsoft.com/office/officeart/2005/8/layout/radial5"/>
    <dgm:cxn modelId="{679F3F37-563D-4915-AA7A-ED84EDF4B126}" type="presParOf" srcId="{83F691A2-2EC9-4B3D-9854-5717CFB05809}" destId="{A6072CAB-7D1F-45B8-9719-C72A21DB3FD2}" srcOrd="4" destOrd="0" presId="urn:microsoft.com/office/officeart/2005/8/layout/radial5"/>
    <dgm:cxn modelId="{BF51097B-1C3C-4587-892D-2E8AA12C9AB7}" type="presParOf" srcId="{83F691A2-2EC9-4B3D-9854-5717CFB05809}" destId="{25A26458-31F2-4267-8B7F-60EA594448B3}" srcOrd="5" destOrd="0" presId="urn:microsoft.com/office/officeart/2005/8/layout/radial5"/>
    <dgm:cxn modelId="{BCE45690-01DB-4506-95C6-68C903278907}" type="presParOf" srcId="{25A26458-31F2-4267-8B7F-60EA594448B3}" destId="{821157CC-1B1F-4616-93AC-222D2030D190}" srcOrd="0" destOrd="0" presId="urn:microsoft.com/office/officeart/2005/8/layout/radial5"/>
    <dgm:cxn modelId="{25F92B60-3807-4FC4-9C1E-2C2A1FC5B9E9}" type="presParOf" srcId="{83F691A2-2EC9-4B3D-9854-5717CFB05809}" destId="{86340452-235A-40C2-B740-A0D4D1DBEF82}" srcOrd="6" destOrd="0" presId="urn:microsoft.com/office/officeart/2005/8/layout/radial5"/>
    <dgm:cxn modelId="{D154D966-A300-4B48-B951-686E257357B9}" type="presParOf" srcId="{83F691A2-2EC9-4B3D-9854-5717CFB05809}" destId="{C55039C9-4AAF-45EE-B6B7-F5D4B00F4770}" srcOrd="7" destOrd="0" presId="urn:microsoft.com/office/officeart/2005/8/layout/radial5"/>
    <dgm:cxn modelId="{EC7648C8-6ACB-4C4A-AAA8-CA0BFC5E54B9}" type="presParOf" srcId="{C55039C9-4AAF-45EE-B6B7-F5D4B00F4770}" destId="{2F5DACAB-8CDE-4104-BCA4-C9D745E14DBA}" srcOrd="0" destOrd="0" presId="urn:microsoft.com/office/officeart/2005/8/layout/radial5"/>
    <dgm:cxn modelId="{B2451A3E-DD86-46B8-AC4D-683B9F9AF29F}" type="presParOf" srcId="{83F691A2-2EC9-4B3D-9854-5717CFB05809}" destId="{BCB5DE0E-31E5-4654-A42F-F94814C87886}" srcOrd="8" destOrd="0" presId="urn:microsoft.com/office/officeart/2005/8/layout/radial5"/>
    <dgm:cxn modelId="{62C4F242-3C9A-44BB-A859-313DF8DAA3E9}" type="presParOf" srcId="{83F691A2-2EC9-4B3D-9854-5717CFB05809}" destId="{7BAF555E-64D0-4D62-9379-EECFC372BB00}" srcOrd="9" destOrd="0" presId="urn:microsoft.com/office/officeart/2005/8/layout/radial5"/>
    <dgm:cxn modelId="{F0D7BB25-468D-44A5-8E17-15BBEE689EC5}" type="presParOf" srcId="{7BAF555E-64D0-4D62-9379-EECFC372BB00}" destId="{0347231A-F54C-4574-805C-37CE106C960C}" srcOrd="0" destOrd="0" presId="urn:microsoft.com/office/officeart/2005/8/layout/radial5"/>
    <dgm:cxn modelId="{65666C69-E36A-40A3-9F98-7C716F9D28F7}" type="presParOf" srcId="{83F691A2-2EC9-4B3D-9854-5717CFB05809}" destId="{3CDC6D9B-5106-4701-9ACD-201273F442D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5AC4F-604C-467C-B3D3-FC3C6FF90929}">
      <dsp:nvSpPr>
        <dsp:cNvPr id="0" name=""/>
        <dsp:cNvSpPr/>
      </dsp:nvSpPr>
      <dsp:spPr>
        <a:xfrm>
          <a:off x="2352049" y="1811430"/>
          <a:ext cx="746206" cy="746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MD</a:t>
          </a:r>
          <a:endParaRPr lang="en-US" sz="2400" kern="1200"/>
        </a:p>
      </dsp:txBody>
      <dsp:txXfrm>
        <a:off x="2461328" y="1920709"/>
        <a:ext cx="527648" cy="527648"/>
      </dsp:txXfrm>
    </dsp:sp>
    <dsp:sp modelId="{36187CE7-3913-437A-858D-4DD810FF9EFF}">
      <dsp:nvSpPr>
        <dsp:cNvPr id="0" name=""/>
        <dsp:cNvSpPr/>
      </dsp:nvSpPr>
      <dsp:spPr>
        <a:xfrm rot="16200000">
          <a:off x="2492888" y="1259488"/>
          <a:ext cx="464528" cy="253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530945" y="1348287"/>
        <a:ext cx="388415" cy="152226"/>
      </dsp:txXfrm>
    </dsp:sp>
    <dsp:sp modelId="{86821938-DEFA-4B42-B44C-2B0C212A8857}">
      <dsp:nvSpPr>
        <dsp:cNvPr id="0" name=""/>
        <dsp:cNvSpPr/>
      </dsp:nvSpPr>
      <dsp:spPr>
        <a:xfrm>
          <a:off x="2258773" y="2204"/>
          <a:ext cx="932758" cy="932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Apolo</a:t>
          </a:r>
          <a:endParaRPr lang="en-US" sz="1200" kern="1200"/>
        </a:p>
      </dsp:txBody>
      <dsp:txXfrm>
        <a:off x="2395372" y="138803"/>
        <a:ext cx="659560" cy="659560"/>
      </dsp:txXfrm>
    </dsp:sp>
    <dsp:sp modelId="{12C4F979-CEB9-4E7D-9BEE-B42215498C23}">
      <dsp:nvSpPr>
        <dsp:cNvPr id="0" name=""/>
        <dsp:cNvSpPr/>
      </dsp:nvSpPr>
      <dsp:spPr>
        <a:xfrm rot="18600000">
          <a:off x="3005955" y="1446229"/>
          <a:ext cx="464528" cy="253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019549" y="1526124"/>
        <a:ext cx="388415" cy="152226"/>
      </dsp:txXfrm>
    </dsp:sp>
    <dsp:sp modelId="{A8043F9F-C854-40C7-ADB3-62CCEB6229DE}">
      <dsp:nvSpPr>
        <dsp:cNvPr id="0" name=""/>
        <dsp:cNvSpPr/>
      </dsp:nvSpPr>
      <dsp:spPr>
        <a:xfrm>
          <a:off x="3361765" y="403660"/>
          <a:ext cx="932758" cy="932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SICAT-BR</a:t>
          </a:r>
          <a:endParaRPr lang="en-US" sz="1200" kern="1200"/>
        </a:p>
      </dsp:txBody>
      <dsp:txXfrm>
        <a:off x="3498364" y="540259"/>
        <a:ext cx="659560" cy="659560"/>
      </dsp:txXfrm>
    </dsp:sp>
    <dsp:sp modelId="{697EDAF8-9D7A-474D-B9F4-2AF2AA1036A8}">
      <dsp:nvSpPr>
        <dsp:cNvPr id="0" name=""/>
        <dsp:cNvSpPr/>
      </dsp:nvSpPr>
      <dsp:spPr>
        <a:xfrm rot="21000000">
          <a:off x="3278953" y="1919074"/>
          <a:ext cx="464528" cy="253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279531" y="1976424"/>
        <a:ext cx="388415" cy="152226"/>
      </dsp:txXfrm>
    </dsp:sp>
    <dsp:sp modelId="{26DC44A5-596A-4F39-9BD8-2A4F5AEBFF30}">
      <dsp:nvSpPr>
        <dsp:cNvPr id="0" name=""/>
        <dsp:cNvSpPr/>
      </dsp:nvSpPr>
      <dsp:spPr>
        <a:xfrm>
          <a:off x="3948655" y="1420183"/>
          <a:ext cx="932758" cy="932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SIPLOM</a:t>
          </a:r>
          <a:endParaRPr lang="en-US" sz="1200" kern="1200"/>
        </a:p>
      </dsp:txBody>
      <dsp:txXfrm>
        <a:off x="4085254" y="1556782"/>
        <a:ext cx="659560" cy="659560"/>
      </dsp:txXfrm>
    </dsp:sp>
    <dsp:sp modelId="{E02B145A-AA16-404B-A45D-646EF9C97E7C}">
      <dsp:nvSpPr>
        <dsp:cNvPr id="0" name=""/>
        <dsp:cNvSpPr/>
      </dsp:nvSpPr>
      <dsp:spPr>
        <a:xfrm rot="1800000">
          <a:off x="3184142" y="2456774"/>
          <a:ext cx="464528" cy="253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189241" y="2488488"/>
        <a:ext cx="388415" cy="152226"/>
      </dsp:txXfrm>
    </dsp:sp>
    <dsp:sp modelId="{53B0DEF9-4A1C-436F-B9D5-3F675F6E238E}">
      <dsp:nvSpPr>
        <dsp:cNvPr id="0" name=""/>
        <dsp:cNvSpPr/>
      </dsp:nvSpPr>
      <dsp:spPr>
        <a:xfrm>
          <a:off x="3744830" y="2576130"/>
          <a:ext cx="932758" cy="932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err="1"/>
            <a:t>SisCaPED</a:t>
          </a:r>
          <a:endParaRPr lang="en-US" sz="1200" kern="1200"/>
        </a:p>
      </dsp:txBody>
      <dsp:txXfrm>
        <a:off x="3881429" y="2712729"/>
        <a:ext cx="659560" cy="659560"/>
      </dsp:txXfrm>
    </dsp:sp>
    <dsp:sp modelId="{5DA99D99-704B-492F-AD30-70C728032CE3}">
      <dsp:nvSpPr>
        <dsp:cNvPr id="0" name=""/>
        <dsp:cNvSpPr/>
      </dsp:nvSpPr>
      <dsp:spPr>
        <a:xfrm rot="4135462">
          <a:off x="2778606" y="2809025"/>
          <a:ext cx="472199" cy="253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802977" y="2824256"/>
        <a:ext cx="396086" cy="152226"/>
      </dsp:txXfrm>
    </dsp:sp>
    <dsp:sp modelId="{4AAED040-5C62-44A4-BD35-7651C4E1057B}">
      <dsp:nvSpPr>
        <dsp:cNvPr id="0" name=""/>
        <dsp:cNvSpPr/>
      </dsp:nvSpPr>
      <dsp:spPr>
        <a:xfrm>
          <a:off x="2881034" y="3332825"/>
          <a:ext cx="932758" cy="932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SEI</a:t>
          </a:r>
          <a:endParaRPr lang="en-US" sz="1200" kern="1200"/>
        </a:p>
      </dsp:txBody>
      <dsp:txXfrm>
        <a:off x="3017633" y="3469424"/>
        <a:ext cx="659560" cy="659560"/>
      </dsp:txXfrm>
    </dsp:sp>
    <dsp:sp modelId="{553AF350-CAED-4E72-AF07-FD3D9B8E1AAB}">
      <dsp:nvSpPr>
        <dsp:cNvPr id="0" name=""/>
        <dsp:cNvSpPr/>
      </dsp:nvSpPr>
      <dsp:spPr>
        <a:xfrm rot="6600000">
          <a:off x="2219891" y="2807732"/>
          <a:ext cx="464528" cy="253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270964" y="2822713"/>
        <a:ext cx="388415" cy="152226"/>
      </dsp:txXfrm>
    </dsp:sp>
    <dsp:sp modelId="{6FF751C0-8A03-4861-B8CC-6C02B4EE8B38}">
      <dsp:nvSpPr>
        <dsp:cNvPr id="0" name=""/>
        <dsp:cNvSpPr/>
      </dsp:nvSpPr>
      <dsp:spPr>
        <a:xfrm>
          <a:off x="1671883" y="3330621"/>
          <a:ext cx="932758" cy="932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SIRHU</a:t>
          </a:r>
          <a:endParaRPr lang="en-US" sz="1200" kern="1200"/>
        </a:p>
      </dsp:txBody>
      <dsp:txXfrm>
        <a:off x="1808482" y="3467220"/>
        <a:ext cx="659560" cy="659560"/>
      </dsp:txXfrm>
    </dsp:sp>
    <dsp:sp modelId="{52EE6A38-9D02-42CD-BE8C-9879734C4827}">
      <dsp:nvSpPr>
        <dsp:cNvPr id="0" name=""/>
        <dsp:cNvSpPr/>
      </dsp:nvSpPr>
      <dsp:spPr>
        <a:xfrm rot="9000000">
          <a:off x="1801635" y="2456774"/>
          <a:ext cx="464528" cy="253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872649" y="2488488"/>
        <a:ext cx="388415" cy="152226"/>
      </dsp:txXfrm>
    </dsp:sp>
    <dsp:sp modelId="{45C5BDD6-BF32-48A9-A8C3-B734D543DFCD}">
      <dsp:nvSpPr>
        <dsp:cNvPr id="0" name=""/>
        <dsp:cNvSpPr/>
      </dsp:nvSpPr>
      <dsp:spPr>
        <a:xfrm>
          <a:off x="772716" y="2576130"/>
          <a:ext cx="932758" cy="932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SISATLETA</a:t>
          </a:r>
          <a:endParaRPr lang="en-US" sz="1200" kern="1200"/>
        </a:p>
      </dsp:txBody>
      <dsp:txXfrm>
        <a:off x="909315" y="2712729"/>
        <a:ext cx="659560" cy="659560"/>
      </dsp:txXfrm>
    </dsp:sp>
    <dsp:sp modelId="{4963848F-AE2E-4A25-9BA3-94F4A266A369}">
      <dsp:nvSpPr>
        <dsp:cNvPr id="0" name=""/>
        <dsp:cNvSpPr/>
      </dsp:nvSpPr>
      <dsp:spPr>
        <a:xfrm rot="11400000">
          <a:off x="1706824" y="1919074"/>
          <a:ext cx="464528" cy="253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782359" y="1976424"/>
        <a:ext cx="388415" cy="152226"/>
      </dsp:txXfrm>
    </dsp:sp>
    <dsp:sp modelId="{3830DC36-CF1E-4CF3-B3ED-BDDE56248DE0}">
      <dsp:nvSpPr>
        <dsp:cNvPr id="0" name=""/>
        <dsp:cNvSpPr/>
      </dsp:nvSpPr>
      <dsp:spPr>
        <a:xfrm>
          <a:off x="568892" y="1420183"/>
          <a:ext cx="932758" cy="932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MDLEGIS</a:t>
          </a:r>
          <a:endParaRPr lang="en-US" sz="1200" kern="1200"/>
        </a:p>
      </dsp:txBody>
      <dsp:txXfrm>
        <a:off x="705491" y="1556782"/>
        <a:ext cx="659560" cy="659560"/>
      </dsp:txXfrm>
    </dsp:sp>
    <dsp:sp modelId="{8A98DB11-DA69-4AE6-A855-0B7B8B3B992F}">
      <dsp:nvSpPr>
        <dsp:cNvPr id="0" name=""/>
        <dsp:cNvSpPr/>
      </dsp:nvSpPr>
      <dsp:spPr>
        <a:xfrm rot="13800000">
          <a:off x="1979822" y="1446229"/>
          <a:ext cx="464528" cy="253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042341" y="1526124"/>
        <a:ext cx="388415" cy="152226"/>
      </dsp:txXfrm>
    </dsp:sp>
    <dsp:sp modelId="{9664D589-C21A-41B6-86C7-63107EC640E6}">
      <dsp:nvSpPr>
        <dsp:cNvPr id="0" name=""/>
        <dsp:cNvSpPr/>
      </dsp:nvSpPr>
      <dsp:spPr>
        <a:xfrm>
          <a:off x="1155781" y="403660"/>
          <a:ext cx="932758" cy="932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Rondon</a:t>
          </a:r>
          <a:endParaRPr lang="en-US" sz="1200" kern="1200"/>
        </a:p>
      </dsp:txBody>
      <dsp:txXfrm>
        <a:off x="1292380" y="540259"/>
        <a:ext cx="659560" cy="659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5AC4F-604C-467C-B3D3-FC3C6FF90929}">
      <dsp:nvSpPr>
        <dsp:cNvPr id="0" name=""/>
        <dsp:cNvSpPr/>
      </dsp:nvSpPr>
      <dsp:spPr>
        <a:xfrm>
          <a:off x="1430420" y="1348566"/>
          <a:ext cx="804248" cy="804248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err="1"/>
            <a:t>Censipam</a:t>
          </a:r>
          <a:endParaRPr lang="en-US" sz="1000" b="1" kern="1200"/>
        </a:p>
      </dsp:txBody>
      <dsp:txXfrm>
        <a:off x="1548199" y="1466345"/>
        <a:ext cx="568690" cy="568690"/>
      </dsp:txXfrm>
    </dsp:sp>
    <dsp:sp modelId="{36187CE7-3913-437A-858D-4DD810FF9EFF}">
      <dsp:nvSpPr>
        <dsp:cNvPr id="0" name=""/>
        <dsp:cNvSpPr/>
      </dsp:nvSpPr>
      <dsp:spPr>
        <a:xfrm rot="16229726">
          <a:off x="1746900" y="1046135"/>
          <a:ext cx="181107" cy="273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773831" y="1127989"/>
        <a:ext cx="126775" cy="164066"/>
      </dsp:txXfrm>
    </dsp:sp>
    <dsp:sp modelId="{86821938-DEFA-4B42-B44C-2B0C212A8857}">
      <dsp:nvSpPr>
        <dsp:cNvPr id="0" name=""/>
        <dsp:cNvSpPr/>
      </dsp:nvSpPr>
      <dsp:spPr>
        <a:xfrm>
          <a:off x="1340667" y="1589"/>
          <a:ext cx="1005310" cy="10053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Fiscalização</a:t>
          </a:r>
          <a:endParaRPr lang="en-US" sz="1000" kern="1200"/>
        </a:p>
      </dsp:txBody>
      <dsp:txXfrm>
        <a:off x="1487891" y="148813"/>
        <a:ext cx="710862" cy="710862"/>
      </dsp:txXfrm>
    </dsp:sp>
    <dsp:sp modelId="{5F779FB8-314B-43BD-93ED-693948C5FE66}">
      <dsp:nvSpPr>
        <dsp:cNvPr id="0" name=""/>
        <dsp:cNvSpPr/>
      </dsp:nvSpPr>
      <dsp:spPr>
        <a:xfrm rot="20479638">
          <a:off x="2279423" y="1432588"/>
          <a:ext cx="179656" cy="273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80347"/>
                <a:satOff val="-3163"/>
                <a:lumOff val="6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80347"/>
                <a:satOff val="-3163"/>
                <a:lumOff val="6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80347"/>
                <a:satOff val="-3163"/>
                <a:lumOff val="6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80841" y="1495905"/>
        <a:ext cx="125759" cy="164066"/>
      </dsp:txXfrm>
    </dsp:sp>
    <dsp:sp modelId="{A6072CAB-7D1F-45B8-9719-C72A21DB3FD2}">
      <dsp:nvSpPr>
        <dsp:cNvPr id="0" name=""/>
        <dsp:cNvSpPr/>
      </dsp:nvSpPr>
      <dsp:spPr>
        <a:xfrm>
          <a:off x="2508175" y="849833"/>
          <a:ext cx="1005310" cy="10053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80320"/>
                <a:satOff val="-3227"/>
                <a:lumOff val="69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80320"/>
                <a:satOff val="-3227"/>
                <a:lumOff val="69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80320"/>
                <a:satOff val="-3227"/>
                <a:lumOff val="69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SPAM-HIDRO</a:t>
          </a:r>
          <a:endParaRPr lang="en-US" sz="1000" kern="1200"/>
        </a:p>
      </dsp:txBody>
      <dsp:txXfrm>
        <a:off x="2655399" y="997057"/>
        <a:ext cx="710862" cy="710862"/>
      </dsp:txXfrm>
    </dsp:sp>
    <dsp:sp modelId="{25A26458-31F2-4267-8B7F-60EA594448B3}">
      <dsp:nvSpPr>
        <dsp:cNvPr id="0" name=""/>
        <dsp:cNvSpPr/>
      </dsp:nvSpPr>
      <dsp:spPr>
        <a:xfrm rot="3184143">
          <a:off x="2082457" y="2057165"/>
          <a:ext cx="166447" cy="273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60693"/>
                <a:satOff val="-6326"/>
                <a:lumOff val="12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160693"/>
                <a:satOff val="-6326"/>
                <a:lumOff val="12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160693"/>
                <a:satOff val="-6326"/>
                <a:lumOff val="12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92423" y="2091896"/>
        <a:ext cx="116513" cy="164066"/>
      </dsp:txXfrm>
    </dsp:sp>
    <dsp:sp modelId="{86340452-235A-40C2-B740-A0D4D1DBEF82}">
      <dsp:nvSpPr>
        <dsp:cNvPr id="0" name=""/>
        <dsp:cNvSpPr/>
      </dsp:nvSpPr>
      <dsp:spPr>
        <a:xfrm>
          <a:off x="2062227" y="2222321"/>
          <a:ext cx="1005310" cy="10053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SIPAM-SAR</a:t>
          </a:r>
          <a:endParaRPr lang="en-US" sz="1000" kern="1200"/>
        </a:p>
      </dsp:txBody>
      <dsp:txXfrm>
        <a:off x="2209451" y="2369545"/>
        <a:ext cx="710862" cy="710862"/>
      </dsp:txXfrm>
    </dsp:sp>
    <dsp:sp modelId="{C55039C9-4AAF-45EE-B6B7-F5D4B00F4770}">
      <dsp:nvSpPr>
        <dsp:cNvPr id="0" name=""/>
        <dsp:cNvSpPr/>
      </dsp:nvSpPr>
      <dsp:spPr>
        <a:xfrm rot="7566737">
          <a:off x="1429618" y="2056853"/>
          <a:ext cx="159648" cy="273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41040"/>
                <a:satOff val="-9490"/>
                <a:lumOff val="188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241040"/>
                <a:satOff val="-9490"/>
                <a:lumOff val="188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241040"/>
                <a:satOff val="-9490"/>
                <a:lumOff val="188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467679" y="2092196"/>
        <a:ext cx="111754" cy="164066"/>
      </dsp:txXfrm>
    </dsp:sp>
    <dsp:sp modelId="{BCB5DE0E-31E5-4654-A42F-F94814C87886}">
      <dsp:nvSpPr>
        <dsp:cNvPr id="0" name=""/>
        <dsp:cNvSpPr/>
      </dsp:nvSpPr>
      <dsp:spPr>
        <a:xfrm>
          <a:off x="619108" y="2222321"/>
          <a:ext cx="1005310" cy="10053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240960"/>
                <a:satOff val="-9682"/>
                <a:lumOff val="207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40960"/>
                <a:satOff val="-9682"/>
                <a:lumOff val="207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40960"/>
                <a:satOff val="-9682"/>
                <a:lumOff val="207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PIM</a:t>
          </a:r>
          <a:endParaRPr lang="en-US" sz="1000" kern="1200"/>
        </a:p>
      </dsp:txBody>
      <dsp:txXfrm>
        <a:off x="766332" y="2369545"/>
        <a:ext cx="710862" cy="710862"/>
      </dsp:txXfrm>
    </dsp:sp>
    <dsp:sp modelId="{7BAF555E-64D0-4D62-9379-EECFC372BB00}">
      <dsp:nvSpPr>
        <dsp:cNvPr id="0" name=""/>
        <dsp:cNvSpPr/>
      </dsp:nvSpPr>
      <dsp:spPr>
        <a:xfrm rot="11939756">
          <a:off x="1221805" y="1432784"/>
          <a:ext cx="168842" cy="273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321387"/>
                <a:satOff val="-12653"/>
                <a:lumOff val="251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321387"/>
                <a:satOff val="-12653"/>
                <a:lumOff val="251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321387"/>
                <a:satOff val="-12653"/>
                <a:lumOff val="251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271079" y="1495717"/>
        <a:ext cx="118189" cy="164066"/>
      </dsp:txXfrm>
    </dsp:sp>
    <dsp:sp modelId="{3CDC6D9B-5106-4701-9ACD-201273F442D4}">
      <dsp:nvSpPr>
        <dsp:cNvPr id="0" name=""/>
        <dsp:cNvSpPr/>
      </dsp:nvSpPr>
      <dsp:spPr>
        <a:xfrm>
          <a:off x="173159" y="849833"/>
          <a:ext cx="1005310" cy="10053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GPIS</a:t>
          </a:r>
          <a:endParaRPr lang="en-US" sz="1000" kern="1200"/>
        </a:p>
      </dsp:txBody>
      <dsp:txXfrm>
        <a:off x="320383" y="997057"/>
        <a:ext cx="710862" cy="71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2195-26BA-48F5-9CBA-46A1544A61C2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83A-F901-4E35-B9C1-459C20591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7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A928-6437-4583-A1A8-3227C9FF06E8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F470-26C7-471C-921D-9F8B8987BE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6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D90B5-2735-4D43-9F1F-92AC848FE1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D90B5-2735-4D43-9F1F-92AC848FE1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51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490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810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400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893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9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69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50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96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50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63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442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53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594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977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853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31" y="2807208"/>
            <a:ext cx="8058785" cy="1832538"/>
          </a:xfrm>
        </p:spPr>
        <p:txBody>
          <a:bodyPr rtlCol="0" anchor="b"/>
          <a:lstStyle>
            <a:lvl1pPr algn="just"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2" y="4843145"/>
            <a:ext cx="8073396" cy="1544439"/>
          </a:xfrm>
        </p:spPr>
        <p:txBody>
          <a:bodyPr rtlCol="0">
            <a:normAutofit/>
          </a:bodyPr>
          <a:lstStyle>
            <a:lvl1pPr marL="0" indent="0" algn="l">
              <a:buNone/>
              <a:defRPr lang="pt-BR" sz="3000" kern="1200" noProof="0" dirty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 dirty="0"/>
              <a:t>Clique para editar o estilo do subtítulo Mestre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8996" r="19627" b="18715"/>
          <a:stretch/>
        </p:blipFill>
        <p:spPr>
          <a:xfrm>
            <a:off x="7937270" y="116783"/>
            <a:ext cx="1028736" cy="2328763"/>
          </a:xfrm>
          <a:prstGeom prst="rect">
            <a:avLst/>
          </a:prstGeom>
        </p:spPr>
      </p:pic>
      <p:sp>
        <p:nvSpPr>
          <p:cNvPr id="15" name="Losango 14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94239" y="-608242"/>
            <a:ext cx="1955523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6" name="Losango 15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43943" y="-1770743"/>
            <a:ext cx="2656115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EAAF2-1359-4DAA-92D0-EC18028594EE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09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E3AA6-3E77-4EDD-A5D3-91497A83F745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21407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33B832-A218-4C52-AD98-17F0930C59CC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33179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51457D-773F-4388-805A-0245A2DC7FA6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26496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BDAD40-2C61-41F0-AC0A-B8DA56506CF8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34735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F0EE2-8399-4909-BF8E-74D816C91647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032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C62C37-8077-44BC-A52B-E2531EDBA2DE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39479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4235C6-032F-4A2C-8BCF-60C0B3B0EFA5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77185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04A03-7973-4BC4-9222-74CFA49BB370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2791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130B9D-1A45-452F-AC16-D36CD5C4EA6A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3097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176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73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619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30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907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5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08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565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071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933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63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/>
          <p:nvPr/>
        </p:nvSpPr>
        <p:spPr>
          <a:xfrm>
            <a:off x="0" y="1"/>
            <a:ext cx="9144000" cy="348343"/>
          </a:xfrm>
          <a:prstGeom prst="rect">
            <a:avLst/>
          </a:prstGeom>
          <a:solidFill>
            <a:srgbClr val="0D829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1404650" y="2489"/>
            <a:ext cx="760872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27000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50" b="1" i="0" u="none" strike="noStrike" kern="1200" cap="none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Acompanhamento do Plano de Transformação Digital do MD</a:t>
            </a:r>
            <a:endParaRPr sz="1350" b="1" i="0" u="none" strike="noStrike" kern="1200" cap="none" dirty="0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8368" r="18599" b="30430"/>
          <a:stretch/>
        </p:blipFill>
        <p:spPr>
          <a:xfrm>
            <a:off x="190052" y="1"/>
            <a:ext cx="785730" cy="1426263"/>
          </a:xfrm>
          <a:prstGeom prst="rect">
            <a:avLst/>
          </a:prstGeom>
        </p:spPr>
      </p:pic>
      <p:pic>
        <p:nvPicPr>
          <p:cNvPr id="10" name="Imagem 9" descr="Uma imagem contendo computador&#10;&#10;Descrição gerada automaticamente">
            <a:extLst>
              <a:ext uri="{FF2B5EF4-FFF2-40B4-BE49-F238E27FC236}">
                <a16:creationId xmlns:a16="http://schemas.microsoft.com/office/drawing/2014/main" id="{F3A67FFE-181B-4BFF-B5BA-E99C8F77B4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68" y="107835"/>
            <a:ext cx="794798" cy="7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Título do slide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C8DD-CEBE-4EFC-ADD8-8149DF193E91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5221-5CC0-4E2A-B931-43A0329D6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E00915-A8F3-468F-8237-A0B9291D1250}" type="datetime1">
              <a:rPr lang="pt-BR" noProof="0" smtClean="0"/>
              <a:t>27/01/2022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479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0BAC2-BC87-4AE4-A981-F9B8B65FFE09}" type="datetimeFigureOut">
              <a:rPr lang="pt-BR" smtClean="0"/>
              <a:pPr/>
              <a:t>27/01/2022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3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governodigital/pt-br/sisp/sobre-o-sis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efesamd.sharepoint.com/:w:/s/CGD/EblGfiziZtRFnWSgITIkVAgBmNO6riYAkpoqSLHnl-5fBQ?e=iHnYf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e-MD-modelo-SG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0"/>
            <a:ext cx="9141420" cy="6858000"/>
          </a:xfrm>
          <a:prstGeom prst="rect">
            <a:avLst/>
          </a:prstGeom>
        </p:spPr>
      </p:pic>
      <p:sp>
        <p:nvSpPr>
          <p:cNvPr id="9" name="Round Diagonal Corner Rectangle 6"/>
          <p:cNvSpPr/>
          <p:nvPr/>
        </p:nvSpPr>
        <p:spPr>
          <a:xfrm rot="5400000" flipV="1">
            <a:off x="-994668" y="1169632"/>
            <a:ext cx="3701790" cy="1356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2212257" y="6180197"/>
            <a:ext cx="68394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/>
              <a:t>Horário: 15h às 17h do dia 27 de janeiro de 2021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-1" y="1786855"/>
            <a:ext cx="9141421" cy="249706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8209" y="715652"/>
            <a:ext cx="135603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6525" y="1856674"/>
            <a:ext cx="7595044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 err="1"/>
              <a:t>Comitê</a:t>
            </a:r>
            <a:r>
              <a:rPr lang="en-US" sz="2000" b="1" dirty="0"/>
              <a:t> de </a:t>
            </a:r>
            <a:r>
              <a:rPr lang="en-US" sz="2000" b="1" dirty="0" err="1"/>
              <a:t>Governança</a:t>
            </a:r>
            <a:r>
              <a:rPr lang="en-US" sz="2000" b="1" dirty="0"/>
              <a:t> Digital do MD:</a:t>
            </a:r>
            <a:endParaRPr lang="en-US" sz="2000" b="1" dirty="0">
              <a:cs typeface="Calibri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2000" b="1" dirty="0"/>
              <a:t>Deliberar sobre a Portaria de Instituição do CGD</a:t>
            </a:r>
            <a:endParaRPr lang="pt-BR" sz="2000" b="1" dirty="0"/>
          </a:p>
          <a:p>
            <a:pPr marL="457200" indent="-457200"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pt-PT" sz="2000" b="1" dirty="0">
                <a:ea typeface="+mn-lt"/>
                <a:cs typeface="+mn-lt"/>
              </a:rPr>
              <a:t>Acompanhar a 2ª Revisão do PDTIC 2020-2023</a:t>
            </a:r>
            <a:endParaRPr lang="pt-PT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2000" b="1" dirty="0"/>
              <a:t>Validar a 2ª Revisão do Plano de Transformação Digital (PTD)</a:t>
            </a:r>
            <a:endParaRPr lang="pt-BR" sz="2000" b="1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b="1" dirty="0"/>
              <a:t>Convalidar a 3ª Ed. do </a:t>
            </a:r>
            <a:r>
              <a:rPr lang="pt-PT" sz="2000" b="1" dirty="0"/>
              <a:t>Plano de Dados Abertos (PDA)</a:t>
            </a:r>
            <a:endParaRPr lang="pt-BR" sz="2000" b="1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2000" b="1" dirty="0">
                <a:ea typeface="+mn-lt"/>
                <a:cs typeface="+mn-lt"/>
              </a:rPr>
              <a:t>Programa de Privacidade e Segurança da Informação</a:t>
            </a:r>
            <a:endParaRPr lang="pt-BR" sz="2000" b="1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23DC277-FEA5-4D81-A382-A0FC9CA3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3" y="2226693"/>
            <a:ext cx="1344283" cy="8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 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Aprovar/Deliberar a Portaria de Instituição do CGD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Acompanhar a 2ª Revisão do PDTIC 2020-2023</a:t>
            </a:r>
            <a:endParaRPr lang="pt-PT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rgbClr val="FF0000"/>
                </a:solidFill>
                <a:cs typeface="Calibri"/>
              </a:rPr>
              <a:t>Programa de Privacidade e Segurança da Informação para Sistemas Informacionais Críticos</a:t>
            </a:r>
            <a:endParaRPr lang="pt-PT" sz="2300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Intervalo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Validar a 2ª Revisão do Plano de Transformação Digital (PTD)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Convalidar a 3ª Ed. do </a:t>
            </a: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Dados Abertos (PDA)</a:t>
            </a:r>
            <a:endParaRPr lang="pt-PT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37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107C7CC5-7315-4D3A-B8F6-E12C5874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2" y="2265593"/>
            <a:ext cx="8343899" cy="23375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8391" y="2533650"/>
            <a:ext cx="6858000" cy="1790700"/>
          </a:xfrm>
        </p:spPr>
        <p:txBody>
          <a:bodyPr>
            <a:normAutofit/>
          </a:bodyPr>
          <a:lstStyle/>
          <a:p>
            <a:r>
              <a:rPr lang="pt-BR" sz="3600" b="1"/>
              <a:t>Programa de Privacidade e Segurança da Informação para Sistemas Informacionais Críticos</a:t>
            </a:r>
            <a:endParaRPr lang="pt-BR" sz="3600" b="1">
              <a:cs typeface="Calibri Light"/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5A23D3B3-F157-4D6D-971C-E9509D93A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990" y="491557"/>
            <a:ext cx="853727" cy="111256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CED62F1-DA25-4D2F-8060-ED2ACA47098C}"/>
              </a:ext>
            </a:extLst>
          </p:cNvPr>
          <p:cNvSpPr txBox="1"/>
          <p:nvPr/>
        </p:nvSpPr>
        <p:spPr>
          <a:xfrm>
            <a:off x="6160169" y="5720276"/>
            <a:ext cx="27578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/>
              <a:t>Processo SEI 19974.100460/2021-91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9140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tângulo&#10;&#10;Descrição gerada automaticamente">
            <a:extLst>
              <a:ext uri="{FF2B5EF4-FFF2-40B4-BE49-F238E27FC236}">
                <a16:creationId xmlns:a16="http://schemas.microsoft.com/office/drawing/2014/main" id="{67252C0C-74F8-43BB-B670-610E9F26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26" y="977872"/>
            <a:ext cx="8505644" cy="7507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63752"/>
            <a:ext cx="7886700" cy="994172"/>
          </a:xfrm>
        </p:spPr>
        <p:txBody>
          <a:bodyPr>
            <a:normAutofit/>
          </a:bodyPr>
          <a:lstStyle/>
          <a:p>
            <a:r>
              <a:rPr lang="pt-BR" sz="2700" b="1">
                <a:cs typeface="Calibri Light"/>
              </a:rPr>
              <a:t>Contextualização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62041"/>
            <a:ext cx="7886700" cy="45082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60375" lvl="2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Estratégia de Governo Digital – 2020 a 2022	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/>
            </a:endParaRPr>
          </a:p>
          <a:p>
            <a:pPr marL="803275" lvl="3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Implementação da LGPD</a:t>
            </a:r>
            <a:endParaRPr lang="pt-B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/>
            </a:endParaRPr>
          </a:p>
          <a:p>
            <a:pPr marL="803275" lvl="3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Garantir a Segurança das Plataformas de Governo Digital e dos Sistemas de Missão Crítica</a:t>
            </a:r>
            <a:endParaRPr lang="pt-B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/>
            </a:endParaRPr>
          </a:p>
          <a:p>
            <a:pPr marL="546100" lvl="3" indent="0">
              <a:lnSpc>
                <a:spcPct val="150000"/>
              </a:lnSpc>
              <a:buClr>
                <a:srgbClr val="000000"/>
              </a:buClr>
              <a:buNone/>
            </a:pPr>
            <a:endParaRPr lang="pt-B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/>
            </a:endParaRPr>
          </a:p>
          <a:p>
            <a:pPr marL="460375" lvl="2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1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Estratégia de Fiscalização do TCU em Segurança da Informação e Segurança Cibernética</a:t>
            </a:r>
            <a:endParaRPr lang="pt-B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/>
            </a:endParaRPr>
          </a:p>
          <a:p>
            <a:pPr marL="803275" lvl="3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Mapear atores, estruturas, normas e riscos</a:t>
            </a:r>
            <a:endParaRPr lang="pt-B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/>
            </a:endParaRPr>
          </a:p>
          <a:p>
            <a:pPr marL="803275" lvl="3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Diagnosticar a situação (auditorias)</a:t>
            </a:r>
            <a:endParaRPr lang="pt-B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/>
            </a:endParaRPr>
          </a:p>
          <a:p>
            <a:pPr marL="803275" lvl="3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Induzir boas práticas e o cumprimento de normas</a:t>
            </a:r>
            <a:endParaRPr lang="pt-B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/>
            </a:endParaRPr>
          </a:p>
          <a:p>
            <a:pPr marL="803275" lvl="3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Acompanhar as ações</a:t>
            </a:r>
            <a:endParaRPr lang="pt-B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/>
            </a:endParaRPr>
          </a:p>
          <a:p>
            <a:pPr marL="803275" lvl="3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pt-BR" sz="1200">
              <a:cs typeface="Calibri" panose="020F0502020204030204"/>
            </a:endParaRPr>
          </a:p>
          <a:p>
            <a:pPr marL="1071245" lvl="2" indent="-38544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pt-BR" sz="1400">
              <a:cs typeface="Calibri" panose="020F0502020204030204"/>
            </a:endParaRPr>
          </a:p>
        </p:txBody>
      </p:sp>
      <p:sp>
        <p:nvSpPr>
          <p:cNvPr id="5" name="AutoShape 2" descr="data:image/png;base64,iVBORw0KGgoAAAANSUhEUgAAAMgAAADICAYAAACtWK6eAAAAAXNSR0IArs4c6QAAFIdJREFUeF7tndG6oyAMhNt9/2c+7ufpdqsWzA8TEDV7uQaSTGYCeKw+p2maHvEvELgAAjORn855PEMgzojGdJdCIARyqXJGMt4IhEC8ER1ovhZbjoHS6xJKCKQLzOEkj8DYMv4nkLZBtp09yBcItENgqBUkhNSu0DFzHQJDCWSZQoilrqAxyheBYQXim2bM5oJAw67VcGop9TKBjJqFBMHjcdG0RFQuNnxVZF7xMoFcDLNIJxCwELihQHj3sMCL69dH4IYCYUUNGTGcrm4VArl6hSM/CYFDBRJdWqpdDHZH4JuRhwrEPT+vCUO5Xkiefp4QSLMShsqaQdtr4unxcBHI8+n9M5V6BFK///KO7+1jKQHFhxIzHavY0WooGFAf1C79O0DatD52DQUyi6b/jxUpET5Al8dZ7mO/rMp8dKxiR0l5rEDWdfT6oWxDgVBYbbsSClMi2F7zFt4+lPnoWMWOYnWsQNZR3kogtECzHSVCyZxbW28fynx0rGJHsQqBZJAaHRjv+CjZKLH259tfP2ksih3Nwxtn6jdlN/wK4hXgHkipgnj77VH075inx/P55yt1SvKjiNWuHvuH63Z+G97F8iZqqugtgXn7O0YgjwfNzTs+pW40ZkXAvXnQ7JBOgKY33XKA9iiINwHpdoDmxuLjtzlI3Y6sx60EwjpJXkaURMxP2ooRUPHAbyxsyTsj88f5b1AhkHUtD11BNFrxbYjiZ2SBzHl5x5cVSLJPrf+zR8NqtoJk+rAtELAPosAoxaQHVNoBlZhTPuZOTv4sSuNLwU5jpiSijYPGTOMbiQcWBrZArBkyXYwSGkz/a0Ln04r58/V2V++i0/goyel83qRU4vOOhdaIcm1pd1OBaLdRqVjpgZwWTiGCNymvIRB7e3QbgWyhoGQrsSP3imjHVwhIx1Jh0phLsKK+t3a0OdGYrTh8BbJgCE3ECvB9nc5HgVGKSWOJFYRvjY/igeXXVyALbwqJKLEoyS0Q3tfpNkQRIY2F+qDzUawUDLx9HMWDOINkWKWQ46htjSWQ99bSm7y0AVI7K49WO4m83xdysYIsELqiQPZWR4W8dOyuHTm0bRis+E2LwXjOy+MLU97daf6O1nNa/9zKH5hvuEIg/A+PSj0ozvYW61+XTzxN4LVFjRXk7ivIpoFS8o4hkFfxaIOm27g4g+ydQSqW/RzwR5HI7rw7VEnsOCgBFTtKXgVT6mMwgTBG9gCGdk8KdFXM/wjaIxaah0J8igGNhc53vy3Wz/wOljWMtHAU/B6kpDF7xfJuPwphlJgpoWmN6HxKvoOtIAyaHsB4kdLjlmSPWBjyfI+vCInG0oMHIZC9MwitFLBTinmUQNhTxM/HNM0Pdtat6EpuCqagZN859bzNWxPg3hjasVJz0LGKnXJYpiSihKGxePv12uowHnzOs15+u97mDYGkn01iAk7fzAiB8C1gDf9CIAvUKNmoHe3aTCDp8nrHcu4V5IPRvVeQnVuhFBhl6+RNyhBITW//jKG1rPESK0jhCjJvdH6m7x/XKp03BFJD3ZML5H/47O+AGkKFJJ/N6SoQdnyPT5uEW7F3JqI7CSuWZiuI5bjV9SJCg+eQXvPVvb2DLv1Xttu9+9Tw/f8hkAzyRQLZzHFlolJc5u3j9msvCi6tGqE1bwhkFIH820JSAp7HbvERGfg4eWyxMqTMAtP5/BFni1eBlI7vLWCr06PrFTxKriD2S0y+wnE5g6AkU0argCuih45pZ6PLsjcBYRpJMxoLvVNGMVBirh/bjiO5mI4VSD1SRSOLBAJqQEn5+oTB+pawNwFpLNcQSFHZXYxdBAI45RJs7SRFAgFO3vMtV35lawJcZk3GE8jobChD20UgZS77W7cSyDKTEEj/uvbweEOB5E98dPtDu/bWLvdXeKXQNJaUj9QLtykGOOaTLyguAlE6NBur/f7Ae//NYsYUShoqRFVEo0R9Rb8nEYj2aEgIhD9mrwukzffK9+JqKcy8QAqWRtpR6T49BQYdSzuvAirNVyEbzcNb/ErMCqbufhPvMKjxESvIAjVKyhBImmruAoFN+r9f4+XpIZDMU7reXTYEIggEkr6EzO7CXDg/fAXZA2KJpQICHUvtaPGs+fa4QkVIn8JQVkc61guX9zwUA+/4lnk0EUiuaEoiFtk8DnGKj9FXKYq9NwYKLpcVSI6stEgKqOZYh6dvvTulGTN1uGNHsfcVSHqNpD5OLpD9x6HpnShaewoqJZv3XTHFLx1Lscphn6Jr7afplFhoLU8ukA9EPRKhoFKy3VEgL2yM72HA336EQAoQoOStFlKmptXzFfxmwltwFFa6JaLzUTulljRm6oNi771baX5I/+1TJ3zzh3eBcwImd55oLJT41I6Sl9pRktN8laZIMQiB3GQFqfmTAyU+tTtcIDUgLIJucps3VpAXwrTbtdwilHZNSnxqd7hASgHY2IdAFoAoy7yypQyB8IcpadOhtbT08/yZpmn7mhdrELlOOwxNmJKIzucF4B4WFAPaZRUMJvgBIuqDxnz2xuGygowEVoqUqUPx7QRy0E2TQwQinjvcD+nuAiG3eTrdKSOrZc5mqBVEEEjqZXJSzf88t++ywDD3aGzjCwTCpXSnz1jHdrM94Al/dFO2ilSYig9JIAlcYMmTfz6gY2vsbrHFUvbVNaC+x1Ci/tqD9wTTPKjfEIhd3eeUOr3Z46osvAunEIYmQJd0f7LVv1OL4kxXAQXn//glF+ry1XsX51F/MEXJNie3PV4o2ySlcDTm4wTyfW9RiUUZq+BM/dJ6eDciy2+zLRbtTpZA4Hn9vztrPguQ7XVa4NrC5Xqo9yrglcfed9eVmGldanGm82/thhdIaWKKQJTbwd6FU8jmPbb1ClKy0fLG2eJXCMRAyKvzvt0o8x01trVALJIur59SIFbHeneIHslZsewVg46ldl7bzBICzbZ0Fd2z83rvsIJVad4t7F1WEApCCET7dgclgIdAlr56zEdz6233EkjJJjARYQhEe9iOEpCSg85XYlf701zKDZpbb7tYQRaI02JSu5otVul21Pt8QHPztutNfOovBDKYQN7hrAhYeK+7ZGX4uq0JH48JgVCJFfw6j55BenRFmh69c0RXC+pXwSDrYyM0mhsVA83Nez7qt8ZuyBVEIQftnhQsSqJTCGQTJM3Nm9De873SEg/SGUKEQAylUBKFQGjL4Xfy+IztLEMgIRCTXd4d33s+MwHBIAQSAjHpgwkNdzl4PjOy9gZdBaKkQ0H1vhHQY+tknrkg8RR832Mpzvu4fO4G0F8jUpzpGVPZGi9jOYdApsfjOf9MExwyLykQD+bDOXwE8nGmEJXGQu0gBCuzcwjEuJVsfUeEAkOLiUVY+PeLZZw0FpobtVPIpoyNFYRWKGNHwWfkTTOXkpL52CZSphYaiwjr13CKs0JoGjONhdpRv+fbYh34x0hKhBrw98aEQPjt4FKBlBzpmm6xyANu5gF1h0UUGMWOEp8Smq4+6mGUkKAHLhQ/ygMFv5pYXN6s6A20QjaFWBR8Wkxl9VHyoETwrhv1S+0oBsl6jP4ZaCm5xEvOKNmoX2qnFPNrbOZuHBUcJTSNmc6nNA4aSzkGmzNd5XNmVnxNt1hfx1T4wrDbrSCJ8/sWg3nL9Ac+aWsV/X19FIGUfPSVipVyyMLqBgKZHs/n/I6p9b9DVpCCTyLQ+BQirMn2oin1axHL4zqJpURcNTGdRiC02ylbsaqx5DRcVBl9QooVtaPh0+5Ot1O0Hsp8Vm4hEAMhbxJZBfG4TmOmdjSmvgLZ/7uSsrIu8w2BDCuQ+pWEEj9pJ9z96SuQ/cKFQDKvt6HLMgXwu+jPxzT90KZ6iJ0kEHgHMfX7pBBIptxKQej+kfpoL5D0G0zq+31eQ7VzUqyoHY0jBNKgH9IiUeIrIdavKopXnxe9aRGUjyZ3mOZZKablEXxGKByy/LqcQSwne9eV5JSORVeuo4RJcfHGgNbSRSB0aTrwnBgCWYBPu503KV9nmvXvXW4hEKrGEMgageOIOrc0+5+/QL79hkDsOrwtKFZ8xsX27ffVowf+yyYHlt8eRC3fYpX97iO3T6dF98aAUsFliwWdWVSgWH3cWTMeJBCaCC061bYynxKzEh8d+1vKvXrvXFNwKW8cC3rCnkzjU86Tlka7nkEUsikgUKCVrkhzo8QqEohV5cx1BReaR4+6KT4s6EIgC4RCIGm6ULEeJbgQSEbmPQpHVwZqRzsvzc3qgHvXywht79vL5rMjp/OFQEIgNpsqLCgBqVhr5tuTHZ1veIEoiVTUtXiI8il4ujIodsUJGdtCZZWitVREQ8cquKzG2otf1pXLGYSC6pZw4URKQRTi0zNNYTrr2gt3hJT4KKYUPwWDlmNDIAa6ywJ7fCPcu5l4E5XG5+23JcmVuUMgW/Q2yzHtgIqdUsD/RDW2Ed7xfQkk45/6VTBoOTYEUrCCvE3p1oTaKQUu6eTbv/Er8ZX4/epBv9tC4WCgAFY4tplAvMGnnUjZIvTwUVgfN/OjcqP1oHeiaB5ewIVAFkhS8GnRaZfVeikbfVRuFKsQSKdX3tCC0BVu1854LpEKxKvb7c0TAqlDufkKUvNpAhfyGngkfczfINk820xj+f05BxhbVyZ9VAikDsPmAlmG1bW71wgEvrlQyaOuTPqoIwVS/gOAV760ObVcqbsKJFVmWjhlrEJoGp9id9T+2xsXmocidyXmGr8hkAVqSscqEghoqUosayLkD/EK2crGshsJhMBlfsmMCZtFuCGQIwQC6uYnkLwzhWzKWJB+1qS33xBICMTkKxVrbLEyUNLthXKOSI5V7jqlVtbEg39mbv+WY9Punz+lA1IfJuMbxRICGUwgn3A+m0ZvAq5TBoeHihWJElqxo3d62uKXz4CuUjQPBavl2IO2WPuEVkA4qsC0e9L4vAr8nodiSuOjhKZ50PloHtSvZXeQQD5hnXHbYIG6R0pKQOqD2lFi0fgooZX4vLlBYxlgBQmB1BRLGRMCqUMvVpAFbrR7Uqi9uyz1S7d7KTuKgXdudD4qdAWrLisIDZACo8ynEIH6paRUtg3KWJoHFQidT7Gj3GgpmmYrCAWGgqDMFwKB6BV8pnrVZb+f04QO980oN0IgBXBTsHp0Su8C33UFsZ4IpzUvoNF/01hBalCD7TMEooHrjV9NNCGQGtTgGO8Cn2YFKft7ahZNb/xg2VZmz59pmtafbqmZZjPG7+FNh2Aej5GI1aPoNF9vO1osur3tgZUVs8sKYjnpeT2lTUoEJc6Rik7z9baj+I2ElRXzZgXxb/3+M1opfV+nRCif+TNipKLTfL3tKH4jYWXFfLkVJJUwJYIF1t71kYqezPdnvoe7zoDiQu0ofiNhZcUcArEQgtdHKjoltLcdhCp5JkyNvcwZhJKDApizIzdH6D1xhRw0D1pghRw0Fm87mhu1o/HR+tL5LDuXFaSXQKxk5usUwMsIhHSNHeBqh1PiUztS25L6pucrPxGHQBZI9igmbSbesVACUjsaH7VT/NKxNXaOAqntRTVh58fcbgVR4assGyU+taNp0PrS+Sw7JpCKV+tbjltdpwBeZovVCkhjXkp8akfToPWl81l2TCDGLJRsVjCl1xW/dKuTikkpUo+YaXwjYUBrT3PD883vjN47o00OHpWi00RSdl9+51frzvf7wb+RyPFVgoKP0SgCHgkDULJfEwe6Ule/drGCFMH1MlaKpDQTSmgaH51PESFqbAU1oLkVTLlrGgKpQFIpUggk/fAoLUMx9uV3dlehXF4gOXxG6Z7z/vdH+FKt0t0Px6DiDlqxQKjyMnZdBeJdENqNqV9v8L390vmoaJT5RN6h4d71QE43RiGQBSA1BdlbwSkBqV86XwiES8HagYVARIHslYISOgSSRpHiwuVQbhkCCYGUsyZ5a8r/1SYhkILSbMGal8Y/g38y7ZYrSMXBO0eDEIggkHmockj3fgSiIJVqUxozJRbFz/pbxlsT1C8FgDYYeuaifpd2t91iUbLVgNpqDI2ZEtVLIO98qV+KTwiEIiV+8ZQSgRXEcQ9RkP9sGgLhgHmJNVaQBeZMILxI3pZjCOR1Y5Q2HQUDpR4nEkj515/onpIWSbFTCuw9tplAFosiJRbFVMGguUCsP4L0fljRO2GlSDWxeBxGacw18ZWSkQqOzquIi/qgdjQWaz6XNyuyok+P5/OPFU/2Oi0mBUYhIPVh3f3ZO9wq8VGQKabKfBQD6oPaKTW63V0s7yIp4LNmoj3xqpBIESbFRfGh5EbHnkwgr40N7XY9ikR9UGHS3GoKvDfG2y/F5VQC8Xh5dY+uSIvZo0jUx6ECAXejKaZUmBSXUwmk9Ce3R70cugfZlAJTslEflJTedrTZKfWgY5XcvHDu+ncQJWEKKiVqaj4KKiURtfPGRZlPidl77H4e+0skraWF1Q0Ewu+eUVApEaidVaSe15WYvccqedNaWj7OI5DE3o4WhO55KaiKX+rDKlyr6zQ3ZUWnY5UcvXDOCAT8iXERvQKqAgL1O7JAypBW0GJjKaaU5JSotEYsC/vNMwj3+YsRpYd0CgxNxNtOOYPQc4lSzPaEeT6m6acaVpobzaM6kG4D96VyeoFsj2ohELt77nFvCIEkOYt6vrusTi+QLSIhkAsIxJ3m9ROGQAzsegjOe9ua2/6QHjzEClLPZ/eRIZAbCYSwJwSyRslFIAT4sAkEzohACKRL1dKbG7LlYeH5zcT83cfqI5DA+D5Vj0wxArGCYKhKDKPblKA1sm0IZOTqRGyHIxACObwEEUBPBErX9hBIz+psfG2LVVq8A0MfwHUftEIgA5R6pBCqaVc9cKTsv2O5j0AuWsCx6QWjG7g29xEIrFWYlSIwMLtLU0nYu7wXyyGOcaa4dr3HwfkkkcQKcpJCRZhpBFr3sxDIyZnXmiDnhGeNioJRCERkgAK+6DqGd0AgBNIBZHcXocpqSEuhC4FUQ105sLRClW5imA8C9xHIyMQcOTYfnp12lvsI5LQlgoGHyCBQZWZ/ARpBitM3/Ha0AAAAAElFTkSuQmCC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45116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tângulo&#10;&#10;Descrição gerada automaticamente">
            <a:extLst>
              <a:ext uri="{FF2B5EF4-FFF2-40B4-BE49-F238E27FC236}">
                <a16:creationId xmlns:a16="http://schemas.microsoft.com/office/drawing/2014/main" id="{67252C0C-74F8-43BB-B670-610E9F267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6" y="977872"/>
            <a:ext cx="8505644" cy="7507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63752"/>
            <a:ext cx="7886700" cy="994172"/>
          </a:xfrm>
        </p:spPr>
        <p:txBody>
          <a:bodyPr>
            <a:normAutofit/>
          </a:bodyPr>
          <a:lstStyle/>
          <a:p>
            <a:r>
              <a:rPr lang="pt-BR" sz="2700" b="1">
                <a:cs typeface="Calibri Light"/>
              </a:rPr>
              <a:t>Recomendações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1526" y="1972044"/>
            <a:ext cx="3967811" cy="3656329"/>
          </a:xfrm>
        </p:spPr>
        <p:txBody>
          <a:bodyPr>
            <a:normAutofit fontScale="92500"/>
          </a:bodyPr>
          <a:lstStyle/>
          <a:p>
            <a:pPr marL="203597" lvl="2" indent="0">
              <a:lnSpc>
                <a:spcPct val="150000"/>
              </a:lnSpc>
              <a:buClr>
                <a:srgbClr val="000000"/>
              </a:buClr>
              <a:buNone/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Auditorias do TCU</a:t>
            </a:r>
          </a:p>
          <a:p>
            <a:pPr marL="460772" lvl="2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Acórdão 1.784/2021 – Estratégia de Transformação Digital da </a:t>
            </a:r>
            <a:r>
              <a:rPr lang="pt-BR" sz="2100" spc="-1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Adm</a:t>
            </a:r>
            <a:r>
              <a:rPr lang="pt-BR" sz="2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Pública Federal</a:t>
            </a:r>
          </a:p>
          <a:p>
            <a:pPr marL="460772" lvl="2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Acórdão 1.109/2021 – Backups</a:t>
            </a:r>
          </a:p>
          <a:p>
            <a:pPr marL="460772" lvl="2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Acórdão 1.889/2020 – Sistemas Informacionais Críticos </a:t>
            </a:r>
          </a:p>
        </p:txBody>
      </p:sp>
      <p:sp>
        <p:nvSpPr>
          <p:cNvPr id="5" name="AutoShape 2" descr="data:image/png;base64,iVBORw0KGgoAAAANSUhEUgAAAMgAAADICAYAAACtWK6eAAAAAXNSR0IArs4c6QAAFIdJREFUeF7tndG6oyAMhNt9/2c+7ufpdqsWzA8TEDV7uQaSTGYCeKw+p2maHvEvELgAAjORn855PEMgzojGdJdCIARyqXJGMt4IhEC8ER1ovhZbjoHS6xJKCKQLzOEkj8DYMv4nkLZBtp09yBcItENgqBUkhNSu0DFzHQJDCWSZQoilrqAxyheBYQXim2bM5oJAw67VcGop9TKBjJqFBMHjcdG0RFQuNnxVZF7xMoFcDLNIJxCwELihQHj3sMCL69dH4IYCYUUNGTGcrm4VArl6hSM/CYFDBRJdWqpdDHZH4JuRhwrEPT+vCUO5Xkiefp4QSLMShsqaQdtr4unxcBHI8+n9M5V6BFK///KO7+1jKQHFhxIzHavY0WooGFAf1C79O0DatD52DQUyi6b/jxUpET5Al8dZ7mO/rMp8dKxiR0l5rEDWdfT6oWxDgVBYbbsSClMi2F7zFt4+lPnoWMWOYnWsQNZR3kogtECzHSVCyZxbW28fynx0rGJHsQqBZJAaHRjv+CjZKLH259tfP2ksih3Nwxtn6jdlN/wK4hXgHkipgnj77VH075inx/P55yt1SvKjiNWuHvuH63Z+G97F8iZqqugtgXn7O0YgjwfNzTs+pW40ZkXAvXnQ7JBOgKY33XKA9iiINwHpdoDmxuLjtzlI3Y6sx60EwjpJXkaURMxP2ooRUPHAbyxsyTsj88f5b1AhkHUtD11BNFrxbYjiZ2SBzHl5x5cVSLJPrf+zR8NqtoJk+rAtELAPosAoxaQHVNoBlZhTPuZOTv4sSuNLwU5jpiSijYPGTOMbiQcWBrZArBkyXYwSGkz/a0Ln04r58/V2V++i0/goyel83qRU4vOOhdaIcm1pd1OBaLdRqVjpgZwWTiGCNymvIRB7e3QbgWyhoGQrsSP3imjHVwhIx1Jh0phLsKK+t3a0OdGYrTh8BbJgCE3ECvB9nc5HgVGKSWOJFYRvjY/igeXXVyALbwqJKLEoyS0Q3tfpNkQRIY2F+qDzUawUDLx9HMWDOINkWKWQ46htjSWQ99bSm7y0AVI7K49WO4m83xdysYIsELqiQPZWR4W8dOyuHTm0bRis+E2LwXjOy+MLU97daf6O1nNa/9zKH5hvuEIg/A+PSj0ozvYW61+XTzxN4LVFjRXk7ivIpoFS8o4hkFfxaIOm27g4g+ydQSqW/RzwR5HI7rw7VEnsOCgBFTtKXgVT6mMwgTBG9gCGdk8KdFXM/wjaIxaah0J8igGNhc53vy3Wz/wOljWMtHAU/B6kpDF7xfJuPwphlJgpoWmN6HxKvoOtIAyaHsB4kdLjlmSPWBjyfI+vCInG0oMHIZC9MwitFLBTinmUQNhTxM/HNM0Pdtat6EpuCqagZN859bzNWxPg3hjasVJz0LGKnXJYpiSihKGxePv12uowHnzOs15+u97mDYGkn01iAk7fzAiB8C1gDf9CIAvUKNmoHe3aTCDp8nrHcu4V5IPRvVeQnVuhFBhl6+RNyhBITW//jKG1rPESK0jhCjJvdH6m7x/XKp03BFJD3ZML5H/47O+AGkKFJJ/N6SoQdnyPT5uEW7F3JqI7CSuWZiuI5bjV9SJCg+eQXvPVvb2DLv1Xttu9+9Tw/f8hkAzyRQLZzHFlolJc5u3j9msvCi6tGqE1bwhkFIH820JSAp7HbvERGfg4eWyxMqTMAtP5/BFni1eBlI7vLWCr06PrFTxKriD2S0y+wnE5g6AkU0argCuih45pZ6PLsjcBYRpJMxoLvVNGMVBirh/bjiO5mI4VSD1SRSOLBAJqQEn5+oTB+pawNwFpLNcQSFHZXYxdBAI45RJs7SRFAgFO3vMtV35lawJcZk3GE8jobChD20UgZS77W7cSyDKTEEj/uvbweEOB5E98dPtDu/bWLvdXeKXQNJaUj9QLtykGOOaTLyguAlE6NBur/f7Ae//NYsYUShoqRFVEo0R9Rb8nEYj2aEgIhD9mrwukzffK9+JqKcy8QAqWRtpR6T49BQYdSzuvAirNVyEbzcNb/ErMCqbufhPvMKjxESvIAjVKyhBImmruAoFN+r9f4+XpIZDMU7reXTYEIggEkr6EzO7CXDg/fAXZA2KJpQICHUvtaPGs+fa4QkVIn8JQVkc61guX9zwUA+/4lnk0EUiuaEoiFtk8DnGKj9FXKYq9NwYKLpcVSI6stEgKqOZYh6dvvTulGTN1uGNHsfcVSHqNpD5OLpD9x6HpnShaewoqJZv3XTHFLx1Lscphn6Jr7afplFhoLU8ukA9EPRKhoFKy3VEgL2yM72HA336EQAoQoOStFlKmptXzFfxmwltwFFa6JaLzUTulljRm6oNi771baX5I/+1TJ3zzh3eBcwImd55oLJT41I6Sl9pRktN8laZIMQiB3GQFqfmTAyU+tTtcIDUgLIJucps3VpAXwrTbtdwilHZNSnxqd7hASgHY2IdAFoAoy7yypQyB8IcpadOhtbT08/yZpmn7mhdrELlOOwxNmJKIzucF4B4WFAPaZRUMJvgBIuqDxnz2xuGygowEVoqUqUPx7QRy0E2TQwQinjvcD+nuAiG3eTrdKSOrZc5mqBVEEEjqZXJSzf88t++ywDD3aGzjCwTCpXSnz1jHdrM94Al/dFO2ilSYig9JIAlcYMmTfz6gY2vsbrHFUvbVNaC+x1Ci/tqD9wTTPKjfEIhd3eeUOr3Z46osvAunEIYmQJd0f7LVv1OL4kxXAQXn//glF+ry1XsX51F/MEXJNie3PV4o2ySlcDTm4wTyfW9RiUUZq+BM/dJ6eDciy2+zLRbtTpZA4Hn9vztrPguQ7XVa4NrC5Xqo9yrglcfed9eVmGldanGm82/thhdIaWKKQJTbwd6FU8jmPbb1ClKy0fLG2eJXCMRAyKvzvt0o8x01trVALJIur59SIFbHeneIHslZsewVg46ldl7bzBICzbZ0Fd2z83rvsIJVad4t7F1WEApCCET7dgclgIdAlr56zEdz6233EkjJJjARYQhEe9iOEpCSg85XYlf701zKDZpbb7tYQRaI02JSu5otVul21Pt8QHPztutNfOovBDKYQN7hrAhYeK+7ZGX4uq0JH48JgVCJFfw6j55BenRFmh69c0RXC+pXwSDrYyM0mhsVA83Nez7qt8ZuyBVEIQftnhQsSqJTCGQTJM3Nm9De873SEg/SGUKEQAylUBKFQGjL4Xfy+IztLEMgIRCTXd4d33s+MwHBIAQSAjHpgwkNdzl4PjOy9gZdBaKkQ0H1vhHQY+tknrkg8RR832Mpzvu4fO4G0F8jUpzpGVPZGi9jOYdApsfjOf9MExwyLykQD+bDOXwE8nGmEJXGQu0gBCuzcwjEuJVsfUeEAkOLiUVY+PeLZZw0FpobtVPIpoyNFYRWKGNHwWfkTTOXkpL52CZSphYaiwjr13CKs0JoGjONhdpRv+fbYh34x0hKhBrw98aEQPjt4FKBlBzpmm6xyANu5gF1h0UUGMWOEp8Smq4+6mGUkKAHLhQ/ygMFv5pYXN6s6A20QjaFWBR8Wkxl9VHyoETwrhv1S+0oBsl6jP4ZaCm5xEvOKNmoX2qnFPNrbOZuHBUcJTSNmc6nNA4aSzkGmzNd5XNmVnxNt1hfx1T4wrDbrSCJ8/sWg3nL9Ac+aWsV/X19FIGUfPSVipVyyMLqBgKZHs/n/I6p9b9DVpCCTyLQ+BQirMn2oin1axHL4zqJpURcNTGdRiC02ylbsaqx5DRcVBl9QooVtaPh0+5Ot1O0Hsp8Vm4hEAMhbxJZBfG4TmOmdjSmvgLZ/7uSsrIu8w2BDCuQ+pWEEj9pJ9z96SuQ/cKFQDKvt6HLMgXwu+jPxzT90KZ6iJ0kEHgHMfX7pBBIptxKQej+kfpoL5D0G0zq+31eQ7VzUqyoHY0jBNKgH9IiUeIrIdavKopXnxe9aRGUjyZ3mOZZKablEXxGKByy/LqcQSwne9eV5JSORVeuo4RJcfHGgNbSRSB0aTrwnBgCWYBPu503KV9nmvXvXW4hEKrGEMgageOIOrc0+5+/QL79hkDsOrwtKFZ8xsX27ffVowf+yyYHlt8eRC3fYpX97iO3T6dF98aAUsFliwWdWVSgWH3cWTMeJBCaCC061bYynxKzEh8d+1vKvXrvXFNwKW8cC3rCnkzjU86Tlka7nkEUsikgUKCVrkhzo8QqEohV5cx1BReaR4+6KT4s6EIgC4RCIGm6ULEeJbgQSEbmPQpHVwZqRzsvzc3qgHvXywht79vL5rMjp/OFQEIgNpsqLCgBqVhr5tuTHZ1veIEoiVTUtXiI8il4ujIodsUJGdtCZZWitVREQ8cquKzG2otf1pXLGYSC6pZw4URKQRTi0zNNYTrr2gt3hJT4KKYUPwWDlmNDIAa6ywJ7fCPcu5l4E5XG5+23JcmVuUMgW/Q2yzHtgIqdUsD/RDW2Ed7xfQkk45/6VTBoOTYEUrCCvE3p1oTaKQUu6eTbv/Er8ZX4/epBv9tC4WCgAFY4tplAvMGnnUjZIvTwUVgfN/OjcqP1oHeiaB5ewIVAFkhS8GnRaZfVeikbfVRuFKsQSKdX3tCC0BVu1854LpEKxKvb7c0TAqlDufkKUvNpAhfyGngkfczfINk820xj+f05BxhbVyZ9VAikDsPmAlmG1bW71wgEvrlQyaOuTPqoIwVS/gOAV760ObVcqbsKJFVmWjhlrEJoGp9id9T+2xsXmocidyXmGr8hkAVqSscqEghoqUosayLkD/EK2crGshsJhMBlfsmMCZtFuCGQIwQC6uYnkLwzhWzKWJB+1qS33xBICMTkKxVrbLEyUNLthXKOSI5V7jqlVtbEg39mbv+WY9Punz+lA1IfJuMbxRICGUwgn3A+m0ZvAq5TBoeHihWJElqxo3d62uKXz4CuUjQPBavl2IO2WPuEVkA4qsC0e9L4vAr8nodiSuOjhKZ50PloHtSvZXeQQD5hnXHbYIG6R0pKQOqD2lFi0fgooZX4vLlBYxlgBQmB1BRLGRMCqUMvVpAFbrR7Uqi9uyz1S7d7KTuKgXdudD4qdAWrLisIDZACo8ynEIH6paRUtg3KWJoHFQidT7Gj3GgpmmYrCAWGgqDMFwKB6BV8pnrVZb+f04QO980oN0IgBXBTsHp0Su8C33UFsZ4IpzUvoNF/01hBalCD7TMEooHrjV9NNCGQGtTgGO8Cn2YFKft7ahZNb/xg2VZmz59pmtafbqmZZjPG7+FNh2Aej5GI1aPoNF9vO1osur3tgZUVs8sKYjnpeT2lTUoEJc6Rik7z9baj+I2ElRXzZgXxb/3+M1opfV+nRCif+TNipKLTfL3tKH4jYWXFfLkVJJUwJYIF1t71kYqezPdnvoe7zoDiQu0ofiNhZcUcArEQgtdHKjoltLcdhCp5JkyNvcwZhJKDApizIzdH6D1xhRw0D1pghRw0Fm87mhu1o/HR+tL5LDuXFaSXQKxk5usUwMsIhHSNHeBqh1PiUztS25L6pucrPxGHQBZI9igmbSbesVACUjsaH7VT/NKxNXaOAqntRTVh58fcbgVR4assGyU+taNp0PrS+Sw7JpCKV+tbjltdpwBeZovVCkhjXkp8akfToPWl81l2TCDGLJRsVjCl1xW/dKuTikkpUo+YaXwjYUBrT3PD883vjN47o00OHpWi00RSdl9+51frzvf7wb+RyPFVgoKP0SgCHgkDULJfEwe6Ule/drGCFMH1MlaKpDQTSmgaH51PESFqbAU1oLkVTLlrGgKpQFIpUggk/fAoLUMx9uV3dlehXF4gOXxG6Z7z/vdH+FKt0t0Px6DiDlqxQKjyMnZdBeJdENqNqV9v8L390vmoaJT5RN6h4d71QE43RiGQBSA1BdlbwSkBqV86XwiES8HagYVARIHslYISOgSSRpHiwuVQbhkCCYGUsyZ5a8r/1SYhkILSbMGal8Y/g38y7ZYrSMXBO0eDEIggkHmockj3fgSiIJVqUxozJRbFz/pbxlsT1C8FgDYYeuaifpd2t91iUbLVgNpqDI2ZEtVLIO98qV+KTwiEIiV+8ZQSgRXEcQ9RkP9sGgLhgHmJNVaQBeZMILxI3pZjCOR1Y5Q2HQUDpR4nEkj515/onpIWSbFTCuw9tplAFosiJRbFVMGguUCsP4L0fljRO2GlSDWxeBxGacw18ZWSkQqOzquIi/qgdjQWaz6XNyuyok+P5/OPFU/2Oi0mBUYhIPVh3f3ZO9wq8VGQKabKfBQD6oPaKTW63V0s7yIp4LNmoj3xqpBIESbFRfGh5EbHnkwgr40N7XY9ikR9UGHS3GoKvDfG2y/F5VQC8Xh5dY+uSIvZo0jUx6ECAXejKaZUmBSXUwmk9Ce3R70cugfZlAJTslEflJTedrTZKfWgY5XcvHDu+ncQJWEKKiVqaj4KKiURtfPGRZlPidl77H4e+0skraWF1Q0Ewu+eUVApEaidVaSe15WYvccqedNaWj7OI5DE3o4WhO55KaiKX+rDKlyr6zQ3ZUWnY5UcvXDOCAT8iXERvQKqAgL1O7JAypBW0GJjKaaU5JSotEYsC/vNMwj3+YsRpYd0CgxNxNtOOYPQc4lSzPaEeT6m6acaVpobzaM6kG4D96VyeoFsj2ohELt77nFvCIEkOYt6vrusTi+QLSIhkAsIxJ3m9ROGQAzsegjOe9ua2/6QHjzEClLPZ/eRIZAbCYSwJwSyRslFIAT4sAkEzohACKRL1dKbG7LlYeH5zcT83cfqI5DA+D5Vj0wxArGCYKhKDKPblKA1sm0IZOTqRGyHIxACObwEEUBPBErX9hBIz+psfG2LVVq8A0MfwHUftEIgA5R6pBCqaVc9cKTsv2O5j0AuWsCx6QWjG7g29xEIrFWYlSIwMLtLU0nYu7wXyyGOcaa4dr3HwfkkkcQKcpJCRZhpBFr3sxDIyZnXmiDnhGeNioJRCERkgAK+6DqGd0AgBNIBZHcXocpqSEuhC4FUQ105sLRClW5imA8C9xHIyMQcOTYfnp12lvsI5LQlgoGHyCBQZWZ/ARpBitM3/Ha0AAAAAElFTkSuQmCC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2F1F0004-346F-4889-AC66-018CD37AECF9}"/>
              </a:ext>
            </a:extLst>
          </p:cNvPr>
          <p:cNvSpPr txBox="1">
            <a:spLocks/>
          </p:cNvSpPr>
          <p:nvPr/>
        </p:nvSpPr>
        <p:spPr>
          <a:xfrm>
            <a:off x="4824663" y="1972044"/>
            <a:ext cx="3967811" cy="419113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3597" lvl="2" indent="0">
              <a:lnSpc>
                <a:spcPct val="150000"/>
              </a:lnSpc>
              <a:buClr>
                <a:srgbClr val="000000"/>
              </a:buClr>
              <a:buNone/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Atuação SGD/ME</a:t>
            </a:r>
          </a:p>
          <a:p>
            <a:pPr marL="460772" lvl="2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Nota Técnica SGD/ME nº 10.726 de 2021</a:t>
            </a:r>
          </a:p>
          <a:p>
            <a:pPr marL="460772" lvl="2" indent="-257175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Uma nova abordagem para o Programa, que passa a se desdobrar em ações de Governança, Pessoas, Metodologia, Tecnologia e Gestão de Maturidade</a:t>
            </a:r>
          </a:p>
        </p:txBody>
      </p:sp>
    </p:spTree>
    <p:extLst>
      <p:ext uri="{BB962C8B-B14F-4D97-AF65-F5344CB8AC3E}">
        <p14:creationId xmlns:p14="http://schemas.microsoft.com/office/powerpoint/2010/main" val="326932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tângulo&#10;&#10;Descrição gerada automaticamente">
            <a:extLst>
              <a:ext uri="{FF2B5EF4-FFF2-40B4-BE49-F238E27FC236}">
                <a16:creationId xmlns:a16="http://schemas.microsoft.com/office/drawing/2014/main" id="{67252C0C-74F8-43BB-B670-610E9F267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6" y="977872"/>
            <a:ext cx="8505644" cy="7507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63752"/>
            <a:ext cx="7886700" cy="994172"/>
          </a:xfrm>
        </p:spPr>
        <p:txBody>
          <a:bodyPr>
            <a:normAutofit/>
          </a:bodyPr>
          <a:lstStyle/>
          <a:p>
            <a:r>
              <a:rPr lang="pt-BR" sz="2700" b="1">
                <a:cs typeface="Calibri Light"/>
              </a:rPr>
              <a:t>Sistemas Críticos Informados em 2020 </a:t>
            </a:r>
          </a:p>
        </p:txBody>
      </p:sp>
      <p:sp>
        <p:nvSpPr>
          <p:cNvPr id="5" name="AutoShape 2" descr="data:image/png;base64,iVBORw0KGgoAAAANSUhEUgAAAMgAAADICAYAAACtWK6eAAAAAXNSR0IArs4c6QAAFIdJREFUeF7tndG6oyAMhNt9/2c+7ufpdqsWzA8TEDV7uQaSTGYCeKw+p2maHvEvELgAAjORn855PEMgzojGdJdCIARyqXJGMt4IhEC8ER1ovhZbjoHS6xJKCKQLzOEkj8DYMv4nkLZBtp09yBcItENgqBUkhNSu0DFzHQJDCWSZQoilrqAxyheBYQXim2bM5oJAw67VcGop9TKBjJqFBMHjcdG0RFQuNnxVZF7xMoFcDLNIJxCwELihQHj3sMCL69dH4IYCYUUNGTGcrm4VArl6hSM/CYFDBRJdWqpdDHZH4JuRhwrEPT+vCUO5Xkiefp4QSLMShsqaQdtr4unxcBHI8+n9M5V6BFK///KO7+1jKQHFhxIzHavY0WooGFAf1C79O0DatD52DQUyi6b/jxUpET5Al8dZ7mO/rMp8dKxiR0l5rEDWdfT6oWxDgVBYbbsSClMi2F7zFt4+lPnoWMWOYnWsQNZR3kogtECzHSVCyZxbW28fynx0rGJHsQqBZJAaHRjv+CjZKLH259tfP2ksih3Nwxtn6jdlN/wK4hXgHkipgnj77VH075inx/P55yt1SvKjiNWuHvuH63Z+G97F8iZqqugtgXn7O0YgjwfNzTs+pW40ZkXAvXnQ7JBOgKY33XKA9iiINwHpdoDmxuLjtzlI3Y6sx60EwjpJXkaURMxP2ooRUPHAbyxsyTsj88f5b1AhkHUtD11BNFrxbYjiZ2SBzHl5x5cVSLJPrf+zR8NqtoJk+rAtELAPosAoxaQHVNoBlZhTPuZOTv4sSuNLwU5jpiSijYPGTOMbiQcWBrZArBkyXYwSGkz/a0Ln04r58/V2V++i0/goyel83qRU4vOOhdaIcm1pd1OBaLdRqVjpgZwWTiGCNymvIRB7e3QbgWyhoGQrsSP3imjHVwhIx1Jh0phLsKK+t3a0OdGYrTh8BbJgCE3ECvB9nc5HgVGKSWOJFYRvjY/igeXXVyALbwqJKLEoyS0Q3tfpNkQRIY2F+qDzUawUDLx9HMWDOINkWKWQ46htjSWQ99bSm7y0AVI7K49WO4m83xdysYIsELqiQPZWR4W8dOyuHTm0bRis+E2LwXjOy+MLU97daf6O1nNa/9zKH5hvuEIg/A+PSj0ozvYW61+XTzxN4LVFjRXk7ivIpoFS8o4hkFfxaIOm27g4g+ydQSqW/RzwR5HI7rw7VEnsOCgBFTtKXgVT6mMwgTBG9gCGdk8KdFXM/wjaIxaah0J8igGNhc53vy3Wz/wOljWMtHAU/B6kpDF7xfJuPwphlJgpoWmN6HxKvoOtIAyaHsB4kdLjlmSPWBjyfI+vCInG0oMHIZC9MwitFLBTinmUQNhTxM/HNM0Pdtat6EpuCqagZN859bzNWxPg3hjasVJz0LGKnXJYpiSihKGxePv12uowHnzOs15+u97mDYGkn01iAk7fzAiB8C1gDf9CIAvUKNmoHe3aTCDp8nrHcu4V5IPRvVeQnVuhFBhl6+RNyhBITW//jKG1rPESK0jhCjJvdH6m7x/XKp03BFJD3ZML5H/47O+AGkKFJJ/N6SoQdnyPT5uEW7F3JqI7CSuWZiuI5bjV9SJCg+eQXvPVvb2DLv1Xttu9+9Tw/f8hkAzyRQLZzHFlolJc5u3j9msvCi6tGqE1bwhkFIH820JSAp7HbvERGfg4eWyxMqTMAtP5/BFni1eBlI7vLWCr06PrFTxKriD2S0y+wnE5g6AkU0argCuih45pZ6PLsjcBYRpJMxoLvVNGMVBirh/bjiO5mI4VSD1SRSOLBAJqQEn5+oTB+pawNwFpLNcQSFHZXYxdBAI45RJs7SRFAgFO3vMtV35lawJcZk3GE8jobChD20UgZS77W7cSyDKTEEj/uvbweEOB5E98dPtDu/bWLvdXeKXQNJaUj9QLtykGOOaTLyguAlE6NBur/f7Ae//NYsYUShoqRFVEo0R9Rb8nEYj2aEgIhD9mrwukzffK9+JqKcy8QAqWRtpR6T49BQYdSzuvAirNVyEbzcNb/ErMCqbufhPvMKjxESvIAjVKyhBImmruAoFN+r9f4+XpIZDMU7reXTYEIggEkr6EzO7CXDg/fAXZA2KJpQICHUvtaPGs+fa4QkVIn8JQVkc61guX9zwUA+/4lnk0EUiuaEoiFtk8DnGKj9FXKYq9NwYKLpcVSI6stEgKqOZYh6dvvTulGTN1uGNHsfcVSHqNpD5OLpD9x6HpnShaewoqJZv3XTHFLx1Lscphn6Jr7afplFhoLU8ukA9EPRKhoFKy3VEgL2yM72HA336EQAoQoOStFlKmptXzFfxmwltwFFa6JaLzUTulljRm6oNi771baX5I/+1TJ3zzh3eBcwImd55oLJT41I6Sl9pRktN8laZIMQiB3GQFqfmTAyU+tTtcIDUgLIJucps3VpAXwrTbtdwilHZNSnxqd7hASgHY2IdAFoAoy7yypQyB8IcpadOhtbT08/yZpmn7mhdrELlOOwxNmJKIzucF4B4WFAPaZRUMJvgBIuqDxnz2xuGygowEVoqUqUPx7QRy0E2TQwQinjvcD+nuAiG3eTrdKSOrZc5mqBVEEEjqZXJSzf88t++ywDD3aGzjCwTCpXSnz1jHdrM94Al/dFO2ilSYig9JIAlcYMmTfz6gY2vsbrHFUvbVNaC+x1Ci/tqD9wTTPKjfEIhd3eeUOr3Z46osvAunEIYmQJd0f7LVv1OL4kxXAQXn//glF+ry1XsX51F/MEXJNie3PV4o2ySlcDTm4wTyfW9RiUUZq+BM/dJ6eDciy2+zLRbtTpZA4Hn9vztrPguQ7XVa4NrC5Xqo9yrglcfed9eVmGldanGm82/thhdIaWKKQJTbwd6FU8jmPbb1ClKy0fLG2eJXCMRAyKvzvt0o8x01trVALJIur59SIFbHeneIHslZsewVg46ldl7bzBICzbZ0Fd2z83rvsIJVad4t7F1WEApCCET7dgclgIdAlr56zEdz6233EkjJJjARYQhEe9iOEpCSg85XYlf701zKDZpbb7tYQRaI02JSu5otVul21Pt8QHPztutNfOovBDKYQN7hrAhYeK+7ZGX4uq0JH48JgVCJFfw6j55BenRFmh69c0RXC+pXwSDrYyM0mhsVA83Nez7qt8ZuyBVEIQftnhQsSqJTCGQTJM3Nm9De873SEg/SGUKEQAylUBKFQGjL4Xfy+IztLEMgIRCTXd4d33s+MwHBIAQSAjHpgwkNdzl4PjOy9gZdBaKkQ0H1vhHQY+tknrkg8RR832Mpzvu4fO4G0F8jUpzpGVPZGi9jOYdApsfjOf9MExwyLykQD+bDOXwE8nGmEJXGQu0gBCuzcwjEuJVsfUeEAkOLiUVY+PeLZZw0FpobtVPIpoyNFYRWKGNHwWfkTTOXkpL52CZSphYaiwjr13CKs0JoGjONhdpRv+fbYh34x0hKhBrw98aEQPjt4FKBlBzpmm6xyANu5gF1h0UUGMWOEp8Smq4+6mGUkKAHLhQ/ygMFv5pYXN6s6A20QjaFWBR8Wkxl9VHyoETwrhv1S+0oBsl6jP4ZaCm5xEvOKNmoX2qnFPNrbOZuHBUcJTSNmc6nNA4aSzkGmzNd5XNmVnxNt1hfx1T4wrDbrSCJ8/sWg3nL9Ac+aWsV/X19FIGUfPSVipVyyMLqBgKZHs/n/I6p9b9DVpCCTyLQ+BQirMn2oin1axHL4zqJpURcNTGdRiC02ylbsaqx5DRcVBl9QooVtaPh0+5Ot1O0Hsp8Vm4hEAMhbxJZBfG4TmOmdjSmvgLZ/7uSsrIu8w2BDCuQ+pWEEj9pJ9z96SuQ/cKFQDKvt6HLMgXwu+jPxzT90KZ6iJ0kEHgHMfX7pBBIptxKQej+kfpoL5D0G0zq+31eQ7VzUqyoHY0jBNKgH9IiUeIrIdavKopXnxe9aRGUjyZ3mOZZKablEXxGKByy/LqcQSwne9eV5JSORVeuo4RJcfHGgNbSRSB0aTrwnBgCWYBPu503KV9nmvXvXW4hEKrGEMgageOIOrc0+5+/QL79hkDsOrwtKFZ8xsX27ffVowf+yyYHlt8eRC3fYpX97iO3T6dF98aAUsFliwWdWVSgWH3cWTMeJBCaCC061bYynxKzEh8d+1vKvXrvXFNwKW8cC3rCnkzjU86Tlka7nkEUsikgUKCVrkhzo8QqEohV5cx1BReaR4+6KT4s6EIgC4RCIGm6ULEeJbgQSEbmPQpHVwZqRzsvzc3qgHvXywht79vL5rMjp/OFQEIgNpsqLCgBqVhr5tuTHZ1veIEoiVTUtXiI8il4ujIodsUJGdtCZZWitVREQ8cquKzG2otf1pXLGYSC6pZw4URKQRTi0zNNYTrr2gt3hJT4KKYUPwWDlmNDIAa6ywJ7fCPcu5l4E5XG5+23JcmVuUMgW/Q2yzHtgIqdUsD/RDW2Ed7xfQkk45/6VTBoOTYEUrCCvE3p1oTaKQUu6eTbv/Er8ZX4/epBv9tC4WCgAFY4tplAvMGnnUjZIvTwUVgfN/OjcqP1oHeiaB5ewIVAFkhS8GnRaZfVeikbfVRuFKsQSKdX3tCC0BVu1854LpEKxKvb7c0TAqlDufkKUvNpAhfyGngkfczfINk820xj+f05BxhbVyZ9VAikDsPmAlmG1bW71wgEvrlQyaOuTPqoIwVS/gOAV760ObVcqbsKJFVmWjhlrEJoGp9id9T+2xsXmocidyXmGr8hkAVqSscqEghoqUosayLkD/EK2crGshsJhMBlfsmMCZtFuCGQIwQC6uYnkLwzhWzKWJB+1qS33xBICMTkKxVrbLEyUNLthXKOSI5V7jqlVtbEg39mbv+WY9Punz+lA1IfJuMbxRICGUwgn3A+m0ZvAq5TBoeHihWJElqxo3d62uKXz4CuUjQPBavl2IO2WPuEVkA4qsC0e9L4vAr8nodiSuOjhKZ50PloHtSvZXeQQD5hnXHbYIG6R0pKQOqD2lFi0fgooZX4vLlBYxlgBQmB1BRLGRMCqUMvVpAFbrR7Uqi9uyz1S7d7KTuKgXdudD4qdAWrLisIDZACo8ynEIH6paRUtg3KWJoHFQidT7Gj3GgpmmYrCAWGgqDMFwKB6BV8pnrVZb+f04QO980oN0IgBXBTsHp0Su8C33UFsZ4IpzUvoNF/01hBalCD7TMEooHrjV9NNCGQGtTgGO8Cn2YFKft7ahZNb/xg2VZmz59pmtafbqmZZjPG7+FNh2Aej5GI1aPoNF9vO1osur3tgZUVs8sKYjnpeT2lTUoEJc6Rik7z9baj+I2ElRXzZgXxb/3+M1opfV+nRCif+TNipKLTfL3tKH4jYWXFfLkVJJUwJYIF1t71kYqezPdnvoe7zoDiQu0ofiNhZcUcArEQgtdHKjoltLcdhCp5JkyNvcwZhJKDApizIzdH6D1xhRw0D1pghRw0Fm87mhu1o/HR+tL5LDuXFaSXQKxk5usUwMsIhHSNHeBqh1PiUztS25L6pucrPxGHQBZI9igmbSbesVACUjsaH7VT/NKxNXaOAqntRTVh58fcbgVR4assGyU+taNp0PrS+Sw7JpCKV+tbjltdpwBeZovVCkhjXkp8akfToPWl81l2TCDGLJRsVjCl1xW/dKuTikkpUo+YaXwjYUBrT3PD883vjN47o00OHpWi00RSdl9+51frzvf7wb+RyPFVgoKP0SgCHgkDULJfEwe6Ule/drGCFMH1MlaKpDQTSmgaH51PESFqbAU1oLkVTLlrGgKpQFIpUggk/fAoLUMx9uV3dlehXF4gOXxG6Z7z/vdH+FKt0t0Px6DiDlqxQKjyMnZdBeJdENqNqV9v8L390vmoaJT5RN6h4d71QE43RiGQBSA1BdlbwSkBqV86XwiES8HagYVARIHslYISOgSSRpHiwuVQbhkCCYGUsyZ5a8r/1SYhkILSbMGal8Y/g38y7ZYrSMXBO0eDEIggkHmockj3fgSiIJVqUxozJRbFz/pbxlsT1C8FgDYYeuaifpd2t91iUbLVgNpqDI2ZEtVLIO98qV+KTwiEIiV+8ZQSgRXEcQ9RkP9sGgLhgHmJNVaQBeZMILxI3pZjCOR1Y5Q2HQUDpR4nEkj515/onpIWSbFTCuw9tplAFosiJRbFVMGguUCsP4L0fljRO2GlSDWxeBxGacw18ZWSkQqOzquIi/qgdjQWaz6XNyuyok+P5/OPFU/2Oi0mBUYhIPVh3f3ZO9wq8VGQKabKfBQD6oPaKTW63V0s7yIp4LNmoj3xqpBIESbFRfGh5EbHnkwgr40N7XY9ikR9UGHS3GoKvDfG2y/F5VQC8Xh5dY+uSIvZo0jUx6ECAXejKaZUmBSXUwmk9Ce3R70cugfZlAJTslEflJTedrTZKfWgY5XcvHDu+ncQJWEKKiVqaj4KKiURtfPGRZlPidl77H4e+0skraWF1Q0Ewu+eUVApEaidVaSe15WYvccqedNaWj7OI5DE3o4WhO55KaiKX+rDKlyr6zQ3ZUWnY5UcvXDOCAT8iXERvQKqAgL1O7JAypBW0GJjKaaU5JSotEYsC/vNMwj3+YsRpYd0CgxNxNtOOYPQc4lSzPaEeT6m6acaVpobzaM6kG4D96VyeoFsj2ohELt77nFvCIEkOYt6vrusTi+QLSIhkAsIxJ3m9ROGQAzsegjOe9ua2/6QHjzEClLPZ/eRIZAbCYSwJwSyRslFIAT4sAkEzohACKRL1dKbG7LlYeH5zcT83cfqI5DA+D5Vj0wxArGCYKhKDKPblKA1sm0IZOTqRGyHIxACObwEEUBPBErX9hBIz+psfG2LVVq8A0MfwHUftEIgA5R6pBCqaVc9cKTsv2O5j0AuWsCx6QWjG7g29xEIrFWYlSIwMLtLU0nYu7wXyyGOcaa4dr3HwfkkkcQKcpJCRZhpBFr3sxDIyZnXmiDnhGeNioJRCERkgAK+6DqGd0AgBNIBZHcXocpqSEuhC4FUQ105sLRClW5imA8C9xHIyMQcOTYfnp12lvsI5LQlgoGHyCBQZWZ/ARpBitM3/Ha0AAAAAElFTkSuQmCC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3C559E6-25AB-48C4-AAB5-89E9639F9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555745"/>
              </p:ext>
            </p:extLst>
          </p:nvPr>
        </p:nvGraphicFramePr>
        <p:xfrm>
          <a:off x="0" y="1728666"/>
          <a:ext cx="5450306" cy="426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52C0C65-1E6D-4493-84D1-60DF3DFDE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562413"/>
              </p:ext>
            </p:extLst>
          </p:nvPr>
        </p:nvGraphicFramePr>
        <p:xfrm>
          <a:off x="5170524" y="2380501"/>
          <a:ext cx="3686646" cy="32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996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Retângulo&#10;&#10;Descrição gerada automaticamente">
            <a:extLst>
              <a:ext uri="{FF2B5EF4-FFF2-40B4-BE49-F238E27FC236}">
                <a16:creationId xmlns:a16="http://schemas.microsoft.com/office/drawing/2014/main" id="{5F24C757-FD02-441A-B4AC-D8105325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26" y="977872"/>
            <a:ext cx="8505644" cy="7507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63752"/>
            <a:ext cx="7886700" cy="994172"/>
          </a:xfrm>
        </p:spPr>
        <p:txBody>
          <a:bodyPr>
            <a:normAutofit/>
          </a:bodyPr>
          <a:lstStyle/>
          <a:p>
            <a:r>
              <a:rPr lang="pt-BR" sz="3000" b="1">
                <a:cs typeface="Calibri Light"/>
              </a:rPr>
              <a:t>PLANO DE TRABALHO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E3EF585-1CEB-4BAA-886A-65C998C77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63893"/>
              </p:ext>
            </p:extLst>
          </p:nvPr>
        </p:nvGraphicFramePr>
        <p:xfrm>
          <a:off x="421106" y="1735167"/>
          <a:ext cx="4040286" cy="426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86">
                  <a:extLst>
                    <a:ext uri="{9D8B030D-6E8A-4147-A177-3AD203B41FA5}">
                      <a16:colId xmlns:a16="http://schemas.microsoft.com/office/drawing/2014/main" val="2499001471"/>
                    </a:ext>
                  </a:extLst>
                </a:gridCol>
              </a:tblGrid>
              <a:tr h="3028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u="none" strike="noStrike" err="1">
                          <a:effectLst/>
                        </a:rPr>
                        <a:t>Medidas</a:t>
                      </a:r>
                      <a:r>
                        <a:rPr lang="en-US" sz="1500" u="none" strike="noStrike">
                          <a:effectLst/>
                        </a:rPr>
                        <a:t> </a:t>
                      </a:r>
                      <a:r>
                        <a:rPr lang="en-US" sz="1500" u="none" strike="noStrike" err="1">
                          <a:effectLst/>
                        </a:rPr>
                        <a:t>Básicas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1320389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u="none" strike="noStrike">
                          <a:effectLst/>
                        </a:rPr>
                        <a:t>1 - Encarregado pelo Tratamento de Dados Pessoais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6865169"/>
                  </a:ext>
                </a:extLst>
              </a:tr>
              <a:tr h="908405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u="none" strike="noStrike">
                          <a:effectLst/>
                        </a:rPr>
                        <a:t>2 - Divulgação pública da identidade e as informações de contato do Encarregado pelo Tratamento de Dados Pessoais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3782797"/>
                  </a:ext>
                </a:extLst>
              </a:tr>
              <a:tr h="552672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u="none" strike="noStrike">
                          <a:effectLst/>
                        </a:rPr>
                        <a:t>3 - Diagnóstico de Privacidade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431915"/>
                  </a:ext>
                </a:extLst>
              </a:tr>
              <a:tr h="38209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u="none" strike="noStrike">
                          <a:effectLst/>
                        </a:rPr>
                        <a:t>4 - Diagnóstico de Segurança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9963505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b="1" u="none" strike="noStrike">
                          <a:effectLst/>
                        </a:rPr>
                        <a:t>5 - Política de Segurança da Informação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11873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b="1" u="none" strike="noStrike">
                          <a:effectLst/>
                        </a:rPr>
                        <a:t>6 - Gestor de Segurança da Informação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1344418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b="1" u="none" strike="noStrike">
                          <a:effectLst/>
                        </a:rPr>
                        <a:t>7 - Política de Backup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7697494"/>
                  </a:ext>
                </a:extLst>
              </a:tr>
              <a:tr h="60560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u="none" strike="noStrike">
                          <a:effectLst/>
                        </a:rPr>
                        <a:t>8 - Equipe de Prevenção, Tratamento e Resposta a Incidentes Cibernéticos - ETIR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9900655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b="1" u="none" strike="noStrike">
                          <a:effectLst/>
                        </a:rPr>
                        <a:t>9 - Comitê de Segurança da Informação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5290636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41B1C206-F454-4786-AEDC-500AF9C4D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97715"/>
              </p:ext>
            </p:extLst>
          </p:nvPr>
        </p:nvGraphicFramePr>
        <p:xfrm>
          <a:off x="4682609" y="1728665"/>
          <a:ext cx="4109865" cy="284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865">
                  <a:extLst>
                    <a:ext uri="{9D8B030D-6E8A-4147-A177-3AD203B41FA5}">
                      <a16:colId xmlns:a16="http://schemas.microsoft.com/office/drawing/2014/main" val="2499001471"/>
                    </a:ext>
                  </a:extLst>
                </a:gridCol>
              </a:tblGrid>
              <a:tr h="3341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u="none" strike="noStrike" err="1">
                          <a:effectLst/>
                        </a:rPr>
                        <a:t>Medidas</a:t>
                      </a:r>
                      <a:r>
                        <a:rPr lang="en-US" sz="1500" u="none" strike="noStrike">
                          <a:effectLst/>
                        </a:rPr>
                        <a:t> </a:t>
                      </a:r>
                      <a:r>
                        <a:rPr lang="en-US" sz="1500" u="none" strike="noStrike" err="1">
                          <a:effectLst/>
                        </a:rPr>
                        <a:t>Urgentes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1320389"/>
                  </a:ext>
                </a:extLst>
              </a:tr>
              <a:tr h="56299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Política de Backup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6865169"/>
                  </a:ext>
                </a:extLst>
              </a:tr>
              <a:tr h="547499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de controle de acesso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3782797"/>
                  </a:ext>
                </a:extLst>
              </a:tr>
              <a:tr h="60985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de vulnerabilidades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431915"/>
                  </a:ext>
                </a:extLst>
              </a:tr>
              <a:tr h="45497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Inventário de ativos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9963505"/>
                  </a:ext>
                </a:extLst>
              </a:tr>
              <a:tr h="33413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1187397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CC8AC114-3F34-443B-9BC9-BCB3A9C44650}"/>
              </a:ext>
            </a:extLst>
          </p:cNvPr>
          <p:cNvSpPr txBox="1"/>
          <p:nvPr/>
        </p:nvSpPr>
        <p:spPr>
          <a:xfrm>
            <a:off x="5678905" y="4933128"/>
            <a:ext cx="19688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>
                <a:solidFill>
                  <a:srgbClr val="FF0000"/>
                </a:solidFill>
              </a:rPr>
              <a:t>Até Março/2022</a:t>
            </a:r>
            <a:endParaRPr lang="en-US" sz="21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5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42AE0B3A-E134-40F0-A073-01A85615A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108" y="-54652"/>
            <a:ext cx="6885173" cy="688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49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Aprovar/Deliberar a Portaria de Instituição do CGD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Acompanhar a 2ª Revisão do PDTIC 2020-2023</a:t>
            </a:r>
            <a:endParaRPr lang="pt-PT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Programa de Privacidade e Segurança da Informação para Sistemas Informacionais Críticos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Intervalo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Validar a 2ª Revisão do Plano de Transformação Digital (PTD)</a:t>
            </a:r>
            <a:endParaRPr lang="pt-BR" sz="23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Convalidar a 3ª Ed. do </a:t>
            </a: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Dados Abertos (PDA)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81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531" y="2614612"/>
            <a:ext cx="8058785" cy="228395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PTD MD</a:t>
            </a:r>
            <a:br>
              <a:rPr lang="pt-BR" dirty="0"/>
            </a:br>
            <a:r>
              <a:rPr lang="pt-BR" sz="3000" b="0" dirty="0">
                <a:solidFill>
                  <a:schemeClr val="accent4"/>
                </a:solidFill>
              </a:rPr>
              <a:t>2ª Revisão</a:t>
            </a:r>
            <a:br>
              <a:rPr lang="pt-BR" sz="3000" b="0" dirty="0">
                <a:solidFill>
                  <a:schemeClr val="accent4"/>
                </a:solidFill>
              </a:rPr>
            </a:br>
            <a:br>
              <a:rPr lang="pt-BR" sz="3000" b="0" dirty="0">
                <a:solidFill>
                  <a:schemeClr val="accent4"/>
                </a:solidFill>
              </a:rPr>
            </a:br>
            <a:r>
              <a:rPr lang="pt-BR" sz="2700" b="0" dirty="0">
                <a:solidFill>
                  <a:schemeClr val="accent4"/>
                </a:solidFill>
              </a:rPr>
              <a:t>Validação das ações propostas, afetas ao MD </a:t>
            </a:r>
            <a:endParaRPr lang="pt-BR" sz="3000" b="0" dirty="0">
              <a:solidFill>
                <a:schemeClr val="accent4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60720" y="5678424"/>
            <a:ext cx="3383280" cy="28855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26/01/2022</a:t>
            </a:r>
          </a:p>
        </p:txBody>
      </p:sp>
    </p:spTree>
    <p:extLst>
      <p:ext uri="{BB962C8B-B14F-4D97-AF65-F5344CB8AC3E}">
        <p14:creationId xmlns:p14="http://schemas.microsoft.com/office/powerpoint/2010/main" val="1050547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4895" y="2913691"/>
            <a:ext cx="8359901" cy="103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" algn="l"/>
                <a:tab pos="438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" algn="l"/>
                <a:tab pos="438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" algn="l"/>
                <a:tab pos="438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" algn="l"/>
                <a:tab pos="438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" algn="l"/>
                <a:tab pos="438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" algn="l"/>
                <a:tab pos="438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" algn="l"/>
                <a:tab pos="438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" algn="l"/>
                <a:tab pos="438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" algn="l"/>
                <a:tab pos="438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defTabSz="685800">
              <a:buFont typeface="Symbol" panose="05050102010706020507" pitchFamily="18" charset="2"/>
              <a:buChar char="-"/>
              <a:tabLst>
                <a:tab pos="45244" algn="l"/>
                <a:tab pos="328613" algn="l"/>
              </a:tabLst>
            </a:pPr>
            <a:r>
              <a:rPr lang="pt-BR" altLang="zh-CN" sz="21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As ações inseridas na proposta foram ratificadas pelo órgãos responsáveis;</a:t>
            </a:r>
          </a:p>
          <a:p>
            <a:pPr marL="342900" indent="-342900" algn="just" defTabSz="685800">
              <a:buFont typeface="Symbol" panose="05050102010706020507" pitchFamily="18" charset="2"/>
              <a:buChar char="-"/>
              <a:tabLst>
                <a:tab pos="45244" algn="l"/>
                <a:tab pos="328613" algn="l"/>
              </a:tabLst>
            </a:pPr>
            <a:r>
              <a:rPr lang="pt-BR" altLang="zh-CN" sz="21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Prazos podem ser alterados em função das demandas da SGD/ME;</a:t>
            </a:r>
          </a:p>
        </p:txBody>
      </p:sp>
    </p:spTree>
    <p:extLst>
      <p:ext uri="{BB962C8B-B14F-4D97-AF65-F5344CB8AC3E}">
        <p14:creationId xmlns:p14="http://schemas.microsoft.com/office/powerpoint/2010/main" val="362465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Deliberar sobre a Portaria de Instituição do CGD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Acompanhar a 2ª Revisão do PDTIC 2020-2023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Programa de Privacidade e Segurança da Informação para Sistemas Informacionais Críticos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Validar a 2ª Revisão do Plano de Transformação Digital (PTD)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Convalidar a 3ª Ed. do </a:t>
            </a: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Dados Abertos (PDA)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33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73654"/>
              </p:ext>
            </p:extLst>
          </p:nvPr>
        </p:nvGraphicFramePr>
        <p:xfrm>
          <a:off x="294895" y="2646948"/>
          <a:ext cx="8531352" cy="21107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471257">
                  <a:extLst>
                    <a:ext uri="{9D8B030D-6E8A-4147-A177-3AD203B41FA5}">
                      <a16:colId xmlns:a16="http://schemas.microsoft.com/office/drawing/2014/main" val="3125688162"/>
                    </a:ext>
                  </a:extLst>
                </a:gridCol>
                <a:gridCol w="1099974">
                  <a:extLst>
                    <a:ext uri="{9D8B030D-6E8A-4147-A177-3AD203B41FA5}">
                      <a16:colId xmlns:a16="http://schemas.microsoft.com/office/drawing/2014/main" val="1202278814"/>
                    </a:ext>
                  </a:extLst>
                </a:gridCol>
                <a:gridCol w="960121">
                  <a:extLst>
                    <a:ext uri="{9D8B030D-6E8A-4147-A177-3AD203B41FA5}">
                      <a16:colId xmlns:a16="http://schemas.microsoft.com/office/drawing/2014/main" val="1878757881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800" kern="1200" dirty="0">
                          <a:effectLst/>
                        </a:rPr>
                        <a:t>EIXO 1 "TRANSFORMAÇÃO DIGITAL DOS SERVIÇOS PÚBLICOS"</a:t>
                      </a:r>
                      <a:endParaRPr lang="pt-BR" sz="18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endParaRPr lang="pt-BR" sz="24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71755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endParaRPr lang="pt-BR" sz="24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71755" marR="68580" marT="0" marB="0" anchor="ctr"/>
                </a:tc>
                <a:extLst>
                  <a:ext uri="{0D108BD9-81ED-4DB2-BD59-A6C34878D82A}">
                    <a16:rowId xmlns:a16="http://schemas.microsoft.com/office/drawing/2014/main" val="117067434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AÇÃO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ÓRGÃO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PRAZO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0899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Fornecer acesso digital ao serviço "Participar do Projeto João do Pulo"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SEPESD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7461169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Fornecer acesso digital ao serviço "Participar do Programa Forças no Esporte"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SEPESD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0094257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Fornecer acesso digital ao serviço "Participar do Projeto Rondon"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SEPESD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0946921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Fornecer acesso digital ao serviço "Credenciar Empresa Estratégica de Defesa" 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SEPROD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7994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09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3419"/>
              </p:ext>
            </p:extLst>
          </p:nvPr>
        </p:nvGraphicFramePr>
        <p:xfrm>
          <a:off x="294895" y="2083616"/>
          <a:ext cx="8531352" cy="373808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471257">
                  <a:extLst>
                    <a:ext uri="{9D8B030D-6E8A-4147-A177-3AD203B41FA5}">
                      <a16:colId xmlns:a16="http://schemas.microsoft.com/office/drawing/2014/main" val="3125688162"/>
                    </a:ext>
                  </a:extLst>
                </a:gridCol>
                <a:gridCol w="1099974">
                  <a:extLst>
                    <a:ext uri="{9D8B030D-6E8A-4147-A177-3AD203B41FA5}">
                      <a16:colId xmlns:a16="http://schemas.microsoft.com/office/drawing/2014/main" val="1202278814"/>
                    </a:ext>
                  </a:extLst>
                </a:gridCol>
                <a:gridCol w="960121">
                  <a:extLst>
                    <a:ext uri="{9D8B030D-6E8A-4147-A177-3AD203B41FA5}">
                      <a16:colId xmlns:a16="http://schemas.microsoft.com/office/drawing/2014/main" val="1878757881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800" kern="1200" dirty="0">
                          <a:effectLst/>
                        </a:rPr>
                        <a:t>EIXO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"UNIFICAÇÃO DE CANAIS DIGITAIS"</a:t>
                      </a:r>
                    </a:p>
                  </a:txBody>
                  <a:tcPr marL="53816" marR="51435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endParaRPr lang="pt-BR" sz="24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71755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endParaRPr lang="pt-BR" sz="24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71755" marR="68580" marT="0" marB="0" anchor="ctr"/>
                </a:tc>
                <a:extLst>
                  <a:ext uri="{0D108BD9-81ED-4DB2-BD59-A6C34878D82A}">
                    <a16:rowId xmlns:a16="http://schemas.microsoft.com/office/drawing/2014/main" val="117067434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AÇÃO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ÓRGÃO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PRAZO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0899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sítio agregado da Escola Superior de Defesa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ASCOM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7461169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sítio agregado da Representação Brasileira na Junta Interamericana de Defesa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ASCOM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9286380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sítio agregado do Centro de Apoio a Sistemas Logísticos de Defesa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ASCOM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0094257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sítio agregado da Escola Superior de Guerra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ASCOM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0946921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sítio agregado do Centro Gestor e Operacional do Sistema de Proteção da Amazônia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ASCOM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7994933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sítio agregado do Hospital das Forças Armadas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ASCOM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17585823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"Credenciar Empresa Estratégica de Defesa" ao Login Único e Módulo de Avaliação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SEPROD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7749984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"Realizar a apresentação da Reserva (EXAR)" ao Login Único e Módulo de Avaliação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CHELOG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36964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273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28425"/>
              </p:ext>
            </p:extLst>
          </p:nvPr>
        </p:nvGraphicFramePr>
        <p:xfrm>
          <a:off x="294895" y="2083616"/>
          <a:ext cx="8531352" cy="26365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471257">
                  <a:extLst>
                    <a:ext uri="{9D8B030D-6E8A-4147-A177-3AD203B41FA5}">
                      <a16:colId xmlns:a16="http://schemas.microsoft.com/office/drawing/2014/main" val="3125688162"/>
                    </a:ext>
                  </a:extLst>
                </a:gridCol>
                <a:gridCol w="1099974">
                  <a:extLst>
                    <a:ext uri="{9D8B030D-6E8A-4147-A177-3AD203B41FA5}">
                      <a16:colId xmlns:a16="http://schemas.microsoft.com/office/drawing/2014/main" val="1202278814"/>
                    </a:ext>
                  </a:extLst>
                </a:gridCol>
                <a:gridCol w="960121">
                  <a:extLst>
                    <a:ext uri="{9D8B030D-6E8A-4147-A177-3AD203B41FA5}">
                      <a16:colId xmlns:a16="http://schemas.microsoft.com/office/drawing/2014/main" val="1878757881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800" kern="1200" dirty="0">
                          <a:effectLst/>
                        </a:rPr>
                        <a:t>EIXO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"UNIFICAÇÃO DE CANAIS DIGITAIS"</a:t>
                      </a:r>
                    </a:p>
                  </a:txBody>
                  <a:tcPr marL="53816" marR="51435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endParaRPr lang="pt-BR" sz="24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71755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endParaRPr lang="pt-BR" sz="24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71755" marR="68580" marT="0" marB="0" anchor="ctr"/>
                </a:tc>
                <a:extLst>
                  <a:ext uri="{0D108BD9-81ED-4DB2-BD59-A6C34878D82A}">
                    <a16:rowId xmlns:a16="http://schemas.microsoft.com/office/drawing/2014/main" val="117067434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AÇÃO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ÓRGÃO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PRAZO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0899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"Obter autorização para realizar aerolevantamentos (CLATEN)" ao Login Único e Módulo de Avaliação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CHELOG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7461169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"Participar do Projeto João do Pulo" ao Login Único e Módulo de Avaliação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SEPESD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0946921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"Participar do Programa Forças no Esporte (PROFESP)" ao</a:t>
                      </a:r>
                      <a:r>
                        <a:rPr lang="pt-BR" sz="1700" kern="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Login Único e Módulo de Avaliação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SEPESD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799493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"Participar do Projeto Rondon" ao Login Único e Módulo de Avaliação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SEPESD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17585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088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174769"/>
              </p:ext>
            </p:extLst>
          </p:nvPr>
        </p:nvGraphicFramePr>
        <p:xfrm>
          <a:off x="294895" y="2083616"/>
          <a:ext cx="8531352" cy="36880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471257">
                  <a:extLst>
                    <a:ext uri="{9D8B030D-6E8A-4147-A177-3AD203B41FA5}">
                      <a16:colId xmlns:a16="http://schemas.microsoft.com/office/drawing/2014/main" val="3125688162"/>
                    </a:ext>
                  </a:extLst>
                </a:gridCol>
                <a:gridCol w="1099974">
                  <a:extLst>
                    <a:ext uri="{9D8B030D-6E8A-4147-A177-3AD203B41FA5}">
                      <a16:colId xmlns:a16="http://schemas.microsoft.com/office/drawing/2014/main" val="1202278814"/>
                    </a:ext>
                  </a:extLst>
                </a:gridCol>
                <a:gridCol w="960121">
                  <a:extLst>
                    <a:ext uri="{9D8B030D-6E8A-4147-A177-3AD203B41FA5}">
                      <a16:colId xmlns:a16="http://schemas.microsoft.com/office/drawing/2014/main" val="1878757881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EIXO 3 "INTEROPERABILIDADE DE SISTEMAS"</a:t>
                      </a:r>
                    </a:p>
                  </a:txBody>
                  <a:tcPr marL="53816" marR="51435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endParaRPr lang="pt-BR" sz="24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71755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endParaRPr lang="pt-BR" sz="24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71755" marR="68580" marT="0" marB="0" anchor="ctr"/>
                </a:tc>
                <a:extLst>
                  <a:ext uri="{0D108BD9-81ED-4DB2-BD59-A6C34878D82A}">
                    <a16:rowId xmlns:a16="http://schemas.microsoft.com/office/drawing/2014/main" val="117067434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AÇÃO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ÓRGÃO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PRAZO</a:t>
                      </a:r>
                      <a:endParaRPr lang="pt-BR" sz="1700" kern="100" dirty="0"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53816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0899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"Credenciar Empresa Estratégica de Defesa"  ao Cadastro de CNPJ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SEPROD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7461169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"Obter autorização para realizar aerolevantamentos (CLATEN)"  ao Cadastro Nacional de Pessoas Jurídicas (CNPJ)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CHELOG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0946921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"Participar do Projeto João do Pulo" ao Cadastro Base do Cidadão (CBC/CPF) e ao Cadastro Base de Endereço (CEP)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SEPESD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7994933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"Participar do Programa Forças no Esporte (PROFESP)" ao Cadastro Base do Cidadão (CBC/CPF) e ao Cadastro Base de Endereço (CEP)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SEPESD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effectLst/>
                        </a:rPr>
                        <a:t>30/05/22</a:t>
                      </a: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175858232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60325" algn="l"/>
                          <a:tab pos="438150" algn="l"/>
                        </a:tabLst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o serviço "Participar do Programa Forças no Esporte (PROFESP)" ao Cadastro Base do Cidadão (CBC/CPF) e ao Cadastro Base de Endereço (CEP) e Cadastro Nacional de Pessoas Jurídicas (CNPJ)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r>
                        <a:rPr lang="pt-BR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SEPESD</a:t>
                      </a:r>
                    </a:p>
                  </a:txBody>
                  <a:tcPr marL="53816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60325" algn="l"/>
                          <a:tab pos="438150" algn="l"/>
                        </a:tabLst>
                        <a:defRPr/>
                      </a:pPr>
                      <a:endParaRPr lang="pt-BR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94241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176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531" y="3124636"/>
            <a:ext cx="8058785" cy="629102"/>
          </a:xfrm>
        </p:spPr>
        <p:txBody>
          <a:bodyPr anchor="ctr">
            <a:noAutofit/>
          </a:bodyPr>
          <a:lstStyle/>
          <a:p>
            <a:pPr algn="l"/>
            <a:r>
              <a:rPr lang="pt-BR" sz="3600" dirty="0">
                <a:solidFill>
                  <a:schemeClr val="accent4"/>
                </a:solidFill>
                <a:latin typeface="+mn-lt"/>
              </a:rPr>
              <a:t>Obrigado!</a:t>
            </a:r>
            <a:endParaRPr lang="pt-BR" sz="3600" dirty="0">
              <a:solidFill>
                <a:schemeClr val="accent4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60720" y="5678424"/>
            <a:ext cx="3383280" cy="28855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Plano de Transformação Digital do Ministério da Defesa (2ª Edição)</a:t>
            </a:r>
          </a:p>
        </p:txBody>
      </p:sp>
    </p:spTree>
    <p:extLst>
      <p:ext uri="{BB962C8B-B14F-4D97-AF65-F5344CB8AC3E}">
        <p14:creationId xmlns:p14="http://schemas.microsoft.com/office/powerpoint/2010/main" val="262427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285484"/>
            <a:ext cx="8625387" cy="1062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>
              <a:cs typeface="Calibri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1" y="500042"/>
            <a:ext cx="8229599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Encaminhamento</a:t>
            </a:r>
            <a:endParaRPr lang="pt-BR" dirty="0">
              <a:ea typeface="+mj-ea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ea typeface="+mn-lt"/>
                <a:cs typeface="+mn-lt"/>
              </a:rPr>
              <a:t>Validação da 2ª</a:t>
            </a:r>
            <a:r>
              <a:rPr lang="pt-BR">
                <a:cs typeface="Calibri"/>
              </a:rPr>
              <a:t> Revisão do Plano de Transformação Digital:</a:t>
            </a:r>
          </a:p>
          <a:p>
            <a:pPr marL="457200" lvl="1" indent="0">
              <a:buNone/>
            </a:pPr>
            <a:endParaRPr lang="pt-BR" dirty="0">
              <a:cs typeface="Calibri"/>
            </a:endParaRPr>
          </a:p>
          <a:p>
            <a:pPr lvl="1"/>
            <a:endParaRPr lang="pt-BR" dirty="0">
              <a:cs typeface="Calibri"/>
            </a:endParaRPr>
          </a:p>
          <a:p>
            <a:pPr lvl="2"/>
            <a:endParaRPr lang="pt-BR" dirty="0">
              <a:cs typeface="Calibri"/>
            </a:endParaRPr>
          </a:p>
        </p:txBody>
      </p:sp>
      <p:pic>
        <p:nvPicPr>
          <p:cNvPr id="2" name="Gráfico 3" descr="Juíza com preenchimento sólido">
            <a:extLst>
              <a:ext uri="{FF2B5EF4-FFF2-40B4-BE49-F238E27FC236}">
                <a16:creationId xmlns:a16="http://schemas.microsoft.com/office/drawing/2014/main" id="{DA5AD149-760B-4AD9-B83C-530947BFF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0913" y="3863197"/>
            <a:ext cx="914400" cy="914400"/>
          </a:xfrm>
          <a:prstGeom prst="rect">
            <a:avLst/>
          </a:prstGeom>
        </p:spPr>
      </p:pic>
      <p:pic>
        <p:nvPicPr>
          <p:cNvPr id="4" name="Gráfico 4" descr="Juiz com preenchimento sólido">
            <a:extLst>
              <a:ext uri="{FF2B5EF4-FFF2-40B4-BE49-F238E27FC236}">
                <a16:creationId xmlns:a16="http://schemas.microsoft.com/office/drawing/2014/main" id="{0B1E067B-BCEC-4D6E-A398-F4F0C4E58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4656" y="38622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9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 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Aprovar/Deliberar a Portaria de Instituição do CGD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Acompanhar a 2ª Revisão do PDTIC 2020-2023</a:t>
            </a:r>
            <a:endParaRPr lang="pt-PT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Programa de Privacidade e Segurança da Informação para Sistemas Informacionais Críticos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Intervalo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Validar a 2ª Revisão do Plano de Transformação Digital (PTD)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rgbClr val="FF0000"/>
                </a:solidFill>
                <a:ea typeface="+mn-lt"/>
                <a:cs typeface="+mn-lt"/>
              </a:rPr>
              <a:t>Convalidar a 3ª Ed. do </a:t>
            </a:r>
            <a:r>
              <a:rPr lang="pt-PT" sz="2300" b="1" dirty="0">
                <a:solidFill>
                  <a:srgbClr val="FF0000"/>
                </a:solidFill>
                <a:ea typeface="+mn-lt"/>
                <a:cs typeface="+mn-lt"/>
              </a:rPr>
              <a:t>Plano de Dados Abertos (PDA)</a:t>
            </a:r>
            <a:endParaRPr lang="pt-BR" sz="2300" b="1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835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3" y="490103"/>
            <a:ext cx="8577469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pt-P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2ª Edição do Plano de Dados Abertos (PDA)</a:t>
            </a:r>
            <a:endParaRPr lang="pt-B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Calibri"/>
            </a:endParaRP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735">
            <a:off x="4882077" y="1499997"/>
            <a:ext cx="3384882" cy="4380436"/>
          </a:xfrm>
        </p:spPr>
      </p:pic>
      <p:sp>
        <p:nvSpPr>
          <p:cNvPr id="4" name="CaixaDeTexto 3"/>
          <p:cNvSpPr txBox="1"/>
          <p:nvPr/>
        </p:nvSpPr>
        <p:spPr>
          <a:xfrm>
            <a:off x="467395" y="1716919"/>
            <a:ext cx="432690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Aprovado pela IN n° 4/SEORI/SG-MD, de 19/06/2020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Decreto 10.332/2020</a:t>
            </a:r>
          </a:p>
          <a:p>
            <a:pPr lvl="1"/>
            <a:r>
              <a:rPr lang="pt-BR" i="1" dirty="0"/>
              <a:t>Art. 3° (...)</a:t>
            </a:r>
          </a:p>
          <a:p>
            <a:pPr lvl="1"/>
            <a:r>
              <a:rPr lang="pt-BR" i="1" dirty="0"/>
              <a:t>III - Plano de Dados Abertos, (...)</a:t>
            </a:r>
          </a:p>
          <a:p>
            <a:pPr lvl="1"/>
            <a:r>
              <a:rPr lang="pt-BR" i="1" dirty="0"/>
              <a:t>§ 1º  Os instrumentos de planejamento de que trata o caput serão:</a:t>
            </a:r>
          </a:p>
          <a:p>
            <a:pPr lvl="1"/>
            <a:r>
              <a:rPr lang="pt-BR" i="1" dirty="0"/>
              <a:t>(...)</a:t>
            </a:r>
          </a:p>
          <a:p>
            <a:pPr lvl="1"/>
            <a:r>
              <a:rPr lang="pt-BR" i="1" dirty="0"/>
              <a:t>II - </a:t>
            </a:r>
            <a:r>
              <a:rPr lang="pt-BR" b="1" i="1" dirty="0"/>
              <a:t>aprovados pelo respectivo Comitê de Governança Digital.</a:t>
            </a:r>
          </a:p>
          <a:p>
            <a:pPr lvl="1"/>
            <a:endParaRPr lang="pt-BR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Não consta a convalidação na Ata da última reunião do CGD.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cs typeface="Calibri"/>
              </a:rPr>
              <a:t>Elaboração da 4ª Ed. </a:t>
            </a:r>
            <a:r>
              <a:rPr lang="pt-BR" dirty="0">
                <a:cs typeface="Calibri"/>
              </a:rPr>
              <a:t>iniciada</a:t>
            </a:r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988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285484"/>
            <a:ext cx="8625387" cy="1062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>
              <a:cs typeface="Calibri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1" y="500042"/>
            <a:ext cx="8229599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Encaminhamento</a:t>
            </a:r>
            <a:endParaRPr lang="pt-BR" dirty="0">
              <a:ea typeface="+mj-ea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ea typeface="+mn-lt"/>
                <a:cs typeface="+mn-lt"/>
              </a:rPr>
              <a:t>Validação da 2ª</a:t>
            </a:r>
            <a:r>
              <a:rPr lang="pt-BR">
                <a:cs typeface="Calibri"/>
              </a:rPr>
              <a:t> Edição do Plano de Dados Abertos:</a:t>
            </a:r>
          </a:p>
          <a:p>
            <a:pPr marL="457200" lvl="1" indent="0">
              <a:buNone/>
            </a:pPr>
            <a:endParaRPr lang="pt-BR" dirty="0">
              <a:cs typeface="Calibri"/>
            </a:endParaRPr>
          </a:p>
          <a:p>
            <a:pPr lvl="1"/>
            <a:endParaRPr lang="pt-BR" dirty="0">
              <a:cs typeface="Calibri"/>
            </a:endParaRPr>
          </a:p>
          <a:p>
            <a:pPr lvl="2"/>
            <a:endParaRPr lang="pt-BR" dirty="0">
              <a:cs typeface="Calibri"/>
            </a:endParaRPr>
          </a:p>
        </p:txBody>
      </p:sp>
      <p:pic>
        <p:nvPicPr>
          <p:cNvPr id="2" name="Gráfico 3" descr="Juíza com preenchimento sólido">
            <a:extLst>
              <a:ext uri="{FF2B5EF4-FFF2-40B4-BE49-F238E27FC236}">
                <a16:creationId xmlns:a16="http://schemas.microsoft.com/office/drawing/2014/main" id="{DA5AD149-760B-4AD9-B83C-530947BFF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0913" y="3863197"/>
            <a:ext cx="914400" cy="914400"/>
          </a:xfrm>
          <a:prstGeom prst="rect">
            <a:avLst/>
          </a:prstGeom>
        </p:spPr>
      </p:pic>
      <p:pic>
        <p:nvPicPr>
          <p:cNvPr id="4" name="Gráfico 4" descr="Juiz com preenchimento sólido">
            <a:extLst>
              <a:ext uri="{FF2B5EF4-FFF2-40B4-BE49-F238E27FC236}">
                <a16:creationId xmlns:a16="http://schemas.microsoft.com/office/drawing/2014/main" id="{0B1E067B-BCEC-4D6E-A398-F4F0C4E58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4656" y="38622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33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</a:t>
            </a: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trabalhos 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Aprovar/Deliberar</a:t>
            </a: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a Portaria de Instituição do CGD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Acompanhar a 2ª Revisão do PDTIC 2020-2023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Programa de Privacidade e Segurança da Informação para Sistemas Informacionais Críticos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Validar a 2ª Revisão do Plano de Transformação Digital (PTD)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Convalidar a 3ª Ed. do </a:t>
            </a: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Dados Abertos (PDA)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rgbClr val="FF0000"/>
                </a:solidFill>
              </a:rPr>
              <a:t>Assuntos Diversos</a:t>
            </a:r>
            <a:endParaRPr lang="en-US" sz="2300" b="1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424207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37673" y="1308388"/>
            <a:ext cx="8161071" cy="447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800" b="1"/>
              <a:t>Sistema de Administração dos Recursos de Tecnologia da Informação - SISP</a:t>
            </a:r>
            <a:endParaRPr lang="pt-BR" sz="2800" b="1">
              <a:cs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1447" y="2137643"/>
            <a:ext cx="8461871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endParaRPr lang="pt-BR">
              <a:solidFill>
                <a:srgbClr val="FF0000"/>
              </a:solidFill>
              <a:ea typeface="+mn-lt"/>
              <a:cs typeface="+mn-lt"/>
            </a:endParaRP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>
                <a:ea typeface="+mn-lt"/>
                <a:cs typeface="+mn-lt"/>
              </a:rPr>
              <a:t>Instituído pelo Decreto nº 7.579, de 11 de outubro de 2011, com o objetivo de organizar a operação, controle, supervisão e coordenação dos recursos de tecnologia da informação da administração direta, autárquica e fundacional do Poder Executivo Federal. </a:t>
            </a:r>
            <a:r>
              <a:rPr lang="pt-BR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https://www.gov.br/governodigital/pt-br/sisp/sobre-o-sisp</a:t>
            </a: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891311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79184" y="283445"/>
            <a:ext cx="8625387" cy="105645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98174" y="490103"/>
            <a:ext cx="8587408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Assuntos Diversos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2800" dirty="0">
                <a:cs typeface="Calibri"/>
              </a:rPr>
              <a:t>Aberto processo no SEI para registro dos trabalhos do CGD em 2022:</a:t>
            </a:r>
          </a:p>
          <a:p>
            <a:pPr lvl="1" algn="just"/>
            <a:r>
              <a:rPr lang="pt-BR" sz="2400" dirty="0">
                <a:cs typeface="Calibri"/>
              </a:rPr>
              <a:t>NUP: </a:t>
            </a:r>
            <a:r>
              <a:rPr lang="pt-BR" sz="2400" dirty="0">
                <a:ea typeface="+mn-lt"/>
                <a:cs typeface="+mn-lt"/>
              </a:rPr>
              <a:t>60586.000010/2022-57</a:t>
            </a:r>
          </a:p>
          <a:p>
            <a:pPr lvl="1" algn="just"/>
            <a:endParaRPr lang="pt-BR" sz="2400" dirty="0">
              <a:cs typeface="Calibri"/>
            </a:endParaRPr>
          </a:p>
          <a:p>
            <a:pPr algn="just"/>
            <a:r>
              <a:rPr lang="pt-BR" sz="2800" dirty="0">
                <a:cs typeface="Calibri"/>
              </a:rPr>
              <a:t>Comunicação e repositório de arquivos do CGD</a:t>
            </a:r>
          </a:p>
          <a:p>
            <a:pPr lvl="1" algn="just"/>
            <a:r>
              <a:rPr lang="pt-BR" sz="2400">
                <a:cs typeface="Calibri"/>
              </a:rPr>
              <a:t>Equipe CGD no MS Team</a:t>
            </a:r>
          </a:p>
        </p:txBody>
      </p:sp>
    </p:spTree>
    <p:extLst>
      <p:ext uri="{BB962C8B-B14F-4D97-AF65-F5344CB8AC3E}">
        <p14:creationId xmlns:p14="http://schemas.microsoft.com/office/powerpoint/2010/main" val="1486733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285484"/>
            <a:ext cx="8625387" cy="1062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"/>
              </a:rPr>
              <a:t>Palavra Aberta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0768" y="1399941"/>
            <a:ext cx="8337248" cy="3894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endParaRPr lang="pt-B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pt-BR" sz="36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74983B1-EC61-4013-9652-DD918559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34" y="2779143"/>
            <a:ext cx="2038709" cy="273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336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285484"/>
            <a:ext cx="8625387" cy="1062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45389" y="500042"/>
            <a:ext cx="7827034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Resumo</a:t>
            </a:r>
            <a:endParaRPr lang="pt-BR">
              <a:ea typeface="+mj-ea"/>
              <a:cs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/>
              </a:rPr>
              <a:t>Deliberações:</a:t>
            </a:r>
          </a:p>
          <a:p>
            <a:pPr lvl="1"/>
            <a:r>
              <a:rPr lang="pt-BR" dirty="0">
                <a:cs typeface="Calibri"/>
              </a:rPr>
              <a:t>Minuta de Portaria de criação do CGD</a:t>
            </a:r>
          </a:p>
          <a:p>
            <a:pPr lvl="1"/>
            <a:r>
              <a:rPr lang="pt-BR" dirty="0">
                <a:cs typeface="Calibri"/>
              </a:rPr>
              <a:t>Validação da 2ª Revisão do PTD </a:t>
            </a:r>
            <a:endParaRPr lang="pt-BR" dirty="0"/>
          </a:p>
          <a:p>
            <a:pPr lvl="1"/>
            <a:r>
              <a:rPr lang="pt-BR" dirty="0">
                <a:cs typeface="Calibri"/>
              </a:rPr>
              <a:t>Convalidação da 3ª Edição do PDA</a:t>
            </a:r>
            <a:endParaRPr lang="pt-BR" dirty="0"/>
          </a:p>
          <a:p>
            <a:pPr lvl="1"/>
            <a:endParaRPr lang="pt-BR">
              <a:cs typeface="Calibri"/>
            </a:endParaRPr>
          </a:p>
          <a:p>
            <a:r>
              <a:rPr lang="pt-BR" dirty="0">
                <a:cs typeface="Calibri"/>
              </a:rPr>
              <a:t>Próxima Reunião Ordinária:</a:t>
            </a:r>
          </a:p>
          <a:p>
            <a:pPr lvl="1"/>
            <a:r>
              <a:rPr lang="pt-BR" dirty="0">
                <a:cs typeface="Calibri"/>
              </a:rPr>
              <a:t>Março / 2022</a:t>
            </a:r>
          </a:p>
          <a:p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753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 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Aprovar/Deliberar a Portaria de Instituição do CGD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Validar a 2ª Revisão do Plano de Transformação Digital (PTD)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Convalidar a 3ª Ed. do </a:t>
            </a: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Dados Abertos (PDA)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Programa de Privacidade e Segurança da Informação para Sistemas Informacionais Críticos</a:t>
            </a:r>
            <a:endParaRPr lang="pt-PT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Acompanhar a 2ª Revisão do PDTIC 2020-2023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Encerramento</a:t>
            </a:r>
            <a:endParaRPr lang="pt-BR" sz="23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478290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e-MD-modelo-SG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9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 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(PORTARIA GM-MD Nº 2746, de 29 de junho de 2021).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4636127" y="982990"/>
            <a:ext cx="0" cy="528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00770" y="953009"/>
            <a:ext cx="3933415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Gabinete do Ministro da Defesa (GM) </a:t>
            </a:r>
          </a:p>
          <a:p>
            <a:pPr marL="285750" indent="-285750">
              <a:buFontTx/>
              <a:buChar char="-"/>
            </a:pPr>
            <a:r>
              <a:rPr lang="pt-BR" sz="1400" err="1"/>
              <a:t>Gen</a:t>
            </a:r>
            <a:r>
              <a:rPr lang="pt-BR" sz="1400"/>
              <a:t> </a:t>
            </a:r>
            <a:r>
              <a:rPr lang="pt-BR" sz="1400" err="1"/>
              <a:t>Div</a:t>
            </a:r>
            <a:r>
              <a:rPr lang="pt-BR" sz="1400"/>
              <a:t> R/1 Walmir Almada SCHNEIDER Filho </a:t>
            </a:r>
          </a:p>
          <a:p>
            <a:pPr marL="285750" indent="-285750">
              <a:buFontTx/>
              <a:buChar char="-"/>
            </a:pPr>
            <a:r>
              <a:rPr lang="pt-BR" sz="1400" err="1"/>
              <a:t>Ten</a:t>
            </a:r>
            <a:r>
              <a:rPr lang="pt-BR" sz="1400"/>
              <a:t> </a:t>
            </a:r>
            <a:r>
              <a:rPr lang="pt-BR" sz="1400" err="1"/>
              <a:t>Cel</a:t>
            </a:r>
            <a:r>
              <a:rPr lang="pt-BR" sz="1400"/>
              <a:t> Roberto Mahmud DRUMOND </a:t>
            </a:r>
            <a:r>
              <a:rPr lang="pt-BR" sz="1400" err="1"/>
              <a:t>Rhaddour</a:t>
            </a:r>
            <a:r>
              <a:rPr lang="pt-BR" sz="1400"/>
              <a:t> </a:t>
            </a:r>
          </a:p>
          <a:p>
            <a:endParaRPr lang="pt-BR" sz="1400"/>
          </a:p>
          <a:p>
            <a:r>
              <a:rPr lang="pt-BR" sz="1400" b="1"/>
              <a:t>Gabinete do Estado-Maior Conjunto das Forças Armadas (EMCFA)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/>
              <a:t>Maj</a:t>
            </a:r>
            <a:r>
              <a:rPr lang="pt-BR" sz="1400"/>
              <a:t> </a:t>
            </a:r>
            <a:r>
              <a:rPr lang="pt-BR" sz="1400" err="1"/>
              <a:t>Brig</a:t>
            </a:r>
            <a:r>
              <a:rPr lang="pt-BR" sz="1400"/>
              <a:t> Ar FLÁVIO Luiz de Oliveira Pinto </a:t>
            </a:r>
          </a:p>
          <a:p>
            <a:pPr marL="285750" indent="-285750">
              <a:buFontTx/>
              <a:buChar char="-"/>
            </a:pPr>
            <a:r>
              <a:rPr lang="pt-BR" sz="1400" err="1"/>
              <a:t>Cel</a:t>
            </a:r>
            <a:r>
              <a:rPr lang="pt-BR" sz="1400"/>
              <a:t> (FAB) Marcelo MUCIOLO Vieira </a:t>
            </a:r>
          </a:p>
          <a:p>
            <a:pPr marL="285750" indent="-285750">
              <a:buFontTx/>
              <a:buChar char="-"/>
            </a:pPr>
            <a:endParaRPr lang="pt-BR" sz="1400" b="1">
              <a:cs typeface="Calibri"/>
            </a:endParaRPr>
          </a:p>
          <a:p>
            <a:r>
              <a:rPr lang="pt-BR" sz="1400" b="1"/>
              <a:t>Chefia de Operações Conjuntas (CHOC) 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it-IT" sz="1400"/>
              <a:t>C Alte (FN) PAULO ROBERTO Saraiva </a:t>
            </a:r>
          </a:p>
          <a:p>
            <a:pPr marL="285750" indent="-285750">
              <a:buFontTx/>
              <a:buChar char="-"/>
            </a:pPr>
            <a:r>
              <a:rPr lang="pt-BR" sz="1400" err="1"/>
              <a:t>Cel</a:t>
            </a:r>
            <a:r>
              <a:rPr lang="pt-BR" sz="1400"/>
              <a:t> (FAB) Leonardo de Holanda MENCARINI </a:t>
            </a:r>
          </a:p>
          <a:p>
            <a:endParaRPr lang="pt-BR" sz="1400" b="1">
              <a:cs typeface="Calibri"/>
            </a:endParaRPr>
          </a:p>
          <a:p>
            <a:r>
              <a:rPr lang="pt-BR" sz="1400" b="1"/>
              <a:t>Chefia de Assuntos Estratégicos (CAE)</a:t>
            </a:r>
            <a:endParaRPr lang="pt" sz="1400" b="1"/>
          </a:p>
          <a:p>
            <a:pPr marL="285750" indent="-285750">
              <a:buFontTx/>
              <a:buChar char="-"/>
            </a:pPr>
            <a:r>
              <a:rPr lang="pt-BR" sz="1400" err="1"/>
              <a:t>Brig</a:t>
            </a:r>
            <a:r>
              <a:rPr lang="pt-BR" sz="1400"/>
              <a:t> Ar Marcelo Lobão SCHIAVO </a:t>
            </a:r>
          </a:p>
          <a:p>
            <a:pPr marL="285750" indent="-285750">
              <a:buFontTx/>
              <a:buChar char="-"/>
            </a:pPr>
            <a:r>
              <a:rPr lang="es-ES" sz="1400"/>
              <a:t>CF Gustavo Adolfo El-</a:t>
            </a:r>
            <a:r>
              <a:rPr lang="es-ES" sz="1400" err="1"/>
              <a:t>Kik</a:t>
            </a:r>
            <a:r>
              <a:rPr lang="es-ES" sz="1400"/>
              <a:t> DAMASCENO </a:t>
            </a:r>
          </a:p>
          <a:p>
            <a:pPr marL="285750" indent="-285750">
              <a:buFontTx/>
              <a:buChar char="-"/>
            </a:pPr>
            <a:endParaRPr lang="es-ES" sz="1400" b="1">
              <a:cs typeface="Calibri"/>
            </a:endParaRPr>
          </a:p>
          <a:p>
            <a:r>
              <a:rPr lang="pt-BR" sz="1400" b="1"/>
              <a:t>Subchefia de Mobilização (CHELOG)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/>
              <a:t>Brig</a:t>
            </a:r>
            <a:r>
              <a:rPr lang="pt-BR" sz="1400"/>
              <a:t> </a:t>
            </a:r>
            <a:r>
              <a:rPr lang="pt-BR" sz="1400" err="1"/>
              <a:t>Int</a:t>
            </a:r>
            <a:r>
              <a:rPr lang="pt-BR" sz="1400"/>
              <a:t> Gilson Alves de ALMEIDA JUNIOR </a:t>
            </a:r>
            <a:endParaRPr lang="pt-BR" sz="14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CMG Ernesto RADEMAKER Martins </a:t>
            </a:r>
          </a:p>
          <a:p>
            <a:endParaRPr lang="pt-BR" sz="1400"/>
          </a:p>
          <a:p>
            <a:r>
              <a:rPr lang="pt-BR" sz="1400" b="1"/>
              <a:t>Gabinete da </a:t>
            </a:r>
            <a:r>
              <a:rPr lang="pt-BR" sz="1400" b="1" err="1"/>
              <a:t>Secretaria-Geral</a:t>
            </a:r>
            <a:r>
              <a:rPr lang="pt-BR" sz="1400" b="1"/>
              <a:t> (SG)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Mario Luiz </a:t>
            </a:r>
            <a:r>
              <a:rPr lang="pt-BR" sz="1400" err="1"/>
              <a:t>Jathaly</a:t>
            </a:r>
            <a:r>
              <a:rPr lang="pt-BR" sz="1400"/>
              <a:t> FONSECA </a:t>
            </a:r>
            <a:endParaRPr lang="pt" sz="1400"/>
          </a:p>
          <a:p>
            <a:pPr marL="285750" indent="-285750">
              <a:buFontTx/>
              <a:buChar char="-"/>
            </a:pPr>
            <a:r>
              <a:rPr lang="pt" sz="1400"/>
              <a:t>Cel R1 Charles Estevam de Oliveira HASLER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35586" y="882855"/>
            <a:ext cx="4149107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Secretaria de Produtos de Defesa (SEPROD)</a:t>
            </a:r>
            <a:endParaRPr lang="pt" sz="1400" b="1"/>
          </a:p>
          <a:p>
            <a:pPr marL="285750" indent="-285750">
              <a:buFontTx/>
              <a:buChar char="-"/>
            </a:pPr>
            <a:r>
              <a:rPr lang="pt-BR" sz="1400"/>
              <a:t>C </a:t>
            </a:r>
            <a:r>
              <a:rPr lang="pt-BR" sz="1400" err="1"/>
              <a:t>Alte</a:t>
            </a:r>
            <a:r>
              <a:rPr lang="pt-BR" sz="1400"/>
              <a:t> SÉRGIO LUCAS da Silva </a:t>
            </a:r>
          </a:p>
          <a:p>
            <a:pPr marL="285750" indent="-285750">
              <a:buFontTx/>
              <a:buChar char="-"/>
            </a:pPr>
            <a:r>
              <a:rPr lang="pt" sz="1400"/>
              <a:t> </a:t>
            </a:r>
            <a:r>
              <a:rPr lang="pt-BR" sz="1400"/>
              <a:t>SC DANIEL Santana Fernandes </a:t>
            </a:r>
            <a:endParaRPr lang="pt" sz="1400"/>
          </a:p>
          <a:p>
            <a:endParaRPr lang="pt" sz="1400"/>
          </a:p>
          <a:p>
            <a:r>
              <a:rPr lang="pt-BR" sz="1400" b="1"/>
              <a:t>Secretaria de Pessoal, Ensino, Saúde e Desporto (SEPESD)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HERVAL Lacerda Alves </a:t>
            </a:r>
          </a:p>
          <a:p>
            <a:pPr marL="285750" indent="-285750">
              <a:buFontTx/>
              <a:buChar char="-"/>
            </a:pPr>
            <a:r>
              <a:rPr lang="pt-BR" sz="1400"/>
              <a:t>SC HENRIQUE de Almeida Cardoso </a:t>
            </a:r>
            <a:endParaRPr lang="pt-BR" sz="1400">
              <a:cs typeface="Calibri"/>
            </a:endParaRPr>
          </a:p>
          <a:p>
            <a:endParaRPr lang="pt" sz="1400"/>
          </a:p>
          <a:p>
            <a:r>
              <a:rPr lang="pt-BR" sz="1400" b="1"/>
              <a:t>Secretaria de Orçamento e Organização Institucional (SEORI)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TARCIANA Barreto Sá </a:t>
            </a:r>
            <a:endParaRPr lang="pt-BR" sz="14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EUGÊNIO Marcello Borges Peres </a:t>
            </a:r>
          </a:p>
          <a:p>
            <a:endParaRPr lang="pt" sz="1400"/>
          </a:p>
          <a:p>
            <a:r>
              <a:rPr lang="pt-BR" sz="1400" b="1"/>
              <a:t>Centro Gestor Operacional do Sistema de Proteção da Amazônia (CENSIPAM)</a:t>
            </a:r>
            <a:endParaRPr lang="pt" sz="1400" b="1"/>
          </a:p>
          <a:p>
            <a:pPr marL="285750" indent="-285750">
              <a:buFontTx/>
              <a:buChar char="-"/>
            </a:pPr>
            <a:r>
              <a:rPr lang="pt-BR" sz="1400"/>
              <a:t>SC RENATA </a:t>
            </a:r>
            <a:r>
              <a:rPr lang="pt-BR" sz="1400" err="1"/>
              <a:t>Bitar</a:t>
            </a:r>
            <a:r>
              <a:rPr lang="pt-BR" sz="1400"/>
              <a:t> TIVERON </a:t>
            </a:r>
          </a:p>
          <a:p>
            <a:pPr marL="285750" indent="-285750">
              <a:buFontTx/>
              <a:buChar char="-"/>
            </a:pPr>
            <a:r>
              <a:rPr lang="pt-BR" sz="1400"/>
              <a:t>SC FRANCISCO ENEDELSON Passos da </a:t>
            </a:r>
            <a:r>
              <a:rPr lang="pt-BR" sz="1400" err="1"/>
              <a:t>Maceno</a:t>
            </a:r>
            <a:r>
              <a:rPr lang="pt-BR" sz="1400"/>
              <a:t> </a:t>
            </a:r>
          </a:p>
          <a:p>
            <a:pPr marL="285750" indent="-285750">
              <a:buFontTx/>
              <a:buChar char="-"/>
            </a:pPr>
            <a:endParaRPr lang="pt-BR" sz="1400"/>
          </a:p>
          <a:p>
            <a:r>
              <a:rPr lang="pt-BR" sz="1400" b="1"/>
              <a:t>Encarregada pelo Tratamento de Dados Pessoais</a:t>
            </a:r>
            <a:endParaRPr lang="pt-BR" sz="1400" b="1">
              <a:cs typeface="Calibri"/>
            </a:endParaRPr>
          </a:p>
          <a:p>
            <a:r>
              <a:rPr lang="pt-BR" sz="1400"/>
              <a:t>-     CMG -     (RM1-T) MÁRCIA Soares Da Cunha  </a:t>
            </a:r>
          </a:p>
          <a:p>
            <a:endParaRPr lang="pt-BR" sz="1400"/>
          </a:p>
          <a:p>
            <a:r>
              <a:rPr lang="pt-BR" sz="1400" b="1"/>
              <a:t>Departamento de Tecnologia da Informação (DETIC)</a:t>
            </a:r>
            <a:endParaRPr lang="pt-BR" sz="1400" b="1">
              <a:cs typeface="Calibri"/>
            </a:endParaRPr>
          </a:p>
          <a:p>
            <a:r>
              <a:rPr lang="pt-BR" sz="1400"/>
              <a:t>-     C </a:t>
            </a:r>
            <a:r>
              <a:rPr lang="pt-BR" sz="1400" err="1"/>
              <a:t>Alte</a:t>
            </a:r>
            <a:r>
              <a:rPr lang="pt-BR" sz="1400"/>
              <a:t> JEFERSON Denis Cruz de Medeiros </a:t>
            </a:r>
            <a:endParaRPr lang="en-US" sz="1400"/>
          </a:p>
          <a:p>
            <a:r>
              <a:rPr lang="pt-BR" sz="1400"/>
              <a:t>-     </a:t>
            </a:r>
            <a:r>
              <a:rPr lang="pt-BR" sz="1400" err="1"/>
              <a:t>Cel</a:t>
            </a:r>
            <a:r>
              <a:rPr lang="pt-BR" sz="1400"/>
              <a:t> R1 (FAB) André Luís Maia BARUFFALDI 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64535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Deliberar sobre a Portaria de Instituição do CGD</a:t>
            </a:r>
            <a:endParaRPr lang="pt-BR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Acompanhar a 2ª Revisão do PDTIC 2020-2023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Programa de Privacidade e Segurança para Sistemas Informacionais Críticos da Informação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Validar a 2ª Revisão do Plano de Transformação Digital (PTD)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Convalidar a 3ª Ed. do </a:t>
            </a: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Dados Abertos (PDA)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74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46028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Portaria de Insituição do CGD</a:t>
            </a:r>
            <a:endParaRPr lang="pt-B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m 3" descr="Texto, Carta&#10;&#10;Descrição gerada automaticamente">
            <a:hlinkClick r:id="rId2"/>
            <a:extLst>
              <a:ext uri="{FF2B5EF4-FFF2-40B4-BE49-F238E27FC236}">
                <a16:creationId xmlns:a16="http://schemas.microsoft.com/office/drawing/2014/main" id="{42258B03-3654-4398-8C60-360FDA7C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68" y="1595650"/>
            <a:ext cx="3694176" cy="4279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803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285484"/>
            <a:ext cx="8625387" cy="1062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>
              <a:cs typeface="Calibri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1" y="500042"/>
            <a:ext cx="8229599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Encaminhamento</a:t>
            </a:r>
            <a:endParaRPr lang="pt-BR" dirty="0">
              <a:ea typeface="+mj-ea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+mn-lt"/>
                <a:cs typeface="+mn-lt"/>
              </a:rPr>
              <a:t>Minuta de Portaria de criação do CGD</a:t>
            </a:r>
            <a:r>
              <a:rPr lang="pt-BR" dirty="0">
                <a:cs typeface="Calibri"/>
              </a:rPr>
              <a:t>:</a:t>
            </a:r>
            <a:endParaRPr lang="pt-BR"/>
          </a:p>
          <a:p>
            <a:pPr lvl="1"/>
            <a:r>
              <a:rPr lang="pt-BR">
                <a:cs typeface="Calibri"/>
              </a:rPr>
              <a:t>Adequação da Composição de acordo com o  Novo Decreto de Reestruturação do MD.</a:t>
            </a:r>
          </a:p>
          <a:p>
            <a:pPr lvl="1"/>
            <a:endParaRPr lang="pt-BR" dirty="0">
              <a:cs typeface="Calibri"/>
            </a:endParaRPr>
          </a:p>
          <a:p>
            <a:pPr lvl="1"/>
            <a:r>
              <a:rPr lang="pt-BR" dirty="0">
                <a:cs typeface="Calibri"/>
              </a:rPr>
              <a:t>Aprovação da Minuta ocorrerá em próxima </a:t>
            </a:r>
            <a:r>
              <a:rPr lang="pt-BR">
                <a:cs typeface="Calibri"/>
              </a:rPr>
              <a:t>reunião do CGD.</a:t>
            </a:r>
          </a:p>
          <a:p>
            <a:pPr lvl="2"/>
            <a:r>
              <a:rPr lang="pt-BR">
                <a:cs typeface="Calibri"/>
              </a:rPr>
              <a:t>Extraordinária em Fev/21 ou</a:t>
            </a:r>
            <a:endParaRPr lang="pt-BR" dirty="0">
              <a:cs typeface="Calibri"/>
            </a:endParaRPr>
          </a:p>
          <a:p>
            <a:pPr lvl="2"/>
            <a:r>
              <a:rPr lang="pt-BR">
                <a:cs typeface="Calibri"/>
              </a:rPr>
              <a:t>Orinária em Mar/21</a:t>
            </a:r>
            <a:endParaRPr lang="pt-BR" dirty="0">
              <a:cs typeface="Calibri"/>
            </a:endParaRPr>
          </a:p>
          <a:p>
            <a:pPr lvl="1"/>
            <a:endParaRPr lang="pt-BR" dirty="0">
              <a:cs typeface="Calibri"/>
            </a:endParaRPr>
          </a:p>
          <a:p>
            <a:pPr lvl="1"/>
            <a:endParaRPr lang="pt-BR" dirty="0">
              <a:cs typeface="Calibri"/>
            </a:endParaRPr>
          </a:p>
          <a:p>
            <a:pPr lvl="2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84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Deliberar a Portaria de Instituição do CGD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rgbClr val="FF0000"/>
                </a:solidFill>
                <a:ea typeface="+mn-lt"/>
                <a:cs typeface="+mn-lt"/>
              </a:rPr>
              <a:t>Acompanhar a 2ª Revisão do PDTIC 2020-2023</a:t>
            </a:r>
            <a:endParaRPr lang="pt-PT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Programa de Privacidade e Segurança da Informação para Sistemas Informacionais Críticos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Validar a 2ª Revisão do Plano de Transformação Digital (PTD)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Convalidar a 3ª Ed. do </a:t>
            </a: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Dados Abertos (PDA)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818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86679" y="1103709"/>
            <a:ext cx="8726183" cy="46505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554B15-4DD5-4869-965F-420957A5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26907"/>
            <a:ext cx="2057400" cy="273844"/>
          </a:xfrm>
        </p:spPr>
        <p:txBody>
          <a:bodyPr/>
          <a:lstStyle/>
          <a:p>
            <a:fld id="{734B36C2-C83D-49B7-B11E-F6D983EA8149}" type="slidenum">
              <a:rPr lang="en-US" smtClean="0"/>
              <a:t>9</a:t>
            </a:fld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0B3A9AA-3D58-4432-B5A9-B6B5133C8BA3}"/>
              </a:ext>
            </a:extLst>
          </p:cNvPr>
          <p:cNvSpPr>
            <a:spLocks/>
          </p:cNvSpPr>
          <p:nvPr/>
        </p:nvSpPr>
        <p:spPr bwMode="auto">
          <a:xfrm>
            <a:off x="2242531" y="3476212"/>
            <a:ext cx="5624295" cy="1981796"/>
          </a:xfrm>
          <a:custGeom>
            <a:avLst/>
            <a:gdLst>
              <a:gd name="T0" fmla="*/ 1508 w 1732"/>
              <a:gd name="T1" fmla="*/ 498 h 611"/>
              <a:gd name="T2" fmla="*/ 1405 w 1732"/>
              <a:gd name="T3" fmla="*/ 504 h 611"/>
              <a:gd name="T4" fmla="*/ 1233 w 1732"/>
              <a:gd name="T5" fmla="*/ 439 h 611"/>
              <a:gd name="T6" fmla="*/ 1283 w 1732"/>
              <a:gd name="T7" fmla="*/ 406 h 611"/>
              <a:gd name="T8" fmla="*/ 1088 w 1732"/>
              <a:gd name="T9" fmla="*/ 357 h 611"/>
              <a:gd name="T10" fmla="*/ 1026 w 1732"/>
              <a:gd name="T11" fmla="*/ 359 h 611"/>
              <a:gd name="T12" fmla="*/ 815 w 1732"/>
              <a:gd name="T13" fmla="*/ 278 h 611"/>
              <a:gd name="T14" fmla="*/ 810 w 1732"/>
              <a:gd name="T15" fmla="*/ 276 h 611"/>
              <a:gd name="T16" fmla="*/ 852 w 1732"/>
              <a:gd name="T17" fmla="*/ 247 h 611"/>
              <a:gd name="T18" fmla="*/ 677 w 1732"/>
              <a:gd name="T19" fmla="*/ 203 h 611"/>
              <a:gd name="T20" fmla="*/ 626 w 1732"/>
              <a:gd name="T21" fmla="*/ 205 h 611"/>
              <a:gd name="T22" fmla="*/ 460 w 1732"/>
              <a:gd name="T23" fmla="*/ 141 h 611"/>
              <a:gd name="T24" fmla="*/ 440 w 1732"/>
              <a:gd name="T25" fmla="*/ 133 h 611"/>
              <a:gd name="T26" fmla="*/ 473 w 1732"/>
              <a:gd name="T27" fmla="*/ 112 h 611"/>
              <a:gd name="T28" fmla="*/ 348 w 1732"/>
              <a:gd name="T29" fmla="*/ 80 h 611"/>
              <a:gd name="T30" fmla="*/ 306 w 1732"/>
              <a:gd name="T31" fmla="*/ 81 h 611"/>
              <a:gd name="T32" fmla="*/ 283 w 1732"/>
              <a:gd name="T33" fmla="*/ 72 h 611"/>
              <a:gd name="T34" fmla="*/ 206 w 1732"/>
              <a:gd name="T35" fmla="*/ 43 h 611"/>
              <a:gd name="T36" fmla="*/ 222 w 1732"/>
              <a:gd name="T37" fmla="*/ 28 h 611"/>
              <a:gd name="T38" fmla="*/ 111 w 1732"/>
              <a:gd name="T39" fmla="*/ 0 h 611"/>
              <a:gd name="T40" fmla="*/ 107 w 1732"/>
              <a:gd name="T41" fmla="*/ 0 h 611"/>
              <a:gd name="T42" fmla="*/ 107 w 1732"/>
              <a:gd name="T43" fmla="*/ 0 h 611"/>
              <a:gd name="T44" fmla="*/ 106 w 1732"/>
              <a:gd name="T45" fmla="*/ 0 h 611"/>
              <a:gd name="T46" fmla="*/ 0 w 1732"/>
              <a:gd name="T47" fmla="*/ 28 h 611"/>
              <a:gd name="T48" fmla="*/ 111 w 1732"/>
              <a:gd name="T49" fmla="*/ 57 h 611"/>
              <a:gd name="T50" fmla="*/ 152 w 1732"/>
              <a:gd name="T51" fmla="*/ 55 h 611"/>
              <a:gd name="T52" fmla="*/ 182 w 1732"/>
              <a:gd name="T53" fmla="*/ 67 h 611"/>
              <a:gd name="T54" fmla="*/ 246 w 1732"/>
              <a:gd name="T55" fmla="*/ 93 h 611"/>
              <a:gd name="T56" fmla="*/ 222 w 1732"/>
              <a:gd name="T57" fmla="*/ 112 h 611"/>
              <a:gd name="T58" fmla="*/ 348 w 1732"/>
              <a:gd name="T59" fmla="*/ 143 h 611"/>
              <a:gd name="T60" fmla="*/ 368 w 1732"/>
              <a:gd name="T61" fmla="*/ 143 h 611"/>
              <a:gd name="T62" fmla="*/ 446 w 1732"/>
              <a:gd name="T63" fmla="*/ 175 h 611"/>
              <a:gd name="T64" fmla="*/ 550 w 1732"/>
              <a:gd name="T65" fmla="*/ 217 h 611"/>
              <a:gd name="T66" fmla="*/ 503 w 1732"/>
              <a:gd name="T67" fmla="*/ 247 h 611"/>
              <a:gd name="T68" fmla="*/ 677 w 1732"/>
              <a:gd name="T69" fmla="*/ 292 h 611"/>
              <a:gd name="T70" fmla="*/ 727 w 1732"/>
              <a:gd name="T71" fmla="*/ 290 h 611"/>
              <a:gd name="T72" fmla="*/ 798 w 1732"/>
              <a:gd name="T73" fmla="*/ 319 h 611"/>
              <a:gd name="T74" fmla="*/ 936 w 1732"/>
              <a:gd name="T75" fmla="*/ 375 h 611"/>
              <a:gd name="T76" fmla="*/ 893 w 1732"/>
              <a:gd name="T77" fmla="*/ 406 h 611"/>
              <a:gd name="T78" fmla="*/ 1088 w 1732"/>
              <a:gd name="T79" fmla="*/ 455 h 611"/>
              <a:gd name="T80" fmla="*/ 1128 w 1732"/>
              <a:gd name="T81" fmla="*/ 454 h 611"/>
              <a:gd name="T82" fmla="*/ 1150 w 1732"/>
              <a:gd name="T83" fmla="*/ 463 h 611"/>
              <a:gd name="T84" fmla="*/ 1309 w 1732"/>
              <a:gd name="T85" fmla="*/ 529 h 611"/>
              <a:gd name="T86" fmla="*/ 1285 w 1732"/>
              <a:gd name="T87" fmla="*/ 555 h 611"/>
              <a:gd name="T88" fmla="*/ 1508 w 1732"/>
              <a:gd name="T89" fmla="*/ 611 h 611"/>
              <a:gd name="T90" fmla="*/ 1732 w 1732"/>
              <a:gd name="T91" fmla="*/ 555 h 611"/>
              <a:gd name="T92" fmla="*/ 1508 w 1732"/>
              <a:gd name="T93" fmla="*/ 498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32" h="611">
                <a:moveTo>
                  <a:pt x="1508" y="498"/>
                </a:moveTo>
                <a:cubicBezTo>
                  <a:pt x="1471" y="498"/>
                  <a:pt x="1436" y="500"/>
                  <a:pt x="1405" y="504"/>
                </a:cubicBezTo>
                <a:cubicBezTo>
                  <a:pt x="1233" y="439"/>
                  <a:pt x="1233" y="439"/>
                  <a:pt x="1233" y="439"/>
                </a:cubicBezTo>
                <a:cubicBezTo>
                  <a:pt x="1264" y="430"/>
                  <a:pt x="1283" y="418"/>
                  <a:pt x="1283" y="406"/>
                </a:cubicBezTo>
                <a:cubicBezTo>
                  <a:pt x="1283" y="379"/>
                  <a:pt x="1196" y="357"/>
                  <a:pt x="1088" y="357"/>
                </a:cubicBezTo>
                <a:cubicBezTo>
                  <a:pt x="1066" y="357"/>
                  <a:pt x="1046" y="357"/>
                  <a:pt x="1026" y="359"/>
                </a:cubicBezTo>
                <a:cubicBezTo>
                  <a:pt x="815" y="278"/>
                  <a:pt x="815" y="278"/>
                  <a:pt x="815" y="278"/>
                </a:cubicBezTo>
                <a:cubicBezTo>
                  <a:pt x="810" y="276"/>
                  <a:pt x="810" y="276"/>
                  <a:pt x="810" y="276"/>
                </a:cubicBezTo>
                <a:cubicBezTo>
                  <a:pt x="836" y="268"/>
                  <a:pt x="852" y="258"/>
                  <a:pt x="852" y="247"/>
                </a:cubicBezTo>
                <a:cubicBezTo>
                  <a:pt x="852" y="223"/>
                  <a:pt x="774" y="203"/>
                  <a:pt x="677" y="203"/>
                </a:cubicBezTo>
                <a:cubicBezTo>
                  <a:pt x="660" y="203"/>
                  <a:pt x="642" y="204"/>
                  <a:pt x="626" y="205"/>
                </a:cubicBezTo>
                <a:cubicBezTo>
                  <a:pt x="460" y="141"/>
                  <a:pt x="460" y="141"/>
                  <a:pt x="460" y="141"/>
                </a:cubicBezTo>
                <a:cubicBezTo>
                  <a:pt x="440" y="133"/>
                  <a:pt x="440" y="133"/>
                  <a:pt x="440" y="133"/>
                </a:cubicBezTo>
                <a:cubicBezTo>
                  <a:pt x="461" y="127"/>
                  <a:pt x="473" y="120"/>
                  <a:pt x="473" y="112"/>
                </a:cubicBezTo>
                <a:cubicBezTo>
                  <a:pt x="473" y="94"/>
                  <a:pt x="417" y="80"/>
                  <a:pt x="348" y="80"/>
                </a:cubicBezTo>
                <a:cubicBezTo>
                  <a:pt x="333" y="80"/>
                  <a:pt x="319" y="80"/>
                  <a:pt x="306" y="81"/>
                </a:cubicBezTo>
                <a:cubicBezTo>
                  <a:pt x="283" y="72"/>
                  <a:pt x="283" y="72"/>
                  <a:pt x="283" y="72"/>
                </a:cubicBezTo>
                <a:cubicBezTo>
                  <a:pt x="206" y="43"/>
                  <a:pt x="206" y="43"/>
                  <a:pt x="206" y="43"/>
                </a:cubicBezTo>
                <a:cubicBezTo>
                  <a:pt x="216" y="39"/>
                  <a:pt x="222" y="34"/>
                  <a:pt x="222" y="28"/>
                </a:cubicBezTo>
                <a:cubicBezTo>
                  <a:pt x="222" y="13"/>
                  <a:pt x="172" y="0"/>
                  <a:pt x="111" y="0"/>
                </a:cubicBezTo>
                <a:cubicBezTo>
                  <a:pt x="109" y="0"/>
                  <a:pt x="108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47" y="1"/>
                  <a:pt x="0" y="13"/>
                  <a:pt x="0" y="28"/>
                </a:cubicBezTo>
                <a:cubicBezTo>
                  <a:pt x="0" y="44"/>
                  <a:pt x="50" y="57"/>
                  <a:pt x="111" y="57"/>
                </a:cubicBezTo>
                <a:cubicBezTo>
                  <a:pt x="125" y="57"/>
                  <a:pt x="139" y="56"/>
                  <a:pt x="152" y="55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246" y="93"/>
                  <a:pt x="246" y="93"/>
                  <a:pt x="246" y="93"/>
                </a:cubicBezTo>
                <a:cubicBezTo>
                  <a:pt x="231" y="98"/>
                  <a:pt x="222" y="105"/>
                  <a:pt x="222" y="112"/>
                </a:cubicBezTo>
                <a:cubicBezTo>
                  <a:pt x="222" y="129"/>
                  <a:pt x="278" y="143"/>
                  <a:pt x="348" y="143"/>
                </a:cubicBezTo>
                <a:cubicBezTo>
                  <a:pt x="355" y="143"/>
                  <a:pt x="361" y="143"/>
                  <a:pt x="368" y="143"/>
                </a:cubicBezTo>
                <a:cubicBezTo>
                  <a:pt x="446" y="175"/>
                  <a:pt x="446" y="175"/>
                  <a:pt x="446" y="175"/>
                </a:cubicBezTo>
                <a:cubicBezTo>
                  <a:pt x="550" y="217"/>
                  <a:pt x="550" y="217"/>
                  <a:pt x="550" y="217"/>
                </a:cubicBezTo>
                <a:cubicBezTo>
                  <a:pt x="521" y="225"/>
                  <a:pt x="503" y="236"/>
                  <a:pt x="503" y="247"/>
                </a:cubicBezTo>
                <a:cubicBezTo>
                  <a:pt x="503" y="272"/>
                  <a:pt x="581" y="292"/>
                  <a:pt x="677" y="292"/>
                </a:cubicBezTo>
                <a:cubicBezTo>
                  <a:pt x="695" y="292"/>
                  <a:pt x="711" y="291"/>
                  <a:pt x="727" y="290"/>
                </a:cubicBezTo>
                <a:cubicBezTo>
                  <a:pt x="798" y="319"/>
                  <a:pt x="798" y="319"/>
                  <a:pt x="798" y="319"/>
                </a:cubicBezTo>
                <a:cubicBezTo>
                  <a:pt x="936" y="375"/>
                  <a:pt x="936" y="375"/>
                  <a:pt x="936" y="375"/>
                </a:cubicBezTo>
                <a:cubicBezTo>
                  <a:pt x="909" y="384"/>
                  <a:pt x="893" y="394"/>
                  <a:pt x="893" y="406"/>
                </a:cubicBezTo>
                <a:cubicBezTo>
                  <a:pt x="893" y="433"/>
                  <a:pt x="980" y="455"/>
                  <a:pt x="1088" y="455"/>
                </a:cubicBezTo>
                <a:cubicBezTo>
                  <a:pt x="1102" y="455"/>
                  <a:pt x="1115" y="455"/>
                  <a:pt x="1128" y="454"/>
                </a:cubicBezTo>
                <a:cubicBezTo>
                  <a:pt x="1150" y="463"/>
                  <a:pt x="1150" y="463"/>
                  <a:pt x="1150" y="463"/>
                </a:cubicBezTo>
                <a:cubicBezTo>
                  <a:pt x="1309" y="529"/>
                  <a:pt x="1309" y="529"/>
                  <a:pt x="1309" y="529"/>
                </a:cubicBezTo>
                <a:cubicBezTo>
                  <a:pt x="1294" y="537"/>
                  <a:pt x="1285" y="545"/>
                  <a:pt x="1285" y="555"/>
                </a:cubicBezTo>
                <a:cubicBezTo>
                  <a:pt x="1285" y="586"/>
                  <a:pt x="1385" y="611"/>
                  <a:pt x="1508" y="611"/>
                </a:cubicBezTo>
                <a:cubicBezTo>
                  <a:pt x="1632" y="611"/>
                  <a:pt x="1732" y="586"/>
                  <a:pt x="1732" y="555"/>
                </a:cubicBezTo>
                <a:cubicBezTo>
                  <a:pt x="1732" y="523"/>
                  <a:pt x="1632" y="498"/>
                  <a:pt x="1508" y="49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1203D08F-1F02-41EC-B469-36E2047D2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014" y="3491749"/>
            <a:ext cx="500628" cy="126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AB719D0-52A3-4299-9713-08E243F76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014" y="1314880"/>
            <a:ext cx="500628" cy="2283900"/>
          </a:xfrm>
          <a:custGeom>
            <a:avLst/>
            <a:gdLst>
              <a:gd name="connsiteX0" fmla="*/ 147371 w 667504"/>
              <a:gd name="connsiteY0" fmla="*/ 0 h 3045200"/>
              <a:gd name="connsiteX1" fmla="*/ 515799 w 667504"/>
              <a:gd name="connsiteY1" fmla="*/ 0 h 3045200"/>
              <a:gd name="connsiteX2" fmla="*/ 667504 w 667504"/>
              <a:gd name="connsiteY2" fmla="*/ 146863 h 3045200"/>
              <a:gd name="connsiteX3" fmla="*/ 667504 w 667504"/>
              <a:gd name="connsiteY3" fmla="*/ 514021 h 3045200"/>
              <a:gd name="connsiteX4" fmla="*/ 515799 w 667504"/>
              <a:gd name="connsiteY4" fmla="*/ 665203 h 3045200"/>
              <a:gd name="connsiteX5" fmla="*/ 394189 w 667504"/>
              <a:gd name="connsiteY5" fmla="*/ 665203 h 3045200"/>
              <a:gd name="connsiteX6" fmla="*/ 349866 w 667504"/>
              <a:gd name="connsiteY6" fmla="*/ 665203 h 3045200"/>
              <a:gd name="connsiteX7" fmla="*/ 349866 w 667504"/>
              <a:gd name="connsiteY7" fmla="*/ 1154979 h 3045200"/>
              <a:gd name="connsiteX8" fmla="*/ 349866 w 667504"/>
              <a:gd name="connsiteY8" fmla="*/ 2850297 h 3045200"/>
              <a:gd name="connsiteX9" fmla="*/ 349866 w 667504"/>
              <a:gd name="connsiteY9" fmla="*/ 2928703 h 3045200"/>
              <a:gd name="connsiteX10" fmla="*/ 421748 w 667504"/>
              <a:gd name="connsiteY10" fmla="*/ 2932423 h 3045200"/>
              <a:gd name="connsiteX11" fmla="*/ 561625 w 667504"/>
              <a:gd name="connsiteY11" fmla="*/ 2986505 h 3045200"/>
              <a:gd name="connsiteX12" fmla="*/ 332602 w 667504"/>
              <a:gd name="connsiteY12" fmla="*/ 3045200 h 3045200"/>
              <a:gd name="connsiteX13" fmla="*/ 103579 w 667504"/>
              <a:gd name="connsiteY13" fmla="*/ 2986505 h 3045200"/>
              <a:gd name="connsiteX14" fmla="*/ 243456 w 667504"/>
              <a:gd name="connsiteY14" fmla="*/ 2932423 h 3045200"/>
              <a:gd name="connsiteX15" fmla="*/ 315339 w 667504"/>
              <a:gd name="connsiteY15" fmla="*/ 2928703 h 3045200"/>
              <a:gd name="connsiteX16" fmla="*/ 315339 w 667504"/>
              <a:gd name="connsiteY16" fmla="*/ 2564255 h 3045200"/>
              <a:gd name="connsiteX17" fmla="*/ 315339 w 667504"/>
              <a:gd name="connsiteY17" fmla="*/ 682462 h 3045200"/>
              <a:gd name="connsiteX18" fmla="*/ 315339 w 667504"/>
              <a:gd name="connsiteY18" fmla="*/ 665203 h 3045200"/>
              <a:gd name="connsiteX19" fmla="*/ 302801 w 667504"/>
              <a:gd name="connsiteY19" fmla="*/ 665203 h 3045200"/>
              <a:gd name="connsiteX20" fmla="*/ 147371 w 667504"/>
              <a:gd name="connsiteY20" fmla="*/ 665203 h 3045200"/>
              <a:gd name="connsiteX21" fmla="*/ 0 w 667504"/>
              <a:gd name="connsiteY21" fmla="*/ 514021 h 3045200"/>
              <a:gd name="connsiteX22" fmla="*/ 0 w 667504"/>
              <a:gd name="connsiteY22" fmla="*/ 146863 h 3045200"/>
              <a:gd name="connsiteX23" fmla="*/ 147371 w 667504"/>
              <a:gd name="connsiteY23" fmla="*/ 0 h 3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7504" h="3045200">
                <a:moveTo>
                  <a:pt x="147371" y="0"/>
                </a:moveTo>
                <a:cubicBezTo>
                  <a:pt x="515799" y="0"/>
                  <a:pt x="515799" y="0"/>
                  <a:pt x="515799" y="0"/>
                </a:cubicBezTo>
                <a:cubicBezTo>
                  <a:pt x="598153" y="0"/>
                  <a:pt x="667504" y="64793"/>
                  <a:pt x="667504" y="146863"/>
                </a:cubicBezTo>
                <a:lnTo>
                  <a:pt x="667504" y="514021"/>
                </a:lnTo>
                <a:cubicBezTo>
                  <a:pt x="667504" y="596091"/>
                  <a:pt x="598153" y="665203"/>
                  <a:pt x="515799" y="665203"/>
                </a:cubicBezTo>
                <a:cubicBezTo>
                  <a:pt x="469745" y="665203"/>
                  <a:pt x="429448" y="665203"/>
                  <a:pt x="394189" y="665203"/>
                </a:cubicBezTo>
                <a:lnTo>
                  <a:pt x="349866" y="665203"/>
                </a:lnTo>
                <a:lnTo>
                  <a:pt x="349866" y="1154979"/>
                </a:lnTo>
                <a:cubicBezTo>
                  <a:pt x="349866" y="2233254"/>
                  <a:pt x="349866" y="2671875"/>
                  <a:pt x="349866" y="2850297"/>
                </a:cubicBezTo>
                <a:lnTo>
                  <a:pt x="349866" y="2928703"/>
                </a:lnTo>
                <a:lnTo>
                  <a:pt x="421748" y="2932423"/>
                </a:lnTo>
                <a:cubicBezTo>
                  <a:pt x="503948" y="2941333"/>
                  <a:pt x="561625" y="2962193"/>
                  <a:pt x="561625" y="2986505"/>
                </a:cubicBezTo>
                <a:cubicBezTo>
                  <a:pt x="561625" y="3018921"/>
                  <a:pt x="459088" y="3045200"/>
                  <a:pt x="332602" y="3045200"/>
                </a:cubicBezTo>
                <a:cubicBezTo>
                  <a:pt x="206116" y="3045200"/>
                  <a:pt x="103579" y="3018921"/>
                  <a:pt x="103579" y="2986505"/>
                </a:cubicBezTo>
                <a:cubicBezTo>
                  <a:pt x="103579" y="2962193"/>
                  <a:pt x="161256" y="2941333"/>
                  <a:pt x="243456" y="2932423"/>
                </a:cubicBezTo>
                <a:lnTo>
                  <a:pt x="315339" y="2928703"/>
                </a:lnTo>
                <a:lnTo>
                  <a:pt x="315339" y="2564255"/>
                </a:lnTo>
                <a:cubicBezTo>
                  <a:pt x="315339" y="1130508"/>
                  <a:pt x="315339" y="772072"/>
                  <a:pt x="315339" y="682462"/>
                </a:cubicBezTo>
                <a:lnTo>
                  <a:pt x="315339" y="665203"/>
                </a:lnTo>
                <a:lnTo>
                  <a:pt x="302801" y="665203"/>
                </a:lnTo>
                <a:cubicBezTo>
                  <a:pt x="147371" y="665203"/>
                  <a:pt x="147371" y="665203"/>
                  <a:pt x="147371" y="665203"/>
                </a:cubicBezTo>
                <a:cubicBezTo>
                  <a:pt x="65016" y="665203"/>
                  <a:pt x="0" y="596091"/>
                  <a:pt x="0" y="514021"/>
                </a:cubicBezTo>
                <a:cubicBezTo>
                  <a:pt x="0" y="146863"/>
                  <a:pt x="0" y="146863"/>
                  <a:pt x="0" y="146863"/>
                </a:cubicBezTo>
                <a:cubicBezTo>
                  <a:pt x="0" y="64793"/>
                  <a:pt x="65016" y="0"/>
                  <a:pt x="14737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241EE1C-AFC7-44AC-85E1-89986FC1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147" y="3750695"/>
            <a:ext cx="564502" cy="14328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94C54878-833E-4A44-8220-AB5FD725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244" y="4159828"/>
            <a:ext cx="788921" cy="198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0621AA8A-2CA7-44C1-9428-76E8F7AF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792" y="4660455"/>
            <a:ext cx="876962" cy="22269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Oval 14">
            <a:extLst>
              <a:ext uri="{FF2B5EF4-FFF2-40B4-BE49-F238E27FC236}">
                <a16:creationId xmlns:a16="http://schemas.microsoft.com/office/drawing/2014/main" id="{E7499771-82C0-4D7F-B9CF-53970AF5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973" y="5123105"/>
            <a:ext cx="1006435" cy="2572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Freeform 18">
            <a:extLst>
              <a:ext uri="{FF2B5EF4-FFF2-40B4-BE49-F238E27FC236}">
                <a16:creationId xmlns:a16="http://schemas.microsoft.com/office/drawing/2014/main" id="{A0A10399-0EB2-40FA-8DFF-74871A1423FC}"/>
              </a:ext>
            </a:extLst>
          </p:cNvPr>
          <p:cNvSpPr>
            <a:spLocks/>
          </p:cNvSpPr>
          <p:nvPr/>
        </p:nvSpPr>
        <p:spPr bwMode="auto">
          <a:xfrm>
            <a:off x="2415162" y="1377028"/>
            <a:ext cx="372881" cy="372881"/>
          </a:xfrm>
          <a:custGeom>
            <a:avLst/>
            <a:gdLst>
              <a:gd name="T0" fmla="*/ 115 w 115"/>
              <a:gd name="T1" fmla="*/ 89 h 115"/>
              <a:gd name="T2" fmla="*/ 90 w 115"/>
              <a:gd name="T3" fmla="*/ 115 h 115"/>
              <a:gd name="T4" fmla="*/ 26 w 115"/>
              <a:gd name="T5" fmla="*/ 115 h 115"/>
              <a:gd name="T6" fmla="*/ 0 w 115"/>
              <a:gd name="T7" fmla="*/ 89 h 115"/>
              <a:gd name="T8" fmla="*/ 0 w 115"/>
              <a:gd name="T9" fmla="*/ 26 h 115"/>
              <a:gd name="T10" fmla="*/ 26 w 115"/>
              <a:gd name="T11" fmla="*/ 0 h 115"/>
              <a:gd name="T12" fmla="*/ 90 w 115"/>
              <a:gd name="T13" fmla="*/ 0 h 115"/>
              <a:gd name="T14" fmla="*/ 115 w 115"/>
              <a:gd name="T15" fmla="*/ 26 h 115"/>
              <a:gd name="T16" fmla="*/ 115 w 115"/>
              <a:gd name="T17" fmla="*/ 8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5">
                <a:moveTo>
                  <a:pt x="115" y="89"/>
                </a:moveTo>
                <a:cubicBezTo>
                  <a:pt x="115" y="104"/>
                  <a:pt x="104" y="115"/>
                  <a:pt x="9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12" y="115"/>
                  <a:pt x="0" y="104"/>
                  <a:pt x="0" y="8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04" y="0"/>
                  <a:pt x="115" y="12"/>
                  <a:pt x="115" y="26"/>
                </a:cubicBezTo>
                <a:lnTo>
                  <a:pt x="115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DA839EF7-FAA5-42E8-9378-D84FEB2E2C89}"/>
              </a:ext>
            </a:extLst>
          </p:cNvPr>
          <p:cNvSpPr>
            <a:spLocks/>
          </p:cNvSpPr>
          <p:nvPr/>
        </p:nvSpPr>
        <p:spPr bwMode="auto">
          <a:xfrm>
            <a:off x="3116040" y="2240179"/>
            <a:ext cx="497175" cy="1634810"/>
          </a:xfrm>
          <a:custGeom>
            <a:avLst/>
            <a:gdLst>
              <a:gd name="connsiteX0" fmla="*/ 147311 w 662900"/>
              <a:gd name="connsiteY0" fmla="*/ 0 h 2179747"/>
              <a:gd name="connsiteX1" fmla="*/ 515589 w 662900"/>
              <a:gd name="connsiteY1" fmla="*/ 0 h 2179747"/>
              <a:gd name="connsiteX2" fmla="*/ 662900 w 662900"/>
              <a:gd name="connsiteY2" fmla="*/ 151183 h 2179747"/>
              <a:gd name="connsiteX3" fmla="*/ 662900 w 662900"/>
              <a:gd name="connsiteY3" fmla="*/ 518340 h 2179747"/>
              <a:gd name="connsiteX4" fmla="*/ 515589 w 662900"/>
              <a:gd name="connsiteY4" fmla="*/ 665203 h 2179747"/>
              <a:gd name="connsiteX5" fmla="*/ 394029 w 662900"/>
              <a:gd name="connsiteY5" fmla="*/ 665203 h 2179747"/>
              <a:gd name="connsiteX6" fmla="*/ 345262 w 662900"/>
              <a:gd name="connsiteY6" fmla="*/ 665203 h 2179747"/>
              <a:gd name="connsiteX7" fmla="*/ 345262 w 662900"/>
              <a:gd name="connsiteY7" fmla="*/ 912822 h 2179747"/>
              <a:gd name="connsiteX8" fmla="*/ 345262 w 662900"/>
              <a:gd name="connsiteY8" fmla="*/ 2046408 h 2179747"/>
              <a:gd name="connsiteX9" fmla="*/ 345262 w 662900"/>
              <a:gd name="connsiteY9" fmla="*/ 2046542 h 2179747"/>
              <a:gd name="connsiteX10" fmla="*/ 441197 w 662900"/>
              <a:gd name="connsiteY10" fmla="*/ 2051491 h 2179747"/>
              <a:gd name="connsiteX11" fmla="*/ 600755 w 662900"/>
              <a:gd name="connsiteY11" fmla="*/ 2112996 h 2179747"/>
              <a:gd name="connsiteX12" fmla="*/ 339507 w 662900"/>
              <a:gd name="connsiteY12" fmla="*/ 2179747 h 2179747"/>
              <a:gd name="connsiteX13" fmla="*/ 78259 w 662900"/>
              <a:gd name="connsiteY13" fmla="*/ 2112996 h 2179747"/>
              <a:gd name="connsiteX14" fmla="*/ 237818 w 662900"/>
              <a:gd name="connsiteY14" fmla="*/ 2051491 h 2179747"/>
              <a:gd name="connsiteX15" fmla="*/ 315339 w 662900"/>
              <a:gd name="connsiteY15" fmla="*/ 2047492 h 2179747"/>
              <a:gd name="connsiteX16" fmla="*/ 315339 w 662900"/>
              <a:gd name="connsiteY16" fmla="*/ 1738142 h 2179747"/>
              <a:gd name="connsiteX17" fmla="*/ 315339 w 662900"/>
              <a:gd name="connsiteY17" fmla="*/ 679866 h 2179747"/>
              <a:gd name="connsiteX18" fmla="*/ 315339 w 662900"/>
              <a:gd name="connsiteY18" fmla="*/ 665203 h 2179747"/>
              <a:gd name="connsiteX19" fmla="*/ 302679 w 662900"/>
              <a:gd name="connsiteY19" fmla="*/ 665203 h 2179747"/>
              <a:gd name="connsiteX20" fmla="*/ 147311 w 662900"/>
              <a:gd name="connsiteY20" fmla="*/ 665203 h 2179747"/>
              <a:gd name="connsiteX21" fmla="*/ 0 w 662900"/>
              <a:gd name="connsiteY21" fmla="*/ 518340 h 2179747"/>
              <a:gd name="connsiteX22" fmla="*/ 0 w 662900"/>
              <a:gd name="connsiteY22" fmla="*/ 151183 h 2179747"/>
              <a:gd name="connsiteX23" fmla="*/ 147311 w 662900"/>
              <a:gd name="connsiteY23" fmla="*/ 0 h 217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900" h="2179747">
                <a:moveTo>
                  <a:pt x="147311" y="0"/>
                </a:moveTo>
                <a:cubicBezTo>
                  <a:pt x="515589" y="0"/>
                  <a:pt x="515589" y="0"/>
                  <a:pt x="515589" y="0"/>
                </a:cubicBezTo>
                <a:cubicBezTo>
                  <a:pt x="597910" y="0"/>
                  <a:pt x="662900" y="69112"/>
                  <a:pt x="662900" y="151183"/>
                </a:cubicBezTo>
                <a:lnTo>
                  <a:pt x="662900" y="518340"/>
                </a:lnTo>
                <a:cubicBezTo>
                  <a:pt x="662900" y="600411"/>
                  <a:pt x="597910" y="665203"/>
                  <a:pt x="515589" y="665203"/>
                </a:cubicBezTo>
                <a:cubicBezTo>
                  <a:pt x="469555" y="665203"/>
                  <a:pt x="429274" y="665203"/>
                  <a:pt x="394029" y="665203"/>
                </a:cubicBezTo>
                <a:lnTo>
                  <a:pt x="345262" y="665203"/>
                </a:lnTo>
                <a:lnTo>
                  <a:pt x="345262" y="912822"/>
                </a:lnTo>
                <a:cubicBezTo>
                  <a:pt x="345262" y="1660755"/>
                  <a:pt x="345262" y="1941230"/>
                  <a:pt x="345262" y="2046408"/>
                </a:cubicBezTo>
                <a:lnTo>
                  <a:pt x="345262" y="2046542"/>
                </a:lnTo>
                <a:lnTo>
                  <a:pt x="441197" y="2051491"/>
                </a:lnTo>
                <a:cubicBezTo>
                  <a:pt x="534962" y="2061624"/>
                  <a:pt x="600755" y="2085347"/>
                  <a:pt x="600755" y="2112996"/>
                </a:cubicBezTo>
                <a:cubicBezTo>
                  <a:pt x="600755" y="2149862"/>
                  <a:pt x="483790" y="2179747"/>
                  <a:pt x="339507" y="2179747"/>
                </a:cubicBezTo>
                <a:cubicBezTo>
                  <a:pt x="195224" y="2179747"/>
                  <a:pt x="78259" y="2149862"/>
                  <a:pt x="78259" y="2112996"/>
                </a:cubicBezTo>
                <a:cubicBezTo>
                  <a:pt x="78259" y="2085347"/>
                  <a:pt x="144052" y="2061624"/>
                  <a:pt x="237818" y="2051491"/>
                </a:cubicBezTo>
                <a:lnTo>
                  <a:pt x="315339" y="2047492"/>
                </a:lnTo>
                <a:lnTo>
                  <a:pt x="315339" y="1738142"/>
                </a:lnTo>
                <a:cubicBezTo>
                  <a:pt x="315339" y="955371"/>
                  <a:pt x="315339" y="739435"/>
                  <a:pt x="315339" y="679866"/>
                </a:cubicBezTo>
                <a:lnTo>
                  <a:pt x="315339" y="665203"/>
                </a:lnTo>
                <a:lnTo>
                  <a:pt x="302679" y="665203"/>
                </a:lnTo>
                <a:cubicBezTo>
                  <a:pt x="147311" y="665203"/>
                  <a:pt x="147311" y="665203"/>
                  <a:pt x="147311" y="665203"/>
                </a:cubicBezTo>
                <a:cubicBezTo>
                  <a:pt x="64990" y="665203"/>
                  <a:pt x="0" y="600411"/>
                  <a:pt x="0" y="518340"/>
                </a:cubicBezTo>
                <a:cubicBezTo>
                  <a:pt x="0" y="151183"/>
                  <a:pt x="0" y="151183"/>
                  <a:pt x="0" y="151183"/>
                </a:cubicBezTo>
                <a:cubicBezTo>
                  <a:pt x="0" y="69112"/>
                  <a:pt x="64990" y="0"/>
                  <a:pt x="14731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465B1427-3E36-4B6D-9698-726BA6E1A6BC}"/>
              </a:ext>
            </a:extLst>
          </p:cNvPr>
          <p:cNvSpPr>
            <a:spLocks/>
          </p:cNvSpPr>
          <p:nvPr/>
        </p:nvSpPr>
        <p:spPr bwMode="auto">
          <a:xfrm>
            <a:off x="3178188" y="2304053"/>
            <a:ext cx="372881" cy="372881"/>
          </a:xfrm>
          <a:custGeom>
            <a:avLst/>
            <a:gdLst>
              <a:gd name="T0" fmla="*/ 115 w 115"/>
              <a:gd name="T1" fmla="*/ 89 h 115"/>
              <a:gd name="T2" fmla="*/ 89 w 115"/>
              <a:gd name="T3" fmla="*/ 115 h 115"/>
              <a:gd name="T4" fmla="*/ 26 w 115"/>
              <a:gd name="T5" fmla="*/ 115 h 115"/>
              <a:gd name="T6" fmla="*/ 0 w 115"/>
              <a:gd name="T7" fmla="*/ 89 h 115"/>
              <a:gd name="T8" fmla="*/ 0 w 115"/>
              <a:gd name="T9" fmla="*/ 26 h 115"/>
              <a:gd name="T10" fmla="*/ 26 w 115"/>
              <a:gd name="T11" fmla="*/ 0 h 115"/>
              <a:gd name="T12" fmla="*/ 89 w 115"/>
              <a:gd name="T13" fmla="*/ 0 h 115"/>
              <a:gd name="T14" fmla="*/ 115 w 115"/>
              <a:gd name="T15" fmla="*/ 26 h 115"/>
              <a:gd name="T16" fmla="*/ 115 w 115"/>
              <a:gd name="T17" fmla="*/ 8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5">
                <a:moveTo>
                  <a:pt x="115" y="89"/>
                </a:moveTo>
                <a:cubicBezTo>
                  <a:pt x="115" y="103"/>
                  <a:pt x="104" y="115"/>
                  <a:pt x="89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12" y="115"/>
                  <a:pt x="0" y="103"/>
                  <a:pt x="0" y="8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104" y="0"/>
                  <a:pt x="115" y="11"/>
                  <a:pt x="115" y="26"/>
                </a:cubicBezTo>
                <a:lnTo>
                  <a:pt x="115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F008EA48-5259-44E2-BC2A-58D8E12084D1}"/>
              </a:ext>
            </a:extLst>
          </p:cNvPr>
          <p:cNvSpPr>
            <a:spLocks/>
          </p:cNvSpPr>
          <p:nvPr/>
        </p:nvSpPr>
        <p:spPr bwMode="auto">
          <a:xfrm>
            <a:off x="4167359" y="3099878"/>
            <a:ext cx="545513" cy="1229129"/>
          </a:xfrm>
          <a:custGeom>
            <a:avLst/>
            <a:gdLst>
              <a:gd name="connsiteX0" fmla="*/ 200041 w 727350"/>
              <a:gd name="connsiteY0" fmla="*/ 0 h 1638839"/>
              <a:gd name="connsiteX1" fmla="*/ 564134 w 727350"/>
              <a:gd name="connsiteY1" fmla="*/ 0 h 1638839"/>
              <a:gd name="connsiteX2" fmla="*/ 715839 w 727350"/>
              <a:gd name="connsiteY2" fmla="*/ 146800 h 1638839"/>
              <a:gd name="connsiteX3" fmla="*/ 715839 w 727350"/>
              <a:gd name="connsiteY3" fmla="*/ 513799 h 1638839"/>
              <a:gd name="connsiteX4" fmla="*/ 564134 w 727350"/>
              <a:gd name="connsiteY4" fmla="*/ 660599 h 1638839"/>
              <a:gd name="connsiteX5" fmla="*/ 443955 w 727350"/>
              <a:gd name="connsiteY5" fmla="*/ 660599 h 1638839"/>
              <a:gd name="connsiteX6" fmla="*/ 400502 w 727350"/>
              <a:gd name="connsiteY6" fmla="*/ 660599 h 1638839"/>
              <a:gd name="connsiteX7" fmla="*/ 400502 w 727350"/>
              <a:gd name="connsiteY7" fmla="*/ 804914 h 1638839"/>
              <a:gd name="connsiteX8" fmla="*/ 400502 w 727350"/>
              <a:gd name="connsiteY8" fmla="*/ 1428823 h 1638839"/>
              <a:gd name="connsiteX9" fmla="*/ 400502 w 727350"/>
              <a:gd name="connsiteY9" fmla="*/ 1454303 h 1638839"/>
              <a:gd name="connsiteX10" fmla="*/ 505234 w 727350"/>
              <a:gd name="connsiteY10" fmla="*/ 1459723 h 1638839"/>
              <a:gd name="connsiteX11" fmla="*/ 727350 w 727350"/>
              <a:gd name="connsiteY11" fmla="*/ 1545618 h 1638839"/>
              <a:gd name="connsiteX12" fmla="*/ 363675 w 727350"/>
              <a:gd name="connsiteY12" fmla="*/ 1638839 h 1638839"/>
              <a:gd name="connsiteX13" fmla="*/ 0 w 727350"/>
              <a:gd name="connsiteY13" fmla="*/ 1545618 h 1638839"/>
              <a:gd name="connsiteX14" fmla="*/ 222117 w 727350"/>
              <a:gd name="connsiteY14" fmla="*/ 1459723 h 1638839"/>
              <a:gd name="connsiteX15" fmla="*/ 363674 w 727350"/>
              <a:gd name="connsiteY15" fmla="*/ 1452397 h 1638839"/>
              <a:gd name="connsiteX16" fmla="*/ 363674 w 727350"/>
              <a:gd name="connsiteY16" fmla="*/ 1296673 h 1638839"/>
              <a:gd name="connsiteX17" fmla="*/ 363674 w 727350"/>
              <a:gd name="connsiteY17" fmla="*/ 666109 h 1638839"/>
              <a:gd name="connsiteX18" fmla="*/ 363674 w 727350"/>
              <a:gd name="connsiteY18" fmla="*/ 660599 h 1638839"/>
              <a:gd name="connsiteX19" fmla="*/ 353642 w 727350"/>
              <a:gd name="connsiteY19" fmla="*/ 660599 h 1638839"/>
              <a:gd name="connsiteX20" fmla="*/ 200041 w 727350"/>
              <a:gd name="connsiteY20" fmla="*/ 660599 h 1638839"/>
              <a:gd name="connsiteX21" fmla="*/ 48335 w 727350"/>
              <a:gd name="connsiteY21" fmla="*/ 513799 h 1638839"/>
              <a:gd name="connsiteX22" fmla="*/ 48335 w 727350"/>
              <a:gd name="connsiteY22" fmla="*/ 146800 h 1638839"/>
              <a:gd name="connsiteX23" fmla="*/ 200041 w 727350"/>
              <a:gd name="connsiteY23" fmla="*/ 0 h 163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7350" h="1638839">
                <a:moveTo>
                  <a:pt x="200041" y="0"/>
                </a:moveTo>
                <a:cubicBezTo>
                  <a:pt x="564134" y="0"/>
                  <a:pt x="564134" y="0"/>
                  <a:pt x="564134" y="0"/>
                </a:cubicBezTo>
                <a:cubicBezTo>
                  <a:pt x="646488" y="0"/>
                  <a:pt x="715839" y="64765"/>
                  <a:pt x="715839" y="146800"/>
                </a:cubicBezTo>
                <a:lnTo>
                  <a:pt x="715839" y="513799"/>
                </a:lnTo>
                <a:cubicBezTo>
                  <a:pt x="715839" y="595835"/>
                  <a:pt x="646488" y="660599"/>
                  <a:pt x="564134" y="660599"/>
                </a:cubicBezTo>
                <a:cubicBezTo>
                  <a:pt x="518622" y="660599"/>
                  <a:pt x="478799" y="660599"/>
                  <a:pt x="443955" y="660599"/>
                </a:cubicBezTo>
                <a:lnTo>
                  <a:pt x="400502" y="660599"/>
                </a:lnTo>
                <a:lnTo>
                  <a:pt x="400502" y="804914"/>
                </a:lnTo>
                <a:cubicBezTo>
                  <a:pt x="400502" y="1161433"/>
                  <a:pt x="400502" y="1339693"/>
                  <a:pt x="400502" y="1428823"/>
                </a:cubicBezTo>
                <a:lnTo>
                  <a:pt x="400502" y="1454303"/>
                </a:lnTo>
                <a:lnTo>
                  <a:pt x="505234" y="1459723"/>
                </a:lnTo>
                <a:cubicBezTo>
                  <a:pt x="635762" y="1473875"/>
                  <a:pt x="727350" y="1507005"/>
                  <a:pt x="727350" y="1545618"/>
                </a:cubicBezTo>
                <a:cubicBezTo>
                  <a:pt x="727350" y="1597103"/>
                  <a:pt x="564527" y="1638839"/>
                  <a:pt x="363675" y="1638839"/>
                </a:cubicBezTo>
                <a:cubicBezTo>
                  <a:pt x="162823" y="1638839"/>
                  <a:pt x="0" y="1597103"/>
                  <a:pt x="0" y="1545618"/>
                </a:cubicBezTo>
                <a:cubicBezTo>
                  <a:pt x="0" y="1507005"/>
                  <a:pt x="91588" y="1473875"/>
                  <a:pt x="222117" y="1459723"/>
                </a:cubicBezTo>
                <a:lnTo>
                  <a:pt x="363674" y="1452397"/>
                </a:lnTo>
                <a:lnTo>
                  <a:pt x="363674" y="1296673"/>
                </a:lnTo>
                <a:cubicBezTo>
                  <a:pt x="363674" y="830266"/>
                  <a:pt x="363674" y="701602"/>
                  <a:pt x="363674" y="666109"/>
                </a:cubicBezTo>
                <a:lnTo>
                  <a:pt x="363674" y="660599"/>
                </a:lnTo>
                <a:lnTo>
                  <a:pt x="353642" y="660599"/>
                </a:lnTo>
                <a:cubicBezTo>
                  <a:pt x="200041" y="660599"/>
                  <a:pt x="200041" y="660599"/>
                  <a:pt x="200041" y="660599"/>
                </a:cubicBezTo>
                <a:cubicBezTo>
                  <a:pt x="117686" y="660599"/>
                  <a:pt x="48335" y="595835"/>
                  <a:pt x="48335" y="513799"/>
                </a:cubicBezTo>
                <a:cubicBezTo>
                  <a:pt x="48335" y="146800"/>
                  <a:pt x="48335" y="146800"/>
                  <a:pt x="48335" y="146800"/>
                </a:cubicBezTo>
                <a:cubicBezTo>
                  <a:pt x="48335" y="64765"/>
                  <a:pt x="117686" y="0"/>
                  <a:pt x="200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3" name="Freeform 26">
            <a:extLst>
              <a:ext uri="{FF2B5EF4-FFF2-40B4-BE49-F238E27FC236}">
                <a16:creationId xmlns:a16="http://schemas.microsoft.com/office/drawing/2014/main" id="{EA849791-C20E-410C-9DF2-BC9E20FE9E39}"/>
              </a:ext>
            </a:extLst>
          </p:cNvPr>
          <p:cNvSpPr>
            <a:spLocks/>
          </p:cNvSpPr>
          <p:nvPr/>
        </p:nvSpPr>
        <p:spPr bwMode="auto">
          <a:xfrm>
            <a:off x="4269210" y="3160299"/>
            <a:ext cx="369429" cy="374609"/>
          </a:xfrm>
          <a:custGeom>
            <a:avLst/>
            <a:gdLst>
              <a:gd name="T0" fmla="*/ 114 w 114"/>
              <a:gd name="T1" fmla="*/ 89 h 115"/>
              <a:gd name="T2" fmla="*/ 89 w 114"/>
              <a:gd name="T3" fmla="*/ 115 h 115"/>
              <a:gd name="T4" fmla="*/ 25 w 114"/>
              <a:gd name="T5" fmla="*/ 115 h 115"/>
              <a:gd name="T6" fmla="*/ 0 w 114"/>
              <a:gd name="T7" fmla="*/ 89 h 115"/>
              <a:gd name="T8" fmla="*/ 0 w 114"/>
              <a:gd name="T9" fmla="*/ 26 h 115"/>
              <a:gd name="T10" fmla="*/ 25 w 114"/>
              <a:gd name="T11" fmla="*/ 0 h 115"/>
              <a:gd name="T12" fmla="*/ 89 w 114"/>
              <a:gd name="T13" fmla="*/ 0 h 115"/>
              <a:gd name="T14" fmla="*/ 114 w 114"/>
              <a:gd name="T15" fmla="*/ 26 h 115"/>
              <a:gd name="T16" fmla="*/ 114 w 114"/>
              <a:gd name="T17" fmla="*/ 8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5">
                <a:moveTo>
                  <a:pt x="114" y="89"/>
                </a:moveTo>
                <a:cubicBezTo>
                  <a:pt x="114" y="103"/>
                  <a:pt x="103" y="115"/>
                  <a:pt x="89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11" y="115"/>
                  <a:pt x="0" y="103"/>
                  <a:pt x="0" y="8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103" y="0"/>
                  <a:pt x="114" y="11"/>
                  <a:pt x="114" y="26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8BADE05-DAA3-4BE9-A168-C30CF36D0A74}"/>
              </a:ext>
            </a:extLst>
          </p:cNvPr>
          <p:cNvSpPr>
            <a:spLocks/>
          </p:cNvSpPr>
          <p:nvPr/>
        </p:nvSpPr>
        <p:spPr bwMode="auto">
          <a:xfrm>
            <a:off x="5470717" y="2291968"/>
            <a:ext cx="626648" cy="2556656"/>
          </a:xfrm>
          <a:custGeom>
            <a:avLst/>
            <a:gdLst>
              <a:gd name="connsiteX0" fmla="*/ 198206 w 835531"/>
              <a:gd name="connsiteY0" fmla="*/ 0 h 3408874"/>
              <a:gd name="connsiteX1" fmla="*/ 649103 w 835531"/>
              <a:gd name="connsiteY1" fmla="*/ 0 h 3408874"/>
              <a:gd name="connsiteX2" fmla="*/ 835531 w 835531"/>
              <a:gd name="connsiteY2" fmla="*/ 181519 h 3408874"/>
              <a:gd name="connsiteX3" fmla="*/ 835531 w 835531"/>
              <a:gd name="connsiteY3" fmla="*/ 630995 h 3408874"/>
              <a:gd name="connsiteX4" fmla="*/ 649103 w 835531"/>
              <a:gd name="connsiteY4" fmla="*/ 812514 h 3408874"/>
              <a:gd name="connsiteX5" fmla="*/ 500272 w 835531"/>
              <a:gd name="connsiteY5" fmla="*/ 812514 h 3408874"/>
              <a:gd name="connsiteX6" fmla="*/ 448840 w 835531"/>
              <a:gd name="connsiteY6" fmla="*/ 812514 h 3408874"/>
              <a:gd name="connsiteX7" fmla="*/ 448840 w 835531"/>
              <a:gd name="connsiteY7" fmla="*/ 1204043 h 3408874"/>
              <a:gd name="connsiteX8" fmla="*/ 448840 w 835531"/>
              <a:gd name="connsiteY8" fmla="*/ 3172086 h 3408874"/>
              <a:gd name="connsiteX9" fmla="*/ 448840 w 835531"/>
              <a:gd name="connsiteY9" fmla="*/ 3206121 h 3408874"/>
              <a:gd name="connsiteX10" fmla="*/ 565989 w 835531"/>
              <a:gd name="connsiteY10" fmla="*/ 3212068 h 3408874"/>
              <a:gd name="connsiteX11" fmla="*/ 814816 w 835531"/>
              <a:gd name="connsiteY11" fmla="*/ 3306446 h 3408874"/>
              <a:gd name="connsiteX12" fmla="*/ 407408 w 835531"/>
              <a:gd name="connsiteY12" fmla="*/ 3408874 h 3408874"/>
              <a:gd name="connsiteX13" fmla="*/ 0 w 835531"/>
              <a:gd name="connsiteY13" fmla="*/ 3306446 h 3408874"/>
              <a:gd name="connsiteX14" fmla="*/ 248827 w 835531"/>
              <a:gd name="connsiteY14" fmla="*/ 3212068 h 3408874"/>
              <a:gd name="connsiteX15" fmla="*/ 398202 w 835531"/>
              <a:gd name="connsiteY15" fmla="*/ 3204486 h 3408874"/>
              <a:gd name="connsiteX16" fmla="*/ 398202 w 835531"/>
              <a:gd name="connsiteY16" fmla="*/ 2735651 h 3408874"/>
              <a:gd name="connsiteX17" fmla="*/ 398202 w 835531"/>
              <a:gd name="connsiteY17" fmla="*/ 893172 h 3408874"/>
              <a:gd name="connsiteX18" fmla="*/ 398202 w 835531"/>
              <a:gd name="connsiteY18" fmla="*/ 812514 h 3408874"/>
              <a:gd name="connsiteX19" fmla="*/ 388428 w 835531"/>
              <a:gd name="connsiteY19" fmla="*/ 812514 h 3408874"/>
              <a:gd name="connsiteX20" fmla="*/ 198206 w 835531"/>
              <a:gd name="connsiteY20" fmla="*/ 812514 h 3408874"/>
              <a:gd name="connsiteX21" fmla="*/ 16113 w 835531"/>
              <a:gd name="connsiteY21" fmla="*/ 630995 h 3408874"/>
              <a:gd name="connsiteX22" fmla="*/ 16113 w 835531"/>
              <a:gd name="connsiteY22" fmla="*/ 181519 h 3408874"/>
              <a:gd name="connsiteX23" fmla="*/ 198206 w 835531"/>
              <a:gd name="connsiteY23" fmla="*/ 0 h 34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5531" h="3408874">
                <a:moveTo>
                  <a:pt x="198206" y="0"/>
                </a:moveTo>
                <a:cubicBezTo>
                  <a:pt x="649103" y="0"/>
                  <a:pt x="649103" y="0"/>
                  <a:pt x="649103" y="0"/>
                </a:cubicBezTo>
                <a:cubicBezTo>
                  <a:pt x="753156" y="0"/>
                  <a:pt x="835531" y="82116"/>
                  <a:pt x="835531" y="181519"/>
                </a:cubicBezTo>
                <a:lnTo>
                  <a:pt x="835531" y="630995"/>
                </a:lnTo>
                <a:cubicBezTo>
                  <a:pt x="835531" y="730398"/>
                  <a:pt x="753156" y="812514"/>
                  <a:pt x="649103" y="812514"/>
                </a:cubicBezTo>
                <a:cubicBezTo>
                  <a:pt x="592741" y="812514"/>
                  <a:pt x="543424" y="812514"/>
                  <a:pt x="500272" y="812514"/>
                </a:cubicBezTo>
                <a:lnTo>
                  <a:pt x="448840" y="812514"/>
                </a:lnTo>
                <a:lnTo>
                  <a:pt x="448840" y="1204043"/>
                </a:lnTo>
                <a:cubicBezTo>
                  <a:pt x="448840" y="2502546"/>
                  <a:pt x="448840" y="2989484"/>
                  <a:pt x="448840" y="3172086"/>
                </a:cubicBezTo>
                <a:lnTo>
                  <a:pt x="448840" y="3206121"/>
                </a:lnTo>
                <a:lnTo>
                  <a:pt x="565989" y="3212068"/>
                </a:lnTo>
                <a:cubicBezTo>
                  <a:pt x="712214" y="3227617"/>
                  <a:pt x="814816" y="3264019"/>
                  <a:pt x="814816" y="3306446"/>
                </a:cubicBezTo>
                <a:cubicBezTo>
                  <a:pt x="814816" y="3363015"/>
                  <a:pt x="632413" y="3408874"/>
                  <a:pt x="407408" y="3408874"/>
                </a:cubicBezTo>
                <a:cubicBezTo>
                  <a:pt x="182403" y="3408874"/>
                  <a:pt x="0" y="3363015"/>
                  <a:pt x="0" y="3306446"/>
                </a:cubicBezTo>
                <a:cubicBezTo>
                  <a:pt x="0" y="3264019"/>
                  <a:pt x="102602" y="3227617"/>
                  <a:pt x="248827" y="3212068"/>
                </a:cubicBezTo>
                <a:lnTo>
                  <a:pt x="398202" y="3204486"/>
                </a:lnTo>
                <a:lnTo>
                  <a:pt x="398202" y="2735651"/>
                </a:lnTo>
                <a:cubicBezTo>
                  <a:pt x="398202" y="1563776"/>
                  <a:pt x="398202" y="1087081"/>
                  <a:pt x="398202" y="893172"/>
                </a:cubicBezTo>
                <a:lnTo>
                  <a:pt x="398202" y="812514"/>
                </a:lnTo>
                <a:lnTo>
                  <a:pt x="388428" y="812514"/>
                </a:lnTo>
                <a:cubicBezTo>
                  <a:pt x="198206" y="812514"/>
                  <a:pt x="198206" y="812514"/>
                  <a:pt x="198206" y="812514"/>
                </a:cubicBezTo>
                <a:cubicBezTo>
                  <a:pt x="98489" y="812514"/>
                  <a:pt x="16113" y="730398"/>
                  <a:pt x="16113" y="630995"/>
                </a:cubicBezTo>
                <a:cubicBezTo>
                  <a:pt x="16113" y="181519"/>
                  <a:pt x="16113" y="181519"/>
                  <a:pt x="16113" y="181519"/>
                </a:cubicBezTo>
                <a:cubicBezTo>
                  <a:pt x="16113" y="82116"/>
                  <a:pt x="98489" y="0"/>
                  <a:pt x="1982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7" name="Freeform 30">
            <a:extLst>
              <a:ext uri="{FF2B5EF4-FFF2-40B4-BE49-F238E27FC236}">
                <a16:creationId xmlns:a16="http://schemas.microsoft.com/office/drawing/2014/main" id="{6EC83C23-5C08-49B4-A0AA-42DA4D6E5987}"/>
              </a:ext>
            </a:extLst>
          </p:cNvPr>
          <p:cNvSpPr>
            <a:spLocks/>
          </p:cNvSpPr>
          <p:nvPr/>
        </p:nvSpPr>
        <p:spPr bwMode="auto">
          <a:xfrm>
            <a:off x="5562212" y="2369652"/>
            <a:ext cx="457471" cy="454019"/>
          </a:xfrm>
          <a:custGeom>
            <a:avLst/>
            <a:gdLst>
              <a:gd name="T0" fmla="*/ 141 w 141"/>
              <a:gd name="T1" fmla="*/ 109 h 140"/>
              <a:gd name="T2" fmla="*/ 109 w 141"/>
              <a:gd name="T3" fmla="*/ 140 h 140"/>
              <a:gd name="T4" fmla="*/ 32 w 141"/>
              <a:gd name="T5" fmla="*/ 140 h 140"/>
              <a:gd name="T6" fmla="*/ 0 w 141"/>
              <a:gd name="T7" fmla="*/ 109 h 140"/>
              <a:gd name="T8" fmla="*/ 0 w 141"/>
              <a:gd name="T9" fmla="*/ 31 h 140"/>
              <a:gd name="T10" fmla="*/ 32 w 141"/>
              <a:gd name="T11" fmla="*/ 0 h 140"/>
              <a:gd name="T12" fmla="*/ 109 w 141"/>
              <a:gd name="T13" fmla="*/ 0 h 140"/>
              <a:gd name="T14" fmla="*/ 141 w 141"/>
              <a:gd name="T15" fmla="*/ 31 h 140"/>
              <a:gd name="T16" fmla="*/ 141 w 141"/>
              <a:gd name="T17" fmla="*/ 10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" h="140">
                <a:moveTo>
                  <a:pt x="141" y="109"/>
                </a:moveTo>
                <a:cubicBezTo>
                  <a:pt x="141" y="126"/>
                  <a:pt x="127" y="140"/>
                  <a:pt x="109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14" y="140"/>
                  <a:pt x="0" y="126"/>
                  <a:pt x="0" y="10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27" y="0"/>
                  <a:pt x="141" y="14"/>
                  <a:pt x="141" y="31"/>
                </a:cubicBezTo>
                <a:lnTo>
                  <a:pt x="141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1DC77403-DA09-429F-B055-5C8ED480CD45}"/>
              </a:ext>
            </a:extLst>
          </p:cNvPr>
          <p:cNvSpPr>
            <a:spLocks/>
          </p:cNvSpPr>
          <p:nvPr/>
        </p:nvSpPr>
        <p:spPr bwMode="auto">
          <a:xfrm>
            <a:off x="6793065" y="3403708"/>
            <a:ext cx="697427" cy="1933460"/>
          </a:xfrm>
          <a:custGeom>
            <a:avLst/>
            <a:gdLst>
              <a:gd name="connsiteX0" fmla="*/ 215147 w 929902"/>
              <a:gd name="connsiteY0" fmla="*/ 0 h 2577947"/>
              <a:gd name="connsiteX1" fmla="*/ 717059 w 929902"/>
              <a:gd name="connsiteY1" fmla="*/ 0 h 2577947"/>
              <a:gd name="connsiteX2" fmla="*/ 916093 w 929902"/>
              <a:gd name="connsiteY2" fmla="*/ 203423 h 2577947"/>
              <a:gd name="connsiteX3" fmla="*/ 916093 w 929902"/>
              <a:gd name="connsiteY3" fmla="*/ 701160 h 2577947"/>
              <a:gd name="connsiteX4" fmla="*/ 717059 w 929902"/>
              <a:gd name="connsiteY4" fmla="*/ 904583 h 2577947"/>
              <a:gd name="connsiteX5" fmla="*/ 551389 w 929902"/>
              <a:gd name="connsiteY5" fmla="*/ 904583 h 2577947"/>
              <a:gd name="connsiteX6" fmla="*/ 492574 w 929902"/>
              <a:gd name="connsiteY6" fmla="*/ 904583 h 2577947"/>
              <a:gd name="connsiteX7" fmla="*/ 492574 w 929902"/>
              <a:gd name="connsiteY7" fmla="*/ 1140819 h 2577947"/>
              <a:gd name="connsiteX8" fmla="*/ 492574 w 929902"/>
              <a:gd name="connsiteY8" fmla="*/ 2284973 h 2577947"/>
              <a:gd name="connsiteX9" fmla="*/ 492574 w 929902"/>
              <a:gd name="connsiteY9" fmla="*/ 2346167 h 2577947"/>
              <a:gd name="connsiteX10" fmla="*/ 558655 w 929902"/>
              <a:gd name="connsiteY10" fmla="*/ 2347833 h 2577947"/>
              <a:gd name="connsiteX11" fmla="*/ 929902 w 929902"/>
              <a:gd name="connsiteY11" fmla="*/ 2461709 h 2577947"/>
              <a:gd name="connsiteX12" fmla="*/ 464951 w 929902"/>
              <a:gd name="connsiteY12" fmla="*/ 2577947 h 2577947"/>
              <a:gd name="connsiteX13" fmla="*/ 0 w 929902"/>
              <a:gd name="connsiteY13" fmla="*/ 2461709 h 2577947"/>
              <a:gd name="connsiteX14" fmla="*/ 371247 w 929902"/>
              <a:gd name="connsiteY14" fmla="*/ 2347833 h 2577947"/>
              <a:gd name="connsiteX15" fmla="*/ 439633 w 929902"/>
              <a:gd name="connsiteY15" fmla="*/ 2346109 h 2577947"/>
              <a:gd name="connsiteX16" fmla="*/ 439633 w 929902"/>
              <a:gd name="connsiteY16" fmla="*/ 2104784 h 2577947"/>
              <a:gd name="connsiteX17" fmla="*/ 439633 w 929902"/>
              <a:gd name="connsiteY17" fmla="*/ 945163 h 2577947"/>
              <a:gd name="connsiteX18" fmla="*/ 439633 w 929902"/>
              <a:gd name="connsiteY18" fmla="*/ 904583 h 2577947"/>
              <a:gd name="connsiteX19" fmla="*/ 426891 w 929902"/>
              <a:gd name="connsiteY19" fmla="*/ 904583 h 2577947"/>
              <a:gd name="connsiteX20" fmla="*/ 215147 w 929902"/>
              <a:gd name="connsiteY20" fmla="*/ 904583 h 2577947"/>
              <a:gd name="connsiteX21" fmla="*/ 16113 w 929902"/>
              <a:gd name="connsiteY21" fmla="*/ 701160 h 2577947"/>
              <a:gd name="connsiteX22" fmla="*/ 16113 w 929902"/>
              <a:gd name="connsiteY22" fmla="*/ 203423 h 2577947"/>
              <a:gd name="connsiteX23" fmla="*/ 215147 w 929902"/>
              <a:gd name="connsiteY23" fmla="*/ 0 h 257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29902" h="2577947">
                <a:moveTo>
                  <a:pt x="215147" y="0"/>
                </a:moveTo>
                <a:cubicBezTo>
                  <a:pt x="717059" y="0"/>
                  <a:pt x="717059" y="0"/>
                  <a:pt x="717059" y="0"/>
                </a:cubicBezTo>
                <a:cubicBezTo>
                  <a:pt x="829556" y="0"/>
                  <a:pt x="916093" y="90891"/>
                  <a:pt x="916093" y="203423"/>
                </a:cubicBezTo>
                <a:lnTo>
                  <a:pt x="916093" y="701160"/>
                </a:lnTo>
                <a:cubicBezTo>
                  <a:pt x="916093" y="813692"/>
                  <a:pt x="829556" y="904583"/>
                  <a:pt x="717059" y="904583"/>
                </a:cubicBezTo>
                <a:cubicBezTo>
                  <a:pt x="654320" y="904583"/>
                  <a:pt x="599423" y="904583"/>
                  <a:pt x="551389" y="904583"/>
                </a:cubicBezTo>
                <a:lnTo>
                  <a:pt x="492574" y="904583"/>
                </a:lnTo>
                <a:lnTo>
                  <a:pt x="492574" y="1140819"/>
                </a:lnTo>
                <a:cubicBezTo>
                  <a:pt x="492574" y="1794621"/>
                  <a:pt x="492574" y="2121522"/>
                  <a:pt x="492574" y="2284973"/>
                </a:cubicBezTo>
                <a:lnTo>
                  <a:pt x="492574" y="2346167"/>
                </a:lnTo>
                <a:lnTo>
                  <a:pt x="558655" y="2347833"/>
                </a:lnTo>
                <a:cubicBezTo>
                  <a:pt x="770525" y="2358672"/>
                  <a:pt x="929902" y="2405538"/>
                  <a:pt x="929902" y="2461709"/>
                </a:cubicBezTo>
                <a:cubicBezTo>
                  <a:pt x="929902" y="2525905"/>
                  <a:pt x="721736" y="2577947"/>
                  <a:pt x="464951" y="2577947"/>
                </a:cubicBezTo>
                <a:cubicBezTo>
                  <a:pt x="208166" y="2577947"/>
                  <a:pt x="0" y="2525905"/>
                  <a:pt x="0" y="2461709"/>
                </a:cubicBezTo>
                <a:cubicBezTo>
                  <a:pt x="0" y="2405538"/>
                  <a:pt x="159377" y="2358672"/>
                  <a:pt x="371247" y="2347833"/>
                </a:cubicBezTo>
                <a:lnTo>
                  <a:pt x="439633" y="2346109"/>
                </a:lnTo>
                <a:lnTo>
                  <a:pt x="439633" y="2104784"/>
                </a:lnTo>
                <a:cubicBezTo>
                  <a:pt x="439633" y="1367228"/>
                  <a:pt x="439633" y="1067206"/>
                  <a:pt x="439633" y="945163"/>
                </a:cubicBezTo>
                <a:lnTo>
                  <a:pt x="439633" y="904583"/>
                </a:lnTo>
                <a:lnTo>
                  <a:pt x="426891" y="904583"/>
                </a:lnTo>
                <a:cubicBezTo>
                  <a:pt x="215147" y="904583"/>
                  <a:pt x="215147" y="904583"/>
                  <a:pt x="215147" y="904583"/>
                </a:cubicBezTo>
                <a:cubicBezTo>
                  <a:pt x="106976" y="904583"/>
                  <a:pt x="16113" y="813692"/>
                  <a:pt x="16113" y="701160"/>
                </a:cubicBezTo>
                <a:cubicBezTo>
                  <a:pt x="16113" y="203423"/>
                  <a:pt x="16113" y="203423"/>
                  <a:pt x="16113" y="203423"/>
                </a:cubicBezTo>
                <a:cubicBezTo>
                  <a:pt x="16113" y="90891"/>
                  <a:pt x="106976" y="0"/>
                  <a:pt x="21514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71" name="Freeform 34">
            <a:extLst>
              <a:ext uri="{FF2B5EF4-FFF2-40B4-BE49-F238E27FC236}">
                <a16:creationId xmlns:a16="http://schemas.microsoft.com/office/drawing/2014/main" id="{D16A31EF-F23A-4E96-A06A-22035FF523A8}"/>
              </a:ext>
            </a:extLst>
          </p:cNvPr>
          <p:cNvSpPr>
            <a:spLocks/>
          </p:cNvSpPr>
          <p:nvPr/>
        </p:nvSpPr>
        <p:spPr bwMode="auto">
          <a:xfrm>
            <a:off x="6889738" y="3488297"/>
            <a:ext cx="505808" cy="509260"/>
          </a:xfrm>
          <a:custGeom>
            <a:avLst/>
            <a:gdLst>
              <a:gd name="T0" fmla="*/ 156 w 156"/>
              <a:gd name="T1" fmla="*/ 122 h 157"/>
              <a:gd name="T2" fmla="*/ 121 w 156"/>
              <a:gd name="T3" fmla="*/ 157 h 157"/>
              <a:gd name="T4" fmla="*/ 35 w 156"/>
              <a:gd name="T5" fmla="*/ 157 h 157"/>
              <a:gd name="T6" fmla="*/ 0 w 156"/>
              <a:gd name="T7" fmla="*/ 122 h 157"/>
              <a:gd name="T8" fmla="*/ 0 w 156"/>
              <a:gd name="T9" fmla="*/ 35 h 157"/>
              <a:gd name="T10" fmla="*/ 35 w 156"/>
              <a:gd name="T11" fmla="*/ 0 h 157"/>
              <a:gd name="T12" fmla="*/ 121 w 156"/>
              <a:gd name="T13" fmla="*/ 0 h 157"/>
              <a:gd name="T14" fmla="*/ 156 w 156"/>
              <a:gd name="T15" fmla="*/ 35 h 157"/>
              <a:gd name="T16" fmla="*/ 156 w 156"/>
              <a:gd name="T17" fmla="*/ 122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57">
                <a:moveTo>
                  <a:pt x="156" y="122"/>
                </a:moveTo>
                <a:cubicBezTo>
                  <a:pt x="156" y="141"/>
                  <a:pt x="141" y="157"/>
                  <a:pt x="121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16" y="157"/>
                  <a:pt x="0" y="141"/>
                  <a:pt x="0" y="12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41" y="0"/>
                  <a:pt x="156" y="16"/>
                  <a:pt x="156" y="35"/>
                </a:cubicBezTo>
                <a:lnTo>
                  <a:pt x="156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BB0C7FD-5F2D-437B-8D32-5E442B4A6C17}"/>
              </a:ext>
            </a:extLst>
          </p:cNvPr>
          <p:cNvSpPr txBox="1"/>
          <p:nvPr/>
        </p:nvSpPr>
        <p:spPr>
          <a:xfrm>
            <a:off x="2915789" y="1348026"/>
            <a:ext cx="1098153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  <a:ea typeface="Segoe UI Black"/>
                <a:cs typeface="Segoe UI Light"/>
              </a:rPr>
              <a:t>RA-PDTIC</a:t>
            </a:r>
          </a:p>
          <a:p>
            <a:r>
              <a:rPr lang="en-US" sz="1400" b="1" dirty="0">
                <a:solidFill>
                  <a:srgbClr val="404040"/>
                </a:solidFill>
                <a:ea typeface="Segoe UI Black"/>
                <a:cs typeface="Segoe UI Light"/>
              </a:rPr>
              <a:t>31/Jan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4400BA9-C17A-4C7D-8F18-D589E1019E53}"/>
              </a:ext>
            </a:extLst>
          </p:cNvPr>
          <p:cNvSpPr txBox="1"/>
          <p:nvPr/>
        </p:nvSpPr>
        <p:spPr>
          <a:xfrm>
            <a:off x="3648110" y="2194258"/>
            <a:ext cx="1313812" cy="5924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dirty="0" err="1">
                <a:solidFill>
                  <a:srgbClr val="404040"/>
                </a:solidFill>
                <a:ea typeface="Segoe UI Black"/>
                <a:cs typeface="Segoe UI Light"/>
              </a:rPr>
              <a:t>Resultados</a:t>
            </a:r>
            <a:r>
              <a:rPr lang="en-US" sz="1400" b="1" dirty="0">
                <a:solidFill>
                  <a:srgbClr val="404040"/>
                </a:solidFill>
                <a:ea typeface="Segoe UI Black"/>
                <a:cs typeface="Segoe UI Light"/>
              </a:rPr>
              <a:t> 2021</a:t>
            </a:r>
          </a:p>
          <a:p>
            <a:r>
              <a:rPr lang="en-US" sz="1400" b="1" dirty="0">
                <a:solidFill>
                  <a:srgbClr val="404040"/>
                </a:solidFill>
                <a:ea typeface="Segoe UI Black"/>
                <a:cs typeface="Segoe UI Light"/>
              </a:rPr>
              <a:t>25/</a:t>
            </a:r>
            <a:r>
              <a:rPr lang="en-US" sz="1400" b="1" dirty="0" err="1">
                <a:solidFill>
                  <a:srgbClr val="404040"/>
                </a:solidFill>
                <a:ea typeface="Segoe UI Black"/>
                <a:cs typeface="Segoe UI Light"/>
              </a:rPr>
              <a:t>Fev</a:t>
            </a:r>
            <a:endParaRPr lang="en-US" sz="1400" b="1" dirty="0">
              <a:solidFill>
                <a:srgbClr val="404040"/>
              </a:solidFill>
              <a:ea typeface="Segoe UI Black"/>
              <a:cs typeface="Segoe UI Light"/>
            </a:endParaRPr>
          </a:p>
          <a:p>
            <a:endParaRPr lang="en-US" sz="1050" b="1" dirty="0">
              <a:solidFill>
                <a:srgbClr val="404040"/>
              </a:solidFill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B032E42-8ABF-49B6-9F8A-A41B63928A93}"/>
              </a:ext>
            </a:extLst>
          </p:cNvPr>
          <p:cNvSpPr txBox="1"/>
          <p:nvPr/>
        </p:nvSpPr>
        <p:spPr>
          <a:xfrm>
            <a:off x="4775017" y="3024439"/>
            <a:ext cx="1098153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  <a:ea typeface="Segoe UI Black"/>
                <a:cs typeface="Segoe UI Light"/>
              </a:rPr>
              <a:t>Ações/Metas</a:t>
            </a:r>
          </a:p>
          <a:p>
            <a:r>
              <a:rPr lang="en-US" sz="1400" b="1" dirty="0" err="1">
                <a:solidFill>
                  <a:srgbClr val="404040"/>
                </a:solidFill>
                <a:ea typeface="Segoe UI Black"/>
                <a:cs typeface="Segoe UI Light"/>
              </a:rPr>
              <a:t>Revistas</a:t>
            </a:r>
            <a:endParaRPr lang="en-US" sz="1400" b="1" dirty="0">
              <a:solidFill>
                <a:srgbClr val="404040"/>
              </a:solidFill>
              <a:ea typeface="Segoe UI Black"/>
              <a:cs typeface="Segoe UI Light"/>
            </a:endParaRPr>
          </a:p>
          <a:p>
            <a:r>
              <a:rPr lang="en-US" sz="1400" b="1" dirty="0">
                <a:solidFill>
                  <a:srgbClr val="404040"/>
                </a:solidFill>
                <a:ea typeface="Segoe UI Black"/>
                <a:cs typeface="Segoe UI Light"/>
              </a:rPr>
              <a:t>11/Mar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F23938-2DD4-4484-9AC3-24EAB6519430}"/>
              </a:ext>
            </a:extLst>
          </p:cNvPr>
          <p:cNvSpPr txBox="1"/>
          <p:nvPr/>
        </p:nvSpPr>
        <p:spPr>
          <a:xfrm>
            <a:off x="6217926" y="2395596"/>
            <a:ext cx="141445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dirty="0" err="1">
                <a:solidFill>
                  <a:srgbClr val="404040"/>
                </a:solidFill>
                <a:ea typeface="Segoe UI Black"/>
                <a:cs typeface="Segoe UI Light"/>
              </a:rPr>
              <a:t>Minuta</a:t>
            </a:r>
            <a:r>
              <a:rPr lang="en-US" sz="1400" b="1" dirty="0">
                <a:solidFill>
                  <a:srgbClr val="404040"/>
                </a:solidFill>
                <a:ea typeface="Segoe UI Black"/>
                <a:cs typeface="Segoe UI Light"/>
              </a:rPr>
              <a:t> </a:t>
            </a:r>
            <a:r>
              <a:rPr lang="en-US" sz="1400" b="1" dirty="0" err="1">
                <a:solidFill>
                  <a:srgbClr val="404040"/>
                </a:solidFill>
                <a:ea typeface="Segoe UI Black"/>
                <a:cs typeface="Segoe UI Light"/>
              </a:rPr>
              <a:t>finalizada</a:t>
            </a:r>
            <a:endParaRPr lang="en-US" sz="1400" b="1" dirty="0">
              <a:solidFill>
                <a:srgbClr val="404040"/>
              </a:solidFill>
              <a:ea typeface="Segoe UI Black"/>
              <a:cs typeface="Segoe UI Light"/>
            </a:endParaRPr>
          </a:p>
          <a:p>
            <a:r>
              <a:rPr lang="en-US" sz="1400" b="1" dirty="0">
                <a:solidFill>
                  <a:srgbClr val="404040"/>
                </a:solidFill>
                <a:ea typeface="Segoe UI Black"/>
                <a:cs typeface="Segoe UI Light"/>
              </a:rPr>
              <a:t>25/Mar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2DDD0DC-2D4B-4722-87B5-FEB9E37F698A}"/>
              </a:ext>
            </a:extLst>
          </p:cNvPr>
          <p:cNvSpPr txBox="1"/>
          <p:nvPr/>
        </p:nvSpPr>
        <p:spPr>
          <a:xfrm>
            <a:off x="7574105" y="3527484"/>
            <a:ext cx="119879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dirty="0" err="1">
                <a:solidFill>
                  <a:srgbClr val="404040"/>
                </a:solidFill>
                <a:ea typeface="Segoe UI Black"/>
                <a:cs typeface="Segoe UI Light"/>
              </a:rPr>
              <a:t>Aprovação</a:t>
            </a:r>
            <a:r>
              <a:rPr lang="en-US" sz="1400" b="1" dirty="0">
                <a:solidFill>
                  <a:srgbClr val="404040"/>
                </a:solidFill>
                <a:ea typeface="Segoe UI Black"/>
                <a:cs typeface="Segoe UI Light"/>
              </a:rPr>
              <a:t> CGD</a:t>
            </a:r>
          </a:p>
          <a:p>
            <a:r>
              <a:rPr lang="en-US" sz="1400" b="1" dirty="0">
                <a:solidFill>
                  <a:srgbClr val="404040"/>
                </a:solidFill>
                <a:ea typeface="Segoe UI Black"/>
                <a:cs typeface="Segoe UI Light"/>
              </a:rPr>
              <a:t>30/Mar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4133705-3A44-4DD6-87E4-AADD554AD628}"/>
              </a:ext>
            </a:extLst>
          </p:cNvPr>
          <p:cNvGrpSpPr/>
          <p:nvPr/>
        </p:nvGrpSpPr>
        <p:grpSpPr>
          <a:xfrm>
            <a:off x="4346173" y="3239851"/>
            <a:ext cx="215504" cy="215504"/>
            <a:chOff x="4319588" y="2492375"/>
            <a:chExt cx="287338" cy="287338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22" name="Freeform 372">
              <a:extLst>
                <a:ext uri="{FF2B5EF4-FFF2-40B4-BE49-F238E27FC236}">
                  <a16:creationId xmlns:a16="http://schemas.microsoft.com/office/drawing/2014/main" id="{3267A44F-158E-446B-A733-1AEA3705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373">
              <a:extLst>
                <a:ext uri="{FF2B5EF4-FFF2-40B4-BE49-F238E27FC236}">
                  <a16:creationId xmlns:a16="http://schemas.microsoft.com/office/drawing/2014/main" id="{0A16245D-66EA-437C-B7AE-5CA3A78A1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69F0DA6-7FDD-438C-9D97-4B34F1B9D9EB}"/>
              </a:ext>
            </a:extLst>
          </p:cNvPr>
          <p:cNvGrpSpPr/>
          <p:nvPr/>
        </p:nvGrpSpPr>
        <p:grpSpPr>
          <a:xfrm>
            <a:off x="5683195" y="2488909"/>
            <a:ext cx="215504" cy="215504"/>
            <a:chOff x="4319588" y="4213225"/>
            <a:chExt cx="287338" cy="287338"/>
          </a:xfr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25" name="Freeform 421">
              <a:extLst>
                <a:ext uri="{FF2B5EF4-FFF2-40B4-BE49-F238E27FC236}">
                  <a16:creationId xmlns:a16="http://schemas.microsoft.com/office/drawing/2014/main" id="{ED8BFC4A-AD7A-450C-9436-61A3550C9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4213225"/>
              <a:ext cx="134938" cy="133350"/>
            </a:xfrm>
            <a:custGeom>
              <a:avLst/>
              <a:gdLst>
                <a:gd name="T0" fmla="*/ 15 w 422"/>
                <a:gd name="T1" fmla="*/ 422 h 422"/>
                <a:gd name="T2" fmla="*/ 407 w 422"/>
                <a:gd name="T3" fmla="*/ 422 h 422"/>
                <a:gd name="T4" fmla="*/ 409 w 422"/>
                <a:gd name="T5" fmla="*/ 421 h 422"/>
                <a:gd name="T6" fmla="*/ 412 w 422"/>
                <a:gd name="T7" fmla="*/ 421 h 422"/>
                <a:gd name="T8" fmla="*/ 414 w 422"/>
                <a:gd name="T9" fmla="*/ 419 h 422"/>
                <a:gd name="T10" fmla="*/ 416 w 422"/>
                <a:gd name="T11" fmla="*/ 417 h 422"/>
                <a:gd name="T12" fmla="*/ 419 w 422"/>
                <a:gd name="T13" fmla="*/ 414 h 422"/>
                <a:gd name="T14" fmla="*/ 420 w 422"/>
                <a:gd name="T15" fmla="*/ 412 h 422"/>
                <a:gd name="T16" fmla="*/ 421 w 422"/>
                <a:gd name="T17" fmla="*/ 409 h 422"/>
                <a:gd name="T18" fmla="*/ 422 w 422"/>
                <a:gd name="T19" fmla="*/ 407 h 422"/>
                <a:gd name="T20" fmla="*/ 421 w 422"/>
                <a:gd name="T21" fmla="*/ 386 h 422"/>
                <a:gd name="T22" fmla="*/ 420 w 422"/>
                <a:gd name="T23" fmla="*/ 365 h 422"/>
                <a:gd name="T24" fmla="*/ 416 w 422"/>
                <a:gd name="T25" fmla="*/ 345 h 422"/>
                <a:gd name="T26" fmla="*/ 413 w 422"/>
                <a:gd name="T27" fmla="*/ 324 h 422"/>
                <a:gd name="T28" fmla="*/ 409 w 422"/>
                <a:gd name="T29" fmla="*/ 305 h 422"/>
                <a:gd name="T30" fmla="*/ 403 w 422"/>
                <a:gd name="T31" fmla="*/ 286 h 422"/>
                <a:gd name="T32" fmla="*/ 397 w 422"/>
                <a:gd name="T33" fmla="*/ 266 h 422"/>
                <a:gd name="T34" fmla="*/ 390 w 422"/>
                <a:gd name="T35" fmla="*/ 248 h 422"/>
                <a:gd name="T36" fmla="*/ 381 w 422"/>
                <a:gd name="T37" fmla="*/ 230 h 422"/>
                <a:gd name="T38" fmla="*/ 372 w 422"/>
                <a:gd name="T39" fmla="*/ 213 h 422"/>
                <a:gd name="T40" fmla="*/ 363 w 422"/>
                <a:gd name="T41" fmla="*/ 196 h 422"/>
                <a:gd name="T42" fmla="*/ 352 w 422"/>
                <a:gd name="T43" fmla="*/ 180 h 422"/>
                <a:gd name="T44" fmla="*/ 340 w 422"/>
                <a:gd name="T45" fmla="*/ 163 h 422"/>
                <a:gd name="T46" fmla="*/ 329 w 422"/>
                <a:gd name="T47" fmla="*/ 148 h 422"/>
                <a:gd name="T48" fmla="*/ 316 w 422"/>
                <a:gd name="T49" fmla="*/ 133 h 422"/>
                <a:gd name="T50" fmla="*/ 302 w 422"/>
                <a:gd name="T51" fmla="*/ 119 h 422"/>
                <a:gd name="T52" fmla="*/ 288 w 422"/>
                <a:gd name="T53" fmla="*/ 106 h 422"/>
                <a:gd name="T54" fmla="*/ 274 w 422"/>
                <a:gd name="T55" fmla="*/ 93 h 422"/>
                <a:gd name="T56" fmla="*/ 258 w 422"/>
                <a:gd name="T57" fmla="*/ 81 h 422"/>
                <a:gd name="T58" fmla="*/ 242 w 422"/>
                <a:gd name="T59" fmla="*/ 69 h 422"/>
                <a:gd name="T60" fmla="*/ 226 w 422"/>
                <a:gd name="T61" fmla="*/ 59 h 422"/>
                <a:gd name="T62" fmla="*/ 208 w 422"/>
                <a:gd name="T63" fmla="*/ 49 h 422"/>
                <a:gd name="T64" fmla="*/ 191 w 422"/>
                <a:gd name="T65" fmla="*/ 40 h 422"/>
                <a:gd name="T66" fmla="*/ 173 w 422"/>
                <a:gd name="T67" fmla="*/ 32 h 422"/>
                <a:gd name="T68" fmla="*/ 155 w 422"/>
                <a:gd name="T69" fmla="*/ 25 h 422"/>
                <a:gd name="T70" fmla="*/ 135 w 422"/>
                <a:gd name="T71" fmla="*/ 19 h 422"/>
                <a:gd name="T72" fmla="*/ 116 w 422"/>
                <a:gd name="T73" fmla="*/ 13 h 422"/>
                <a:gd name="T74" fmla="*/ 97 w 422"/>
                <a:gd name="T75" fmla="*/ 8 h 422"/>
                <a:gd name="T76" fmla="*/ 76 w 422"/>
                <a:gd name="T77" fmla="*/ 5 h 422"/>
                <a:gd name="T78" fmla="*/ 56 w 422"/>
                <a:gd name="T79" fmla="*/ 3 h 422"/>
                <a:gd name="T80" fmla="*/ 36 w 422"/>
                <a:gd name="T81" fmla="*/ 0 h 422"/>
                <a:gd name="T82" fmla="*/ 15 w 422"/>
                <a:gd name="T83" fmla="*/ 0 h 422"/>
                <a:gd name="T84" fmla="*/ 12 w 422"/>
                <a:gd name="T85" fmla="*/ 0 h 422"/>
                <a:gd name="T86" fmla="*/ 9 w 422"/>
                <a:gd name="T87" fmla="*/ 2 h 422"/>
                <a:gd name="T88" fmla="*/ 7 w 422"/>
                <a:gd name="T89" fmla="*/ 3 h 422"/>
                <a:gd name="T90" fmla="*/ 5 w 422"/>
                <a:gd name="T91" fmla="*/ 5 h 422"/>
                <a:gd name="T92" fmla="*/ 2 w 422"/>
                <a:gd name="T93" fmla="*/ 7 h 422"/>
                <a:gd name="T94" fmla="*/ 1 w 422"/>
                <a:gd name="T95" fmla="*/ 9 h 422"/>
                <a:gd name="T96" fmla="*/ 0 w 422"/>
                <a:gd name="T97" fmla="*/ 12 h 422"/>
                <a:gd name="T98" fmla="*/ 0 w 422"/>
                <a:gd name="T99" fmla="*/ 15 h 422"/>
                <a:gd name="T100" fmla="*/ 0 w 422"/>
                <a:gd name="T101" fmla="*/ 406 h 422"/>
                <a:gd name="T102" fmla="*/ 0 w 422"/>
                <a:gd name="T103" fmla="*/ 409 h 422"/>
                <a:gd name="T104" fmla="*/ 1 w 422"/>
                <a:gd name="T105" fmla="*/ 412 h 422"/>
                <a:gd name="T106" fmla="*/ 2 w 422"/>
                <a:gd name="T107" fmla="*/ 414 h 422"/>
                <a:gd name="T108" fmla="*/ 5 w 422"/>
                <a:gd name="T109" fmla="*/ 417 h 422"/>
                <a:gd name="T110" fmla="*/ 7 w 422"/>
                <a:gd name="T111" fmla="*/ 419 h 422"/>
                <a:gd name="T112" fmla="*/ 9 w 422"/>
                <a:gd name="T113" fmla="*/ 421 h 422"/>
                <a:gd name="T114" fmla="*/ 12 w 422"/>
                <a:gd name="T115" fmla="*/ 421 h 422"/>
                <a:gd name="T116" fmla="*/ 15 w 422"/>
                <a:gd name="T117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2" h="422">
                  <a:moveTo>
                    <a:pt x="15" y="422"/>
                  </a:moveTo>
                  <a:lnTo>
                    <a:pt x="407" y="422"/>
                  </a:lnTo>
                  <a:lnTo>
                    <a:pt x="409" y="421"/>
                  </a:lnTo>
                  <a:lnTo>
                    <a:pt x="412" y="421"/>
                  </a:lnTo>
                  <a:lnTo>
                    <a:pt x="414" y="419"/>
                  </a:lnTo>
                  <a:lnTo>
                    <a:pt x="416" y="417"/>
                  </a:lnTo>
                  <a:lnTo>
                    <a:pt x="419" y="414"/>
                  </a:lnTo>
                  <a:lnTo>
                    <a:pt x="420" y="412"/>
                  </a:lnTo>
                  <a:lnTo>
                    <a:pt x="421" y="409"/>
                  </a:lnTo>
                  <a:lnTo>
                    <a:pt x="422" y="407"/>
                  </a:lnTo>
                  <a:lnTo>
                    <a:pt x="421" y="386"/>
                  </a:lnTo>
                  <a:lnTo>
                    <a:pt x="420" y="365"/>
                  </a:lnTo>
                  <a:lnTo>
                    <a:pt x="416" y="345"/>
                  </a:lnTo>
                  <a:lnTo>
                    <a:pt x="413" y="324"/>
                  </a:lnTo>
                  <a:lnTo>
                    <a:pt x="409" y="305"/>
                  </a:lnTo>
                  <a:lnTo>
                    <a:pt x="403" y="286"/>
                  </a:lnTo>
                  <a:lnTo>
                    <a:pt x="397" y="266"/>
                  </a:lnTo>
                  <a:lnTo>
                    <a:pt x="390" y="248"/>
                  </a:lnTo>
                  <a:lnTo>
                    <a:pt x="381" y="230"/>
                  </a:lnTo>
                  <a:lnTo>
                    <a:pt x="372" y="213"/>
                  </a:lnTo>
                  <a:lnTo>
                    <a:pt x="363" y="196"/>
                  </a:lnTo>
                  <a:lnTo>
                    <a:pt x="352" y="180"/>
                  </a:lnTo>
                  <a:lnTo>
                    <a:pt x="340" y="163"/>
                  </a:lnTo>
                  <a:lnTo>
                    <a:pt x="329" y="148"/>
                  </a:lnTo>
                  <a:lnTo>
                    <a:pt x="316" y="133"/>
                  </a:lnTo>
                  <a:lnTo>
                    <a:pt x="302" y="119"/>
                  </a:lnTo>
                  <a:lnTo>
                    <a:pt x="288" y="106"/>
                  </a:lnTo>
                  <a:lnTo>
                    <a:pt x="274" y="93"/>
                  </a:lnTo>
                  <a:lnTo>
                    <a:pt x="258" y="81"/>
                  </a:lnTo>
                  <a:lnTo>
                    <a:pt x="242" y="69"/>
                  </a:lnTo>
                  <a:lnTo>
                    <a:pt x="226" y="59"/>
                  </a:lnTo>
                  <a:lnTo>
                    <a:pt x="208" y="49"/>
                  </a:lnTo>
                  <a:lnTo>
                    <a:pt x="191" y="40"/>
                  </a:lnTo>
                  <a:lnTo>
                    <a:pt x="173" y="32"/>
                  </a:lnTo>
                  <a:lnTo>
                    <a:pt x="155" y="25"/>
                  </a:lnTo>
                  <a:lnTo>
                    <a:pt x="135" y="19"/>
                  </a:lnTo>
                  <a:lnTo>
                    <a:pt x="116" y="13"/>
                  </a:lnTo>
                  <a:lnTo>
                    <a:pt x="97" y="8"/>
                  </a:lnTo>
                  <a:lnTo>
                    <a:pt x="76" y="5"/>
                  </a:lnTo>
                  <a:lnTo>
                    <a:pt x="56" y="3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06"/>
                  </a:lnTo>
                  <a:lnTo>
                    <a:pt x="0" y="409"/>
                  </a:lnTo>
                  <a:lnTo>
                    <a:pt x="1" y="412"/>
                  </a:lnTo>
                  <a:lnTo>
                    <a:pt x="2" y="414"/>
                  </a:lnTo>
                  <a:lnTo>
                    <a:pt x="5" y="417"/>
                  </a:lnTo>
                  <a:lnTo>
                    <a:pt x="7" y="419"/>
                  </a:lnTo>
                  <a:lnTo>
                    <a:pt x="9" y="421"/>
                  </a:lnTo>
                  <a:lnTo>
                    <a:pt x="12" y="421"/>
                  </a:lnTo>
                  <a:lnTo>
                    <a:pt x="15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422">
              <a:extLst>
                <a:ext uri="{FF2B5EF4-FFF2-40B4-BE49-F238E27FC236}">
                  <a16:creationId xmlns:a16="http://schemas.microsoft.com/office/drawing/2014/main" id="{514E4520-CDE0-4A68-84FA-8F1880A84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4241800"/>
              <a:ext cx="220663" cy="258763"/>
            </a:xfrm>
            <a:custGeom>
              <a:avLst/>
              <a:gdLst>
                <a:gd name="T0" fmla="*/ 421 w 698"/>
                <a:gd name="T1" fmla="*/ 15 h 813"/>
                <a:gd name="T2" fmla="*/ 420 w 698"/>
                <a:gd name="T3" fmla="*/ 8 h 813"/>
                <a:gd name="T4" fmla="*/ 417 w 698"/>
                <a:gd name="T5" fmla="*/ 4 h 813"/>
                <a:gd name="T6" fmla="*/ 413 w 698"/>
                <a:gd name="T7" fmla="*/ 1 h 813"/>
                <a:gd name="T8" fmla="*/ 406 w 698"/>
                <a:gd name="T9" fmla="*/ 0 h 813"/>
                <a:gd name="T10" fmla="*/ 365 w 698"/>
                <a:gd name="T11" fmla="*/ 2 h 813"/>
                <a:gd name="T12" fmla="*/ 325 w 698"/>
                <a:gd name="T13" fmla="*/ 8 h 813"/>
                <a:gd name="T14" fmla="*/ 286 w 698"/>
                <a:gd name="T15" fmla="*/ 18 h 813"/>
                <a:gd name="T16" fmla="*/ 249 w 698"/>
                <a:gd name="T17" fmla="*/ 32 h 813"/>
                <a:gd name="T18" fmla="*/ 213 w 698"/>
                <a:gd name="T19" fmla="*/ 49 h 813"/>
                <a:gd name="T20" fmla="*/ 180 w 698"/>
                <a:gd name="T21" fmla="*/ 69 h 813"/>
                <a:gd name="T22" fmla="*/ 148 w 698"/>
                <a:gd name="T23" fmla="*/ 92 h 813"/>
                <a:gd name="T24" fmla="*/ 120 w 698"/>
                <a:gd name="T25" fmla="*/ 119 h 813"/>
                <a:gd name="T26" fmla="*/ 93 w 698"/>
                <a:gd name="T27" fmla="*/ 148 h 813"/>
                <a:gd name="T28" fmla="*/ 69 w 698"/>
                <a:gd name="T29" fmla="*/ 179 h 813"/>
                <a:gd name="T30" fmla="*/ 49 w 698"/>
                <a:gd name="T31" fmla="*/ 212 h 813"/>
                <a:gd name="T32" fmla="*/ 32 w 698"/>
                <a:gd name="T33" fmla="*/ 247 h 813"/>
                <a:gd name="T34" fmla="*/ 19 w 698"/>
                <a:gd name="T35" fmla="*/ 285 h 813"/>
                <a:gd name="T36" fmla="*/ 8 w 698"/>
                <a:gd name="T37" fmla="*/ 325 h 813"/>
                <a:gd name="T38" fmla="*/ 2 w 698"/>
                <a:gd name="T39" fmla="*/ 364 h 813"/>
                <a:gd name="T40" fmla="*/ 0 w 698"/>
                <a:gd name="T41" fmla="*/ 406 h 813"/>
                <a:gd name="T42" fmla="*/ 2 w 698"/>
                <a:gd name="T43" fmla="*/ 447 h 813"/>
                <a:gd name="T44" fmla="*/ 8 w 698"/>
                <a:gd name="T45" fmla="*/ 488 h 813"/>
                <a:gd name="T46" fmla="*/ 19 w 698"/>
                <a:gd name="T47" fmla="*/ 526 h 813"/>
                <a:gd name="T48" fmla="*/ 32 w 698"/>
                <a:gd name="T49" fmla="*/ 564 h 813"/>
                <a:gd name="T50" fmla="*/ 49 w 698"/>
                <a:gd name="T51" fmla="*/ 599 h 813"/>
                <a:gd name="T52" fmla="*/ 69 w 698"/>
                <a:gd name="T53" fmla="*/ 633 h 813"/>
                <a:gd name="T54" fmla="*/ 93 w 698"/>
                <a:gd name="T55" fmla="*/ 665 h 813"/>
                <a:gd name="T56" fmla="*/ 120 w 698"/>
                <a:gd name="T57" fmla="*/ 694 h 813"/>
                <a:gd name="T58" fmla="*/ 148 w 698"/>
                <a:gd name="T59" fmla="*/ 719 h 813"/>
                <a:gd name="T60" fmla="*/ 180 w 698"/>
                <a:gd name="T61" fmla="*/ 743 h 813"/>
                <a:gd name="T62" fmla="*/ 213 w 698"/>
                <a:gd name="T63" fmla="*/ 763 h 813"/>
                <a:gd name="T64" fmla="*/ 249 w 698"/>
                <a:gd name="T65" fmla="*/ 780 h 813"/>
                <a:gd name="T66" fmla="*/ 286 w 698"/>
                <a:gd name="T67" fmla="*/ 794 h 813"/>
                <a:gd name="T68" fmla="*/ 325 w 698"/>
                <a:gd name="T69" fmla="*/ 804 h 813"/>
                <a:gd name="T70" fmla="*/ 365 w 698"/>
                <a:gd name="T71" fmla="*/ 810 h 813"/>
                <a:gd name="T72" fmla="*/ 406 w 698"/>
                <a:gd name="T73" fmla="*/ 813 h 813"/>
                <a:gd name="T74" fmla="*/ 447 w 698"/>
                <a:gd name="T75" fmla="*/ 810 h 813"/>
                <a:gd name="T76" fmla="*/ 487 w 698"/>
                <a:gd name="T77" fmla="*/ 804 h 813"/>
                <a:gd name="T78" fmla="*/ 525 w 698"/>
                <a:gd name="T79" fmla="*/ 794 h 813"/>
                <a:gd name="T80" fmla="*/ 562 w 698"/>
                <a:gd name="T81" fmla="*/ 782 h 813"/>
                <a:gd name="T82" fmla="*/ 598 w 698"/>
                <a:gd name="T83" fmla="*/ 764 h 813"/>
                <a:gd name="T84" fmla="*/ 632 w 698"/>
                <a:gd name="T85" fmla="*/ 744 h 813"/>
                <a:gd name="T86" fmla="*/ 664 w 698"/>
                <a:gd name="T87" fmla="*/ 720 h 813"/>
                <a:gd name="T88" fmla="*/ 694 w 698"/>
                <a:gd name="T89" fmla="*/ 694 h 813"/>
                <a:gd name="T90" fmla="*/ 697 w 698"/>
                <a:gd name="T91" fmla="*/ 688 h 813"/>
                <a:gd name="T92" fmla="*/ 698 w 698"/>
                <a:gd name="T93" fmla="*/ 683 h 813"/>
                <a:gd name="T94" fmla="*/ 697 w 698"/>
                <a:gd name="T95" fmla="*/ 676 h 813"/>
                <a:gd name="T96" fmla="*/ 694 w 698"/>
                <a:gd name="T97" fmla="*/ 67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8" h="813">
                  <a:moveTo>
                    <a:pt x="421" y="400"/>
                  </a:moveTo>
                  <a:lnTo>
                    <a:pt x="421" y="15"/>
                  </a:lnTo>
                  <a:lnTo>
                    <a:pt x="421" y="11"/>
                  </a:lnTo>
                  <a:lnTo>
                    <a:pt x="420" y="8"/>
                  </a:lnTo>
                  <a:lnTo>
                    <a:pt x="419" y="6"/>
                  </a:lnTo>
                  <a:lnTo>
                    <a:pt x="417" y="4"/>
                  </a:lnTo>
                  <a:lnTo>
                    <a:pt x="415" y="2"/>
                  </a:lnTo>
                  <a:lnTo>
                    <a:pt x="413" y="1"/>
                  </a:lnTo>
                  <a:lnTo>
                    <a:pt x="409" y="0"/>
                  </a:lnTo>
                  <a:lnTo>
                    <a:pt x="406" y="0"/>
                  </a:lnTo>
                  <a:lnTo>
                    <a:pt x="386" y="0"/>
                  </a:lnTo>
                  <a:lnTo>
                    <a:pt x="365" y="2"/>
                  </a:lnTo>
                  <a:lnTo>
                    <a:pt x="345" y="4"/>
                  </a:lnTo>
                  <a:lnTo>
                    <a:pt x="325" y="8"/>
                  </a:lnTo>
                  <a:lnTo>
                    <a:pt x="305" y="12"/>
                  </a:lnTo>
                  <a:lnTo>
                    <a:pt x="286" y="18"/>
                  </a:lnTo>
                  <a:lnTo>
                    <a:pt x="267" y="24"/>
                  </a:lnTo>
                  <a:lnTo>
                    <a:pt x="249" y="32"/>
                  </a:lnTo>
                  <a:lnTo>
                    <a:pt x="230" y="39"/>
                  </a:lnTo>
                  <a:lnTo>
                    <a:pt x="213" y="49"/>
                  </a:lnTo>
                  <a:lnTo>
                    <a:pt x="196" y="59"/>
                  </a:lnTo>
                  <a:lnTo>
                    <a:pt x="180" y="69"/>
                  </a:lnTo>
                  <a:lnTo>
                    <a:pt x="164" y="80"/>
                  </a:lnTo>
                  <a:lnTo>
                    <a:pt x="148" y="92"/>
                  </a:lnTo>
                  <a:lnTo>
                    <a:pt x="134" y="105"/>
                  </a:lnTo>
                  <a:lnTo>
                    <a:pt x="120" y="119"/>
                  </a:lnTo>
                  <a:lnTo>
                    <a:pt x="106" y="133"/>
                  </a:lnTo>
                  <a:lnTo>
                    <a:pt x="93" y="148"/>
                  </a:lnTo>
                  <a:lnTo>
                    <a:pt x="81" y="163"/>
                  </a:lnTo>
                  <a:lnTo>
                    <a:pt x="69" y="179"/>
                  </a:lnTo>
                  <a:lnTo>
                    <a:pt x="59" y="195"/>
                  </a:lnTo>
                  <a:lnTo>
                    <a:pt x="49" y="212"/>
                  </a:lnTo>
                  <a:lnTo>
                    <a:pt x="40" y="230"/>
                  </a:lnTo>
                  <a:lnTo>
                    <a:pt x="32" y="247"/>
                  </a:lnTo>
                  <a:lnTo>
                    <a:pt x="24" y="267"/>
                  </a:lnTo>
                  <a:lnTo>
                    <a:pt x="19" y="285"/>
                  </a:lnTo>
                  <a:lnTo>
                    <a:pt x="13" y="304"/>
                  </a:lnTo>
                  <a:lnTo>
                    <a:pt x="8" y="325"/>
                  </a:lnTo>
                  <a:lnTo>
                    <a:pt x="5" y="344"/>
                  </a:lnTo>
                  <a:lnTo>
                    <a:pt x="2" y="364"/>
                  </a:lnTo>
                  <a:lnTo>
                    <a:pt x="1" y="385"/>
                  </a:lnTo>
                  <a:lnTo>
                    <a:pt x="0" y="406"/>
                  </a:lnTo>
                  <a:lnTo>
                    <a:pt x="1" y="426"/>
                  </a:lnTo>
                  <a:lnTo>
                    <a:pt x="2" y="447"/>
                  </a:lnTo>
                  <a:lnTo>
                    <a:pt x="5" y="467"/>
                  </a:lnTo>
                  <a:lnTo>
                    <a:pt x="8" y="488"/>
                  </a:lnTo>
                  <a:lnTo>
                    <a:pt x="13" y="507"/>
                  </a:lnTo>
                  <a:lnTo>
                    <a:pt x="19" y="526"/>
                  </a:lnTo>
                  <a:lnTo>
                    <a:pt x="24" y="546"/>
                  </a:lnTo>
                  <a:lnTo>
                    <a:pt x="32" y="564"/>
                  </a:lnTo>
                  <a:lnTo>
                    <a:pt x="40" y="582"/>
                  </a:lnTo>
                  <a:lnTo>
                    <a:pt x="49" y="599"/>
                  </a:lnTo>
                  <a:lnTo>
                    <a:pt x="59" y="616"/>
                  </a:lnTo>
                  <a:lnTo>
                    <a:pt x="69" y="633"/>
                  </a:lnTo>
                  <a:lnTo>
                    <a:pt x="81" y="649"/>
                  </a:lnTo>
                  <a:lnTo>
                    <a:pt x="93" y="665"/>
                  </a:lnTo>
                  <a:lnTo>
                    <a:pt x="106" y="679"/>
                  </a:lnTo>
                  <a:lnTo>
                    <a:pt x="120" y="694"/>
                  </a:lnTo>
                  <a:lnTo>
                    <a:pt x="134" y="706"/>
                  </a:lnTo>
                  <a:lnTo>
                    <a:pt x="148" y="719"/>
                  </a:lnTo>
                  <a:lnTo>
                    <a:pt x="164" y="731"/>
                  </a:lnTo>
                  <a:lnTo>
                    <a:pt x="180" y="743"/>
                  </a:lnTo>
                  <a:lnTo>
                    <a:pt x="196" y="754"/>
                  </a:lnTo>
                  <a:lnTo>
                    <a:pt x="213" y="763"/>
                  </a:lnTo>
                  <a:lnTo>
                    <a:pt x="230" y="772"/>
                  </a:lnTo>
                  <a:lnTo>
                    <a:pt x="249" y="780"/>
                  </a:lnTo>
                  <a:lnTo>
                    <a:pt x="267" y="788"/>
                  </a:lnTo>
                  <a:lnTo>
                    <a:pt x="286" y="794"/>
                  </a:lnTo>
                  <a:lnTo>
                    <a:pt x="305" y="800"/>
                  </a:lnTo>
                  <a:lnTo>
                    <a:pt x="325" y="804"/>
                  </a:lnTo>
                  <a:lnTo>
                    <a:pt x="345" y="807"/>
                  </a:lnTo>
                  <a:lnTo>
                    <a:pt x="365" y="810"/>
                  </a:lnTo>
                  <a:lnTo>
                    <a:pt x="386" y="812"/>
                  </a:lnTo>
                  <a:lnTo>
                    <a:pt x="406" y="813"/>
                  </a:lnTo>
                  <a:lnTo>
                    <a:pt x="427" y="812"/>
                  </a:lnTo>
                  <a:lnTo>
                    <a:pt x="447" y="810"/>
                  </a:lnTo>
                  <a:lnTo>
                    <a:pt x="467" y="808"/>
                  </a:lnTo>
                  <a:lnTo>
                    <a:pt x="487" y="804"/>
                  </a:lnTo>
                  <a:lnTo>
                    <a:pt x="506" y="800"/>
                  </a:lnTo>
                  <a:lnTo>
                    <a:pt x="525" y="794"/>
                  </a:lnTo>
                  <a:lnTo>
                    <a:pt x="543" y="789"/>
                  </a:lnTo>
                  <a:lnTo>
                    <a:pt x="562" y="782"/>
                  </a:lnTo>
                  <a:lnTo>
                    <a:pt x="580" y="774"/>
                  </a:lnTo>
                  <a:lnTo>
                    <a:pt x="598" y="764"/>
                  </a:lnTo>
                  <a:lnTo>
                    <a:pt x="615" y="755"/>
                  </a:lnTo>
                  <a:lnTo>
                    <a:pt x="632" y="744"/>
                  </a:lnTo>
                  <a:lnTo>
                    <a:pt x="649" y="733"/>
                  </a:lnTo>
                  <a:lnTo>
                    <a:pt x="664" y="720"/>
                  </a:lnTo>
                  <a:lnTo>
                    <a:pt x="680" y="707"/>
                  </a:lnTo>
                  <a:lnTo>
                    <a:pt x="694" y="694"/>
                  </a:lnTo>
                  <a:lnTo>
                    <a:pt x="696" y="691"/>
                  </a:lnTo>
                  <a:lnTo>
                    <a:pt x="697" y="688"/>
                  </a:lnTo>
                  <a:lnTo>
                    <a:pt x="698" y="686"/>
                  </a:lnTo>
                  <a:lnTo>
                    <a:pt x="698" y="683"/>
                  </a:lnTo>
                  <a:lnTo>
                    <a:pt x="698" y="680"/>
                  </a:lnTo>
                  <a:lnTo>
                    <a:pt x="697" y="676"/>
                  </a:lnTo>
                  <a:lnTo>
                    <a:pt x="696" y="674"/>
                  </a:lnTo>
                  <a:lnTo>
                    <a:pt x="694" y="672"/>
                  </a:lnTo>
                  <a:lnTo>
                    <a:pt x="421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423">
              <a:extLst>
                <a:ext uri="{FF2B5EF4-FFF2-40B4-BE49-F238E27FC236}">
                  <a16:creationId xmlns:a16="http://schemas.microsoft.com/office/drawing/2014/main" id="{A3B90E14-F378-48A9-929F-250A85CD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4356100"/>
              <a:ext cx="134938" cy="98425"/>
            </a:xfrm>
            <a:custGeom>
              <a:avLst/>
              <a:gdLst>
                <a:gd name="T0" fmla="*/ 407 w 422"/>
                <a:gd name="T1" fmla="*/ 0 h 307"/>
                <a:gd name="T2" fmla="*/ 15 w 422"/>
                <a:gd name="T3" fmla="*/ 0 h 307"/>
                <a:gd name="T4" fmla="*/ 11 w 422"/>
                <a:gd name="T5" fmla="*/ 0 h 307"/>
                <a:gd name="T6" fmla="*/ 7 w 422"/>
                <a:gd name="T7" fmla="*/ 2 h 307"/>
                <a:gd name="T8" fmla="*/ 4 w 422"/>
                <a:gd name="T9" fmla="*/ 5 h 307"/>
                <a:gd name="T10" fmla="*/ 1 w 422"/>
                <a:gd name="T11" fmla="*/ 9 h 307"/>
                <a:gd name="T12" fmla="*/ 0 w 422"/>
                <a:gd name="T13" fmla="*/ 13 h 307"/>
                <a:gd name="T14" fmla="*/ 0 w 422"/>
                <a:gd name="T15" fmla="*/ 17 h 307"/>
                <a:gd name="T16" fmla="*/ 1 w 422"/>
                <a:gd name="T17" fmla="*/ 21 h 307"/>
                <a:gd name="T18" fmla="*/ 5 w 422"/>
                <a:gd name="T19" fmla="*/ 26 h 307"/>
                <a:gd name="T20" fmla="*/ 281 w 422"/>
                <a:gd name="T21" fmla="*/ 303 h 307"/>
                <a:gd name="T22" fmla="*/ 283 w 422"/>
                <a:gd name="T23" fmla="*/ 304 h 307"/>
                <a:gd name="T24" fmla="*/ 286 w 422"/>
                <a:gd name="T25" fmla="*/ 306 h 307"/>
                <a:gd name="T26" fmla="*/ 289 w 422"/>
                <a:gd name="T27" fmla="*/ 306 h 307"/>
                <a:gd name="T28" fmla="*/ 292 w 422"/>
                <a:gd name="T29" fmla="*/ 307 h 307"/>
                <a:gd name="T30" fmla="*/ 294 w 422"/>
                <a:gd name="T31" fmla="*/ 306 h 307"/>
                <a:gd name="T32" fmla="*/ 297 w 422"/>
                <a:gd name="T33" fmla="*/ 306 h 307"/>
                <a:gd name="T34" fmla="*/ 300 w 422"/>
                <a:gd name="T35" fmla="*/ 304 h 307"/>
                <a:gd name="T36" fmla="*/ 303 w 422"/>
                <a:gd name="T37" fmla="*/ 303 h 307"/>
                <a:gd name="T38" fmla="*/ 317 w 422"/>
                <a:gd name="T39" fmla="*/ 288 h 307"/>
                <a:gd name="T40" fmla="*/ 330 w 422"/>
                <a:gd name="T41" fmla="*/ 272 h 307"/>
                <a:gd name="T42" fmla="*/ 341 w 422"/>
                <a:gd name="T43" fmla="*/ 256 h 307"/>
                <a:gd name="T44" fmla="*/ 353 w 422"/>
                <a:gd name="T45" fmla="*/ 240 h 307"/>
                <a:gd name="T46" fmla="*/ 364 w 422"/>
                <a:gd name="T47" fmla="*/ 223 h 307"/>
                <a:gd name="T48" fmla="*/ 374 w 422"/>
                <a:gd name="T49" fmla="*/ 206 h 307"/>
                <a:gd name="T50" fmla="*/ 382 w 422"/>
                <a:gd name="T51" fmla="*/ 189 h 307"/>
                <a:gd name="T52" fmla="*/ 391 w 422"/>
                <a:gd name="T53" fmla="*/ 171 h 307"/>
                <a:gd name="T54" fmla="*/ 398 w 422"/>
                <a:gd name="T55" fmla="*/ 152 h 307"/>
                <a:gd name="T56" fmla="*/ 404 w 422"/>
                <a:gd name="T57" fmla="*/ 133 h 307"/>
                <a:gd name="T58" fmla="*/ 409 w 422"/>
                <a:gd name="T59" fmla="*/ 114 h 307"/>
                <a:gd name="T60" fmla="*/ 413 w 422"/>
                <a:gd name="T61" fmla="*/ 94 h 307"/>
                <a:gd name="T62" fmla="*/ 416 w 422"/>
                <a:gd name="T63" fmla="*/ 75 h 307"/>
                <a:gd name="T64" fmla="*/ 420 w 422"/>
                <a:gd name="T65" fmla="*/ 55 h 307"/>
                <a:gd name="T66" fmla="*/ 421 w 422"/>
                <a:gd name="T67" fmla="*/ 35 h 307"/>
                <a:gd name="T68" fmla="*/ 422 w 422"/>
                <a:gd name="T69" fmla="*/ 15 h 307"/>
                <a:gd name="T70" fmla="*/ 421 w 422"/>
                <a:gd name="T71" fmla="*/ 12 h 307"/>
                <a:gd name="T72" fmla="*/ 420 w 422"/>
                <a:gd name="T73" fmla="*/ 9 h 307"/>
                <a:gd name="T74" fmla="*/ 419 w 422"/>
                <a:gd name="T75" fmla="*/ 6 h 307"/>
                <a:gd name="T76" fmla="*/ 416 w 422"/>
                <a:gd name="T77" fmla="*/ 4 h 307"/>
                <a:gd name="T78" fmla="*/ 414 w 422"/>
                <a:gd name="T79" fmla="*/ 2 h 307"/>
                <a:gd name="T80" fmla="*/ 412 w 422"/>
                <a:gd name="T81" fmla="*/ 1 h 307"/>
                <a:gd name="T82" fmla="*/ 409 w 422"/>
                <a:gd name="T83" fmla="*/ 0 h 307"/>
                <a:gd name="T84" fmla="*/ 407 w 422"/>
                <a:gd name="T8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2" h="307">
                  <a:moveTo>
                    <a:pt x="407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281" y="303"/>
                  </a:lnTo>
                  <a:lnTo>
                    <a:pt x="283" y="304"/>
                  </a:lnTo>
                  <a:lnTo>
                    <a:pt x="286" y="306"/>
                  </a:lnTo>
                  <a:lnTo>
                    <a:pt x="289" y="306"/>
                  </a:lnTo>
                  <a:lnTo>
                    <a:pt x="292" y="307"/>
                  </a:lnTo>
                  <a:lnTo>
                    <a:pt x="294" y="306"/>
                  </a:lnTo>
                  <a:lnTo>
                    <a:pt x="297" y="306"/>
                  </a:lnTo>
                  <a:lnTo>
                    <a:pt x="300" y="304"/>
                  </a:lnTo>
                  <a:lnTo>
                    <a:pt x="303" y="303"/>
                  </a:lnTo>
                  <a:lnTo>
                    <a:pt x="317" y="288"/>
                  </a:lnTo>
                  <a:lnTo>
                    <a:pt x="330" y="272"/>
                  </a:lnTo>
                  <a:lnTo>
                    <a:pt x="341" y="256"/>
                  </a:lnTo>
                  <a:lnTo>
                    <a:pt x="353" y="240"/>
                  </a:lnTo>
                  <a:lnTo>
                    <a:pt x="364" y="223"/>
                  </a:lnTo>
                  <a:lnTo>
                    <a:pt x="374" y="206"/>
                  </a:lnTo>
                  <a:lnTo>
                    <a:pt x="382" y="189"/>
                  </a:lnTo>
                  <a:lnTo>
                    <a:pt x="391" y="171"/>
                  </a:lnTo>
                  <a:lnTo>
                    <a:pt x="398" y="152"/>
                  </a:lnTo>
                  <a:lnTo>
                    <a:pt x="404" y="133"/>
                  </a:lnTo>
                  <a:lnTo>
                    <a:pt x="409" y="114"/>
                  </a:lnTo>
                  <a:lnTo>
                    <a:pt x="413" y="94"/>
                  </a:lnTo>
                  <a:lnTo>
                    <a:pt x="416" y="75"/>
                  </a:lnTo>
                  <a:lnTo>
                    <a:pt x="420" y="55"/>
                  </a:lnTo>
                  <a:lnTo>
                    <a:pt x="421" y="35"/>
                  </a:lnTo>
                  <a:lnTo>
                    <a:pt x="422" y="15"/>
                  </a:lnTo>
                  <a:lnTo>
                    <a:pt x="421" y="12"/>
                  </a:lnTo>
                  <a:lnTo>
                    <a:pt x="420" y="9"/>
                  </a:lnTo>
                  <a:lnTo>
                    <a:pt x="419" y="6"/>
                  </a:lnTo>
                  <a:lnTo>
                    <a:pt x="416" y="4"/>
                  </a:lnTo>
                  <a:lnTo>
                    <a:pt x="414" y="2"/>
                  </a:lnTo>
                  <a:lnTo>
                    <a:pt x="412" y="1"/>
                  </a:lnTo>
                  <a:lnTo>
                    <a:pt x="409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2F98B69-A4D1-4FD8-8119-0638EC45F3A5}"/>
              </a:ext>
            </a:extLst>
          </p:cNvPr>
          <p:cNvGrpSpPr/>
          <p:nvPr/>
        </p:nvGrpSpPr>
        <p:grpSpPr>
          <a:xfrm>
            <a:off x="2493850" y="1456908"/>
            <a:ext cx="215504" cy="213122"/>
            <a:chOff x="2598738" y="1919288"/>
            <a:chExt cx="287338" cy="284163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29" name="Freeform 505">
              <a:extLst>
                <a:ext uri="{FF2B5EF4-FFF2-40B4-BE49-F238E27FC236}">
                  <a16:creationId xmlns:a16="http://schemas.microsoft.com/office/drawing/2014/main" id="{B56EFDA4-2C1A-4566-A875-C85CAC088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1982788"/>
              <a:ext cx="142875" cy="220663"/>
            </a:xfrm>
            <a:custGeom>
              <a:avLst/>
              <a:gdLst>
                <a:gd name="T0" fmla="*/ 121 w 452"/>
                <a:gd name="T1" fmla="*/ 172 h 695"/>
                <a:gd name="T2" fmla="*/ 122 w 452"/>
                <a:gd name="T3" fmla="*/ 169 h 695"/>
                <a:gd name="T4" fmla="*/ 123 w 452"/>
                <a:gd name="T5" fmla="*/ 166 h 695"/>
                <a:gd name="T6" fmla="*/ 125 w 452"/>
                <a:gd name="T7" fmla="*/ 163 h 695"/>
                <a:gd name="T8" fmla="*/ 127 w 452"/>
                <a:gd name="T9" fmla="*/ 160 h 695"/>
                <a:gd name="T10" fmla="*/ 131 w 452"/>
                <a:gd name="T11" fmla="*/ 158 h 695"/>
                <a:gd name="T12" fmla="*/ 134 w 452"/>
                <a:gd name="T13" fmla="*/ 157 h 695"/>
                <a:gd name="T14" fmla="*/ 138 w 452"/>
                <a:gd name="T15" fmla="*/ 158 h 695"/>
                <a:gd name="T16" fmla="*/ 142 w 452"/>
                <a:gd name="T17" fmla="*/ 159 h 695"/>
                <a:gd name="T18" fmla="*/ 352 w 452"/>
                <a:gd name="T19" fmla="*/ 250 h 695"/>
                <a:gd name="T20" fmla="*/ 357 w 452"/>
                <a:gd name="T21" fmla="*/ 252 h 695"/>
                <a:gd name="T22" fmla="*/ 359 w 452"/>
                <a:gd name="T23" fmla="*/ 255 h 695"/>
                <a:gd name="T24" fmla="*/ 361 w 452"/>
                <a:gd name="T25" fmla="*/ 259 h 695"/>
                <a:gd name="T26" fmla="*/ 362 w 452"/>
                <a:gd name="T27" fmla="*/ 263 h 695"/>
                <a:gd name="T28" fmla="*/ 362 w 452"/>
                <a:gd name="T29" fmla="*/ 459 h 695"/>
                <a:gd name="T30" fmla="*/ 361 w 452"/>
                <a:gd name="T31" fmla="*/ 463 h 695"/>
                <a:gd name="T32" fmla="*/ 360 w 452"/>
                <a:gd name="T33" fmla="*/ 466 h 695"/>
                <a:gd name="T34" fmla="*/ 358 w 452"/>
                <a:gd name="T35" fmla="*/ 469 h 695"/>
                <a:gd name="T36" fmla="*/ 354 w 452"/>
                <a:gd name="T37" fmla="*/ 472 h 695"/>
                <a:gd name="T38" fmla="*/ 351 w 452"/>
                <a:gd name="T39" fmla="*/ 474 h 695"/>
                <a:gd name="T40" fmla="*/ 347 w 452"/>
                <a:gd name="T41" fmla="*/ 474 h 695"/>
                <a:gd name="T42" fmla="*/ 344 w 452"/>
                <a:gd name="T43" fmla="*/ 474 h 695"/>
                <a:gd name="T44" fmla="*/ 340 w 452"/>
                <a:gd name="T45" fmla="*/ 473 h 695"/>
                <a:gd name="T46" fmla="*/ 130 w 452"/>
                <a:gd name="T47" fmla="*/ 383 h 695"/>
                <a:gd name="T48" fmla="*/ 126 w 452"/>
                <a:gd name="T49" fmla="*/ 380 h 695"/>
                <a:gd name="T50" fmla="*/ 123 w 452"/>
                <a:gd name="T51" fmla="*/ 377 h 695"/>
                <a:gd name="T52" fmla="*/ 122 w 452"/>
                <a:gd name="T53" fmla="*/ 373 h 695"/>
                <a:gd name="T54" fmla="*/ 121 w 452"/>
                <a:gd name="T55" fmla="*/ 369 h 695"/>
                <a:gd name="T56" fmla="*/ 121 w 452"/>
                <a:gd name="T57" fmla="*/ 172 h 695"/>
                <a:gd name="T58" fmla="*/ 0 w 452"/>
                <a:gd name="T59" fmla="*/ 474 h 695"/>
                <a:gd name="T60" fmla="*/ 0 w 452"/>
                <a:gd name="T61" fmla="*/ 478 h 695"/>
                <a:gd name="T62" fmla="*/ 3 w 452"/>
                <a:gd name="T63" fmla="*/ 482 h 695"/>
                <a:gd name="T64" fmla="*/ 6 w 452"/>
                <a:gd name="T65" fmla="*/ 485 h 695"/>
                <a:gd name="T66" fmla="*/ 9 w 452"/>
                <a:gd name="T67" fmla="*/ 488 h 695"/>
                <a:gd name="T68" fmla="*/ 452 w 452"/>
                <a:gd name="T69" fmla="*/ 695 h 695"/>
                <a:gd name="T70" fmla="*/ 452 w 452"/>
                <a:gd name="T71" fmla="*/ 685 h 695"/>
                <a:gd name="T72" fmla="*/ 452 w 452"/>
                <a:gd name="T73" fmla="*/ 661 h 695"/>
                <a:gd name="T74" fmla="*/ 452 w 452"/>
                <a:gd name="T75" fmla="*/ 198 h 695"/>
                <a:gd name="T76" fmla="*/ 452 w 452"/>
                <a:gd name="T77" fmla="*/ 198 h 695"/>
                <a:gd name="T78" fmla="*/ 0 w 452"/>
                <a:gd name="T79" fmla="*/ 0 h 695"/>
                <a:gd name="T80" fmla="*/ 0 w 452"/>
                <a:gd name="T81" fmla="*/ 47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695">
                  <a:moveTo>
                    <a:pt x="121" y="172"/>
                  </a:moveTo>
                  <a:lnTo>
                    <a:pt x="122" y="169"/>
                  </a:lnTo>
                  <a:lnTo>
                    <a:pt x="123" y="166"/>
                  </a:lnTo>
                  <a:lnTo>
                    <a:pt x="125" y="163"/>
                  </a:lnTo>
                  <a:lnTo>
                    <a:pt x="127" y="160"/>
                  </a:lnTo>
                  <a:lnTo>
                    <a:pt x="131" y="158"/>
                  </a:lnTo>
                  <a:lnTo>
                    <a:pt x="134" y="157"/>
                  </a:lnTo>
                  <a:lnTo>
                    <a:pt x="138" y="158"/>
                  </a:lnTo>
                  <a:lnTo>
                    <a:pt x="142" y="159"/>
                  </a:lnTo>
                  <a:lnTo>
                    <a:pt x="352" y="250"/>
                  </a:lnTo>
                  <a:lnTo>
                    <a:pt x="357" y="252"/>
                  </a:lnTo>
                  <a:lnTo>
                    <a:pt x="359" y="255"/>
                  </a:lnTo>
                  <a:lnTo>
                    <a:pt x="361" y="259"/>
                  </a:lnTo>
                  <a:lnTo>
                    <a:pt x="362" y="263"/>
                  </a:lnTo>
                  <a:lnTo>
                    <a:pt x="362" y="459"/>
                  </a:lnTo>
                  <a:lnTo>
                    <a:pt x="361" y="463"/>
                  </a:lnTo>
                  <a:lnTo>
                    <a:pt x="360" y="466"/>
                  </a:lnTo>
                  <a:lnTo>
                    <a:pt x="358" y="469"/>
                  </a:lnTo>
                  <a:lnTo>
                    <a:pt x="354" y="472"/>
                  </a:lnTo>
                  <a:lnTo>
                    <a:pt x="351" y="474"/>
                  </a:lnTo>
                  <a:lnTo>
                    <a:pt x="347" y="474"/>
                  </a:lnTo>
                  <a:lnTo>
                    <a:pt x="344" y="474"/>
                  </a:lnTo>
                  <a:lnTo>
                    <a:pt x="340" y="473"/>
                  </a:lnTo>
                  <a:lnTo>
                    <a:pt x="130" y="383"/>
                  </a:lnTo>
                  <a:lnTo>
                    <a:pt x="126" y="380"/>
                  </a:lnTo>
                  <a:lnTo>
                    <a:pt x="123" y="377"/>
                  </a:lnTo>
                  <a:lnTo>
                    <a:pt x="122" y="373"/>
                  </a:lnTo>
                  <a:lnTo>
                    <a:pt x="121" y="369"/>
                  </a:lnTo>
                  <a:lnTo>
                    <a:pt x="121" y="172"/>
                  </a:lnTo>
                  <a:close/>
                  <a:moveTo>
                    <a:pt x="0" y="474"/>
                  </a:moveTo>
                  <a:lnTo>
                    <a:pt x="0" y="478"/>
                  </a:lnTo>
                  <a:lnTo>
                    <a:pt x="3" y="482"/>
                  </a:lnTo>
                  <a:lnTo>
                    <a:pt x="6" y="485"/>
                  </a:lnTo>
                  <a:lnTo>
                    <a:pt x="9" y="488"/>
                  </a:lnTo>
                  <a:lnTo>
                    <a:pt x="452" y="695"/>
                  </a:lnTo>
                  <a:lnTo>
                    <a:pt x="452" y="685"/>
                  </a:lnTo>
                  <a:lnTo>
                    <a:pt x="452" y="661"/>
                  </a:lnTo>
                  <a:lnTo>
                    <a:pt x="452" y="198"/>
                  </a:lnTo>
                  <a:lnTo>
                    <a:pt x="452" y="198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506">
              <a:extLst>
                <a:ext uri="{FF2B5EF4-FFF2-40B4-BE49-F238E27FC236}">
                  <a16:creationId xmlns:a16="http://schemas.microsoft.com/office/drawing/2014/main" id="{32AE5F72-390F-401E-8A64-A6411DEA4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1947863"/>
              <a:ext cx="201613" cy="90488"/>
            </a:xfrm>
            <a:custGeom>
              <a:avLst/>
              <a:gdLst>
                <a:gd name="T0" fmla="*/ 212 w 639"/>
                <a:gd name="T1" fmla="*/ 0 h 281"/>
                <a:gd name="T2" fmla="*/ 0 w 639"/>
                <a:gd name="T3" fmla="*/ 85 h 281"/>
                <a:gd name="T4" fmla="*/ 449 w 639"/>
                <a:gd name="T5" fmla="*/ 281 h 281"/>
                <a:gd name="T6" fmla="*/ 639 w 639"/>
                <a:gd name="T7" fmla="*/ 192 h 281"/>
                <a:gd name="T8" fmla="*/ 212 w 639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281">
                  <a:moveTo>
                    <a:pt x="212" y="0"/>
                  </a:moveTo>
                  <a:lnTo>
                    <a:pt x="0" y="85"/>
                  </a:lnTo>
                  <a:lnTo>
                    <a:pt x="449" y="281"/>
                  </a:lnTo>
                  <a:lnTo>
                    <a:pt x="639" y="19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507">
              <a:extLst>
                <a:ext uri="{FF2B5EF4-FFF2-40B4-BE49-F238E27FC236}">
                  <a16:creationId xmlns:a16="http://schemas.microsoft.com/office/drawing/2014/main" id="{CAC65436-63AF-40CF-BBA5-89DD7484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1984375"/>
              <a:ext cx="134938" cy="219075"/>
            </a:xfrm>
            <a:custGeom>
              <a:avLst/>
              <a:gdLst>
                <a:gd name="T0" fmla="*/ 0 w 421"/>
                <a:gd name="T1" fmla="*/ 196 h 693"/>
                <a:gd name="T2" fmla="*/ 0 w 421"/>
                <a:gd name="T3" fmla="*/ 659 h 693"/>
                <a:gd name="T4" fmla="*/ 0 w 421"/>
                <a:gd name="T5" fmla="*/ 684 h 693"/>
                <a:gd name="T6" fmla="*/ 0 w 421"/>
                <a:gd name="T7" fmla="*/ 693 h 693"/>
                <a:gd name="T8" fmla="*/ 413 w 421"/>
                <a:gd name="T9" fmla="*/ 487 h 693"/>
                <a:gd name="T10" fmla="*/ 416 w 421"/>
                <a:gd name="T11" fmla="*/ 483 h 693"/>
                <a:gd name="T12" fmla="*/ 419 w 421"/>
                <a:gd name="T13" fmla="*/ 481 h 693"/>
                <a:gd name="T14" fmla="*/ 420 w 421"/>
                <a:gd name="T15" fmla="*/ 477 h 693"/>
                <a:gd name="T16" fmla="*/ 421 w 421"/>
                <a:gd name="T17" fmla="*/ 473 h 693"/>
                <a:gd name="T18" fmla="*/ 421 w 421"/>
                <a:gd name="T19" fmla="*/ 0 h 693"/>
                <a:gd name="T20" fmla="*/ 0 w 421"/>
                <a:gd name="T21" fmla="*/ 19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693">
                  <a:moveTo>
                    <a:pt x="0" y="196"/>
                  </a:moveTo>
                  <a:lnTo>
                    <a:pt x="0" y="659"/>
                  </a:lnTo>
                  <a:lnTo>
                    <a:pt x="0" y="684"/>
                  </a:lnTo>
                  <a:lnTo>
                    <a:pt x="0" y="693"/>
                  </a:lnTo>
                  <a:lnTo>
                    <a:pt x="413" y="487"/>
                  </a:lnTo>
                  <a:lnTo>
                    <a:pt x="416" y="483"/>
                  </a:lnTo>
                  <a:lnTo>
                    <a:pt x="419" y="481"/>
                  </a:lnTo>
                  <a:lnTo>
                    <a:pt x="420" y="477"/>
                  </a:lnTo>
                  <a:lnTo>
                    <a:pt x="421" y="473"/>
                  </a:lnTo>
                  <a:lnTo>
                    <a:pt x="421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508">
              <a:extLst>
                <a:ext uri="{FF2B5EF4-FFF2-40B4-BE49-F238E27FC236}">
                  <a16:creationId xmlns:a16="http://schemas.microsoft.com/office/drawing/2014/main" id="{505FB15D-E3DF-4DE7-BF15-81284A17B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1919288"/>
              <a:ext cx="195263" cy="85725"/>
            </a:xfrm>
            <a:custGeom>
              <a:avLst/>
              <a:gdLst>
                <a:gd name="T0" fmla="*/ 618 w 618"/>
                <a:gd name="T1" fmla="*/ 178 h 269"/>
                <a:gd name="T2" fmla="*/ 203 w 618"/>
                <a:gd name="T3" fmla="*/ 1 h 269"/>
                <a:gd name="T4" fmla="*/ 201 w 618"/>
                <a:gd name="T5" fmla="*/ 0 h 269"/>
                <a:gd name="T6" fmla="*/ 198 w 618"/>
                <a:gd name="T7" fmla="*/ 0 h 269"/>
                <a:gd name="T8" fmla="*/ 195 w 618"/>
                <a:gd name="T9" fmla="*/ 0 h 269"/>
                <a:gd name="T10" fmla="*/ 193 w 618"/>
                <a:gd name="T11" fmla="*/ 1 h 269"/>
                <a:gd name="T12" fmla="*/ 0 w 618"/>
                <a:gd name="T13" fmla="*/ 77 h 269"/>
                <a:gd name="T14" fmla="*/ 423 w 618"/>
                <a:gd name="T15" fmla="*/ 269 h 269"/>
                <a:gd name="T16" fmla="*/ 618 w 618"/>
                <a:gd name="T17" fmla="*/ 17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269">
                  <a:moveTo>
                    <a:pt x="618" y="178"/>
                  </a:moveTo>
                  <a:lnTo>
                    <a:pt x="203" y="1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1"/>
                  </a:lnTo>
                  <a:lnTo>
                    <a:pt x="0" y="77"/>
                  </a:lnTo>
                  <a:lnTo>
                    <a:pt x="423" y="269"/>
                  </a:lnTo>
                  <a:lnTo>
                    <a:pt x="61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49271C6-B79D-4F4A-BF3C-94861B13B7CA}"/>
              </a:ext>
            </a:extLst>
          </p:cNvPr>
          <p:cNvGrpSpPr/>
          <p:nvPr/>
        </p:nvGrpSpPr>
        <p:grpSpPr>
          <a:xfrm>
            <a:off x="7034891" y="3640532"/>
            <a:ext cx="215503" cy="204788"/>
            <a:chOff x="5465763" y="1358900"/>
            <a:chExt cx="287337" cy="273050"/>
          </a:xfr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34" name="Freeform 567">
              <a:extLst>
                <a:ext uri="{FF2B5EF4-FFF2-40B4-BE49-F238E27FC236}">
                  <a16:creationId xmlns:a16="http://schemas.microsoft.com/office/drawing/2014/main" id="{AB2CC4EA-4F9C-4F59-9942-52E16240E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6413" y="1446213"/>
              <a:ext cx="76200" cy="76200"/>
            </a:xfrm>
            <a:custGeom>
              <a:avLst/>
              <a:gdLst>
                <a:gd name="T0" fmla="*/ 106 w 241"/>
                <a:gd name="T1" fmla="*/ 72 h 241"/>
                <a:gd name="T2" fmla="*/ 108 w 241"/>
                <a:gd name="T3" fmla="*/ 66 h 241"/>
                <a:gd name="T4" fmla="*/ 112 w 241"/>
                <a:gd name="T5" fmla="*/ 63 h 241"/>
                <a:gd name="T6" fmla="*/ 117 w 241"/>
                <a:gd name="T7" fmla="*/ 61 h 241"/>
                <a:gd name="T8" fmla="*/ 124 w 241"/>
                <a:gd name="T9" fmla="*/ 60 h 241"/>
                <a:gd name="T10" fmla="*/ 129 w 241"/>
                <a:gd name="T11" fmla="*/ 63 h 241"/>
                <a:gd name="T12" fmla="*/ 133 w 241"/>
                <a:gd name="T13" fmla="*/ 66 h 241"/>
                <a:gd name="T14" fmla="*/ 136 w 241"/>
                <a:gd name="T15" fmla="*/ 72 h 241"/>
                <a:gd name="T16" fmla="*/ 136 w 241"/>
                <a:gd name="T17" fmla="*/ 165 h 241"/>
                <a:gd name="T18" fmla="*/ 134 w 241"/>
                <a:gd name="T19" fmla="*/ 171 h 241"/>
                <a:gd name="T20" fmla="*/ 131 w 241"/>
                <a:gd name="T21" fmla="*/ 176 h 241"/>
                <a:gd name="T22" fmla="*/ 126 w 241"/>
                <a:gd name="T23" fmla="*/ 179 h 241"/>
                <a:gd name="T24" fmla="*/ 121 w 241"/>
                <a:gd name="T25" fmla="*/ 180 h 241"/>
                <a:gd name="T26" fmla="*/ 115 w 241"/>
                <a:gd name="T27" fmla="*/ 179 h 241"/>
                <a:gd name="T28" fmla="*/ 110 w 241"/>
                <a:gd name="T29" fmla="*/ 176 h 241"/>
                <a:gd name="T30" fmla="*/ 107 w 241"/>
                <a:gd name="T31" fmla="*/ 171 h 241"/>
                <a:gd name="T32" fmla="*/ 106 w 241"/>
                <a:gd name="T33" fmla="*/ 165 h 241"/>
                <a:gd name="T34" fmla="*/ 121 w 241"/>
                <a:gd name="T35" fmla="*/ 241 h 241"/>
                <a:gd name="T36" fmla="*/ 145 w 241"/>
                <a:gd name="T37" fmla="*/ 238 h 241"/>
                <a:gd name="T38" fmla="*/ 168 w 241"/>
                <a:gd name="T39" fmla="*/ 232 h 241"/>
                <a:gd name="T40" fmla="*/ 188 w 241"/>
                <a:gd name="T41" fmla="*/ 220 h 241"/>
                <a:gd name="T42" fmla="*/ 205 w 241"/>
                <a:gd name="T43" fmla="*/ 206 h 241"/>
                <a:gd name="T44" fmla="*/ 220 w 241"/>
                <a:gd name="T45" fmla="*/ 188 h 241"/>
                <a:gd name="T46" fmla="*/ 231 w 241"/>
                <a:gd name="T47" fmla="*/ 167 h 241"/>
                <a:gd name="T48" fmla="*/ 238 w 241"/>
                <a:gd name="T49" fmla="*/ 145 h 241"/>
                <a:gd name="T50" fmla="*/ 241 w 241"/>
                <a:gd name="T51" fmla="*/ 120 h 241"/>
                <a:gd name="T52" fmla="*/ 238 w 241"/>
                <a:gd name="T53" fmla="*/ 96 h 241"/>
                <a:gd name="T54" fmla="*/ 231 w 241"/>
                <a:gd name="T55" fmla="*/ 74 h 241"/>
                <a:gd name="T56" fmla="*/ 220 w 241"/>
                <a:gd name="T57" fmla="*/ 53 h 241"/>
                <a:gd name="T58" fmla="*/ 205 w 241"/>
                <a:gd name="T59" fmla="*/ 35 h 241"/>
                <a:gd name="T60" fmla="*/ 188 w 241"/>
                <a:gd name="T61" fmla="*/ 20 h 241"/>
                <a:gd name="T62" fmla="*/ 168 w 241"/>
                <a:gd name="T63" fmla="*/ 9 h 241"/>
                <a:gd name="T64" fmla="*/ 145 w 241"/>
                <a:gd name="T65" fmla="*/ 2 h 241"/>
                <a:gd name="T66" fmla="*/ 121 w 241"/>
                <a:gd name="T67" fmla="*/ 0 h 241"/>
                <a:gd name="T68" fmla="*/ 96 w 241"/>
                <a:gd name="T69" fmla="*/ 2 h 241"/>
                <a:gd name="T70" fmla="*/ 73 w 241"/>
                <a:gd name="T71" fmla="*/ 9 h 241"/>
                <a:gd name="T72" fmla="*/ 53 w 241"/>
                <a:gd name="T73" fmla="*/ 20 h 241"/>
                <a:gd name="T74" fmla="*/ 36 w 241"/>
                <a:gd name="T75" fmla="*/ 35 h 241"/>
                <a:gd name="T76" fmla="*/ 21 w 241"/>
                <a:gd name="T77" fmla="*/ 53 h 241"/>
                <a:gd name="T78" fmla="*/ 10 w 241"/>
                <a:gd name="T79" fmla="*/ 74 h 241"/>
                <a:gd name="T80" fmla="*/ 3 w 241"/>
                <a:gd name="T81" fmla="*/ 96 h 241"/>
                <a:gd name="T82" fmla="*/ 0 w 241"/>
                <a:gd name="T83" fmla="*/ 120 h 241"/>
                <a:gd name="T84" fmla="*/ 3 w 241"/>
                <a:gd name="T85" fmla="*/ 145 h 241"/>
                <a:gd name="T86" fmla="*/ 10 w 241"/>
                <a:gd name="T87" fmla="*/ 167 h 241"/>
                <a:gd name="T88" fmla="*/ 21 w 241"/>
                <a:gd name="T89" fmla="*/ 188 h 241"/>
                <a:gd name="T90" fmla="*/ 36 w 241"/>
                <a:gd name="T91" fmla="*/ 206 h 241"/>
                <a:gd name="T92" fmla="*/ 53 w 241"/>
                <a:gd name="T93" fmla="*/ 220 h 241"/>
                <a:gd name="T94" fmla="*/ 73 w 241"/>
                <a:gd name="T95" fmla="*/ 232 h 241"/>
                <a:gd name="T96" fmla="*/ 96 w 241"/>
                <a:gd name="T97" fmla="*/ 238 h 241"/>
                <a:gd name="T98" fmla="*/ 121 w 241"/>
                <a:gd name="T9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1">
                  <a:moveTo>
                    <a:pt x="106" y="75"/>
                  </a:moveTo>
                  <a:lnTo>
                    <a:pt x="106" y="72"/>
                  </a:lnTo>
                  <a:lnTo>
                    <a:pt x="107" y="70"/>
                  </a:lnTo>
                  <a:lnTo>
                    <a:pt x="108" y="66"/>
                  </a:lnTo>
                  <a:lnTo>
                    <a:pt x="110" y="64"/>
                  </a:lnTo>
                  <a:lnTo>
                    <a:pt x="112" y="63"/>
                  </a:lnTo>
                  <a:lnTo>
                    <a:pt x="115" y="61"/>
                  </a:lnTo>
                  <a:lnTo>
                    <a:pt x="117" y="61"/>
                  </a:lnTo>
                  <a:lnTo>
                    <a:pt x="121" y="60"/>
                  </a:lnTo>
                  <a:lnTo>
                    <a:pt x="124" y="60"/>
                  </a:lnTo>
                  <a:lnTo>
                    <a:pt x="126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3" y="66"/>
                  </a:lnTo>
                  <a:lnTo>
                    <a:pt x="134" y="70"/>
                  </a:lnTo>
                  <a:lnTo>
                    <a:pt x="136" y="72"/>
                  </a:lnTo>
                  <a:lnTo>
                    <a:pt x="136" y="75"/>
                  </a:lnTo>
                  <a:lnTo>
                    <a:pt x="136" y="165"/>
                  </a:lnTo>
                  <a:lnTo>
                    <a:pt x="136" y="168"/>
                  </a:lnTo>
                  <a:lnTo>
                    <a:pt x="134" y="171"/>
                  </a:lnTo>
                  <a:lnTo>
                    <a:pt x="133" y="174"/>
                  </a:lnTo>
                  <a:lnTo>
                    <a:pt x="131" y="176"/>
                  </a:lnTo>
                  <a:lnTo>
                    <a:pt x="129" y="178"/>
                  </a:lnTo>
                  <a:lnTo>
                    <a:pt x="126" y="179"/>
                  </a:lnTo>
                  <a:lnTo>
                    <a:pt x="124" y="180"/>
                  </a:lnTo>
                  <a:lnTo>
                    <a:pt x="121" y="180"/>
                  </a:lnTo>
                  <a:lnTo>
                    <a:pt x="117" y="180"/>
                  </a:lnTo>
                  <a:lnTo>
                    <a:pt x="115" y="179"/>
                  </a:lnTo>
                  <a:lnTo>
                    <a:pt x="112" y="178"/>
                  </a:lnTo>
                  <a:lnTo>
                    <a:pt x="110" y="176"/>
                  </a:lnTo>
                  <a:lnTo>
                    <a:pt x="108" y="174"/>
                  </a:lnTo>
                  <a:lnTo>
                    <a:pt x="107" y="171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75"/>
                  </a:lnTo>
                  <a:close/>
                  <a:moveTo>
                    <a:pt x="121" y="241"/>
                  </a:moveTo>
                  <a:lnTo>
                    <a:pt x="132" y="240"/>
                  </a:lnTo>
                  <a:lnTo>
                    <a:pt x="145" y="238"/>
                  </a:lnTo>
                  <a:lnTo>
                    <a:pt x="156" y="236"/>
                  </a:lnTo>
                  <a:lnTo>
                    <a:pt x="168" y="232"/>
                  </a:lnTo>
                  <a:lnTo>
                    <a:pt x="177" y="226"/>
                  </a:lnTo>
                  <a:lnTo>
                    <a:pt x="188" y="220"/>
                  </a:lnTo>
                  <a:lnTo>
                    <a:pt x="197" y="213"/>
                  </a:lnTo>
                  <a:lnTo>
                    <a:pt x="205" y="206"/>
                  </a:lnTo>
                  <a:lnTo>
                    <a:pt x="214" y="197"/>
                  </a:lnTo>
                  <a:lnTo>
                    <a:pt x="220" y="188"/>
                  </a:lnTo>
                  <a:lnTo>
                    <a:pt x="227" y="178"/>
                  </a:lnTo>
                  <a:lnTo>
                    <a:pt x="231" y="167"/>
                  </a:lnTo>
                  <a:lnTo>
                    <a:pt x="235" y="156"/>
                  </a:lnTo>
                  <a:lnTo>
                    <a:pt x="238" y="145"/>
                  </a:lnTo>
                  <a:lnTo>
                    <a:pt x="241" y="133"/>
                  </a:lnTo>
                  <a:lnTo>
                    <a:pt x="241" y="120"/>
                  </a:lnTo>
                  <a:lnTo>
                    <a:pt x="241" y="108"/>
                  </a:lnTo>
                  <a:lnTo>
                    <a:pt x="238" y="96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7" y="63"/>
                  </a:lnTo>
                  <a:lnTo>
                    <a:pt x="220" y="53"/>
                  </a:lnTo>
                  <a:lnTo>
                    <a:pt x="214" y="44"/>
                  </a:lnTo>
                  <a:lnTo>
                    <a:pt x="205" y="35"/>
                  </a:lnTo>
                  <a:lnTo>
                    <a:pt x="197" y="28"/>
                  </a:lnTo>
                  <a:lnTo>
                    <a:pt x="188" y="20"/>
                  </a:lnTo>
                  <a:lnTo>
                    <a:pt x="177" y="15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4" y="15"/>
                  </a:lnTo>
                  <a:lnTo>
                    <a:pt x="53" y="20"/>
                  </a:lnTo>
                  <a:lnTo>
                    <a:pt x="44" y="28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1" y="53"/>
                  </a:lnTo>
                  <a:lnTo>
                    <a:pt x="14" y="63"/>
                  </a:lnTo>
                  <a:lnTo>
                    <a:pt x="10" y="74"/>
                  </a:lnTo>
                  <a:lnTo>
                    <a:pt x="6" y="85"/>
                  </a:lnTo>
                  <a:lnTo>
                    <a:pt x="3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3" y="145"/>
                  </a:lnTo>
                  <a:lnTo>
                    <a:pt x="6" y="156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6" y="206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38"/>
                  </a:lnTo>
                  <a:lnTo>
                    <a:pt x="109" y="240"/>
                  </a:lnTo>
                  <a:lnTo>
                    <a:pt x="121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568">
              <a:extLst>
                <a:ext uri="{FF2B5EF4-FFF2-40B4-BE49-F238E27FC236}">
                  <a16:creationId xmlns:a16="http://schemas.microsoft.com/office/drawing/2014/main" id="{356FBCE6-6C3A-43EE-A209-A86CCA097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3563" y="1358900"/>
              <a:ext cx="76200" cy="77788"/>
            </a:xfrm>
            <a:custGeom>
              <a:avLst/>
              <a:gdLst>
                <a:gd name="T0" fmla="*/ 106 w 241"/>
                <a:gd name="T1" fmla="*/ 73 h 242"/>
                <a:gd name="T2" fmla="*/ 108 w 241"/>
                <a:gd name="T3" fmla="*/ 68 h 242"/>
                <a:gd name="T4" fmla="*/ 112 w 241"/>
                <a:gd name="T5" fmla="*/ 64 h 242"/>
                <a:gd name="T6" fmla="*/ 118 w 241"/>
                <a:gd name="T7" fmla="*/ 62 h 242"/>
                <a:gd name="T8" fmla="*/ 123 w 241"/>
                <a:gd name="T9" fmla="*/ 62 h 242"/>
                <a:gd name="T10" fmla="*/ 128 w 241"/>
                <a:gd name="T11" fmla="*/ 64 h 242"/>
                <a:gd name="T12" fmla="*/ 133 w 241"/>
                <a:gd name="T13" fmla="*/ 68 h 242"/>
                <a:gd name="T14" fmla="*/ 135 w 241"/>
                <a:gd name="T15" fmla="*/ 73 h 242"/>
                <a:gd name="T16" fmla="*/ 135 w 241"/>
                <a:gd name="T17" fmla="*/ 167 h 242"/>
                <a:gd name="T18" fmla="*/ 134 w 241"/>
                <a:gd name="T19" fmla="*/ 172 h 242"/>
                <a:gd name="T20" fmla="*/ 130 w 241"/>
                <a:gd name="T21" fmla="*/ 177 h 242"/>
                <a:gd name="T22" fmla="*/ 126 w 241"/>
                <a:gd name="T23" fmla="*/ 181 h 242"/>
                <a:gd name="T24" fmla="*/ 120 w 241"/>
                <a:gd name="T25" fmla="*/ 182 h 242"/>
                <a:gd name="T26" fmla="*/ 114 w 241"/>
                <a:gd name="T27" fmla="*/ 181 h 242"/>
                <a:gd name="T28" fmla="*/ 110 w 241"/>
                <a:gd name="T29" fmla="*/ 177 h 242"/>
                <a:gd name="T30" fmla="*/ 107 w 241"/>
                <a:gd name="T31" fmla="*/ 172 h 242"/>
                <a:gd name="T32" fmla="*/ 105 w 241"/>
                <a:gd name="T33" fmla="*/ 167 h 242"/>
                <a:gd name="T34" fmla="*/ 120 w 241"/>
                <a:gd name="T35" fmla="*/ 242 h 242"/>
                <a:gd name="T36" fmla="*/ 144 w 241"/>
                <a:gd name="T37" fmla="*/ 240 h 242"/>
                <a:gd name="T38" fmla="*/ 167 w 241"/>
                <a:gd name="T39" fmla="*/ 232 h 242"/>
                <a:gd name="T40" fmla="*/ 187 w 241"/>
                <a:gd name="T41" fmla="*/ 221 h 242"/>
                <a:gd name="T42" fmla="*/ 206 w 241"/>
                <a:gd name="T43" fmla="*/ 206 h 242"/>
                <a:gd name="T44" fmla="*/ 221 w 241"/>
                <a:gd name="T45" fmla="*/ 188 h 242"/>
                <a:gd name="T46" fmla="*/ 231 w 241"/>
                <a:gd name="T47" fmla="*/ 168 h 242"/>
                <a:gd name="T48" fmla="*/ 238 w 241"/>
                <a:gd name="T49" fmla="*/ 145 h 242"/>
                <a:gd name="T50" fmla="*/ 241 w 241"/>
                <a:gd name="T51" fmla="*/ 122 h 242"/>
                <a:gd name="T52" fmla="*/ 238 w 241"/>
                <a:gd name="T53" fmla="*/ 97 h 242"/>
                <a:gd name="T54" fmla="*/ 231 w 241"/>
                <a:gd name="T55" fmla="*/ 74 h 242"/>
                <a:gd name="T56" fmla="*/ 221 w 241"/>
                <a:gd name="T57" fmla="*/ 54 h 242"/>
                <a:gd name="T58" fmla="*/ 206 w 241"/>
                <a:gd name="T59" fmla="*/ 36 h 242"/>
                <a:gd name="T60" fmla="*/ 187 w 241"/>
                <a:gd name="T61" fmla="*/ 22 h 242"/>
                <a:gd name="T62" fmla="*/ 167 w 241"/>
                <a:gd name="T63" fmla="*/ 10 h 242"/>
                <a:gd name="T64" fmla="*/ 144 w 241"/>
                <a:gd name="T65" fmla="*/ 4 h 242"/>
                <a:gd name="T66" fmla="*/ 120 w 241"/>
                <a:gd name="T67" fmla="*/ 0 h 242"/>
                <a:gd name="T68" fmla="*/ 96 w 241"/>
                <a:gd name="T69" fmla="*/ 4 h 242"/>
                <a:gd name="T70" fmla="*/ 74 w 241"/>
                <a:gd name="T71" fmla="*/ 10 h 242"/>
                <a:gd name="T72" fmla="*/ 53 w 241"/>
                <a:gd name="T73" fmla="*/ 22 h 242"/>
                <a:gd name="T74" fmla="*/ 35 w 241"/>
                <a:gd name="T75" fmla="*/ 36 h 242"/>
                <a:gd name="T76" fmla="*/ 20 w 241"/>
                <a:gd name="T77" fmla="*/ 54 h 242"/>
                <a:gd name="T78" fmla="*/ 9 w 241"/>
                <a:gd name="T79" fmla="*/ 74 h 242"/>
                <a:gd name="T80" fmla="*/ 2 w 241"/>
                <a:gd name="T81" fmla="*/ 97 h 242"/>
                <a:gd name="T82" fmla="*/ 0 w 241"/>
                <a:gd name="T83" fmla="*/ 122 h 242"/>
                <a:gd name="T84" fmla="*/ 2 w 241"/>
                <a:gd name="T85" fmla="*/ 145 h 242"/>
                <a:gd name="T86" fmla="*/ 9 w 241"/>
                <a:gd name="T87" fmla="*/ 168 h 242"/>
                <a:gd name="T88" fmla="*/ 20 w 241"/>
                <a:gd name="T89" fmla="*/ 188 h 242"/>
                <a:gd name="T90" fmla="*/ 35 w 241"/>
                <a:gd name="T91" fmla="*/ 206 h 242"/>
                <a:gd name="T92" fmla="*/ 53 w 241"/>
                <a:gd name="T93" fmla="*/ 221 h 242"/>
                <a:gd name="T94" fmla="*/ 74 w 241"/>
                <a:gd name="T95" fmla="*/ 232 h 242"/>
                <a:gd name="T96" fmla="*/ 96 w 241"/>
                <a:gd name="T97" fmla="*/ 240 h 242"/>
                <a:gd name="T98" fmla="*/ 120 w 241"/>
                <a:gd name="T9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2">
                  <a:moveTo>
                    <a:pt x="105" y="77"/>
                  </a:moveTo>
                  <a:lnTo>
                    <a:pt x="106" y="73"/>
                  </a:lnTo>
                  <a:lnTo>
                    <a:pt x="107" y="70"/>
                  </a:lnTo>
                  <a:lnTo>
                    <a:pt x="108" y="68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3"/>
                  </a:lnTo>
                  <a:lnTo>
                    <a:pt x="118" y="62"/>
                  </a:lnTo>
                  <a:lnTo>
                    <a:pt x="120" y="62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8" y="64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4" y="70"/>
                  </a:lnTo>
                  <a:lnTo>
                    <a:pt x="135" y="73"/>
                  </a:lnTo>
                  <a:lnTo>
                    <a:pt x="135" y="77"/>
                  </a:lnTo>
                  <a:lnTo>
                    <a:pt x="135" y="167"/>
                  </a:lnTo>
                  <a:lnTo>
                    <a:pt x="135" y="170"/>
                  </a:lnTo>
                  <a:lnTo>
                    <a:pt x="134" y="172"/>
                  </a:lnTo>
                  <a:lnTo>
                    <a:pt x="133" y="175"/>
                  </a:lnTo>
                  <a:lnTo>
                    <a:pt x="130" y="177"/>
                  </a:lnTo>
                  <a:lnTo>
                    <a:pt x="128" y="178"/>
                  </a:lnTo>
                  <a:lnTo>
                    <a:pt x="126" y="181"/>
                  </a:lnTo>
                  <a:lnTo>
                    <a:pt x="123" y="182"/>
                  </a:lnTo>
                  <a:lnTo>
                    <a:pt x="120" y="182"/>
                  </a:lnTo>
                  <a:lnTo>
                    <a:pt x="118" y="182"/>
                  </a:lnTo>
                  <a:lnTo>
                    <a:pt x="114" y="181"/>
                  </a:lnTo>
                  <a:lnTo>
                    <a:pt x="112" y="178"/>
                  </a:lnTo>
                  <a:lnTo>
                    <a:pt x="110" y="177"/>
                  </a:lnTo>
                  <a:lnTo>
                    <a:pt x="108" y="175"/>
                  </a:lnTo>
                  <a:lnTo>
                    <a:pt x="107" y="172"/>
                  </a:lnTo>
                  <a:lnTo>
                    <a:pt x="106" y="170"/>
                  </a:lnTo>
                  <a:lnTo>
                    <a:pt x="105" y="167"/>
                  </a:lnTo>
                  <a:lnTo>
                    <a:pt x="105" y="77"/>
                  </a:lnTo>
                  <a:close/>
                  <a:moveTo>
                    <a:pt x="120" y="242"/>
                  </a:moveTo>
                  <a:lnTo>
                    <a:pt x="133" y="241"/>
                  </a:lnTo>
                  <a:lnTo>
                    <a:pt x="144" y="240"/>
                  </a:lnTo>
                  <a:lnTo>
                    <a:pt x="156" y="236"/>
                  </a:lnTo>
                  <a:lnTo>
                    <a:pt x="167" y="232"/>
                  </a:lnTo>
                  <a:lnTo>
                    <a:pt x="178" y="227"/>
                  </a:lnTo>
                  <a:lnTo>
                    <a:pt x="187" y="221"/>
                  </a:lnTo>
                  <a:lnTo>
                    <a:pt x="197" y="214"/>
                  </a:lnTo>
                  <a:lnTo>
                    <a:pt x="206" y="206"/>
                  </a:lnTo>
                  <a:lnTo>
                    <a:pt x="213" y="198"/>
                  </a:lnTo>
                  <a:lnTo>
                    <a:pt x="221" y="188"/>
                  </a:lnTo>
                  <a:lnTo>
                    <a:pt x="226" y="178"/>
                  </a:lnTo>
                  <a:lnTo>
                    <a:pt x="231" y="168"/>
                  </a:lnTo>
                  <a:lnTo>
                    <a:pt x="236" y="157"/>
                  </a:lnTo>
                  <a:lnTo>
                    <a:pt x="238" y="145"/>
                  </a:lnTo>
                  <a:lnTo>
                    <a:pt x="240" y="133"/>
                  </a:lnTo>
                  <a:lnTo>
                    <a:pt x="241" y="122"/>
                  </a:lnTo>
                  <a:lnTo>
                    <a:pt x="240" y="109"/>
                  </a:lnTo>
                  <a:lnTo>
                    <a:pt x="238" y="97"/>
                  </a:lnTo>
                  <a:lnTo>
                    <a:pt x="236" y="85"/>
                  </a:lnTo>
                  <a:lnTo>
                    <a:pt x="231" y="74"/>
                  </a:lnTo>
                  <a:lnTo>
                    <a:pt x="226" y="64"/>
                  </a:lnTo>
                  <a:lnTo>
                    <a:pt x="221" y="54"/>
                  </a:lnTo>
                  <a:lnTo>
                    <a:pt x="213" y="44"/>
                  </a:lnTo>
                  <a:lnTo>
                    <a:pt x="206" y="36"/>
                  </a:lnTo>
                  <a:lnTo>
                    <a:pt x="197" y="28"/>
                  </a:lnTo>
                  <a:lnTo>
                    <a:pt x="187" y="22"/>
                  </a:lnTo>
                  <a:lnTo>
                    <a:pt x="178" y="15"/>
                  </a:lnTo>
                  <a:lnTo>
                    <a:pt x="167" y="10"/>
                  </a:lnTo>
                  <a:lnTo>
                    <a:pt x="156" y="7"/>
                  </a:lnTo>
                  <a:lnTo>
                    <a:pt x="144" y="4"/>
                  </a:lnTo>
                  <a:lnTo>
                    <a:pt x="133" y="2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63" y="15"/>
                  </a:lnTo>
                  <a:lnTo>
                    <a:pt x="53" y="22"/>
                  </a:lnTo>
                  <a:lnTo>
                    <a:pt x="44" y="28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5" y="64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5" y="178"/>
                  </a:lnTo>
                  <a:lnTo>
                    <a:pt x="20" y="188"/>
                  </a:lnTo>
                  <a:lnTo>
                    <a:pt x="27" y="198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84" y="236"/>
                  </a:lnTo>
                  <a:lnTo>
                    <a:pt x="96" y="240"/>
                  </a:lnTo>
                  <a:lnTo>
                    <a:pt x="108" y="241"/>
                  </a:lnTo>
                  <a:lnTo>
                    <a:pt x="12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569">
              <a:extLst>
                <a:ext uri="{FF2B5EF4-FFF2-40B4-BE49-F238E27FC236}">
                  <a16:creationId xmlns:a16="http://schemas.microsoft.com/office/drawing/2014/main" id="{38CFF823-1C3A-49BD-B9D0-0ECA1B1E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517650"/>
              <a:ext cx="57150" cy="95250"/>
            </a:xfrm>
            <a:custGeom>
              <a:avLst/>
              <a:gdLst>
                <a:gd name="T0" fmla="*/ 165 w 180"/>
                <a:gd name="T1" fmla="*/ 0 h 302"/>
                <a:gd name="T2" fmla="*/ 15 w 180"/>
                <a:gd name="T3" fmla="*/ 0 h 302"/>
                <a:gd name="T4" fmla="*/ 12 w 180"/>
                <a:gd name="T5" fmla="*/ 0 h 302"/>
                <a:gd name="T6" fmla="*/ 9 w 180"/>
                <a:gd name="T7" fmla="*/ 1 h 302"/>
                <a:gd name="T8" fmla="*/ 6 w 180"/>
                <a:gd name="T9" fmla="*/ 2 h 302"/>
                <a:gd name="T10" fmla="*/ 4 w 180"/>
                <a:gd name="T11" fmla="*/ 4 h 302"/>
                <a:gd name="T12" fmla="*/ 2 w 180"/>
                <a:gd name="T13" fmla="*/ 7 h 302"/>
                <a:gd name="T14" fmla="*/ 1 w 180"/>
                <a:gd name="T15" fmla="*/ 9 h 302"/>
                <a:gd name="T16" fmla="*/ 0 w 180"/>
                <a:gd name="T17" fmla="*/ 12 h 302"/>
                <a:gd name="T18" fmla="*/ 0 w 180"/>
                <a:gd name="T19" fmla="*/ 15 h 302"/>
                <a:gd name="T20" fmla="*/ 0 w 180"/>
                <a:gd name="T21" fmla="*/ 287 h 302"/>
                <a:gd name="T22" fmla="*/ 0 w 180"/>
                <a:gd name="T23" fmla="*/ 289 h 302"/>
                <a:gd name="T24" fmla="*/ 1 w 180"/>
                <a:gd name="T25" fmla="*/ 292 h 302"/>
                <a:gd name="T26" fmla="*/ 2 w 180"/>
                <a:gd name="T27" fmla="*/ 294 h 302"/>
                <a:gd name="T28" fmla="*/ 4 w 180"/>
                <a:gd name="T29" fmla="*/ 296 h 302"/>
                <a:gd name="T30" fmla="*/ 6 w 180"/>
                <a:gd name="T31" fmla="*/ 298 h 302"/>
                <a:gd name="T32" fmla="*/ 9 w 180"/>
                <a:gd name="T33" fmla="*/ 299 h 302"/>
                <a:gd name="T34" fmla="*/ 12 w 180"/>
                <a:gd name="T35" fmla="*/ 301 h 302"/>
                <a:gd name="T36" fmla="*/ 15 w 180"/>
                <a:gd name="T37" fmla="*/ 302 h 302"/>
                <a:gd name="T38" fmla="*/ 165 w 180"/>
                <a:gd name="T39" fmla="*/ 302 h 302"/>
                <a:gd name="T40" fmla="*/ 168 w 180"/>
                <a:gd name="T41" fmla="*/ 301 h 302"/>
                <a:gd name="T42" fmla="*/ 172 w 180"/>
                <a:gd name="T43" fmla="*/ 299 h 302"/>
                <a:gd name="T44" fmla="*/ 174 w 180"/>
                <a:gd name="T45" fmla="*/ 298 h 302"/>
                <a:gd name="T46" fmla="*/ 176 w 180"/>
                <a:gd name="T47" fmla="*/ 296 h 302"/>
                <a:gd name="T48" fmla="*/ 178 w 180"/>
                <a:gd name="T49" fmla="*/ 294 h 302"/>
                <a:gd name="T50" fmla="*/ 179 w 180"/>
                <a:gd name="T51" fmla="*/ 292 h 302"/>
                <a:gd name="T52" fmla="*/ 180 w 180"/>
                <a:gd name="T53" fmla="*/ 289 h 302"/>
                <a:gd name="T54" fmla="*/ 180 w 180"/>
                <a:gd name="T55" fmla="*/ 287 h 302"/>
                <a:gd name="T56" fmla="*/ 180 w 180"/>
                <a:gd name="T57" fmla="*/ 15 h 302"/>
                <a:gd name="T58" fmla="*/ 180 w 180"/>
                <a:gd name="T59" fmla="*/ 12 h 302"/>
                <a:gd name="T60" fmla="*/ 179 w 180"/>
                <a:gd name="T61" fmla="*/ 9 h 302"/>
                <a:gd name="T62" fmla="*/ 178 w 180"/>
                <a:gd name="T63" fmla="*/ 7 h 302"/>
                <a:gd name="T64" fmla="*/ 176 w 180"/>
                <a:gd name="T65" fmla="*/ 4 h 302"/>
                <a:gd name="T66" fmla="*/ 174 w 180"/>
                <a:gd name="T67" fmla="*/ 2 h 302"/>
                <a:gd name="T68" fmla="*/ 172 w 180"/>
                <a:gd name="T69" fmla="*/ 1 h 302"/>
                <a:gd name="T70" fmla="*/ 168 w 180"/>
                <a:gd name="T71" fmla="*/ 0 h 302"/>
                <a:gd name="T72" fmla="*/ 165 w 180"/>
                <a:gd name="T7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302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7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6"/>
                  </a:lnTo>
                  <a:lnTo>
                    <a:pt x="6" y="298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5" y="302"/>
                  </a:lnTo>
                  <a:lnTo>
                    <a:pt x="165" y="302"/>
                  </a:lnTo>
                  <a:lnTo>
                    <a:pt x="168" y="301"/>
                  </a:lnTo>
                  <a:lnTo>
                    <a:pt x="172" y="299"/>
                  </a:lnTo>
                  <a:lnTo>
                    <a:pt x="174" y="298"/>
                  </a:lnTo>
                  <a:lnTo>
                    <a:pt x="176" y="296"/>
                  </a:lnTo>
                  <a:lnTo>
                    <a:pt x="178" y="294"/>
                  </a:lnTo>
                  <a:lnTo>
                    <a:pt x="179" y="292"/>
                  </a:lnTo>
                  <a:lnTo>
                    <a:pt x="180" y="289"/>
                  </a:lnTo>
                  <a:lnTo>
                    <a:pt x="180" y="287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570">
              <a:extLst>
                <a:ext uri="{FF2B5EF4-FFF2-40B4-BE49-F238E27FC236}">
                  <a16:creationId xmlns:a16="http://schemas.microsoft.com/office/drawing/2014/main" id="{66C9B6EA-7C2B-44E5-95C2-11C8B1F0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1527175"/>
              <a:ext cx="225425" cy="104775"/>
            </a:xfrm>
            <a:custGeom>
              <a:avLst/>
              <a:gdLst>
                <a:gd name="T0" fmla="*/ 688 w 708"/>
                <a:gd name="T1" fmla="*/ 110 h 331"/>
                <a:gd name="T2" fmla="*/ 665 w 708"/>
                <a:gd name="T3" fmla="*/ 95 h 331"/>
                <a:gd name="T4" fmla="*/ 644 w 708"/>
                <a:gd name="T5" fmla="*/ 87 h 331"/>
                <a:gd name="T6" fmla="*/ 622 w 708"/>
                <a:gd name="T7" fmla="*/ 85 h 331"/>
                <a:gd name="T8" fmla="*/ 583 w 708"/>
                <a:gd name="T9" fmla="*/ 91 h 331"/>
                <a:gd name="T10" fmla="*/ 502 w 708"/>
                <a:gd name="T11" fmla="*/ 137 h 331"/>
                <a:gd name="T12" fmla="*/ 486 w 708"/>
                <a:gd name="T13" fmla="*/ 162 h 331"/>
                <a:gd name="T14" fmla="*/ 468 w 708"/>
                <a:gd name="T15" fmla="*/ 175 h 331"/>
                <a:gd name="T16" fmla="*/ 445 w 708"/>
                <a:gd name="T17" fmla="*/ 180 h 331"/>
                <a:gd name="T18" fmla="*/ 226 w 708"/>
                <a:gd name="T19" fmla="*/ 180 h 331"/>
                <a:gd name="T20" fmla="*/ 218 w 708"/>
                <a:gd name="T21" fmla="*/ 178 h 331"/>
                <a:gd name="T22" fmla="*/ 213 w 708"/>
                <a:gd name="T23" fmla="*/ 172 h 331"/>
                <a:gd name="T24" fmla="*/ 211 w 708"/>
                <a:gd name="T25" fmla="*/ 162 h 331"/>
                <a:gd name="T26" fmla="*/ 216 w 708"/>
                <a:gd name="T27" fmla="*/ 155 h 331"/>
                <a:gd name="T28" fmla="*/ 223 w 708"/>
                <a:gd name="T29" fmla="*/ 151 h 331"/>
                <a:gd name="T30" fmla="*/ 437 w 708"/>
                <a:gd name="T31" fmla="*/ 150 h 331"/>
                <a:gd name="T32" fmla="*/ 461 w 708"/>
                <a:gd name="T33" fmla="*/ 143 h 331"/>
                <a:gd name="T34" fmla="*/ 475 w 708"/>
                <a:gd name="T35" fmla="*/ 122 h 331"/>
                <a:gd name="T36" fmla="*/ 478 w 708"/>
                <a:gd name="T37" fmla="*/ 102 h 331"/>
                <a:gd name="T38" fmla="*/ 470 w 708"/>
                <a:gd name="T39" fmla="*/ 84 h 331"/>
                <a:gd name="T40" fmla="*/ 451 w 708"/>
                <a:gd name="T41" fmla="*/ 67 h 331"/>
                <a:gd name="T42" fmla="*/ 422 w 708"/>
                <a:gd name="T43" fmla="*/ 60 h 331"/>
                <a:gd name="T44" fmla="*/ 389 w 708"/>
                <a:gd name="T45" fmla="*/ 60 h 331"/>
                <a:gd name="T46" fmla="*/ 365 w 708"/>
                <a:gd name="T47" fmla="*/ 60 h 331"/>
                <a:gd name="T48" fmla="*/ 339 w 708"/>
                <a:gd name="T49" fmla="*/ 60 h 331"/>
                <a:gd name="T50" fmla="*/ 307 w 708"/>
                <a:gd name="T51" fmla="*/ 60 h 331"/>
                <a:gd name="T52" fmla="*/ 246 w 708"/>
                <a:gd name="T53" fmla="*/ 24 h 331"/>
                <a:gd name="T54" fmla="*/ 181 w 708"/>
                <a:gd name="T55" fmla="*/ 3 h 331"/>
                <a:gd name="T56" fmla="*/ 15 w 708"/>
                <a:gd name="T57" fmla="*/ 0 h 331"/>
                <a:gd name="T58" fmla="*/ 8 w 708"/>
                <a:gd name="T59" fmla="*/ 2 h 331"/>
                <a:gd name="T60" fmla="*/ 1 w 708"/>
                <a:gd name="T61" fmla="*/ 10 h 331"/>
                <a:gd name="T62" fmla="*/ 0 w 708"/>
                <a:gd name="T63" fmla="*/ 223 h 331"/>
                <a:gd name="T64" fmla="*/ 7 w 708"/>
                <a:gd name="T65" fmla="*/ 236 h 331"/>
                <a:gd name="T66" fmla="*/ 90 w 708"/>
                <a:gd name="T67" fmla="*/ 265 h 331"/>
                <a:gd name="T68" fmla="*/ 205 w 708"/>
                <a:gd name="T69" fmla="*/ 306 h 331"/>
                <a:gd name="T70" fmla="*/ 281 w 708"/>
                <a:gd name="T71" fmla="*/ 328 h 331"/>
                <a:gd name="T72" fmla="*/ 321 w 708"/>
                <a:gd name="T73" fmla="*/ 331 h 331"/>
                <a:gd name="T74" fmla="*/ 348 w 708"/>
                <a:gd name="T75" fmla="*/ 326 h 331"/>
                <a:gd name="T76" fmla="*/ 408 w 708"/>
                <a:gd name="T77" fmla="*/ 303 h 331"/>
                <a:gd name="T78" fmla="*/ 494 w 708"/>
                <a:gd name="T79" fmla="*/ 258 h 331"/>
                <a:gd name="T80" fmla="*/ 557 w 708"/>
                <a:gd name="T81" fmla="*/ 223 h 331"/>
                <a:gd name="T82" fmla="*/ 636 w 708"/>
                <a:gd name="T83" fmla="*/ 181 h 331"/>
                <a:gd name="T84" fmla="*/ 703 w 708"/>
                <a:gd name="T85" fmla="*/ 147 h 331"/>
                <a:gd name="T86" fmla="*/ 708 w 708"/>
                <a:gd name="T87" fmla="*/ 139 h 331"/>
                <a:gd name="T88" fmla="*/ 706 w 708"/>
                <a:gd name="T89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331">
                  <a:moveTo>
                    <a:pt x="704" y="125"/>
                  </a:moveTo>
                  <a:lnTo>
                    <a:pt x="695" y="117"/>
                  </a:lnTo>
                  <a:lnTo>
                    <a:pt x="688" y="110"/>
                  </a:lnTo>
                  <a:lnTo>
                    <a:pt x="680" y="104"/>
                  </a:lnTo>
                  <a:lnTo>
                    <a:pt x="673" y="99"/>
                  </a:lnTo>
                  <a:lnTo>
                    <a:pt x="665" y="95"/>
                  </a:lnTo>
                  <a:lnTo>
                    <a:pt x="658" y="91"/>
                  </a:lnTo>
                  <a:lnTo>
                    <a:pt x="650" y="89"/>
                  </a:lnTo>
                  <a:lnTo>
                    <a:pt x="644" y="87"/>
                  </a:lnTo>
                  <a:lnTo>
                    <a:pt x="636" y="85"/>
                  </a:lnTo>
                  <a:lnTo>
                    <a:pt x="629" y="85"/>
                  </a:lnTo>
                  <a:lnTo>
                    <a:pt x="622" y="85"/>
                  </a:lnTo>
                  <a:lnTo>
                    <a:pt x="615" y="85"/>
                  </a:lnTo>
                  <a:lnTo>
                    <a:pt x="599" y="88"/>
                  </a:lnTo>
                  <a:lnTo>
                    <a:pt x="583" y="91"/>
                  </a:lnTo>
                  <a:lnTo>
                    <a:pt x="507" y="115"/>
                  </a:lnTo>
                  <a:lnTo>
                    <a:pt x="505" y="127"/>
                  </a:lnTo>
                  <a:lnTo>
                    <a:pt x="502" y="137"/>
                  </a:lnTo>
                  <a:lnTo>
                    <a:pt x="497" y="147"/>
                  </a:lnTo>
                  <a:lnTo>
                    <a:pt x="491" y="157"/>
                  </a:lnTo>
                  <a:lnTo>
                    <a:pt x="486" y="162"/>
                  </a:lnTo>
                  <a:lnTo>
                    <a:pt x="480" y="166"/>
                  </a:lnTo>
                  <a:lnTo>
                    <a:pt x="474" y="171"/>
                  </a:lnTo>
                  <a:lnTo>
                    <a:pt x="468" y="175"/>
                  </a:lnTo>
                  <a:lnTo>
                    <a:pt x="460" y="177"/>
                  </a:lnTo>
                  <a:lnTo>
                    <a:pt x="453" y="179"/>
                  </a:lnTo>
                  <a:lnTo>
                    <a:pt x="445" y="180"/>
                  </a:lnTo>
                  <a:lnTo>
                    <a:pt x="437" y="180"/>
                  </a:lnTo>
                  <a:lnTo>
                    <a:pt x="422" y="180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0" y="179"/>
                  </a:lnTo>
                  <a:lnTo>
                    <a:pt x="218" y="178"/>
                  </a:lnTo>
                  <a:lnTo>
                    <a:pt x="216" y="176"/>
                  </a:lnTo>
                  <a:lnTo>
                    <a:pt x="214" y="174"/>
                  </a:lnTo>
                  <a:lnTo>
                    <a:pt x="213" y="172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11" y="162"/>
                  </a:lnTo>
                  <a:lnTo>
                    <a:pt x="213" y="160"/>
                  </a:lnTo>
                  <a:lnTo>
                    <a:pt x="214" y="157"/>
                  </a:lnTo>
                  <a:lnTo>
                    <a:pt x="216" y="155"/>
                  </a:lnTo>
                  <a:lnTo>
                    <a:pt x="218" y="154"/>
                  </a:lnTo>
                  <a:lnTo>
                    <a:pt x="220" y="151"/>
                  </a:lnTo>
                  <a:lnTo>
                    <a:pt x="223" y="151"/>
                  </a:lnTo>
                  <a:lnTo>
                    <a:pt x="226" y="150"/>
                  </a:lnTo>
                  <a:lnTo>
                    <a:pt x="422" y="150"/>
                  </a:lnTo>
                  <a:lnTo>
                    <a:pt x="437" y="150"/>
                  </a:lnTo>
                  <a:lnTo>
                    <a:pt x="446" y="149"/>
                  </a:lnTo>
                  <a:lnTo>
                    <a:pt x="455" y="147"/>
                  </a:lnTo>
                  <a:lnTo>
                    <a:pt x="461" y="143"/>
                  </a:lnTo>
                  <a:lnTo>
                    <a:pt x="468" y="137"/>
                  </a:lnTo>
                  <a:lnTo>
                    <a:pt x="472" y="130"/>
                  </a:lnTo>
                  <a:lnTo>
                    <a:pt x="475" y="122"/>
                  </a:lnTo>
                  <a:lnTo>
                    <a:pt x="477" y="114"/>
                  </a:lnTo>
                  <a:lnTo>
                    <a:pt x="478" y="105"/>
                  </a:lnTo>
                  <a:lnTo>
                    <a:pt x="478" y="102"/>
                  </a:lnTo>
                  <a:lnTo>
                    <a:pt x="478" y="98"/>
                  </a:lnTo>
                  <a:lnTo>
                    <a:pt x="474" y="90"/>
                  </a:lnTo>
                  <a:lnTo>
                    <a:pt x="470" y="84"/>
                  </a:lnTo>
                  <a:lnTo>
                    <a:pt x="465" y="76"/>
                  </a:lnTo>
                  <a:lnTo>
                    <a:pt x="458" y="71"/>
                  </a:lnTo>
                  <a:lnTo>
                    <a:pt x="451" y="67"/>
                  </a:lnTo>
                  <a:lnTo>
                    <a:pt x="442" y="63"/>
                  </a:lnTo>
                  <a:lnTo>
                    <a:pt x="432" y="61"/>
                  </a:lnTo>
                  <a:lnTo>
                    <a:pt x="422" y="60"/>
                  </a:lnTo>
                  <a:lnTo>
                    <a:pt x="410" y="60"/>
                  </a:lnTo>
                  <a:lnTo>
                    <a:pt x="399" y="60"/>
                  </a:lnTo>
                  <a:lnTo>
                    <a:pt x="389" y="60"/>
                  </a:lnTo>
                  <a:lnTo>
                    <a:pt x="381" y="60"/>
                  </a:lnTo>
                  <a:lnTo>
                    <a:pt x="373" y="60"/>
                  </a:lnTo>
                  <a:lnTo>
                    <a:pt x="365" y="60"/>
                  </a:lnTo>
                  <a:lnTo>
                    <a:pt x="356" y="60"/>
                  </a:lnTo>
                  <a:lnTo>
                    <a:pt x="349" y="60"/>
                  </a:lnTo>
                  <a:lnTo>
                    <a:pt x="339" y="60"/>
                  </a:lnTo>
                  <a:lnTo>
                    <a:pt x="330" y="60"/>
                  </a:lnTo>
                  <a:lnTo>
                    <a:pt x="320" y="60"/>
                  </a:lnTo>
                  <a:lnTo>
                    <a:pt x="307" y="60"/>
                  </a:lnTo>
                  <a:lnTo>
                    <a:pt x="288" y="46"/>
                  </a:lnTo>
                  <a:lnTo>
                    <a:pt x="267" y="33"/>
                  </a:lnTo>
                  <a:lnTo>
                    <a:pt x="246" y="24"/>
                  </a:lnTo>
                  <a:lnTo>
                    <a:pt x="225" y="15"/>
                  </a:lnTo>
                  <a:lnTo>
                    <a:pt x="204" y="9"/>
                  </a:lnTo>
                  <a:lnTo>
                    <a:pt x="181" y="3"/>
                  </a:lnTo>
                  <a:lnTo>
                    <a:pt x="159" y="1"/>
                  </a:lnTo>
                  <a:lnTo>
                    <a:pt x="13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3"/>
                  </a:lnTo>
                  <a:lnTo>
                    <a:pt x="1" y="229"/>
                  </a:lnTo>
                  <a:lnTo>
                    <a:pt x="3" y="232"/>
                  </a:lnTo>
                  <a:lnTo>
                    <a:pt x="7" y="236"/>
                  </a:lnTo>
                  <a:lnTo>
                    <a:pt x="11" y="238"/>
                  </a:lnTo>
                  <a:lnTo>
                    <a:pt x="53" y="252"/>
                  </a:lnTo>
                  <a:lnTo>
                    <a:pt x="90" y="265"/>
                  </a:lnTo>
                  <a:lnTo>
                    <a:pt x="123" y="277"/>
                  </a:lnTo>
                  <a:lnTo>
                    <a:pt x="154" y="288"/>
                  </a:lnTo>
                  <a:lnTo>
                    <a:pt x="205" y="306"/>
                  </a:lnTo>
                  <a:lnTo>
                    <a:pt x="247" y="320"/>
                  </a:lnTo>
                  <a:lnTo>
                    <a:pt x="264" y="325"/>
                  </a:lnTo>
                  <a:lnTo>
                    <a:pt x="281" y="328"/>
                  </a:lnTo>
                  <a:lnTo>
                    <a:pt x="296" y="331"/>
                  </a:lnTo>
                  <a:lnTo>
                    <a:pt x="311" y="331"/>
                  </a:lnTo>
                  <a:lnTo>
                    <a:pt x="321" y="331"/>
                  </a:lnTo>
                  <a:lnTo>
                    <a:pt x="329" y="329"/>
                  </a:lnTo>
                  <a:lnTo>
                    <a:pt x="338" y="328"/>
                  </a:lnTo>
                  <a:lnTo>
                    <a:pt x="348" y="326"/>
                  </a:lnTo>
                  <a:lnTo>
                    <a:pt x="366" y="321"/>
                  </a:lnTo>
                  <a:lnTo>
                    <a:pt x="386" y="313"/>
                  </a:lnTo>
                  <a:lnTo>
                    <a:pt x="408" y="303"/>
                  </a:lnTo>
                  <a:lnTo>
                    <a:pt x="433" y="291"/>
                  </a:lnTo>
                  <a:lnTo>
                    <a:pt x="461" y="276"/>
                  </a:lnTo>
                  <a:lnTo>
                    <a:pt x="494" y="258"/>
                  </a:lnTo>
                  <a:lnTo>
                    <a:pt x="513" y="247"/>
                  </a:lnTo>
                  <a:lnTo>
                    <a:pt x="533" y="236"/>
                  </a:lnTo>
                  <a:lnTo>
                    <a:pt x="557" y="223"/>
                  </a:lnTo>
                  <a:lnTo>
                    <a:pt x="581" y="210"/>
                  </a:lnTo>
                  <a:lnTo>
                    <a:pt x="607" y="196"/>
                  </a:lnTo>
                  <a:lnTo>
                    <a:pt x="636" y="181"/>
                  </a:lnTo>
                  <a:lnTo>
                    <a:pt x="667" y="165"/>
                  </a:lnTo>
                  <a:lnTo>
                    <a:pt x="699" y="149"/>
                  </a:lnTo>
                  <a:lnTo>
                    <a:pt x="703" y="147"/>
                  </a:lnTo>
                  <a:lnTo>
                    <a:pt x="705" y="145"/>
                  </a:lnTo>
                  <a:lnTo>
                    <a:pt x="707" y="142"/>
                  </a:lnTo>
                  <a:lnTo>
                    <a:pt x="708" y="139"/>
                  </a:lnTo>
                  <a:lnTo>
                    <a:pt x="708" y="134"/>
                  </a:lnTo>
                  <a:lnTo>
                    <a:pt x="707" y="131"/>
                  </a:lnTo>
                  <a:lnTo>
                    <a:pt x="706" y="128"/>
                  </a:lnTo>
                  <a:lnTo>
                    <a:pt x="704" y="125"/>
                  </a:lnTo>
                  <a:lnTo>
                    <a:pt x="70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B6C5285-5150-48A8-B574-96B58A93DC5E}"/>
              </a:ext>
            </a:extLst>
          </p:cNvPr>
          <p:cNvGrpSpPr/>
          <p:nvPr/>
        </p:nvGrpSpPr>
        <p:grpSpPr>
          <a:xfrm>
            <a:off x="3257471" y="2383933"/>
            <a:ext cx="214313" cy="213122"/>
            <a:chOff x="903535" y="4772729"/>
            <a:chExt cx="285750" cy="284163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139" name="Freeform 4389">
              <a:extLst>
                <a:ext uri="{FF2B5EF4-FFF2-40B4-BE49-F238E27FC236}">
                  <a16:creationId xmlns:a16="http://schemas.microsoft.com/office/drawing/2014/main" id="{4F3FBA2C-2DBE-42CC-AFC8-18CAAAFF5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35" y="4853692"/>
              <a:ext cx="184150" cy="161925"/>
            </a:xfrm>
            <a:custGeom>
              <a:avLst/>
              <a:gdLst>
                <a:gd name="T0" fmla="*/ 569 w 582"/>
                <a:gd name="T1" fmla="*/ 477 h 509"/>
                <a:gd name="T2" fmla="*/ 546 w 582"/>
                <a:gd name="T3" fmla="*/ 466 h 509"/>
                <a:gd name="T4" fmla="*/ 529 w 582"/>
                <a:gd name="T5" fmla="*/ 454 h 509"/>
                <a:gd name="T6" fmla="*/ 517 w 582"/>
                <a:gd name="T7" fmla="*/ 441 h 509"/>
                <a:gd name="T8" fmla="*/ 513 w 582"/>
                <a:gd name="T9" fmla="*/ 426 h 509"/>
                <a:gd name="T10" fmla="*/ 513 w 582"/>
                <a:gd name="T11" fmla="*/ 269 h 509"/>
                <a:gd name="T12" fmla="*/ 509 w 582"/>
                <a:gd name="T13" fmla="*/ 237 h 509"/>
                <a:gd name="T14" fmla="*/ 500 w 582"/>
                <a:gd name="T15" fmla="*/ 207 h 509"/>
                <a:gd name="T16" fmla="*/ 487 w 582"/>
                <a:gd name="T17" fmla="*/ 179 h 509"/>
                <a:gd name="T18" fmla="*/ 471 w 582"/>
                <a:gd name="T19" fmla="*/ 154 h 509"/>
                <a:gd name="T20" fmla="*/ 452 w 582"/>
                <a:gd name="T21" fmla="*/ 131 h 509"/>
                <a:gd name="T22" fmla="*/ 428 w 582"/>
                <a:gd name="T23" fmla="*/ 111 h 509"/>
                <a:gd name="T24" fmla="*/ 402 w 582"/>
                <a:gd name="T25" fmla="*/ 94 h 509"/>
                <a:gd name="T26" fmla="*/ 387 w 582"/>
                <a:gd name="T27" fmla="*/ 78 h 509"/>
                <a:gd name="T28" fmla="*/ 381 w 582"/>
                <a:gd name="T29" fmla="*/ 61 h 509"/>
                <a:gd name="T30" fmla="*/ 373 w 582"/>
                <a:gd name="T31" fmla="*/ 46 h 509"/>
                <a:gd name="T32" fmla="*/ 362 w 582"/>
                <a:gd name="T33" fmla="*/ 32 h 509"/>
                <a:gd name="T34" fmla="*/ 350 w 582"/>
                <a:gd name="T35" fmla="*/ 20 h 509"/>
                <a:gd name="T36" fmla="*/ 335 w 582"/>
                <a:gd name="T37" fmla="*/ 10 h 509"/>
                <a:gd name="T38" fmla="*/ 318 w 582"/>
                <a:gd name="T39" fmla="*/ 4 h 509"/>
                <a:gd name="T40" fmla="*/ 301 w 582"/>
                <a:gd name="T41" fmla="*/ 1 h 509"/>
                <a:gd name="T42" fmla="*/ 283 w 582"/>
                <a:gd name="T43" fmla="*/ 1 h 509"/>
                <a:gd name="T44" fmla="*/ 265 w 582"/>
                <a:gd name="T45" fmla="*/ 4 h 509"/>
                <a:gd name="T46" fmla="*/ 249 w 582"/>
                <a:gd name="T47" fmla="*/ 10 h 509"/>
                <a:gd name="T48" fmla="*/ 234 w 582"/>
                <a:gd name="T49" fmla="*/ 20 h 509"/>
                <a:gd name="T50" fmla="*/ 221 w 582"/>
                <a:gd name="T51" fmla="*/ 32 h 509"/>
                <a:gd name="T52" fmla="*/ 210 w 582"/>
                <a:gd name="T53" fmla="*/ 46 h 509"/>
                <a:gd name="T54" fmla="*/ 203 w 582"/>
                <a:gd name="T55" fmla="*/ 61 h 509"/>
                <a:gd name="T56" fmla="*/ 197 w 582"/>
                <a:gd name="T57" fmla="*/ 78 h 509"/>
                <a:gd name="T58" fmla="*/ 181 w 582"/>
                <a:gd name="T59" fmla="*/ 94 h 509"/>
                <a:gd name="T60" fmla="*/ 156 w 582"/>
                <a:gd name="T61" fmla="*/ 111 h 509"/>
                <a:gd name="T62" fmla="*/ 132 w 582"/>
                <a:gd name="T63" fmla="*/ 131 h 509"/>
                <a:gd name="T64" fmla="*/ 113 w 582"/>
                <a:gd name="T65" fmla="*/ 154 h 509"/>
                <a:gd name="T66" fmla="*/ 97 w 582"/>
                <a:gd name="T67" fmla="*/ 179 h 509"/>
                <a:gd name="T68" fmla="*/ 84 w 582"/>
                <a:gd name="T69" fmla="*/ 207 h 509"/>
                <a:gd name="T70" fmla="*/ 75 w 582"/>
                <a:gd name="T71" fmla="*/ 237 h 509"/>
                <a:gd name="T72" fmla="*/ 71 w 582"/>
                <a:gd name="T73" fmla="*/ 269 h 509"/>
                <a:gd name="T74" fmla="*/ 71 w 582"/>
                <a:gd name="T75" fmla="*/ 426 h 509"/>
                <a:gd name="T76" fmla="*/ 67 w 582"/>
                <a:gd name="T77" fmla="*/ 441 h 509"/>
                <a:gd name="T78" fmla="*/ 55 w 582"/>
                <a:gd name="T79" fmla="*/ 454 h 509"/>
                <a:gd name="T80" fmla="*/ 38 w 582"/>
                <a:gd name="T81" fmla="*/ 466 h 509"/>
                <a:gd name="T82" fmla="*/ 15 w 582"/>
                <a:gd name="T83" fmla="*/ 477 h 509"/>
                <a:gd name="T84" fmla="*/ 5 w 582"/>
                <a:gd name="T85" fmla="*/ 483 h 509"/>
                <a:gd name="T86" fmla="*/ 0 w 582"/>
                <a:gd name="T87" fmla="*/ 492 h 509"/>
                <a:gd name="T88" fmla="*/ 3 w 582"/>
                <a:gd name="T89" fmla="*/ 501 h 509"/>
                <a:gd name="T90" fmla="*/ 10 w 582"/>
                <a:gd name="T91" fmla="*/ 508 h 509"/>
                <a:gd name="T92" fmla="*/ 569 w 582"/>
                <a:gd name="T93" fmla="*/ 509 h 509"/>
                <a:gd name="T94" fmla="*/ 577 w 582"/>
                <a:gd name="T95" fmla="*/ 506 h 509"/>
                <a:gd name="T96" fmla="*/ 582 w 582"/>
                <a:gd name="T97" fmla="*/ 496 h 509"/>
                <a:gd name="T98" fmla="*/ 581 w 582"/>
                <a:gd name="T99" fmla="*/ 487 h 509"/>
                <a:gd name="T100" fmla="*/ 575 w 582"/>
                <a:gd name="T101" fmla="*/ 48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2" h="509">
                  <a:moveTo>
                    <a:pt x="575" y="480"/>
                  </a:moveTo>
                  <a:lnTo>
                    <a:pt x="569" y="477"/>
                  </a:lnTo>
                  <a:lnTo>
                    <a:pt x="557" y="471"/>
                  </a:lnTo>
                  <a:lnTo>
                    <a:pt x="546" y="466"/>
                  </a:lnTo>
                  <a:lnTo>
                    <a:pt x="536" y="461"/>
                  </a:lnTo>
                  <a:lnTo>
                    <a:pt x="529" y="454"/>
                  </a:lnTo>
                  <a:lnTo>
                    <a:pt x="521" y="448"/>
                  </a:lnTo>
                  <a:lnTo>
                    <a:pt x="517" y="441"/>
                  </a:lnTo>
                  <a:lnTo>
                    <a:pt x="514" y="434"/>
                  </a:lnTo>
                  <a:lnTo>
                    <a:pt x="513" y="426"/>
                  </a:lnTo>
                  <a:lnTo>
                    <a:pt x="513" y="285"/>
                  </a:lnTo>
                  <a:lnTo>
                    <a:pt x="513" y="269"/>
                  </a:lnTo>
                  <a:lnTo>
                    <a:pt x="511" y="253"/>
                  </a:lnTo>
                  <a:lnTo>
                    <a:pt x="509" y="237"/>
                  </a:lnTo>
                  <a:lnTo>
                    <a:pt x="504" y="222"/>
                  </a:lnTo>
                  <a:lnTo>
                    <a:pt x="500" y="207"/>
                  </a:lnTo>
                  <a:lnTo>
                    <a:pt x="494" y="193"/>
                  </a:lnTo>
                  <a:lnTo>
                    <a:pt x="487" y="179"/>
                  </a:lnTo>
                  <a:lnTo>
                    <a:pt x="480" y="166"/>
                  </a:lnTo>
                  <a:lnTo>
                    <a:pt x="471" y="154"/>
                  </a:lnTo>
                  <a:lnTo>
                    <a:pt x="462" y="142"/>
                  </a:lnTo>
                  <a:lnTo>
                    <a:pt x="452" y="131"/>
                  </a:lnTo>
                  <a:lnTo>
                    <a:pt x="440" y="120"/>
                  </a:lnTo>
                  <a:lnTo>
                    <a:pt x="428" y="111"/>
                  </a:lnTo>
                  <a:lnTo>
                    <a:pt x="416" y="102"/>
                  </a:lnTo>
                  <a:lnTo>
                    <a:pt x="402" y="94"/>
                  </a:lnTo>
                  <a:lnTo>
                    <a:pt x="388" y="86"/>
                  </a:lnTo>
                  <a:lnTo>
                    <a:pt x="387" y="78"/>
                  </a:lnTo>
                  <a:lnTo>
                    <a:pt x="385" y="69"/>
                  </a:lnTo>
                  <a:lnTo>
                    <a:pt x="381" y="61"/>
                  </a:lnTo>
                  <a:lnTo>
                    <a:pt x="377" y="53"/>
                  </a:lnTo>
                  <a:lnTo>
                    <a:pt x="373" y="46"/>
                  </a:lnTo>
                  <a:lnTo>
                    <a:pt x="368" y="38"/>
                  </a:lnTo>
                  <a:lnTo>
                    <a:pt x="362" y="32"/>
                  </a:lnTo>
                  <a:lnTo>
                    <a:pt x="357" y="25"/>
                  </a:lnTo>
                  <a:lnTo>
                    <a:pt x="350" y="20"/>
                  </a:lnTo>
                  <a:lnTo>
                    <a:pt x="343" y="15"/>
                  </a:lnTo>
                  <a:lnTo>
                    <a:pt x="335" y="10"/>
                  </a:lnTo>
                  <a:lnTo>
                    <a:pt x="327" y="7"/>
                  </a:lnTo>
                  <a:lnTo>
                    <a:pt x="318" y="4"/>
                  </a:lnTo>
                  <a:lnTo>
                    <a:pt x="310" y="2"/>
                  </a:lnTo>
                  <a:lnTo>
                    <a:pt x="301" y="1"/>
                  </a:lnTo>
                  <a:lnTo>
                    <a:pt x="291" y="0"/>
                  </a:lnTo>
                  <a:lnTo>
                    <a:pt x="283" y="1"/>
                  </a:lnTo>
                  <a:lnTo>
                    <a:pt x="273" y="2"/>
                  </a:lnTo>
                  <a:lnTo>
                    <a:pt x="265" y="4"/>
                  </a:lnTo>
                  <a:lnTo>
                    <a:pt x="256" y="7"/>
                  </a:lnTo>
                  <a:lnTo>
                    <a:pt x="249" y="10"/>
                  </a:lnTo>
                  <a:lnTo>
                    <a:pt x="241" y="15"/>
                  </a:lnTo>
                  <a:lnTo>
                    <a:pt x="234" y="20"/>
                  </a:lnTo>
                  <a:lnTo>
                    <a:pt x="227" y="25"/>
                  </a:lnTo>
                  <a:lnTo>
                    <a:pt x="221" y="32"/>
                  </a:lnTo>
                  <a:lnTo>
                    <a:pt x="215" y="38"/>
                  </a:lnTo>
                  <a:lnTo>
                    <a:pt x="210" y="46"/>
                  </a:lnTo>
                  <a:lnTo>
                    <a:pt x="206" y="53"/>
                  </a:lnTo>
                  <a:lnTo>
                    <a:pt x="203" y="61"/>
                  </a:lnTo>
                  <a:lnTo>
                    <a:pt x="199" y="69"/>
                  </a:lnTo>
                  <a:lnTo>
                    <a:pt x="197" y="78"/>
                  </a:lnTo>
                  <a:lnTo>
                    <a:pt x="196" y="86"/>
                  </a:lnTo>
                  <a:lnTo>
                    <a:pt x="181" y="94"/>
                  </a:lnTo>
                  <a:lnTo>
                    <a:pt x="168" y="102"/>
                  </a:lnTo>
                  <a:lnTo>
                    <a:pt x="156" y="111"/>
                  </a:lnTo>
                  <a:lnTo>
                    <a:pt x="143" y="120"/>
                  </a:lnTo>
                  <a:lnTo>
                    <a:pt x="132" y="131"/>
                  </a:lnTo>
                  <a:lnTo>
                    <a:pt x="121" y="142"/>
                  </a:lnTo>
                  <a:lnTo>
                    <a:pt x="113" y="154"/>
                  </a:lnTo>
                  <a:lnTo>
                    <a:pt x="104" y="166"/>
                  </a:lnTo>
                  <a:lnTo>
                    <a:pt x="97" y="179"/>
                  </a:lnTo>
                  <a:lnTo>
                    <a:pt x="89" y="193"/>
                  </a:lnTo>
                  <a:lnTo>
                    <a:pt x="84" y="207"/>
                  </a:lnTo>
                  <a:lnTo>
                    <a:pt x="80" y="222"/>
                  </a:lnTo>
                  <a:lnTo>
                    <a:pt x="75" y="237"/>
                  </a:lnTo>
                  <a:lnTo>
                    <a:pt x="73" y="253"/>
                  </a:lnTo>
                  <a:lnTo>
                    <a:pt x="71" y="269"/>
                  </a:lnTo>
                  <a:lnTo>
                    <a:pt x="71" y="285"/>
                  </a:lnTo>
                  <a:lnTo>
                    <a:pt x="71" y="426"/>
                  </a:lnTo>
                  <a:lnTo>
                    <a:pt x="70" y="434"/>
                  </a:lnTo>
                  <a:lnTo>
                    <a:pt x="67" y="441"/>
                  </a:lnTo>
                  <a:lnTo>
                    <a:pt x="61" y="448"/>
                  </a:lnTo>
                  <a:lnTo>
                    <a:pt x="55" y="454"/>
                  </a:lnTo>
                  <a:lnTo>
                    <a:pt x="47" y="461"/>
                  </a:lnTo>
                  <a:lnTo>
                    <a:pt x="38" y="466"/>
                  </a:lnTo>
                  <a:lnTo>
                    <a:pt x="27" y="471"/>
                  </a:lnTo>
                  <a:lnTo>
                    <a:pt x="15" y="477"/>
                  </a:lnTo>
                  <a:lnTo>
                    <a:pt x="9" y="480"/>
                  </a:lnTo>
                  <a:lnTo>
                    <a:pt x="5" y="483"/>
                  </a:lnTo>
                  <a:lnTo>
                    <a:pt x="3" y="487"/>
                  </a:lnTo>
                  <a:lnTo>
                    <a:pt x="0" y="492"/>
                  </a:lnTo>
                  <a:lnTo>
                    <a:pt x="0" y="496"/>
                  </a:lnTo>
                  <a:lnTo>
                    <a:pt x="3" y="501"/>
                  </a:lnTo>
                  <a:lnTo>
                    <a:pt x="6" y="506"/>
                  </a:lnTo>
                  <a:lnTo>
                    <a:pt x="10" y="508"/>
                  </a:lnTo>
                  <a:lnTo>
                    <a:pt x="15" y="509"/>
                  </a:lnTo>
                  <a:lnTo>
                    <a:pt x="569" y="509"/>
                  </a:lnTo>
                  <a:lnTo>
                    <a:pt x="573" y="508"/>
                  </a:lnTo>
                  <a:lnTo>
                    <a:pt x="577" y="506"/>
                  </a:lnTo>
                  <a:lnTo>
                    <a:pt x="580" y="501"/>
                  </a:lnTo>
                  <a:lnTo>
                    <a:pt x="582" y="496"/>
                  </a:lnTo>
                  <a:lnTo>
                    <a:pt x="582" y="492"/>
                  </a:lnTo>
                  <a:lnTo>
                    <a:pt x="581" y="487"/>
                  </a:lnTo>
                  <a:lnTo>
                    <a:pt x="578" y="483"/>
                  </a:lnTo>
                  <a:lnTo>
                    <a:pt x="575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4390">
              <a:extLst>
                <a:ext uri="{FF2B5EF4-FFF2-40B4-BE49-F238E27FC236}">
                  <a16:creationId xmlns:a16="http://schemas.microsoft.com/office/drawing/2014/main" id="{32B225C2-DDA2-4167-B66D-5CE0E683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010" y="5023554"/>
              <a:ext cx="50800" cy="33338"/>
            </a:xfrm>
            <a:custGeom>
              <a:avLst/>
              <a:gdLst>
                <a:gd name="T0" fmla="*/ 145 w 160"/>
                <a:gd name="T1" fmla="*/ 0 h 105"/>
                <a:gd name="T2" fmla="*/ 15 w 160"/>
                <a:gd name="T3" fmla="*/ 0 h 105"/>
                <a:gd name="T4" fmla="*/ 12 w 160"/>
                <a:gd name="T5" fmla="*/ 1 h 105"/>
                <a:gd name="T6" fmla="*/ 9 w 160"/>
                <a:gd name="T7" fmla="*/ 2 h 105"/>
                <a:gd name="T8" fmla="*/ 7 w 160"/>
                <a:gd name="T9" fmla="*/ 3 h 105"/>
                <a:gd name="T10" fmla="*/ 5 w 160"/>
                <a:gd name="T11" fmla="*/ 5 h 105"/>
                <a:gd name="T12" fmla="*/ 2 w 160"/>
                <a:gd name="T13" fmla="*/ 7 h 105"/>
                <a:gd name="T14" fmla="*/ 1 w 160"/>
                <a:gd name="T15" fmla="*/ 9 h 105"/>
                <a:gd name="T16" fmla="*/ 0 w 160"/>
                <a:gd name="T17" fmla="*/ 12 h 105"/>
                <a:gd name="T18" fmla="*/ 0 w 160"/>
                <a:gd name="T19" fmla="*/ 15 h 105"/>
                <a:gd name="T20" fmla="*/ 0 w 160"/>
                <a:gd name="T21" fmla="*/ 25 h 105"/>
                <a:gd name="T22" fmla="*/ 0 w 160"/>
                <a:gd name="T23" fmla="*/ 34 h 105"/>
                <a:gd name="T24" fmla="*/ 1 w 160"/>
                <a:gd name="T25" fmla="*/ 41 h 105"/>
                <a:gd name="T26" fmla="*/ 3 w 160"/>
                <a:gd name="T27" fmla="*/ 49 h 105"/>
                <a:gd name="T28" fmla="*/ 6 w 160"/>
                <a:gd name="T29" fmla="*/ 56 h 105"/>
                <a:gd name="T30" fmla="*/ 10 w 160"/>
                <a:gd name="T31" fmla="*/ 63 h 105"/>
                <a:gd name="T32" fmla="*/ 13 w 160"/>
                <a:gd name="T33" fmla="*/ 69 h 105"/>
                <a:gd name="T34" fmla="*/ 18 w 160"/>
                <a:gd name="T35" fmla="*/ 76 h 105"/>
                <a:gd name="T36" fmla="*/ 24 w 160"/>
                <a:gd name="T37" fmla="*/ 81 h 105"/>
                <a:gd name="T38" fmla="*/ 29 w 160"/>
                <a:gd name="T39" fmla="*/ 86 h 105"/>
                <a:gd name="T40" fmla="*/ 36 w 160"/>
                <a:gd name="T41" fmla="*/ 92 h 105"/>
                <a:gd name="T42" fmla="*/ 42 w 160"/>
                <a:gd name="T43" fmla="*/ 95 h 105"/>
                <a:gd name="T44" fmla="*/ 48 w 160"/>
                <a:gd name="T45" fmla="*/ 98 h 105"/>
                <a:gd name="T46" fmla="*/ 56 w 160"/>
                <a:gd name="T47" fmla="*/ 101 h 105"/>
                <a:gd name="T48" fmla="*/ 63 w 160"/>
                <a:gd name="T49" fmla="*/ 103 h 105"/>
                <a:gd name="T50" fmla="*/ 72 w 160"/>
                <a:gd name="T51" fmla="*/ 105 h 105"/>
                <a:gd name="T52" fmla="*/ 79 w 160"/>
                <a:gd name="T53" fmla="*/ 105 h 105"/>
                <a:gd name="T54" fmla="*/ 88 w 160"/>
                <a:gd name="T55" fmla="*/ 105 h 105"/>
                <a:gd name="T56" fmla="*/ 95 w 160"/>
                <a:gd name="T57" fmla="*/ 103 h 105"/>
                <a:gd name="T58" fmla="*/ 104 w 160"/>
                <a:gd name="T59" fmla="*/ 101 h 105"/>
                <a:gd name="T60" fmla="*/ 110 w 160"/>
                <a:gd name="T61" fmla="*/ 98 h 105"/>
                <a:gd name="T62" fmla="*/ 118 w 160"/>
                <a:gd name="T63" fmla="*/ 95 h 105"/>
                <a:gd name="T64" fmla="*/ 124 w 160"/>
                <a:gd name="T65" fmla="*/ 92 h 105"/>
                <a:gd name="T66" fmla="*/ 131 w 160"/>
                <a:gd name="T67" fmla="*/ 86 h 105"/>
                <a:gd name="T68" fmla="*/ 136 w 160"/>
                <a:gd name="T69" fmla="*/ 81 h 105"/>
                <a:gd name="T70" fmla="*/ 141 w 160"/>
                <a:gd name="T71" fmla="*/ 76 h 105"/>
                <a:gd name="T72" fmla="*/ 146 w 160"/>
                <a:gd name="T73" fmla="*/ 69 h 105"/>
                <a:gd name="T74" fmla="*/ 150 w 160"/>
                <a:gd name="T75" fmla="*/ 63 h 105"/>
                <a:gd name="T76" fmla="*/ 153 w 160"/>
                <a:gd name="T77" fmla="*/ 56 h 105"/>
                <a:gd name="T78" fmla="*/ 156 w 160"/>
                <a:gd name="T79" fmla="*/ 49 h 105"/>
                <a:gd name="T80" fmla="*/ 159 w 160"/>
                <a:gd name="T81" fmla="*/ 41 h 105"/>
                <a:gd name="T82" fmla="*/ 160 w 160"/>
                <a:gd name="T83" fmla="*/ 34 h 105"/>
                <a:gd name="T84" fmla="*/ 160 w 160"/>
                <a:gd name="T85" fmla="*/ 25 h 105"/>
                <a:gd name="T86" fmla="*/ 160 w 160"/>
                <a:gd name="T87" fmla="*/ 15 h 105"/>
                <a:gd name="T88" fmla="*/ 160 w 160"/>
                <a:gd name="T89" fmla="*/ 12 h 105"/>
                <a:gd name="T90" fmla="*/ 159 w 160"/>
                <a:gd name="T91" fmla="*/ 9 h 105"/>
                <a:gd name="T92" fmla="*/ 158 w 160"/>
                <a:gd name="T93" fmla="*/ 7 h 105"/>
                <a:gd name="T94" fmla="*/ 155 w 160"/>
                <a:gd name="T95" fmla="*/ 5 h 105"/>
                <a:gd name="T96" fmla="*/ 153 w 160"/>
                <a:gd name="T97" fmla="*/ 3 h 105"/>
                <a:gd name="T98" fmla="*/ 151 w 160"/>
                <a:gd name="T99" fmla="*/ 2 h 105"/>
                <a:gd name="T100" fmla="*/ 148 w 160"/>
                <a:gd name="T101" fmla="*/ 1 h 105"/>
                <a:gd name="T102" fmla="*/ 145 w 160"/>
                <a:gd name="T10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05">
                  <a:moveTo>
                    <a:pt x="14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9"/>
                  </a:lnTo>
                  <a:lnTo>
                    <a:pt x="6" y="56"/>
                  </a:lnTo>
                  <a:lnTo>
                    <a:pt x="10" y="63"/>
                  </a:lnTo>
                  <a:lnTo>
                    <a:pt x="13" y="69"/>
                  </a:lnTo>
                  <a:lnTo>
                    <a:pt x="18" y="76"/>
                  </a:lnTo>
                  <a:lnTo>
                    <a:pt x="24" y="81"/>
                  </a:lnTo>
                  <a:lnTo>
                    <a:pt x="29" y="86"/>
                  </a:lnTo>
                  <a:lnTo>
                    <a:pt x="36" y="92"/>
                  </a:lnTo>
                  <a:lnTo>
                    <a:pt x="42" y="95"/>
                  </a:lnTo>
                  <a:lnTo>
                    <a:pt x="48" y="98"/>
                  </a:lnTo>
                  <a:lnTo>
                    <a:pt x="56" y="101"/>
                  </a:lnTo>
                  <a:lnTo>
                    <a:pt x="63" y="103"/>
                  </a:lnTo>
                  <a:lnTo>
                    <a:pt x="72" y="105"/>
                  </a:lnTo>
                  <a:lnTo>
                    <a:pt x="79" y="105"/>
                  </a:lnTo>
                  <a:lnTo>
                    <a:pt x="88" y="105"/>
                  </a:lnTo>
                  <a:lnTo>
                    <a:pt x="95" y="103"/>
                  </a:lnTo>
                  <a:lnTo>
                    <a:pt x="104" y="101"/>
                  </a:lnTo>
                  <a:lnTo>
                    <a:pt x="110" y="98"/>
                  </a:lnTo>
                  <a:lnTo>
                    <a:pt x="118" y="95"/>
                  </a:lnTo>
                  <a:lnTo>
                    <a:pt x="124" y="92"/>
                  </a:lnTo>
                  <a:lnTo>
                    <a:pt x="131" y="86"/>
                  </a:lnTo>
                  <a:lnTo>
                    <a:pt x="136" y="81"/>
                  </a:lnTo>
                  <a:lnTo>
                    <a:pt x="141" y="76"/>
                  </a:lnTo>
                  <a:lnTo>
                    <a:pt x="146" y="69"/>
                  </a:lnTo>
                  <a:lnTo>
                    <a:pt x="150" y="63"/>
                  </a:lnTo>
                  <a:lnTo>
                    <a:pt x="153" y="56"/>
                  </a:lnTo>
                  <a:lnTo>
                    <a:pt x="156" y="49"/>
                  </a:lnTo>
                  <a:lnTo>
                    <a:pt x="159" y="41"/>
                  </a:lnTo>
                  <a:lnTo>
                    <a:pt x="160" y="34"/>
                  </a:lnTo>
                  <a:lnTo>
                    <a:pt x="160" y="25"/>
                  </a:lnTo>
                  <a:lnTo>
                    <a:pt x="160" y="15"/>
                  </a:lnTo>
                  <a:lnTo>
                    <a:pt x="160" y="12"/>
                  </a:lnTo>
                  <a:lnTo>
                    <a:pt x="159" y="9"/>
                  </a:lnTo>
                  <a:lnTo>
                    <a:pt x="158" y="7"/>
                  </a:lnTo>
                  <a:lnTo>
                    <a:pt x="155" y="5"/>
                  </a:lnTo>
                  <a:lnTo>
                    <a:pt x="153" y="3"/>
                  </a:lnTo>
                  <a:lnTo>
                    <a:pt x="151" y="2"/>
                  </a:lnTo>
                  <a:lnTo>
                    <a:pt x="148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4391">
              <a:extLst>
                <a:ext uri="{FF2B5EF4-FFF2-40B4-BE49-F238E27FC236}">
                  <a16:creationId xmlns:a16="http://schemas.microsoft.com/office/drawing/2014/main" id="{404FDF1F-205A-4F87-BC95-6BC86E963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047" y="4809242"/>
              <a:ext cx="74613" cy="74613"/>
            </a:xfrm>
            <a:custGeom>
              <a:avLst/>
              <a:gdLst>
                <a:gd name="T0" fmla="*/ 224 w 237"/>
                <a:gd name="T1" fmla="*/ 30 h 237"/>
                <a:gd name="T2" fmla="*/ 230 w 237"/>
                <a:gd name="T3" fmla="*/ 27 h 237"/>
                <a:gd name="T4" fmla="*/ 234 w 237"/>
                <a:gd name="T5" fmla="*/ 23 h 237"/>
                <a:gd name="T6" fmla="*/ 236 w 237"/>
                <a:gd name="T7" fmla="*/ 19 h 237"/>
                <a:gd name="T8" fmla="*/ 236 w 237"/>
                <a:gd name="T9" fmla="*/ 12 h 237"/>
                <a:gd name="T10" fmla="*/ 234 w 237"/>
                <a:gd name="T11" fmla="*/ 7 h 237"/>
                <a:gd name="T12" fmla="*/ 230 w 237"/>
                <a:gd name="T13" fmla="*/ 3 h 237"/>
                <a:gd name="T14" fmla="*/ 224 w 237"/>
                <a:gd name="T15" fmla="*/ 0 h 237"/>
                <a:gd name="T16" fmla="*/ 210 w 237"/>
                <a:gd name="T17" fmla="*/ 0 h 237"/>
                <a:gd name="T18" fmla="*/ 188 w 237"/>
                <a:gd name="T19" fmla="*/ 3 h 237"/>
                <a:gd name="T20" fmla="*/ 166 w 237"/>
                <a:gd name="T21" fmla="*/ 7 h 237"/>
                <a:gd name="T22" fmla="*/ 145 w 237"/>
                <a:gd name="T23" fmla="*/ 13 h 237"/>
                <a:gd name="T24" fmla="*/ 116 w 237"/>
                <a:gd name="T25" fmla="*/ 27 h 237"/>
                <a:gd name="T26" fmla="*/ 80 w 237"/>
                <a:gd name="T27" fmla="*/ 51 h 237"/>
                <a:gd name="T28" fmla="*/ 50 w 237"/>
                <a:gd name="T29" fmla="*/ 81 h 237"/>
                <a:gd name="T30" fmla="*/ 26 w 237"/>
                <a:gd name="T31" fmla="*/ 116 h 237"/>
                <a:gd name="T32" fmla="*/ 12 w 237"/>
                <a:gd name="T33" fmla="*/ 146 h 237"/>
                <a:gd name="T34" fmla="*/ 6 w 237"/>
                <a:gd name="T35" fmla="*/ 166 h 237"/>
                <a:gd name="T36" fmla="*/ 2 w 237"/>
                <a:gd name="T37" fmla="*/ 188 h 237"/>
                <a:gd name="T38" fmla="*/ 0 w 237"/>
                <a:gd name="T39" fmla="*/ 210 h 237"/>
                <a:gd name="T40" fmla="*/ 0 w 237"/>
                <a:gd name="T41" fmla="*/ 225 h 237"/>
                <a:gd name="T42" fmla="*/ 2 w 237"/>
                <a:gd name="T43" fmla="*/ 230 h 237"/>
                <a:gd name="T44" fmla="*/ 6 w 237"/>
                <a:gd name="T45" fmla="*/ 235 h 237"/>
                <a:gd name="T46" fmla="*/ 11 w 237"/>
                <a:gd name="T47" fmla="*/ 237 h 237"/>
                <a:gd name="T48" fmla="*/ 18 w 237"/>
                <a:gd name="T49" fmla="*/ 237 h 237"/>
                <a:gd name="T50" fmla="*/ 23 w 237"/>
                <a:gd name="T51" fmla="*/ 235 h 237"/>
                <a:gd name="T52" fmla="*/ 26 w 237"/>
                <a:gd name="T53" fmla="*/ 230 h 237"/>
                <a:gd name="T54" fmla="*/ 28 w 237"/>
                <a:gd name="T55" fmla="*/ 225 h 237"/>
                <a:gd name="T56" fmla="*/ 31 w 237"/>
                <a:gd name="T57" fmla="*/ 202 h 237"/>
                <a:gd name="T58" fmla="*/ 38 w 237"/>
                <a:gd name="T59" fmla="*/ 164 h 237"/>
                <a:gd name="T60" fmla="*/ 52 w 237"/>
                <a:gd name="T61" fmla="*/ 130 h 237"/>
                <a:gd name="T62" fmla="*/ 73 w 237"/>
                <a:gd name="T63" fmla="*/ 100 h 237"/>
                <a:gd name="T64" fmla="*/ 99 w 237"/>
                <a:gd name="T65" fmla="*/ 74 h 237"/>
                <a:gd name="T66" fmla="*/ 130 w 237"/>
                <a:gd name="T67" fmla="*/ 53 h 237"/>
                <a:gd name="T68" fmla="*/ 164 w 237"/>
                <a:gd name="T69" fmla="*/ 39 h 237"/>
                <a:gd name="T70" fmla="*/ 202 w 237"/>
                <a:gd name="T71" fmla="*/ 3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237">
                  <a:moveTo>
                    <a:pt x="222" y="30"/>
                  </a:moveTo>
                  <a:lnTo>
                    <a:pt x="224" y="30"/>
                  </a:lnTo>
                  <a:lnTo>
                    <a:pt x="227" y="29"/>
                  </a:lnTo>
                  <a:lnTo>
                    <a:pt x="230" y="27"/>
                  </a:lnTo>
                  <a:lnTo>
                    <a:pt x="232" y="26"/>
                  </a:lnTo>
                  <a:lnTo>
                    <a:pt x="234" y="23"/>
                  </a:lnTo>
                  <a:lnTo>
                    <a:pt x="235" y="21"/>
                  </a:lnTo>
                  <a:lnTo>
                    <a:pt x="236" y="19"/>
                  </a:lnTo>
                  <a:lnTo>
                    <a:pt x="237" y="15"/>
                  </a:lnTo>
                  <a:lnTo>
                    <a:pt x="236" y="12"/>
                  </a:lnTo>
                  <a:lnTo>
                    <a:pt x="235" y="9"/>
                  </a:lnTo>
                  <a:lnTo>
                    <a:pt x="234" y="7"/>
                  </a:lnTo>
                  <a:lnTo>
                    <a:pt x="232" y="5"/>
                  </a:lnTo>
                  <a:lnTo>
                    <a:pt x="230" y="3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9" y="1"/>
                  </a:lnTo>
                  <a:lnTo>
                    <a:pt x="188" y="3"/>
                  </a:lnTo>
                  <a:lnTo>
                    <a:pt x="177" y="5"/>
                  </a:lnTo>
                  <a:lnTo>
                    <a:pt x="166" y="7"/>
                  </a:lnTo>
                  <a:lnTo>
                    <a:pt x="156" y="10"/>
                  </a:lnTo>
                  <a:lnTo>
                    <a:pt x="145" y="13"/>
                  </a:lnTo>
                  <a:lnTo>
                    <a:pt x="135" y="18"/>
                  </a:lnTo>
                  <a:lnTo>
                    <a:pt x="116" y="27"/>
                  </a:lnTo>
                  <a:lnTo>
                    <a:pt x="97" y="38"/>
                  </a:lnTo>
                  <a:lnTo>
                    <a:pt x="80" y="51"/>
                  </a:lnTo>
                  <a:lnTo>
                    <a:pt x="65" y="65"/>
                  </a:lnTo>
                  <a:lnTo>
                    <a:pt x="50" y="81"/>
                  </a:lnTo>
                  <a:lnTo>
                    <a:pt x="37" y="98"/>
                  </a:lnTo>
                  <a:lnTo>
                    <a:pt x="26" y="116"/>
                  </a:lnTo>
                  <a:lnTo>
                    <a:pt x="17" y="135"/>
                  </a:lnTo>
                  <a:lnTo>
                    <a:pt x="12" y="146"/>
                  </a:lnTo>
                  <a:lnTo>
                    <a:pt x="9" y="156"/>
                  </a:lnTo>
                  <a:lnTo>
                    <a:pt x="6" y="166"/>
                  </a:lnTo>
                  <a:lnTo>
                    <a:pt x="4" y="177"/>
                  </a:lnTo>
                  <a:lnTo>
                    <a:pt x="2" y="188"/>
                  </a:lnTo>
                  <a:lnTo>
                    <a:pt x="1" y="199"/>
                  </a:lnTo>
                  <a:lnTo>
                    <a:pt x="0" y="210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1" y="228"/>
                  </a:lnTo>
                  <a:lnTo>
                    <a:pt x="2" y="230"/>
                  </a:lnTo>
                  <a:lnTo>
                    <a:pt x="4" y="233"/>
                  </a:lnTo>
                  <a:lnTo>
                    <a:pt x="6" y="235"/>
                  </a:lnTo>
                  <a:lnTo>
                    <a:pt x="8" y="236"/>
                  </a:lnTo>
                  <a:lnTo>
                    <a:pt x="11" y="237"/>
                  </a:lnTo>
                  <a:lnTo>
                    <a:pt x="14" y="237"/>
                  </a:lnTo>
                  <a:lnTo>
                    <a:pt x="18" y="237"/>
                  </a:lnTo>
                  <a:lnTo>
                    <a:pt x="20" y="236"/>
                  </a:lnTo>
                  <a:lnTo>
                    <a:pt x="23" y="235"/>
                  </a:lnTo>
                  <a:lnTo>
                    <a:pt x="25" y="233"/>
                  </a:lnTo>
                  <a:lnTo>
                    <a:pt x="26" y="230"/>
                  </a:lnTo>
                  <a:lnTo>
                    <a:pt x="28" y="228"/>
                  </a:lnTo>
                  <a:lnTo>
                    <a:pt x="28" y="225"/>
                  </a:lnTo>
                  <a:lnTo>
                    <a:pt x="29" y="222"/>
                  </a:lnTo>
                  <a:lnTo>
                    <a:pt x="31" y="202"/>
                  </a:lnTo>
                  <a:lnTo>
                    <a:pt x="33" y="183"/>
                  </a:lnTo>
                  <a:lnTo>
                    <a:pt x="38" y="164"/>
                  </a:lnTo>
                  <a:lnTo>
                    <a:pt x="44" y="147"/>
                  </a:lnTo>
                  <a:lnTo>
                    <a:pt x="52" y="130"/>
                  </a:lnTo>
                  <a:lnTo>
                    <a:pt x="63" y="115"/>
                  </a:lnTo>
                  <a:lnTo>
                    <a:pt x="73" y="100"/>
                  </a:lnTo>
                  <a:lnTo>
                    <a:pt x="85" y="86"/>
                  </a:lnTo>
                  <a:lnTo>
                    <a:pt x="99" y="74"/>
                  </a:lnTo>
                  <a:lnTo>
                    <a:pt x="114" y="62"/>
                  </a:lnTo>
                  <a:lnTo>
                    <a:pt x="130" y="53"/>
                  </a:lnTo>
                  <a:lnTo>
                    <a:pt x="147" y="45"/>
                  </a:lnTo>
                  <a:lnTo>
                    <a:pt x="164" y="39"/>
                  </a:lnTo>
                  <a:lnTo>
                    <a:pt x="182" y="34"/>
                  </a:lnTo>
                  <a:lnTo>
                    <a:pt x="202" y="31"/>
                  </a:lnTo>
                  <a:lnTo>
                    <a:pt x="22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4392">
              <a:extLst>
                <a:ext uri="{FF2B5EF4-FFF2-40B4-BE49-F238E27FC236}">
                  <a16:creationId xmlns:a16="http://schemas.microsoft.com/office/drawing/2014/main" id="{EA46DE63-082B-42AE-AEB7-F242737A8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535" y="4772729"/>
              <a:ext cx="111125" cy="111125"/>
            </a:xfrm>
            <a:custGeom>
              <a:avLst/>
              <a:gdLst>
                <a:gd name="T0" fmla="*/ 338 w 351"/>
                <a:gd name="T1" fmla="*/ 29 h 350"/>
                <a:gd name="T2" fmla="*/ 344 w 351"/>
                <a:gd name="T3" fmla="*/ 27 h 350"/>
                <a:gd name="T4" fmla="*/ 348 w 351"/>
                <a:gd name="T5" fmla="*/ 22 h 350"/>
                <a:gd name="T6" fmla="*/ 350 w 351"/>
                <a:gd name="T7" fmla="*/ 17 h 350"/>
                <a:gd name="T8" fmla="*/ 350 w 351"/>
                <a:gd name="T9" fmla="*/ 12 h 350"/>
                <a:gd name="T10" fmla="*/ 348 w 351"/>
                <a:gd name="T11" fmla="*/ 6 h 350"/>
                <a:gd name="T12" fmla="*/ 344 w 351"/>
                <a:gd name="T13" fmla="*/ 2 h 350"/>
                <a:gd name="T14" fmla="*/ 338 w 351"/>
                <a:gd name="T15" fmla="*/ 0 h 350"/>
                <a:gd name="T16" fmla="*/ 318 w 351"/>
                <a:gd name="T17" fmla="*/ 0 h 350"/>
                <a:gd name="T18" fmla="*/ 285 w 351"/>
                <a:gd name="T19" fmla="*/ 3 h 350"/>
                <a:gd name="T20" fmla="*/ 252 w 351"/>
                <a:gd name="T21" fmla="*/ 11 h 350"/>
                <a:gd name="T22" fmla="*/ 221 w 351"/>
                <a:gd name="T23" fmla="*/ 20 h 350"/>
                <a:gd name="T24" fmla="*/ 191 w 351"/>
                <a:gd name="T25" fmla="*/ 33 h 350"/>
                <a:gd name="T26" fmla="*/ 162 w 351"/>
                <a:gd name="T27" fmla="*/ 48 h 350"/>
                <a:gd name="T28" fmla="*/ 135 w 351"/>
                <a:gd name="T29" fmla="*/ 66 h 350"/>
                <a:gd name="T30" fmla="*/ 110 w 351"/>
                <a:gd name="T31" fmla="*/ 87 h 350"/>
                <a:gd name="T32" fmla="*/ 88 w 351"/>
                <a:gd name="T33" fmla="*/ 110 h 350"/>
                <a:gd name="T34" fmla="*/ 66 w 351"/>
                <a:gd name="T35" fmla="*/ 135 h 350"/>
                <a:gd name="T36" fmla="*/ 49 w 351"/>
                <a:gd name="T37" fmla="*/ 162 h 350"/>
                <a:gd name="T38" fmla="*/ 33 w 351"/>
                <a:gd name="T39" fmla="*/ 189 h 350"/>
                <a:gd name="T40" fmla="*/ 20 w 351"/>
                <a:gd name="T41" fmla="*/ 220 h 350"/>
                <a:gd name="T42" fmla="*/ 11 w 351"/>
                <a:gd name="T43" fmla="*/ 251 h 350"/>
                <a:gd name="T44" fmla="*/ 4 w 351"/>
                <a:gd name="T45" fmla="*/ 283 h 350"/>
                <a:gd name="T46" fmla="*/ 0 w 351"/>
                <a:gd name="T47" fmla="*/ 318 h 350"/>
                <a:gd name="T48" fmla="*/ 0 w 351"/>
                <a:gd name="T49" fmla="*/ 338 h 350"/>
                <a:gd name="T50" fmla="*/ 2 w 351"/>
                <a:gd name="T51" fmla="*/ 343 h 350"/>
                <a:gd name="T52" fmla="*/ 7 w 351"/>
                <a:gd name="T53" fmla="*/ 348 h 350"/>
                <a:gd name="T54" fmla="*/ 12 w 351"/>
                <a:gd name="T55" fmla="*/ 350 h 350"/>
                <a:gd name="T56" fmla="*/ 18 w 351"/>
                <a:gd name="T57" fmla="*/ 350 h 350"/>
                <a:gd name="T58" fmla="*/ 24 w 351"/>
                <a:gd name="T59" fmla="*/ 348 h 350"/>
                <a:gd name="T60" fmla="*/ 28 w 351"/>
                <a:gd name="T61" fmla="*/ 343 h 350"/>
                <a:gd name="T62" fmla="*/ 30 w 351"/>
                <a:gd name="T63" fmla="*/ 338 h 350"/>
                <a:gd name="T64" fmla="*/ 30 w 351"/>
                <a:gd name="T65" fmla="*/ 319 h 350"/>
                <a:gd name="T66" fmla="*/ 33 w 351"/>
                <a:gd name="T67" fmla="*/ 289 h 350"/>
                <a:gd name="T68" fmla="*/ 40 w 351"/>
                <a:gd name="T69" fmla="*/ 259 h 350"/>
                <a:gd name="T70" fmla="*/ 48 w 351"/>
                <a:gd name="T71" fmla="*/ 230 h 350"/>
                <a:gd name="T72" fmla="*/ 60 w 351"/>
                <a:gd name="T73" fmla="*/ 203 h 350"/>
                <a:gd name="T74" fmla="*/ 74 w 351"/>
                <a:gd name="T75" fmla="*/ 177 h 350"/>
                <a:gd name="T76" fmla="*/ 91 w 351"/>
                <a:gd name="T77" fmla="*/ 153 h 350"/>
                <a:gd name="T78" fmla="*/ 109 w 351"/>
                <a:gd name="T79" fmla="*/ 129 h 350"/>
                <a:gd name="T80" fmla="*/ 131 w 351"/>
                <a:gd name="T81" fmla="*/ 109 h 350"/>
                <a:gd name="T82" fmla="*/ 153 w 351"/>
                <a:gd name="T83" fmla="*/ 91 h 350"/>
                <a:gd name="T84" fmla="*/ 178 w 351"/>
                <a:gd name="T85" fmla="*/ 74 h 350"/>
                <a:gd name="T86" fmla="*/ 203 w 351"/>
                <a:gd name="T87" fmla="*/ 60 h 350"/>
                <a:gd name="T88" fmla="*/ 231 w 351"/>
                <a:gd name="T89" fmla="*/ 48 h 350"/>
                <a:gd name="T90" fmla="*/ 259 w 351"/>
                <a:gd name="T91" fmla="*/ 40 h 350"/>
                <a:gd name="T92" fmla="*/ 289 w 351"/>
                <a:gd name="T93" fmla="*/ 33 h 350"/>
                <a:gd name="T94" fmla="*/ 320 w 351"/>
                <a:gd name="T95" fmla="*/ 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1" h="350">
                  <a:moveTo>
                    <a:pt x="336" y="30"/>
                  </a:moveTo>
                  <a:lnTo>
                    <a:pt x="338" y="29"/>
                  </a:lnTo>
                  <a:lnTo>
                    <a:pt x="341" y="28"/>
                  </a:lnTo>
                  <a:lnTo>
                    <a:pt x="344" y="27"/>
                  </a:lnTo>
                  <a:lnTo>
                    <a:pt x="346" y="25"/>
                  </a:lnTo>
                  <a:lnTo>
                    <a:pt x="348" y="22"/>
                  </a:lnTo>
                  <a:lnTo>
                    <a:pt x="349" y="20"/>
                  </a:lnTo>
                  <a:lnTo>
                    <a:pt x="350" y="17"/>
                  </a:lnTo>
                  <a:lnTo>
                    <a:pt x="351" y="15"/>
                  </a:lnTo>
                  <a:lnTo>
                    <a:pt x="350" y="12"/>
                  </a:lnTo>
                  <a:lnTo>
                    <a:pt x="349" y="9"/>
                  </a:lnTo>
                  <a:lnTo>
                    <a:pt x="348" y="6"/>
                  </a:lnTo>
                  <a:lnTo>
                    <a:pt x="346" y="4"/>
                  </a:lnTo>
                  <a:lnTo>
                    <a:pt x="344" y="2"/>
                  </a:lnTo>
                  <a:lnTo>
                    <a:pt x="341" y="1"/>
                  </a:lnTo>
                  <a:lnTo>
                    <a:pt x="338" y="0"/>
                  </a:lnTo>
                  <a:lnTo>
                    <a:pt x="336" y="0"/>
                  </a:lnTo>
                  <a:lnTo>
                    <a:pt x="318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6"/>
                  </a:lnTo>
                  <a:lnTo>
                    <a:pt x="252" y="11"/>
                  </a:lnTo>
                  <a:lnTo>
                    <a:pt x="235" y="15"/>
                  </a:lnTo>
                  <a:lnTo>
                    <a:pt x="221" y="20"/>
                  </a:lnTo>
                  <a:lnTo>
                    <a:pt x="206" y="26"/>
                  </a:lnTo>
                  <a:lnTo>
                    <a:pt x="191" y="33"/>
                  </a:lnTo>
                  <a:lnTo>
                    <a:pt x="176" y="41"/>
                  </a:lnTo>
                  <a:lnTo>
                    <a:pt x="162" y="48"/>
                  </a:lnTo>
                  <a:lnTo>
                    <a:pt x="148" y="57"/>
                  </a:lnTo>
                  <a:lnTo>
                    <a:pt x="135" y="66"/>
                  </a:lnTo>
                  <a:lnTo>
                    <a:pt x="122" y="77"/>
                  </a:lnTo>
                  <a:lnTo>
                    <a:pt x="110" y="87"/>
                  </a:lnTo>
                  <a:lnTo>
                    <a:pt x="99" y="98"/>
                  </a:lnTo>
                  <a:lnTo>
                    <a:pt x="88" y="110"/>
                  </a:lnTo>
                  <a:lnTo>
                    <a:pt x="77" y="122"/>
                  </a:lnTo>
                  <a:lnTo>
                    <a:pt x="66" y="135"/>
                  </a:lnTo>
                  <a:lnTo>
                    <a:pt x="58" y="148"/>
                  </a:lnTo>
                  <a:lnTo>
                    <a:pt x="49" y="162"/>
                  </a:lnTo>
                  <a:lnTo>
                    <a:pt x="41" y="175"/>
                  </a:lnTo>
                  <a:lnTo>
                    <a:pt x="33" y="189"/>
                  </a:lnTo>
                  <a:lnTo>
                    <a:pt x="27" y="204"/>
                  </a:lnTo>
                  <a:lnTo>
                    <a:pt x="20" y="220"/>
                  </a:lnTo>
                  <a:lnTo>
                    <a:pt x="15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0" y="338"/>
                  </a:lnTo>
                  <a:lnTo>
                    <a:pt x="1" y="341"/>
                  </a:lnTo>
                  <a:lnTo>
                    <a:pt x="2" y="343"/>
                  </a:lnTo>
                  <a:lnTo>
                    <a:pt x="4" y="346"/>
                  </a:lnTo>
                  <a:lnTo>
                    <a:pt x="7" y="348"/>
                  </a:lnTo>
                  <a:lnTo>
                    <a:pt x="10" y="349"/>
                  </a:lnTo>
                  <a:lnTo>
                    <a:pt x="12" y="350"/>
                  </a:lnTo>
                  <a:lnTo>
                    <a:pt x="15" y="350"/>
                  </a:lnTo>
                  <a:lnTo>
                    <a:pt x="18" y="350"/>
                  </a:lnTo>
                  <a:lnTo>
                    <a:pt x="20" y="349"/>
                  </a:lnTo>
                  <a:lnTo>
                    <a:pt x="24" y="348"/>
                  </a:lnTo>
                  <a:lnTo>
                    <a:pt x="26" y="346"/>
                  </a:lnTo>
                  <a:lnTo>
                    <a:pt x="28" y="343"/>
                  </a:lnTo>
                  <a:lnTo>
                    <a:pt x="29" y="341"/>
                  </a:lnTo>
                  <a:lnTo>
                    <a:pt x="30" y="338"/>
                  </a:lnTo>
                  <a:lnTo>
                    <a:pt x="30" y="335"/>
                  </a:lnTo>
                  <a:lnTo>
                    <a:pt x="30" y="319"/>
                  </a:lnTo>
                  <a:lnTo>
                    <a:pt x="31" y="304"/>
                  </a:lnTo>
                  <a:lnTo>
                    <a:pt x="33" y="289"/>
                  </a:lnTo>
                  <a:lnTo>
                    <a:pt x="36" y="274"/>
                  </a:lnTo>
                  <a:lnTo>
                    <a:pt x="40" y="259"/>
                  </a:lnTo>
                  <a:lnTo>
                    <a:pt x="44" y="244"/>
                  </a:lnTo>
                  <a:lnTo>
                    <a:pt x="48" y="230"/>
                  </a:lnTo>
                  <a:lnTo>
                    <a:pt x="54" y="216"/>
                  </a:lnTo>
                  <a:lnTo>
                    <a:pt x="60" y="203"/>
                  </a:lnTo>
                  <a:lnTo>
                    <a:pt x="67" y="189"/>
                  </a:lnTo>
                  <a:lnTo>
                    <a:pt x="74" y="177"/>
                  </a:lnTo>
                  <a:lnTo>
                    <a:pt x="82" y="165"/>
                  </a:lnTo>
                  <a:lnTo>
                    <a:pt x="91" y="153"/>
                  </a:lnTo>
                  <a:lnTo>
                    <a:pt x="100" y="141"/>
                  </a:lnTo>
                  <a:lnTo>
                    <a:pt x="109" y="129"/>
                  </a:lnTo>
                  <a:lnTo>
                    <a:pt x="120" y="120"/>
                  </a:lnTo>
                  <a:lnTo>
                    <a:pt x="131" y="109"/>
                  </a:lnTo>
                  <a:lnTo>
                    <a:pt x="141" y="99"/>
                  </a:lnTo>
                  <a:lnTo>
                    <a:pt x="153" y="91"/>
                  </a:lnTo>
                  <a:lnTo>
                    <a:pt x="165" y="82"/>
                  </a:lnTo>
                  <a:lnTo>
                    <a:pt x="178" y="74"/>
                  </a:lnTo>
                  <a:lnTo>
                    <a:pt x="191" y="66"/>
                  </a:lnTo>
                  <a:lnTo>
                    <a:pt x="203" y="60"/>
                  </a:lnTo>
                  <a:lnTo>
                    <a:pt x="217" y="53"/>
                  </a:lnTo>
                  <a:lnTo>
                    <a:pt x="231" y="48"/>
                  </a:lnTo>
                  <a:lnTo>
                    <a:pt x="245" y="44"/>
                  </a:lnTo>
                  <a:lnTo>
                    <a:pt x="259" y="40"/>
                  </a:lnTo>
                  <a:lnTo>
                    <a:pt x="274" y="35"/>
                  </a:lnTo>
                  <a:lnTo>
                    <a:pt x="289" y="33"/>
                  </a:lnTo>
                  <a:lnTo>
                    <a:pt x="304" y="31"/>
                  </a:lnTo>
                  <a:lnTo>
                    <a:pt x="320" y="30"/>
                  </a:lnTo>
                  <a:lnTo>
                    <a:pt x="33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4393">
              <a:extLst>
                <a:ext uri="{FF2B5EF4-FFF2-40B4-BE49-F238E27FC236}">
                  <a16:creationId xmlns:a16="http://schemas.microsoft.com/office/drawing/2014/main" id="{95505743-449B-4F16-80B9-A245D0D9B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160" y="4809242"/>
              <a:ext cx="74613" cy="74613"/>
            </a:xfrm>
            <a:custGeom>
              <a:avLst/>
              <a:gdLst>
                <a:gd name="T0" fmla="*/ 12 w 237"/>
                <a:gd name="T1" fmla="*/ 0 h 237"/>
                <a:gd name="T2" fmla="*/ 6 w 237"/>
                <a:gd name="T3" fmla="*/ 3 h 237"/>
                <a:gd name="T4" fmla="*/ 2 w 237"/>
                <a:gd name="T5" fmla="*/ 7 h 237"/>
                <a:gd name="T6" fmla="*/ 0 w 237"/>
                <a:gd name="T7" fmla="*/ 12 h 237"/>
                <a:gd name="T8" fmla="*/ 0 w 237"/>
                <a:gd name="T9" fmla="*/ 19 h 237"/>
                <a:gd name="T10" fmla="*/ 2 w 237"/>
                <a:gd name="T11" fmla="*/ 23 h 237"/>
                <a:gd name="T12" fmla="*/ 6 w 237"/>
                <a:gd name="T13" fmla="*/ 27 h 237"/>
                <a:gd name="T14" fmla="*/ 12 w 237"/>
                <a:gd name="T15" fmla="*/ 30 h 237"/>
                <a:gd name="T16" fmla="*/ 34 w 237"/>
                <a:gd name="T17" fmla="*/ 31 h 237"/>
                <a:gd name="T18" fmla="*/ 73 w 237"/>
                <a:gd name="T19" fmla="*/ 39 h 237"/>
                <a:gd name="T20" fmla="*/ 107 w 237"/>
                <a:gd name="T21" fmla="*/ 53 h 237"/>
                <a:gd name="T22" fmla="*/ 137 w 237"/>
                <a:gd name="T23" fmla="*/ 74 h 237"/>
                <a:gd name="T24" fmla="*/ 164 w 237"/>
                <a:gd name="T25" fmla="*/ 100 h 237"/>
                <a:gd name="T26" fmla="*/ 184 w 237"/>
                <a:gd name="T27" fmla="*/ 130 h 237"/>
                <a:gd name="T28" fmla="*/ 199 w 237"/>
                <a:gd name="T29" fmla="*/ 164 h 237"/>
                <a:gd name="T30" fmla="*/ 206 w 237"/>
                <a:gd name="T31" fmla="*/ 202 h 237"/>
                <a:gd name="T32" fmla="*/ 207 w 237"/>
                <a:gd name="T33" fmla="*/ 225 h 237"/>
                <a:gd name="T34" fmla="*/ 210 w 237"/>
                <a:gd name="T35" fmla="*/ 230 h 237"/>
                <a:gd name="T36" fmla="*/ 214 w 237"/>
                <a:gd name="T37" fmla="*/ 235 h 237"/>
                <a:gd name="T38" fmla="*/ 219 w 237"/>
                <a:gd name="T39" fmla="*/ 237 h 237"/>
                <a:gd name="T40" fmla="*/ 226 w 237"/>
                <a:gd name="T41" fmla="*/ 237 h 237"/>
                <a:gd name="T42" fmla="*/ 231 w 237"/>
                <a:gd name="T43" fmla="*/ 235 h 237"/>
                <a:gd name="T44" fmla="*/ 235 w 237"/>
                <a:gd name="T45" fmla="*/ 230 h 237"/>
                <a:gd name="T46" fmla="*/ 237 w 237"/>
                <a:gd name="T47" fmla="*/ 225 h 237"/>
                <a:gd name="T48" fmla="*/ 237 w 237"/>
                <a:gd name="T49" fmla="*/ 210 h 237"/>
                <a:gd name="T50" fmla="*/ 234 w 237"/>
                <a:gd name="T51" fmla="*/ 188 h 237"/>
                <a:gd name="T52" fmla="*/ 230 w 237"/>
                <a:gd name="T53" fmla="*/ 166 h 237"/>
                <a:gd name="T54" fmla="*/ 223 w 237"/>
                <a:gd name="T55" fmla="*/ 146 h 237"/>
                <a:gd name="T56" fmla="*/ 211 w 237"/>
                <a:gd name="T57" fmla="*/ 116 h 237"/>
                <a:gd name="T58" fmla="*/ 186 w 237"/>
                <a:gd name="T59" fmla="*/ 81 h 237"/>
                <a:gd name="T60" fmla="*/ 156 w 237"/>
                <a:gd name="T61" fmla="*/ 51 h 237"/>
                <a:gd name="T62" fmla="*/ 121 w 237"/>
                <a:gd name="T63" fmla="*/ 27 h 237"/>
                <a:gd name="T64" fmla="*/ 91 w 237"/>
                <a:gd name="T65" fmla="*/ 13 h 237"/>
                <a:gd name="T66" fmla="*/ 70 w 237"/>
                <a:gd name="T67" fmla="*/ 7 h 237"/>
                <a:gd name="T68" fmla="*/ 49 w 237"/>
                <a:gd name="T69" fmla="*/ 3 h 237"/>
                <a:gd name="T70" fmla="*/ 27 w 237"/>
                <a:gd name="T7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237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34" y="31"/>
                  </a:lnTo>
                  <a:lnTo>
                    <a:pt x="53" y="34"/>
                  </a:lnTo>
                  <a:lnTo>
                    <a:pt x="73" y="39"/>
                  </a:lnTo>
                  <a:lnTo>
                    <a:pt x="90" y="45"/>
                  </a:lnTo>
                  <a:lnTo>
                    <a:pt x="107" y="53"/>
                  </a:lnTo>
                  <a:lnTo>
                    <a:pt x="123" y="62"/>
                  </a:lnTo>
                  <a:lnTo>
                    <a:pt x="137" y="74"/>
                  </a:lnTo>
                  <a:lnTo>
                    <a:pt x="151" y="86"/>
                  </a:lnTo>
                  <a:lnTo>
                    <a:pt x="164" y="100"/>
                  </a:lnTo>
                  <a:lnTo>
                    <a:pt x="174" y="115"/>
                  </a:lnTo>
                  <a:lnTo>
                    <a:pt x="184" y="130"/>
                  </a:lnTo>
                  <a:lnTo>
                    <a:pt x="192" y="147"/>
                  </a:lnTo>
                  <a:lnTo>
                    <a:pt x="199" y="164"/>
                  </a:lnTo>
                  <a:lnTo>
                    <a:pt x="203" y="183"/>
                  </a:lnTo>
                  <a:lnTo>
                    <a:pt x="206" y="202"/>
                  </a:lnTo>
                  <a:lnTo>
                    <a:pt x="207" y="222"/>
                  </a:lnTo>
                  <a:lnTo>
                    <a:pt x="207" y="225"/>
                  </a:lnTo>
                  <a:lnTo>
                    <a:pt x="209" y="228"/>
                  </a:lnTo>
                  <a:lnTo>
                    <a:pt x="210" y="230"/>
                  </a:lnTo>
                  <a:lnTo>
                    <a:pt x="212" y="233"/>
                  </a:lnTo>
                  <a:lnTo>
                    <a:pt x="214" y="235"/>
                  </a:lnTo>
                  <a:lnTo>
                    <a:pt x="216" y="236"/>
                  </a:lnTo>
                  <a:lnTo>
                    <a:pt x="219" y="237"/>
                  </a:lnTo>
                  <a:lnTo>
                    <a:pt x="222" y="237"/>
                  </a:lnTo>
                  <a:lnTo>
                    <a:pt x="226" y="237"/>
                  </a:lnTo>
                  <a:lnTo>
                    <a:pt x="228" y="236"/>
                  </a:lnTo>
                  <a:lnTo>
                    <a:pt x="231" y="235"/>
                  </a:lnTo>
                  <a:lnTo>
                    <a:pt x="233" y="233"/>
                  </a:lnTo>
                  <a:lnTo>
                    <a:pt x="235" y="230"/>
                  </a:lnTo>
                  <a:lnTo>
                    <a:pt x="236" y="228"/>
                  </a:lnTo>
                  <a:lnTo>
                    <a:pt x="237" y="225"/>
                  </a:lnTo>
                  <a:lnTo>
                    <a:pt x="237" y="222"/>
                  </a:lnTo>
                  <a:lnTo>
                    <a:pt x="237" y="210"/>
                  </a:lnTo>
                  <a:lnTo>
                    <a:pt x="236" y="199"/>
                  </a:lnTo>
                  <a:lnTo>
                    <a:pt x="234" y="188"/>
                  </a:lnTo>
                  <a:lnTo>
                    <a:pt x="233" y="177"/>
                  </a:lnTo>
                  <a:lnTo>
                    <a:pt x="230" y="166"/>
                  </a:lnTo>
                  <a:lnTo>
                    <a:pt x="228" y="156"/>
                  </a:lnTo>
                  <a:lnTo>
                    <a:pt x="223" y="146"/>
                  </a:lnTo>
                  <a:lnTo>
                    <a:pt x="220" y="135"/>
                  </a:lnTo>
                  <a:lnTo>
                    <a:pt x="211" y="116"/>
                  </a:lnTo>
                  <a:lnTo>
                    <a:pt x="199" y="98"/>
                  </a:lnTo>
                  <a:lnTo>
                    <a:pt x="186" y="81"/>
                  </a:lnTo>
                  <a:lnTo>
                    <a:pt x="172" y="65"/>
                  </a:lnTo>
                  <a:lnTo>
                    <a:pt x="156" y="51"/>
                  </a:lnTo>
                  <a:lnTo>
                    <a:pt x="139" y="38"/>
                  </a:lnTo>
                  <a:lnTo>
                    <a:pt x="121" y="27"/>
                  </a:lnTo>
                  <a:lnTo>
                    <a:pt x="102" y="18"/>
                  </a:lnTo>
                  <a:lnTo>
                    <a:pt x="91" y="13"/>
                  </a:lnTo>
                  <a:lnTo>
                    <a:pt x="81" y="10"/>
                  </a:lnTo>
                  <a:lnTo>
                    <a:pt x="70" y="7"/>
                  </a:lnTo>
                  <a:lnTo>
                    <a:pt x="60" y="5"/>
                  </a:lnTo>
                  <a:lnTo>
                    <a:pt x="49" y="3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4394">
              <a:extLst>
                <a:ext uri="{FF2B5EF4-FFF2-40B4-BE49-F238E27FC236}">
                  <a16:creationId xmlns:a16="http://schemas.microsoft.com/office/drawing/2014/main" id="{9D09C1D8-8D3F-4DF9-BD2E-B197AA628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160" y="4772729"/>
              <a:ext cx="111125" cy="111125"/>
            </a:xfrm>
            <a:custGeom>
              <a:avLst/>
              <a:gdLst>
                <a:gd name="T0" fmla="*/ 12 w 351"/>
                <a:gd name="T1" fmla="*/ 0 h 350"/>
                <a:gd name="T2" fmla="*/ 6 w 351"/>
                <a:gd name="T3" fmla="*/ 2 h 350"/>
                <a:gd name="T4" fmla="*/ 2 w 351"/>
                <a:gd name="T5" fmla="*/ 6 h 350"/>
                <a:gd name="T6" fmla="*/ 0 w 351"/>
                <a:gd name="T7" fmla="*/ 12 h 350"/>
                <a:gd name="T8" fmla="*/ 0 w 351"/>
                <a:gd name="T9" fmla="*/ 17 h 350"/>
                <a:gd name="T10" fmla="*/ 2 w 351"/>
                <a:gd name="T11" fmla="*/ 22 h 350"/>
                <a:gd name="T12" fmla="*/ 6 w 351"/>
                <a:gd name="T13" fmla="*/ 27 h 350"/>
                <a:gd name="T14" fmla="*/ 12 w 351"/>
                <a:gd name="T15" fmla="*/ 29 h 350"/>
                <a:gd name="T16" fmla="*/ 31 w 351"/>
                <a:gd name="T17" fmla="*/ 30 h 350"/>
                <a:gd name="T18" fmla="*/ 62 w 351"/>
                <a:gd name="T19" fmla="*/ 33 h 350"/>
                <a:gd name="T20" fmla="*/ 91 w 351"/>
                <a:gd name="T21" fmla="*/ 40 h 350"/>
                <a:gd name="T22" fmla="*/ 120 w 351"/>
                <a:gd name="T23" fmla="*/ 48 h 350"/>
                <a:gd name="T24" fmla="*/ 148 w 351"/>
                <a:gd name="T25" fmla="*/ 60 h 350"/>
                <a:gd name="T26" fmla="*/ 173 w 351"/>
                <a:gd name="T27" fmla="*/ 74 h 350"/>
                <a:gd name="T28" fmla="*/ 198 w 351"/>
                <a:gd name="T29" fmla="*/ 91 h 350"/>
                <a:gd name="T30" fmla="*/ 220 w 351"/>
                <a:gd name="T31" fmla="*/ 109 h 350"/>
                <a:gd name="T32" fmla="*/ 241 w 351"/>
                <a:gd name="T33" fmla="*/ 129 h 350"/>
                <a:gd name="T34" fmla="*/ 260 w 351"/>
                <a:gd name="T35" fmla="*/ 153 h 350"/>
                <a:gd name="T36" fmla="*/ 276 w 351"/>
                <a:gd name="T37" fmla="*/ 177 h 350"/>
                <a:gd name="T38" fmla="*/ 290 w 351"/>
                <a:gd name="T39" fmla="*/ 203 h 350"/>
                <a:gd name="T40" fmla="*/ 302 w 351"/>
                <a:gd name="T41" fmla="*/ 230 h 350"/>
                <a:gd name="T42" fmla="*/ 311 w 351"/>
                <a:gd name="T43" fmla="*/ 259 h 350"/>
                <a:gd name="T44" fmla="*/ 317 w 351"/>
                <a:gd name="T45" fmla="*/ 289 h 350"/>
                <a:gd name="T46" fmla="*/ 320 w 351"/>
                <a:gd name="T47" fmla="*/ 319 h 350"/>
                <a:gd name="T48" fmla="*/ 321 w 351"/>
                <a:gd name="T49" fmla="*/ 338 h 350"/>
                <a:gd name="T50" fmla="*/ 323 w 351"/>
                <a:gd name="T51" fmla="*/ 343 h 350"/>
                <a:gd name="T52" fmla="*/ 327 w 351"/>
                <a:gd name="T53" fmla="*/ 348 h 350"/>
                <a:gd name="T54" fmla="*/ 333 w 351"/>
                <a:gd name="T55" fmla="*/ 350 h 350"/>
                <a:gd name="T56" fmla="*/ 338 w 351"/>
                <a:gd name="T57" fmla="*/ 350 h 350"/>
                <a:gd name="T58" fmla="*/ 343 w 351"/>
                <a:gd name="T59" fmla="*/ 348 h 350"/>
                <a:gd name="T60" fmla="*/ 348 w 351"/>
                <a:gd name="T61" fmla="*/ 343 h 350"/>
                <a:gd name="T62" fmla="*/ 350 w 351"/>
                <a:gd name="T63" fmla="*/ 338 h 350"/>
                <a:gd name="T64" fmla="*/ 350 w 351"/>
                <a:gd name="T65" fmla="*/ 318 h 350"/>
                <a:gd name="T66" fmla="*/ 347 w 351"/>
                <a:gd name="T67" fmla="*/ 283 h 350"/>
                <a:gd name="T68" fmla="*/ 340 w 351"/>
                <a:gd name="T69" fmla="*/ 251 h 350"/>
                <a:gd name="T70" fmla="*/ 330 w 351"/>
                <a:gd name="T71" fmla="*/ 220 h 350"/>
                <a:gd name="T72" fmla="*/ 318 w 351"/>
                <a:gd name="T73" fmla="*/ 189 h 350"/>
                <a:gd name="T74" fmla="*/ 302 w 351"/>
                <a:gd name="T75" fmla="*/ 162 h 350"/>
                <a:gd name="T76" fmla="*/ 283 w 351"/>
                <a:gd name="T77" fmla="*/ 135 h 350"/>
                <a:gd name="T78" fmla="*/ 263 w 351"/>
                <a:gd name="T79" fmla="*/ 110 h 350"/>
                <a:gd name="T80" fmla="*/ 241 w 351"/>
                <a:gd name="T81" fmla="*/ 87 h 350"/>
                <a:gd name="T82" fmla="*/ 216 w 351"/>
                <a:gd name="T83" fmla="*/ 66 h 350"/>
                <a:gd name="T84" fmla="*/ 189 w 351"/>
                <a:gd name="T85" fmla="*/ 48 h 350"/>
                <a:gd name="T86" fmla="*/ 160 w 351"/>
                <a:gd name="T87" fmla="*/ 33 h 350"/>
                <a:gd name="T88" fmla="*/ 130 w 351"/>
                <a:gd name="T89" fmla="*/ 20 h 350"/>
                <a:gd name="T90" fmla="*/ 98 w 351"/>
                <a:gd name="T91" fmla="*/ 11 h 350"/>
                <a:gd name="T92" fmla="*/ 66 w 351"/>
                <a:gd name="T93" fmla="*/ 3 h 350"/>
                <a:gd name="T94" fmla="*/ 32 w 351"/>
                <a:gd name="T9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1" h="35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9" y="28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31" y="30"/>
                  </a:lnTo>
                  <a:lnTo>
                    <a:pt x="46" y="31"/>
                  </a:lnTo>
                  <a:lnTo>
                    <a:pt x="62" y="33"/>
                  </a:lnTo>
                  <a:lnTo>
                    <a:pt x="77" y="35"/>
                  </a:lnTo>
                  <a:lnTo>
                    <a:pt x="91" y="40"/>
                  </a:lnTo>
                  <a:lnTo>
                    <a:pt x="106" y="44"/>
                  </a:lnTo>
                  <a:lnTo>
                    <a:pt x="120" y="48"/>
                  </a:lnTo>
                  <a:lnTo>
                    <a:pt x="134" y="53"/>
                  </a:lnTo>
                  <a:lnTo>
                    <a:pt x="148" y="60"/>
                  </a:lnTo>
                  <a:lnTo>
                    <a:pt x="160" y="66"/>
                  </a:lnTo>
                  <a:lnTo>
                    <a:pt x="173" y="74"/>
                  </a:lnTo>
                  <a:lnTo>
                    <a:pt x="186" y="82"/>
                  </a:lnTo>
                  <a:lnTo>
                    <a:pt x="198" y="91"/>
                  </a:lnTo>
                  <a:lnTo>
                    <a:pt x="210" y="99"/>
                  </a:lnTo>
                  <a:lnTo>
                    <a:pt x="220" y="109"/>
                  </a:lnTo>
                  <a:lnTo>
                    <a:pt x="231" y="120"/>
                  </a:lnTo>
                  <a:lnTo>
                    <a:pt x="241" y="129"/>
                  </a:lnTo>
                  <a:lnTo>
                    <a:pt x="250" y="141"/>
                  </a:lnTo>
                  <a:lnTo>
                    <a:pt x="260" y="153"/>
                  </a:lnTo>
                  <a:lnTo>
                    <a:pt x="268" y="165"/>
                  </a:lnTo>
                  <a:lnTo>
                    <a:pt x="276" y="177"/>
                  </a:lnTo>
                  <a:lnTo>
                    <a:pt x="283" y="189"/>
                  </a:lnTo>
                  <a:lnTo>
                    <a:pt x="290" y="203"/>
                  </a:lnTo>
                  <a:lnTo>
                    <a:pt x="296" y="216"/>
                  </a:lnTo>
                  <a:lnTo>
                    <a:pt x="302" y="230"/>
                  </a:lnTo>
                  <a:lnTo>
                    <a:pt x="307" y="244"/>
                  </a:lnTo>
                  <a:lnTo>
                    <a:pt x="311" y="259"/>
                  </a:lnTo>
                  <a:lnTo>
                    <a:pt x="314" y="274"/>
                  </a:lnTo>
                  <a:lnTo>
                    <a:pt x="317" y="289"/>
                  </a:lnTo>
                  <a:lnTo>
                    <a:pt x="319" y="304"/>
                  </a:lnTo>
                  <a:lnTo>
                    <a:pt x="320" y="319"/>
                  </a:lnTo>
                  <a:lnTo>
                    <a:pt x="321" y="335"/>
                  </a:lnTo>
                  <a:lnTo>
                    <a:pt x="321" y="338"/>
                  </a:lnTo>
                  <a:lnTo>
                    <a:pt x="322" y="341"/>
                  </a:lnTo>
                  <a:lnTo>
                    <a:pt x="323" y="343"/>
                  </a:lnTo>
                  <a:lnTo>
                    <a:pt x="325" y="346"/>
                  </a:lnTo>
                  <a:lnTo>
                    <a:pt x="327" y="348"/>
                  </a:lnTo>
                  <a:lnTo>
                    <a:pt x="329" y="349"/>
                  </a:lnTo>
                  <a:lnTo>
                    <a:pt x="333" y="350"/>
                  </a:lnTo>
                  <a:lnTo>
                    <a:pt x="336" y="350"/>
                  </a:lnTo>
                  <a:lnTo>
                    <a:pt x="338" y="350"/>
                  </a:lnTo>
                  <a:lnTo>
                    <a:pt x="341" y="349"/>
                  </a:lnTo>
                  <a:lnTo>
                    <a:pt x="343" y="348"/>
                  </a:lnTo>
                  <a:lnTo>
                    <a:pt x="347" y="346"/>
                  </a:lnTo>
                  <a:lnTo>
                    <a:pt x="348" y="343"/>
                  </a:lnTo>
                  <a:lnTo>
                    <a:pt x="350" y="341"/>
                  </a:lnTo>
                  <a:lnTo>
                    <a:pt x="350" y="338"/>
                  </a:lnTo>
                  <a:lnTo>
                    <a:pt x="351" y="335"/>
                  </a:lnTo>
                  <a:lnTo>
                    <a:pt x="350" y="318"/>
                  </a:lnTo>
                  <a:lnTo>
                    <a:pt x="349" y="301"/>
                  </a:lnTo>
                  <a:lnTo>
                    <a:pt x="347" y="283"/>
                  </a:lnTo>
                  <a:lnTo>
                    <a:pt x="343" y="267"/>
                  </a:lnTo>
                  <a:lnTo>
                    <a:pt x="340" y="251"/>
                  </a:lnTo>
                  <a:lnTo>
                    <a:pt x="336" y="235"/>
                  </a:lnTo>
                  <a:lnTo>
                    <a:pt x="330" y="220"/>
                  </a:lnTo>
                  <a:lnTo>
                    <a:pt x="324" y="204"/>
                  </a:lnTo>
                  <a:lnTo>
                    <a:pt x="318" y="189"/>
                  </a:lnTo>
                  <a:lnTo>
                    <a:pt x="310" y="175"/>
                  </a:lnTo>
                  <a:lnTo>
                    <a:pt x="302" y="162"/>
                  </a:lnTo>
                  <a:lnTo>
                    <a:pt x="293" y="148"/>
                  </a:lnTo>
                  <a:lnTo>
                    <a:pt x="283" y="135"/>
                  </a:lnTo>
                  <a:lnTo>
                    <a:pt x="274" y="122"/>
                  </a:lnTo>
                  <a:lnTo>
                    <a:pt x="263" y="110"/>
                  </a:lnTo>
                  <a:lnTo>
                    <a:pt x="252" y="98"/>
                  </a:lnTo>
                  <a:lnTo>
                    <a:pt x="241" y="87"/>
                  </a:lnTo>
                  <a:lnTo>
                    <a:pt x="228" y="77"/>
                  </a:lnTo>
                  <a:lnTo>
                    <a:pt x="216" y="66"/>
                  </a:lnTo>
                  <a:lnTo>
                    <a:pt x="202" y="57"/>
                  </a:lnTo>
                  <a:lnTo>
                    <a:pt x="189" y="48"/>
                  </a:lnTo>
                  <a:lnTo>
                    <a:pt x="174" y="41"/>
                  </a:lnTo>
                  <a:lnTo>
                    <a:pt x="160" y="33"/>
                  </a:lnTo>
                  <a:lnTo>
                    <a:pt x="145" y="26"/>
                  </a:lnTo>
                  <a:lnTo>
                    <a:pt x="130" y="20"/>
                  </a:lnTo>
                  <a:lnTo>
                    <a:pt x="114" y="15"/>
                  </a:lnTo>
                  <a:lnTo>
                    <a:pt x="98" y="11"/>
                  </a:lnTo>
                  <a:lnTo>
                    <a:pt x="82" y="6"/>
                  </a:lnTo>
                  <a:lnTo>
                    <a:pt x="66" y="3"/>
                  </a:lnTo>
                  <a:lnTo>
                    <a:pt x="49" y="1"/>
                  </a:lnTo>
                  <a:lnTo>
                    <a:pt x="32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46" name="Oval 145">
            <a:extLst>
              <a:ext uri="{FF2B5EF4-FFF2-40B4-BE49-F238E27FC236}">
                <a16:creationId xmlns:a16="http://schemas.microsoft.com/office/drawing/2014/main" id="{2B6DE2AB-50EA-4AE6-B121-F5EB26BC4800}"/>
              </a:ext>
            </a:extLst>
          </p:cNvPr>
          <p:cNvSpPr/>
          <p:nvPr/>
        </p:nvSpPr>
        <p:spPr>
          <a:xfrm>
            <a:off x="307394" y="4317211"/>
            <a:ext cx="1678781" cy="2305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F8D5871-6F62-4765-B7BD-9EAD779D9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00" y="1495765"/>
            <a:ext cx="1295456" cy="29676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436335-5D7D-4E0E-9635-0804FEB20667}"/>
              </a:ext>
            </a:extLst>
          </p:cNvPr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Revisão do PDTIC </a:t>
            </a:r>
          </a:p>
        </p:txBody>
      </p:sp>
    </p:spTree>
    <p:extLst>
      <p:ext uri="{BB962C8B-B14F-4D97-AF65-F5344CB8AC3E}">
        <p14:creationId xmlns:p14="http://schemas.microsoft.com/office/powerpoint/2010/main" val="230924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247_TF78455520.potx" id="{46A96932-6548-4D30-96E1-337BF2A5C038}" vid="{F7267124-401D-418B-A8B9-DB75C8D12469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ECD51C1B5AE244B6B98F28C477B4C8" ma:contentTypeVersion="13" ma:contentTypeDescription="Crie um novo documento." ma:contentTypeScope="" ma:versionID="02bb3f88238bfaece22cf316b5cbfef7">
  <xsd:schema xmlns:xsd="http://www.w3.org/2001/XMLSchema" xmlns:xs="http://www.w3.org/2001/XMLSchema" xmlns:p="http://schemas.microsoft.com/office/2006/metadata/properties" xmlns:ns2="fc3b0565-6714-40b7-93f4-921479b1c161" xmlns:ns3="13115288-0138-4472-9494-6e7448acc243" targetNamespace="http://schemas.microsoft.com/office/2006/metadata/properties" ma:root="true" ma:fieldsID="929a0b795ee1298817462c33d893d9fe" ns2:_="" ns3:_="">
    <xsd:import namespace="fc3b0565-6714-40b7-93f4-921479b1c161"/>
    <xsd:import namespace="13115288-0138-4472-9494-6e7448acc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Hor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b0565-6714-40b7-93f4-921479b1c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Hora" ma:index="15" nillable="true" ma:displayName="Hora" ma:format="DateOnly" ma:internalName="Hora">
      <xsd:simpleType>
        <xsd:restriction base="dms:DateTim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15288-0138-4472-9494-6e7448acc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115288-0138-4472-9494-6e7448acc243">
      <UserInfo>
        <DisplayName>Marcia Soares da Cunha</DisplayName>
        <AccountId>84</AccountId>
        <AccountType/>
      </UserInfo>
      <UserInfo>
        <DisplayName>Danil Reis Farias</DisplayName>
        <AccountId>14</AccountId>
        <AccountType/>
      </UserInfo>
      <UserInfo>
        <DisplayName>Daniel de Souza Santos</DisplayName>
        <AccountId>31</AccountId>
        <AccountType/>
      </UserInfo>
      <UserInfo>
        <DisplayName>Antonio Paulo Vogel de Medeiros</DisplayName>
        <AccountId>180</AccountId>
        <AccountType/>
      </UserInfo>
      <UserInfo>
        <DisplayName>Larisse Cavalcante Lino Correa</DisplayName>
        <AccountId>357</AccountId>
        <AccountType/>
      </UserInfo>
    </SharedWithUsers>
    <Hora xmlns="fc3b0565-6714-40b7-93f4-921479b1c161" xsi:nil="true"/>
  </documentManagement>
</p:properties>
</file>

<file path=customXml/itemProps1.xml><?xml version="1.0" encoding="utf-8"?>
<ds:datastoreItem xmlns:ds="http://schemas.openxmlformats.org/officeDocument/2006/customXml" ds:itemID="{59F32297-92D2-4EC4-B44F-B9B7EAB08B10}"/>
</file>

<file path=customXml/itemProps2.xml><?xml version="1.0" encoding="utf-8"?>
<ds:datastoreItem xmlns:ds="http://schemas.openxmlformats.org/officeDocument/2006/customXml" ds:itemID="{34D24394-0C16-4983-AADC-5FCC900ECA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07299-91DC-4173-864C-C6CC35EDD76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ea96403e-a922-48df-b325-f02a1dd6eccf"/>
    <ds:schemaRef ds:uri="http://schemas.microsoft.com/sharepoint/v3"/>
    <ds:schemaRef ds:uri="http://purl.org/dc/dcmitype/"/>
    <ds:schemaRef ds:uri="http://purl.org/dc/terms/"/>
    <ds:schemaRef ds:uri="http://schemas.openxmlformats.org/package/2006/metadata/core-properties"/>
    <ds:schemaRef ds:uri="205c868c-89ff-44a1-8b8c-9f96cc5eff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1400</Words>
  <Application>Microsoft Office PowerPoint</Application>
  <PresentationFormat>Apresentação na tela (4:3)</PresentationFormat>
  <Paragraphs>234</Paragraphs>
  <Slides>34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Office Theme</vt:lpstr>
      <vt:lpstr>Tema do Office</vt:lpstr>
      <vt:lpstr>1_Tema do Office</vt:lpstr>
      <vt:lpstr>2_Tema do Office</vt:lpstr>
      <vt:lpstr>Apresentação do PowerPoint</vt:lpstr>
      <vt:lpstr>Roteiro</vt:lpstr>
      <vt:lpstr>Abertura dos trabalhos </vt:lpstr>
      <vt:lpstr>Apresentação do PowerPoint</vt:lpstr>
      <vt:lpstr>Roteiro</vt:lpstr>
      <vt:lpstr>Apresentação do PowerPoint</vt:lpstr>
      <vt:lpstr>Apresentação do PowerPoint</vt:lpstr>
      <vt:lpstr>Roteiro</vt:lpstr>
      <vt:lpstr>Apresentação do PowerPoint</vt:lpstr>
      <vt:lpstr>Roteiro</vt:lpstr>
      <vt:lpstr>Programa de Privacidade e Segurança da Informação para Sistemas Informacionais Críticos</vt:lpstr>
      <vt:lpstr>Contextualização</vt:lpstr>
      <vt:lpstr>Recomendações</vt:lpstr>
      <vt:lpstr>Sistemas Críticos Informados em 2020 </vt:lpstr>
      <vt:lpstr>PLANO DE TRABALHO</vt:lpstr>
      <vt:lpstr>Apresentação do PowerPoint</vt:lpstr>
      <vt:lpstr>Roteiro</vt:lpstr>
      <vt:lpstr>PTD MD 2ª Revisão  Validação das ações propostas, afetas ao MD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  <vt:lpstr>Apresentação do PowerPoint</vt:lpstr>
      <vt:lpstr>Roteiro</vt:lpstr>
      <vt:lpstr>Apresentação do PowerPoint</vt:lpstr>
      <vt:lpstr>Apresentação do PowerPoint</vt:lpstr>
      <vt:lpstr>Roteiro</vt:lpstr>
      <vt:lpstr>Apresentação do PowerPoint</vt:lpstr>
      <vt:lpstr>Apresentação do PowerPoint</vt:lpstr>
      <vt:lpstr>Apresentação do PowerPoint</vt:lpstr>
      <vt:lpstr>Roteiro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lastModifiedBy>Hermógenes Ramos Batista Correia</cp:lastModifiedBy>
  <cp:revision>333</cp:revision>
  <cp:lastPrinted>2017-08-02T16:54:36Z</cp:lastPrinted>
  <dcterms:created xsi:type="dcterms:W3CDTF">2014-05-16T14:28:18Z</dcterms:created>
  <dcterms:modified xsi:type="dcterms:W3CDTF">2022-01-27T15:41:06Z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0x01010073ECD51C1B5AE244B6B98F28C477B4C8</vt:lpwstr>
  </property>
</Properties>
</file>