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688" r:id="rId6"/>
    <p:sldId id="648" r:id="rId7"/>
    <p:sldId id="751" r:id="rId8"/>
    <p:sldId id="1845" r:id="rId9"/>
    <p:sldId id="1844" r:id="rId10"/>
    <p:sldId id="1841" r:id="rId11"/>
    <p:sldId id="1806" r:id="rId12"/>
    <p:sldId id="1825" r:id="rId13"/>
    <p:sldId id="281" r:id="rId14"/>
    <p:sldId id="1847" r:id="rId15"/>
    <p:sldId id="752" r:id="rId16"/>
    <p:sldId id="737" r:id="rId17"/>
    <p:sldId id="753" r:id="rId18"/>
    <p:sldId id="738" r:id="rId19"/>
    <p:sldId id="755" r:id="rId20"/>
    <p:sldId id="754" r:id="rId21"/>
    <p:sldId id="739" r:id="rId22"/>
    <p:sldId id="756" r:id="rId23"/>
    <p:sldId id="749" r:id="rId24"/>
    <p:sldId id="757" r:id="rId25"/>
    <p:sldId id="677" r:id="rId26"/>
    <p:sldId id="258" r:id="rId27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z Alexandre Rodrigues Silva" initials="LS" lastIdx="4" clrIdx="0">
    <p:extLst>
      <p:ext uri="{19B8F6BF-5375-455C-9EA6-DF929625EA0E}">
        <p15:presenceInfo xmlns:p15="http://schemas.microsoft.com/office/powerpoint/2012/main" userId="S::luiz.alexandre@defesa.gov.br::d53eccb4-ea09-41dd-b86c-65a5d070bd9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153F52-6B53-4E71-837C-BF630AA6BB74}" v="9" dt="2021-07-12T13:02:35.376"/>
    <p1510:client id="{259E554A-6AC4-4221-9B0A-9EDD76360EA1}" v="9" dt="2021-07-12T13:54:31.220"/>
    <p1510:client id="{343575C7-C3AC-2A49-B3BE-65B7494E5735}" v="325" dt="2021-07-14T20:28:44.438"/>
    <p1510:client id="{5D7E8250-BC96-48B2-983E-902865EAFB47}" v="222" dt="2021-07-13T20:02:50.398"/>
    <p1510:client id="{62882B2C-F1EB-610A-D67F-612D9E7C4AE5}" v="757" dt="2021-07-12T14:54:27.889"/>
    <p1510:client id="{9BA6DBE6-8910-470A-9AF0-311BEB81FDF2}" v="1307" dt="2021-07-13T16:38:21.409"/>
    <p1510:client id="{A362FADF-2B03-46D1-E084-4B9AD8DB9319}" v="21" dt="2021-07-14T19:35:54.919"/>
    <p1510:client id="{B8D47504-8853-461E-A73E-694460AA0134}" v="415" dt="2021-09-22T14:57:35.807"/>
    <p1510:client id="{DB8D2F6B-E507-62BD-425E-07F8E8AEBCE6}" v="1305" dt="2021-07-14T12:56:02.393"/>
    <p1510:client id="{DC0B348B-341D-4A69-AD17-934616634DED}" v="4" dt="2021-07-12T13:01:43.914"/>
    <p1510:client id="{E56B5C9D-D4E2-428A-8058-B86E4F767CCD}" v="1940" dt="2021-07-12T15:54:31.4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z Alexandre Rodrigues Silva" userId="d53eccb4-ea09-41dd-b86c-65a5d070bd9b" providerId="ADAL" clId="{E56B5C9D-D4E2-428A-8058-B86E4F767CCD}"/>
    <pc:docChg chg="undo custSel addSld delSld modSld sldOrd">
      <pc:chgData name="Luiz Alexandre Rodrigues Silva" userId="d53eccb4-ea09-41dd-b86c-65a5d070bd9b" providerId="ADAL" clId="{E56B5C9D-D4E2-428A-8058-B86E4F767CCD}" dt="2021-07-12T15:54:31.423" v="1933" actId="47"/>
      <pc:docMkLst>
        <pc:docMk/>
      </pc:docMkLst>
      <pc:sldChg chg="addSp delSp modSp del mod">
        <pc:chgData name="Luiz Alexandre Rodrigues Silva" userId="d53eccb4-ea09-41dd-b86c-65a5d070bd9b" providerId="ADAL" clId="{E56B5C9D-D4E2-428A-8058-B86E4F767CCD}" dt="2021-07-12T15:54:26.260" v="1929" actId="47"/>
        <pc:sldMkLst>
          <pc:docMk/>
          <pc:sldMk cId="0" sldId="267"/>
        </pc:sldMkLst>
        <pc:spChg chg="add del mod">
          <ac:chgData name="Luiz Alexandre Rodrigues Silva" userId="d53eccb4-ea09-41dd-b86c-65a5d070bd9b" providerId="ADAL" clId="{E56B5C9D-D4E2-428A-8058-B86E4F767CCD}" dt="2021-07-12T14:06:45.548" v="1214" actId="478"/>
          <ac:spMkLst>
            <pc:docMk/>
            <pc:sldMk cId="0" sldId="267"/>
            <ac:spMk id="5" creationId="{3FB3E8DC-AD5E-49EC-96D8-E1AC1D4B6AF7}"/>
          </ac:spMkLst>
        </pc:spChg>
        <pc:spChg chg="add del mod">
          <ac:chgData name="Luiz Alexandre Rodrigues Silva" userId="d53eccb4-ea09-41dd-b86c-65a5d070bd9b" providerId="ADAL" clId="{E56B5C9D-D4E2-428A-8058-B86E4F767CCD}" dt="2021-07-12T14:06:47.284" v="1215" actId="478"/>
          <ac:spMkLst>
            <pc:docMk/>
            <pc:sldMk cId="0" sldId="267"/>
            <ac:spMk id="6" creationId="{C84097C8-7911-42D6-ADFB-914CCB1F9893}"/>
          </ac:spMkLst>
        </pc:spChg>
        <pc:spChg chg="add mod">
          <ac:chgData name="Luiz Alexandre Rodrigues Silva" userId="d53eccb4-ea09-41dd-b86c-65a5d070bd9b" providerId="ADAL" clId="{E56B5C9D-D4E2-428A-8058-B86E4F767CCD}" dt="2021-07-12T14:29:23.458" v="1650" actId="20577"/>
          <ac:spMkLst>
            <pc:docMk/>
            <pc:sldMk cId="0" sldId="267"/>
            <ac:spMk id="10" creationId="{6D0605F0-5722-4BE3-B718-5F938C6F8C8A}"/>
          </ac:spMkLst>
        </pc:spChg>
        <pc:spChg chg="add del mod">
          <ac:chgData name="Luiz Alexandre Rodrigues Silva" userId="d53eccb4-ea09-41dd-b86c-65a5d070bd9b" providerId="ADAL" clId="{E56B5C9D-D4E2-428A-8058-B86E4F767CCD}" dt="2021-07-12T14:26:50.073" v="1543" actId="478"/>
          <ac:spMkLst>
            <pc:docMk/>
            <pc:sldMk cId="0" sldId="267"/>
            <ac:spMk id="13" creationId="{A31C3146-4D1D-4D8D-8077-C9D9C2F07203}"/>
          </ac:spMkLst>
        </pc:spChg>
        <pc:spChg chg="add mod">
          <ac:chgData name="Luiz Alexandre Rodrigues Silva" userId="d53eccb4-ea09-41dd-b86c-65a5d070bd9b" providerId="ADAL" clId="{E56B5C9D-D4E2-428A-8058-B86E4F767CCD}" dt="2021-07-12T14:27:08.778" v="1545" actId="1076"/>
          <ac:spMkLst>
            <pc:docMk/>
            <pc:sldMk cId="0" sldId="267"/>
            <ac:spMk id="15" creationId="{13102FC9-C650-48C8-A284-C3B7C7C1658B}"/>
          </ac:spMkLst>
        </pc:spChg>
        <pc:picChg chg="add del">
          <ac:chgData name="Luiz Alexandre Rodrigues Silva" userId="d53eccb4-ea09-41dd-b86c-65a5d070bd9b" providerId="ADAL" clId="{E56B5C9D-D4E2-428A-8058-B86E4F767CCD}" dt="2021-07-12T14:06:41.970" v="1212" actId="478"/>
          <ac:picMkLst>
            <pc:docMk/>
            <pc:sldMk cId="0" sldId="267"/>
            <ac:picMk id="3" creationId="{AB2E7304-1B95-419A-9A54-E4B1AAAE5E0B}"/>
          </ac:picMkLst>
        </pc:picChg>
        <pc:picChg chg="add del mod">
          <ac:chgData name="Luiz Alexandre Rodrigues Silva" userId="d53eccb4-ea09-41dd-b86c-65a5d070bd9b" providerId="ADAL" clId="{E56B5C9D-D4E2-428A-8058-B86E4F767CCD}" dt="2021-07-12T14:26:47.713" v="1542" actId="478"/>
          <ac:picMkLst>
            <pc:docMk/>
            <pc:sldMk cId="0" sldId="267"/>
            <ac:picMk id="12" creationId="{B2736C4A-0112-4069-A297-6ED48966A603}"/>
          </ac:picMkLst>
        </pc:picChg>
        <pc:picChg chg="add mod">
          <ac:chgData name="Luiz Alexandre Rodrigues Silva" userId="d53eccb4-ea09-41dd-b86c-65a5d070bd9b" providerId="ADAL" clId="{E56B5C9D-D4E2-428A-8058-B86E4F767CCD}" dt="2021-07-12T14:27:08.778" v="1545" actId="1076"/>
          <ac:picMkLst>
            <pc:docMk/>
            <pc:sldMk cId="0" sldId="267"/>
            <ac:picMk id="14" creationId="{1C4938B7-9195-402C-880C-2FA56C3BB99F}"/>
          </ac:picMkLst>
        </pc:picChg>
        <pc:picChg chg="add mod">
          <ac:chgData name="Luiz Alexandre Rodrigues Silva" userId="d53eccb4-ea09-41dd-b86c-65a5d070bd9b" providerId="ADAL" clId="{E56B5C9D-D4E2-428A-8058-B86E4F767CCD}" dt="2021-07-12T14:27:16.290" v="1547" actId="1076"/>
          <ac:picMkLst>
            <pc:docMk/>
            <pc:sldMk cId="0" sldId="267"/>
            <ac:picMk id="16" creationId="{64AF8A50-29BD-4F8C-816A-77F91A8A1AA6}"/>
          </ac:picMkLst>
        </pc:picChg>
      </pc:sldChg>
      <pc:sldChg chg="modSp add del mod">
        <pc:chgData name="Luiz Alexandre Rodrigues Silva" userId="d53eccb4-ea09-41dd-b86c-65a5d070bd9b" providerId="ADAL" clId="{E56B5C9D-D4E2-428A-8058-B86E4F767CCD}" dt="2021-07-12T14:27:30.352" v="1548" actId="47"/>
        <pc:sldMkLst>
          <pc:docMk/>
          <pc:sldMk cId="1679378062" sldId="725"/>
        </pc:sldMkLst>
        <pc:spChg chg="mod">
          <ac:chgData name="Luiz Alexandre Rodrigues Silva" userId="d53eccb4-ea09-41dd-b86c-65a5d070bd9b" providerId="ADAL" clId="{E56B5C9D-D4E2-428A-8058-B86E4F767CCD}" dt="2021-07-12T14:18:07.859" v="1364" actId="20577"/>
          <ac:spMkLst>
            <pc:docMk/>
            <pc:sldMk cId="1679378062" sldId="725"/>
            <ac:spMk id="8" creationId="{00000000-0000-0000-0000-000000000000}"/>
          </ac:spMkLst>
        </pc:spChg>
        <pc:spChg chg="mod">
          <ac:chgData name="Luiz Alexandre Rodrigues Silva" userId="d53eccb4-ea09-41dd-b86c-65a5d070bd9b" providerId="ADAL" clId="{E56B5C9D-D4E2-428A-8058-B86E4F767CCD}" dt="2021-07-12T13:46:29.395" v="327" actId="20577"/>
          <ac:spMkLst>
            <pc:docMk/>
            <pc:sldMk cId="1679378062" sldId="725"/>
            <ac:spMk id="11" creationId="{00000000-0000-0000-0000-000000000000}"/>
          </ac:spMkLst>
        </pc:spChg>
      </pc:sldChg>
      <pc:sldChg chg="addSp delSp modSp add del mod">
        <pc:chgData name="Luiz Alexandre Rodrigues Silva" userId="d53eccb4-ea09-41dd-b86c-65a5d070bd9b" providerId="ADAL" clId="{E56B5C9D-D4E2-428A-8058-B86E4F767CCD}" dt="2021-07-12T15:54:29.932" v="1932" actId="47"/>
        <pc:sldMkLst>
          <pc:docMk/>
          <pc:sldMk cId="3791539565" sldId="727"/>
        </pc:sldMkLst>
        <pc:spChg chg="add mod">
          <ac:chgData name="Luiz Alexandre Rodrigues Silva" userId="d53eccb4-ea09-41dd-b86c-65a5d070bd9b" providerId="ADAL" clId="{E56B5C9D-D4E2-428A-8058-B86E4F767CCD}" dt="2021-07-12T14:34:09.851" v="1740" actId="1076"/>
          <ac:spMkLst>
            <pc:docMk/>
            <pc:sldMk cId="3791539565" sldId="727"/>
            <ac:spMk id="3" creationId="{46D0F045-22D3-429D-8108-643965532750}"/>
          </ac:spMkLst>
        </pc:spChg>
        <pc:spChg chg="add del mod">
          <ac:chgData name="Luiz Alexandre Rodrigues Silva" userId="d53eccb4-ea09-41dd-b86c-65a5d070bd9b" providerId="ADAL" clId="{E56B5C9D-D4E2-428A-8058-B86E4F767CCD}" dt="2021-07-12T14:35:48.073" v="1868" actId="478"/>
          <ac:spMkLst>
            <pc:docMk/>
            <pc:sldMk cId="3791539565" sldId="727"/>
            <ac:spMk id="4" creationId="{F2E6FE33-03A0-4961-85B7-AE434625652A}"/>
          </ac:spMkLst>
        </pc:spChg>
        <pc:spChg chg="mod">
          <ac:chgData name="Luiz Alexandre Rodrigues Silva" userId="d53eccb4-ea09-41dd-b86c-65a5d070bd9b" providerId="ADAL" clId="{E56B5C9D-D4E2-428A-8058-B86E4F767CCD}" dt="2021-07-12T14:18:25.171" v="1382" actId="20577"/>
          <ac:spMkLst>
            <pc:docMk/>
            <pc:sldMk cId="3791539565" sldId="727"/>
            <ac:spMk id="8" creationId="{00000000-0000-0000-0000-000000000000}"/>
          </ac:spMkLst>
        </pc:spChg>
        <pc:spChg chg="add del mod">
          <ac:chgData name="Luiz Alexandre Rodrigues Silva" userId="d53eccb4-ea09-41dd-b86c-65a5d070bd9b" providerId="ADAL" clId="{E56B5C9D-D4E2-428A-8058-B86E4F767CCD}" dt="2021-07-12T14:35:50.529" v="1869" actId="478"/>
          <ac:spMkLst>
            <pc:docMk/>
            <pc:sldMk cId="3791539565" sldId="727"/>
            <ac:spMk id="9" creationId="{34102C61-9217-4D53-B395-7EAFB5224890}"/>
          </ac:spMkLst>
        </pc:spChg>
        <pc:spChg chg="add del mod">
          <ac:chgData name="Luiz Alexandre Rodrigues Silva" userId="d53eccb4-ea09-41dd-b86c-65a5d070bd9b" providerId="ADAL" clId="{E56B5C9D-D4E2-428A-8058-B86E4F767CCD}" dt="2021-07-12T14:35:55.705" v="1871" actId="478"/>
          <ac:spMkLst>
            <pc:docMk/>
            <pc:sldMk cId="3791539565" sldId="727"/>
            <ac:spMk id="10" creationId="{38FC94CE-EE1C-4DEF-9364-9770364FA24C}"/>
          </ac:spMkLst>
        </pc:spChg>
        <pc:picChg chg="del">
          <ac:chgData name="Luiz Alexandre Rodrigues Silva" userId="d53eccb4-ea09-41dd-b86c-65a5d070bd9b" providerId="ADAL" clId="{E56B5C9D-D4E2-428A-8058-B86E4F767CCD}" dt="2021-07-12T14:33:55.601" v="1733" actId="478"/>
          <ac:picMkLst>
            <pc:docMk/>
            <pc:sldMk cId="3791539565" sldId="727"/>
            <ac:picMk id="2" creationId="{00000000-0000-0000-0000-000000000000}"/>
          </ac:picMkLst>
        </pc:picChg>
        <pc:picChg chg="add mod">
          <ac:chgData name="Luiz Alexandre Rodrigues Silva" userId="d53eccb4-ea09-41dd-b86c-65a5d070bd9b" providerId="ADAL" clId="{E56B5C9D-D4E2-428A-8058-B86E4F767CCD}" dt="2021-07-12T14:35:57.839" v="1872" actId="1076"/>
          <ac:picMkLst>
            <pc:docMk/>
            <pc:sldMk cId="3791539565" sldId="727"/>
            <ac:picMk id="11" creationId="{92A65317-3403-4981-9107-29307AE9B06F}"/>
          </ac:picMkLst>
        </pc:picChg>
        <pc:picChg chg="add mod">
          <ac:chgData name="Luiz Alexandre Rodrigues Silva" userId="d53eccb4-ea09-41dd-b86c-65a5d070bd9b" providerId="ADAL" clId="{E56B5C9D-D4E2-428A-8058-B86E4F767CCD}" dt="2021-07-12T14:37:04.376" v="1884" actId="14100"/>
          <ac:picMkLst>
            <pc:docMk/>
            <pc:sldMk cId="3791539565" sldId="727"/>
            <ac:picMk id="13" creationId="{B4AD6308-CF96-4378-AF13-83F14EEE9558}"/>
          </ac:picMkLst>
        </pc:picChg>
        <pc:picChg chg="add del mod">
          <ac:chgData name="Luiz Alexandre Rodrigues Silva" userId="d53eccb4-ea09-41dd-b86c-65a5d070bd9b" providerId="ADAL" clId="{E56B5C9D-D4E2-428A-8058-B86E4F767CCD}" dt="2021-07-12T14:37:36.337" v="1888" actId="478"/>
          <ac:picMkLst>
            <pc:docMk/>
            <pc:sldMk cId="3791539565" sldId="727"/>
            <ac:picMk id="15" creationId="{0E310DC4-7D69-40EA-B61B-0A7EE5BA8C6D}"/>
          </ac:picMkLst>
        </pc:picChg>
        <pc:picChg chg="add mod">
          <ac:chgData name="Luiz Alexandre Rodrigues Silva" userId="d53eccb4-ea09-41dd-b86c-65a5d070bd9b" providerId="ADAL" clId="{E56B5C9D-D4E2-428A-8058-B86E4F767CCD}" dt="2021-07-12T14:37:48.594" v="1894" actId="1038"/>
          <ac:picMkLst>
            <pc:docMk/>
            <pc:sldMk cId="3791539565" sldId="727"/>
            <ac:picMk id="17" creationId="{CE1EA5FF-6B6D-4AA0-A883-87157002F3F9}"/>
          </ac:picMkLst>
        </pc:picChg>
        <pc:cxnChg chg="del">
          <ac:chgData name="Luiz Alexandre Rodrigues Silva" userId="d53eccb4-ea09-41dd-b86c-65a5d070bd9b" providerId="ADAL" clId="{E56B5C9D-D4E2-428A-8058-B86E4F767CCD}" dt="2021-07-12T14:37:08.530" v="1885" actId="478"/>
          <ac:cxnSpMkLst>
            <pc:docMk/>
            <pc:sldMk cId="3791539565" sldId="727"/>
            <ac:cxnSpMk id="5" creationId="{00000000-0000-0000-0000-000000000000}"/>
          </ac:cxnSpMkLst>
        </pc:cxnChg>
      </pc:sldChg>
      <pc:sldChg chg="addSp modSp add del mod">
        <pc:chgData name="Luiz Alexandre Rodrigues Silva" userId="d53eccb4-ea09-41dd-b86c-65a5d070bd9b" providerId="ADAL" clId="{E56B5C9D-D4E2-428A-8058-B86E4F767CCD}" dt="2021-07-12T15:54:27.708" v="1930" actId="47"/>
        <pc:sldMkLst>
          <pc:docMk/>
          <pc:sldMk cId="1875259297" sldId="728"/>
        </pc:sldMkLst>
        <pc:spChg chg="add mod">
          <ac:chgData name="Luiz Alexandre Rodrigues Silva" userId="d53eccb4-ea09-41dd-b86c-65a5d070bd9b" providerId="ADAL" clId="{E56B5C9D-D4E2-428A-8058-B86E4F767CCD}" dt="2021-07-12T14:30:22.453" v="1722" actId="1076"/>
          <ac:spMkLst>
            <pc:docMk/>
            <pc:sldMk cId="1875259297" sldId="728"/>
            <ac:spMk id="2" creationId="{58013672-008F-4B35-925B-D7B7F3409F02}"/>
          </ac:spMkLst>
        </pc:spChg>
        <pc:spChg chg="mod">
          <ac:chgData name="Luiz Alexandre Rodrigues Silva" userId="d53eccb4-ea09-41dd-b86c-65a5d070bd9b" providerId="ADAL" clId="{E56B5C9D-D4E2-428A-8058-B86E4F767CCD}" dt="2021-07-12T14:18:14.468" v="1370" actId="20577"/>
          <ac:spMkLst>
            <pc:docMk/>
            <pc:sldMk cId="1875259297" sldId="728"/>
            <ac:spMk id="8" creationId="{00000000-0000-0000-0000-000000000000}"/>
          </ac:spMkLst>
        </pc:spChg>
        <pc:picChg chg="mod">
          <ac:chgData name="Luiz Alexandre Rodrigues Silva" userId="d53eccb4-ea09-41dd-b86c-65a5d070bd9b" providerId="ADAL" clId="{E56B5C9D-D4E2-428A-8058-B86E4F767CCD}" dt="2021-07-12T14:29:31.537" v="1651" actId="1076"/>
          <ac:picMkLst>
            <pc:docMk/>
            <pc:sldMk cId="1875259297" sldId="728"/>
            <ac:picMk id="6" creationId="{00000000-0000-0000-0000-000000000000}"/>
          </ac:picMkLst>
        </pc:picChg>
      </pc:sldChg>
      <pc:sldChg chg="addSp delSp modSp add del mod delAnim">
        <pc:chgData name="Luiz Alexandre Rodrigues Silva" userId="d53eccb4-ea09-41dd-b86c-65a5d070bd9b" providerId="ADAL" clId="{E56B5C9D-D4E2-428A-8058-B86E4F767CCD}" dt="2021-07-12T15:54:28.541" v="1931" actId="47"/>
        <pc:sldMkLst>
          <pc:docMk/>
          <pc:sldMk cId="1046339643" sldId="729"/>
        </pc:sldMkLst>
        <pc:spChg chg="mod">
          <ac:chgData name="Luiz Alexandre Rodrigues Silva" userId="d53eccb4-ea09-41dd-b86c-65a5d070bd9b" providerId="ADAL" clId="{E56B5C9D-D4E2-428A-8058-B86E4F767CCD}" dt="2021-07-12T14:18:18.441" v="1376" actId="20577"/>
          <ac:spMkLst>
            <pc:docMk/>
            <pc:sldMk cId="1046339643" sldId="729"/>
            <ac:spMk id="8" creationId="{00000000-0000-0000-0000-000000000000}"/>
          </ac:spMkLst>
        </pc:spChg>
        <pc:spChg chg="mod">
          <ac:chgData name="Luiz Alexandre Rodrigues Silva" userId="d53eccb4-ea09-41dd-b86c-65a5d070bd9b" providerId="ADAL" clId="{E56B5C9D-D4E2-428A-8058-B86E4F767CCD}" dt="2021-07-12T14:32:42.028" v="1732" actId="1076"/>
          <ac:spMkLst>
            <pc:docMk/>
            <pc:sldMk cId="1046339643" sldId="729"/>
            <ac:spMk id="10" creationId="{00000000-0000-0000-0000-000000000000}"/>
          </ac:spMkLst>
        </pc:spChg>
        <pc:picChg chg="add mod">
          <ac:chgData name="Luiz Alexandre Rodrigues Silva" userId="d53eccb4-ea09-41dd-b86c-65a5d070bd9b" providerId="ADAL" clId="{E56B5C9D-D4E2-428A-8058-B86E4F767CCD}" dt="2021-07-12T14:32:32.782" v="1731" actId="1076"/>
          <ac:picMkLst>
            <pc:docMk/>
            <pc:sldMk cId="1046339643" sldId="729"/>
            <ac:picMk id="3" creationId="{DB079A59-9079-45CC-A4CF-BDB2E1C368C6}"/>
          </ac:picMkLst>
        </pc:picChg>
        <pc:picChg chg="mod">
          <ac:chgData name="Luiz Alexandre Rodrigues Silva" userId="d53eccb4-ea09-41dd-b86c-65a5d070bd9b" providerId="ADAL" clId="{E56B5C9D-D4E2-428A-8058-B86E4F767CCD}" dt="2021-07-12T14:32:13.774" v="1728" actId="1076"/>
          <ac:picMkLst>
            <pc:docMk/>
            <pc:sldMk cId="1046339643" sldId="729"/>
            <ac:picMk id="4" creationId="{00000000-0000-0000-0000-000000000000}"/>
          </ac:picMkLst>
        </pc:picChg>
        <pc:picChg chg="del">
          <ac:chgData name="Luiz Alexandre Rodrigues Silva" userId="d53eccb4-ea09-41dd-b86c-65a5d070bd9b" providerId="ADAL" clId="{E56B5C9D-D4E2-428A-8058-B86E4F767CCD}" dt="2021-07-12T14:31:18.915" v="1723" actId="478"/>
          <ac:picMkLst>
            <pc:docMk/>
            <pc:sldMk cId="1046339643" sldId="729"/>
            <ac:picMk id="11" creationId="{00000000-0000-0000-0000-000000000000}"/>
          </ac:picMkLst>
        </pc:picChg>
      </pc:sldChg>
      <pc:sldChg chg="addSp delSp modSp add del mod ord">
        <pc:chgData name="Luiz Alexandre Rodrigues Silva" userId="d53eccb4-ea09-41dd-b86c-65a5d070bd9b" providerId="ADAL" clId="{E56B5C9D-D4E2-428A-8058-B86E4F767CCD}" dt="2021-07-12T15:54:25.057" v="1928" actId="47"/>
        <pc:sldMkLst>
          <pc:docMk/>
          <pc:sldMk cId="1304570570" sldId="732"/>
        </pc:sldMkLst>
        <pc:spChg chg="mod">
          <ac:chgData name="Luiz Alexandre Rodrigues Silva" userId="d53eccb4-ea09-41dd-b86c-65a5d070bd9b" providerId="ADAL" clId="{E56B5C9D-D4E2-428A-8058-B86E4F767CCD}" dt="2021-07-12T14:17:50.562" v="1358" actId="20577"/>
          <ac:spMkLst>
            <pc:docMk/>
            <pc:sldMk cId="1304570570" sldId="732"/>
            <ac:spMk id="5" creationId="{3FB3E8DC-AD5E-49EC-96D8-E1AC1D4B6AF7}"/>
          </ac:spMkLst>
        </pc:spChg>
        <pc:spChg chg="add mod">
          <ac:chgData name="Luiz Alexandre Rodrigues Silva" userId="d53eccb4-ea09-41dd-b86c-65a5d070bd9b" providerId="ADAL" clId="{E56B5C9D-D4E2-428A-8058-B86E4F767CCD}" dt="2021-07-12T14:14:48.926" v="1288" actId="114"/>
          <ac:spMkLst>
            <pc:docMk/>
            <pc:sldMk cId="1304570570" sldId="732"/>
            <ac:spMk id="6" creationId="{C0899E66-EFF1-4CF6-A435-A7F3F4591EF8}"/>
          </ac:spMkLst>
        </pc:spChg>
        <pc:spChg chg="del">
          <ac:chgData name="Luiz Alexandre Rodrigues Silva" userId="d53eccb4-ea09-41dd-b86c-65a5d070bd9b" providerId="ADAL" clId="{E56B5C9D-D4E2-428A-8058-B86E4F767CCD}" dt="2021-07-12T14:06:55.235" v="1218" actId="478"/>
          <ac:spMkLst>
            <pc:docMk/>
            <pc:sldMk cId="1304570570" sldId="732"/>
            <ac:spMk id="10" creationId="{6D0605F0-5722-4BE3-B718-5F938C6F8C8A}"/>
          </ac:spMkLst>
        </pc:spChg>
        <pc:picChg chg="mod">
          <ac:chgData name="Luiz Alexandre Rodrigues Silva" userId="d53eccb4-ea09-41dd-b86c-65a5d070bd9b" providerId="ADAL" clId="{E56B5C9D-D4E2-428A-8058-B86E4F767CCD}" dt="2021-07-12T14:14:23.667" v="1279" actId="1076"/>
          <ac:picMkLst>
            <pc:docMk/>
            <pc:sldMk cId="1304570570" sldId="732"/>
            <ac:picMk id="3" creationId="{AB2E7304-1B95-419A-9A54-E4B1AAAE5E0B}"/>
          </ac:picMkLst>
        </pc:picChg>
        <pc:picChg chg="add mod">
          <ac:chgData name="Luiz Alexandre Rodrigues Silva" userId="d53eccb4-ea09-41dd-b86c-65a5d070bd9b" providerId="ADAL" clId="{E56B5C9D-D4E2-428A-8058-B86E4F767CCD}" dt="2021-07-12T14:14:11.538" v="1276" actId="1036"/>
          <ac:picMkLst>
            <pc:docMk/>
            <pc:sldMk cId="1304570570" sldId="732"/>
            <ac:picMk id="4" creationId="{D2CC1BD1-6A6A-47EF-BCA4-0B003049881D}"/>
          </ac:picMkLst>
        </pc:picChg>
      </pc:sldChg>
      <pc:sldChg chg="addSp delSp modSp add del mod">
        <pc:chgData name="Luiz Alexandre Rodrigues Silva" userId="d53eccb4-ea09-41dd-b86c-65a5d070bd9b" providerId="ADAL" clId="{E56B5C9D-D4E2-428A-8058-B86E4F767CCD}" dt="2021-07-12T15:54:31.423" v="1933" actId="47"/>
        <pc:sldMkLst>
          <pc:docMk/>
          <pc:sldMk cId="3150174674" sldId="734"/>
        </pc:sldMkLst>
        <pc:picChg chg="add mod">
          <ac:chgData name="Luiz Alexandre Rodrigues Silva" userId="d53eccb4-ea09-41dd-b86c-65a5d070bd9b" providerId="ADAL" clId="{E56B5C9D-D4E2-428A-8058-B86E4F767CCD}" dt="2021-07-12T14:38:39.652" v="1902" actId="1076"/>
          <ac:picMkLst>
            <pc:docMk/>
            <pc:sldMk cId="3150174674" sldId="734"/>
            <ac:picMk id="4" creationId="{34B519CF-8CA5-4290-A98A-FCF6F121AE8A}"/>
          </ac:picMkLst>
        </pc:picChg>
        <pc:picChg chg="add mod">
          <ac:chgData name="Luiz Alexandre Rodrigues Silva" userId="d53eccb4-ea09-41dd-b86c-65a5d070bd9b" providerId="ADAL" clId="{E56B5C9D-D4E2-428A-8058-B86E4F767CCD}" dt="2021-07-12T14:39:43.408" v="1926" actId="14100"/>
          <ac:picMkLst>
            <pc:docMk/>
            <pc:sldMk cId="3150174674" sldId="734"/>
            <ac:picMk id="6" creationId="{E0573749-D7B4-4775-AC9F-E2B19325FD9F}"/>
          </ac:picMkLst>
        </pc:picChg>
        <pc:picChg chg="del">
          <ac:chgData name="Luiz Alexandre Rodrigues Silva" userId="d53eccb4-ea09-41dd-b86c-65a5d070bd9b" providerId="ADAL" clId="{E56B5C9D-D4E2-428A-8058-B86E4F767CCD}" dt="2021-07-12T14:38:32.929" v="1899" actId="478"/>
          <ac:picMkLst>
            <pc:docMk/>
            <pc:sldMk cId="3150174674" sldId="734"/>
            <ac:picMk id="11" creationId="{92A65317-3403-4981-9107-29307AE9B06F}"/>
          </ac:picMkLst>
        </pc:picChg>
        <pc:picChg chg="del">
          <ac:chgData name="Luiz Alexandre Rodrigues Silva" userId="d53eccb4-ea09-41dd-b86c-65a5d070bd9b" providerId="ADAL" clId="{E56B5C9D-D4E2-428A-8058-B86E4F767CCD}" dt="2021-07-12T14:38:32.355" v="1898" actId="478"/>
          <ac:picMkLst>
            <pc:docMk/>
            <pc:sldMk cId="3150174674" sldId="734"/>
            <ac:picMk id="13" creationId="{B4AD6308-CF96-4378-AF13-83F14EEE9558}"/>
          </ac:picMkLst>
        </pc:picChg>
        <pc:picChg chg="del mod">
          <ac:chgData name="Luiz Alexandre Rodrigues Silva" userId="d53eccb4-ea09-41dd-b86c-65a5d070bd9b" providerId="ADAL" clId="{E56B5C9D-D4E2-428A-8058-B86E4F767CCD}" dt="2021-07-12T14:38:31.752" v="1897" actId="478"/>
          <ac:picMkLst>
            <pc:docMk/>
            <pc:sldMk cId="3150174674" sldId="734"/>
            <ac:picMk id="17" creationId="{CE1EA5FF-6B6D-4AA0-A883-87157002F3F9}"/>
          </ac:picMkLst>
        </pc:picChg>
      </pc:sldChg>
      <pc:sldChg chg="add">
        <pc:chgData name="Luiz Alexandre Rodrigues Silva" userId="d53eccb4-ea09-41dd-b86c-65a5d070bd9b" providerId="ADAL" clId="{E56B5C9D-D4E2-428A-8058-B86E4F767CCD}" dt="2021-07-12T15:54:18.881" v="1927"/>
        <pc:sldMkLst>
          <pc:docMk/>
          <pc:sldMk cId="3718036839" sldId="736"/>
        </pc:sldMkLst>
      </pc:sldChg>
      <pc:sldChg chg="add">
        <pc:chgData name="Luiz Alexandre Rodrigues Silva" userId="d53eccb4-ea09-41dd-b86c-65a5d070bd9b" providerId="ADAL" clId="{E56B5C9D-D4E2-428A-8058-B86E4F767CCD}" dt="2021-07-12T15:54:18.881" v="1927"/>
        <pc:sldMkLst>
          <pc:docMk/>
          <pc:sldMk cId="0" sldId="737"/>
        </pc:sldMkLst>
      </pc:sldChg>
      <pc:sldChg chg="add">
        <pc:chgData name="Luiz Alexandre Rodrigues Silva" userId="d53eccb4-ea09-41dd-b86c-65a5d070bd9b" providerId="ADAL" clId="{E56B5C9D-D4E2-428A-8058-B86E4F767CCD}" dt="2021-07-12T15:54:18.881" v="1927"/>
        <pc:sldMkLst>
          <pc:docMk/>
          <pc:sldMk cId="1998157376" sldId="738"/>
        </pc:sldMkLst>
      </pc:sldChg>
      <pc:sldChg chg="add">
        <pc:chgData name="Luiz Alexandre Rodrigues Silva" userId="d53eccb4-ea09-41dd-b86c-65a5d070bd9b" providerId="ADAL" clId="{E56B5C9D-D4E2-428A-8058-B86E4F767CCD}" dt="2021-07-12T15:54:18.881" v="1927"/>
        <pc:sldMkLst>
          <pc:docMk/>
          <pc:sldMk cId="2025405193" sldId="739"/>
        </pc:sldMkLst>
      </pc:sldChg>
      <pc:sldChg chg="add">
        <pc:chgData name="Luiz Alexandre Rodrigues Silva" userId="d53eccb4-ea09-41dd-b86c-65a5d070bd9b" providerId="ADAL" clId="{E56B5C9D-D4E2-428A-8058-B86E4F767CCD}" dt="2021-07-12T15:54:18.881" v="1927"/>
        <pc:sldMkLst>
          <pc:docMk/>
          <pc:sldMk cId="394263271" sldId="740"/>
        </pc:sldMkLst>
      </pc:sldChg>
      <pc:sldChg chg="add">
        <pc:chgData name="Luiz Alexandre Rodrigues Silva" userId="d53eccb4-ea09-41dd-b86c-65a5d070bd9b" providerId="ADAL" clId="{E56B5C9D-D4E2-428A-8058-B86E4F767CCD}" dt="2021-07-12T15:54:18.881" v="1927"/>
        <pc:sldMkLst>
          <pc:docMk/>
          <pc:sldMk cId="371857110" sldId="741"/>
        </pc:sldMkLst>
      </pc:sldChg>
      <pc:sldChg chg="add">
        <pc:chgData name="Luiz Alexandre Rodrigues Silva" userId="d53eccb4-ea09-41dd-b86c-65a5d070bd9b" providerId="ADAL" clId="{E56B5C9D-D4E2-428A-8058-B86E4F767CCD}" dt="2021-07-12T15:54:18.881" v="1927"/>
        <pc:sldMkLst>
          <pc:docMk/>
          <pc:sldMk cId="3869419264" sldId="742"/>
        </pc:sldMkLst>
      </pc:sldChg>
      <pc:sldChg chg="add">
        <pc:chgData name="Luiz Alexandre Rodrigues Silva" userId="d53eccb4-ea09-41dd-b86c-65a5d070bd9b" providerId="ADAL" clId="{E56B5C9D-D4E2-428A-8058-B86E4F767CCD}" dt="2021-07-12T15:54:18.881" v="1927"/>
        <pc:sldMkLst>
          <pc:docMk/>
          <pc:sldMk cId="1853678910" sldId="743"/>
        </pc:sldMkLst>
      </pc:sldChg>
      <pc:sldChg chg="add">
        <pc:chgData name="Luiz Alexandre Rodrigues Silva" userId="d53eccb4-ea09-41dd-b86c-65a5d070bd9b" providerId="ADAL" clId="{E56B5C9D-D4E2-428A-8058-B86E4F767CCD}" dt="2021-07-12T15:54:18.881" v="1927"/>
        <pc:sldMkLst>
          <pc:docMk/>
          <pc:sldMk cId="3097047711" sldId="744"/>
        </pc:sldMkLst>
      </pc:sldChg>
      <pc:sldChg chg="add">
        <pc:chgData name="Luiz Alexandre Rodrigues Silva" userId="d53eccb4-ea09-41dd-b86c-65a5d070bd9b" providerId="ADAL" clId="{E56B5C9D-D4E2-428A-8058-B86E4F767CCD}" dt="2021-07-12T15:54:18.881" v="1927"/>
        <pc:sldMkLst>
          <pc:docMk/>
          <pc:sldMk cId="3592967615" sldId="745"/>
        </pc:sldMkLst>
      </pc:sldChg>
      <pc:sldChg chg="add">
        <pc:chgData name="Luiz Alexandre Rodrigues Silva" userId="d53eccb4-ea09-41dd-b86c-65a5d070bd9b" providerId="ADAL" clId="{E56B5C9D-D4E2-428A-8058-B86E4F767CCD}" dt="2021-07-12T15:54:18.881" v="1927"/>
        <pc:sldMkLst>
          <pc:docMk/>
          <pc:sldMk cId="3233280242" sldId="746"/>
        </pc:sldMkLst>
      </pc:sldChg>
    </pc:docChg>
  </pc:docChgLst>
  <pc:docChgLst>
    <pc:chgData name="Hamilton Iwamoto da Silva" userId="S::hamilton.silva@defesa.gov.br::2c096c1a-5e08-4303-9939-701d89b63e49" providerId="AD" clId="Web-{343575C7-C3AC-2A49-B3BE-65B7494E5735}"/>
    <pc:docChg chg="addSld modSld">
      <pc:chgData name="Hamilton Iwamoto da Silva" userId="S::hamilton.silva@defesa.gov.br::2c096c1a-5e08-4303-9939-701d89b63e49" providerId="AD" clId="Web-{343575C7-C3AC-2A49-B3BE-65B7494E5735}" dt="2021-07-14T20:28:44.438" v="204" actId="1076"/>
      <pc:docMkLst>
        <pc:docMk/>
      </pc:docMkLst>
      <pc:sldChg chg="modSp">
        <pc:chgData name="Hamilton Iwamoto da Silva" userId="S::hamilton.silva@defesa.gov.br::2c096c1a-5e08-4303-9939-701d89b63e49" providerId="AD" clId="Web-{343575C7-C3AC-2A49-B3BE-65B7494E5735}" dt="2021-07-14T18:29:11.176" v="75" actId="1076"/>
        <pc:sldMkLst>
          <pc:docMk/>
          <pc:sldMk cId="3891311866" sldId="638"/>
        </pc:sldMkLst>
        <pc:spChg chg="mod">
          <ac:chgData name="Hamilton Iwamoto da Silva" userId="S::hamilton.silva@defesa.gov.br::2c096c1a-5e08-4303-9939-701d89b63e49" providerId="AD" clId="Web-{343575C7-C3AC-2A49-B3BE-65B7494E5735}" dt="2021-07-14T18:23:38.088" v="49" actId="20577"/>
          <ac:spMkLst>
            <pc:docMk/>
            <pc:sldMk cId="3891311866" sldId="638"/>
            <ac:spMk id="6" creationId="{00000000-0000-0000-0000-000000000000}"/>
          </ac:spMkLst>
        </pc:spChg>
        <pc:spChg chg="mod">
          <ac:chgData name="Hamilton Iwamoto da Silva" userId="S::hamilton.silva@defesa.gov.br::2c096c1a-5e08-4303-9939-701d89b63e49" providerId="AD" clId="Web-{343575C7-C3AC-2A49-B3BE-65B7494E5735}" dt="2021-07-14T18:29:11.176" v="75" actId="1076"/>
          <ac:spMkLst>
            <pc:docMk/>
            <pc:sldMk cId="3891311866" sldId="638"/>
            <ac:spMk id="8" creationId="{00000000-0000-0000-0000-000000000000}"/>
          </ac:spMkLst>
        </pc:spChg>
      </pc:sldChg>
      <pc:sldChg chg="modSp">
        <pc:chgData name="Hamilton Iwamoto da Silva" userId="S::hamilton.silva@defesa.gov.br::2c096c1a-5e08-4303-9939-701d89b63e49" providerId="AD" clId="Web-{343575C7-C3AC-2A49-B3BE-65B7494E5735}" dt="2021-07-14T18:39:46.491" v="180" actId="14100"/>
        <pc:sldMkLst>
          <pc:docMk/>
          <pc:sldMk cId="409757702" sldId="644"/>
        </pc:sldMkLst>
        <pc:spChg chg="mod">
          <ac:chgData name="Hamilton Iwamoto da Silva" userId="S::hamilton.silva@defesa.gov.br::2c096c1a-5e08-4303-9939-701d89b63e49" providerId="AD" clId="Web-{343575C7-C3AC-2A49-B3BE-65B7494E5735}" dt="2021-07-14T18:39:30.428" v="179"/>
          <ac:spMkLst>
            <pc:docMk/>
            <pc:sldMk cId="409757702" sldId="644"/>
            <ac:spMk id="6" creationId="{00000000-0000-0000-0000-000000000000}"/>
          </ac:spMkLst>
        </pc:spChg>
        <pc:spChg chg="mod">
          <ac:chgData name="Hamilton Iwamoto da Silva" userId="S::hamilton.silva@defesa.gov.br::2c096c1a-5e08-4303-9939-701d89b63e49" providerId="AD" clId="Web-{343575C7-C3AC-2A49-B3BE-65B7494E5735}" dt="2021-07-14T18:39:46.491" v="180" actId="14100"/>
          <ac:spMkLst>
            <pc:docMk/>
            <pc:sldMk cId="409757702" sldId="644"/>
            <ac:spMk id="12" creationId="{00000000-0000-0000-0000-000000000000}"/>
          </ac:spMkLst>
        </pc:spChg>
      </pc:sldChg>
      <pc:sldChg chg="modSp">
        <pc:chgData name="Hamilton Iwamoto da Silva" userId="S::hamilton.silva@defesa.gov.br::2c096c1a-5e08-4303-9939-701d89b63e49" providerId="AD" clId="Web-{343575C7-C3AC-2A49-B3BE-65B7494E5735}" dt="2021-07-14T18:42:36.903" v="192" actId="20577"/>
        <pc:sldMkLst>
          <pc:docMk/>
          <pc:sldMk cId="3173428149" sldId="677"/>
        </pc:sldMkLst>
        <pc:spChg chg="mod">
          <ac:chgData name="Hamilton Iwamoto da Silva" userId="S::hamilton.silva@defesa.gov.br::2c096c1a-5e08-4303-9939-701d89b63e49" providerId="AD" clId="Web-{343575C7-C3AC-2A49-B3BE-65B7494E5735}" dt="2021-07-14T18:42:36.903" v="192" actId="20577"/>
          <ac:spMkLst>
            <pc:docMk/>
            <pc:sldMk cId="3173428149" sldId="677"/>
            <ac:spMk id="5" creationId="{00000000-0000-0000-0000-000000000000}"/>
          </ac:spMkLst>
        </pc:spChg>
      </pc:sldChg>
      <pc:sldChg chg="modSp">
        <pc:chgData name="Hamilton Iwamoto da Silva" userId="S::hamilton.silva@defesa.gov.br::2c096c1a-5e08-4303-9939-701d89b63e49" providerId="AD" clId="Web-{343575C7-C3AC-2A49-B3BE-65B7494E5735}" dt="2021-07-14T18:41:22.635" v="189" actId="20577"/>
        <pc:sldMkLst>
          <pc:docMk/>
          <pc:sldMk cId="1756006534" sldId="686"/>
        </pc:sldMkLst>
        <pc:spChg chg="mod">
          <ac:chgData name="Hamilton Iwamoto da Silva" userId="S::hamilton.silva@defesa.gov.br::2c096c1a-5e08-4303-9939-701d89b63e49" providerId="AD" clId="Web-{343575C7-C3AC-2A49-B3BE-65B7494E5735}" dt="2021-07-14T18:41:22.635" v="189" actId="20577"/>
          <ac:spMkLst>
            <pc:docMk/>
            <pc:sldMk cId="1756006534" sldId="686"/>
            <ac:spMk id="3" creationId="{0BC95AF0-E36C-454C-80CB-6A4B410B8723}"/>
          </ac:spMkLst>
        </pc:spChg>
      </pc:sldChg>
      <pc:sldChg chg="modSp">
        <pc:chgData name="Hamilton Iwamoto da Silva" userId="S::hamilton.silva@defesa.gov.br::2c096c1a-5e08-4303-9939-701d89b63e49" providerId="AD" clId="Web-{343575C7-C3AC-2A49-B3BE-65B7494E5735}" dt="2021-07-14T18:41:40.948" v="190" actId="20577"/>
        <pc:sldMkLst>
          <pc:docMk/>
          <pc:sldMk cId="275843900" sldId="706"/>
        </pc:sldMkLst>
        <pc:spChg chg="mod">
          <ac:chgData name="Hamilton Iwamoto da Silva" userId="S::hamilton.silva@defesa.gov.br::2c096c1a-5e08-4303-9939-701d89b63e49" providerId="AD" clId="Web-{343575C7-C3AC-2A49-B3BE-65B7494E5735}" dt="2021-07-14T18:41:40.948" v="190" actId="20577"/>
          <ac:spMkLst>
            <pc:docMk/>
            <pc:sldMk cId="275843900" sldId="706"/>
            <ac:spMk id="2" creationId="{00000000-0000-0000-0000-000000000000}"/>
          </ac:spMkLst>
        </pc:spChg>
      </pc:sldChg>
      <pc:sldChg chg="modSp">
        <pc:chgData name="Hamilton Iwamoto da Silva" userId="S::hamilton.silva@defesa.gov.br::2c096c1a-5e08-4303-9939-701d89b63e49" providerId="AD" clId="Web-{343575C7-C3AC-2A49-B3BE-65B7494E5735}" dt="2021-07-14T19:29:17.383" v="203" actId="20577"/>
        <pc:sldMkLst>
          <pc:docMk/>
          <pc:sldMk cId="3233021843" sldId="750"/>
        </pc:sldMkLst>
        <pc:spChg chg="mod">
          <ac:chgData name="Hamilton Iwamoto da Silva" userId="S::hamilton.silva@defesa.gov.br::2c096c1a-5e08-4303-9939-701d89b63e49" providerId="AD" clId="Web-{343575C7-C3AC-2A49-B3BE-65B7494E5735}" dt="2021-07-14T19:29:17.383" v="203" actId="20577"/>
          <ac:spMkLst>
            <pc:docMk/>
            <pc:sldMk cId="3233021843" sldId="750"/>
            <ac:spMk id="5" creationId="{8B3B2CD9-B83F-40AE-8FD8-8571D4F44DED}"/>
          </ac:spMkLst>
        </pc:spChg>
      </pc:sldChg>
      <pc:sldChg chg="modSp add replId">
        <pc:chgData name="Hamilton Iwamoto da Silva" userId="S::hamilton.silva@defesa.gov.br::2c096c1a-5e08-4303-9939-701d89b63e49" providerId="AD" clId="Web-{343575C7-C3AC-2A49-B3BE-65B7494E5735}" dt="2021-07-14T20:28:44.438" v="204" actId="1076"/>
        <pc:sldMkLst>
          <pc:docMk/>
          <pc:sldMk cId="1476130066" sldId="751"/>
        </pc:sldMkLst>
        <pc:spChg chg="mod">
          <ac:chgData name="Hamilton Iwamoto da Silva" userId="S::hamilton.silva@defesa.gov.br::2c096c1a-5e08-4303-9939-701d89b63e49" providerId="AD" clId="Web-{343575C7-C3AC-2A49-B3BE-65B7494E5735}" dt="2021-07-14T18:31:11.195" v="108" actId="1076"/>
          <ac:spMkLst>
            <pc:docMk/>
            <pc:sldMk cId="1476130066" sldId="751"/>
            <ac:spMk id="6" creationId="{00000000-0000-0000-0000-000000000000}"/>
          </ac:spMkLst>
        </pc:spChg>
        <pc:spChg chg="mod">
          <ac:chgData name="Hamilton Iwamoto da Silva" userId="S::hamilton.silva@defesa.gov.br::2c096c1a-5e08-4303-9939-701d89b63e49" providerId="AD" clId="Web-{343575C7-C3AC-2A49-B3BE-65B7494E5735}" dt="2021-07-14T20:28:44.438" v="204" actId="1076"/>
          <ac:spMkLst>
            <pc:docMk/>
            <pc:sldMk cId="1476130066" sldId="751"/>
            <ac:spMk id="8" creationId="{00000000-0000-0000-0000-000000000000}"/>
          </ac:spMkLst>
        </pc:spChg>
      </pc:sldChg>
      <pc:sldChg chg="modSp add replId">
        <pc:chgData name="Hamilton Iwamoto da Silva" userId="S::hamilton.silva@defesa.gov.br::2c096c1a-5e08-4303-9939-701d89b63e49" providerId="AD" clId="Web-{343575C7-C3AC-2A49-B3BE-65B7494E5735}" dt="2021-07-14T18:38:40.052" v="174" actId="20577"/>
        <pc:sldMkLst>
          <pc:docMk/>
          <pc:sldMk cId="2713429627" sldId="752"/>
        </pc:sldMkLst>
        <pc:spChg chg="mod">
          <ac:chgData name="Hamilton Iwamoto da Silva" userId="S::hamilton.silva@defesa.gov.br::2c096c1a-5e08-4303-9939-701d89b63e49" providerId="AD" clId="Web-{343575C7-C3AC-2A49-B3BE-65B7494E5735}" dt="2021-07-14T18:38:40.052" v="174" actId="20577"/>
          <ac:spMkLst>
            <pc:docMk/>
            <pc:sldMk cId="2713429627" sldId="752"/>
            <ac:spMk id="8" creationId="{00000000-0000-0000-0000-000000000000}"/>
          </ac:spMkLst>
        </pc:spChg>
      </pc:sldChg>
      <pc:sldChg chg="addSp delSp modSp add replId">
        <pc:chgData name="Hamilton Iwamoto da Silva" userId="S::hamilton.silva@defesa.gov.br::2c096c1a-5e08-4303-9939-701d89b63e49" providerId="AD" clId="Web-{343575C7-C3AC-2A49-B3BE-65B7494E5735}" dt="2021-07-14T18:38:12.379" v="173" actId="20577"/>
        <pc:sldMkLst>
          <pc:docMk/>
          <pc:sldMk cId="2922311081" sldId="753"/>
        </pc:sldMkLst>
        <pc:spChg chg="add mod">
          <ac:chgData name="Hamilton Iwamoto da Silva" userId="S::hamilton.silva@defesa.gov.br::2c096c1a-5e08-4303-9939-701d89b63e49" providerId="AD" clId="Web-{343575C7-C3AC-2A49-B3BE-65B7494E5735}" dt="2021-07-14T18:38:12.379" v="173" actId="20577"/>
          <ac:spMkLst>
            <pc:docMk/>
            <pc:sldMk cId="2922311081" sldId="753"/>
            <ac:spMk id="3" creationId="{EECC03E2-E086-4A4D-9AC0-548D1CD5B5EA}"/>
          </ac:spMkLst>
        </pc:spChg>
        <pc:spChg chg="add del">
          <ac:chgData name="Hamilton Iwamoto da Silva" userId="S::hamilton.silva@defesa.gov.br::2c096c1a-5e08-4303-9939-701d89b63e49" providerId="AD" clId="Web-{343575C7-C3AC-2A49-B3BE-65B7494E5735}" dt="2021-07-14T18:36:50.424" v="146"/>
          <ac:spMkLst>
            <pc:docMk/>
            <pc:sldMk cId="2922311081" sldId="753"/>
            <ac:spMk id="5" creationId="{8A634EFD-7833-4029-ACF2-AB366055E407}"/>
          </ac:spMkLst>
        </pc:spChg>
        <pc:spChg chg="mod">
          <ac:chgData name="Hamilton Iwamoto da Silva" userId="S::hamilton.silva@defesa.gov.br::2c096c1a-5e08-4303-9939-701d89b63e49" providerId="AD" clId="Web-{343575C7-C3AC-2A49-B3BE-65B7494E5735}" dt="2021-07-14T18:35:25.484" v="142" actId="20577"/>
          <ac:spMkLst>
            <pc:docMk/>
            <pc:sldMk cId="2922311081" sldId="753"/>
            <ac:spMk id="8" creationId="{00000000-0000-0000-0000-000000000000}"/>
          </ac:spMkLst>
        </pc:spChg>
      </pc:sldChg>
    </pc:docChg>
  </pc:docChgLst>
  <pc:docChgLst>
    <pc:chgData name="Luiz Alexandre Rodrigues Silva" userId="S::luiz.alexandre@defesa.gov.br::d53eccb4-ea09-41dd-b86c-65a5d070bd9b" providerId="AD" clId="Web-{DC0B348B-341D-4A69-AD17-934616634DED}"/>
    <pc:docChg chg="modSld">
      <pc:chgData name="Luiz Alexandre Rodrigues Silva" userId="S::luiz.alexandre@defesa.gov.br::d53eccb4-ea09-41dd-b86c-65a5d070bd9b" providerId="AD" clId="Web-{DC0B348B-341D-4A69-AD17-934616634DED}" dt="2021-07-12T13:01:43.257" v="0" actId="20577"/>
      <pc:docMkLst>
        <pc:docMk/>
      </pc:docMkLst>
      <pc:sldChg chg="modSp">
        <pc:chgData name="Luiz Alexandre Rodrigues Silva" userId="S::luiz.alexandre@defesa.gov.br::d53eccb4-ea09-41dd-b86c-65a5d070bd9b" providerId="AD" clId="Web-{DC0B348B-341D-4A69-AD17-934616634DED}" dt="2021-07-12T13:01:43.257" v="0" actId="20577"/>
        <pc:sldMkLst>
          <pc:docMk/>
          <pc:sldMk cId="3891311866" sldId="638"/>
        </pc:sldMkLst>
        <pc:spChg chg="mod">
          <ac:chgData name="Luiz Alexandre Rodrigues Silva" userId="S::luiz.alexandre@defesa.gov.br::d53eccb4-ea09-41dd-b86c-65a5d070bd9b" providerId="AD" clId="Web-{DC0B348B-341D-4A69-AD17-934616634DED}" dt="2021-07-12T13:01:43.257" v="0" actId="20577"/>
          <ac:spMkLst>
            <pc:docMk/>
            <pc:sldMk cId="3891311866" sldId="638"/>
            <ac:spMk id="8" creationId="{00000000-0000-0000-0000-000000000000}"/>
          </ac:spMkLst>
        </pc:spChg>
      </pc:sldChg>
    </pc:docChg>
  </pc:docChgLst>
  <pc:docChgLst>
    <pc:chgData name="Luiz Alexandre Rodrigues Silva" userId="S::luiz.alexandre@defesa.gov.br::d53eccb4-ea09-41dd-b86c-65a5d070bd9b" providerId="AD" clId="Web-{24153F52-6B53-4E71-837C-BF630AA6BB74}"/>
    <pc:docChg chg="modSld">
      <pc:chgData name="Luiz Alexandre Rodrigues Silva" userId="S::luiz.alexandre@defesa.gov.br::d53eccb4-ea09-41dd-b86c-65a5d070bd9b" providerId="AD" clId="Web-{24153F52-6B53-4E71-837C-BF630AA6BB74}" dt="2021-07-12T13:02:35.376" v="7"/>
      <pc:docMkLst>
        <pc:docMk/>
      </pc:docMkLst>
      <pc:sldChg chg="addCm">
        <pc:chgData name="Luiz Alexandre Rodrigues Silva" userId="S::luiz.alexandre@defesa.gov.br::d53eccb4-ea09-41dd-b86c-65a5d070bd9b" providerId="AD" clId="Web-{24153F52-6B53-4E71-837C-BF630AA6BB74}" dt="2021-07-12T13:02:35.376" v="7"/>
        <pc:sldMkLst>
          <pc:docMk/>
          <pc:sldMk cId="0" sldId="267"/>
        </pc:sldMkLst>
      </pc:sldChg>
      <pc:sldChg chg="modSp">
        <pc:chgData name="Luiz Alexandre Rodrigues Silva" userId="S::luiz.alexandre@defesa.gov.br::d53eccb4-ea09-41dd-b86c-65a5d070bd9b" providerId="AD" clId="Web-{24153F52-6B53-4E71-837C-BF630AA6BB74}" dt="2021-07-12T13:02:03.703" v="6" actId="20577"/>
        <pc:sldMkLst>
          <pc:docMk/>
          <pc:sldMk cId="1771336840" sldId="688"/>
        </pc:sldMkLst>
        <pc:spChg chg="mod">
          <ac:chgData name="Luiz Alexandre Rodrigues Silva" userId="S::luiz.alexandre@defesa.gov.br::d53eccb4-ea09-41dd-b86c-65a5d070bd9b" providerId="AD" clId="Web-{24153F52-6B53-4E71-837C-BF630AA6BB74}" dt="2021-07-12T13:02:03.703" v="6" actId="20577"/>
          <ac:spMkLst>
            <pc:docMk/>
            <pc:sldMk cId="1771336840" sldId="688"/>
            <ac:spMk id="3" creationId="{00000000-0000-0000-0000-000000000000}"/>
          </ac:spMkLst>
        </pc:spChg>
      </pc:sldChg>
    </pc:docChg>
  </pc:docChgLst>
  <pc:docChgLst>
    <pc:chgData name="Allana Cristine Marques Gonçalves" userId="S::allana.goncalves@defesa.gov.br::14cc0285-ee6d-4c5e-82da-c3015f2ab45b" providerId="AD" clId="Web-{B8D47504-8853-461E-A73E-694460AA0134}"/>
    <pc:docChg chg="addSld delSld modSld sldOrd">
      <pc:chgData name="Allana Cristine Marques Gonçalves" userId="S::allana.goncalves@defesa.gov.br::14cc0285-ee6d-4c5e-82da-c3015f2ab45b" providerId="AD" clId="Web-{B8D47504-8853-461E-A73E-694460AA0134}" dt="2021-09-22T14:57:35.807" v="334" actId="1076"/>
      <pc:docMkLst>
        <pc:docMk/>
      </pc:docMkLst>
      <pc:sldChg chg="modSp">
        <pc:chgData name="Allana Cristine Marques Gonçalves" userId="S::allana.goncalves@defesa.gov.br::14cc0285-ee6d-4c5e-82da-c3015f2ab45b" providerId="AD" clId="Web-{B8D47504-8853-461E-A73E-694460AA0134}" dt="2021-09-22T14:57:35.807" v="334" actId="1076"/>
        <pc:sldMkLst>
          <pc:docMk/>
          <pc:sldMk cId="3063329352" sldId="256"/>
        </pc:sldMkLst>
        <pc:spChg chg="mod">
          <ac:chgData name="Allana Cristine Marques Gonçalves" userId="S::allana.goncalves@defesa.gov.br::14cc0285-ee6d-4c5e-82da-c3015f2ab45b" providerId="AD" clId="Web-{B8D47504-8853-461E-A73E-694460AA0134}" dt="2021-09-22T13:20:01.870" v="40"/>
          <ac:spMkLst>
            <pc:docMk/>
            <pc:sldMk cId="3063329352" sldId="256"/>
            <ac:spMk id="2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B8D47504-8853-461E-A73E-694460AA0134}" dt="2021-09-22T14:57:35.807" v="334" actId="1076"/>
          <ac:spMkLst>
            <pc:docMk/>
            <pc:sldMk cId="3063329352" sldId="256"/>
            <ac:spMk id="5" creationId="{00000000-0000-0000-0000-000000000000}"/>
          </ac:spMkLst>
        </pc:spChg>
      </pc:sldChg>
      <pc:sldChg chg="del">
        <pc:chgData name="Allana Cristine Marques Gonçalves" userId="S::allana.goncalves@defesa.gov.br::14cc0285-ee6d-4c5e-82da-c3015f2ab45b" providerId="AD" clId="Web-{B8D47504-8853-461E-A73E-694460AA0134}" dt="2021-09-22T14:54:38.694" v="311"/>
        <pc:sldMkLst>
          <pc:docMk/>
          <pc:sldMk cId="1485775701" sldId="269"/>
        </pc:sldMkLst>
      </pc:sldChg>
      <pc:sldChg chg="ord">
        <pc:chgData name="Allana Cristine Marques Gonçalves" userId="S::allana.goncalves@defesa.gov.br::14cc0285-ee6d-4c5e-82da-c3015f2ab45b" providerId="AD" clId="Web-{B8D47504-8853-461E-A73E-694460AA0134}" dt="2021-09-22T14:51:57.300" v="291"/>
        <pc:sldMkLst>
          <pc:docMk/>
          <pc:sldMk cId="3368082267" sldId="281"/>
        </pc:sldMkLst>
      </pc:sldChg>
      <pc:sldChg chg="modSp">
        <pc:chgData name="Allana Cristine Marques Gonçalves" userId="S::allana.goncalves@defesa.gov.br::14cc0285-ee6d-4c5e-82da-c3015f2ab45b" providerId="AD" clId="Web-{B8D47504-8853-461E-A73E-694460AA0134}" dt="2021-09-22T13:26:29.877" v="74"/>
        <pc:sldMkLst>
          <pc:docMk/>
          <pc:sldMk cId="3891311866" sldId="638"/>
        </pc:sldMkLst>
        <pc:spChg chg="mod">
          <ac:chgData name="Allana Cristine Marques Gonçalves" userId="S::allana.goncalves@defesa.gov.br::14cc0285-ee6d-4c5e-82da-c3015f2ab45b" providerId="AD" clId="Web-{B8D47504-8853-461E-A73E-694460AA0134}" dt="2021-09-22T13:26:20.300" v="72"/>
          <ac:spMkLst>
            <pc:docMk/>
            <pc:sldMk cId="3891311866" sldId="638"/>
            <ac:spMk id="6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B8D47504-8853-461E-A73E-694460AA0134}" dt="2021-09-22T13:26:29.877" v="74"/>
          <ac:spMkLst>
            <pc:docMk/>
            <pc:sldMk cId="3891311866" sldId="638"/>
            <ac:spMk id="8" creationId="{00000000-0000-0000-0000-000000000000}"/>
          </ac:spMkLst>
        </pc:spChg>
      </pc:sldChg>
      <pc:sldChg chg="add del">
        <pc:chgData name="Allana Cristine Marques Gonçalves" userId="S::allana.goncalves@defesa.gov.br::14cc0285-ee6d-4c5e-82da-c3015f2ab45b" providerId="AD" clId="Web-{B8D47504-8853-461E-A73E-694460AA0134}" dt="2021-09-22T13:26:51.440" v="82"/>
        <pc:sldMkLst>
          <pc:docMk/>
          <pc:sldMk cId="409757702" sldId="644"/>
        </pc:sldMkLst>
      </pc:sldChg>
      <pc:sldChg chg="addSp modSp">
        <pc:chgData name="Allana Cristine Marques Gonçalves" userId="S::allana.goncalves@defesa.gov.br::14cc0285-ee6d-4c5e-82da-c3015f2ab45b" providerId="AD" clId="Web-{B8D47504-8853-461E-A73E-694460AA0134}" dt="2021-09-22T13:30:51.913" v="138" actId="1076"/>
        <pc:sldMkLst>
          <pc:docMk/>
          <pc:sldMk cId="3645355723" sldId="648"/>
        </pc:sldMkLst>
        <pc:spChg chg="add mod">
          <ac:chgData name="Allana Cristine Marques Gonçalves" userId="S::allana.goncalves@defesa.gov.br::14cc0285-ee6d-4c5e-82da-c3015f2ab45b" providerId="AD" clId="Web-{B8D47504-8853-461E-A73E-694460AA0134}" dt="2021-09-22T13:30:51.913" v="138" actId="1076"/>
          <ac:spMkLst>
            <pc:docMk/>
            <pc:sldMk cId="3645355723" sldId="648"/>
            <ac:spMk id="2" creationId="{9C2FC739-3696-4C2F-AD93-A5E9A180BCE1}"/>
          </ac:spMkLst>
        </pc:spChg>
        <pc:spChg chg="mod">
          <ac:chgData name="Allana Cristine Marques Gonçalves" userId="S::allana.goncalves@defesa.gov.br::14cc0285-ee6d-4c5e-82da-c3015f2ab45b" providerId="AD" clId="Web-{B8D47504-8853-461E-A73E-694460AA0134}" dt="2021-09-22T13:30:03.599" v="130" actId="20577"/>
          <ac:spMkLst>
            <pc:docMk/>
            <pc:sldMk cId="3645355723" sldId="648"/>
            <ac:spMk id="9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B8D47504-8853-461E-A73E-694460AA0134}" dt="2021-09-22T13:30:30.569" v="137" actId="20577"/>
          <ac:spMkLst>
            <pc:docMk/>
            <pc:sldMk cId="3645355723" sldId="648"/>
            <ac:spMk id="10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B8D47504-8853-461E-A73E-694460AA0134}" dt="2021-09-22T14:55:55.821" v="333"/>
        <pc:sldMkLst>
          <pc:docMk/>
          <pc:sldMk cId="3173428149" sldId="677"/>
        </pc:sldMkLst>
        <pc:spChg chg="mod">
          <ac:chgData name="Allana Cristine Marques Gonçalves" userId="S::allana.goncalves@defesa.gov.br::14cc0285-ee6d-4c5e-82da-c3015f2ab45b" providerId="AD" clId="Web-{B8D47504-8853-461E-A73E-694460AA0134}" dt="2021-09-22T14:55:55.821" v="333"/>
          <ac:spMkLst>
            <pc:docMk/>
            <pc:sldMk cId="3173428149" sldId="677"/>
            <ac:spMk id="5" creationId="{00000000-0000-0000-0000-000000000000}"/>
          </ac:spMkLst>
        </pc:spChg>
      </pc:sldChg>
      <pc:sldChg chg="delSp modSp">
        <pc:chgData name="Allana Cristine Marques Gonçalves" userId="S::allana.goncalves@defesa.gov.br::14cc0285-ee6d-4c5e-82da-c3015f2ab45b" providerId="AD" clId="Web-{B8D47504-8853-461E-A73E-694460AA0134}" dt="2021-09-22T14:54:54.429" v="319"/>
        <pc:sldMkLst>
          <pc:docMk/>
          <pc:sldMk cId="1756006534" sldId="686"/>
        </pc:sldMkLst>
        <pc:spChg chg="del mod">
          <ac:chgData name="Allana Cristine Marques Gonçalves" userId="S::allana.goncalves@defesa.gov.br::14cc0285-ee6d-4c5e-82da-c3015f2ab45b" providerId="AD" clId="Web-{B8D47504-8853-461E-A73E-694460AA0134}" dt="2021-09-22T14:54:54.429" v="319"/>
          <ac:spMkLst>
            <pc:docMk/>
            <pc:sldMk cId="1756006534" sldId="686"/>
            <ac:spMk id="3" creationId="{0BC95AF0-E36C-454C-80CB-6A4B410B8723}"/>
          </ac:spMkLst>
        </pc:spChg>
      </pc:sldChg>
      <pc:sldChg chg="modSp">
        <pc:chgData name="Allana Cristine Marques Gonçalves" userId="S::allana.goncalves@defesa.gov.br::14cc0285-ee6d-4c5e-82da-c3015f2ab45b" providerId="AD" clId="Web-{B8D47504-8853-461E-A73E-694460AA0134}" dt="2021-09-22T13:26:04.970" v="71"/>
        <pc:sldMkLst>
          <pc:docMk/>
          <pc:sldMk cId="1771336840" sldId="688"/>
        </pc:sldMkLst>
        <pc:spChg chg="mod">
          <ac:chgData name="Allana Cristine Marques Gonçalves" userId="S::allana.goncalves@defesa.gov.br::14cc0285-ee6d-4c5e-82da-c3015f2ab45b" providerId="AD" clId="Web-{B8D47504-8853-461E-A73E-694460AA0134}" dt="2021-09-22T13:26:04.970" v="71"/>
          <ac:spMkLst>
            <pc:docMk/>
            <pc:sldMk cId="1771336840" sldId="688"/>
            <ac:spMk id="3" creationId="{00000000-0000-0000-0000-000000000000}"/>
          </ac:spMkLst>
        </pc:spChg>
      </pc:sldChg>
      <pc:sldChg chg="del">
        <pc:chgData name="Allana Cristine Marques Gonçalves" userId="S::allana.goncalves@defesa.gov.br::14cc0285-ee6d-4c5e-82da-c3015f2ab45b" providerId="AD" clId="Web-{B8D47504-8853-461E-A73E-694460AA0134}" dt="2021-09-22T14:54:37.725" v="309"/>
        <pc:sldMkLst>
          <pc:docMk/>
          <pc:sldMk cId="158885289" sldId="689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3:31:13.851" v="140"/>
        <pc:sldMkLst>
          <pc:docMk/>
          <pc:sldMk cId="2996267990" sldId="701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51:40.815" v="290"/>
        <pc:sldMkLst>
          <pc:docMk/>
          <pc:sldMk cId="2263325009" sldId="702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54:37.210" v="308"/>
        <pc:sldMkLst>
          <pc:docMk/>
          <pc:sldMk cId="2269319453" sldId="703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54:38.178" v="310"/>
        <pc:sldMkLst>
          <pc:docMk/>
          <pc:sldMk cId="4236670519" sldId="704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54:48.179" v="317"/>
        <pc:sldMkLst>
          <pc:docMk/>
          <pc:sldMk cId="4273624639" sldId="705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54:56.507" v="320"/>
        <pc:sldMkLst>
          <pc:docMk/>
          <pc:sldMk cId="275843900" sldId="706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55:29.367" v="328"/>
        <pc:sldMkLst>
          <pc:docMk/>
          <pc:sldMk cId="1368197855" sldId="708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54:42.522" v="314"/>
        <pc:sldMkLst>
          <pc:docMk/>
          <pc:sldMk cId="3328448923" sldId="709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54:39.663" v="313"/>
        <pc:sldMkLst>
          <pc:docMk/>
          <pc:sldMk cId="2164343623" sldId="730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54:39.241" v="312"/>
        <pc:sldMkLst>
          <pc:docMk/>
          <pc:sldMk cId="3885462232" sldId="731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54:45.538" v="315"/>
        <pc:sldMkLst>
          <pc:docMk/>
          <pc:sldMk cId="2142905581" sldId="733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54:46.366" v="316"/>
        <pc:sldMkLst>
          <pc:docMk/>
          <pc:sldMk cId="4207370532" sldId="735"/>
        </pc:sldMkLst>
      </pc:sldChg>
      <pc:sldChg chg="addSp delSp modSp">
        <pc:chgData name="Allana Cristine Marques Gonçalves" userId="S::allana.goncalves@defesa.gov.br::14cc0285-ee6d-4c5e-82da-c3015f2ab45b" providerId="AD" clId="Web-{B8D47504-8853-461E-A73E-694460AA0134}" dt="2021-09-22T14:54:20.006" v="306" actId="1076"/>
        <pc:sldMkLst>
          <pc:docMk/>
          <pc:sldMk cId="3718036839" sldId="736"/>
        </pc:sldMkLst>
        <pc:spChg chg="del mod">
          <ac:chgData name="Allana Cristine Marques Gonçalves" userId="S::allana.goncalves@defesa.gov.br::14cc0285-ee6d-4c5e-82da-c3015f2ab45b" providerId="AD" clId="Web-{B8D47504-8853-461E-A73E-694460AA0134}" dt="2021-09-22T13:32:34.962" v="155"/>
          <ac:spMkLst>
            <pc:docMk/>
            <pc:sldMk cId="3718036839" sldId="736"/>
            <ac:spMk id="5" creationId="{3FB3E8DC-AD5E-49EC-96D8-E1AC1D4B6AF7}"/>
          </ac:spMkLst>
        </pc:spChg>
        <pc:spChg chg="del">
          <ac:chgData name="Allana Cristine Marques Gonçalves" userId="S::allana.goncalves@defesa.gov.br::14cc0285-ee6d-4c5e-82da-c3015f2ab45b" providerId="AD" clId="Web-{B8D47504-8853-461E-A73E-694460AA0134}" dt="2021-09-22T13:32:35.149" v="157"/>
          <ac:spMkLst>
            <pc:docMk/>
            <pc:sldMk cId="3718036839" sldId="736"/>
            <ac:spMk id="6" creationId="{C0899E66-EFF1-4CF6-A435-A7F3F4591EF8}"/>
          </ac:spMkLst>
        </pc:spChg>
        <pc:spChg chg="mod">
          <ac:chgData name="Allana Cristine Marques Gonçalves" userId="S::allana.goncalves@defesa.gov.br::14cc0285-ee6d-4c5e-82da-c3015f2ab45b" providerId="AD" clId="Web-{B8D47504-8853-461E-A73E-694460AA0134}" dt="2021-09-22T13:32:24.743" v="152" actId="1076"/>
          <ac:spMkLst>
            <pc:docMk/>
            <pc:sldMk cId="3718036839" sldId="736"/>
            <ac:spMk id="8" creationId="{00000000-0000-0000-0000-000000000000}"/>
          </ac:spMkLst>
        </pc:spChg>
        <pc:spChg chg="add del mod">
          <ac:chgData name="Allana Cristine Marques Gonçalves" userId="S::allana.goncalves@defesa.gov.br::14cc0285-ee6d-4c5e-82da-c3015f2ab45b" providerId="AD" clId="Web-{B8D47504-8853-461E-A73E-694460AA0134}" dt="2021-09-22T14:53:05.145" v="292"/>
          <ac:spMkLst>
            <pc:docMk/>
            <pc:sldMk cId="3718036839" sldId="736"/>
            <ac:spMk id="9" creationId="{7572920B-742C-4A61-8EF3-CF7AC9322D06}"/>
          </ac:spMkLst>
        </pc:spChg>
        <pc:picChg chg="add del mod">
          <ac:chgData name="Allana Cristine Marques Gonçalves" userId="S::allana.goncalves@defesa.gov.br::14cc0285-ee6d-4c5e-82da-c3015f2ab45b" providerId="AD" clId="Web-{B8D47504-8853-461E-A73E-694460AA0134}" dt="2021-09-22T14:53:20.130" v="297"/>
          <ac:picMkLst>
            <pc:docMk/>
            <pc:sldMk cId="3718036839" sldId="736"/>
            <ac:picMk id="2" creationId="{4935C44E-D23A-4F3B-9958-1877E3D4875D}"/>
          </ac:picMkLst>
        </pc:picChg>
        <pc:picChg chg="add mod">
          <ac:chgData name="Allana Cristine Marques Gonçalves" userId="S::allana.goncalves@defesa.gov.br::14cc0285-ee6d-4c5e-82da-c3015f2ab45b" providerId="AD" clId="Web-{B8D47504-8853-461E-A73E-694460AA0134}" dt="2021-09-22T14:54:20.006" v="306" actId="1076"/>
          <ac:picMkLst>
            <pc:docMk/>
            <pc:sldMk cId="3718036839" sldId="736"/>
            <ac:picMk id="3" creationId="{42258B03-3654-4398-8C60-360FDA7CCB49}"/>
          </ac:picMkLst>
        </pc:picChg>
        <pc:picChg chg="del">
          <ac:chgData name="Allana Cristine Marques Gonçalves" userId="S::allana.goncalves@defesa.gov.br::14cc0285-ee6d-4c5e-82da-c3015f2ab45b" providerId="AD" clId="Web-{B8D47504-8853-461E-A73E-694460AA0134}" dt="2021-09-22T13:32:35.181" v="158"/>
          <ac:picMkLst>
            <pc:docMk/>
            <pc:sldMk cId="3718036839" sldId="736"/>
            <ac:picMk id="3" creationId="{AB2E7304-1B95-419A-9A54-E4B1AAAE5E0B}"/>
          </ac:picMkLst>
        </pc:picChg>
        <pc:picChg chg="del">
          <ac:chgData name="Allana Cristine Marques Gonçalves" userId="S::allana.goncalves@defesa.gov.br::14cc0285-ee6d-4c5e-82da-c3015f2ab45b" providerId="AD" clId="Web-{B8D47504-8853-461E-A73E-694460AA0134}" dt="2021-09-22T13:32:35.087" v="156"/>
          <ac:picMkLst>
            <pc:docMk/>
            <pc:sldMk cId="3718036839" sldId="736"/>
            <ac:picMk id="4" creationId="{D2CC1BD1-6A6A-47EF-BCA4-0B003049881D}"/>
          </ac:picMkLst>
        </pc:picChg>
      </pc:sldChg>
      <pc:sldChg chg="addSp delSp modSp">
        <pc:chgData name="Allana Cristine Marques Gonçalves" userId="S::allana.goncalves@defesa.gov.br::14cc0285-ee6d-4c5e-82da-c3015f2ab45b" providerId="AD" clId="Web-{B8D47504-8853-461E-A73E-694460AA0134}" dt="2021-09-22T14:51:04.283" v="283" actId="1076"/>
        <pc:sldMkLst>
          <pc:docMk/>
          <pc:sldMk cId="0" sldId="737"/>
        </pc:sldMkLst>
        <pc:spChg chg="mod">
          <ac:chgData name="Allana Cristine Marques Gonçalves" userId="S::allana.goncalves@defesa.gov.br::14cc0285-ee6d-4c5e-82da-c3015f2ab45b" providerId="AD" clId="Web-{B8D47504-8853-461E-A73E-694460AA0134}" dt="2021-09-22T13:33:36.025" v="169" actId="20577"/>
          <ac:spMkLst>
            <pc:docMk/>
            <pc:sldMk cId="0" sldId="737"/>
            <ac:spMk id="8" creationId="{00000000-0000-0000-0000-000000000000}"/>
          </ac:spMkLst>
        </pc:spChg>
        <pc:spChg chg="del mod">
          <ac:chgData name="Allana Cristine Marques Gonçalves" userId="S::allana.goncalves@defesa.gov.br::14cc0285-ee6d-4c5e-82da-c3015f2ab45b" providerId="AD" clId="Web-{B8D47504-8853-461E-A73E-694460AA0134}" dt="2021-09-22T13:33:49.244" v="176"/>
          <ac:spMkLst>
            <pc:docMk/>
            <pc:sldMk cId="0" sldId="737"/>
            <ac:spMk id="10" creationId="{6D0605F0-5722-4BE3-B718-5F938C6F8C8A}"/>
          </ac:spMkLst>
        </pc:spChg>
        <pc:spChg chg="del mod">
          <ac:chgData name="Allana Cristine Marques Gonçalves" userId="S::allana.goncalves@defesa.gov.br::14cc0285-ee6d-4c5e-82da-c3015f2ab45b" providerId="AD" clId="Web-{B8D47504-8853-461E-A73E-694460AA0134}" dt="2021-09-22T13:33:46.963" v="174"/>
          <ac:spMkLst>
            <pc:docMk/>
            <pc:sldMk cId="0" sldId="737"/>
            <ac:spMk id="15" creationId="{13102FC9-C650-48C8-A284-C3B7C7C1658B}"/>
          </ac:spMkLst>
        </pc:spChg>
        <pc:picChg chg="add mod">
          <ac:chgData name="Allana Cristine Marques Gonçalves" userId="S::allana.goncalves@defesa.gov.br::14cc0285-ee6d-4c5e-82da-c3015f2ab45b" providerId="AD" clId="Web-{B8D47504-8853-461E-A73E-694460AA0134}" dt="2021-09-22T14:51:04.283" v="283" actId="1076"/>
          <ac:picMkLst>
            <pc:docMk/>
            <pc:sldMk cId="0" sldId="737"/>
            <ac:picMk id="2" creationId="{88ED5B94-7F74-4DE7-A31A-264EFECDB3A2}"/>
          </ac:picMkLst>
        </pc:picChg>
        <pc:picChg chg="del">
          <ac:chgData name="Allana Cristine Marques Gonçalves" userId="S::allana.goncalves@defesa.gov.br::14cc0285-ee6d-4c5e-82da-c3015f2ab45b" providerId="AD" clId="Web-{B8D47504-8853-461E-A73E-694460AA0134}" dt="2021-09-22T13:33:44.182" v="170"/>
          <ac:picMkLst>
            <pc:docMk/>
            <pc:sldMk cId="0" sldId="737"/>
            <ac:picMk id="14" creationId="{1C4938B7-9195-402C-880C-2FA56C3BB99F}"/>
          </ac:picMkLst>
        </pc:picChg>
        <pc:picChg chg="del">
          <ac:chgData name="Allana Cristine Marques Gonçalves" userId="S::allana.goncalves@defesa.gov.br::14cc0285-ee6d-4c5e-82da-c3015f2ab45b" providerId="AD" clId="Web-{B8D47504-8853-461E-A73E-694460AA0134}" dt="2021-09-22T13:33:44.853" v="171"/>
          <ac:picMkLst>
            <pc:docMk/>
            <pc:sldMk cId="0" sldId="737"/>
            <ac:picMk id="20" creationId="{504D9B0B-AF07-4C81-A218-C2A285C564E6}"/>
          </ac:picMkLst>
        </pc:picChg>
      </pc:sldChg>
      <pc:sldChg chg="addSp delSp modSp">
        <pc:chgData name="Allana Cristine Marques Gonçalves" userId="S::allana.goncalves@defesa.gov.br::14cc0285-ee6d-4c5e-82da-c3015f2ab45b" providerId="AD" clId="Web-{B8D47504-8853-461E-A73E-694460AA0134}" dt="2021-09-22T14:00:38.649" v="217"/>
        <pc:sldMkLst>
          <pc:docMk/>
          <pc:sldMk cId="1998157376" sldId="738"/>
        </pc:sldMkLst>
        <pc:spChg chg="add mod">
          <ac:chgData name="Allana Cristine Marques Gonçalves" userId="S::allana.goncalves@defesa.gov.br::14cc0285-ee6d-4c5e-82da-c3015f2ab45b" providerId="AD" clId="Web-{B8D47504-8853-461E-A73E-694460AA0134}" dt="2021-09-22T13:46:56.993" v="210" actId="14100"/>
          <ac:spMkLst>
            <pc:docMk/>
            <pc:sldMk cId="1998157376" sldId="738"/>
            <ac:spMk id="2" creationId="{96468CA5-2004-4E9F-87F5-050ED0E95520}"/>
          </ac:spMkLst>
        </pc:spChg>
        <pc:spChg chg="mod">
          <ac:chgData name="Allana Cristine Marques Gonçalves" userId="S::allana.goncalves@defesa.gov.br::14cc0285-ee6d-4c5e-82da-c3015f2ab45b" providerId="AD" clId="Web-{B8D47504-8853-461E-A73E-694460AA0134}" dt="2021-09-22T14:00:33.165" v="215"/>
          <ac:spMkLst>
            <pc:docMk/>
            <pc:sldMk cId="1998157376" sldId="738"/>
            <ac:spMk id="7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B8D47504-8853-461E-A73E-694460AA0134}" dt="2021-09-22T14:00:38.649" v="217"/>
          <ac:spMkLst>
            <pc:docMk/>
            <pc:sldMk cId="1998157376" sldId="738"/>
            <ac:spMk id="8" creationId="{00000000-0000-0000-0000-000000000000}"/>
          </ac:spMkLst>
        </pc:spChg>
        <pc:spChg chg="del">
          <ac:chgData name="Allana Cristine Marques Gonçalves" userId="S::allana.goncalves@defesa.gov.br::14cc0285-ee6d-4c5e-82da-c3015f2ab45b" providerId="AD" clId="Web-{B8D47504-8853-461E-A73E-694460AA0134}" dt="2021-09-22T13:42:38.442" v="190"/>
          <ac:spMkLst>
            <pc:docMk/>
            <pc:sldMk cId="1998157376" sldId="738"/>
            <ac:spMk id="13" creationId="{19542BAF-E9C6-4217-B21D-2E0D69975CC8}"/>
          </ac:spMkLst>
        </pc:spChg>
        <pc:picChg chg="del">
          <ac:chgData name="Allana Cristine Marques Gonçalves" userId="S::allana.goncalves@defesa.gov.br::14cc0285-ee6d-4c5e-82da-c3015f2ab45b" providerId="AD" clId="Web-{B8D47504-8853-461E-A73E-694460AA0134}" dt="2021-09-22T13:42:36.613" v="189"/>
          <ac:picMkLst>
            <pc:docMk/>
            <pc:sldMk cId="1998157376" sldId="738"/>
            <ac:picMk id="5" creationId="{8F8AE51E-0C79-4565-B769-E9DC6662487C}"/>
          </ac:picMkLst>
        </pc:picChg>
      </pc:sldChg>
      <pc:sldChg chg="delSp modSp">
        <pc:chgData name="Allana Cristine Marques Gonçalves" userId="S::allana.goncalves@defesa.gov.br::14cc0285-ee6d-4c5e-82da-c3015f2ab45b" providerId="AD" clId="Web-{B8D47504-8853-461E-A73E-694460AA0134}" dt="2021-09-22T14:03:39.934" v="264"/>
        <pc:sldMkLst>
          <pc:docMk/>
          <pc:sldMk cId="2025405193" sldId="739"/>
        </pc:sldMkLst>
        <pc:spChg chg="del">
          <ac:chgData name="Allana Cristine Marques Gonçalves" userId="S::allana.goncalves@defesa.gov.br::14cc0285-ee6d-4c5e-82da-c3015f2ab45b" providerId="AD" clId="Web-{B8D47504-8853-461E-A73E-694460AA0134}" dt="2021-09-22T14:03:39.934" v="264"/>
          <ac:spMkLst>
            <pc:docMk/>
            <pc:sldMk cId="2025405193" sldId="739"/>
            <ac:spMk id="2" creationId="{58013672-008F-4B35-925B-D7B7F3409F02}"/>
          </ac:spMkLst>
        </pc:spChg>
        <pc:spChg chg="mod">
          <ac:chgData name="Allana Cristine Marques Gonçalves" userId="S::allana.goncalves@defesa.gov.br::14cc0285-ee6d-4c5e-82da-c3015f2ab45b" providerId="AD" clId="Web-{B8D47504-8853-461E-A73E-694460AA0134}" dt="2021-09-22T14:03:12.324" v="251" actId="14100"/>
          <ac:spMkLst>
            <pc:docMk/>
            <pc:sldMk cId="2025405193" sldId="739"/>
            <ac:spMk id="7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B8D47504-8853-461E-A73E-694460AA0134}" dt="2021-09-22T14:03:32.465" v="254" actId="14100"/>
          <ac:spMkLst>
            <pc:docMk/>
            <pc:sldMk cId="2025405193" sldId="739"/>
            <ac:spMk id="8" creationId="{00000000-0000-0000-0000-000000000000}"/>
          </ac:spMkLst>
        </pc:spChg>
        <pc:picChg chg="del">
          <ac:chgData name="Allana Cristine Marques Gonçalves" userId="S::allana.goncalves@defesa.gov.br::14cc0285-ee6d-4c5e-82da-c3015f2ab45b" providerId="AD" clId="Web-{B8D47504-8853-461E-A73E-694460AA0134}" dt="2021-09-22T14:03:32.668" v="256"/>
          <ac:picMkLst>
            <pc:docMk/>
            <pc:sldMk cId="2025405193" sldId="739"/>
            <ac:picMk id="4" creationId="{00000000-0000-0000-0000-000000000000}"/>
          </ac:picMkLst>
        </pc:picChg>
        <pc:picChg chg="del">
          <ac:chgData name="Allana Cristine Marques Gonçalves" userId="S::allana.goncalves@defesa.gov.br::14cc0285-ee6d-4c5e-82da-c3015f2ab45b" providerId="AD" clId="Web-{B8D47504-8853-461E-A73E-694460AA0134}" dt="2021-09-22T14:03:32.621" v="255"/>
          <ac:picMkLst>
            <pc:docMk/>
            <pc:sldMk cId="2025405193" sldId="739"/>
            <ac:picMk id="6" creationId="{00000000-0000-0000-0000-000000000000}"/>
          </ac:picMkLst>
        </pc:picChg>
        <pc:cxnChg chg="del">
          <ac:chgData name="Allana Cristine Marques Gonçalves" userId="S::allana.goncalves@defesa.gov.br::14cc0285-ee6d-4c5e-82da-c3015f2ab45b" providerId="AD" clId="Web-{B8D47504-8853-461E-A73E-694460AA0134}" dt="2021-09-22T14:03:34.887" v="262"/>
          <ac:cxnSpMkLst>
            <pc:docMk/>
            <pc:sldMk cId="2025405193" sldId="739"/>
            <ac:cxnSpMk id="5" creationId="{70072950-BE6F-4296-BD97-CE14A4A419E5}"/>
          </ac:cxnSpMkLst>
        </pc:cxnChg>
        <pc:cxnChg chg="del">
          <ac:chgData name="Allana Cristine Marques Gonçalves" userId="S::allana.goncalves@defesa.gov.br::14cc0285-ee6d-4c5e-82da-c3015f2ab45b" providerId="AD" clId="Web-{B8D47504-8853-461E-A73E-694460AA0134}" dt="2021-09-22T14:03:32.715" v="257"/>
          <ac:cxnSpMkLst>
            <pc:docMk/>
            <pc:sldMk cId="2025405193" sldId="739"/>
            <ac:cxnSpMk id="11" creationId="{00000000-0000-0000-0000-000000000000}"/>
          </ac:cxnSpMkLst>
        </pc:cxnChg>
        <pc:cxnChg chg="del">
          <ac:chgData name="Allana Cristine Marques Gonçalves" userId="S::allana.goncalves@defesa.gov.br::14cc0285-ee6d-4c5e-82da-c3015f2ab45b" providerId="AD" clId="Web-{B8D47504-8853-461E-A73E-694460AA0134}" dt="2021-09-22T14:03:32.809" v="259"/>
          <ac:cxnSpMkLst>
            <pc:docMk/>
            <pc:sldMk cId="2025405193" sldId="739"/>
            <ac:cxnSpMk id="12" creationId="{00000000-0000-0000-0000-000000000000}"/>
          </ac:cxnSpMkLst>
        </pc:cxnChg>
        <pc:cxnChg chg="del">
          <ac:chgData name="Allana Cristine Marques Gonçalves" userId="S::allana.goncalves@defesa.gov.br::14cc0285-ee6d-4c5e-82da-c3015f2ab45b" providerId="AD" clId="Web-{B8D47504-8853-461E-A73E-694460AA0134}" dt="2021-09-22T14:03:32.762" v="258"/>
          <ac:cxnSpMkLst>
            <pc:docMk/>
            <pc:sldMk cId="2025405193" sldId="739"/>
            <ac:cxnSpMk id="14" creationId="{00000000-0000-0000-0000-000000000000}"/>
          </ac:cxnSpMkLst>
        </pc:cxnChg>
        <pc:cxnChg chg="del">
          <ac:chgData name="Allana Cristine Marques Gonçalves" userId="S::allana.goncalves@defesa.gov.br::14cc0285-ee6d-4c5e-82da-c3015f2ab45b" providerId="AD" clId="Web-{B8D47504-8853-461E-A73E-694460AA0134}" dt="2021-09-22T14:03:33.949" v="261"/>
          <ac:cxnSpMkLst>
            <pc:docMk/>
            <pc:sldMk cId="2025405193" sldId="739"/>
            <ac:cxnSpMk id="16" creationId="{F60F0730-E8BD-4451-B0BB-ED709F59C332}"/>
          </ac:cxnSpMkLst>
        </pc:cxnChg>
        <pc:cxnChg chg="del">
          <ac:chgData name="Allana Cristine Marques Gonçalves" userId="S::allana.goncalves@defesa.gov.br::14cc0285-ee6d-4c5e-82da-c3015f2ab45b" providerId="AD" clId="Web-{B8D47504-8853-461E-A73E-694460AA0134}" dt="2021-09-22T14:03:38.574" v="263"/>
          <ac:cxnSpMkLst>
            <pc:docMk/>
            <pc:sldMk cId="2025405193" sldId="739"/>
            <ac:cxnSpMk id="17" creationId="{57FF2550-BDE7-4D25-8CA5-4673C4B01E66}"/>
          </ac:cxnSpMkLst>
        </pc:cxnChg>
        <pc:cxnChg chg="del">
          <ac:chgData name="Allana Cristine Marques Gonçalves" userId="S::allana.goncalves@defesa.gov.br::14cc0285-ee6d-4c5e-82da-c3015f2ab45b" providerId="AD" clId="Web-{B8D47504-8853-461E-A73E-694460AA0134}" dt="2021-09-22T14:03:33.262" v="260"/>
          <ac:cxnSpMkLst>
            <pc:docMk/>
            <pc:sldMk cId="2025405193" sldId="739"/>
            <ac:cxnSpMk id="23" creationId="{CFAE7A25-D034-482A-ADCF-66A139526B2D}"/>
          </ac:cxnSpMkLst>
        </pc:cxnChg>
      </pc:sldChg>
      <pc:sldChg chg="del">
        <pc:chgData name="Allana Cristine Marques Gonçalves" userId="S::allana.goncalves@defesa.gov.br::14cc0285-ee6d-4c5e-82da-c3015f2ab45b" providerId="AD" clId="Web-{B8D47504-8853-461E-A73E-694460AA0134}" dt="2021-09-22T14:49:45.094" v="265"/>
        <pc:sldMkLst>
          <pc:docMk/>
          <pc:sldMk cId="394263271" sldId="740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49:46.157" v="266"/>
        <pc:sldMkLst>
          <pc:docMk/>
          <pc:sldMk cId="371857110" sldId="741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49:48.141" v="267"/>
        <pc:sldMkLst>
          <pc:docMk/>
          <pc:sldMk cId="3869419264" sldId="742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49:48.547" v="268"/>
        <pc:sldMkLst>
          <pc:docMk/>
          <pc:sldMk cId="1853678910" sldId="743"/>
        </pc:sldMkLst>
      </pc:sldChg>
      <pc:sldChg chg="delSp del">
        <pc:chgData name="Allana Cristine Marques Gonçalves" userId="S::allana.goncalves@defesa.gov.br::14cc0285-ee6d-4c5e-82da-c3015f2ab45b" providerId="AD" clId="Web-{B8D47504-8853-461E-A73E-694460AA0134}" dt="2021-09-22T14:51:32.472" v="286"/>
        <pc:sldMkLst>
          <pc:docMk/>
          <pc:sldMk cId="3097047711" sldId="744"/>
        </pc:sldMkLst>
        <pc:picChg chg="del">
          <ac:chgData name="Allana Cristine Marques Gonçalves" userId="S::allana.goncalves@defesa.gov.br::14cc0285-ee6d-4c5e-82da-c3015f2ab45b" providerId="AD" clId="Web-{B8D47504-8853-461E-A73E-694460AA0134}" dt="2021-09-22T14:49:53.329" v="269"/>
          <ac:picMkLst>
            <pc:docMk/>
            <pc:sldMk cId="3097047711" sldId="744"/>
            <ac:picMk id="3" creationId="{D0A3A9D3-F217-4F32-AD8B-A9DF3677BE88}"/>
          </ac:picMkLst>
        </pc:picChg>
      </pc:sldChg>
      <pc:sldChg chg="addSp delSp del">
        <pc:chgData name="Allana Cristine Marques Gonçalves" userId="S::allana.goncalves@defesa.gov.br::14cc0285-ee6d-4c5e-82da-c3015f2ab45b" providerId="AD" clId="Web-{B8D47504-8853-461E-A73E-694460AA0134}" dt="2021-09-22T14:51:35.268" v="287"/>
        <pc:sldMkLst>
          <pc:docMk/>
          <pc:sldMk cId="3592967615" sldId="745"/>
        </pc:sldMkLst>
        <pc:picChg chg="add del">
          <ac:chgData name="Allana Cristine Marques Gonçalves" userId="S::allana.goncalves@defesa.gov.br::14cc0285-ee6d-4c5e-82da-c3015f2ab45b" providerId="AD" clId="Web-{B8D47504-8853-461E-A73E-694460AA0134}" dt="2021-09-22T14:51:15.502" v="285"/>
          <ac:picMkLst>
            <pc:docMk/>
            <pc:sldMk cId="3592967615" sldId="745"/>
            <ac:picMk id="5" creationId="{FB14AD2D-B920-4796-A1E4-681E1B7C2145}"/>
          </ac:picMkLst>
        </pc:picChg>
      </pc:sldChg>
      <pc:sldChg chg="del">
        <pc:chgData name="Allana Cristine Marques Gonçalves" userId="S::allana.goncalves@defesa.gov.br::14cc0285-ee6d-4c5e-82da-c3015f2ab45b" providerId="AD" clId="Web-{B8D47504-8853-461E-A73E-694460AA0134}" dt="2021-09-22T14:51:37.190" v="288"/>
        <pc:sldMkLst>
          <pc:docMk/>
          <pc:sldMk cId="3233280242" sldId="746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54:36.585" v="307"/>
        <pc:sldMkLst>
          <pc:docMk/>
          <pc:sldMk cId="3969906050" sldId="747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55:20.757" v="326"/>
        <pc:sldMkLst>
          <pc:docMk/>
          <pc:sldMk cId="98428240" sldId="748"/>
        </pc:sldMkLst>
      </pc:sldChg>
      <pc:sldChg chg="ord">
        <pc:chgData name="Allana Cristine Marques Gonçalves" userId="S::allana.goncalves@defesa.gov.br::14cc0285-ee6d-4c5e-82da-c3015f2ab45b" providerId="AD" clId="Web-{B8D47504-8853-461E-A73E-694460AA0134}" dt="2021-09-22T14:55:16.898" v="325"/>
        <pc:sldMkLst>
          <pc:docMk/>
          <pc:sldMk cId="1451662426" sldId="749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51:38.425" v="289"/>
        <pc:sldMkLst>
          <pc:docMk/>
          <pc:sldMk cId="3233021843" sldId="750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3:26:34.221" v="75"/>
        <pc:sldMkLst>
          <pc:docMk/>
          <pc:sldMk cId="1476130066" sldId="751"/>
        </pc:sldMkLst>
      </pc:sldChg>
      <pc:sldChg chg="modSp add replId">
        <pc:chgData name="Allana Cristine Marques Gonçalves" userId="S::allana.goncalves@defesa.gov.br::14cc0285-ee6d-4c5e-82da-c3015f2ab45b" providerId="AD" clId="Web-{B8D47504-8853-461E-A73E-694460AA0134}" dt="2021-09-22T13:31:31.617" v="142"/>
        <pc:sldMkLst>
          <pc:docMk/>
          <pc:sldMk cId="1607747407" sldId="751"/>
        </pc:sldMkLst>
        <pc:spChg chg="mod">
          <ac:chgData name="Allana Cristine Marques Gonçalves" userId="S::allana.goncalves@defesa.gov.br::14cc0285-ee6d-4c5e-82da-c3015f2ab45b" providerId="AD" clId="Web-{B8D47504-8853-461E-A73E-694460AA0134}" dt="2021-09-22T13:31:31.617" v="142"/>
          <ac:spMkLst>
            <pc:docMk/>
            <pc:sldMk cId="1607747407" sldId="751"/>
            <ac:spMk id="3" creationId="{00000000-0000-0000-0000-000000000000}"/>
          </ac:spMkLst>
        </pc:spChg>
      </pc:sldChg>
      <pc:sldChg chg="modSp add ord replId">
        <pc:chgData name="Allana Cristine Marques Gonçalves" userId="S::allana.goncalves@defesa.gov.br::14cc0285-ee6d-4c5e-82da-c3015f2ab45b" providerId="AD" clId="Web-{B8D47504-8853-461E-A73E-694460AA0134}" dt="2021-09-22T13:33:02.806" v="162"/>
        <pc:sldMkLst>
          <pc:docMk/>
          <pc:sldMk cId="793835606" sldId="752"/>
        </pc:sldMkLst>
        <pc:spChg chg="mod">
          <ac:chgData name="Allana Cristine Marques Gonçalves" userId="S::allana.goncalves@defesa.gov.br::14cc0285-ee6d-4c5e-82da-c3015f2ab45b" providerId="AD" clId="Web-{B8D47504-8853-461E-A73E-694460AA0134}" dt="2021-09-22T13:33:02.806" v="162"/>
          <ac:spMkLst>
            <pc:docMk/>
            <pc:sldMk cId="793835606" sldId="752"/>
            <ac:spMk id="3" creationId="{00000000-0000-0000-0000-000000000000}"/>
          </ac:spMkLst>
        </pc:spChg>
      </pc:sldChg>
      <pc:sldChg chg="del">
        <pc:chgData name="Allana Cristine Marques Gonçalves" userId="S::allana.goncalves@defesa.gov.br::14cc0285-ee6d-4c5e-82da-c3015f2ab45b" providerId="AD" clId="Web-{B8D47504-8853-461E-A73E-694460AA0134}" dt="2021-09-22T13:26:35.221" v="76"/>
        <pc:sldMkLst>
          <pc:docMk/>
          <pc:sldMk cId="2713429627" sldId="752"/>
        </pc:sldMkLst>
      </pc:sldChg>
      <pc:sldChg chg="modSp add ord replId">
        <pc:chgData name="Allana Cristine Marques Gonçalves" userId="S::allana.goncalves@defesa.gov.br::14cc0285-ee6d-4c5e-82da-c3015f2ab45b" providerId="AD" clId="Web-{B8D47504-8853-461E-A73E-694460AA0134}" dt="2021-09-22T13:43:01.176" v="194"/>
        <pc:sldMkLst>
          <pc:docMk/>
          <pc:sldMk cId="2908184337" sldId="753"/>
        </pc:sldMkLst>
        <pc:spChg chg="mod">
          <ac:chgData name="Allana Cristine Marques Gonçalves" userId="S::allana.goncalves@defesa.gov.br::14cc0285-ee6d-4c5e-82da-c3015f2ab45b" providerId="AD" clId="Web-{B8D47504-8853-461E-A73E-694460AA0134}" dt="2021-09-22T13:43:01.176" v="194"/>
          <ac:spMkLst>
            <pc:docMk/>
            <pc:sldMk cId="2908184337" sldId="753"/>
            <ac:spMk id="3" creationId="{00000000-0000-0000-0000-000000000000}"/>
          </ac:spMkLst>
        </pc:spChg>
      </pc:sldChg>
      <pc:sldChg chg="add del">
        <pc:chgData name="Allana Cristine Marques Gonçalves" userId="S::allana.goncalves@defesa.gov.br::14cc0285-ee6d-4c5e-82da-c3015f2ab45b" providerId="AD" clId="Web-{B8D47504-8853-461E-A73E-694460AA0134}" dt="2021-09-22T13:26:48.018" v="81"/>
        <pc:sldMkLst>
          <pc:docMk/>
          <pc:sldMk cId="2922311081" sldId="753"/>
        </pc:sldMkLst>
      </pc:sldChg>
      <pc:sldChg chg="modSp add ord replId">
        <pc:chgData name="Allana Cristine Marques Gonçalves" userId="S::allana.goncalves@defesa.gov.br::14cc0285-ee6d-4c5e-82da-c3015f2ab45b" providerId="AD" clId="Web-{B8D47504-8853-461E-A73E-694460AA0134}" dt="2021-09-22T13:44:47.006" v="201"/>
        <pc:sldMkLst>
          <pc:docMk/>
          <pc:sldMk cId="4242075546" sldId="754"/>
        </pc:sldMkLst>
        <pc:spChg chg="mod">
          <ac:chgData name="Allana Cristine Marques Gonçalves" userId="S::allana.goncalves@defesa.gov.br::14cc0285-ee6d-4c5e-82da-c3015f2ab45b" providerId="AD" clId="Web-{B8D47504-8853-461E-A73E-694460AA0134}" dt="2021-09-22T13:44:47.006" v="201"/>
          <ac:spMkLst>
            <pc:docMk/>
            <pc:sldMk cId="4242075546" sldId="754"/>
            <ac:spMk id="3" creationId="{00000000-0000-0000-0000-000000000000}"/>
          </ac:spMkLst>
        </pc:spChg>
      </pc:sldChg>
      <pc:sldChg chg="addSp modSp add replId">
        <pc:chgData name="Allana Cristine Marques Gonçalves" userId="S::allana.goncalves@defesa.gov.br::14cc0285-ee6d-4c5e-82da-c3015f2ab45b" providerId="AD" clId="Web-{B8D47504-8853-461E-A73E-694460AA0134}" dt="2021-09-22T14:00:27.743" v="214"/>
        <pc:sldMkLst>
          <pc:docMk/>
          <pc:sldMk cId="1736703925" sldId="755"/>
        </pc:sldMkLst>
        <pc:spChg chg="add mod">
          <ac:chgData name="Allana Cristine Marques Gonçalves" userId="S::allana.goncalves@defesa.gov.br::14cc0285-ee6d-4c5e-82da-c3015f2ab45b" providerId="AD" clId="Web-{B8D47504-8853-461E-A73E-694460AA0134}" dt="2021-09-22T13:47:17.009" v="213" actId="20577"/>
          <ac:spMkLst>
            <pc:docMk/>
            <pc:sldMk cId="1736703925" sldId="755"/>
            <ac:spMk id="2" creationId="{9B24CE6B-0E3C-47AE-A96E-4D75CC15A7AA}"/>
          </ac:spMkLst>
        </pc:spChg>
        <pc:spChg chg="mod">
          <ac:chgData name="Allana Cristine Marques Gonçalves" userId="S::allana.goncalves@defesa.gov.br::14cc0285-ee6d-4c5e-82da-c3015f2ab45b" providerId="AD" clId="Web-{B8D47504-8853-461E-A73E-694460AA0134}" dt="2021-09-22T14:00:27.743" v="214"/>
          <ac:spMkLst>
            <pc:docMk/>
            <pc:sldMk cId="1736703925" sldId="755"/>
            <ac:spMk id="8" creationId="{00000000-0000-0000-0000-000000000000}"/>
          </ac:spMkLst>
        </pc:spChg>
      </pc:sldChg>
      <pc:sldChg chg="add del replId">
        <pc:chgData name="Allana Cristine Marques Gonçalves" userId="S::allana.goncalves@defesa.gov.br::14cc0285-ee6d-4c5e-82da-c3015f2ab45b" providerId="AD" clId="Web-{B8D47504-8853-461E-A73E-694460AA0134}" dt="2021-09-22T13:44:31.225" v="199"/>
        <pc:sldMkLst>
          <pc:docMk/>
          <pc:sldMk cId="930147682" sldId="756"/>
        </pc:sldMkLst>
      </pc:sldChg>
      <pc:sldChg chg="modSp add ord replId">
        <pc:chgData name="Allana Cristine Marques Gonçalves" userId="S::allana.goncalves@defesa.gov.br::14cc0285-ee6d-4c5e-82da-c3015f2ab45b" providerId="AD" clId="Web-{B8D47504-8853-461E-A73E-694460AA0134}" dt="2021-09-22T14:55:12.773" v="324"/>
        <pc:sldMkLst>
          <pc:docMk/>
          <pc:sldMk cId="3728582530" sldId="756"/>
        </pc:sldMkLst>
        <pc:spChg chg="mod">
          <ac:chgData name="Allana Cristine Marques Gonçalves" userId="S::allana.goncalves@defesa.gov.br::14cc0285-ee6d-4c5e-82da-c3015f2ab45b" providerId="AD" clId="Web-{B8D47504-8853-461E-A73E-694460AA0134}" dt="2021-09-22T14:55:12.773" v="324"/>
          <ac:spMkLst>
            <pc:docMk/>
            <pc:sldMk cId="3728582530" sldId="756"/>
            <ac:spMk id="3" creationId="{00000000-0000-0000-0000-000000000000}"/>
          </ac:spMkLst>
        </pc:spChg>
      </pc:sldChg>
      <pc:sldChg chg="modSp add replId">
        <pc:chgData name="Allana Cristine Marques Gonçalves" userId="S::allana.goncalves@defesa.gov.br::14cc0285-ee6d-4c5e-82da-c3015f2ab45b" providerId="AD" clId="Web-{B8D47504-8853-461E-A73E-694460AA0134}" dt="2021-09-22T14:55:45.664" v="331"/>
        <pc:sldMkLst>
          <pc:docMk/>
          <pc:sldMk cId="3478290559" sldId="757"/>
        </pc:sldMkLst>
        <pc:spChg chg="mod">
          <ac:chgData name="Allana Cristine Marques Gonçalves" userId="S::allana.goncalves@defesa.gov.br::14cc0285-ee6d-4c5e-82da-c3015f2ab45b" providerId="AD" clId="Web-{B8D47504-8853-461E-A73E-694460AA0134}" dt="2021-09-22T14:55:45.664" v="331"/>
          <ac:spMkLst>
            <pc:docMk/>
            <pc:sldMk cId="3478290559" sldId="757"/>
            <ac:spMk id="3" creationId="{00000000-0000-0000-0000-000000000000}"/>
          </ac:spMkLst>
        </pc:spChg>
      </pc:sldChg>
    </pc:docChg>
  </pc:docChgLst>
  <pc:docChgLst>
    <pc:chgData name="Luiz Alexandre Rodrigues Silva" userId="S::luiz.alexandre@defesa.gov.br::d53eccb4-ea09-41dd-b86c-65a5d070bd9b" providerId="AD" clId="Web-{A362FADF-2B03-46D1-E084-4B9AD8DB9319}"/>
    <pc:docChg chg="modSld">
      <pc:chgData name="Luiz Alexandre Rodrigues Silva" userId="S::luiz.alexandre@defesa.gov.br::d53eccb4-ea09-41dd-b86c-65a5d070bd9b" providerId="AD" clId="Web-{A362FADF-2B03-46D1-E084-4B9AD8DB9319}" dt="2021-07-14T19:35:54.919" v="20"/>
      <pc:docMkLst>
        <pc:docMk/>
      </pc:docMkLst>
      <pc:sldChg chg="modSp">
        <pc:chgData name="Luiz Alexandre Rodrigues Silva" userId="S::luiz.alexandre@defesa.gov.br::d53eccb4-ea09-41dd-b86c-65a5d070bd9b" providerId="AD" clId="Web-{A362FADF-2B03-46D1-E084-4B9AD8DB9319}" dt="2021-07-14T17:09:38.021" v="7" actId="20577"/>
        <pc:sldMkLst>
          <pc:docMk/>
          <pc:sldMk cId="3173428149" sldId="677"/>
        </pc:sldMkLst>
        <pc:spChg chg="mod">
          <ac:chgData name="Luiz Alexandre Rodrigues Silva" userId="S::luiz.alexandre@defesa.gov.br::d53eccb4-ea09-41dd-b86c-65a5d070bd9b" providerId="AD" clId="Web-{A362FADF-2B03-46D1-E084-4B9AD8DB9319}" dt="2021-07-14T17:09:38.021" v="7" actId="20577"/>
          <ac:spMkLst>
            <pc:docMk/>
            <pc:sldMk cId="3173428149" sldId="677"/>
            <ac:spMk id="5" creationId="{00000000-0000-0000-0000-000000000000}"/>
          </ac:spMkLst>
        </pc:spChg>
      </pc:sldChg>
      <pc:sldChg chg="modSp">
        <pc:chgData name="Luiz Alexandre Rodrigues Silva" userId="S::luiz.alexandre@defesa.gov.br::d53eccb4-ea09-41dd-b86c-65a5d070bd9b" providerId="AD" clId="Web-{A362FADF-2B03-46D1-E084-4B9AD8DB9319}" dt="2021-07-14T17:10:06.538" v="16" actId="20577"/>
        <pc:sldMkLst>
          <pc:docMk/>
          <pc:sldMk cId="275843900" sldId="706"/>
        </pc:sldMkLst>
        <pc:spChg chg="mod">
          <ac:chgData name="Luiz Alexandre Rodrigues Silva" userId="S::luiz.alexandre@defesa.gov.br::d53eccb4-ea09-41dd-b86c-65a5d070bd9b" providerId="AD" clId="Web-{A362FADF-2B03-46D1-E084-4B9AD8DB9319}" dt="2021-07-14T17:10:06.538" v="16" actId="20577"/>
          <ac:spMkLst>
            <pc:docMk/>
            <pc:sldMk cId="275843900" sldId="706"/>
            <ac:spMk id="2" creationId="{00000000-0000-0000-0000-000000000000}"/>
          </ac:spMkLst>
        </pc:spChg>
      </pc:sldChg>
      <pc:sldChg chg="delCm">
        <pc:chgData name="Luiz Alexandre Rodrigues Silva" userId="S::luiz.alexandre@defesa.gov.br::d53eccb4-ea09-41dd-b86c-65a5d070bd9b" providerId="AD" clId="Web-{A362FADF-2B03-46D1-E084-4B9AD8DB9319}" dt="2021-07-14T13:51:57.208" v="0"/>
        <pc:sldMkLst>
          <pc:docMk/>
          <pc:sldMk cId="0" sldId="737"/>
        </pc:sldMkLst>
      </pc:sldChg>
      <pc:sldChg chg="addCm">
        <pc:chgData name="Luiz Alexandre Rodrigues Silva" userId="S::luiz.alexandre@defesa.gov.br::d53eccb4-ea09-41dd-b86c-65a5d070bd9b" providerId="AD" clId="Web-{A362FADF-2B03-46D1-E084-4B9AD8DB9319}" dt="2021-07-14T19:35:54.919" v="20"/>
        <pc:sldMkLst>
          <pc:docMk/>
          <pc:sldMk cId="3097047711" sldId="744"/>
        </pc:sldMkLst>
      </pc:sldChg>
      <pc:sldChg chg="modSp">
        <pc:chgData name="Luiz Alexandre Rodrigues Silva" userId="S::luiz.alexandre@defesa.gov.br::d53eccb4-ea09-41dd-b86c-65a5d070bd9b" providerId="AD" clId="Web-{A362FADF-2B03-46D1-E084-4B9AD8DB9319}" dt="2021-07-14T17:10:23.710" v="19" actId="20577"/>
        <pc:sldMkLst>
          <pc:docMk/>
          <pc:sldMk cId="98428240" sldId="748"/>
        </pc:sldMkLst>
        <pc:spChg chg="mod">
          <ac:chgData name="Luiz Alexandre Rodrigues Silva" userId="S::luiz.alexandre@defesa.gov.br::d53eccb4-ea09-41dd-b86c-65a5d070bd9b" providerId="AD" clId="Web-{A362FADF-2B03-46D1-E084-4B9AD8DB9319}" dt="2021-07-14T17:10:23.710" v="19" actId="20577"/>
          <ac:spMkLst>
            <pc:docMk/>
            <pc:sldMk cId="98428240" sldId="748"/>
            <ac:spMk id="2" creationId="{00000000-0000-0000-0000-000000000000}"/>
          </ac:spMkLst>
        </pc:spChg>
      </pc:sldChg>
    </pc:docChg>
  </pc:docChgLst>
  <pc:docChgLst>
    <pc:chgData name="Luiz Alexandre Rodrigues Silva" userId="S::luiz.alexandre@defesa.gov.br::d53eccb4-ea09-41dd-b86c-65a5d070bd9b" providerId="AD" clId="Web-{DB8D2F6B-E507-62BD-425E-07F8E8AEBCE6}"/>
    <pc:docChg chg="addSld modSld sldOrd">
      <pc:chgData name="Luiz Alexandre Rodrigues Silva" userId="S::luiz.alexandre@defesa.gov.br::d53eccb4-ea09-41dd-b86c-65a5d070bd9b" providerId="AD" clId="Web-{DB8D2F6B-E507-62BD-425E-07F8E8AEBCE6}" dt="2021-07-14T12:56:02.393" v="1043" actId="20577"/>
      <pc:docMkLst>
        <pc:docMk/>
      </pc:docMkLst>
      <pc:sldChg chg="modSp">
        <pc:chgData name="Luiz Alexandre Rodrigues Silva" userId="S::luiz.alexandre@defesa.gov.br::d53eccb4-ea09-41dd-b86c-65a5d070bd9b" providerId="AD" clId="Web-{DB8D2F6B-E507-62BD-425E-07F8E8AEBCE6}" dt="2021-07-14T12:46:17.512" v="877" actId="20577"/>
        <pc:sldMkLst>
          <pc:docMk/>
          <pc:sldMk cId="3891311866" sldId="638"/>
        </pc:sldMkLst>
        <pc:spChg chg="mod">
          <ac:chgData name="Luiz Alexandre Rodrigues Silva" userId="S::luiz.alexandre@defesa.gov.br::d53eccb4-ea09-41dd-b86c-65a5d070bd9b" providerId="AD" clId="Web-{DB8D2F6B-E507-62BD-425E-07F8E8AEBCE6}" dt="2021-07-14T12:46:17.512" v="877" actId="20577"/>
          <ac:spMkLst>
            <pc:docMk/>
            <pc:sldMk cId="3891311866" sldId="638"/>
            <ac:spMk id="6" creationId="{00000000-0000-0000-0000-000000000000}"/>
          </ac:spMkLst>
        </pc:spChg>
        <pc:spChg chg="mod">
          <ac:chgData name="Luiz Alexandre Rodrigues Silva" userId="S::luiz.alexandre@defesa.gov.br::d53eccb4-ea09-41dd-b86c-65a5d070bd9b" providerId="AD" clId="Web-{DB8D2F6B-E507-62BD-425E-07F8E8AEBCE6}" dt="2021-07-14T12:46:00.558" v="864" actId="20577"/>
          <ac:spMkLst>
            <pc:docMk/>
            <pc:sldMk cId="3891311866" sldId="638"/>
            <ac:spMk id="8" creationId="{00000000-0000-0000-0000-000000000000}"/>
          </ac:spMkLst>
        </pc:spChg>
      </pc:sldChg>
      <pc:sldChg chg="modSp">
        <pc:chgData name="Luiz Alexandre Rodrigues Silva" userId="S::luiz.alexandre@defesa.gov.br::d53eccb4-ea09-41dd-b86c-65a5d070bd9b" providerId="AD" clId="Web-{DB8D2F6B-E507-62BD-425E-07F8E8AEBCE6}" dt="2021-07-14T12:17:02.189" v="291" actId="20577"/>
        <pc:sldMkLst>
          <pc:docMk/>
          <pc:sldMk cId="3645355723" sldId="648"/>
        </pc:sldMkLst>
        <pc:spChg chg="mod">
          <ac:chgData name="Luiz Alexandre Rodrigues Silva" userId="S::luiz.alexandre@defesa.gov.br::d53eccb4-ea09-41dd-b86c-65a5d070bd9b" providerId="AD" clId="Web-{DB8D2F6B-E507-62BD-425E-07F8E8AEBCE6}" dt="2021-07-14T12:12:14.900" v="202" actId="1076"/>
          <ac:spMkLst>
            <pc:docMk/>
            <pc:sldMk cId="3645355723" sldId="648"/>
            <ac:spMk id="9" creationId="{00000000-0000-0000-0000-000000000000}"/>
          </ac:spMkLst>
        </pc:spChg>
        <pc:spChg chg="mod">
          <ac:chgData name="Luiz Alexandre Rodrigues Silva" userId="S::luiz.alexandre@defesa.gov.br::d53eccb4-ea09-41dd-b86c-65a5d070bd9b" providerId="AD" clId="Web-{DB8D2F6B-E507-62BD-425E-07F8E8AEBCE6}" dt="2021-07-14T12:17:02.189" v="291" actId="20577"/>
          <ac:spMkLst>
            <pc:docMk/>
            <pc:sldMk cId="3645355723" sldId="648"/>
            <ac:spMk id="10" creationId="{00000000-0000-0000-0000-000000000000}"/>
          </ac:spMkLst>
        </pc:spChg>
      </pc:sldChg>
      <pc:sldChg chg="modSp">
        <pc:chgData name="Luiz Alexandre Rodrigues Silva" userId="S::luiz.alexandre@defesa.gov.br::d53eccb4-ea09-41dd-b86c-65a5d070bd9b" providerId="AD" clId="Web-{DB8D2F6B-E507-62BD-425E-07F8E8AEBCE6}" dt="2021-07-14T12:56:02.393" v="1043" actId="20577"/>
        <pc:sldMkLst>
          <pc:docMk/>
          <pc:sldMk cId="3173428149" sldId="677"/>
        </pc:sldMkLst>
        <pc:spChg chg="mod">
          <ac:chgData name="Luiz Alexandre Rodrigues Silva" userId="S::luiz.alexandre@defesa.gov.br::d53eccb4-ea09-41dd-b86c-65a5d070bd9b" providerId="AD" clId="Web-{DB8D2F6B-E507-62BD-425E-07F8E8AEBCE6}" dt="2021-07-14T12:56:02.393" v="1043" actId="20577"/>
          <ac:spMkLst>
            <pc:docMk/>
            <pc:sldMk cId="3173428149" sldId="677"/>
            <ac:spMk id="5" creationId="{00000000-0000-0000-0000-000000000000}"/>
          </ac:spMkLst>
        </pc:spChg>
      </pc:sldChg>
      <pc:sldChg chg="addSp delSp modSp">
        <pc:chgData name="Luiz Alexandre Rodrigues Silva" userId="S::luiz.alexandre@defesa.gov.br::d53eccb4-ea09-41dd-b86c-65a5d070bd9b" providerId="AD" clId="Web-{DB8D2F6B-E507-62BD-425E-07F8E8AEBCE6}" dt="2021-07-13T17:31:39.373" v="145" actId="20577"/>
        <pc:sldMkLst>
          <pc:docMk/>
          <pc:sldMk cId="1756006534" sldId="686"/>
        </pc:sldMkLst>
        <pc:spChg chg="del mod">
          <ac:chgData name="Luiz Alexandre Rodrigues Silva" userId="S::luiz.alexandre@defesa.gov.br::d53eccb4-ea09-41dd-b86c-65a5d070bd9b" providerId="AD" clId="Web-{DB8D2F6B-E507-62BD-425E-07F8E8AEBCE6}" dt="2021-07-13T17:15:34.352" v="70"/>
          <ac:spMkLst>
            <pc:docMk/>
            <pc:sldMk cId="1756006534" sldId="686"/>
            <ac:spMk id="2" creationId="{00000000-0000-0000-0000-000000000000}"/>
          </ac:spMkLst>
        </pc:spChg>
        <pc:spChg chg="add mod">
          <ac:chgData name="Luiz Alexandre Rodrigues Silva" userId="S::luiz.alexandre@defesa.gov.br::d53eccb4-ea09-41dd-b86c-65a5d070bd9b" providerId="AD" clId="Web-{DB8D2F6B-E507-62BD-425E-07F8E8AEBCE6}" dt="2021-07-13T17:31:39.373" v="145" actId="20577"/>
          <ac:spMkLst>
            <pc:docMk/>
            <pc:sldMk cId="1756006534" sldId="686"/>
            <ac:spMk id="3" creationId="{0BC95AF0-E36C-454C-80CB-6A4B410B8723}"/>
          </ac:spMkLst>
        </pc:spChg>
      </pc:sldChg>
      <pc:sldChg chg="modSp">
        <pc:chgData name="Luiz Alexandre Rodrigues Silva" userId="S::luiz.alexandre@defesa.gov.br::d53eccb4-ea09-41dd-b86c-65a5d070bd9b" providerId="AD" clId="Web-{DB8D2F6B-E507-62BD-425E-07F8E8AEBCE6}" dt="2021-07-14T12:52:08.912" v="982" actId="20577"/>
        <pc:sldMkLst>
          <pc:docMk/>
          <pc:sldMk cId="275843900" sldId="706"/>
        </pc:sldMkLst>
        <pc:spChg chg="mod">
          <ac:chgData name="Luiz Alexandre Rodrigues Silva" userId="S::luiz.alexandre@defesa.gov.br::d53eccb4-ea09-41dd-b86c-65a5d070bd9b" providerId="AD" clId="Web-{DB8D2F6B-E507-62BD-425E-07F8E8AEBCE6}" dt="2021-07-14T12:52:08.912" v="982" actId="20577"/>
          <ac:spMkLst>
            <pc:docMk/>
            <pc:sldMk cId="275843900" sldId="706"/>
            <ac:spMk id="2" creationId="{00000000-0000-0000-0000-000000000000}"/>
          </ac:spMkLst>
        </pc:spChg>
      </pc:sldChg>
      <pc:sldChg chg="modSp">
        <pc:chgData name="Luiz Alexandre Rodrigues Silva" userId="S::luiz.alexandre@defesa.gov.br::d53eccb4-ea09-41dd-b86c-65a5d070bd9b" providerId="AD" clId="Web-{DB8D2F6B-E507-62BD-425E-07F8E8AEBCE6}" dt="2021-07-14T12:53:13.804" v="1022" actId="20577"/>
        <pc:sldMkLst>
          <pc:docMk/>
          <pc:sldMk cId="98428240" sldId="748"/>
        </pc:sldMkLst>
        <pc:spChg chg="mod">
          <ac:chgData name="Luiz Alexandre Rodrigues Silva" userId="S::luiz.alexandre@defesa.gov.br::d53eccb4-ea09-41dd-b86c-65a5d070bd9b" providerId="AD" clId="Web-{DB8D2F6B-E507-62BD-425E-07F8E8AEBCE6}" dt="2021-07-14T12:53:13.804" v="1022" actId="20577"/>
          <ac:spMkLst>
            <pc:docMk/>
            <pc:sldMk cId="98428240" sldId="748"/>
            <ac:spMk id="2" creationId="{00000000-0000-0000-0000-000000000000}"/>
          </ac:spMkLst>
        </pc:spChg>
      </pc:sldChg>
      <pc:sldChg chg="addSp delSp modSp add ord replId">
        <pc:chgData name="Luiz Alexandre Rodrigues Silva" userId="S::luiz.alexandre@defesa.gov.br::d53eccb4-ea09-41dd-b86c-65a5d070bd9b" providerId="AD" clId="Web-{DB8D2F6B-E507-62BD-425E-07F8E8AEBCE6}" dt="2021-07-14T12:51:07.551" v="956" actId="20577"/>
        <pc:sldMkLst>
          <pc:docMk/>
          <pc:sldMk cId="3233021843" sldId="750"/>
        </pc:sldMkLst>
        <pc:spChg chg="add mod">
          <ac:chgData name="Luiz Alexandre Rodrigues Silva" userId="S::luiz.alexandre@defesa.gov.br::d53eccb4-ea09-41dd-b86c-65a5d070bd9b" providerId="AD" clId="Web-{DB8D2F6B-E507-62BD-425E-07F8E8AEBCE6}" dt="2021-07-14T12:50:25.066" v="949" actId="1076"/>
          <ac:spMkLst>
            <pc:docMk/>
            <pc:sldMk cId="3233021843" sldId="750"/>
            <ac:spMk id="3" creationId="{9F539A71-0890-44C3-9747-E71E1120C09E}"/>
          </ac:spMkLst>
        </pc:spChg>
        <pc:spChg chg="mod">
          <ac:chgData name="Luiz Alexandre Rodrigues Silva" userId="S::luiz.alexandre@defesa.gov.br::d53eccb4-ea09-41dd-b86c-65a5d070bd9b" providerId="AD" clId="Web-{DB8D2F6B-E507-62BD-425E-07F8E8AEBCE6}" dt="2021-07-14T12:47:17.046" v="886" actId="14100"/>
          <ac:spMkLst>
            <pc:docMk/>
            <pc:sldMk cId="3233021843" sldId="750"/>
            <ac:spMk id="4" creationId="{348DCD95-BAC9-43A2-B74A-682C13AA2033}"/>
          </ac:spMkLst>
        </pc:spChg>
        <pc:spChg chg="mod">
          <ac:chgData name="Luiz Alexandre Rodrigues Silva" userId="S::luiz.alexandre@defesa.gov.br::d53eccb4-ea09-41dd-b86c-65a5d070bd9b" providerId="AD" clId="Web-{DB8D2F6B-E507-62BD-425E-07F8E8AEBCE6}" dt="2021-07-14T12:51:07.551" v="956" actId="20577"/>
          <ac:spMkLst>
            <pc:docMk/>
            <pc:sldMk cId="3233021843" sldId="750"/>
            <ac:spMk id="5" creationId="{8B3B2CD9-B83F-40AE-8FD8-8571D4F44DED}"/>
          </ac:spMkLst>
        </pc:spChg>
        <pc:picChg chg="del">
          <ac:chgData name="Luiz Alexandre Rodrigues Silva" userId="S::luiz.alexandre@defesa.gov.br::d53eccb4-ea09-41dd-b86c-65a5d070bd9b" providerId="AD" clId="Web-{DB8D2F6B-E507-62BD-425E-07F8E8AEBCE6}" dt="2021-07-14T12:49:51.065" v="944"/>
          <ac:picMkLst>
            <pc:docMk/>
            <pc:sldMk cId="3233021843" sldId="750"/>
            <ac:picMk id="2" creationId="{C7F38C13-61BA-4759-9662-946BC0657D11}"/>
          </ac:picMkLst>
        </pc:picChg>
      </pc:sldChg>
    </pc:docChg>
  </pc:docChgLst>
  <pc:docChgLst>
    <pc:chgData name="Hamilton Iwamoto da Silva" userId="S::hamilton.silva@defesa.gov.br::2c096c1a-5e08-4303-9939-701d89b63e49" providerId="AD" clId="Web-{9BA6DBE6-8910-470A-9AF0-311BEB81FDF2}"/>
    <pc:docChg chg="addSld delSld modSld">
      <pc:chgData name="Hamilton Iwamoto da Silva" userId="S::hamilton.silva@defesa.gov.br::2c096c1a-5e08-4303-9939-701d89b63e49" providerId="AD" clId="Web-{9BA6DBE6-8910-470A-9AF0-311BEB81FDF2}" dt="2021-07-13T16:38:21.409" v="808" actId="20577"/>
      <pc:docMkLst>
        <pc:docMk/>
      </pc:docMkLst>
      <pc:sldChg chg="addSp delSp modSp">
        <pc:chgData name="Hamilton Iwamoto da Silva" userId="S::hamilton.silva@defesa.gov.br::2c096c1a-5e08-4303-9939-701d89b63e49" providerId="AD" clId="Web-{9BA6DBE6-8910-470A-9AF0-311BEB81FDF2}" dt="2021-07-13T16:33:24.607" v="789"/>
        <pc:sldMkLst>
          <pc:docMk/>
          <pc:sldMk cId="3063329352" sldId="256"/>
        </pc:sldMkLst>
        <pc:picChg chg="add mod">
          <ac:chgData name="Hamilton Iwamoto da Silva" userId="S::hamilton.silva@defesa.gov.br::2c096c1a-5e08-4303-9939-701d89b63e49" providerId="AD" clId="Web-{9BA6DBE6-8910-470A-9AF0-311BEB81FDF2}" dt="2021-07-13T16:33:24.607" v="789"/>
          <ac:picMkLst>
            <pc:docMk/>
            <pc:sldMk cId="3063329352" sldId="256"/>
            <ac:picMk id="4" creationId="{223DC277-FEA5-4D81-A382-A0FC9CA3C1CF}"/>
          </ac:picMkLst>
        </pc:picChg>
        <pc:picChg chg="del">
          <ac:chgData name="Hamilton Iwamoto da Silva" userId="S::hamilton.silva@defesa.gov.br::2c096c1a-5e08-4303-9939-701d89b63e49" providerId="AD" clId="Web-{9BA6DBE6-8910-470A-9AF0-311BEB81FDF2}" dt="2021-07-13T16:32:33.403" v="781"/>
          <ac:picMkLst>
            <pc:docMk/>
            <pc:sldMk cId="3063329352" sldId="256"/>
            <ac:picMk id="10" creationId="{00000000-0000-0000-0000-000000000000}"/>
          </ac:picMkLst>
        </pc:picChg>
      </pc:sldChg>
      <pc:sldChg chg="addSp modSp">
        <pc:chgData name="Hamilton Iwamoto da Silva" userId="S::hamilton.silva@defesa.gov.br::2c096c1a-5e08-4303-9939-701d89b63e49" providerId="AD" clId="Web-{9BA6DBE6-8910-470A-9AF0-311BEB81FDF2}" dt="2021-07-13T16:00:45.632" v="385" actId="20577"/>
        <pc:sldMkLst>
          <pc:docMk/>
          <pc:sldMk cId="3368082267" sldId="281"/>
        </pc:sldMkLst>
        <pc:spChg chg="add mod">
          <ac:chgData name="Hamilton Iwamoto da Silva" userId="S::hamilton.silva@defesa.gov.br::2c096c1a-5e08-4303-9939-701d89b63e49" providerId="AD" clId="Web-{9BA6DBE6-8910-470A-9AF0-311BEB81FDF2}" dt="2021-07-13T16:00:45.632" v="385" actId="20577"/>
          <ac:spMkLst>
            <pc:docMk/>
            <pc:sldMk cId="3368082267" sldId="281"/>
            <ac:spMk id="2" creationId="{3CA62CB7-5ED8-4408-A9F0-7715AC327705}"/>
          </ac:spMkLst>
        </pc:spChg>
      </pc:sldChg>
      <pc:sldChg chg="modSp">
        <pc:chgData name="Hamilton Iwamoto da Silva" userId="S::hamilton.silva@defesa.gov.br::2c096c1a-5e08-4303-9939-701d89b63e49" providerId="AD" clId="Web-{9BA6DBE6-8910-470A-9AF0-311BEB81FDF2}" dt="2021-07-13T16:38:21.409" v="808" actId="20577"/>
        <pc:sldMkLst>
          <pc:docMk/>
          <pc:sldMk cId="3173428149" sldId="677"/>
        </pc:sldMkLst>
        <pc:spChg chg="mod">
          <ac:chgData name="Hamilton Iwamoto da Silva" userId="S::hamilton.silva@defesa.gov.br::2c096c1a-5e08-4303-9939-701d89b63e49" providerId="AD" clId="Web-{9BA6DBE6-8910-470A-9AF0-311BEB81FDF2}" dt="2021-07-13T16:38:21.409" v="808" actId="20577"/>
          <ac:spMkLst>
            <pc:docMk/>
            <pc:sldMk cId="3173428149" sldId="677"/>
            <ac:spMk id="5" creationId="{00000000-0000-0000-0000-000000000000}"/>
          </ac:spMkLst>
        </pc:spChg>
      </pc:sldChg>
      <pc:sldChg chg="modSp">
        <pc:chgData name="Hamilton Iwamoto da Silva" userId="S::hamilton.silva@defesa.gov.br::2c096c1a-5e08-4303-9939-701d89b63e49" providerId="AD" clId="Web-{9BA6DBE6-8910-470A-9AF0-311BEB81FDF2}" dt="2021-07-13T16:03:40.464" v="429" actId="20577"/>
        <pc:sldMkLst>
          <pc:docMk/>
          <pc:sldMk cId="1771336840" sldId="688"/>
        </pc:sldMkLst>
        <pc:spChg chg="mod">
          <ac:chgData name="Hamilton Iwamoto da Silva" userId="S::hamilton.silva@defesa.gov.br::2c096c1a-5e08-4303-9939-701d89b63e49" providerId="AD" clId="Web-{9BA6DBE6-8910-470A-9AF0-311BEB81FDF2}" dt="2021-07-13T16:03:40.464" v="429" actId="20577"/>
          <ac:spMkLst>
            <pc:docMk/>
            <pc:sldMk cId="1771336840" sldId="688"/>
            <ac:spMk id="3" creationId="{00000000-0000-0000-0000-000000000000}"/>
          </ac:spMkLst>
        </pc:spChg>
      </pc:sldChg>
      <pc:sldChg chg="addSp delSp modSp">
        <pc:chgData name="Hamilton Iwamoto da Silva" userId="S::hamilton.silva@defesa.gov.br::2c096c1a-5e08-4303-9939-701d89b63e49" providerId="AD" clId="Web-{9BA6DBE6-8910-470A-9AF0-311BEB81FDF2}" dt="2021-07-13T16:27:28.694" v="779"/>
        <pc:sldMkLst>
          <pc:docMk/>
          <pc:sldMk cId="158885289" sldId="689"/>
        </pc:sldMkLst>
        <pc:spChg chg="add mod">
          <ac:chgData name="Hamilton Iwamoto da Silva" userId="S::hamilton.silva@defesa.gov.br::2c096c1a-5e08-4303-9939-701d89b63e49" providerId="AD" clId="Web-{9BA6DBE6-8910-470A-9AF0-311BEB81FDF2}" dt="2021-07-13T16:01:59.024" v="391" actId="20577"/>
          <ac:spMkLst>
            <pc:docMk/>
            <pc:sldMk cId="158885289" sldId="689"/>
            <ac:spMk id="2" creationId="{B3AC232D-9D84-47B0-85CF-E62BA7DA154E}"/>
          </ac:spMkLst>
        </pc:spChg>
        <pc:picChg chg="add del mod">
          <ac:chgData name="Hamilton Iwamoto da Silva" userId="S::hamilton.silva@defesa.gov.br::2c096c1a-5e08-4303-9939-701d89b63e49" providerId="AD" clId="Web-{9BA6DBE6-8910-470A-9AF0-311BEB81FDF2}" dt="2021-07-13T16:26:28.052" v="763"/>
          <ac:picMkLst>
            <pc:docMk/>
            <pc:sldMk cId="158885289" sldId="689"/>
            <ac:picMk id="3" creationId="{BC76BD4F-DB66-4E86-97A6-C44E1DCD250E}"/>
          </ac:picMkLst>
        </pc:picChg>
        <pc:picChg chg="add">
          <ac:chgData name="Hamilton Iwamoto da Silva" userId="S::hamilton.silva@defesa.gov.br::2c096c1a-5e08-4303-9939-701d89b63e49" providerId="AD" clId="Web-{9BA6DBE6-8910-470A-9AF0-311BEB81FDF2}" dt="2021-07-13T16:27:28.694" v="779"/>
          <ac:picMkLst>
            <pc:docMk/>
            <pc:sldMk cId="158885289" sldId="689"/>
            <ac:picMk id="4" creationId="{77B501A1-B261-45A2-9C3F-967A694A6A46}"/>
          </ac:picMkLst>
        </pc:picChg>
      </pc:sldChg>
      <pc:sldChg chg="modSp">
        <pc:chgData name="Hamilton Iwamoto da Silva" userId="S::hamilton.silva@defesa.gov.br::2c096c1a-5e08-4303-9939-701d89b63e49" providerId="AD" clId="Web-{9BA6DBE6-8910-470A-9AF0-311BEB81FDF2}" dt="2021-07-13T16:03:51.995" v="431" actId="20577"/>
        <pc:sldMkLst>
          <pc:docMk/>
          <pc:sldMk cId="2996267990" sldId="701"/>
        </pc:sldMkLst>
        <pc:spChg chg="mod">
          <ac:chgData name="Hamilton Iwamoto da Silva" userId="S::hamilton.silva@defesa.gov.br::2c096c1a-5e08-4303-9939-701d89b63e49" providerId="AD" clId="Web-{9BA6DBE6-8910-470A-9AF0-311BEB81FDF2}" dt="2021-07-13T16:03:51.995" v="431" actId="20577"/>
          <ac:spMkLst>
            <pc:docMk/>
            <pc:sldMk cId="2996267990" sldId="701"/>
            <ac:spMk id="3" creationId="{00000000-0000-0000-0000-000000000000}"/>
          </ac:spMkLst>
        </pc:spChg>
      </pc:sldChg>
      <pc:sldChg chg="modSp">
        <pc:chgData name="Hamilton Iwamoto da Silva" userId="S::hamilton.silva@defesa.gov.br::2c096c1a-5e08-4303-9939-701d89b63e49" providerId="AD" clId="Web-{9BA6DBE6-8910-470A-9AF0-311BEB81FDF2}" dt="2021-07-13T16:04:10.386" v="433" actId="20577"/>
        <pc:sldMkLst>
          <pc:docMk/>
          <pc:sldMk cId="2263325009" sldId="702"/>
        </pc:sldMkLst>
        <pc:spChg chg="mod">
          <ac:chgData name="Hamilton Iwamoto da Silva" userId="S::hamilton.silva@defesa.gov.br::2c096c1a-5e08-4303-9939-701d89b63e49" providerId="AD" clId="Web-{9BA6DBE6-8910-470A-9AF0-311BEB81FDF2}" dt="2021-07-13T16:04:10.386" v="433" actId="20577"/>
          <ac:spMkLst>
            <pc:docMk/>
            <pc:sldMk cId="2263325009" sldId="702"/>
            <ac:spMk id="3" creationId="{00000000-0000-0000-0000-000000000000}"/>
          </ac:spMkLst>
        </pc:spChg>
      </pc:sldChg>
      <pc:sldChg chg="modSp">
        <pc:chgData name="Hamilton Iwamoto da Silva" userId="S::hamilton.silva@defesa.gov.br::2c096c1a-5e08-4303-9939-701d89b63e49" providerId="AD" clId="Web-{9BA6DBE6-8910-470A-9AF0-311BEB81FDF2}" dt="2021-07-13T16:04:22.105" v="435" actId="20577"/>
        <pc:sldMkLst>
          <pc:docMk/>
          <pc:sldMk cId="4236670519" sldId="704"/>
        </pc:sldMkLst>
        <pc:spChg chg="mod">
          <ac:chgData name="Hamilton Iwamoto da Silva" userId="S::hamilton.silva@defesa.gov.br::2c096c1a-5e08-4303-9939-701d89b63e49" providerId="AD" clId="Web-{9BA6DBE6-8910-470A-9AF0-311BEB81FDF2}" dt="2021-07-13T16:04:22.105" v="435" actId="20577"/>
          <ac:spMkLst>
            <pc:docMk/>
            <pc:sldMk cId="4236670519" sldId="704"/>
            <ac:spMk id="3" creationId="{00000000-0000-0000-0000-000000000000}"/>
          </ac:spMkLst>
        </pc:spChg>
      </pc:sldChg>
      <pc:sldChg chg="modSp">
        <pc:chgData name="Hamilton Iwamoto da Silva" userId="S::hamilton.silva@defesa.gov.br::2c096c1a-5e08-4303-9939-701d89b63e49" providerId="AD" clId="Web-{9BA6DBE6-8910-470A-9AF0-311BEB81FDF2}" dt="2021-07-13T16:04:37.230" v="437" actId="20577"/>
        <pc:sldMkLst>
          <pc:docMk/>
          <pc:sldMk cId="4273624639" sldId="705"/>
        </pc:sldMkLst>
        <pc:spChg chg="mod">
          <ac:chgData name="Hamilton Iwamoto da Silva" userId="S::hamilton.silva@defesa.gov.br::2c096c1a-5e08-4303-9939-701d89b63e49" providerId="AD" clId="Web-{9BA6DBE6-8910-470A-9AF0-311BEB81FDF2}" dt="2021-07-13T16:04:37.230" v="437" actId="20577"/>
          <ac:spMkLst>
            <pc:docMk/>
            <pc:sldMk cId="4273624639" sldId="705"/>
            <ac:spMk id="3" creationId="{00000000-0000-0000-0000-000000000000}"/>
          </ac:spMkLst>
        </pc:spChg>
      </pc:sldChg>
      <pc:sldChg chg="modSp">
        <pc:chgData name="Hamilton Iwamoto da Silva" userId="S::hamilton.silva@defesa.gov.br::2c096c1a-5e08-4303-9939-701d89b63e49" providerId="AD" clId="Web-{9BA6DBE6-8910-470A-9AF0-311BEB81FDF2}" dt="2021-07-13T16:10:46.753" v="622" actId="14100"/>
        <pc:sldMkLst>
          <pc:docMk/>
          <pc:sldMk cId="275843900" sldId="706"/>
        </pc:sldMkLst>
        <pc:spChg chg="mod">
          <ac:chgData name="Hamilton Iwamoto da Silva" userId="S::hamilton.silva@defesa.gov.br::2c096c1a-5e08-4303-9939-701d89b63e49" providerId="AD" clId="Web-{9BA6DBE6-8910-470A-9AF0-311BEB81FDF2}" dt="2021-07-13T16:10:46.753" v="622" actId="14100"/>
          <ac:spMkLst>
            <pc:docMk/>
            <pc:sldMk cId="275843900" sldId="706"/>
            <ac:spMk id="2" creationId="{00000000-0000-0000-0000-000000000000}"/>
          </ac:spMkLst>
        </pc:spChg>
      </pc:sldChg>
      <pc:sldChg chg="del">
        <pc:chgData name="Hamilton Iwamoto da Silva" userId="S::hamilton.silva@defesa.gov.br::2c096c1a-5e08-4303-9939-701d89b63e49" providerId="AD" clId="Web-{9BA6DBE6-8910-470A-9AF0-311BEB81FDF2}" dt="2021-07-13T16:20:35.014" v="738"/>
        <pc:sldMkLst>
          <pc:docMk/>
          <pc:sldMk cId="1137116220" sldId="707"/>
        </pc:sldMkLst>
      </pc:sldChg>
      <pc:sldChg chg="modSp">
        <pc:chgData name="Hamilton Iwamoto da Silva" userId="S::hamilton.silva@defesa.gov.br::2c096c1a-5e08-4303-9939-701d89b63e49" providerId="AD" clId="Web-{9BA6DBE6-8910-470A-9AF0-311BEB81FDF2}" dt="2021-07-13T16:11:34.676" v="624" actId="20577"/>
        <pc:sldMkLst>
          <pc:docMk/>
          <pc:sldMk cId="1368197855" sldId="708"/>
        </pc:sldMkLst>
        <pc:spChg chg="mod">
          <ac:chgData name="Hamilton Iwamoto da Silva" userId="S::hamilton.silva@defesa.gov.br::2c096c1a-5e08-4303-9939-701d89b63e49" providerId="AD" clId="Web-{9BA6DBE6-8910-470A-9AF0-311BEB81FDF2}" dt="2021-07-13T16:11:34.676" v="624" actId="20577"/>
          <ac:spMkLst>
            <pc:docMk/>
            <pc:sldMk cId="1368197855" sldId="708"/>
            <ac:spMk id="3" creationId="{00000000-0000-0000-0000-000000000000}"/>
          </ac:spMkLst>
        </pc:spChg>
      </pc:sldChg>
      <pc:sldChg chg="addSp delSp modSp new mod setBg">
        <pc:chgData name="Hamilton Iwamoto da Silva" userId="S::hamilton.silva@defesa.gov.br::2c096c1a-5e08-4303-9939-701d89b63e49" providerId="AD" clId="Web-{9BA6DBE6-8910-470A-9AF0-311BEB81FDF2}" dt="2021-07-13T16:27:18.319" v="778"/>
        <pc:sldMkLst>
          <pc:docMk/>
          <pc:sldMk cId="3969906050" sldId="747"/>
        </pc:sldMkLst>
        <pc:spChg chg="del">
          <ac:chgData name="Hamilton Iwamoto da Silva" userId="S::hamilton.silva@defesa.gov.br::2c096c1a-5e08-4303-9939-701d89b63e49" providerId="AD" clId="Web-{9BA6DBE6-8910-470A-9AF0-311BEB81FDF2}" dt="2021-07-12T19:56:36.641" v="83"/>
          <ac:spMkLst>
            <pc:docMk/>
            <pc:sldMk cId="3969906050" sldId="747"/>
            <ac:spMk id="2" creationId="{4DAA3463-68A3-41B5-BD9B-BA7184214D00}"/>
          </ac:spMkLst>
        </pc:spChg>
        <pc:spChg chg="add mod">
          <ac:chgData name="Hamilton Iwamoto da Silva" userId="S::hamilton.silva@defesa.gov.br::2c096c1a-5e08-4303-9939-701d89b63e49" providerId="AD" clId="Web-{9BA6DBE6-8910-470A-9AF0-311BEB81FDF2}" dt="2021-07-13T16:26:56.146" v="773"/>
          <ac:spMkLst>
            <pc:docMk/>
            <pc:sldMk cId="3969906050" sldId="747"/>
            <ac:spMk id="4" creationId="{348DCD95-BAC9-43A2-B74A-682C13AA2033}"/>
          </ac:spMkLst>
        </pc:spChg>
        <pc:spChg chg="add mod">
          <ac:chgData name="Hamilton Iwamoto da Silva" userId="S::hamilton.silva@defesa.gov.br::2c096c1a-5e08-4303-9939-701d89b63e49" providerId="AD" clId="Web-{9BA6DBE6-8910-470A-9AF0-311BEB81FDF2}" dt="2021-07-13T16:26:56.146" v="773"/>
          <ac:spMkLst>
            <pc:docMk/>
            <pc:sldMk cId="3969906050" sldId="747"/>
            <ac:spMk id="5" creationId="{8B3B2CD9-B83F-40AE-8FD8-8571D4F44DED}"/>
          </ac:spMkLst>
        </pc:spChg>
        <pc:spChg chg="add del">
          <ac:chgData name="Hamilton Iwamoto da Silva" userId="S::hamilton.silva@defesa.gov.br::2c096c1a-5e08-4303-9939-701d89b63e49" providerId="AD" clId="Web-{9BA6DBE6-8910-470A-9AF0-311BEB81FDF2}" dt="2021-07-13T16:26:56.146" v="773"/>
          <ac:spMkLst>
            <pc:docMk/>
            <pc:sldMk cId="3969906050" sldId="747"/>
            <ac:spMk id="10" creationId="{04812C46-200A-4DEB-A05E-3ED6C68C2387}"/>
          </ac:spMkLst>
        </pc:spChg>
        <pc:spChg chg="add del">
          <ac:chgData name="Hamilton Iwamoto da Silva" userId="S::hamilton.silva@defesa.gov.br::2c096c1a-5e08-4303-9939-701d89b63e49" providerId="AD" clId="Web-{9BA6DBE6-8910-470A-9AF0-311BEB81FDF2}" dt="2021-07-13T16:26:56.146" v="773"/>
          <ac:spMkLst>
            <pc:docMk/>
            <pc:sldMk cId="3969906050" sldId="747"/>
            <ac:spMk id="12" creationId="{D1EA859B-E555-4109-94F3-6700E046E008}"/>
          </ac:spMkLst>
        </pc:spChg>
        <pc:spChg chg="add del">
          <ac:chgData name="Hamilton Iwamoto da Silva" userId="S::hamilton.silva@defesa.gov.br::2c096c1a-5e08-4303-9939-701d89b63e49" providerId="AD" clId="Web-{9BA6DBE6-8910-470A-9AF0-311BEB81FDF2}" dt="2021-07-13T16:26:49.818" v="771"/>
          <ac:spMkLst>
            <pc:docMk/>
            <pc:sldMk cId="3969906050" sldId="747"/>
            <ac:spMk id="17" creationId="{C0A1ED06-4733-4020-9C60-81D4D801408D}"/>
          </ac:spMkLst>
        </pc:spChg>
        <pc:spChg chg="add del">
          <ac:chgData name="Hamilton Iwamoto da Silva" userId="S::hamilton.silva@defesa.gov.br::2c096c1a-5e08-4303-9939-701d89b63e49" providerId="AD" clId="Web-{9BA6DBE6-8910-470A-9AF0-311BEB81FDF2}" dt="2021-07-13T16:26:49.818" v="771"/>
          <ac:spMkLst>
            <pc:docMk/>
            <pc:sldMk cId="3969906050" sldId="747"/>
            <ac:spMk id="19" creationId="{B0CA3509-3AF9-45FE-93ED-57BB5D5E8E07}"/>
          </ac:spMkLst>
        </pc:spChg>
        <pc:picChg chg="add mod ord">
          <ac:chgData name="Hamilton Iwamoto da Silva" userId="S::hamilton.silva@defesa.gov.br::2c096c1a-5e08-4303-9939-701d89b63e49" providerId="AD" clId="Web-{9BA6DBE6-8910-470A-9AF0-311BEB81FDF2}" dt="2021-07-13T16:27:18.319" v="778"/>
          <ac:picMkLst>
            <pc:docMk/>
            <pc:sldMk cId="3969906050" sldId="747"/>
            <ac:picMk id="2" creationId="{C7F38C13-61BA-4759-9662-946BC0657D11}"/>
          </ac:picMkLst>
        </pc:picChg>
      </pc:sldChg>
      <pc:sldChg chg="modSp add replId">
        <pc:chgData name="Hamilton Iwamoto da Silva" userId="S::hamilton.silva@defesa.gov.br::2c096c1a-5e08-4303-9939-701d89b63e49" providerId="AD" clId="Web-{9BA6DBE6-8910-470A-9AF0-311BEB81FDF2}" dt="2021-07-13T16:14:31.226" v="701" actId="20577"/>
        <pc:sldMkLst>
          <pc:docMk/>
          <pc:sldMk cId="98428240" sldId="748"/>
        </pc:sldMkLst>
        <pc:spChg chg="mod">
          <ac:chgData name="Hamilton Iwamoto da Silva" userId="S::hamilton.silva@defesa.gov.br::2c096c1a-5e08-4303-9939-701d89b63e49" providerId="AD" clId="Web-{9BA6DBE6-8910-470A-9AF0-311BEB81FDF2}" dt="2021-07-13T16:14:31.226" v="701" actId="20577"/>
          <ac:spMkLst>
            <pc:docMk/>
            <pc:sldMk cId="98428240" sldId="748"/>
            <ac:spMk id="2" creationId="{00000000-0000-0000-0000-000000000000}"/>
          </ac:spMkLst>
        </pc:spChg>
      </pc:sldChg>
      <pc:sldChg chg="addSp delSp modSp add replId">
        <pc:chgData name="Hamilton Iwamoto da Silva" userId="S::hamilton.silva@defesa.gov.br::2c096c1a-5e08-4303-9939-701d89b63e49" providerId="AD" clId="Web-{9BA6DBE6-8910-470A-9AF0-311BEB81FDF2}" dt="2021-07-13T16:37:11.533" v="807" actId="1076"/>
        <pc:sldMkLst>
          <pc:docMk/>
          <pc:sldMk cId="1451662426" sldId="749"/>
        </pc:sldMkLst>
        <pc:spChg chg="mod">
          <ac:chgData name="Hamilton Iwamoto da Silva" userId="S::hamilton.silva@defesa.gov.br::2c096c1a-5e08-4303-9939-701d89b63e49" providerId="AD" clId="Web-{9BA6DBE6-8910-470A-9AF0-311BEB81FDF2}" dt="2021-07-13T16:37:09.142" v="806" actId="20577"/>
          <ac:spMkLst>
            <pc:docMk/>
            <pc:sldMk cId="1451662426" sldId="749"/>
            <ac:spMk id="2" creationId="{00000000-0000-0000-0000-000000000000}"/>
          </ac:spMkLst>
        </pc:spChg>
        <pc:picChg chg="add del mod">
          <ac:chgData name="Hamilton Iwamoto da Silva" userId="S::hamilton.silva@defesa.gov.br::2c096c1a-5e08-4303-9939-701d89b63e49" providerId="AD" clId="Web-{9BA6DBE6-8910-470A-9AF0-311BEB81FDF2}" dt="2021-07-13T16:18:43.825" v="733"/>
          <ac:picMkLst>
            <pc:docMk/>
            <pc:sldMk cId="1451662426" sldId="749"/>
            <ac:picMk id="3" creationId="{7438E64E-457E-4BEC-8DBB-47174AF07C53}"/>
          </ac:picMkLst>
        </pc:picChg>
        <pc:picChg chg="add del mod">
          <ac:chgData name="Hamilton Iwamoto da Silva" userId="S::hamilton.silva@defesa.gov.br::2c096c1a-5e08-4303-9939-701d89b63e49" providerId="AD" clId="Web-{9BA6DBE6-8910-470A-9AF0-311BEB81FDF2}" dt="2021-07-13T16:36:04.594" v="793"/>
          <ac:picMkLst>
            <pc:docMk/>
            <pc:sldMk cId="1451662426" sldId="749"/>
            <ac:picMk id="4" creationId="{76EC2CBA-84D6-473C-82A0-AC34513749F4}"/>
          </ac:picMkLst>
        </pc:picChg>
        <pc:picChg chg="add mod">
          <ac:chgData name="Hamilton Iwamoto da Silva" userId="S::hamilton.silva@defesa.gov.br::2c096c1a-5e08-4303-9939-701d89b63e49" providerId="AD" clId="Web-{9BA6DBE6-8910-470A-9AF0-311BEB81FDF2}" dt="2021-07-13T16:37:11.533" v="807" actId="1076"/>
          <ac:picMkLst>
            <pc:docMk/>
            <pc:sldMk cId="1451662426" sldId="749"/>
            <ac:picMk id="5" creationId="{B74983B1-EC61-4013-9652-DD9185599994}"/>
          </ac:picMkLst>
        </pc:picChg>
      </pc:sldChg>
    </pc:docChg>
  </pc:docChgLst>
  <pc:docChgLst>
    <pc:chgData name="Luiz Alexandre Rodrigues Silva" userId="S::luiz.alexandre@defesa.gov.br::d53eccb4-ea09-41dd-b86c-65a5d070bd9b" providerId="AD" clId="Web-{A77C6556-357D-4D2E-9B31-DE777B7A2C58}"/>
    <pc:docChg chg="modSld">
      <pc:chgData name="Luiz Alexandre Rodrigues Silva" userId="S::luiz.alexandre@defesa.gov.br::d53eccb4-ea09-41dd-b86c-65a5d070bd9b" providerId="AD" clId="Web-{A77C6556-357D-4D2E-9B31-DE777B7A2C58}" dt="2021-07-09T20:08:35.263" v="1" actId="20577"/>
      <pc:docMkLst>
        <pc:docMk/>
      </pc:docMkLst>
      <pc:sldChg chg="modSp">
        <pc:chgData name="Luiz Alexandre Rodrigues Silva" userId="S::luiz.alexandre@defesa.gov.br::d53eccb4-ea09-41dd-b86c-65a5d070bd9b" providerId="AD" clId="Web-{A77C6556-357D-4D2E-9B31-DE777B7A2C58}" dt="2021-07-09T20:08:35.263" v="1" actId="20577"/>
        <pc:sldMkLst>
          <pc:docMk/>
          <pc:sldMk cId="3173428149" sldId="677"/>
        </pc:sldMkLst>
        <pc:spChg chg="mod">
          <ac:chgData name="Luiz Alexandre Rodrigues Silva" userId="S::luiz.alexandre@defesa.gov.br::d53eccb4-ea09-41dd-b86c-65a5d070bd9b" providerId="AD" clId="Web-{A77C6556-357D-4D2E-9B31-DE777B7A2C58}" dt="2021-07-09T20:08:35.263" v="1" actId="20577"/>
          <ac:spMkLst>
            <pc:docMk/>
            <pc:sldMk cId="3173428149" sldId="677"/>
            <ac:spMk id="5" creationId="{00000000-0000-0000-0000-000000000000}"/>
          </ac:spMkLst>
        </pc:spChg>
      </pc:sldChg>
    </pc:docChg>
  </pc:docChgLst>
  <pc:docChgLst>
    <pc:chgData name="Marcia Soares da Cunha" userId="S::marcia.soares@defesa.gov.br::7decc2ca-c34c-4a6c-b9c3-15f4ec186149" providerId="AD" clId="Web-{259E554A-6AC4-4221-9B0A-9EDD76360EA1}"/>
    <pc:docChg chg="addSld modSld">
      <pc:chgData name="Marcia Soares da Cunha" userId="S::marcia.soares@defesa.gov.br::7decc2ca-c34c-4a6c-b9c3-15f4ec186149" providerId="AD" clId="Web-{259E554A-6AC4-4221-9B0A-9EDD76360EA1}" dt="2021-07-12T13:54:31.220" v="6"/>
      <pc:docMkLst>
        <pc:docMk/>
      </pc:docMkLst>
      <pc:sldChg chg="addSp delSp modSp">
        <pc:chgData name="Marcia Soares da Cunha" userId="S::marcia.soares@defesa.gov.br::7decc2ca-c34c-4a6c-b9c3-15f4ec186149" providerId="AD" clId="Web-{259E554A-6AC4-4221-9B0A-9EDD76360EA1}" dt="2021-07-12T13:54:31.220" v="6"/>
        <pc:sldMkLst>
          <pc:docMk/>
          <pc:sldMk cId="1485775701" sldId="269"/>
        </pc:sldMkLst>
        <pc:picChg chg="add del mod">
          <ac:chgData name="Marcia Soares da Cunha" userId="S::marcia.soares@defesa.gov.br::7decc2ca-c34c-4a6c-b9c3-15f4ec186149" providerId="AD" clId="Web-{259E554A-6AC4-4221-9B0A-9EDD76360EA1}" dt="2021-07-12T13:54:17.704" v="4"/>
          <ac:picMkLst>
            <pc:docMk/>
            <pc:sldMk cId="1485775701" sldId="269"/>
            <ac:picMk id="2" creationId="{CAD31167-37C4-4D69-B4A0-769822780C7F}"/>
          </ac:picMkLst>
        </pc:picChg>
        <pc:picChg chg="add del mod">
          <ac:chgData name="Marcia Soares da Cunha" userId="S::marcia.soares@defesa.gov.br::7decc2ca-c34c-4a6c-b9c3-15f4ec186149" providerId="AD" clId="Web-{259E554A-6AC4-4221-9B0A-9EDD76360EA1}" dt="2021-07-12T13:54:31.220" v="6"/>
          <ac:picMkLst>
            <pc:docMk/>
            <pc:sldMk cId="1485775701" sldId="269"/>
            <ac:picMk id="3" creationId="{CAB54A9A-9616-4E83-AAB1-177AB0FF1675}"/>
          </ac:picMkLst>
        </pc:picChg>
      </pc:sldChg>
      <pc:sldChg chg="add replId">
        <pc:chgData name="Marcia Soares da Cunha" userId="S::marcia.soares@defesa.gov.br::7decc2ca-c34c-4a6c-b9c3-15f4ec186149" providerId="AD" clId="Web-{259E554A-6AC4-4221-9B0A-9EDD76360EA1}" dt="2021-07-12T13:43:39.581" v="0"/>
        <pc:sldMkLst>
          <pc:docMk/>
          <pc:sldMk cId="3328448923" sldId="709"/>
        </pc:sldMkLst>
      </pc:sldChg>
      <pc:sldChg chg="add replId">
        <pc:chgData name="Marcia Soares da Cunha" userId="S::marcia.soares@defesa.gov.br::7decc2ca-c34c-4a6c-b9c3-15f4ec186149" providerId="AD" clId="Web-{259E554A-6AC4-4221-9B0A-9EDD76360EA1}" dt="2021-07-12T13:43:45.191" v="1"/>
        <pc:sldMkLst>
          <pc:docMk/>
          <pc:sldMk cId="2164343623" sldId="730"/>
        </pc:sldMkLst>
      </pc:sldChg>
      <pc:sldChg chg="add replId">
        <pc:chgData name="Marcia Soares da Cunha" userId="S::marcia.soares@defesa.gov.br::7decc2ca-c34c-4a6c-b9c3-15f4ec186149" providerId="AD" clId="Web-{259E554A-6AC4-4221-9B0A-9EDD76360EA1}" dt="2021-07-12T13:43:55.004" v="2"/>
        <pc:sldMkLst>
          <pc:docMk/>
          <pc:sldMk cId="3885462232" sldId="731"/>
        </pc:sldMkLst>
      </pc:sldChg>
    </pc:docChg>
  </pc:docChgLst>
  <pc:docChgLst>
    <pc:chgData name="Allana Cristine Marques Gonçalves" userId="S::allana.goncalves@defesa.gov.br::14cc0285-ee6d-4c5e-82da-c3015f2ab45b" providerId="AD" clId="Web-{5D7E8250-BC96-48B2-983E-902865EAFB47}"/>
    <pc:docChg chg="modSld">
      <pc:chgData name="Allana Cristine Marques Gonçalves" userId="S::allana.goncalves@defesa.gov.br::14cc0285-ee6d-4c5e-82da-c3015f2ab45b" providerId="AD" clId="Web-{5D7E8250-BC96-48B2-983E-902865EAFB47}" dt="2021-07-13T20:02:50.383" v="112" actId="20577"/>
      <pc:docMkLst>
        <pc:docMk/>
      </pc:docMkLst>
      <pc:sldChg chg="modSp">
        <pc:chgData name="Allana Cristine Marques Gonçalves" userId="S::allana.goncalves@defesa.gov.br::14cc0285-ee6d-4c5e-82da-c3015f2ab45b" providerId="AD" clId="Web-{5D7E8250-BC96-48B2-983E-902865EAFB47}" dt="2021-07-13T20:02:50.383" v="112" actId="20577"/>
        <pc:sldMkLst>
          <pc:docMk/>
          <pc:sldMk cId="3645355723" sldId="648"/>
        </pc:sldMkLst>
        <pc:spChg chg="mod">
          <ac:chgData name="Allana Cristine Marques Gonçalves" userId="S::allana.goncalves@defesa.gov.br::14cc0285-ee6d-4c5e-82da-c3015f2ab45b" providerId="AD" clId="Web-{5D7E8250-BC96-48B2-983E-902865EAFB47}" dt="2021-07-13T20:02:50.383" v="112" actId="20577"/>
          <ac:spMkLst>
            <pc:docMk/>
            <pc:sldMk cId="3645355723" sldId="648"/>
            <ac:spMk id="10" creationId="{00000000-0000-0000-0000-000000000000}"/>
          </ac:spMkLst>
        </pc:spChg>
      </pc:sldChg>
    </pc:docChg>
  </pc:docChgLst>
  <pc:docChgLst>
    <pc:chgData name="Marcia Soares da Cunha" userId="S::marcia.soares@defesa.gov.br::7decc2ca-c34c-4a6c-b9c3-15f4ec186149" providerId="AD" clId="Web-{62882B2C-F1EB-610A-D67F-612D9E7C4AE5}"/>
    <pc:docChg chg="addSld modSld">
      <pc:chgData name="Marcia Soares da Cunha" userId="S::marcia.soares@defesa.gov.br::7decc2ca-c34c-4a6c-b9c3-15f4ec186149" providerId="AD" clId="Web-{62882B2C-F1EB-610A-D67F-612D9E7C4AE5}" dt="2021-07-12T14:54:27.889" v="523" actId="1076"/>
      <pc:docMkLst>
        <pc:docMk/>
      </pc:docMkLst>
      <pc:sldChg chg="addSp delSp modSp">
        <pc:chgData name="Marcia Soares da Cunha" userId="S::marcia.soares@defesa.gov.br::7decc2ca-c34c-4a6c-b9c3-15f4ec186149" providerId="AD" clId="Web-{62882B2C-F1EB-610A-D67F-612D9E7C4AE5}" dt="2021-07-12T14:04:13.120" v="79" actId="14100"/>
        <pc:sldMkLst>
          <pc:docMk/>
          <pc:sldMk cId="1485775701" sldId="269"/>
        </pc:sldMkLst>
        <pc:spChg chg="add mod">
          <ac:chgData name="Marcia Soares da Cunha" userId="S::marcia.soares@defesa.gov.br::7decc2ca-c34c-4a6c-b9c3-15f4ec186149" providerId="AD" clId="Web-{62882B2C-F1EB-610A-D67F-612D9E7C4AE5}" dt="2021-07-12T14:03:03.384" v="70" actId="14100"/>
          <ac:spMkLst>
            <pc:docMk/>
            <pc:sldMk cId="1485775701" sldId="269"/>
            <ac:spMk id="2" creationId="{C4333B7C-9184-4C84-9FAC-E24EF7EBF907}"/>
          </ac:spMkLst>
        </pc:spChg>
        <pc:spChg chg="add mod">
          <ac:chgData name="Marcia Soares da Cunha" userId="S::marcia.soares@defesa.gov.br::7decc2ca-c34c-4a6c-b9c3-15f4ec186149" providerId="AD" clId="Web-{62882B2C-F1EB-610A-D67F-612D9E7C4AE5}" dt="2021-07-12T14:04:13.120" v="79" actId="14100"/>
          <ac:spMkLst>
            <pc:docMk/>
            <pc:sldMk cId="1485775701" sldId="269"/>
            <ac:spMk id="3" creationId="{D8512290-BB8D-45FE-BA4D-5F5574549763}"/>
          </ac:spMkLst>
        </pc:spChg>
        <pc:picChg chg="add del mod">
          <ac:chgData name="Marcia Soares da Cunha" userId="S::marcia.soares@defesa.gov.br::7decc2ca-c34c-4a6c-b9c3-15f4ec186149" providerId="AD" clId="Web-{62882B2C-F1EB-610A-D67F-612D9E7C4AE5}" dt="2021-07-12T14:03:26.979" v="75"/>
          <ac:picMkLst>
            <pc:docMk/>
            <pc:sldMk cId="1485775701" sldId="269"/>
            <ac:picMk id="4" creationId="{0E96DC3C-23F8-4552-829B-4BCF7E8F8CDC}"/>
          </ac:picMkLst>
        </pc:picChg>
        <pc:picChg chg="add mod">
          <ac:chgData name="Marcia Soares da Cunha" userId="S::marcia.soares@defesa.gov.br::7decc2ca-c34c-4a6c-b9c3-15f4ec186149" providerId="AD" clId="Web-{62882B2C-F1EB-610A-D67F-612D9E7C4AE5}" dt="2021-07-12T14:03:58.417" v="78" actId="14100"/>
          <ac:picMkLst>
            <pc:docMk/>
            <pc:sldMk cId="1485775701" sldId="269"/>
            <ac:picMk id="5" creationId="{57E78750-7766-4A5A-BA12-F9219DD0D77A}"/>
          </ac:picMkLst>
        </pc:picChg>
      </pc:sldChg>
      <pc:sldChg chg="modSp">
        <pc:chgData name="Marcia Soares da Cunha" userId="S::marcia.soares@defesa.gov.br::7decc2ca-c34c-4a6c-b9c3-15f4ec186149" providerId="AD" clId="Web-{62882B2C-F1EB-610A-D67F-612D9E7C4AE5}" dt="2021-07-12T13:56:21.266" v="38" actId="20577"/>
        <pc:sldMkLst>
          <pc:docMk/>
          <pc:sldMk cId="3645355723" sldId="648"/>
        </pc:sldMkLst>
        <pc:spChg chg="mod">
          <ac:chgData name="Marcia Soares da Cunha" userId="S::marcia.soares@defesa.gov.br::7decc2ca-c34c-4a6c-b9c3-15f4ec186149" providerId="AD" clId="Web-{62882B2C-F1EB-610A-D67F-612D9E7C4AE5}" dt="2021-07-12T13:56:21.266" v="38" actId="20577"/>
          <ac:spMkLst>
            <pc:docMk/>
            <pc:sldMk cId="3645355723" sldId="648"/>
            <ac:spMk id="10" creationId="{00000000-0000-0000-0000-000000000000}"/>
          </ac:spMkLst>
        </pc:spChg>
      </pc:sldChg>
      <pc:sldChg chg="addSp delSp modSp">
        <pc:chgData name="Marcia Soares da Cunha" userId="S::marcia.soares@defesa.gov.br::7decc2ca-c34c-4a6c-b9c3-15f4ec186149" providerId="AD" clId="Web-{62882B2C-F1EB-610A-D67F-612D9E7C4AE5}" dt="2021-07-12T14:36:29.350" v="142"/>
        <pc:sldMkLst>
          <pc:docMk/>
          <pc:sldMk cId="3328448923" sldId="709"/>
        </pc:sldMkLst>
        <pc:picChg chg="add mod">
          <ac:chgData name="Marcia Soares da Cunha" userId="S::marcia.soares@defesa.gov.br::7decc2ca-c34c-4a6c-b9c3-15f4ec186149" providerId="AD" clId="Web-{62882B2C-F1EB-610A-D67F-612D9E7C4AE5}" dt="2021-07-12T14:31:33.250" v="132" actId="14100"/>
          <ac:picMkLst>
            <pc:docMk/>
            <pc:sldMk cId="3328448923" sldId="709"/>
            <ac:picMk id="2" creationId="{6F77FC24-EA17-498A-BE0D-392668990355}"/>
          </ac:picMkLst>
        </pc:picChg>
        <pc:picChg chg="add del mod">
          <ac:chgData name="Marcia Soares da Cunha" userId="S::marcia.soares@defesa.gov.br::7decc2ca-c34c-4a6c-b9c3-15f4ec186149" providerId="AD" clId="Web-{62882B2C-F1EB-610A-D67F-612D9E7C4AE5}" dt="2021-07-12T14:32:56.924" v="135"/>
          <ac:picMkLst>
            <pc:docMk/>
            <pc:sldMk cId="3328448923" sldId="709"/>
            <ac:picMk id="3" creationId="{DF8E2C36-E4A6-4451-A6D1-CC49747CD4CD}"/>
          </ac:picMkLst>
        </pc:picChg>
        <pc:picChg chg="add del mod">
          <ac:chgData name="Marcia Soares da Cunha" userId="S::marcia.soares@defesa.gov.br::7decc2ca-c34c-4a6c-b9c3-15f4ec186149" providerId="AD" clId="Web-{62882B2C-F1EB-610A-D67F-612D9E7C4AE5}" dt="2021-07-12T14:36:29.350" v="142"/>
          <ac:picMkLst>
            <pc:docMk/>
            <pc:sldMk cId="3328448923" sldId="709"/>
            <ac:picMk id="4" creationId="{855E97F9-A111-48D5-A783-580E39B31FCA}"/>
          </ac:picMkLst>
        </pc:picChg>
      </pc:sldChg>
      <pc:sldChg chg="addSp delSp modSp">
        <pc:chgData name="Marcia Soares da Cunha" userId="S::marcia.soares@defesa.gov.br::7decc2ca-c34c-4a6c-b9c3-15f4ec186149" providerId="AD" clId="Web-{62882B2C-F1EB-610A-D67F-612D9E7C4AE5}" dt="2021-07-12T14:30:36.936" v="129" actId="20577"/>
        <pc:sldMkLst>
          <pc:docMk/>
          <pc:sldMk cId="2164343623" sldId="730"/>
        </pc:sldMkLst>
        <pc:spChg chg="add mod">
          <ac:chgData name="Marcia Soares da Cunha" userId="S::marcia.soares@defesa.gov.br::7decc2ca-c34c-4a6c-b9c3-15f4ec186149" providerId="AD" clId="Web-{62882B2C-F1EB-610A-D67F-612D9E7C4AE5}" dt="2021-07-12T14:30:19.436" v="117" actId="1076"/>
          <ac:spMkLst>
            <pc:docMk/>
            <pc:sldMk cId="2164343623" sldId="730"/>
            <ac:spMk id="2" creationId="{963A133D-64C6-456D-AF19-AB79B15C2E1B}"/>
          </ac:spMkLst>
        </pc:spChg>
        <pc:spChg chg="add mod">
          <ac:chgData name="Marcia Soares da Cunha" userId="S::marcia.soares@defesa.gov.br::7decc2ca-c34c-4a6c-b9c3-15f4ec186149" providerId="AD" clId="Web-{62882B2C-F1EB-610A-D67F-612D9E7C4AE5}" dt="2021-07-12T14:30:36.936" v="129" actId="20577"/>
          <ac:spMkLst>
            <pc:docMk/>
            <pc:sldMk cId="2164343623" sldId="730"/>
            <ac:spMk id="5" creationId="{8E386391-347D-4066-8F05-1A9E269D6758}"/>
          </ac:spMkLst>
        </pc:spChg>
        <pc:picChg chg="add mod">
          <ac:chgData name="Marcia Soares da Cunha" userId="S::marcia.soares@defesa.gov.br::7decc2ca-c34c-4a6c-b9c3-15f4ec186149" providerId="AD" clId="Web-{62882B2C-F1EB-610A-D67F-612D9E7C4AE5}" dt="2021-07-12T14:30:22.389" v="118" actId="1076"/>
          <ac:picMkLst>
            <pc:docMk/>
            <pc:sldMk cId="2164343623" sldId="730"/>
            <ac:picMk id="3" creationId="{EAFA7386-8A32-4200-A850-1FB5716E2473}"/>
          </ac:picMkLst>
        </pc:picChg>
        <pc:picChg chg="add del mod">
          <ac:chgData name="Marcia Soares da Cunha" userId="S::marcia.soares@defesa.gov.br::7decc2ca-c34c-4a6c-b9c3-15f4ec186149" providerId="AD" clId="Web-{62882B2C-F1EB-610A-D67F-612D9E7C4AE5}" dt="2021-07-12T14:30:25.889" v="120"/>
          <ac:picMkLst>
            <pc:docMk/>
            <pc:sldMk cId="2164343623" sldId="730"/>
            <ac:picMk id="4" creationId="{12CC674E-EF2D-43F4-BD63-8766F21337FC}"/>
          </ac:picMkLst>
        </pc:picChg>
      </pc:sldChg>
      <pc:sldChg chg="addSp delSp modSp">
        <pc:chgData name="Marcia Soares da Cunha" userId="S::marcia.soares@defesa.gov.br::7decc2ca-c34c-4a6c-b9c3-15f4ec186149" providerId="AD" clId="Web-{62882B2C-F1EB-610A-D67F-612D9E7C4AE5}" dt="2021-07-12T14:20:15.485" v="102" actId="1076"/>
        <pc:sldMkLst>
          <pc:docMk/>
          <pc:sldMk cId="3885462232" sldId="731"/>
        </pc:sldMkLst>
        <pc:picChg chg="add mod">
          <ac:chgData name="Marcia Soares da Cunha" userId="S::marcia.soares@defesa.gov.br::7decc2ca-c34c-4a6c-b9c3-15f4ec186149" providerId="AD" clId="Web-{62882B2C-F1EB-610A-D67F-612D9E7C4AE5}" dt="2021-07-12T14:19:00.890" v="86" actId="1076"/>
          <ac:picMkLst>
            <pc:docMk/>
            <pc:sldMk cId="3885462232" sldId="731"/>
            <ac:picMk id="2" creationId="{0C5B6000-E025-4A68-8B05-19B9FE45B268}"/>
          </ac:picMkLst>
        </pc:picChg>
        <pc:picChg chg="add mod">
          <ac:chgData name="Marcia Soares da Cunha" userId="S::marcia.soares@defesa.gov.br::7decc2ca-c34c-4a6c-b9c3-15f4ec186149" providerId="AD" clId="Web-{62882B2C-F1EB-610A-D67F-612D9E7C4AE5}" dt="2021-07-12T14:19:04.499" v="88" actId="1076"/>
          <ac:picMkLst>
            <pc:docMk/>
            <pc:sldMk cId="3885462232" sldId="731"/>
            <ac:picMk id="3" creationId="{01A87272-68E4-4B33-9E1C-118A7AEF88D5}"/>
          </ac:picMkLst>
        </pc:picChg>
        <pc:picChg chg="add del mod">
          <ac:chgData name="Marcia Soares da Cunha" userId="S::marcia.soares@defesa.gov.br::7decc2ca-c34c-4a6c-b9c3-15f4ec186149" providerId="AD" clId="Web-{62882B2C-F1EB-610A-D67F-612D9E7C4AE5}" dt="2021-07-12T14:20:02.813" v="100"/>
          <ac:picMkLst>
            <pc:docMk/>
            <pc:sldMk cId="3885462232" sldId="731"/>
            <ac:picMk id="4" creationId="{2E835DD3-49BA-4725-AFD8-150126C9FBE9}"/>
          </ac:picMkLst>
        </pc:picChg>
        <pc:picChg chg="add mod">
          <ac:chgData name="Marcia Soares da Cunha" userId="S::marcia.soares@defesa.gov.br::7decc2ca-c34c-4a6c-b9c3-15f4ec186149" providerId="AD" clId="Web-{62882B2C-F1EB-610A-D67F-612D9E7C4AE5}" dt="2021-07-12T14:19:23.984" v="92" actId="1076"/>
          <ac:picMkLst>
            <pc:docMk/>
            <pc:sldMk cId="3885462232" sldId="731"/>
            <ac:picMk id="5" creationId="{B31DAD33-CC90-42C9-B416-78F413BF3BEE}"/>
          </ac:picMkLst>
        </pc:picChg>
        <pc:picChg chg="add mod ord">
          <ac:chgData name="Marcia Soares da Cunha" userId="S::marcia.soares@defesa.gov.br::7decc2ca-c34c-4a6c-b9c3-15f4ec186149" providerId="AD" clId="Web-{62882B2C-F1EB-610A-D67F-612D9E7C4AE5}" dt="2021-07-12T14:19:38" v="95"/>
          <ac:picMkLst>
            <pc:docMk/>
            <pc:sldMk cId="3885462232" sldId="731"/>
            <ac:picMk id="6" creationId="{77327B67-E8A1-4BA8-8518-ADC7C8A59460}"/>
          </ac:picMkLst>
        </pc:picChg>
        <pc:picChg chg="add mod">
          <ac:chgData name="Marcia Soares da Cunha" userId="S::marcia.soares@defesa.gov.br::7decc2ca-c34c-4a6c-b9c3-15f4ec186149" providerId="AD" clId="Web-{62882B2C-F1EB-610A-D67F-612D9E7C4AE5}" dt="2021-07-12T14:19:50.563" v="97" actId="1076"/>
          <ac:picMkLst>
            <pc:docMk/>
            <pc:sldMk cId="3885462232" sldId="731"/>
            <ac:picMk id="7" creationId="{EEB43E1B-858A-4865-8932-5F4873C582C5}"/>
          </ac:picMkLst>
        </pc:picChg>
        <pc:picChg chg="add mod">
          <ac:chgData name="Marcia Soares da Cunha" userId="S::marcia.soares@defesa.gov.br::7decc2ca-c34c-4a6c-b9c3-15f4ec186149" providerId="AD" clId="Web-{62882B2C-F1EB-610A-D67F-612D9E7C4AE5}" dt="2021-07-12T14:19:59.766" v="99" actId="1076"/>
          <ac:picMkLst>
            <pc:docMk/>
            <pc:sldMk cId="3885462232" sldId="731"/>
            <ac:picMk id="8" creationId="{1B9383DE-8C68-4084-9DA7-966F9CBD6B9F}"/>
          </ac:picMkLst>
        </pc:picChg>
        <pc:picChg chg="add mod">
          <ac:chgData name="Marcia Soares da Cunha" userId="S::marcia.soares@defesa.gov.br::7decc2ca-c34c-4a6c-b9c3-15f4ec186149" providerId="AD" clId="Web-{62882B2C-F1EB-610A-D67F-612D9E7C4AE5}" dt="2021-07-12T14:20:15.485" v="102" actId="1076"/>
          <ac:picMkLst>
            <pc:docMk/>
            <pc:sldMk cId="3885462232" sldId="731"/>
            <ac:picMk id="9" creationId="{81382E73-A2FB-4BBE-94B5-286147D1B6ED}"/>
          </ac:picMkLst>
        </pc:picChg>
      </pc:sldChg>
      <pc:sldChg chg="addSp delSp modSp add replId">
        <pc:chgData name="Marcia Soares da Cunha" userId="S::marcia.soares@defesa.gov.br::7decc2ca-c34c-4a6c-b9c3-15f4ec186149" providerId="AD" clId="Web-{62882B2C-F1EB-610A-D67F-612D9E7C4AE5}" dt="2021-07-12T14:43:27.985" v="337" actId="1076"/>
        <pc:sldMkLst>
          <pc:docMk/>
          <pc:sldMk cId="2142905581" sldId="733"/>
        </pc:sldMkLst>
        <pc:graphicFrameChg chg="add mod modGraphic">
          <ac:chgData name="Marcia Soares da Cunha" userId="S::marcia.soares@defesa.gov.br::7decc2ca-c34c-4a6c-b9c3-15f4ec186149" providerId="AD" clId="Web-{62882B2C-F1EB-610A-D67F-612D9E7C4AE5}" dt="2021-07-12T14:43:27.985" v="337" actId="1076"/>
          <ac:graphicFrameMkLst>
            <pc:docMk/>
            <pc:sldMk cId="2142905581" sldId="733"/>
            <ac:graphicFrameMk id="5" creationId="{4B8C865A-C062-4E81-BCB9-21AC7789EAC4}"/>
          </ac:graphicFrameMkLst>
        </pc:graphicFrameChg>
        <pc:picChg chg="del">
          <ac:chgData name="Marcia Soares da Cunha" userId="S::marcia.soares@defesa.gov.br::7decc2ca-c34c-4a6c-b9c3-15f4ec186149" providerId="AD" clId="Web-{62882B2C-F1EB-610A-D67F-612D9E7C4AE5}" dt="2021-07-12T14:37:14.055" v="144"/>
          <ac:picMkLst>
            <pc:docMk/>
            <pc:sldMk cId="2142905581" sldId="733"/>
            <ac:picMk id="2" creationId="{6F77FC24-EA17-498A-BE0D-392668990355}"/>
          </ac:picMkLst>
        </pc:picChg>
        <pc:picChg chg="add del mod">
          <ac:chgData name="Marcia Soares da Cunha" userId="S::marcia.soares@defesa.gov.br::7decc2ca-c34c-4a6c-b9c3-15f4ec186149" providerId="AD" clId="Web-{62882B2C-F1EB-610A-D67F-612D9E7C4AE5}" dt="2021-07-12T14:38:07.337" v="150"/>
          <ac:picMkLst>
            <pc:docMk/>
            <pc:sldMk cId="2142905581" sldId="733"/>
            <ac:picMk id="3" creationId="{1AA55DB7-1896-42DF-88B0-3825AB0A7341}"/>
          </ac:picMkLst>
        </pc:picChg>
        <pc:picChg chg="add mod">
          <ac:chgData name="Marcia Soares da Cunha" userId="S::marcia.soares@defesa.gov.br::7decc2ca-c34c-4a6c-b9c3-15f4ec186149" providerId="AD" clId="Web-{62882B2C-F1EB-610A-D67F-612D9E7C4AE5}" dt="2021-07-12T14:43:19.438" v="335" actId="1076"/>
          <ac:picMkLst>
            <pc:docMk/>
            <pc:sldMk cId="2142905581" sldId="733"/>
            <ac:picMk id="6" creationId="{2028991D-F4FA-44C9-A439-F7D2DAE45B1A}"/>
          </ac:picMkLst>
        </pc:picChg>
      </pc:sldChg>
      <pc:sldChg chg="addSp delSp modSp add replId">
        <pc:chgData name="Marcia Soares da Cunha" userId="S::marcia.soares@defesa.gov.br::7decc2ca-c34c-4a6c-b9c3-15f4ec186149" providerId="AD" clId="Web-{62882B2C-F1EB-610A-D67F-612D9E7C4AE5}" dt="2021-07-12T14:54:27.889" v="523" actId="1076"/>
        <pc:sldMkLst>
          <pc:docMk/>
          <pc:sldMk cId="4207370532" sldId="735"/>
        </pc:sldMkLst>
        <pc:spChg chg="add mod">
          <ac:chgData name="Marcia Soares da Cunha" userId="S::marcia.soares@defesa.gov.br::7decc2ca-c34c-4a6c-b9c3-15f4ec186149" providerId="AD" clId="Web-{62882B2C-F1EB-610A-D67F-612D9E7C4AE5}" dt="2021-07-12T14:54:25.546" v="522" actId="20577"/>
          <ac:spMkLst>
            <pc:docMk/>
            <pc:sldMk cId="4207370532" sldId="735"/>
            <ac:spMk id="3" creationId="{6D178CD0-89DF-4C3B-BBBC-9DF140C8A818}"/>
          </ac:spMkLst>
        </pc:spChg>
        <pc:graphicFrameChg chg="del">
          <ac:chgData name="Marcia Soares da Cunha" userId="S::marcia.soares@defesa.gov.br::7decc2ca-c34c-4a6c-b9c3-15f4ec186149" providerId="AD" clId="Web-{62882B2C-F1EB-610A-D67F-612D9E7C4AE5}" dt="2021-07-12T14:47:24.693" v="340"/>
          <ac:graphicFrameMkLst>
            <pc:docMk/>
            <pc:sldMk cId="4207370532" sldId="735"/>
            <ac:graphicFrameMk id="5" creationId="{4B8C865A-C062-4E81-BCB9-21AC7789EAC4}"/>
          </ac:graphicFrameMkLst>
        </pc:graphicFrameChg>
        <pc:picChg chg="add mod">
          <ac:chgData name="Marcia Soares da Cunha" userId="S::marcia.soares@defesa.gov.br::7decc2ca-c34c-4a6c-b9c3-15f4ec186149" providerId="AD" clId="Web-{62882B2C-F1EB-610A-D67F-612D9E7C4AE5}" dt="2021-07-12T14:54:27.889" v="523" actId="1076"/>
          <ac:picMkLst>
            <pc:docMk/>
            <pc:sldMk cId="4207370532" sldId="735"/>
            <ac:picMk id="2" creationId="{86D3D342-057C-40DF-A7B1-CC2B608FF59D}"/>
          </ac:picMkLst>
        </pc:picChg>
        <pc:picChg chg="del">
          <ac:chgData name="Marcia Soares da Cunha" userId="S::marcia.soares@defesa.gov.br::7decc2ca-c34c-4a6c-b9c3-15f4ec186149" providerId="AD" clId="Web-{62882B2C-F1EB-610A-D67F-612D9E7C4AE5}" dt="2021-07-12T14:47:23.365" v="339"/>
          <ac:picMkLst>
            <pc:docMk/>
            <pc:sldMk cId="4207370532" sldId="735"/>
            <ac:picMk id="6" creationId="{2028991D-F4FA-44C9-A439-F7D2DAE45B1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72195-26BA-48F5-9CBA-46A1544A61C2}" type="datetimeFigureOut">
              <a:rPr lang="pt-BR" smtClean="0"/>
              <a:pPr/>
              <a:t>24/09/2021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7283A-F901-4E35-B9C1-459C205913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772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DA928-6437-4583-A1A8-3227C9FF06E8}" type="datetimeFigureOut">
              <a:rPr lang="pt-BR" smtClean="0"/>
              <a:pPr/>
              <a:t>24/09/2021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50815"/>
            <a:ext cx="5438775" cy="38871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CF470-26C7-471C-921D-9F8B8987BE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5364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91745" y="6356350"/>
            <a:ext cx="2133600" cy="365125"/>
          </a:xfrm>
        </p:spPr>
        <p:txBody>
          <a:bodyPr/>
          <a:lstStyle/>
          <a:p>
            <a:fld id="{33DACCFF-C2B3-1D49-9731-9A5DDF3B4B9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5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8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1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6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5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3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2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8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5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84438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/>
              <a:t>Título do slide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ACCFF-C2B3-1D49-9731-9A5DDF3B4B9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5" name="Picture 4" descr="apre-MD-modelo2-interna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1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re-MD-modelo-SG-ab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9" y="0"/>
            <a:ext cx="9141420" cy="6858000"/>
          </a:xfrm>
          <a:prstGeom prst="rect">
            <a:avLst/>
          </a:prstGeom>
        </p:spPr>
      </p:pic>
      <p:sp>
        <p:nvSpPr>
          <p:cNvPr id="9" name="Round Diagonal Corner Rectangle 6"/>
          <p:cNvSpPr/>
          <p:nvPr/>
        </p:nvSpPr>
        <p:spPr>
          <a:xfrm rot="5400000" flipV="1">
            <a:off x="-994668" y="1169632"/>
            <a:ext cx="3701790" cy="1356031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/>
          <p:cNvSpPr txBox="1"/>
          <p:nvPr/>
        </p:nvSpPr>
        <p:spPr>
          <a:xfrm>
            <a:off x="2212257" y="6180197"/>
            <a:ext cx="683946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000" b="1" dirty="0"/>
              <a:t>Horário: 15h às 17h do dia 28 de setembro de 2021</a:t>
            </a:r>
          </a:p>
        </p:txBody>
      </p:sp>
      <p:sp>
        <p:nvSpPr>
          <p:cNvPr id="7" name="Round Diagonal Corner Rectangle 6"/>
          <p:cNvSpPr/>
          <p:nvPr/>
        </p:nvSpPr>
        <p:spPr>
          <a:xfrm flipV="1">
            <a:off x="-1" y="1786855"/>
            <a:ext cx="9141421" cy="249706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178209" y="715652"/>
            <a:ext cx="1356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33796" y="1963497"/>
            <a:ext cx="7595044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 err="1"/>
              <a:t>Comitê</a:t>
            </a:r>
            <a:r>
              <a:rPr lang="en-US" sz="2000" b="1" dirty="0"/>
              <a:t> de </a:t>
            </a:r>
            <a:r>
              <a:rPr lang="en-US" sz="2000" b="1" dirty="0" err="1"/>
              <a:t>Governança</a:t>
            </a:r>
            <a:r>
              <a:rPr lang="en-US" sz="2000" b="1" dirty="0"/>
              <a:t> Digital do MD:</a:t>
            </a:r>
            <a:endParaRPr lang="en-US" sz="2000" b="1" dirty="0">
              <a:cs typeface="Calibri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pt-PT" sz="2000" b="1" dirty="0"/>
              <a:t>Atualizações sobre o Regimento Interno do CGD</a:t>
            </a:r>
            <a:endParaRPr lang="pt-PT" sz="2000" b="1" dirty="0">
              <a:cs typeface="Calibri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2000" b="1" dirty="0"/>
              <a:t>Atualização da Política de Governo Digital (PGD)</a:t>
            </a:r>
            <a:endParaRPr lang="pt-BR" sz="2000" b="1" dirty="0">
              <a:cs typeface="Calibri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pt-PT" sz="2000" b="1" dirty="0"/>
              <a:t>Aprovar/Deliberar a 1ª Revisão do PDTIC 2020-2023</a:t>
            </a:r>
            <a:r>
              <a:rPr lang="en-US" sz="2000" b="1" dirty="0"/>
              <a:t> </a:t>
            </a:r>
            <a:endParaRPr lang="en-US" sz="2000" b="1" dirty="0">
              <a:cs typeface="Calibri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2000" b="1" dirty="0"/>
              <a:t>Atualização sobre os Planos vigentes, relacionados à PGD no MD</a:t>
            </a:r>
            <a:endParaRPr lang="pt-BR" sz="2000" b="1" dirty="0">
              <a:cs typeface="Calibri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pt-PT" sz="2000" b="1" dirty="0"/>
              <a:t>Atualização sobre o Projeto Estratégico Aperfeiçoamento da Infraestrutura de TIC</a:t>
            </a:r>
            <a:endParaRPr lang="pt-BR" sz="2000" b="1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223DC277-FEA5-4D81-A382-A0FC9CA3C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23" y="2226693"/>
            <a:ext cx="1344283" cy="837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63329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A62CB7-5ED8-4408-A9F0-7715AC327705}"/>
              </a:ext>
            </a:extLst>
          </p:cNvPr>
          <p:cNvSpPr txBox="1"/>
          <p:nvPr/>
        </p:nvSpPr>
        <p:spPr>
          <a:xfrm>
            <a:off x="554966" y="2011980"/>
            <a:ext cx="8206595" cy="36625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pt-BR" sz="2300" b="1" dirty="0">
                <a:ea typeface="+mn-lt"/>
                <a:cs typeface="+mn-lt"/>
              </a:rPr>
              <a:t>Revisar Portaria Normativa nº 057 de 21/09/2016, que implantou a Política de Governança de TI;</a:t>
            </a:r>
          </a:p>
          <a:p>
            <a:pPr>
              <a:spcAft>
                <a:spcPts val="600"/>
              </a:spcAft>
            </a:pPr>
            <a:endParaRPr lang="pt-BR" sz="2300" b="1" dirty="0">
              <a:ea typeface="+mn-lt"/>
              <a:cs typeface="+mn-lt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pt-BR" sz="2300" b="1" dirty="0">
                <a:ea typeface="+mn-lt"/>
                <a:cs typeface="+mn-lt"/>
              </a:rPr>
              <a:t>Revisar Portaria nº 054 GM-MD, de 29/06/2020, que instituiu o CGD atual;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endParaRPr lang="pt-BR" sz="2300" b="1" dirty="0">
              <a:ea typeface="+mn-lt"/>
              <a:cs typeface="+mn-lt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pt-BR" sz="2300" b="1" dirty="0">
                <a:ea typeface="+mn-lt"/>
                <a:cs typeface="+mn-lt"/>
              </a:rPr>
              <a:t>Adequar o </a:t>
            </a:r>
            <a:r>
              <a:rPr lang="pt-BR" sz="2300" b="1" dirty="0" err="1">
                <a:ea typeface="+mn-lt"/>
                <a:cs typeface="+mn-lt"/>
              </a:rPr>
              <a:t>Reg</a:t>
            </a:r>
            <a:r>
              <a:rPr lang="pt-BR" sz="2300" b="1" dirty="0">
                <a:ea typeface="+mn-lt"/>
                <a:cs typeface="+mn-lt"/>
              </a:rPr>
              <a:t> Interno após a atualizações dos normativos acima elencados.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endParaRPr lang="pt-BR" sz="2300" b="1" dirty="0">
              <a:ea typeface="+mn-lt"/>
              <a:cs typeface="+mn-lt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0A9F3D7E-345B-45E3-8D2D-6910D979B8CD}"/>
              </a:ext>
            </a:extLst>
          </p:cNvPr>
          <p:cNvSpPr/>
          <p:nvPr/>
        </p:nvSpPr>
        <p:spPr>
          <a:xfrm flipV="1">
            <a:off x="330085" y="267318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D8BD35E-B076-4F29-8C2B-E2D5AB748148}"/>
              </a:ext>
            </a:extLst>
          </p:cNvPr>
          <p:cNvSpPr txBox="1"/>
          <p:nvPr/>
        </p:nvSpPr>
        <p:spPr>
          <a:xfrm>
            <a:off x="330085" y="298791"/>
            <a:ext cx="84403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Atualizações sobre o Regimento Interno do CGD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C13D52C-BD18-4527-B919-9A3B33F3A149}"/>
              </a:ext>
            </a:extLst>
          </p:cNvPr>
          <p:cNvSpPr/>
          <p:nvPr/>
        </p:nvSpPr>
        <p:spPr>
          <a:xfrm>
            <a:off x="1725764" y="1163844"/>
            <a:ext cx="6096000" cy="5078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defTabSz="457223">
              <a:defRPr/>
            </a:pPr>
            <a:r>
              <a:rPr lang="pt-BR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PRÓXIMOS PASSOS</a:t>
            </a:r>
          </a:p>
        </p:txBody>
      </p:sp>
    </p:spTree>
    <p:extLst>
      <p:ext uri="{BB962C8B-B14F-4D97-AF65-F5344CB8AC3E}">
        <p14:creationId xmlns:p14="http://schemas.microsoft.com/office/powerpoint/2010/main" val="3368082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">
            <a:extLst>
              <a:ext uri="{FF2B5EF4-FFF2-40B4-BE49-F238E27FC236}">
                <a16:creationId xmlns:a16="http://schemas.microsoft.com/office/drawing/2014/main" id="{149BB97A-A7A4-4B3F-923F-9F6B5FDB242D}"/>
              </a:ext>
            </a:extLst>
          </p:cNvPr>
          <p:cNvSpPr/>
          <p:nvPr/>
        </p:nvSpPr>
        <p:spPr bwMode="auto">
          <a:xfrm>
            <a:off x="1366582" y="4867099"/>
            <a:ext cx="2857500" cy="54411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35">
              <a:defRPr/>
            </a:pPr>
            <a:r>
              <a:rPr lang="pt-BR" sz="1200" b="1" dirty="0">
                <a:solidFill>
                  <a:prstClr val="white"/>
                </a:solidFill>
                <a:latin typeface="Bahnschrift" panose="020B0502040204020203" pitchFamily="34" charset="0"/>
              </a:rPr>
              <a:t>Comitê de Gestão de TIC </a:t>
            </a:r>
          </a:p>
          <a:p>
            <a:pPr algn="ctr" defTabSz="685835">
              <a:defRPr/>
            </a:pPr>
            <a:r>
              <a:rPr lang="pt-BR" sz="1200" b="1" dirty="0">
                <a:solidFill>
                  <a:prstClr val="white"/>
                </a:solidFill>
                <a:latin typeface="Bahnschrift" panose="020B0502040204020203" pitchFamily="34" charset="0"/>
              </a:rPr>
              <a:t>do Ministério da Defesa</a:t>
            </a:r>
          </a:p>
        </p:txBody>
      </p:sp>
      <p:grpSp>
        <p:nvGrpSpPr>
          <p:cNvPr id="81923" name="Agrupar 4">
            <a:extLst>
              <a:ext uri="{FF2B5EF4-FFF2-40B4-BE49-F238E27FC236}">
                <a16:creationId xmlns:a16="http://schemas.microsoft.com/office/drawing/2014/main" id="{ADA77B0A-3FB9-42CD-A80A-898A0C6E20FD}"/>
              </a:ext>
            </a:extLst>
          </p:cNvPr>
          <p:cNvGrpSpPr>
            <a:grpSpLocks/>
          </p:cNvGrpSpPr>
          <p:nvPr/>
        </p:nvGrpSpPr>
        <p:grpSpPr bwMode="auto">
          <a:xfrm>
            <a:off x="3826207" y="3379409"/>
            <a:ext cx="3812567" cy="2031805"/>
            <a:chOff x="5610754" y="3603184"/>
            <a:chExt cx="5083422" cy="2708132"/>
          </a:xfrm>
        </p:grpSpPr>
        <p:sp>
          <p:nvSpPr>
            <p:cNvPr id="15" name="Retângulo de cantos arredondados 1">
              <a:extLst>
                <a:ext uri="{FF2B5EF4-FFF2-40B4-BE49-F238E27FC236}">
                  <a16:creationId xmlns:a16="http://schemas.microsoft.com/office/drawing/2014/main" id="{B098D052-F64D-41C3-8CA2-C435EB93ED14}"/>
                </a:ext>
              </a:extLst>
            </p:cNvPr>
            <p:cNvSpPr/>
            <p:nvPr/>
          </p:nvSpPr>
          <p:spPr bwMode="auto">
            <a:xfrm>
              <a:off x="7087377" y="5586080"/>
              <a:ext cx="3606799" cy="725236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35">
                <a:defRPr/>
              </a:pPr>
              <a:r>
                <a:rPr lang="pt-BR" sz="1200" b="1" dirty="0">
                  <a:solidFill>
                    <a:prstClr val="white"/>
                  </a:solidFill>
                  <a:latin typeface="Bahnschrift" panose="020B0502040204020203" pitchFamily="34" charset="0"/>
                </a:rPr>
                <a:t>Comitê de Governança Digital</a:t>
              </a:r>
            </a:p>
          </p:txBody>
        </p:sp>
        <p:pic>
          <p:nvPicPr>
            <p:cNvPr id="81934" name="Imagem 9">
              <a:extLst>
                <a:ext uri="{FF2B5EF4-FFF2-40B4-BE49-F238E27FC236}">
                  <a16:creationId xmlns:a16="http://schemas.microsoft.com/office/drawing/2014/main" id="{60C0FBC4-9103-4911-B31D-9F5F73AA1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0754" y="3603184"/>
              <a:ext cx="1470305" cy="1470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26" name="Imagem 5">
            <a:extLst>
              <a:ext uri="{FF2B5EF4-FFF2-40B4-BE49-F238E27FC236}">
                <a16:creationId xmlns:a16="http://schemas.microsoft.com/office/drawing/2014/main" id="{D39B8AA1-5361-4A50-A2DF-BF7804090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9"/>
          <a:stretch>
            <a:fillRect/>
          </a:stretch>
        </p:blipFill>
        <p:spPr bwMode="auto">
          <a:xfrm>
            <a:off x="1900604" y="1844491"/>
            <a:ext cx="1574091" cy="109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tângulo de cantos arredondados 1">
            <a:extLst>
              <a:ext uri="{FF2B5EF4-FFF2-40B4-BE49-F238E27FC236}">
                <a16:creationId xmlns:a16="http://schemas.microsoft.com/office/drawing/2014/main" id="{1FF49FA6-EB00-483D-8BDF-16720750B73E}"/>
              </a:ext>
            </a:extLst>
          </p:cNvPr>
          <p:cNvSpPr/>
          <p:nvPr/>
        </p:nvSpPr>
        <p:spPr bwMode="auto">
          <a:xfrm>
            <a:off x="1772837" y="1142877"/>
            <a:ext cx="1794272" cy="54411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35">
              <a:defRPr/>
            </a:pPr>
            <a:r>
              <a:rPr lang="pt-BR" sz="1200" b="1" dirty="0">
                <a:solidFill>
                  <a:prstClr val="white"/>
                </a:solidFill>
                <a:latin typeface="Bahnschrift" panose="020B0502040204020203" pitchFamily="34" charset="0"/>
              </a:rPr>
              <a:t>Comitê de Governança </a:t>
            </a:r>
          </a:p>
          <a:p>
            <a:pPr algn="ctr" defTabSz="685835">
              <a:defRPr/>
            </a:pPr>
            <a:r>
              <a:rPr lang="pt-BR" sz="1200" b="1" dirty="0">
                <a:solidFill>
                  <a:prstClr val="white"/>
                </a:solidFill>
                <a:latin typeface="Bahnschrift" panose="020B0502040204020203" pitchFamily="34" charset="0"/>
              </a:rPr>
              <a:t>do Ministério da Defesa</a:t>
            </a:r>
          </a:p>
        </p:txBody>
      </p:sp>
      <p:sp>
        <p:nvSpPr>
          <p:cNvPr id="28" name="Retângulo de cantos arredondados 1">
            <a:extLst>
              <a:ext uri="{FF2B5EF4-FFF2-40B4-BE49-F238E27FC236}">
                <a16:creationId xmlns:a16="http://schemas.microsoft.com/office/drawing/2014/main" id="{7FCDE08F-F541-4B9D-B41E-160C4C669F8C}"/>
              </a:ext>
            </a:extLst>
          </p:cNvPr>
          <p:cNvSpPr/>
          <p:nvPr/>
        </p:nvSpPr>
        <p:spPr bwMode="auto">
          <a:xfrm>
            <a:off x="5208921" y="1127432"/>
            <a:ext cx="1794272" cy="54411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35">
              <a:defRPr/>
            </a:pPr>
            <a:r>
              <a:rPr lang="pt-BR" sz="1200" b="1" dirty="0">
                <a:solidFill>
                  <a:prstClr val="white"/>
                </a:solidFill>
                <a:latin typeface="Bahnschrift" panose="020B0502040204020203" pitchFamily="34" charset="0"/>
              </a:rPr>
              <a:t>Secretaria de Governo Digital do Ministério da Economia</a:t>
            </a:r>
          </a:p>
        </p:txBody>
      </p:sp>
      <p:sp>
        <p:nvSpPr>
          <p:cNvPr id="6" name="Seta: de Cima para Baixo 5">
            <a:extLst>
              <a:ext uri="{FF2B5EF4-FFF2-40B4-BE49-F238E27FC236}">
                <a16:creationId xmlns:a16="http://schemas.microsoft.com/office/drawing/2014/main" id="{9B09A12C-78BC-411B-AB14-B5F0843DEF44}"/>
              </a:ext>
            </a:extLst>
          </p:cNvPr>
          <p:cNvSpPr/>
          <p:nvPr/>
        </p:nvSpPr>
        <p:spPr>
          <a:xfrm rot="2507540" flipH="1">
            <a:off x="4899894" y="2858368"/>
            <a:ext cx="226219" cy="41115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50"/>
          </a:p>
        </p:txBody>
      </p:sp>
      <p:sp>
        <p:nvSpPr>
          <p:cNvPr id="29" name="Seta: de Cima para Baixo 28">
            <a:extLst>
              <a:ext uri="{FF2B5EF4-FFF2-40B4-BE49-F238E27FC236}">
                <a16:creationId xmlns:a16="http://schemas.microsoft.com/office/drawing/2014/main" id="{0DAA8134-068D-4BD8-B2F2-361EAB6B4363}"/>
              </a:ext>
            </a:extLst>
          </p:cNvPr>
          <p:cNvSpPr/>
          <p:nvPr/>
        </p:nvSpPr>
        <p:spPr>
          <a:xfrm rot="19311329" flipH="1">
            <a:off x="3799512" y="2821358"/>
            <a:ext cx="227409" cy="44894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50"/>
          </a:p>
        </p:txBody>
      </p:sp>
      <p:pic>
        <p:nvPicPr>
          <p:cNvPr id="81931" name="Imagem 29" descr="Texto, Carta&#10;&#10;Descrição gerada automaticamente">
            <a:extLst>
              <a:ext uri="{FF2B5EF4-FFF2-40B4-BE49-F238E27FC236}">
                <a16:creationId xmlns:a16="http://schemas.microsoft.com/office/drawing/2014/main" id="{4131A13D-291F-442A-B9AD-1ED266D2A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578" y="3115927"/>
            <a:ext cx="1073434" cy="15209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2" name="Imagem 30" descr="Interface gráfica do usuário, Texto, Aplicativo, Carta&#10;&#10;Descrição gerada automaticamente">
            <a:extLst>
              <a:ext uri="{FF2B5EF4-FFF2-40B4-BE49-F238E27FC236}">
                <a16:creationId xmlns:a16="http://schemas.microsoft.com/office/drawing/2014/main" id="{4E26BB95-D48A-452C-9B96-34274D3FA6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142" y="3386267"/>
            <a:ext cx="1633323" cy="993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879CB2A2-A4E2-47C2-AC45-1BED9DDC0EF4}"/>
              </a:ext>
            </a:extLst>
          </p:cNvPr>
          <p:cNvSpPr/>
          <p:nvPr/>
        </p:nvSpPr>
        <p:spPr>
          <a:xfrm>
            <a:off x="1293337" y="665204"/>
            <a:ext cx="6096000" cy="5078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defTabSz="457223">
              <a:defRPr/>
            </a:pPr>
            <a:r>
              <a:rPr lang="pt-B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POSSIBILIDADE EM ESTUDO</a:t>
            </a:r>
          </a:p>
        </p:txBody>
      </p:sp>
      <p:pic>
        <p:nvPicPr>
          <p:cNvPr id="21" name="Imagem 2" descr="Linha do tempo&#10;&#10;Descrição gerada automaticamente">
            <a:extLst>
              <a:ext uri="{FF2B5EF4-FFF2-40B4-BE49-F238E27FC236}">
                <a16:creationId xmlns:a16="http://schemas.microsoft.com/office/drawing/2014/main" id="{3F266AC5-E78A-49ED-9E4C-4D40AF453C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0141" y="5641400"/>
            <a:ext cx="770382" cy="10871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" name="Imagem 5">
            <a:extLst>
              <a:ext uri="{FF2B5EF4-FFF2-40B4-BE49-F238E27FC236}">
                <a16:creationId xmlns:a16="http://schemas.microsoft.com/office/drawing/2014/main" id="{C7834BE0-6106-40FD-9383-DEEC69FB8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9"/>
          <a:stretch>
            <a:fillRect/>
          </a:stretch>
        </p:blipFill>
        <p:spPr bwMode="auto">
          <a:xfrm>
            <a:off x="5330383" y="1809986"/>
            <a:ext cx="1574091" cy="109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AD4C435-3901-4F96-93CF-2113A7A110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8921" y="5692483"/>
            <a:ext cx="706668" cy="920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3A1564B5-4D30-474F-9CE1-395359345E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9123" y="5641400"/>
            <a:ext cx="1135626" cy="8698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D0F0ABF-ECDF-4ED6-A803-E04E1F6E56BD}"/>
              </a:ext>
            </a:extLst>
          </p:cNvPr>
          <p:cNvSpPr txBox="1"/>
          <p:nvPr/>
        </p:nvSpPr>
        <p:spPr>
          <a:xfrm>
            <a:off x="1457336" y="5824902"/>
            <a:ext cx="74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PDTIC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B23C0696-9B66-4F5F-A4A6-2378218661E2}"/>
              </a:ext>
            </a:extLst>
          </p:cNvPr>
          <p:cNvSpPr txBox="1"/>
          <p:nvPr/>
        </p:nvSpPr>
        <p:spPr>
          <a:xfrm>
            <a:off x="4391243" y="5824667"/>
            <a:ext cx="588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PDA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769F7E01-74EF-4347-9EE0-4D84B43F3CFB}"/>
              </a:ext>
            </a:extLst>
          </p:cNvPr>
          <p:cNvSpPr txBox="1"/>
          <p:nvPr/>
        </p:nvSpPr>
        <p:spPr>
          <a:xfrm>
            <a:off x="7638774" y="5783595"/>
            <a:ext cx="567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PTD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A531A14F-D745-4501-8818-EDF1C5B631A8}"/>
              </a:ext>
            </a:extLst>
          </p:cNvPr>
          <p:cNvSpPr txBox="1"/>
          <p:nvPr/>
        </p:nvSpPr>
        <p:spPr>
          <a:xfrm>
            <a:off x="6947889" y="3379410"/>
            <a:ext cx="1957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PN que atualiza a Política de </a:t>
            </a:r>
            <a:r>
              <a:rPr lang="pt-BR" b="1" dirty="0" err="1"/>
              <a:t>Gov</a:t>
            </a:r>
            <a:r>
              <a:rPr lang="pt-BR" b="1" dirty="0"/>
              <a:t> Digital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A73FCFD9-DDA8-493B-87CB-AD8A5FBCEB54}"/>
              </a:ext>
            </a:extLst>
          </p:cNvPr>
          <p:cNvSpPr txBox="1"/>
          <p:nvPr/>
        </p:nvSpPr>
        <p:spPr>
          <a:xfrm>
            <a:off x="144727" y="3061555"/>
            <a:ext cx="1684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Resolução do CG-MD que cria o Comitê de Gestão de TIC</a:t>
            </a:r>
          </a:p>
        </p:txBody>
      </p:sp>
      <p:cxnSp>
        <p:nvCxnSpPr>
          <p:cNvPr id="10" name="Conector: Angulado 9">
            <a:extLst>
              <a:ext uri="{FF2B5EF4-FFF2-40B4-BE49-F238E27FC236}">
                <a16:creationId xmlns:a16="http://schemas.microsoft.com/office/drawing/2014/main" id="{24EA157E-C778-4D17-85E6-D18532BDD980}"/>
              </a:ext>
            </a:extLst>
          </p:cNvPr>
          <p:cNvCxnSpPr>
            <a:stCxn id="81934" idx="2"/>
            <a:endCxn id="15" idx="0"/>
          </p:cNvCxnSpPr>
          <p:nvPr/>
        </p:nvCxnSpPr>
        <p:spPr>
          <a:xfrm rot="16200000" flipH="1">
            <a:off x="5139823" y="3720697"/>
            <a:ext cx="384150" cy="190865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: Angulado 11">
            <a:extLst>
              <a:ext uri="{FF2B5EF4-FFF2-40B4-BE49-F238E27FC236}">
                <a16:creationId xmlns:a16="http://schemas.microsoft.com/office/drawing/2014/main" id="{E451E289-DBCE-4897-93AA-557B71D5E1A3}"/>
              </a:ext>
            </a:extLst>
          </p:cNvPr>
          <p:cNvCxnSpPr>
            <a:stCxn id="81934" idx="2"/>
            <a:endCxn id="16" idx="0"/>
          </p:cNvCxnSpPr>
          <p:nvPr/>
        </p:nvCxnSpPr>
        <p:spPr>
          <a:xfrm rot="5400000">
            <a:off x="3394377" y="3883903"/>
            <a:ext cx="384151" cy="158224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FA0D5519-35EB-4468-98CD-9D935610F8E5}"/>
              </a:ext>
            </a:extLst>
          </p:cNvPr>
          <p:cNvSpPr txBox="1"/>
          <p:nvPr/>
        </p:nvSpPr>
        <p:spPr>
          <a:xfrm>
            <a:off x="205371" y="154047"/>
            <a:ext cx="84403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Atualizações sobre o Regimento Interno do CGD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4817033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541455"/>
            <a:ext cx="8427494" cy="4559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Abertura dos trabalhos 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Atualizações sobre o Regimento Interno do CGD</a:t>
            </a:r>
            <a:endParaRPr lang="pt-BR" sz="2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Aprovar/Deliberar a 1ª Revisão do PDTIC 2020-2023</a:t>
            </a:r>
            <a:endParaRPr lang="pt-BR" sz="2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Atualização da Política de Governo Digital (PGD)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pt-PT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Plano de Transformação Digital (PTD) e; </a:t>
            </a:r>
            <a:r>
              <a:rPr lang="pt-BR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 </a:t>
            </a:r>
            <a:endParaRPr lang="pt-BR" sz="19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pt-PT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Plano de Dados Abertos (PDA).</a:t>
            </a:r>
            <a:r>
              <a:rPr lang="pt-BR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 </a:t>
            </a:r>
            <a:endParaRPr lang="pt-BR" sz="19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Atualização sobre o Projeto Estratégico Aperfeiçoamento da Infraestrutura de TIC</a:t>
            </a:r>
            <a:endParaRPr lang="pt-BR" sz="2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Assuntos Diversos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Encerramento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42812" y="6446204"/>
            <a:ext cx="3241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1050"/>
              <a:t>Fonte: Processo SEI nº </a:t>
            </a:r>
            <a:r>
              <a:rPr lang="pt-BR" sz="1050" b="1"/>
              <a:t>60586.000245/2021-68</a:t>
            </a:r>
          </a:p>
        </p:txBody>
      </p:sp>
    </p:spTree>
    <p:extLst>
      <p:ext uri="{BB962C8B-B14F-4D97-AF65-F5344CB8AC3E}">
        <p14:creationId xmlns:p14="http://schemas.microsoft.com/office/powerpoint/2010/main" val="793835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08113" y="490103"/>
            <a:ext cx="8577469" cy="643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P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Aprovar/Deliberar a 1ª Revisão do PDTIC 2020-2023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 </a:t>
            </a:r>
            <a:endParaRPr lang="pt-BR" dirty="0">
              <a:ea typeface="+mj-ea"/>
              <a:cs typeface="+mj-cs"/>
            </a:endParaRPr>
          </a:p>
        </p:txBody>
      </p:sp>
      <p:pic>
        <p:nvPicPr>
          <p:cNvPr id="2" name="Imagem 2" descr="Linha do tempo&#10;&#10;Descrição gerada automaticamente">
            <a:extLst>
              <a:ext uri="{FF2B5EF4-FFF2-40B4-BE49-F238E27FC236}">
                <a16:creationId xmlns:a16="http://schemas.microsoft.com/office/drawing/2014/main" id="{88ED5B94-7F74-4DE7-A31A-264EFECDB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948" y="1546199"/>
            <a:ext cx="3091070" cy="43619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541455"/>
            <a:ext cx="8427494" cy="4559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Abertura dos trabalhos 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Atualizações sobre o Regimento Interno do CGD</a:t>
            </a:r>
            <a:endParaRPr lang="pt-BR" sz="2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Aprovar/Deliberar a 1ª Revisão do PDTIC 2020-2023</a:t>
            </a:r>
            <a:endParaRPr lang="pt-BR" sz="2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Atualização da Política de Governo Digital (PGD)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pt-PT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Plano de Transformação Digital (PTD) e; </a:t>
            </a:r>
            <a:r>
              <a:rPr lang="pt-BR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 </a:t>
            </a:r>
            <a:endParaRPr lang="pt-BR" sz="19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pt-PT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Plano de Dados Abertos (PDA).</a:t>
            </a:r>
            <a:r>
              <a:rPr lang="pt-BR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 </a:t>
            </a:r>
            <a:endParaRPr lang="pt-BR" sz="19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Atualização sobre o Projeto Estratégico Aperfeiçoamento da Infraestrutura de TIC</a:t>
            </a:r>
            <a:endParaRPr lang="pt-BR" sz="2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Assuntos Diversos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Encerramento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42812" y="6446204"/>
            <a:ext cx="3241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1050"/>
              <a:t>Fonte: Processo SEI nº </a:t>
            </a:r>
            <a:r>
              <a:rPr lang="pt-BR" sz="1050" b="1"/>
              <a:t>60586.000245/2021-68</a:t>
            </a:r>
          </a:p>
        </p:txBody>
      </p:sp>
    </p:spTree>
    <p:extLst>
      <p:ext uri="{BB962C8B-B14F-4D97-AF65-F5344CB8AC3E}">
        <p14:creationId xmlns:p14="http://schemas.microsoft.com/office/powerpoint/2010/main" val="2908184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98174" y="490103"/>
            <a:ext cx="8587408" cy="643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Atualização da Política de Governo Digital (PGD)</a:t>
            </a:r>
            <a:endParaRPr lang="pt-BR" sz="3200" dirty="0">
              <a:solidFill>
                <a:srgbClr val="000000"/>
              </a:solidFill>
              <a:ea typeface="+mj-ea"/>
              <a:cs typeface="Calibri"/>
            </a:endParaRP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96468CA5-2004-4E9F-87F5-050ED0E95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8" y="1143890"/>
            <a:ext cx="8427494" cy="500635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Plano de Transformação Digital (PTD)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t-PT" sz="2300" b="1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Oriundo do Decreto 10.332/2020 que definiu a Estratégia de Governo Digital.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t-PT" sz="2300" b="1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Escopo (MD e as 3 Forças Armadas)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pt-PT" sz="2300" b="1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Está sendo preparado um novo plano, que deverá ser pactuado ainda em 2021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t-PT" sz="2300" b="1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Projetos Sociais do MD, devem entrar para o próximo PTD.</a:t>
            </a:r>
            <a:endParaRPr lang="pt-BR" sz="2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57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98174" y="490103"/>
            <a:ext cx="8587408" cy="643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Atualização da Política de Governo Digital (PGD)</a:t>
            </a:r>
            <a:endParaRPr lang="pt-BR" sz="3200" dirty="0">
              <a:solidFill>
                <a:srgbClr val="000000"/>
              </a:solidFill>
              <a:ea typeface="+mj-ea"/>
              <a:cs typeface="Calibri"/>
            </a:endParaRP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9B24CE6B-0E3C-47AE-A96E-4D75CC15A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8" y="1143890"/>
            <a:ext cx="8427494" cy="500635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Plano de Dados Abertos (PDA)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t-PT" sz="2300" b="1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Oriundo do Decreto 8.777/2016 que definiu a Política de Dados Abertos.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t-PT" sz="2300" b="1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Escopo (Todas as áreas do MD)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endParaRPr lang="pt-PT" sz="2300" b="1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Existe um plano vigente, que será revisado/atualizado em 2022.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t-PT" sz="2300" b="1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Nos próximos meses novas bases serão disponibilizadas, totalizando 19 bases compartilhadas.</a:t>
            </a:r>
            <a:endParaRPr lang="pt-BR" sz="2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t-BR" sz="2300" b="1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6703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541455"/>
            <a:ext cx="8427494" cy="4559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Abertura dos trabalhos 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Atualizações sobre o Regimento Interno do CGD</a:t>
            </a:r>
            <a:endParaRPr lang="pt-BR" sz="2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Aprovar/Deliberar a 1ª Revisão do PDTIC 2020-2023</a:t>
            </a:r>
            <a:endParaRPr lang="pt-BR" sz="2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Atualização da Política de Governo Digital (PGD)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pt-PT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Plano de Transformação Digital (PTD) e; </a:t>
            </a:r>
            <a:r>
              <a:rPr lang="pt-BR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 </a:t>
            </a:r>
            <a:endParaRPr lang="pt-BR" sz="19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pt-PT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Plano de Dados Abertos (PDA).</a:t>
            </a:r>
            <a:r>
              <a:rPr lang="pt-BR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 </a:t>
            </a:r>
            <a:endParaRPr lang="pt-BR" sz="19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Atualização sobre o Projeto Estratégico Aperfeiçoamento da Infraestrutura de TIC</a:t>
            </a:r>
            <a:endParaRPr lang="pt-BR" sz="2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Assuntos Diversos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Encerramento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42812" y="6446204"/>
            <a:ext cx="3241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1050"/>
              <a:t>Fonte: Processo SEI nº </a:t>
            </a:r>
            <a:r>
              <a:rPr lang="pt-BR" sz="1050" b="1"/>
              <a:t>60586.000245/2021-68</a:t>
            </a:r>
          </a:p>
        </p:txBody>
      </p:sp>
    </p:spTree>
    <p:extLst>
      <p:ext uri="{BB962C8B-B14F-4D97-AF65-F5344CB8AC3E}">
        <p14:creationId xmlns:p14="http://schemas.microsoft.com/office/powerpoint/2010/main" val="4242075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flipV="1">
            <a:off x="259306" y="413137"/>
            <a:ext cx="8625387" cy="81668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58418" y="500043"/>
            <a:ext cx="8627163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PT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Atualização sobre o Projeto Estratégico Aperfeiçoamento da </a:t>
            </a:r>
            <a:endParaRPr lang="pt-BR" sz="1200" dirty="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spcBef>
                <a:spcPct val="0"/>
              </a:spcBef>
              <a:defRPr/>
            </a:pPr>
            <a:r>
              <a:rPr lang="pt-PT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Infraestrutura </a:t>
            </a:r>
            <a:r>
              <a:rPr kumimoji="0" lang="pt-P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lt"/>
                <a:cs typeface="+mn-lt"/>
              </a:rPr>
              <a:t>de </a:t>
            </a:r>
            <a:r>
              <a:rPr lang="pt-PT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TIC</a:t>
            </a:r>
            <a:endParaRPr lang="pt-BR" sz="1200">
              <a:solidFill>
                <a:srgbClr val="000000"/>
              </a:solidFill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5405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541455"/>
            <a:ext cx="8427494" cy="4559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Abertura dos trabalhos 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Atualizações sobre o Regimento Interno do CGD</a:t>
            </a:r>
            <a:endParaRPr lang="pt-BR" sz="2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Aprovar/Deliberar a 1ª Revisão do PDTIC 2020-2023</a:t>
            </a:r>
            <a:endParaRPr lang="pt-BR" sz="2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Atualização da Política de Governo Digital (PGD)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pt-PT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Plano de Transformação Digital (PTD) e; </a:t>
            </a:r>
            <a:r>
              <a:rPr lang="pt-BR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 </a:t>
            </a:r>
            <a:endParaRPr lang="pt-BR" sz="19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pt-PT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Plano de Dados Abertos (PDA).</a:t>
            </a:r>
            <a:r>
              <a:rPr lang="pt-BR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 </a:t>
            </a:r>
            <a:endParaRPr lang="pt-BR" sz="19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Atualização sobre o Projeto Estratégico Aperfeiçoamento da Infraestrutura de TIC</a:t>
            </a:r>
            <a:endParaRPr lang="pt-BR" sz="2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Assuntos Diversos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Encerramento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42812" y="6446204"/>
            <a:ext cx="3241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1050"/>
              <a:t>Fonte: Processo SEI nº </a:t>
            </a:r>
            <a:r>
              <a:rPr lang="pt-BR" sz="1050" b="1"/>
              <a:t>60586.000245/2021-68</a:t>
            </a:r>
          </a:p>
        </p:txBody>
      </p:sp>
    </p:spTree>
    <p:extLst>
      <p:ext uri="{BB962C8B-B14F-4D97-AF65-F5344CB8AC3E}">
        <p14:creationId xmlns:p14="http://schemas.microsoft.com/office/powerpoint/2010/main" val="3728582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541455"/>
            <a:ext cx="8427494" cy="4559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Abertura dos trabalhos 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Atualizações sobre o Regimento Interno do CGD</a:t>
            </a:r>
            <a:endParaRPr lang="pt-BR" sz="2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Aprovar/Deliberar a 1ª Revisão do PDTIC 2020-2023</a:t>
            </a:r>
            <a:endParaRPr lang="pt-BR" sz="2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Atualização da Política de Governo Digital (PGD)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pt-PT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Plano de Transformação Digital (PTD) e; </a:t>
            </a:r>
            <a:r>
              <a:rPr lang="pt-BR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 </a:t>
            </a:r>
            <a:endParaRPr lang="pt-BR" sz="19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pt-PT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Plano de Dados Abertos (PDA).</a:t>
            </a:r>
            <a:r>
              <a:rPr lang="pt-BR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 </a:t>
            </a:r>
            <a:endParaRPr lang="pt-BR" sz="19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Atualização sobre o Projeto Estratégico Aperfeiçoamento da Infraestrutura de TIC</a:t>
            </a:r>
            <a:endParaRPr lang="pt-BR" sz="2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Assuntos Diversos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Encerramento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42812" y="6446204"/>
            <a:ext cx="3241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1050"/>
              <a:t>Fonte: Processo SEI nº </a:t>
            </a:r>
            <a:r>
              <a:rPr lang="pt-BR" sz="1050" b="1"/>
              <a:t>60586.000245/2021-68</a:t>
            </a:r>
          </a:p>
        </p:txBody>
      </p:sp>
    </p:spTree>
    <p:extLst>
      <p:ext uri="{BB962C8B-B14F-4D97-AF65-F5344CB8AC3E}">
        <p14:creationId xmlns:p14="http://schemas.microsoft.com/office/powerpoint/2010/main" val="1771336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57200" y="500042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Assuntos Diversos:</a:t>
            </a:r>
          </a:p>
        </p:txBody>
      </p:sp>
      <p:sp>
        <p:nvSpPr>
          <p:cNvPr id="2" name="Retângulo 1"/>
          <p:cNvSpPr/>
          <p:nvPr/>
        </p:nvSpPr>
        <p:spPr>
          <a:xfrm>
            <a:off x="450768" y="1399941"/>
            <a:ext cx="8337248" cy="38942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spcAft>
                <a:spcPts val="600"/>
              </a:spcAft>
            </a:pPr>
            <a:endParaRPr lang="pt-BR" sz="28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Aft>
                <a:spcPts val="600"/>
              </a:spcAft>
            </a:pPr>
            <a:r>
              <a:rPr lang="pt-BR" sz="3600" b="1">
                <a:solidFill>
                  <a:schemeClr val="tx1">
                    <a:lumMod val="75000"/>
                    <a:lumOff val="25000"/>
                  </a:schemeClr>
                </a:solidFill>
              </a:rPr>
              <a:t>Dúvidas e sugestões</a:t>
            </a:r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B74983B1-EC61-4013-9652-DD9185599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834" y="2779143"/>
            <a:ext cx="2038709" cy="2737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1662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541455"/>
            <a:ext cx="8427494" cy="4559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Abertura dos trabalhos 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Atualizações sobre o Regimento Interno do CGD</a:t>
            </a:r>
            <a:endParaRPr lang="pt-BR" sz="2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Aprovar/Deliberar a 1ª Revisão do PDTIC 2020-2023</a:t>
            </a:r>
            <a:endParaRPr lang="pt-BR" sz="2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Atualização da Política de Governo Digital (PGD)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pt-PT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Plano de Transformação Digital (PTD) e; </a:t>
            </a:r>
            <a:r>
              <a:rPr lang="pt-BR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 </a:t>
            </a:r>
            <a:endParaRPr lang="pt-BR" sz="19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pt-PT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Plano de Dados Abertos (PDA).</a:t>
            </a:r>
            <a:r>
              <a:rPr lang="pt-BR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 </a:t>
            </a:r>
            <a:endParaRPr lang="pt-BR" sz="19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Atualização sobre o Projeto Estratégico Aperfeiçoamento da Infraestrutura de TIC</a:t>
            </a:r>
            <a:endParaRPr lang="pt-BR" sz="2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Assuntos Diversos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Encerramento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42812" y="6446204"/>
            <a:ext cx="3241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1050"/>
              <a:t>Fonte: Processo SEI nº </a:t>
            </a:r>
            <a:r>
              <a:rPr lang="pt-BR" sz="1050" b="1"/>
              <a:t>60586.000245/2021-68</a:t>
            </a:r>
          </a:p>
        </p:txBody>
      </p:sp>
    </p:spTree>
    <p:extLst>
      <p:ext uri="{BB962C8B-B14F-4D97-AF65-F5344CB8AC3E}">
        <p14:creationId xmlns:p14="http://schemas.microsoft.com/office/powerpoint/2010/main" val="3478290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34606"/>
            <a:ext cx="8432390" cy="508361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</a:pPr>
            <a:r>
              <a:rPr lang="pt-BR" sz="2300" dirty="0">
                <a:solidFill>
                  <a:srgbClr val="FF0000"/>
                </a:solidFill>
                <a:cs typeface="Calibri"/>
              </a:rPr>
              <a:t>Encaminhamento de </a:t>
            </a:r>
            <a:r>
              <a:rPr lang="pt-BR" sz="2300" b="1" dirty="0">
                <a:solidFill>
                  <a:srgbClr val="FF0000"/>
                </a:solidFill>
                <a:cs typeface="Calibri"/>
              </a:rPr>
              <a:t>links para os membros apreciarem os documentos da reunião, antes da reunião próxima reunião ordinária:</a:t>
            </a:r>
          </a:p>
          <a:p>
            <a:pPr lvl="1">
              <a:spcBef>
                <a:spcPts val="0"/>
              </a:spcBef>
              <a:buFont typeface="Wingdings"/>
              <a:buChar char="Ø"/>
            </a:pPr>
            <a:r>
              <a:rPr lang="pt-BR" sz="1900" dirty="0">
                <a:cs typeface="Calibri"/>
              </a:rPr>
              <a:t>Atualização da Política de Governança Digital (PN 57/2016);</a:t>
            </a:r>
          </a:p>
          <a:p>
            <a:pPr lvl="1">
              <a:spcBef>
                <a:spcPts val="0"/>
              </a:spcBef>
              <a:buFont typeface="Wingdings"/>
              <a:buChar char="Ø"/>
            </a:pPr>
            <a:r>
              <a:rPr lang="pt-BR" sz="1900" dirty="0">
                <a:cs typeface="Calibri"/>
              </a:rPr>
              <a:t>Atualização/Adequação da Instituição do CGD (PN 54/2020); e</a:t>
            </a:r>
          </a:p>
          <a:p>
            <a:pPr lvl="1">
              <a:spcBef>
                <a:spcPts val="0"/>
              </a:spcBef>
              <a:buFont typeface="Wingdings"/>
              <a:buChar char="Ø"/>
            </a:pPr>
            <a:r>
              <a:rPr lang="pt-BR" sz="1900" dirty="0">
                <a:cs typeface="Calibri"/>
              </a:rPr>
              <a:t>Novo Regimento Interno do CGD, alinhado aos instrumentos acima. </a:t>
            </a:r>
          </a:p>
          <a:p>
            <a:pPr>
              <a:spcBef>
                <a:spcPts val="0"/>
              </a:spcBef>
            </a:pPr>
            <a:endParaRPr lang="pt-BR" sz="23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pt-BR" sz="23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pt-BR" sz="2300" b="1" dirty="0">
                <a:solidFill>
                  <a:srgbClr val="FF0000"/>
                </a:solidFill>
              </a:rPr>
              <a:t>Próxima reunião ordinária do CGD: </a:t>
            </a:r>
            <a:r>
              <a:rPr lang="pt-BR" sz="2300" dirty="0">
                <a:solidFill>
                  <a:srgbClr val="FF0000"/>
                </a:solidFill>
              </a:rPr>
              <a:t>(prevista para novembro ou dezembro)</a:t>
            </a:r>
            <a:r>
              <a:rPr lang="pt-BR" sz="2300" b="1" dirty="0">
                <a:solidFill>
                  <a:srgbClr val="FF0000"/>
                </a:solidFill>
              </a:rPr>
              <a:t> </a:t>
            </a:r>
          </a:p>
          <a:p>
            <a:pPr>
              <a:spcBef>
                <a:spcPts val="0"/>
              </a:spcBef>
            </a:pPr>
            <a:r>
              <a:rPr lang="pt-BR" sz="2300" b="1" dirty="0" err="1"/>
              <a:t>Inicío</a:t>
            </a:r>
            <a:r>
              <a:rPr lang="pt-BR" sz="2300" b="1" dirty="0"/>
              <a:t> de </a:t>
            </a:r>
            <a:r>
              <a:rPr lang="pt-BR" sz="2300" dirty="0"/>
              <a:t>Gestões para 2ª revisão do PDTIC - ANO 2021</a:t>
            </a:r>
            <a:endParaRPr lang="pt-BR" sz="2300" b="1" dirty="0">
              <a:cs typeface="Calibri"/>
            </a:endParaRPr>
          </a:p>
          <a:p>
            <a:pPr>
              <a:spcBef>
                <a:spcPts val="0"/>
              </a:spcBef>
            </a:pPr>
            <a:endParaRPr lang="pt-BR" sz="23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pt-BR" sz="2300" b="1" dirty="0">
              <a:solidFill>
                <a:srgbClr val="FF0000"/>
              </a:solidFill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pt-BR" sz="23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pt-BR" sz="230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500042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Encerramento/Encaminhamentos</a:t>
            </a:r>
          </a:p>
        </p:txBody>
      </p:sp>
    </p:spTree>
    <p:extLst>
      <p:ext uri="{BB962C8B-B14F-4D97-AF65-F5344CB8AC3E}">
        <p14:creationId xmlns:p14="http://schemas.microsoft.com/office/powerpoint/2010/main" val="3173428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re-MD-modelo-SG-Fi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97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41540" y="301922"/>
            <a:ext cx="8643153" cy="565092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898" y="369336"/>
            <a:ext cx="8493671" cy="4618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Abertura dos trabalhos 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(PORTARIA GM-MD Nº 2746, de 29 de junho de 2021).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pt-BR" sz="2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pt-BR" sz="2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Conector reto 7"/>
          <p:cNvCxnSpPr>
            <a:cxnSpLocks/>
          </p:cNvCxnSpPr>
          <p:nvPr/>
        </p:nvCxnSpPr>
        <p:spPr>
          <a:xfrm>
            <a:off x="4636127" y="982990"/>
            <a:ext cx="0" cy="52813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400770" y="953009"/>
            <a:ext cx="3933415" cy="54784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400" b="1" dirty="0"/>
              <a:t>Gabinete do Ministro da Defesa (GM) </a:t>
            </a:r>
          </a:p>
          <a:p>
            <a:pPr marL="285750" indent="-285750">
              <a:buFontTx/>
              <a:buChar char="-"/>
            </a:pPr>
            <a:r>
              <a:rPr lang="pt-BR" sz="1400" dirty="0" err="1"/>
              <a:t>Gen</a:t>
            </a:r>
            <a:r>
              <a:rPr lang="pt-BR" sz="1400" dirty="0"/>
              <a:t> </a:t>
            </a:r>
            <a:r>
              <a:rPr lang="pt-BR" sz="1400" dirty="0" err="1"/>
              <a:t>Div</a:t>
            </a:r>
            <a:r>
              <a:rPr lang="pt-BR" sz="1400" dirty="0"/>
              <a:t> R/1 Walmir Almada SCHNEIDER Filho </a:t>
            </a:r>
          </a:p>
          <a:p>
            <a:pPr marL="285750" indent="-285750">
              <a:buFontTx/>
              <a:buChar char="-"/>
            </a:pPr>
            <a:r>
              <a:rPr lang="pt-BR" sz="1400" dirty="0" err="1"/>
              <a:t>Ten</a:t>
            </a:r>
            <a:r>
              <a:rPr lang="pt-BR" sz="1400" dirty="0"/>
              <a:t> </a:t>
            </a:r>
            <a:r>
              <a:rPr lang="pt-BR" sz="1400" dirty="0" err="1"/>
              <a:t>Cel</a:t>
            </a:r>
            <a:r>
              <a:rPr lang="pt-BR" sz="1400" dirty="0"/>
              <a:t> Roberto Mahmud DRUMOND </a:t>
            </a:r>
            <a:r>
              <a:rPr lang="pt-BR" sz="1400" dirty="0" err="1"/>
              <a:t>Rhaddour</a:t>
            </a:r>
            <a:r>
              <a:rPr lang="pt-BR" sz="1400" dirty="0"/>
              <a:t> </a:t>
            </a:r>
          </a:p>
          <a:p>
            <a:endParaRPr lang="pt-BR" sz="1400"/>
          </a:p>
          <a:p>
            <a:r>
              <a:rPr lang="pt-BR" sz="1400" b="1" dirty="0"/>
              <a:t>Gabinete do Estado-Maior Conjunto das Forças Armadas (EMCFA)</a:t>
            </a:r>
            <a:endParaRPr lang="pt-BR" sz="1400" b="1" dirty="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400" dirty="0" err="1"/>
              <a:t>Maj</a:t>
            </a:r>
            <a:r>
              <a:rPr lang="pt-BR" sz="1400" dirty="0"/>
              <a:t> </a:t>
            </a:r>
            <a:r>
              <a:rPr lang="pt-BR" sz="1400" dirty="0" err="1"/>
              <a:t>Brig</a:t>
            </a:r>
            <a:r>
              <a:rPr lang="pt-BR" sz="1400" dirty="0"/>
              <a:t> Ar FLÁVIO Luiz de Oliveira Pinto </a:t>
            </a:r>
          </a:p>
          <a:p>
            <a:pPr marL="285750" indent="-285750">
              <a:buFontTx/>
              <a:buChar char="-"/>
            </a:pPr>
            <a:r>
              <a:rPr lang="pt-BR" sz="1400" dirty="0" err="1"/>
              <a:t>Cel</a:t>
            </a:r>
            <a:r>
              <a:rPr lang="pt-BR" sz="1400" dirty="0"/>
              <a:t> (FAB) Marcelo MUCIOLO Vieira </a:t>
            </a:r>
          </a:p>
          <a:p>
            <a:pPr marL="285750" indent="-285750">
              <a:buFontTx/>
              <a:buChar char="-"/>
            </a:pPr>
            <a:endParaRPr lang="pt-BR" sz="1400" b="1" dirty="0">
              <a:cs typeface="Calibri"/>
            </a:endParaRPr>
          </a:p>
          <a:p>
            <a:r>
              <a:rPr lang="pt-BR" sz="1400" b="1" dirty="0"/>
              <a:t>Chefia de Operações Conjuntas (CHOC) </a:t>
            </a:r>
            <a:endParaRPr lang="pt-BR" sz="1400" b="1" dirty="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it-IT" sz="1400" dirty="0"/>
              <a:t>C Alte (FN) PAULO ROBERTO Saraiva </a:t>
            </a:r>
          </a:p>
          <a:p>
            <a:pPr marL="285750" indent="-285750">
              <a:buFontTx/>
              <a:buChar char="-"/>
            </a:pPr>
            <a:r>
              <a:rPr lang="pt-BR" sz="1400" dirty="0" err="1"/>
              <a:t>Cel</a:t>
            </a:r>
            <a:r>
              <a:rPr lang="pt-BR" sz="1400" dirty="0"/>
              <a:t> (FAB) Leonardo de Holanda MENCARINI </a:t>
            </a:r>
          </a:p>
          <a:p>
            <a:endParaRPr lang="pt-BR" sz="1400" b="1" dirty="0">
              <a:cs typeface="Calibri"/>
            </a:endParaRPr>
          </a:p>
          <a:p>
            <a:r>
              <a:rPr lang="pt-BR" sz="1400" b="1" dirty="0"/>
              <a:t>Chefia de Assuntos Estratégicos (CAE)</a:t>
            </a:r>
            <a:endParaRPr lang="pt" sz="1400" b="1" dirty="0"/>
          </a:p>
          <a:p>
            <a:pPr marL="285750" indent="-285750">
              <a:buFontTx/>
              <a:buChar char="-"/>
            </a:pPr>
            <a:r>
              <a:rPr lang="pt-BR" sz="1400" dirty="0" err="1"/>
              <a:t>Brig</a:t>
            </a:r>
            <a:r>
              <a:rPr lang="pt-BR" sz="1400" dirty="0"/>
              <a:t> Ar Marcelo Lobão SCHIAVO 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CF Gustavo Adolfo El-</a:t>
            </a:r>
            <a:r>
              <a:rPr lang="es-ES" sz="1400" dirty="0" err="1"/>
              <a:t>Kik</a:t>
            </a:r>
            <a:r>
              <a:rPr lang="es-ES" sz="1400" dirty="0"/>
              <a:t> DAMASCENO </a:t>
            </a:r>
          </a:p>
          <a:p>
            <a:pPr marL="285750" indent="-285750">
              <a:buFontTx/>
              <a:buChar char="-"/>
            </a:pPr>
            <a:endParaRPr lang="es-ES" sz="1400" b="1" dirty="0">
              <a:cs typeface="Calibri"/>
            </a:endParaRPr>
          </a:p>
          <a:p>
            <a:r>
              <a:rPr lang="pt-BR" sz="1400" b="1" dirty="0"/>
              <a:t>Subchefia de Mobilização (CHELOG)</a:t>
            </a:r>
            <a:endParaRPr lang="pt-BR" sz="1400" b="1" dirty="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400" dirty="0" err="1">
                <a:solidFill>
                  <a:srgbClr val="FF0000"/>
                </a:solidFill>
              </a:rPr>
              <a:t>Brig</a:t>
            </a:r>
            <a:r>
              <a:rPr lang="pt-BR" sz="1400" dirty="0">
                <a:solidFill>
                  <a:srgbClr val="FF0000"/>
                </a:solidFill>
              </a:rPr>
              <a:t> </a:t>
            </a:r>
            <a:r>
              <a:rPr lang="pt-BR" sz="1400" dirty="0" err="1">
                <a:solidFill>
                  <a:srgbClr val="FF0000"/>
                </a:solidFill>
              </a:rPr>
              <a:t>Int</a:t>
            </a:r>
            <a:r>
              <a:rPr lang="pt-BR" sz="1400" dirty="0">
                <a:solidFill>
                  <a:srgbClr val="FF0000"/>
                </a:solidFill>
              </a:rPr>
              <a:t> Gilson Alves de ALMEIDA JUNIOR </a:t>
            </a:r>
            <a:endParaRPr lang="pt-BR" sz="1400" dirty="0">
              <a:solidFill>
                <a:srgbClr val="FF0000"/>
              </a:solidFill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400" dirty="0"/>
              <a:t>CMG Ernesto RADEMAKER Martins </a:t>
            </a:r>
          </a:p>
          <a:p>
            <a:endParaRPr lang="pt-BR" sz="1400"/>
          </a:p>
          <a:p>
            <a:r>
              <a:rPr lang="pt-BR" sz="1400" b="1" dirty="0"/>
              <a:t>Gabinete da </a:t>
            </a:r>
            <a:r>
              <a:rPr lang="pt-BR" sz="1400" b="1" dirty="0" err="1"/>
              <a:t>Secretaria-Geral</a:t>
            </a:r>
            <a:r>
              <a:rPr lang="pt-BR" sz="1400" b="1" dirty="0"/>
              <a:t> (SG)</a:t>
            </a:r>
            <a:endParaRPr lang="pt-BR" sz="1400" b="1" dirty="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400" dirty="0"/>
              <a:t>SC Mario Luiz </a:t>
            </a:r>
            <a:r>
              <a:rPr lang="pt-BR" sz="1400" dirty="0" err="1"/>
              <a:t>Jathaly</a:t>
            </a:r>
            <a:r>
              <a:rPr lang="pt-BR" sz="1400" dirty="0"/>
              <a:t> FONSECA </a:t>
            </a:r>
            <a:endParaRPr lang="pt" sz="1400" dirty="0"/>
          </a:p>
          <a:p>
            <a:pPr marL="285750" indent="-285750">
              <a:buFontTx/>
              <a:buChar char="-"/>
            </a:pPr>
            <a:r>
              <a:rPr lang="pt" sz="1400"/>
              <a:t>Cel R1 Charles Estevam de Oliveira HASLER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735586" y="882855"/>
            <a:ext cx="4149107" cy="54784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400" b="1" dirty="0"/>
              <a:t>Secretaria de Produtos de Defesa (SEPROD)</a:t>
            </a:r>
            <a:endParaRPr lang="pt" sz="1400" b="1" dirty="0"/>
          </a:p>
          <a:p>
            <a:pPr marL="285750" indent="-285750">
              <a:buFontTx/>
              <a:buChar char="-"/>
            </a:pPr>
            <a:r>
              <a:rPr lang="pt-BR" sz="1400" dirty="0"/>
              <a:t>C </a:t>
            </a:r>
            <a:r>
              <a:rPr lang="pt-BR" sz="1400" dirty="0" err="1"/>
              <a:t>Alte</a:t>
            </a:r>
            <a:r>
              <a:rPr lang="pt-BR" sz="1400" dirty="0"/>
              <a:t> SÉRGIO LUCAS da Silva </a:t>
            </a:r>
          </a:p>
          <a:p>
            <a:pPr marL="285750" indent="-285750">
              <a:buFontTx/>
              <a:buChar char="-"/>
            </a:pPr>
            <a:r>
              <a:rPr lang="pt" sz="1400" dirty="0"/>
              <a:t> </a:t>
            </a:r>
            <a:r>
              <a:rPr lang="pt-BR" sz="1400" dirty="0"/>
              <a:t>SC DANIEL Santana Fernandes </a:t>
            </a:r>
            <a:endParaRPr lang="pt" sz="1400" dirty="0"/>
          </a:p>
          <a:p>
            <a:endParaRPr lang="pt" sz="1400"/>
          </a:p>
          <a:p>
            <a:r>
              <a:rPr lang="pt-BR" sz="1400" b="1" dirty="0"/>
              <a:t>Secretaria de Pessoal, Ensino, Saúde e Desporto (SEPESD)</a:t>
            </a:r>
            <a:endParaRPr lang="pt-BR" sz="1400" b="1" dirty="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400" dirty="0"/>
              <a:t>SC HERVAL Lacerda Alves </a:t>
            </a:r>
          </a:p>
          <a:p>
            <a:pPr marL="285750" indent="-285750">
              <a:buFontTx/>
              <a:buChar char="-"/>
            </a:pPr>
            <a:r>
              <a:rPr lang="pt-BR" sz="1400" dirty="0"/>
              <a:t>SC HENRIQUE de Almeida Cardoso </a:t>
            </a:r>
            <a:endParaRPr lang="pt-BR" sz="1400" dirty="0">
              <a:cs typeface="Calibri"/>
            </a:endParaRPr>
          </a:p>
          <a:p>
            <a:endParaRPr lang="pt" sz="1400"/>
          </a:p>
          <a:p>
            <a:r>
              <a:rPr lang="pt-BR" sz="1400" b="1" dirty="0"/>
              <a:t>Secretaria de Orçamento e Organização Institucional (SEORI)</a:t>
            </a:r>
            <a:endParaRPr lang="pt-BR" sz="1400" b="1" dirty="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400" dirty="0"/>
              <a:t>SC TARCIANA Barreto Sá </a:t>
            </a:r>
            <a:endParaRPr lang="pt-BR" sz="1400" dirty="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400" dirty="0"/>
              <a:t>SC EUGÊNIO Marcello Borges Peres </a:t>
            </a:r>
          </a:p>
          <a:p>
            <a:endParaRPr lang="pt" sz="1400"/>
          </a:p>
          <a:p>
            <a:r>
              <a:rPr lang="pt-BR" sz="1400" b="1" dirty="0"/>
              <a:t>Centro Gestor Operacional do Sistema de Proteção da Amazônia (CENSIPAM)</a:t>
            </a:r>
            <a:endParaRPr lang="pt" sz="1400" b="1" dirty="0"/>
          </a:p>
          <a:p>
            <a:pPr marL="285750" indent="-285750">
              <a:buFontTx/>
              <a:buChar char="-"/>
            </a:pPr>
            <a:r>
              <a:rPr lang="pt-BR" sz="1400" dirty="0"/>
              <a:t>SC RENATA </a:t>
            </a:r>
            <a:r>
              <a:rPr lang="pt-BR" sz="1400" dirty="0" err="1"/>
              <a:t>Bitar</a:t>
            </a:r>
            <a:r>
              <a:rPr lang="pt-BR" sz="1400" dirty="0"/>
              <a:t> TIVERON </a:t>
            </a:r>
          </a:p>
          <a:p>
            <a:pPr marL="285750" indent="-285750">
              <a:buFontTx/>
              <a:buChar char="-"/>
            </a:pPr>
            <a:r>
              <a:rPr lang="pt-BR" sz="1400" dirty="0"/>
              <a:t>SC FRANCISCO ENEDELSON Passos da </a:t>
            </a:r>
            <a:r>
              <a:rPr lang="pt-BR" sz="1400" dirty="0" err="1"/>
              <a:t>Maceno</a:t>
            </a:r>
            <a:r>
              <a:rPr lang="pt-BR" sz="1400" dirty="0"/>
              <a:t> </a:t>
            </a:r>
          </a:p>
          <a:p>
            <a:pPr marL="285750" indent="-285750">
              <a:buFontTx/>
              <a:buChar char="-"/>
            </a:pPr>
            <a:endParaRPr lang="pt-BR" sz="1400"/>
          </a:p>
          <a:p>
            <a:r>
              <a:rPr lang="pt-BR" sz="1400" b="1" dirty="0"/>
              <a:t>Encarregada pelo Tratamento de Dados Pessoais</a:t>
            </a:r>
            <a:endParaRPr lang="pt-BR" sz="1400" b="1" dirty="0">
              <a:cs typeface="Calibri"/>
            </a:endParaRPr>
          </a:p>
          <a:p>
            <a:r>
              <a:rPr lang="pt-BR" sz="1400" dirty="0"/>
              <a:t>-     CMG -     (RM1-T) MÁRCIA Soares Da Cunha  </a:t>
            </a:r>
          </a:p>
          <a:p>
            <a:endParaRPr lang="pt-BR" sz="1400"/>
          </a:p>
          <a:p>
            <a:r>
              <a:rPr lang="pt-BR" sz="1400" b="1" dirty="0"/>
              <a:t>Departamento de Tecnologia da Informação (DETIC)</a:t>
            </a:r>
            <a:endParaRPr lang="pt-BR" sz="1400" b="1" dirty="0">
              <a:cs typeface="Calibri"/>
            </a:endParaRPr>
          </a:p>
          <a:p>
            <a:r>
              <a:rPr lang="pt-BR" sz="1400" dirty="0"/>
              <a:t>-     C </a:t>
            </a:r>
            <a:r>
              <a:rPr lang="pt-BR" sz="1400" dirty="0" err="1"/>
              <a:t>Alte</a:t>
            </a:r>
            <a:r>
              <a:rPr lang="pt-BR" sz="1400" dirty="0"/>
              <a:t> JEFERSON Denis Cruz de Medeiros </a:t>
            </a:r>
            <a:endParaRPr lang="en-US" sz="1400" dirty="0"/>
          </a:p>
          <a:p>
            <a:r>
              <a:rPr lang="pt-BR" sz="1400" dirty="0"/>
              <a:t>-     </a:t>
            </a:r>
            <a:r>
              <a:rPr lang="pt-BR" sz="1400" dirty="0" err="1"/>
              <a:t>Cel</a:t>
            </a:r>
            <a:r>
              <a:rPr lang="pt-BR" sz="1400" dirty="0"/>
              <a:t> R1 (FAB) André Luís Maia BARUFFALDI 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42812" y="6446204"/>
            <a:ext cx="3241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1050" dirty="0"/>
              <a:t>Fonte: Processo SEI nº </a:t>
            </a:r>
            <a:r>
              <a:rPr lang="pt-BR" sz="1050" b="1" dirty="0"/>
              <a:t>60586.000245/2021-68</a:t>
            </a:r>
          </a:p>
        </p:txBody>
      </p:sp>
      <p:sp>
        <p:nvSpPr>
          <p:cNvPr id="2" name="Balão de Fala: Retângulo com Cantos Arredondados 1">
            <a:extLst>
              <a:ext uri="{FF2B5EF4-FFF2-40B4-BE49-F238E27FC236}">
                <a16:creationId xmlns:a16="http://schemas.microsoft.com/office/drawing/2014/main" id="{9C2FC739-3696-4C2F-AD93-A5E9A180BCE1}"/>
              </a:ext>
            </a:extLst>
          </p:cNvPr>
          <p:cNvSpPr/>
          <p:nvPr/>
        </p:nvSpPr>
        <p:spPr>
          <a:xfrm>
            <a:off x="3603779" y="4429578"/>
            <a:ext cx="1173191" cy="540762"/>
          </a:xfrm>
          <a:prstGeom prst="wedgeRoundRectCallou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cs typeface="Calibri"/>
              </a:rPr>
              <a:t>Confirmar saída e substituição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3645355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541455"/>
            <a:ext cx="8427494" cy="4559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Abertura dos trabalhos 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Atualizações sobre o Regimento Interno do CGD</a:t>
            </a:r>
            <a:endParaRPr lang="pt-BR" sz="2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Aprovar/Deliberar a 1ª Revisão do PDTIC 2020-2023</a:t>
            </a:r>
            <a:endParaRPr lang="pt-BR" sz="2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Atualização da Política de Governo Digital (PGD)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pt-PT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Plano de Transformação Digital (PTD) e; </a:t>
            </a:r>
            <a:r>
              <a:rPr lang="pt-BR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 </a:t>
            </a:r>
            <a:endParaRPr lang="pt-BR" sz="19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pt-PT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Plano de Dados Abertos (PDA).</a:t>
            </a:r>
            <a:r>
              <a:rPr lang="pt-BR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 </a:t>
            </a:r>
            <a:endParaRPr lang="pt-BR" sz="19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Atualização sobre o Projeto Estratégico Aperfeiçoamento da Infraestrutura de TIC</a:t>
            </a:r>
            <a:endParaRPr lang="pt-BR" sz="2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Assuntos Diversos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Encerramento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42812" y="6446204"/>
            <a:ext cx="3241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1050"/>
              <a:t>Fonte: Processo SEI nº </a:t>
            </a:r>
            <a:r>
              <a:rPr lang="pt-BR" sz="1050" b="1"/>
              <a:t>60586.000245/2021-68</a:t>
            </a:r>
          </a:p>
        </p:txBody>
      </p:sp>
    </p:spTree>
    <p:extLst>
      <p:ext uri="{BB962C8B-B14F-4D97-AF65-F5344CB8AC3E}">
        <p14:creationId xmlns:p14="http://schemas.microsoft.com/office/powerpoint/2010/main" val="1607747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6">
            <a:extLst>
              <a:ext uri="{FF2B5EF4-FFF2-40B4-BE49-F238E27FC236}">
                <a16:creationId xmlns:a16="http://schemas.microsoft.com/office/drawing/2014/main" id="{BC643118-E3DF-41DA-96C3-BB32746F4398}"/>
              </a:ext>
            </a:extLst>
          </p:cNvPr>
          <p:cNvSpPr/>
          <p:nvPr/>
        </p:nvSpPr>
        <p:spPr>
          <a:xfrm flipV="1">
            <a:off x="330085" y="267318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9E9AB28-D30F-46A2-BB43-69BC317F2FFE}"/>
              </a:ext>
            </a:extLst>
          </p:cNvPr>
          <p:cNvSpPr/>
          <p:nvPr/>
        </p:nvSpPr>
        <p:spPr>
          <a:xfrm>
            <a:off x="1638300" y="952501"/>
            <a:ext cx="6096000" cy="5078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defTabSz="457223">
              <a:defRPr/>
            </a:pPr>
            <a:r>
              <a:rPr lang="pt-B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OBSERVAÇÕES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B0572BC-573D-44B9-B8AC-1F84F5F6387C}"/>
              </a:ext>
            </a:extLst>
          </p:cNvPr>
          <p:cNvSpPr/>
          <p:nvPr/>
        </p:nvSpPr>
        <p:spPr>
          <a:xfrm>
            <a:off x="504825" y="1725216"/>
            <a:ext cx="8145066" cy="39703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just" defTabSz="457223">
              <a:defRPr/>
            </a:pPr>
            <a:r>
              <a:rPr lang="pt-BR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- Art. 1° contraria a Portaria Nº 54/MD aprovada pelo Ministro</a:t>
            </a:r>
          </a:p>
          <a:p>
            <a:pPr algn="just" defTabSz="457223">
              <a:defRPr/>
            </a:pPr>
            <a:r>
              <a:rPr lang="pt-BR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 * ... vinculado à SG?</a:t>
            </a:r>
          </a:p>
          <a:p>
            <a:pPr algn="just" defTabSz="457223">
              <a:defRPr/>
            </a:pPr>
            <a:r>
              <a:rPr lang="pt-BR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 * ... assessorar a sua alta administração (da SG?)</a:t>
            </a:r>
          </a:p>
          <a:p>
            <a:pPr algn="just" defTabSz="457223">
              <a:defRPr/>
            </a:pPr>
            <a:r>
              <a:rPr lang="pt-BR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 * .... Estratégia de Governo?</a:t>
            </a:r>
          </a:p>
          <a:p>
            <a:pPr algn="just" defTabSz="457223">
              <a:defRPr/>
            </a:pPr>
            <a:endParaRPr lang="pt-BR" sz="2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algn="just" defTabSz="457223">
              <a:defRPr/>
            </a:pPr>
            <a:r>
              <a:rPr lang="pt-BR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- Se a finalidade é assessorar, o Comitê não é de Governança</a:t>
            </a:r>
          </a:p>
          <a:p>
            <a:pPr marL="342900" indent="-342900" algn="just" defTabSz="457223">
              <a:buFontTx/>
              <a:buChar char="-"/>
              <a:defRPr/>
            </a:pPr>
            <a:endParaRPr lang="pt-BR" sz="2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algn="just" defTabSz="457223">
              <a:defRPr/>
            </a:pPr>
            <a:r>
              <a:rPr lang="pt-BR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- Não há necessidade de repetir as competências</a:t>
            </a:r>
          </a:p>
          <a:p>
            <a:pPr algn="just" defTabSz="457223">
              <a:defRPr/>
            </a:pPr>
            <a:r>
              <a:rPr lang="pt-BR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  * Se repetir, não podem ser diferentes das constantes na Portaria de aprovação do Comitê assinada pelo Ministro.</a:t>
            </a:r>
          </a:p>
          <a:p>
            <a:pPr algn="just" defTabSz="457223">
              <a:defRPr/>
            </a:pPr>
            <a:r>
              <a:rPr lang="pt-BR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  * A Portaria trata da ACMD e não da administração interna do MD</a:t>
            </a:r>
          </a:p>
          <a:p>
            <a:pPr algn="just" defTabSz="457223">
              <a:defRPr/>
            </a:pPr>
            <a:r>
              <a:rPr lang="pt-BR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     (ACMD não é um termo adequado para ser utilizado)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6F2507-820A-4670-969A-0A390A9EAB42}"/>
              </a:ext>
            </a:extLst>
          </p:cNvPr>
          <p:cNvSpPr txBox="1"/>
          <p:nvPr/>
        </p:nvSpPr>
        <p:spPr>
          <a:xfrm>
            <a:off x="330085" y="298791"/>
            <a:ext cx="84403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Atualizações sobre o Regimento Interno do CGD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AB76B68-13F3-4608-84BE-4864A7B27347}"/>
              </a:ext>
            </a:extLst>
          </p:cNvPr>
          <p:cNvSpPr/>
          <p:nvPr/>
        </p:nvSpPr>
        <p:spPr>
          <a:xfrm>
            <a:off x="416719" y="1577579"/>
            <a:ext cx="8356997" cy="429348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just" defTabSz="457223">
              <a:defRPr/>
            </a:pPr>
            <a:r>
              <a:rPr lang="pt-BR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- O PDTIC será homologado pelo Comitê de Governança do MD?</a:t>
            </a:r>
          </a:p>
          <a:p>
            <a:pPr algn="just" defTabSz="457223">
              <a:defRPr/>
            </a:pPr>
            <a:r>
              <a:rPr lang="pt-BR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  * Todo Comitê de Governança é a instância máxima. Reconhece que o Comitê é de Gestão.</a:t>
            </a:r>
          </a:p>
          <a:p>
            <a:pPr algn="just" defTabSz="457223">
              <a:defRPr/>
            </a:pPr>
            <a:endParaRPr lang="pt-BR" sz="2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algn="just" defTabSz="457223">
              <a:defRPr/>
            </a:pPr>
            <a:r>
              <a:rPr lang="pt-BR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- Não há necessidade de repetir a composição</a:t>
            </a:r>
          </a:p>
          <a:p>
            <a:pPr algn="just" defTabSz="457223">
              <a:defRPr/>
            </a:pPr>
            <a:r>
              <a:rPr lang="pt-BR" sz="2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  </a:t>
            </a:r>
            <a:r>
              <a:rPr lang="pt-BR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* Se repetir, não pode ser diferente do que foi aprovado pelo Ministro (Eu não pertenço à Chefia de Gabinete e o Ministro não me designou como presidente). Na composição, foi omitido que o Dir DETIC é o Coordenador como está na Portaria.</a:t>
            </a:r>
          </a:p>
          <a:p>
            <a:pPr algn="just" defTabSz="457223">
              <a:defRPr/>
            </a:pPr>
            <a:endParaRPr lang="pt-BR" sz="2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algn="just" defTabSz="457223">
              <a:defRPr/>
            </a:pPr>
            <a:r>
              <a:rPr lang="pt-BR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- Art. 10</a:t>
            </a:r>
          </a:p>
          <a:p>
            <a:pPr algn="just" defTabSz="457223">
              <a:defRPr/>
            </a:pPr>
            <a:r>
              <a:rPr lang="pt-BR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 </a:t>
            </a:r>
            <a:r>
              <a:rPr lang="pt-BR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* Inciso XI - Pelo seu nível, o membro não tem autoridade para isso.</a:t>
            </a:r>
          </a:p>
          <a:p>
            <a:pPr algn="just" defTabSz="457223">
              <a:defRPr/>
            </a:pPr>
            <a:r>
              <a:rPr lang="pt-BR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 * Inciso XII - Demonstra que o Comitê não de Governança, e sim Gestão</a:t>
            </a: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AD64FA83-5BFD-4814-A36D-DD0C874F60F8}"/>
              </a:ext>
            </a:extLst>
          </p:cNvPr>
          <p:cNvSpPr/>
          <p:nvPr/>
        </p:nvSpPr>
        <p:spPr>
          <a:xfrm flipV="1">
            <a:off x="330085" y="267318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AD517E6-56F4-40B2-912C-31F023146C63}"/>
              </a:ext>
            </a:extLst>
          </p:cNvPr>
          <p:cNvSpPr/>
          <p:nvPr/>
        </p:nvSpPr>
        <p:spPr>
          <a:xfrm>
            <a:off x="1638300" y="952501"/>
            <a:ext cx="6096000" cy="5078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defTabSz="457223">
              <a:defRPr/>
            </a:pPr>
            <a:r>
              <a:rPr lang="pt-B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OBSERVAÇÕES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998C90D-B874-4465-9DB0-16879125D64C}"/>
              </a:ext>
            </a:extLst>
          </p:cNvPr>
          <p:cNvSpPr txBox="1"/>
          <p:nvPr/>
        </p:nvSpPr>
        <p:spPr>
          <a:xfrm>
            <a:off x="330085" y="298791"/>
            <a:ext cx="84403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Atualizações sobre o Regimento Interno do CGD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0596DDF-3901-402D-8777-B4B3FFCC4E00}"/>
              </a:ext>
            </a:extLst>
          </p:cNvPr>
          <p:cNvSpPr/>
          <p:nvPr/>
        </p:nvSpPr>
        <p:spPr>
          <a:xfrm>
            <a:off x="1725764" y="1163844"/>
            <a:ext cx="6096000" cy="5078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defTabSz="457223">
              <a:defRPr/>
            </a:pPr>
            <a:r>
              <a:rPr lang="pt-BR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CARACTERÍSTICAS DE UM COLEGIADO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C15FCF3-C732-436F-9775-E79A70718C0E}"/>
              </a:ext>
            </a:extLst>
          </p:cNvPr>
          <p:cNvSpPr/>
          <p:nvPr/>
        </p:nvSpPr>
        <p:spPr>
          <a:xfrm>
            <a:off x="601266" y="1920479"/>
            <a:ext cx="7941469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just" defTabSz="457223"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- Normalmente decide por consenso;</a:t>
            </a:r>
          </a:p>
          <a:p>
            <a:pPr algn="just" defTabSz="457223"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- Delibera por intermédio de Resoluções; e</a:t>
            </a:r>
          </a:p>
          <a:p>
            <a:pPr algn="just" defTabSz="457223"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- Aprova o seu Regimento Interno e todos os atos normativos necessários ao seu funcionamento.</a:t>
            </a:r>
          </a:p>
        </p:txBody>
      </p:sp>
      <p:sp>
        <p:nvSpPr>
          <p:cNvPr id="6" name="Round Diagonal Corner Rectangle 6">
            <a:extLst>
              <a:ext uri="{FF2B5EF4-FFF2-40B4-BE49-F238E27FC236}">
                <a16:creationId xmlns:a16="http://schemas.microsoft.com/office/drawing/2014/main" id="{98B65885-A2C2-42BE-97D6-7A2BBCCCE5B5}"/>
              </a:ext>
            </a:extLst>
          </p:cNvPr>
          <p:cNvSpPr/>
          <p:nvPr/>
        </p:nvSpPr>
        <p:spPr>
          <a:xfrm flipV="1">
            <a:off x="330085" y="267318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FE813A7-4CE7-42F6-8ED7-00904EF78F7A}"/>
              </a:ext>
            </a:extLst>
          </p:cNvPr>
          <p:cNvSpPr txBox="1"/>
          <p:nvPr/>
        </p:nvSpPr>
        <p:spPr>
          <a:xfrm>
            <a:off x="330085" y="298791"/>
            <a:ext cx="84403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Atualizações sobre o Regimento Interno do CGD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0F369E5-D6FC-4C2A-BC03-47616E9ED847}"/>
              </a:ext>
            </a:extLst>
          </p:cNvPr>
          <p:cNvSpPr/>
          <p:nvPr/>
        </p:nvSpPr>
        <p:spPr>
          <a:xfrm>
            <a:off x="1386185" y="1371339"/>
            <a:ext cx="6512119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457223">
              <a:defRPr/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INSTITUIÇÃO DO COMITÊ DE GOVERNANÇA DO MINISTÉRIO DA DEFESA (CG-MD)</a:t>
            </a:r>
          </a:p>
        </p:txBody>
      </p:sp>
      <p:pic>
        <p:nvPicPr>
          <p:cNvPr id="70659" name="Imagem 2" descr="Interface gráfica do usuário, Texto, Aplicativo, Carta&#10;&#10;Descrição gerada automaticamente">
            <a:extLst>
              <a:ext uri="{FF2B5EF4-FFF2-40B4-BE49-F238E27FC236}">
                <a16:creationId xmlns:a16="http://schemas.microsoft.com/office/drawing/2014/main" id="{2A8F70C5-3956-4A32-B3CC-63EEB9F72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6" y="2435998"/>
            <a:ext cx="6207919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EF45DA35-5857-48B0-B3C0-55079D9B0C59}"/>
              </a:ext>
            </a:extLst>
          </p:cNvPr>
          <p:cNvSpPr/>
          <p:nvPr/>
        </p:nvSpPr>
        <p:spPr>
          <a:xfrm flipV="1">
            <a:off x="330085" y="267318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F0EFA8C-FE45-498C-BF08-8EA9477061A1}"/>
              </a:ext>
            </a:extLst>
          </p:cNvPr>
          <p:cNvSpPr txBox="1"/>
          <p:nvPr/>
        </p:nvSpPr>
        <p:spPr>
          <a:xfrm>
            <a:off x="330085" y="298791"/>
            <a:ext cx="84403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Atualizações sobre o Regimento Interno do CGD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Agrupar 3">
            <a:extLst>
              <a:ext uri="{FF2B5EF4-FFF2-40B4-BE49-F238E27FC236}">
                <a16:creationId xmlns:a16="http://schemas.microsoft.com/office/drawing/2014/main" id="{32A0B4E3-EEF6-46D0-B10F-4DEBEBA5CD9F}"/>
              </a:ext>
            </a:extLst>
          </p:cNvPr>
          <p:cNvGrpSpPr>
            <a:grpSpLocks/>
          </p:cNvGrpSpPr>
          <p:nvPr/>
        </p:nvGrpSpPr>
        <p:grpSpPr bwMode="auto">
          <a:xfrm>
            <a:off x="1345066" y="4320157"/>
            <a:ext cx="2857500" cy="1920478"/>
            <a:chOff x="1751099" y="2018969"/>
            <a:chExt cx="3810000" cy="2560891"/>
          </a:xfrm>
        </p:grpSpPr>
        <p:pic>
          <p:nvPicPr>
            <p:cNvPr id="81935" name="Imagem 7">
              <a:extLst>
                <a:ext uri="{FF2B5EF4-FFF2-40B4-BE49-F238E27FC236}">
                  <a16:creationId xmlns:a16="http://schemas.microsoft.com/office/drawing/2014/main" id="{EAF40817-878A-4628-A34C-675A54A6E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635" y="2018969"/>
              <a:ext cx="1788062" cy="1788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tângulo de cantos arredondados 1">
              <a:extLst>
                <a:ext uri="{FF2B5EF4-FFF2-40B4-BE49-F238E27FC236}">
                  <a16:creationId xmlns:a16="http://schemas.microsoft.com/office/drawing/2014/main" id="{149BB97A-A7A4-4B3F-923F-9F6B5FDB242D}"/>
                </a:ext>
              </a:extLst>
            </p:cNvPr>
            <p:cNvSpPr/>
            <p:nvPr/>
          </p:nvSpPr>
          <p:spPr bwMode="auto">
            <a:xfrm>
              <a:off x="1751099" y="3854301"/>
              <a:ext cx="3810000" cy="725559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35">
                <a:defRPr/>
              </a:pPr>
              <a:r>
                <a:rPr lang="pt-BR" sz="1200" b="1" dirty="0">
                  <a:solidFill>
                    <a:prstClr val="white"/>
                  </a:solidFill>
                  <a:latin typeface="Bahnschrift" panose="020B0502040204020203" pitchFamily="34" charset="0"/>
                </a:rPr>
                <a:t>Comitê de Gestão de TIC </a:t>
              </a:r>
            </a:p>
            <a:p>
              <a:pPr algn="ctr" defTabSz="685835">
                <a:defRPr/>
              </a:pPr>
              <a:r>
                <a:rPr lang="pt-BR" sz="1200" b="1" dirty="0">
                  <a:solidFill>
                    <a:prstClr val="white"/>
                  </a:solidFill>
                  <a:latin typeface="Bahnschrift" panose="020B0502040204020203" pitchFamily="34" charset="0"/>
                </a:rPr>
                <a:t>do Ministério da Defesa</a:t>
              </a:r>
            </a:p>
          </p:txBody>
        </p:sp>
      </p:grpSp>
      <p:grpSp>
        <p:nvGrpSpPr>
          <p:cNvPr id="81923" name="Agrupar 4">
            <a:extLst>
              <a:ext uri="{FF2B5EF4-FFF2-40B4-BE49-F238E27FC236}">
                <a16:creationId xmlns:a16="http://schemas.microsoft.com/office/drawing/2014/main" id="{ADA77B0A-3FB9-42CD-A80A-898A0C6E20FD}"/>
              </a:ext>
            </a:extLst>
          </p:cNvPr>
          <p:cNvGrpSpPr>
            <a:grpSpLocks/>
          </p:cNvGrpSpPr>
          <p:nvPr/>
        </p:nvGrpSpPr>
        <p:grpSpPr bwMode="auto">
          <a:xfrm>
            <a:off x="4939562" y="4305869"/>
            <a:ext cx="2705100" cy="1937147"/>
            <a:chOff x="6902819" y="3668061"/>
            <a:chExt cx="3606800" cy="2581964"/>
          </a:xfrm>
        </p:grpSpPr>
        <p:sp>
          <p:nvSpPr>
            <p:cNvPr id="15" name="Retângulo de cantos arredondados 1">
              <a:extLst>
                <a:ext uri="{FF2B5EF4-FFF2-40B4-BE49-F238E27FC236}">
                  <a16:creationId xmlns:a16="http://schemas.microsoft.com/office/drawing/2014/main" id="{B098D052-F64D-41C3-8CA2-C435EB93ED14}"/>
                </a:ext>
              </a:extLst>
            </p:cNvPr>
            <p:cNvSpPr/>
            <p:nvPr/>
          </p:nvSpPr>
          <p:spPr bwMode="auto">
            <a:xfrm>
              <a:off x="6902819" y="5524790"/>
              <a:ext cx="3606800" cy="725235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35">
                <a:defRPr/>
              </a:pPr>
              <a:r>
                <a:rPr lang="pt-BR" sz="1200" b="1" dirty="0">
                  <a:solidFill>
                    <a:prstClr val="white"/>
                  </a:solidFill>
                  <a:latin typeface="Bahnschrift" panose="020B0502040204020203" pitchFamily="34" charset="0"/>
                </a:rPr>
                <a:t>Comitê de Governança Digital</a:t>
              </a:r>
            </a:p>
          </p:txBody>
        </p:sp>
        <p:pic>
          <p:nvPicPr>
            <p:cNvPr id="81934" name="Imagem 9">
              <a:extLst>
                <a:ext uri="{FF2B5EF4-FFF2-40B4-BE49-F238E27FC236}">
                  <a16:creationId xmlns:a16="http://schemas.microsoft.com/office/drawing/2014/main" id="{60C0FBC4-9103-4911-B31D-9F5F73AA1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007" y="3668061"/>
              <a:ext cx="1788062" cy="1788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Diferente de 1">
            <a:extLst>
              <a:ext uri="{FF2B5EF4-FFF2-40B4-BE49-F238E27FC236}">
                <a16:creationId xmlns:a16="http://schemas.microsoft.com/office/drawing/2014/main" id="{F9A52E4A-75FF-41BF-A127-94A0BABFB7E7}"/>
              </a:ext>
            </a:extLst>
          </p:cNvPr>
          <p:cNvSpPr/>
          <p:nvPr/>
        </p:nvSpPr>
        <p:spPr>
          <a:xfrm>
            <a:off x="4293577" y="4471944"/>
            <a:ext cx="611330" cy="349113"/>
          </a:xfrm>
          <a:prstGeom prst="mathNot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50">
              <a:solidFill>
                <a:schemeClr val="tx1"/>
              </a:solidFill>
            </a:endParaRPr>
          </a:p>
        </p:txBody>
      </p:sp>
      <p:pic>
        <p:nvPicPr>
          <p:cNvPr id="81925" name="Imagem 5">
            <a:extLst>
              <a:ext uri="{FF2B5EF4-FFF2-40B4-BE49-F238E27FC236}">
                <a16:creationId xmlns:a16="http://schemas.microsoft.com/office/drawing/2014/main" id="{5135F843-F014-4F6E-AEE8-0BA7AAFF0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9"/>
          <a:stretch>
            <a:fillRect/>
          </a:stretch>
        </p:blipFill>
        <p:spPr bwMode="auto">
          <a:xfrm>
            <a:off x="5651556" y="2180603"/>
            <a:ext cx="2605088" cy="181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Imagem 5">
            <a:extLst>
              <a:ext uri="{FF2B5EF4-FFF2-40B4-BE49-F238E27FC236}">
                <a16:creationId xmlns:a16="http://schemas.microsoft.com/office/drawing/2014/main" id="{D39B8AA1-5361-4A50-A2DF-BF7804090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9"/>
          <a:stretch>
            <a:fillRect/>
          </a:stretch>
        </p:blipFill>
        <p:spPr bwMode="auto">
          <a:xfrm>
            <a:off x="597354" y="2169889"/>
            <a:ext cx="2606278" cy="181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tângulo de cantos arredondados 1">
            <a:extLst>
              <a:ext uri="{FF2B5EF4-FFF2-40B4-BE49-F238E27FC236}">
                <a16:creationId xmlns:a16="http://schemas.microsoft.com/office/drawing/2014/main" id="{1FF49FA6-EB00-483D-8BDF-16720750B73E}"/>
              </a:ext>
            </a:extLst>
          </p:cNvPr>
          <p:cNvSpPr/>
          <p:nvPr/>
        </p:nvSpPr>
        <p:spPr bwMode="auto">
          <a:xfrm>
            <a:off x="1003357" y="1538858"/>
            <a:ext cx="1794272" cy="54411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35">
              <a:defRPr/>
            </a:pPr>
            <a:r>
              <a:rPr lang="pt-BR" sz="1200" b="1" dirty="0">
                <a:solidFill>
                  <a:prstClr val="white"/>
                </a:solidFill>
                <a:latin typeface="Bahnschrift" panose="020B0502040204020203" pitchFamily="34" charset="0"/>
              </a:rPr>
              <a:t>Comitê de Governança </a:t>
            </a:r>
          </a:p>
          <a:p>
            <a:pPr algn="ctr" defTabSz="685835">
              <a:defRPr/>
            </a:pPr>
            <a:r>
              <a:rPr lang="pt-BR" sz="1200" b="1" dirty="0">
                <a:solidFill>
                  <a:prstClr val="white"/>
                </a:solidFill>
                <a:latin typeface="Bahnschrift" panose="020B0502040204020203" pitchFamily="34" charset="0"/>
              </a:rPr>
              <a:t>do Ministério da Defesa</a:t>
            </a:r>
          </a:p>
        </p:txBody>
      </p:sp>
      <p:sp>
        <p:nvSpPr>
          <p:cNvPr id="28" name="Retângulo de cantos arredondados 1">
            <a:extLst>
              <a:ext uri="{FF2B5EF4-FFF2-40B4-BE49-F238E27FC236}">
                <a16:creationId xmlns:a16="http://schemas.microsoft.com/office/drawing/2014/main" id="{7FCDE08F-F541-4B9D-B41E-160C4C669F8C}"/>
              </a:ext>
            </a:extLst>
          </p:cNvPr>
          <p:cNvSpPr/>
          <p:nvPr/>
        </p:nvSpPr>
        <p:spPr bwMode="auto">
          <a:xfrm>
            <a:off x="6111138" y="1538858"/>
            <a:ext cx="1794272" cy="54411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35">
              <a:defRPr/>
            </a:pPr>
            <a:r>
              <a:rPr lang="pt-BR" sz="1200" b="1" dirty="0">
                <a:solidFill>
                  <a:prstClr val="white"/>
                </a:solidFill>
                <a:latin typeface="Bahnschrift" panose="020B0502040204020203" pitchFamily="34" charset="0"/>
              </a:rPr>
              <a:t>Secretaria de Governo Digital do Ministério da Economia</a:t>
            </a:r>
          </a:p>
        </p:txBody>
      </p:sp>
      <p:sp>
        <p:nvSpPr>
          <p:cNvPr id="6" name="Seta: de Cima para Baixo 5">
            <a:extLst>
              <a:ext uri="{FF2B5EF4-FFF2-40B4-BE49-F238E27FC236}">
                <a16:creationId xmlns:a16="http://schemas.microsoft.com/office/drawing/2014/main" id="{9B09A12C-78BC-411B-AB14-B5F0843DEF44}"/>
              </a:ext>
            </a:extLst>
          </p:cNvPr>
          <p:cNvSpPr/>
          <p:nvPr/>
        </p:nvSpPr>
        <p:spPr>
          <a:xfrm rot="1673198" flipH="1">
            <a:off x="6657635" y="3858194"/>
            <a:ext cx="226219" cy="35599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50"/>
          </a:p>
        </p:txBody>
      </p:sp>
      <p:sp>
        <p:nvSpPr>
          <p:cNvPr id="29" name="Seta: de Cima para Baixo 28">
            <a:extLst>
              <a:ext uri="{FF2B5EF4-FFF2-40B4-BE49-F238E27FC236}">
                <a16:creationId xmlns:a16="http://schemas.microsoft.com/office/drawing/2014/main" id="{0DAA8134-068D-4BD8-B2F2-361EAB6B4363}"/>
              </a:ext>
            </a:extLst>
          </p:cNvPr>
          <p:cNvSpPr/>
          <p:nvPr/>
        </p:nvSpPr>
        <p:spPr>
          <a:xfrm rot="19984542" flipH="1">
            <a:off x="2466635" y="3864148"/>
            <a:ext cx="227409" cy="35599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50"/>
          </a:p>
        </p:txBody>
      </p:sp>
      <p:pic>
        <p:nvPicPr>
          <p:cNvPr id="81931" name="Imagem 29" descr="Texto, Carta&#10;&#10;Descrição gerada automaticamente">
            <a:extLst>
              <a:ext uri="{FF2B5EF4-FFF2-40B4-BE49-F238E27FC236}">
                <a16:creationId xmlns:a16="http://schemas.microsoft.com/office/drawing/2014/main" id="{4131A13D-291F-442A-B9AD-1ED266D2A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104" y="4122514"/>
            <a:ext cx="1110853" cy="15740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2" name="Imagem 30" descr="Interface gráfica do usuário, Texto, Aplicativo, Carta&#10;&#10;Descrição gerada automaticamente">
            <a:extLst>
              <a:ext uri="{FF2B5EF4-FFF2-40B4-BE49-F238E27FC236}">
                <a16:creationId xmlns:a16="http://schemas.microsoft.com/office/drawing/2014/main" id="{4E26BB95-D48A-452C-9B96-34274D3FA6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69" y="4402310"/>
            <a:ext cx="1684735" cy="10251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000BAA7-5312-4A70-92E4-AE5CA2247FCF}"/>
              </a:ext>
            </a:extLst>
          </p:cNvPr>
          <p:cNvSpPr txBox="1"/>
          <p:nvPr/>
        </p:nvSpPr>
        <p:spPr>
          <a:xfrm>
            <a:off x="4385081" y="4821057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ou</a:t>
            </a:r>
          </a:p>
        </p:txBody>
      </p:sp>
      <p:sp>
        <p:nvSpPr>
          <p:cNvPr id="4" name="Igual a 3">
            <a:extLst>
              <a:ext uri="{FF2B5EF4-FFF2-40B4-BE49-F238E27FC236}">
                <a16:creationId xmlns:a16="http://schemas.microsoft.com/office/drawing/2014/main" id="{12A69102-2F7F-40D5-A5D7-E0973B2FEAF7}"/>
              </a:ext>
            </a:extLst>
          </p:cNvPr>
          <p:cNvSpPr/>
          <p:nvPr/>
        </p:nvSpPr>
        <p:spPr>
          <a:xfrm>
            <a:off x="4293577" y="5104302"/>
            <a:ext cx="611330" cy="369332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982B06C-DC59-47A4-8BD9-20D3C3A41D60}"/>
              </a:ext>
            </a:extLst>
          </p:cNvPr>
          <p:cNvSpPr txBox="1"/>
          <p:nvPr/>
        </p:nvSpPr>
        <p:spPr>
          <a:xfrm>
            <a:off x="460970" y="977879"/>
            <a:ext cx="8547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23">
              <a:defRPr/>
            </a:pPr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OBSERVAÇÕES QUANTO À COMPOSIÇÃO E ALINHAMENTO DOS TRABALHOS DO CGD</a:t>
            </a:r>
          </a:p>
        </p:txBody>
      </p:sp>
      <p:sp>
        <p:nvSpPr>
          <p:cNvPr id="23" name="Round Diagonal Corner Rectangle 6">
            <a:extLst>
              <a:ext uri="{FF2B5EF4-FFF2-40B4-BE49-F238E27FC236}">
                <a16:creationId xmlns:a16="http://schemas.microsoft.com/office/drawing/2014/main" id="{1B6814CF-7196-4B3F-9720-6827395D9A07}"/>
              </a:ext>
            </a:extLst>
          </p:cNvPr>
          <p:cNvSpPr/>
          <p:nvPr/>
        </p:nvSpPr>
        <p:spPr>
          <a:xfrm flipV="1">
            <a:off x="330085" y="267318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F22FBAD3-DA89-4CC6-B3F6-3D8A3A03D3C9}"/>
              </a:ext>
            </a:extLst>
          </p:cNvPr>
          <p:cNvSpPr txBox="1"/>
          <p:nvPr/>
        </p:nvSpPr>
        <p:spPr>
          <a:xfrm>
            <a:off x="330085" y="298791"/>
            <a:ext cx="84403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Atualizações sobre o Regimento Interno do CGD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3115288-0138-4472-9494-6e7448acc243">
      <UserInfo>
        <DisplayName>Marcia Soares da Cunha</DisplayName>
        <AccountId>84</AccountId>
        <AccountType/>
      </UserInfo>
      <UserInfo>
        <DisplayName>Danil Reis Farias</DisplayName>
        <AccountId>14</AccountId>
        <AccountType/>
      </UserInfo>
      <UserInfo>
        <DisplayName>Daniel de Souza Santos</DisplayName>
        <AccountId>31</AccountId>
        <AccountType/>
      </UserInfo>
      <UserInfo>
        <DisplayName>Antonio Paulo Vogel de Medeiros</DisplayName>
        <AccountId>180</AccountId>
        <AccountType/>
      </UserInfo>
    </SharedWithUsers>
    <Hora xmlns="fc3b0565-6714-40b7-93f4-921479b1c16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3ECD51C1B5AE244B6B98F28C477B4C8" ma:contentTypeVersion="13" ma:contentTypeDescription="Crie um novo documento." ma:contentTypeScope="" ma:versionID="02bb3f88238bfaece22cf316b5cbfef7">
  <xsd:schema xmlns:xsd="http://www.w3.org/2001/XMLSchema" xmlns:xs="http://www.w3.org/2001/XMLSchema" xmlns:p="http://schemas.microsoft.com/office/2006/metadata/properties" xmlns:ns2="fc3b0565-6714-40b7-93f4-921479b1c161" xmlns:ns3="13115288-0138-4472-9494-6e7448acc243" targetNamespace="http://schemas.microsoft.com/office/2006/metadata/properties" ma:root="true" ma:fieldsID="929a0b795ee1298817462c33d893d9fe" ns2:_="" ns3:_="">
    <xsd:import namespace="fc3b0565-6714-40b7-93f4-921479b1c161"/>
    <xsd:import namespace="13115288-0138-4472-9494-6e7448acc2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Hor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3b0565-6714-40b7-93f4-921479b1c1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Hora" ma:index="15" nillable="true" ma:displayName="Hora" ma:format="DateOnly" ma:internalName="Hora">
      <xsd:simpleType>
        <xsd:restriction base="dms:DateTim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15288-0138-4472-9494-6e7448acc24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D24394-0C16-4983-AADC-5FCC900ECA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207299-91DC-4173-864C-C6CC35EDD764}">
  <ds:schemaRefs>
    <ds:schemaRef ds:uri="205c868c-89ff-44a1-8b8c-9f96cc5eff85"/>
    <ds:schemaRef ds:uri="ea96403e-a922-48df-b325-f02a1dd6ecc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3032024-828D-4F16-937A-6CD42596892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1482</Words>
  <Application>Microsoft Office PowerPoint</Application>
  <PresentationFormat>Apresentação na tela (4:3)</PresentationFormat>
  <Paragraphs>231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Arial</vt:lpstr>
      <vt:lpstr>Bahnschrift</vt:lpstr>
      <vt:lpstr>Calibri</vt:lpstr>
      <vt:lpstr>Wingdings</vt:lpstr>
      <vt:lpstr>Office Theme</vt:lpstr>
      <vt:lpstr>Apresentação do PowerPoint</vt:lpstr>
      <vt:lpstr>Roteiro</vt:lpstr>
      <vt:lpstr>Apresentação do PowerPoint</vt:lpstr>
      <vt:lpstr>Roteiro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Roteiro</vt:lpstr>
      <vt:lpstr>Apresentação do PowerPoint</vt:lpstr>
      <vt:lpstr>Roteiro</vt:lpstr>
      <vt:lpstr>Apresentação do PowerPoint</vt:lpstr>
      <vt:lpstr>Apresentação do PowerPoint</vt:lpstr>
      <vt:lpstr>Roteiro</vt:lpstr>
      <vt:lpstr>Apresentação do PowerPoint</vt:lpstr>
      <vt:lpstr>Roteiro</vt:lpstr>
      <vt:lpstr>Apresentação do PowerPoint</vt:lpstr>
      <vt:lpstr>Roteiro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fsbdesign</dc:creator>
  <cp:lastModifiedBy>Luiz Alexandre Rodrigues Silva</cp:lastModifiedBy>
  <cp:revision>168</cp:revision>
  <cp:lastPrinted>2017-08-02T16:54:36Z</cp:lastPrinted>
  <dcterms:created xsi:type="dcterms:W3CDTF">2014-05-16T14:28:18Z</dcterms:created>
  <dcterms:modified xsi:type="dcterms:W3CDTF">2021-09-24T19:44:35Z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0x01010073ECD51C1B5AE244B6B98F28C477B4C8</vt:lpwstr>
  </property>
</Properties>
</file>