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1806" r:id="rId6"/>
    <p:sldId id="1853" r:id="rId7"/>
    <p:sldId id="281" r:id="rId8"/>
    <p:sldId id="1855" r:id="rId9"/>
    <p:sldId id="1851" r:id="rId10"/>
    <p:sldId id="1854" r:id="rId11"/>
    <p:sldId id="1850" r:id="rId12"/>
    <p:sldId id="1849" r:id="rId1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z Alexandre Rodrigues Silva" initials="LS" lastIdx="4" clrIdx="0">
    <p:extLst>
      <p:ext uri="{19B8F6BF-5375-455C-9EA6-DF929625EA0E}">
        <p15:presenceInfo xmlns:p15="http://schemas.microsoft.com/office/powerpoint/2012/main" userId="S::luiz.alexandre@defesa.gov.br::d53eccb4-ea09-41dd-b86c-65a5d070bd9b" providerId="AD"/>
      </p:ext>
    </p:extLst>
  </p:cmAuthor>
  <p:cmAuthor id="2" name="Usuário do Windows" initials="UdW" lastIdx="0" clrIdx="1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153F52-6B53-4E71-837C-BF630AA6BB74}" v="9" dt="2021-07-12T13:02:35.376"/>
    <p1510:client id="{259E554A-6AC4-4221-9B0A-9EDD76360EA1}" v="9" dt="2021-07-12T13:54:31.220"/>
    <p1510:client id="{343575C7-C3AC-2A49-B3BE-65B7494E5735}" v="325" dt="2021-07-14T20:28:44.438"/>
    <p1510:client id="{5D7E8250-BC96-48B2-983E-902865EAFB47}" v="222" dt="2021-07-13T20:02:50.398"/>
    <p1510:client id="{62882B2C-F1EB-610A-D67F-612D9E7C4AE5}" v="757" dt="2021-07-12T14:54:27.889"/>
    <p1510:client id="{9BA6DBE6-8910-470A-9AF0-311BEB81FDF2}" v="1307" dt="2021-07-13T16:38:21.409"/>
    <p1510:client id="{A362FADF-2B03-46D1-E084-4B9AD8DB9319}" v="21" dt="2021-07-14T19:35:54.919"/>
    <p1510:client id="{B8D47504-8853-461E-A73E-694460AA0134}" v="415" dt="2021-09-22T14:57:35.807"/>
    <p1510:client id="{DB8D2F6B-E507-62BD-425E-07F8E8AEBCE6}" v="1305" dt="2021-07-14T12:56:02.393"/>
    <p1510:client id="{DC0B348B-341D-4A69-AD17-934616634DED}" v="4" dt="2021-07-12T13:01:43.914"/>
    <p1510:client id="{E56B5C9D-D4E2-428A-8058-B86E4F767CCD}" v="1940" dt="2021-07-12T15:54:31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Alexandre Rodrigues Silva" userId="d53eccb4-ea09-41dd-b86c-65a5d070bd9b" providerId="ADAL" clId="{E56B5C9D-D4E2-428A-8058-B86E4F767CCD}"/>
    <pc:docChg chg="undo custSel addSld delSld modSld sldOrd">
      <pc:chgData name="Luiz Alexandre Rodrigues Silva" userId="d53eccb4-ea09-41dd-b86c-65a5d070bd9b" providerId="ADAL" clId="{E56B5C9D-D4E2-428A-8058-B86E4F767CCD}" dt="2021-07-12T15:54:31.423" v="1933" actId="47"/>
      <pc:docMkLst>
        <pc:docMk/>
      </pc:docMkLst>
      <pc:sldChg chg="addSp delSp modSp del mod">
        <pc:chgData name="Luiz Alexandre Rodrigues Silva" userId="d53eccb4-ea09-41dd-b86c-65a5d070bd9b" providerId="ADAL" clId="{E56B5C9D-D4E2-428A-8058-B86E4F767CCD}" dt="2021-07-12T15:54:26.260" v="1929" actId="47"/>
        <pc:sldMkLst>
          <pc:docMk/>
          <pc:sldMk cId="0" sldId="267"/>
        </pc:sldMkLst>
        <pc:spChg chg="add del mod">
          <ac:chgData name="Luiz Alexandre Rodrigues Silva" userId="d53eccb4-ea09-41dd-b86c-65a5d070bd9b" providerId="ADAL" clId="{E56B5C9D-D4E2-428A-8058-B86E4F767CCD}" dt="2021-07-12T14:06:45.548" v="1214" actId="478"/>
          <ac:spMkLst>
            <pc:docMk/>
            <pc:sldMk cId="0" sldId="267"/>
            <ac:spMk id="5" creationId="{3FB3E8DC-AD5E-49EC-96D8-E1AC1D4B6AF7}"/>
          </ac:spMkLst>
        </pc:spChg>
        <pc:spChg chg="add del mod">
          <ac:chgData name="Luiz Alexandre Rodrigues Silva" userId="d53eccb4-ea09-41dd-b86c-65a5d070bd9b" providerId="ADAL" clId="{E56B5C9D-D4E2-428A-8058-B86E4F767CCD}" dt="2021-07-12T14:06:47.284" v="1215" actId="478"/>
          <ac:spMkLst>
            <pc:docMk/>
            <pc:sldMk cId="0" sldId="267"/>
            <ac:spMk id="6" creationId="{C84097C8-7911-42D6-ADFB-914CCB1F9893}"/>
          </ac:spMkLst>
        </pc:spChg>
        <pc:spChg chg="add mod">
          <ac:chgData name="Luiz Alexandre Rodrigues Silva" userId="d53eccb4-ea09-41dd-b86c-65a5d070bd9b" providerId="ADAL" clId="{E56B5C9D-D4E2-428A-8058-B86E4F767CCD}" dt="2021-07-12T14:29:23.458" v="1650" actId="20577"/>
          <ac:spMkLst>
            <pc:docMk/>
            <pc:sldMk cId="0" sldId="267"/>
            <ac:spMk id="10" creationId="{6D0605F0-5722-4BE3-B718-5F938C6F8C8A}"/>
          </ac:spMkLst>
        </pc:spChg>
        <pc:spChg chg="add del mod">
          <ac:chgData name="Luiz Alexandre Rodrigues Silva" userId="d53eccb4-ea09-41dd-b86c-65a5d070bd9b" providerId="ADAL" clId="{E56B5C9D-D4E2-428A-8058-B86E4F767CCD}" dt="2021-07-12T14:26:50.073" v="1543" actId="478"/>
          <ac:spMkLst>
            <pc:docMk/>
            <pc:sldMk cId="0" sldId="267"/>
            <ac:spMk id="13" creationId="{A31C3146-4D1D-4D8D-8077-C9D9C2F07203}"/>
          </ac:spMkLst>
        </pc:spChg>
        <pc:spChg chg="add mod">
          <ac:chgData name="Luiz Alexandre Rodrigues Silva" userId="d53eccb4-ea09-41dd-b86c-65a5d070bd9b" providerId="ADAL" clId="{E56B5C9D-D4E2-428A-8058-B86E4F767CCD}" dt="2021-07-12T14:27:08.778" v="1545" actId="1076"/>
          <ac:spMkLst>
            <pc:docMk/>
            <pc:sldMk cId="0" sldId="267"/>
            <ac:spMk id="15" creationId="{13102FC9-C650-48C8-A284-C3B7C7C1658B}"/>
          </ac:spMkLst>
        </pc:spChg>
        <pc:picChg chg="add del">
          <ac:chgData name="Luiz Alexandre Rodrigues Silva" userId="d53eccb4-ea09-41dd-b86c-65a5d070bd9b" providerId="ADAL" clId="{E56B5C9D-D4E2-428A-8058-B86E4F767CCD}" dt="2021-07-12T14:06:41.970" v="1212" actId="478"/>
          <ac:picMkLst>
            <pc:docMk/>
            <pc:sldMk cId="0" sldId="267"/>
            <ac:picMk id="3" creationId="{AB2E7304-1B95-419A-9A54-E4B1AAAE5E0B}"/>
          </ac:picMkLst>
        </pc:picChg>
        <pc:picChg chg="add del mod">
          <ac:chgData name="Luiz Alexandre Rodrigues Silva" userId="d53eccb4-ea09-41dd-b86c-65a5d070bd9b" providerId="ADAL" clId="{E56B5C9D-D4E2-428A-8058-B86E4F767CCD}" dt="2021-07-12T14:26:47.713" v="1542" actId="478"/>
          <ac:picMkLst>
            <pc:docMk/>
            <pc:sldMk cId="0" sldId="267"/>
            <ac:picMk id="12" creationId="{B2736C4A-0112-4069-A297-6ED48966A603}"/>
          </ac:picMkLst>
        </pc:picChg>
        <pc:picChg chg="add mod">
          <ac:chgData name="Luiz Alexandre Rodrigues Silva" userId="d53eccb4-ea09-41dd-b86c-65a5d070bd9b" providerId="ADAL" clId="{E56B5C9D-D4E2-428A-8058-B86E4F767CCD}" dt="2021-07-12T14:27:08.778" v="1545" actId="1076"/>
          <ac:picMkLst>
            <pc:docMk/>
            <pc:sldMk cId="0" sldId="267"/>
            <ac:picMk id="14" creationId="{1C4938B7-9195-402C-880C-2FA56C3BB99F}"/>
          </ac:picMkLst>
        </pc:picChg>
        <pc:picChg chg="add mod">
          <ac:chgData name="Luiz Alexandre Rodrigues Silva" userId="d53eccb4-ea09-41dd-b86c-65a5d070bd9b" providerId="ADAL" clId="{E56B5C9D-D4E2-428A-8058-B86E4F767CCD}" dt="2021-07-12T14:27:16.290" v="1547" actId="1076"/>
          <ac:picMkLst>
            <pc:docMk/>
            <pc:sldMk cId="0" sldId="267"/>
            <ac:picMk id="16" creationId="{64AF8A50-29BD-4F8C-816A-77F91A8A1AA6}"/>
          </ac:picMkLst>
        </pc:picChg>
      </pc:sldChg>
      <pc:sldChg chg="modSp add del mod">
        <pc:chgData name="Luiz Alexandre Rodrigues Silva" userId="d53eccb4-ea09-41dd-b86c-65a5d070bd9b" providerId="ADAL" clId="{E56B5C9D-D4E2-428A-8058-B86E4F767CCD}" dt="2021-07-12T14:27:30.352" v="1548" actId="47"/>
        <pc:sldMkLst>
          <pc:docMk/>
          <pc:sldMk cId="1679378062" sldId="725"/>
        </pc:sldMkLst>
        <pc:spChg chg="mod">
          <ac:chgData name="Luiz Alexandre Rodrigues Silva" userId="d53eccb4-ea09-41dd-b86c-65a5d070bd9b" providerId="ADAL" clId="{E56B5C9D-D4E2-428A-8058-B86E4F767CCD}" dt="2021-07-12T14:18:07.859" v="1364" actId="20577"/>
          <ac:spMkLst>
            <pc:docMk/>
            <pc:sldMk cId="1679378062" sldId="725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3:46:29.395" v="327" actId="20577"/>
          <ac:spMkLst>
            <pc:docMk/>
            <pc:sldMk cId="1679378062" sldId="725"/>
            <ac:spMk id="11" creationId="{00000000-0000-0000-0000-000000000000}"/>
          </ac:spMkLst>
        </pc:spChg>
      </pc:sldChg>
      <pc:sldChg chg="addSp delSp modSp add del mod">
        <pc:chgData name="Luiz Alexandre Rodrigues Silva" userId="d53eccb4-ea09-41dd-b86c-65a5d070bd9b" providerId="ADAL" clId="{E56B5C9D-D4E2-428A-8058-B86E4F767CCD}" dt="2021-07-12T15:54:29.932" v="1932" actId="47"/>
        <pc:sldMkLst>
          <pc:docMk/>
          <pc:sldMk cId="3791539565" sldId="727"/>
        </pc:sldMkLst>
        <pc:spChg chg="add mod">
          <ac:chgData name="Luiz Alexandre Rodrigues Silva" userId="d53eccb4-ea09-41dd-b86c-65a5d070bd9b" providerId="ADAL" clId="{E56B5C9D-D4E2-428A-8058-B86E4F767CCD}" dt="2021-07-12T14:34:09.851" v="1740" actId="1076"/>
          <ac:spMkLst>
            <pc:docMk/>
            <pc:sldMk cId="3791539565" sldId="727"/>
            <ac:spMk id="3" creationId="{46D0F045-22D3-429D-8108-643965532750}"/>
          </ac:spMkLst>
        </pc:spChg>
        <pc:spChg chg="add del mod">
          <ac:chgData name="Luiz Alexandre Rodrigues Silva" userId="d53eccb4-ea09-41dd-b86c-65a5d070bd9b" providerId="ADAL" clId="{E56B5C9D-D4E2-428A-8058-B86E4F767CCD}" dt="2021-07-12T14:35:48.073" v="1868" actId="478"/>
          <ac:spMkLst>
            <pc:docMk/>
            <pc:sldMk cId="3791539565" sldId="727"/>
            <ac:spMk id="4" creationId="{F2E6FE33-03A0-4961-85B7-AE434625652A}"/>
          </ac:spMkLst>
        </pc:spChg>
        <pc:spChg chg="mod">
          <ac:chgData name="Luiz Alexandre Rodrigues Silva" userId="d53eccb4-ea09-41dd-b86c-65a5d070bd9b" providerId="ADAL" clId="{E56B5C9D-D4E2-428A-8058-B86E4F767CCD}" dt="2021-07-12T14:18:25.171" v="1382" actId="20577"/>
          <ac:spMkLst>
            <pc:docMk/>
            <pc:sldMk cId="3791539565" sldId="727"/>
            <ac:spMk id="8" creationId="{00000000-0000-0000-0000-000000000000}"/>
          </ac:spMkLst>
        </pc:spChg>
        <pc:spChg chg="add del mod">
          <ac:chgData name="Luiz Alexandre Rodrigues Silva" userId="d53eccb4-ea09-41dd-b86c-65a5d070bd9b" providerId="ADAL" clId="{E56B5C9D-D4E2-428A-8058-B86E4F767CCD}" dt="2021-07-12T14:35:50.529" v="1869" actId="478"/>
          <ac:spMkLst>
            <pc:docMk/>
            <pc:sldMk cId="3791539565" sldId="727"/>
            <ac:spMk id="9" creationId="{34102C61-9217-4D53-B395-7EAFB5224890}"/>
          </ac:spMkLst>
        </pc:spChg>
        <pc:spChg chg="add del mod">
          <ac:chgData name="Luiz Alexandre Rodrigues Silva" userId="d53eccb4-ea09-41dd-b86c-65a5d070bd9b" providerId="ADAL" clId="{E56B5C9D-D4E2-428A-8058-B86E4F767CCD}" dt="2021-07-12T14:35:55.705" v="1871" actId="478"/>
          <ac:spMkLst>
            <pc:docMk/>
            <pc:sldMk cId="3791539565" sldId="727"/>
            <ac:spMk id="10" creationId="{38FC94CE-EE1C-4DEF-9364-9770364FA24C}"/>
          </ac:spMkLst>
        </pc:spChg>
        <pc:picChg chg="del">
          <ac:chgData name="Luiz Alexandre Rodrigues Silva" userId="d53eccb4-ea09-41dd-b86c-65a5d070bd9b" providerId="ADAL" clId="{E56B5C9D-D4E2-428A-8058-B86E4F767CCD}" dt="2021-07-12T14:33:55.601" v="1733" actId="478"/>
          <ac:picMkLst>
            <pc:docMk/>
            <pc:sldMk cId="3791539565" sldId="727"/>
            <ac:picMk id="2" creationId="{00000000-0000-0000-0000-000000000000}"/>
          </ac:picMkLst>
        </pc:picChg>
        <pc:picChg chg="add mod">
          <ac:chgData name="Luiz Alexandre Rodrigues Silva" userId="d53eccb4-ea09-41dd-b86c-65a5d070bd9b" providerId="ADAL" clId="{E56B5C9D-D4E2-428A-8058-B86E4F767CCD}" dt="2021-07-12T14:35:57.839" v="1872" actId="1076"/>
          <ac:picMkLst>
            <pc:docMk/>
            <pc:sldMk cId="3791539565" sldId="727"/>
            <ac:picMk id="11" creationId="{92A65317-3403-4981-9107-29307AE9B06F}"/>
          </ac:picMkLst>
        </pc:picChg>
        <pc:picChg chg="add mod">
          <ac:chgData name="Luiz Alexandre Rodrigues Silva" userId="d53eccb4-ea09-41dd-b86c-65a5d070bd9b" providerId="ADAL" clId="{E56B5C9D-D4E2-428A-8058-B86E4F767CCD}" dt="2021-07-12T14:37:04.376" v="1884" actId="14100"/>
          <ac:picMkLst>
            <pc:docMk/>
            <pc:sldMk cId="3791539565" sldId="727"/>
            <ac:picMk id="13" creationId="{B4AD6308-CF96-4378-AF13-83F14EEE9558}"/>
          </ac:picMkLst>
        </pc:picChg>
        <pc:picChg chg="add del mod">
          <ac:chgData name="Luiz Alexandre Rodrigues Silva" userId="d53eccb4-ea09-41dd-b86c-65a5d070bd9b" providerId="ADAL" clId="{E56B5C9D-D4E2-428A-8058-B86E4F767CCD}" dt="2021-07-12T14:37:36.337" v="1888" actId="478"/>
          <ac:picMkLst>
            <pc:docMk/>
            <pc:sldMk cId="3791539565" sldId="727"/>
            <ac:picMk id="15" creationId="{0E310DC4-7D69-40EA-B61B-0A7EE5BA8C6D}"/>
          </ac:picMkLst>
        </pc:picChg>
        <pc:picChg chg="add mod">
          <ac:chgData name="Luiz Alexandre Rodrigues Silva" userId="d53eccb4-ea09-41dd-b86c-65a5d070bd9b" providerId="ADAL" clId="{E56B5C9D-D4E2-428A-8058-B86E4F767CCD}" dt="2021-07-12T14:37:48.594" v="1894" actId="1038"/>
          <ac:picMkLst>
            <pc:docMk/>
            <pc:sldMk cId="3791539565" sldId="727"/>
            <ac:picMk id="17" creationId="{CE1EA5FF-6B6D-4AA0-A883-87157002F3F9}"/>
          </ac:picMkLst>
        </pc:picChg>
        <pc:cxnChg chg="del">
          <ac:chgData name="Luiz Alexandre Rodrigues Silva" userId="d53eccb4-ea09-41dd-b86c-65a5d070bd9b" providerId="ADAL" clId="{E56B5C9D-D4E2-428A-8058-B86E4F767CCD}" dt="2021-07-12T14:37:08.530" v="1885" actId="478"/>
          <ac:cxnSpMkLst>
            <pc:docMk/>
            <pc:sldMk cId="3791539565" sldId="727"/>
            <ac:cxnSpMk id="5" creationId="{00000000-0000-0000-0000-000000000000}"/>
          </ac:cxnSpMkLst>
        </pc:cxnChg>
      </pc:sldChg>
      <pc:sldChg chg="addSp modSp add del mod">
        <pc:chgData name="Luiz Alexandre Rodrigues Silva" userId="d53eccb4-ea09-41dd-b86c-65a5d070bd9b" providerId="ADAL" clId="{E56B5C9D-D4E2-428A-8058-B86E4F767CCD}" dt="2021-07-12T15:54:27.708" v="1930" actId="47"/>
        <pc:sldMkLst>
          <pc:docMk/>
          <pc:sldMk cId="1875259297" sldId="728"/>
        </pc:sldMkLst>
        <pc:spChg chg="add mod">
          <ac:chgData name="Luiz Alexandre Rodrigues Silva" userId="d53eccb4-ea09-41dd-b86c-65a5d070bd9b" providerId="ADAL" clId="{E56B5C9D-D4E2-428A-8058-B86E4F767CCD}" dt="2021-07-12T14:30:22.453" v="1722" actId="1076"/>
          <ac:spMkLst>
            <pc:docMk/>
            <pc:sldMk cId="1875259297" sldId="728"/>
            <ac:spMk id="2" creationId="{58013672-008F-4B35-925B-D7B7F3409F02}"/>
          </ac:spMkLst>
        </pc:spChg>
        <pc:spChg chg="mod">
          <ac:chgData name="Luiz Alexandre Rodrigues Silva" userId="d53eccb4-ea09-41dd-b86c-65a5d070bd9b" providerId="ADAL" clId="{E56B5C9D-D4E2-428A-8058-B86E4F767CCD}" dt="2021-07-12T14:18:14.468" v="1370" actId="20577"/>
          <ac:spMkLst>
            <pc:docMk/>
            <pc:sldMk cId="1875259297" sldId="728"/>
            <ac:spMk id="8" creationId="{00000000-0000-0000-0000-000000000000}"/>
          </ac:spMkLst>
        </pc:spChg>
        <pc:picChg chg="mod">
          <ac:chgData name="Luiz Alexandre Rodrigues Silva" userId="d53eccb4-ea09-41dd-b86c-65a5d070bd9b" providerId="ADAL" clId="{E56B5C9D-D4E2-428A-8058-B86E4F767CCD}" dt="2021-07-12T14:29:31.537" v="1651" actId="1076"/>
          <ac:picMkLst>
            <pc:docMk/>
            <pc:sldMk cId="1875259297" sldId="728"/>
            <ac:picMk id="6" creationId="{00000000-0000-0000-0000-000000000000}"/>
          </ac:picMkLst>
        </pc:picChg>
      </pc:sldChg>
      <pc:sldChg chg="addSp delSp modSp add del mod delAnim">
        <pc:chgData name="Luiz Alexandre Rodrigues Silva" userId="d53eccb4-ea09-41dd-b86c-65a5d070bd9b" providerId="ADAL" clId="{E56B5C9D-D4E2-428A-8058-B86E4F767CCD}" dt="2021-07-12T15:54:28.541" v="1931" actId="47"/>
        <pc:sldMkLst>
          <pc:docMk/>
          <pc:sldMk cId="1046339643" sldId="729"/>
        </pc:sldMkLst>
        <pc:spChg chg="mod">
          <ac:chgData name="Luiz Alexandre Rodrigues Silva" userId="d53eccb4-ea09-41dd-b86c-65a5d070bd9b" providerId="ADAL" clId="{E56B5C9D-D4E2-428A-8058-B86E4F767CCD}" dt="2021-07-12T14:18:18.441" v="1376" actId="20577"/>
          <ac:spMkLst>
            <pc:docMk/>
            <pc:sldMk cId="1046339643" sldId="729"/>
            <ac:spMk id="8" creationId="{00000000-0000-0000-0000-000000000000}"/>
          </ac:spMkLst>
        </pc:spChg>
        <pc:spChg chg="mod">
          <ac:chgData name="Luiz Alexandre Rodrigues Silva" userId="d53eccb4-ea09-41dd-b86c-65a5d070bd9b" providerId="ADAL" clId="{E56B5C9D-D4E2-428A-8058-B86E4F767CCD}" dt="2021-07-12T14:32:42.028" v="1732" actId="1076"/>
          <ac:spMkLst>
            <pc:docMk/>
            <pc:sldMk cId="1046339643" sldId="729"/>
            <ac:spMk id="10" creationId="{00000000-0000-0000-0000-000000000000}"/>
          </ac:spMkLst>
        </pc:spChg>
        <pc:picChg chg="add mod">
          <ac:chgData name="Luiz Alexandre Rodrigues Silva" userId="d53eccb4-ea09-41dd-b86c-65a5d070bd9b" providerId="ADAL" clId="{E56B5C9D-D4E2-428A-8058-B86E4F767CCD}" dt="2021-07-12T14:32:32.782" v="1731" actId="1076"/>
          <ac:picMkLst>
            <pc:docMk/>
            <pc:sldMk cId="1046339643" sldId="729"/>
            <ac:picMk id="3" creationId="{DB079A59-9079-45CC-A4CF-BDB2E1C368C6}"/>
          </ac:picMkLst>
        </pc:picChg>
        <pc:picChg chg="mod">
          <ac:chgData name="Luiz Alexandre Rodrigues Silva" userId="d53eccb4-ea09-41dd-b86c-65a5d070bd9b" providerId="ADAL" clId="{E56B5C9D-D4E2-428A-8058-B86E4F767CCD}" dt="2021-07-12T14:32:13.774" v="1728" actId="1076"/>
          <ac:picMkLst>
            <pc:docMk/>
            <pc:sldMk cId="1046339643" sldId="729"/>
            <ac:picMk id="4" creationId="{00000000-0000-0000-0000-000000000000}"/>
          </ac:picMkLst>
        </pc:picChg>
        <pc:picChg chg="del">
          <ac:chgData name="Luiz Alexandre Rodrigues Silva" userId="d53eccb4-ea09-41dd-b86c-65a5d070bd9b" providerId="ADAL" clId="{E56B5C9D-D4E2-428A-8058-B86E4F767CCD}" dt="2021-07-12T14:31:18.915" v="1723" actId="478"/>
          <ac:picMkLst>
            <pc:docMk/>
            <pc:sldMk cId="1046339643" sldId="729"/>
            <ac:picMk id="11" creationId="{00000000-0000-0000-0000-000000000000}"/>
          </ac:picMkLst>
        </pc:picChg>
      </pc:sldChg>
      <pc:sldChg chg="addSp delSp modSp add del mod ord">
        <pc:chgData name="Luiz Alexandre Rodrigues Silva" userId="d53eccb4-ea09-41dd-b86c-65a5d070bd9b" providerId="ADAL" clId="{E56B5C9D-D4E2-428A-8058-B86E4F767CCD}" dt="2021-07-12T15:54:25.057" v="1928" actId="47"/>
        <pc:sldMkLst>
          <pc:docMk/>
          <pc:sldMk cId="1304570570" sldId="732"/>
        </pc:sldMkLst>
        <pc:spChg chg="mod">
          <ac:chgData name="Luiz Alexandre Rodrigues Silva" userId="d53eccb4-ea09-41dd-b86c-65a5d070bd9b" providerId="ADAL" clId="{E56B5C9D-D4E2-428A-8058-B86E4F767CCD}" dt="2021-07-12T14:17:50.562" v="1358" actId="20577"/>
          <ac:spMkLst>
            <pc:docMk/>
            <pc:sldMk cId="1304570570" sldId="732"/>
            <ac:spMk id="5" creationId="{3FB3E8DC-AD5E-49EC-96D8-E1AC1D4B6AF7}"/>
          </ac:spMkLst>
        </pc:spChg>
        <pc:spChg chg="add mod">
          <ac:chgData name="Luiz Alexandre Rodrigues Silva" userId="d53eccb4-ea09-41dd-b86c-65a5d070bd9b" providerId="ADAL" clId="{E56B5C9D-D4E2-428A-8058-B86E4F767CCD}" dt="2021-07-12T14:14:48.926" v="1288" actId="114"/>
          <ac:spMkLst>
            <pc:docMk/>
            <pc:sldMk cId="1304570570" sldId="732"/>
            <ac:spMk id="6" creationId="{C0899E66-EFF1-4CF6-A435-A7F3F4591EF8}"/>
          </ac:spMkLst>
        </pc:spChg>
        <pc:spChg chg="del">
          <ac:chgData name="Luiz Alexandre Rodrigues Silva" userId="d53eccb4-ea09-41dd-b86c-65a5d070bd9b" providerId="ADAL" clId="{E56B5C9D-D4E2-428A-8058-B86E4F767CCD}" dt="2021-07-12T14:06:55.235" v="1218" actId="478"/>
          <ac:spMkLst>
            <pc:docMk/>
            <pc:sldMk cId="1304570570" sldId="732"/>
            <ac:spMk id="10" creationId="{6D0605F0-5722-4BE3-B718-5F938C6F8C8A}"/>
          </ac:spMkLst>
        </pc:spChg>
        <pc:picChg chg="mod">
          <ac:chgData name="Luiz Alexandre Rodrigues Silva" userId="d53eccb4-ea09-41dd-b86c-65a5d070bd9b" providerId="ADAL" clId="{E56B5C9D-D4E2-428A-8058-B86E4F767CCD}" dt="2021-07-12T14:14:23.667" v="1279" actId="1076"/>
          <ac:picMkLst>
            <pc:docMk/>
            <pc:sldMk cId="1304570570" sldId="732"/>
            <ac:picMk id="3" creationId="{AB2E7304-1B95-419A-9A54-E4B1AAAE5E0B}"/>
          </ac:picMkLst>
        </pc:picChg>
        <pc:picChg chg="add mod">
          <ac:chgData name="Luiz Alexandre Rodrigues Silva" userId="d53eccb4-ea09-41dd-b86c-65a5d070bd9b" providerId="ADAL" clId="{E56B5C9D-D4E2-428A-8058-B86E4F767CCD}" dt="2021-07-12T14:14:11.538" v="1276" actId="1036"/>
          <ac:picMkLst>
            <pc:docMk/>
            <pc:sldMk cId="1304570570" sldId="732"/>
            <ac:picMk id="4" creationId="{D2CC1BD1-6A6A-47EF-BCA4-0B003049881D}"/>
          </ac:picMkLst>
        </pc:picChg>
      </pc:sldChg>
      <pc:sldChg chg="addSp delSp modSp add del mod">
        <pc:chgData name="Luiz Alexandre Rodrigues Silva" userId="d53eccb4-ea09-41dd-b86c-65a5d070bd9b" providerId="ADAL" clId="{E56B5C9D-D4E2-428A-8058-B86E4F767CCD}" dt="2021-07-12T15:54:31.423" v="1933" actId="47"/>
        <pc:sldMkLst>
          <pc:docMk/>
          <pc:sldMk cId="3150174674" sldId="734"/>
        </pc:sldMkLst>
        <pc:picChg chg="add mod">
          <ac:chgData name="Luiz Alexandre Rodrigues Silva" userId="d53eccb4-ea09-41dd-b86c-65a5d070bd9b" providerId="ADAL" clId="{E56B5C9D-D4E2-428A-8058-B86E4F767CCD}" dt="2021-07-12T14:38:39.652" v="1902" actId="1076"/>
          <ac:picMkLst>
            <pc:docMk/>
            <pc:sldMk cId="3150174674" sldId="734"/>
            <ac:picMk id="4" creationId="{34B519CF-8CA5-4290-A98A-FCF6F121AE8A}"/>
          </ac:picMkLst>
        </pc:picChg>
        <pc:picChg chg="add mod">
          <ac:chgData name="Luiz Alexandre Rodrigues Silva" userId="d53eccb4-ea09-41dd-b86c-65a5d070bd9b" providerId="ADAL" clId="{E56B5C9D-D4E2-428A-8058-B86E4F767CCD}" dt="2021-07-12T14:39:43.408" v="1926" actId="14100"/>
          <ac:picMkLst>
            <pc:docMk/>
            <pc:sldMk cId="3150174674" sldId="734"/>
            <ac:picMk id="6" creationId="{E0573749-D7B4-4775-AC9F-E2B19325FD9F}"/>
          </ac:picMkLst>
        </pc:picChg>
        <pc:picChg chg="del">
          <ac:chgData name="Luiz Alexandre Rodrigues Silva" userId="d53eccb4-ea09-41dd-b86c-65a5d070bd9b" providerId="ADAL" clId="{E56B5C9D-D4E2-428A-8058-B86E4F767CCD}" dt="2021-07-12T14:38:32.929" v="1899" actId="478"/>
          <ac:picMkLst>
            <pc:docMk/>
            <pc:sldMk cId="3150174674" sldId="734"/>
            <ac:picMk id="11" creationId="{92A65317-3403-4981-9107-29307AE9B06F}"/>
          </ac:picMkLst>
        </pc:picChg>
        <pc:picChg chg="del">
          <ac:chgData name="Luiz Alexandre Rodrigues Silva" userId="d53eccb4-ea09-41dd-b86c-65a5d070bd9b" providerId="ADAL" clId="{E56B5C9D-D4E2-428A-8058-B86E4F767CCD}" dt="2021-07-12T14:38:32.355" v="1898" actId="478"/>
          <ac:picMkLst>
            <pc:docMk/>
            <pc:sldMk cId="3150174674" sldId="734"/>
            <ac:picMk id="13" creationId="{B4AD6308-CF96-4378-AF13-83F14EEE9558}"/>
          </ac:picMkLst>
        </pc:picChg>
        <pc:picChg chg="del mod">
          <ac:chgData name="Luiz Alexandre Rodrigues Silva" userId="d53eccb4-ea09-41dd-b86c-65a5d070bd9b" providerId="ADAL" clId="{E56B5C9D-D4E2-428A-8058-B86E4F767CCD}" dt="2021-07-12T14:38:31.752" v="1897" actId="478"/>
          <ac:picMkLst>
            <pc:docMk/>
            <pc:sldMk cId="3150174674" sldId="734"/>
            <ac:picMk id="17" creationId="{CE1EA5FF-6B6D-4AA0-A883-87157002F3F9}"/>
          </ac:picMkLst>
        </pc:picChg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036839" sldId="736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0" sldId="737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998157376" sldId="738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2025405193" sldId="739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94263271" sldId="740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71857110" sldId="741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869419264" sldId="742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1853678910" sldId="743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097047711" sldId="744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592967615" sldId="745"/>
        </pc:sldMkLst>
      </pc:sldChg>
      <pc:sldChg chg="add">
        <pc:chgData name="Luiz Alexandre Rodrigues Silva" userId="d53eccb4-ea09-41dd-b86c-65a5d070bd9b" providerId="ADAL" clId="{E56B5C9D-D4E2-428A-8058-B86E4F767CCD}" dt="2021-07-12T15:54:18.881" v="1927"/>
        <pc:sldMkLst>
          <pc:docMk/>
          <pc:sldMk cId="3233280242" sldId="746"/>
        </pc:sldMkLst>
      </pc:sldChg>
    </pc:docChg>
  </pc:docChgLst>
  <pc:docChgLst>
    <pc:chgData name="Hamilton Iwamoto da Silva" userId="S::hamilton.silva@defesa.gov.br::2c096c1a-5e08-4303-9939-701d89b63e49" providerId="AD" clId="Web-{343575C7-C3AC-2A49-B3BE-65B7494E5735}"/>
    <pc:docChg chg="addSld modSld">
      <pc:chgData name="Hamilton Iwamoto da Silva" userId="S::hamilton.silva@defesa.gov.br::2c096c1a-5e08-4303-9939-701d89b63e49" providerId="AD" clId="Web-{343575C7-C3AC-2A49-B3BE-65B7494E5735}" dt="2021-07-14T20:28:44.438" v="204" actId="1076"/>
      <pc:docMkLst>
        <pc:docMk/>
      </pc:docMkLst>
      <pc:sldChg chg="modSp">
        <pc:chgData name="Hamilton Iwamoto da Silva" userId="S::hamilton.silva@defesa.gov.br::2c096c1a-5e08-4303-9939-701d89b63e49" providerId="AD" clId="Web-{343575C7-C3AC-2A49-B3BE-65B7494E5735}" dt="2021-07-14T18:29:11.176" v="75" actId="1076"/>
        <pc:sldMkLst>
          <pc:docMk/>
          <pc:sldMk cId="3891311866" sldId="638"/>
        </pc:sldMkLst>
        <pc:spChg chg="mod">
          <ac:chgData name="Hamilton Iwamoto da Silva" userId="S::hamilton.silva@defesa.gov.br::2c096c1a-5e08-4303-9939-701d89b63e49" providerId="AD" clId="Web-{343575C7-C3AC-2A49-B3BE-65B7494E5735}" dt="2021-07-14T18:23:38.088" v="49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29:11.176" v="75" actId="1076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39:46.491" v="180" actId="14100"/>
        <pc:sldMkLst>
          <pc:docMk/>
          <pc:sldMk cId="409757702" sldId="644"/>
        </pc:sldMkLst>
        <pc:spChg chg="mod">
          <ac:chgData name="Hamilton Iwamoto da Silva" userId="S::hamilton.silva@defesa.gov.br::2c096c1a-5e08-4303-9939-701d89b63e49" providerId="AD" clId="Web-{343575C7-C3AC-2A49-B3BE-65B7494E5735}" dt="2021-07-14T18:39:30.428" v="179"/>
          <ac:spMkLst>
            <pc:docMk/>
            <pc:sldMk cId="409757702" sldId="644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9:46.491" v="180" actId="14100"/>
          <ac:spMkLst>
            <pc:docMk/>
            <pc:sldMk cId="409757702" sldId="644"/>
            <ac:spMk id="1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2:36.903" v="192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343575C7-C3AC-2A49-B3BE-65B7494E5735}" dt="2021-07-14T18:42:36.903" v="192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22.635" v="189" actId="20577"/>
        <pc:sldMkLst>
          <pc:docMk/>
          <pc:sldMk cId="1756006534" sldId="686"/>
        </pc:sldMkLst>
        <pc:spChg chg="mod">
          <ac:chgData name="Hamilton Iwamoto da Silva" userId="S::hamilton.silva@defesa.gov.br::2c096c1a-5e08-4303-9939-701d89b63e49" providerId="AD" clId="Web-{343575C7-C3AC-2A49-B3BE-65B7494E5735}" dt="2021-07-14T18:41:22.635" v="189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8:41:40.948" v="190" actId="20577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343575C7-C3AC-2A49-B3BE-65B7494E5735}" dt="2021-07-14T18:41:40.948" v="190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343575C7-C3AC-2A49-B3BE-65B7494E5735}" dt="2021-07-14T19:29:17.383" v="203" actId="20577"/>
        <pc:sldMkLst>
          <pc:docMk/>
          <pc:sldMk cId="3233021843" sldId="750"/>
        </pc:sldMkLst>
        <pc:spChg chg="mod">
          <ac:chgData name="Hamilton Iwamoto da Silva" userId="S::hamilton.silva@defesa.gov.br::2c096c1a-5e08-4303-9939-701d89b63e49" providerId="AD" clId="Web-{343575C7-C3AC-2A49-B3BE-65B7494E5735}" dt="2021-07-14T19:29:17.383" v="203" actId="20577"/>
          <ac:spMkLst>
            <pc:docMk/>
            <pc:sldMk cId="3233021843" sldId="750"/>
            <ac:spMk id="5" creationId="{8B3B2CD9-B83F-40AE-8FD8-8571D4F44DED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20:28:44.438" v="204" actId="1076"/>
        <pc:sldMkLst>
          <pc:docMk/>
          <pc:sldMk cId="1476130066" sldId="751"/>
        </pc:sldMkLst>
        <pc:spChg chg="mod">
          <ac:chgData name="Hamilton Iwamoto da Silva" userId="S::hamilton.silva@defesa.gov.br::2c096c1a-5e08-4303-9939-701d89b63e49" providerId="AD" clId="Web-{343575C7-C3AC-2A49-B3BE-65B7494E5735}" dt="2021-07-14T18:31:11.195" v="108" actId="1076"/>
          <ac:spMkLst>
            <pc:docMk/>
            <pc:sldMk cId="1476130066" sldId="751"/>
            <ac:spMk id="6" creationId="{00000000-0000-0000-0000-000000000000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20:28:44.438" v="204" actId="1076"/>
          <ac:spMkLst>
            <pc:docMk/>
            <pc:sldMk cId="1476130066" sldId="751"/>
            <ac:spMk id="8" creationId="{00000000-0000-0000-0000-000000000000}"/>
          </ac:spMkLst>
        </pc:spChg>
      </pc:sldChg>
      <pc:sldChg chg="modSp add replId">
        <pc:chgData name="Hamilton Iwamoto da Silva" userId="S::hamilton.silva@defesa.gov.br::2c096c1a-5e08-4303-9939-701d89b63e49" providerId="AD" clId="Web-{343575C7-C3AC-2A49-B3BE-65B7494E5735}" dt="2021-07-14T18:38:40.052" v="174" actId="20577"/>
        <pc:sldMkLst>
          <pc:docMk/>
          <pc:sldMk cId="2713429627" sldId="752"/>
        </pc:sldMkLst>
        <pc:spChg chg="mod">
          <ac:chgData name="Hamilton Iwamoto da Silva" userId="S::hamilton.silva@defesa.gov.br::2c096c1a-5e08-4303-9939-701d89b63e49" providerId="AD" clId="Web-{343575C7-C3AC-2A49-B3BE-65B7494E5735}" dt="2021-07-14T18:38:40.052" v="174" actId="20577"/>
          <ac:spMkLst>
            <pc:docMk/>
            <pc:sldMk cId="2713429627" sldId="752"/>
            <ac:spMk id="8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343575C7-C3AC-2A49-B3BE-65B7494E5735}" dt="2021-07-14T18:38:12.379" v="173" actId="20577"/>
        <pc:sldMkLst>
          <pc:docMk/>
          <pc:sldMk cId="2922311081" sldId="753"/>
        </pc:sldMkLst>
        <pc:spChg chg="add mod">
          <ac:chgData name="Hamilton Iwamoto da Silva" userId="S::hamilton.silva@defesa.gov.br::2c096c1a-5e08-4303-9939-701d89b63e49" providerId="AD" clId="Web-{343575C7-C3AC-2A49-B3BE-65B7494E5735}" dt="2021-07-14T18:38:12.379" v="173" actId="20577"/>
          <ac:spMkLst>
            <pc:docMk/>
            <pc:sldMk cId="2922311081" sldId="753"/>
            <ac:spMk id="3" creationId="{EECC03E2-E086-4A4D-9AC0-548D1CD5B5EA}"/>
          </ac:spMkLst>
        </pc:spChg>
        <pc:spChg chg="add del">
          <ac:chgData name="Hamilton Iwamoto da Silva" userId="S::hamilton.silva@defesa.gov.br::2c096c1a-5e08-4303-9939-701d89b63e49" providerId="AD" clId="Web-{343575C7-C3AC-2A49-B3BE-65B7494E5735}" dt="2021-07-14T18:36:50.424" v="146"/>
          <ac:spMkLst>
            <pc:docMk/>
            <pc:sldMk cId="2922311081" sldId="753"/>
            <ac:spMk id="5" creationId="{8A634EFD-7833-4029-ACF2-AB366055E407}"/>
          </ac:spMkLst>
        </pc:spChg>
        <pc:spChg chg="mod">
          <ac:chgData name="Hamilton Iwamoto da Silva" userId="S::hamilton.silva@defesa.gov.br::2c096c1a-5e08-4303-9939-701d89b63e49" providerId="AD" clId="Web-{343575C7-C3AC-2A49-B3BE-65B7494E5735}" dt="2021-07-14T18:35:25.484" v="142" actId="20577"/>
          <ac:spMkLst>
            <pc:docMk/>
            <pc:sldMk cId="2922311081" sldId="753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DC0B348B-341D-4A69-AD17-934616634DED}"/>
    <pc:docChg chg="modSld">
      <pc:chgData name="Luiz Alexandre Rodrigues Silva" userId="S::luiz.alexandre@defesa.gov.br::d53eccb4-ea09-41dd-b86c-65a5d070bd9b" providerId="AD" clId="Web-{DC0B348B-341D-4A69-AD17-934616634DED}" dt="2021-07-12T13:01:43.257" v="0" actId="20577"/>
      <pc:docMkLst>
        <pc:docMk/>
      </pc:docMkLst>
      <pc:sldChg chg="modSp">
        <pc:chgData name="Luiz Alexandre Rodrigues Silva" userId="S::luiz.alexandre@defesa.gov.br::d53eccb4-ea09-41dd-b86c-65a5d070bd9b" providerId="AD" clId="Web-{DC0B348B-341D-4A69-AD17-934616634DED}" dt="2021-07-12T13:01:43.257" v="0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C0B348B-341D-4A69-AD17-934616634DED}" dt="2021-07-12T13:01:43.257" v="0" actId="20577"/>
          <ac:spMkLst>
            <pc:docMk/>
            <pc:sldMk cId="3891311866" sldId="638"/>
            <ac:spMk id="8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24153F52-6B53-4E71-837C-BF630AA6BB74}"/>
    <pc:docChg chg="modSld">
      <pc:chgData name="Luiz Alexandre Rodrigues Silva" userId="S::luiz.alexandre@defesa.gov.br::d53eccb4-ea09-41dd-b86c-65a5d070bd9b" providerId="AD" clId="Web-{24153F52-6B53-4E71-837C-BF630AA6BB74}" dt="2021-07-12T13:02:35.376" v="7"/>
      <pc:docMkLst>
        <pc:docMk/>
      </pc:docMkLst>
      <pc:sldChg chg="addCm">
        <pc:chgData name="Luiz Alexandre Rodrigues Silva" userId="S::luiz.alexandre@defesa.gov.br::d53eccb4-ea09-41dd-b86c-65a5d070bd9b" providerId="AD" clId="Web-{24153F52-6B53-4E71-837C-BF630AA6BB74}" dt="2021-07-12T13:02:35.376" v="7"/>
        <pc:sldMkLst>
          <pc:docMk/>
          <pc:sldMk cId="0" sldId="267"/>
        </pc:sldMkLst>
      </pc:sldChg>
      <pc:sldChg chg="modSp">
        <pc:chgData name="Luiz Alexandre Rodrigues Silva" userId="S::luiz.alexandre@defesa.gov.br::d53eccb4-ea09-41dd-b86c-65a5d070bd9b" providerId="AD" clId="Web-{24153F52-6B53-4E71-837C-BF630AA6BB74}" dt="2021-07-12T13:02:03.703" v="6" actId="20577"/>
        <pc:sldMkLst>
          <pc:docMk/>
          <pc:sldMk cId="1771336840" sldId="688"/>
        </pc:sldMkLst>
        <pc:spChg chg="mod">
          <ac:chgData name="Luiz Alexandre Rodrigues Silva" userId="S::luiz.alexandre@defesa.gov.br::d53eccb4-ea09-41dd-b86c-65a5d070bd9b" providerId="AD" clId="Web-{24153F52-6B53-4E71-837C-BF630AA6BB74}" dt="2021-07-12T13:02:03.703" v="6" actId="20577"/>
          <ac:spMkLst>
            <pc:docMk/>
            <pc:sldMk cId="1771336840" sldId="688"/>
            <ac:spMk id="3" creationId="{00000000-0000-0000-0000-000000000000}"/>
          </ac:spMkLst>
        </pc:spChg>
      </pc:sldChg>
    </pc:docChg>
  </pc:docChgLst>
  <pc:docChgLst>
    <pc:chgData name="Allana Cristine Marques Gonçalves" userId="S::allana.goncalves@defesa.gov.br::14cc0285-ee6d-4c5e-82da-c3015f2ab45b" providerId="AD" clId="Web-{B8D47504-8853-461E-A73E-694460AA0134}"/>
    <pc:docChg chg="addSld delSld modSld sldOrd">
      <pc:chgData name="Allana Cristine Marques Gonçalves" userId="S::allana.goncalves@defesa.gov.br::14cc0285-ee6d-4c5e-82da-c3015f2ab45b" providerId="AD" clId="Web-{B8D47504-8853-461E-A73E-694460AA0134}" dt="2021-09-22T14:57:35.807" v="334" actId="1076"/>
      <pc:docMkLst>
        <pc:docMk/>
      </pc:docMkLst>
      <pc:sldChg chg="modSp">
        <pc:chgData name="Allana Cristine Marques Gonçalves" userId="S::allana.goncalves@defesa.gov.br::14cc0285-ee6d-4c5e-82da-c3015f2ab45b" providerId="AD" clId="Web-{B8D47504-8853-461E-A73E-694460AA0134}" dt="2021-09-22T14:57:35.807" v="334" actId="1076"/>
        <pc:sldMkLst>
          <pc:docMk/>
          <pc:sldMk cId="3063329352" sldId="256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0:01.870" v="40"/>
          <ac:spMkLst>
            <pc:docMk/>
            <pc:sldMk cId="3063329352" sldId="256"/>
            <ac:spMk id="2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57:35.807" v="334" actId="1076"/>
          <ac:spMkLst>
            <pc:docMk/>
            <pc:sldMk cId="3063329352" sldId="256"/>
            <ac:spMk id="5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8.694" v="311"/>
        <pc:sldMkLst>
          <pc:docMk/>
          <pc:sldMk cId="1485775701" sldId="269"/>
        </pc:sldMkLst>
      </pc:sldChg>
      <pc:sldChg chg="ord">
        <pc:chgData name="Allana Cristine Marques Gonçalves" userId="S::allana.goncalves@defesa.gov.br::14cc0285-ee6d-4c5e-82da-c3015f2ab45b" providerId="AD" clId="Web-{B8D47504-8853-461E-A73E-694460AA0134}" dt="2021-09-22T14:51:57.300" v="291"/>
        <pc:sldMkLst>
          <pc:docMk/>
          <pc:sldMk cId="3368082267" sldId="281"/>
        </pc:sldMkLst>
      </pc:sldChg>
      <pc:sldChg chg="modSp">
        <pc:chgData name="Allana Cristine Marques Gonçalves" userId="S::allana.goncalves@defesa.gov.br::14cc0285-ee6d-4c5e-82da-c3015f2ab45b" providerId="AD" clId="Web-{B8D47504-8853-461E-A73E-694460AA0134}" dt="2021-09-22T13:26:29.877" v="74"/>
        <pc:sldMkLst>
          <pc:docMk/>
          <pc:sldMk cId="3891311866" sldId="638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6:20.300" v="72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26:29.877" v="74"/>
          <ac:spMkLst>
            <pc:docMk/>
            <pc:sldMk cId="3891311866" sldId="638"/>
            <ac:spMk id="8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B8D47504-8853-461E-A73E-694460AA0134}" dt="2021-09-22T13:26:51.440" v="82"/>
        <pc:sldMkLst>
          <pc:docMk/>
          <pc:sldMk cId="409757702" sldId="644"/>
        </pc:sldMkLst>
      </pc:sldChg>
      <pc:sldChg chg="addSp modSp">
        <pc:chgData name="Allana Cristine Marques Gonçalves" userId="S::allana.goncalves@defesa.gov.br::14cc0285-ee6d-4c5e-82da-c3015f2ab45b" providerId="AD" clId="Web-{B8D47504-8853-461E-A73E-694460AA0134}" dt="2021-09-22T13:30:51.913" v="138" actId="1076"/>
        <pc:sldMkLst>
          <pc:docMk/>
          <pc:sldMk cId="3645355723" sldId="648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30:51.913" v="138" actId="1076"/>
          <ac:spMkLst>
            <pc:docMk/>
            <pc:sldMk cId="3645355723" sldId="648"/>
            <ac:spMk id="2" creationId="{9C2FC739-3696-4C2F-AD93-A5E9A180BCE1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0:03.599" v="130" actId="20577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0:30.569" v="137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Allana Cristine Marques Gonçalves" userId="S::allana.goncalves@defesa.gov.br::14cc0285-ee6d-4c5e-82da-c3015f2ab45b" providerId="AD" clId="Web-{B8D47504-8853-461E-A73E-694460AA0134}" dt="2021-09-22T14:55:55.821" v="333"/>
        <pc:sldMkLst>
          <pc:docMk/>
          <pc:sldMk cId="3173428149" sldId="67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55.821" v="333"/>
          <ac:spMkLst>
            <pc:docMk/>
            <pc:sldMk cId="3173428149" sldId="677"/>
            <ac:spMk id="5" creationId="{00000000-0000-0000-0000-000000000000}"/>
          </ac:spMkLst>
        </pc:spChg>
      </pc:sldChg>
      <pc:sldChg chg="delSp modSp">
        <pc:chgData name="Allana Cristine Marques Gonçalves" userId="S::allana.goncalves@defesa.gov.br::14cc0285-ee6d-4c5e-82da-c3015f2ab45b" providerId="AD" clId="Web-{B8D47504-8853-461E-A73E-694460AA0134}" dt="2021-09-22T14:54:54.429" v="319"/>
        <pc:sldMkLst>
          <pc:docMk/>
          <pc:sldMk cId="1756006534" sldId="686"/>
        </pc:sldMkLst>
        <pc:spChg chg="del mod">
          <ac:chgData name="Allana Cristine Marques Gonçalves" userId="S::allana.goncalves@defesa.gov.br::14cc0285-ee6d-4c5e-82da-c3015f2ab45b" providerId="AD" clId="Web-{B8D47504-8853-461E-A73E-694460AA0134}" dt="2021-09-22T14:54:54.429" v="319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Allana Cristine Marques Gonçalves" userId="S::allana.goncalves@defesa.gov.br::14cc0285-ee6d-4c5e-82da-c3015f2ab45b" providerId="AD" clId="Web-{B8D47504-8853-461E-A73E-694460AA0134}" dt="2021-09-22T13:26:04.970" v="71"/>
        <pc:sldMkLst>
          <pc:docMk/>
          <pc:sldMk cId="1771336840" sldId="688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26:04.970" v="71"/>
          <ac:spMkLst>
            <pc:docMk/>
            <pc:sldMk cId="1771336840" sldId="688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7.725" v="309"/>
        <pc:sldMkLst>
          <pc:docMk/>
          <pc:sldMk cId="158885289" sldId="68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3:31:13.851" v="140"/>
        <pc:sldMkLst>
          <pc:docMk/>
          <pc:sldMk cId="2996267990" sldId="70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1:40.815" v="290"/>
        <pc:sldMkLst>
          <pc:docMk/>
          <pc:sldMk cId="2263325009" sldId="702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7.210" v="308"/>
        <pc:sldMkLst>
          <pc:docMk/>
          <pc:sldMk cId="2269319453" sldId="703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8.178" v="310"/>
        <pc:sldMkLst>
          <pc:docMk/>
          <pc:sldMk cId="4236670519" sldId="704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8.179" v="317"/>
        <pc:sldMkLst>
          <pc:docMk/>
          <pc:sldMk cId="4273624639" sldId="705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56.507" v="320"/>
        <pc:sldMkLst>
          <pc:docMk/>
          <pc:sldMk cId="275843900" sldId="706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5:29.367" v="328"/>
        <pc:sldMkLst>
          <pc:docMk/>
          <pc:sldMk cId="1368197855" sldId="708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2.522" v="314"/>
        <pc:sldMkLst>
          <pc:docMk/>
          <pc:sldMk cId="3328448923" sldId="70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9.663" v="313"/>
        <pc:sldMkLst>
          <pc:docMk/>
          <pc:sldMk cId="2164343623" sldId="73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9.241" v="312"/>
        <pc:sldMkLst>
          <pc:docMk/>
          <pc:sldMk cId="3885462232" sldId="73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5.538" v="315"/>
        <pc:sldMkLst>
          <pc:docMk/>
          <pc:sldMk cId="2142905581" sldId="733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46.366" v="316"/>
        <pc:sldMkLst>
          <pc:docMk/>
          <pc:sldMk cId="4207370532" sldId="735"/>
        </pc:sldMkLst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54:20.006" v="306" actId="1076"/>
        <pc:sldMkLst>
          <pc:docMk/>
          <pc:sldMk cId="3718036839" sldId="736"/>
        </pc:sldMkLst>
        <pc:spChg chg="del mod">
          <ac:chgData name="Allana Cristine Marques Gonçalves" userId="S::allana.goncalves@defesa.gov.br::14cc0285-ee6d-4c5e-82da-c3015f2ab45b" providerId="AD" clId="Web-{B8D47504-8853-461E-A73E-694460AA0134}" dt="2021-09-22T13:32:34.962" v="155"/>
          <ac:spMkLst>
            <pc:docMk/>
            <pc:sldMk cId="3718036839" sldId="736"/>
            <ac:spMk id="5" creationId="{3FB3E8DC-AD5E-49EC-96D8-E1AC1D4B6AF7}"/>
          </ac:spMkLst>
        </pc:spChg>
        <pc:spChg chg="del">
          <ac:chgData name="Allana Cristine Marques Gonçalves" userId="S::allana.goncalves@defesa.gov.br::14cc0285-ee6d-4c5e-82da-c3015f2ab45b" providerId="AD" clId="Web-{B8D47504-8853-461E-A73E-694460AA0134}" dt="2021-09-22T13:32:35.149" v="157"/>
          <ac:spMkLst>
            <pc:docMk/>
            <pc:sldMk cId="3718036839" sldId="736"/>
            <ac:spMk id="6" creationId="{C0899E66-EFF1-4CF6-A435-A7F3F4591EF8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3:32:24.743" v="152" actId="1076"/>
          <ac:spMkLst>
            <pc:docMk/>
            <pc:sldMk cId="3718036839" sldId="736"/>
            <ac:spMk id="8" creationId="{00000000-0000-0000-0000-000000000000}"/>
          </ac:spMkLst>
        </pc:spChg>
        <pc:spChg chg="add del mod">
          <ac:chgData name="Allana Cristine Marques Gonçalves" userId="S::allana.goncalves@defesa.gov.br::14cc0285-ee6d-4c5e-82da-c3015f2ab45b" providerId="AD" clId="Web-{B8D47504-8853-461E-A73E-694460AA0134}" dt="2021-09-22T14:53:05.145" v="292"/>
          <ac:spMkLst>
            <pc:docMk/>
            <pc:sldMk cId="3718036839" sldId="736"/>
            <ac:spMk id="9" creationId="{7572920B-742C-4A61-8EF3-CF7AC9322D06}"/>
          </ac:spMkLst>
        </pc:spChg>
        <pc:picChg chg="add del mod">
          <ac:chgData name="Allana Cristine Marques Gonçalves" userId="S::allana.goncalves@defesa.gov.br::14cc0285-ee6d-4c5e-82da-c3015f2ab45b" providerId="AD" clId="Web-{B8D47504-8853-461E-A73E-694460AA0134}" dt="2021-09-22T14:53:20.130" v="297"/>
          <ac:picMkLst>
            <pc:docMk/>
            <pc:sldMk cId="3718036839" sldId="736"/>
            <ac:picMk id="2" creationId="{4935C44E-D23A-4F3B-9958-1877E3D4875D}"/>
          </ac:picMkLst>
        </pc:picChg>
        <pc:picChg chg="add mod">
          <ac:chgData name="Allana Cristine Marques Gonçalves" userId="S::allana.goncalves@defesa.gov.br::14cc0285-ee6d-4c5e-82da-c3015f2ab45b" providerId="AD" clId="Web-{B8D47504-8853-461E-A73E-694460AA0134}" dt="2021-09-22T14:54:20.006" v="306" actId="1076"/>
          <ac:picMkLst>
            <pc:docMk/>
            <pc:sldMk cId="3718036839" sldId="736"/>
            <ac:picMk id="3" creationId="{42258B03-3654-4398-8C60-360FDA7CCB49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2:35.181" v="158"/>
          <ac:picMkLst>
            <pc:docMk/>
            <pc:sldMk cId="3718036839" sldId="736"/>
            <ac:picMk id="3" creationId="{AB2E7304-1B95-419A-9A54-E4B1AAAE5E0B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2:35.087" v="156"/>
          <ac:picMkLst>
            <pc:docMk/>
            <pc:sldMk cId="3718036839" sldId="736"/>
            <ac:picMk id="4" creationId="{D2CC1BD1-6A6A-47EF-BCA4-0B003049881D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51:04.283" v="283" actId="1076"/>
        <pc:sldMkLst>
          <pc:docMk/>
          <pc:sldMk cId="0" sldId="73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3:36.025" v="169" actId="20577"/>
          <ac:spMkLst>
            <pc:docMk/>
            <pc:sldMk cId="0" sldId="737"/>
            <ac:spMk id="8" creationId="{00000000-0000-0000-0000-000000000000}"/>
          </ac:spMkLst>
        </pc:spChg>
        <pc:spChg chg="del mod">
          <ac:chgData name="Allana Cristine Marques Gonçalves" userId="S::allana.goncalves@defesa.gov.br::14cc0285-ee6d-4c5e-82da-c3015f2ab45b" providerId="AD" clId="Web-{B8D47504-8853-461E-A73E-694460AA0134}" dt="2021-09-22T13:33:49.244" v="176"/>
          <ac:spMkLst>
            <pc:docMk/>
            <pc:sldMk cId="0" sldId="737"/>
            <ac:spMk id="10" creationId="{6D0605F0-5722-4BE3-B718-5F938C6F8C8A}"/>
          </ac:spMkLst>
        </pc:spChg>
        <pc:spChg chg="del mod">
          <ac:chgData name="Allana Cristine Marques Gonçalves" userId="S::allana.goncalves@defesa.gov.br::14cc0285-ee6d-4c5e-82da-c3015f2ab45b" providerId="AD" clId="Web-{B8D47504-8853-461E-A73E-694460AA0134}" dt="2021-09-22T13:33:46.963" v="174"/>
          <ac:spMkLst>
            <pc:docMk/>
            <pc:sldMk cId="0" sldId="737"/>
            <ac:spMk id="15" creationId="{13102FC9-C650-48C8-A284-C3B7C7C1658B}"/>
          </ac:spMkLst>
        </pc:spChg>
        <pc:picChg chg="add mod">
          <ac:chgData name="Allana Cristine Marques Gonçalves" userId="S::allana.goncalves@defesa.gov.br::14cc0285-ee6d-4c5e-82da-c3015f2ab45b" providerId="AD" clId="Web-{B8D47504-8853-461E-A73E-694460AA0134}" dt="2021-09-22T14:51:04.283" v="283" actId="1076"/>
          <ac:picMkLst>
            <pc:docMk/>
            <pc:sldMk cId="0" sldId="737"/>
            <ac:picMk id="2" creationId="{88ED5B94-7F74-4DE7-A31A-264EFECDB3A2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3:44.182" v="170"/>
          <ac:picMkLst>
            <pc:docMk/>
            <pc:sldMk cId="0" sldId="737"/>
            <ac:picMk id="14" creationId="{1C4938B7-9195-402C-880C-2FA56C3BB99F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3:33:44.853" v="171"/>
          <ac:picMkLst>
            <pc:docMk/>
            <pc:sldMk cId="0" sldId="737"/>
            <ac:picMk id="20" creationId="{504D9B0B-AF07-4C81-A218-C2A285C564E6}"/>
          </ac:picMkLst>
        </pc:picChg>
      </pc:sldChg>
      <pc:sldChg chg="addSp delSp modSp">
        <pc:chgData name="Allana Cristine Marques Gonçalves" userId="S::allana.goncalves@defesa.gov.br::14cc0285-ee6d-4c5e-82da-c3015f2ab45b" providerId="AD" clId="Web-{B8D47504-8853-461E-A73E-694460AA0134}" dt="2021-09-22T14:00:38.649" v="217"/>
        <pc:sldMkLst>
          <pc:docMk/>
          <pc:sldMk cId="1998157376" sldId="738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46:56.993" v="210" actId="14100"/>
          <ac:spMkLst>
            <pc:docMk/>
            <pc:sldMk cId="1998157376" sldId="738"/>
            <ac:spMk id="2" creationId="{96468CA5-2004-4E9F-87F5-050ED0E9552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33.165" v="215"/>
          <ac:spMkLst>
            <pc:docMk/>
            <pc:sldMk cId="1998157376" sldId="738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38.649" v="217"/>
          <ac:spMkLst>
            <pc:docMk/>
            <pc:sldMk cId="1998157376" sldId="738"/>
            <ac:spMk id="8" creationId="{00000000-0000-0000-0000-000000000000}"/>
          </ac:spMkLst>
        </pc:spChg>
        <pc:spChg chg="del">
          <ac:chgData name="Allana Cristine Marques Gonçalves" userId="S::allana.goncalves@defesa.gov.br::14cc0285-ee6d-4c5e-82da-c3015f2ab45b" providerId="AD" clId="Web-{B8D47504-8853-461E-A73E-694460AA0134}" dt="2021-09-22T13:42:38.442" v="190"/>
          <ac:spMkLst>
            <pc:docMk/>
            <pc:sldMk cId="1998157376" sldId="738"/>
            <ac:spMk id="13" creationId="{19542BAF-E9C6-4217-B21D-2E0D69975CC8}"/>
          </ac:spMkLst>
        </pc:spChg>
        <pc:picChg chg="del">
          <ac:chgData name="Allana Cristine Marques Gonçalves" userId="S::allana.goncalves@defesa.gov.br::14cc0285-ee6d-4c5e-82da-c3015f2ab45b" providerId="AD" clId="Web-{B8D47504-8853-461E-A73E-694460AA0134}" dt="2021-09-22T13:42:36.613" v="189"/>
          <ac:picMkLst>
            <pc:docMk/>
            <pc:sldMk cId="1998157376" sldId="738"/>
            <ac:picMk id="5" creationId="{8F8AE51E-0C79-4565-B769-E9DC6662487C}"/>
          </ac:picMkLst>
        </pc:picChg>
      </pc:sldChg>
      <pc:sldChg chg="delSp modSp">
        <pc:chgData name="Allana Cristine Marques Gonçalves" userId="S::allana.goncalves@defesa.gov.br::14cc0285-ee6d-4c5e-82da-c3015f2ab45b" providerId="AD" clId="Web-{B8D47504-8853-461E-A73E-694460AA0134}" dt="2021-09-22T14:03:39.934" v="264"/>
        <pc:sldMkLst>
          <pc:docMk/>
          <pc:sldMk cId="2025405193" sldId="739"/>
        </pc:sldMkLst>
        <pc:spChg chg="del">
          <ac:chgData name="Allana Cristine Marques Gonçalves" userId="S::allana.goncalves@defesa.gov.br::14cc0285-ee6d-4c5e-82da-c3015f2ab45b" providerId="AD" clId="Web-{B8D47504-8853-461E-A73E-694460AA0134}" dt="2021-09-22T14:03:39.934" v="264"/>
          <ac:spMkLst>
            <pc:docMk/>
            <pc:sldMk cId="2025405193" sldId="739"/>
            <ac:spMk id="2" creationId="{58013672-008F-4B35-925B-D7B7F3409F02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3:12.324" v="251" actId="14100"/>
          <ac:spMkLst>
            <pc:docMk/>
            <pc:sldMk cId="2025405193" sldId="739"/>
            <ac:spMk id="7" creationId="{00000000-0000-0000-0000-000000000000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3:32.465" v="254" actId="14100"/>
          <ac:spMkLst>
            <pc:docMk/>
            <pc:sldMk cId="2025405193" sldId="739"/>
            <ac:spMk id="8" creationId="{00000000-0000-0000-0000-000000000000}"/>
          </ac:spMkLst>
        </pc:spChg>
        <pc:picChg chg="del">
          <ac:chgData name="Allana Cristine Marques Gonçalves" userId="S::allana.goncalves@defesa.gov.br::14cc0285-ee6d-4c5e-82da-c3015f2ab45b" providerId="AD" clId="Web-{B8D47504-8853-461E-A73E-694460AA0134}" dt="2021-09-22T14:03:32.668" v="256"/>
          <ac:picMkLst>
            <pc:docMk/>
            <pc:sldMk cId="2025405193" sldId="739"/>
            <ac:picMk id="4" creationId="{00000000-0000-0000-0000-000000000000}"/>
          </ac:picMkLst>
        </pc:picChg>
        <pc:picChg chg="del">
          <ac:chgData name="Allana Cristine Marques Gonçalves" userId="S::allana.goncalves@defesa.gov.br::14cc0285-ee6d-4c5e-82da-c3015f2ab45b" providerId="AD" clId="Web-{B8D47504-8853-461E-A73E-694460AA0134}" dt="2021-09-22T14:03:32.621" v="255"/>
          <ac:picMkLst>
            <pc:docMk/>
            <pc:sldMk cId="2025405193" sldId="739"/>
            <ac:picMk id="6" creationId="{00000000-0000-0000-0000-000000000000}"/>
          </ac:picMkLst>
        </pc:picChg>
        <pc:cxnChg chg="del">
          <ac:chgData name="Allana Cristine Marques Gonçalves" userId="S::allana.goncalves@defesa.gov.br::14cc0285-ee6d-4c5e-82da-c3015f2ab45b" providerId="AD" clId="Web-{B8D47504-8853-461E-A73E-694460AA0134}" dt="2021-09-22T14:03:34.887" v="262"/>
          <ac:cxnSpMkLst>
            <pc:docMk/>
            <pc:sldMk cId="2025405193" sldId="739"/>
            <ac:cxnSpMk id="5" creationId="{70072950-BE6F-4296-BD97-CE14A4A419E5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715" v="257"/>
          <ac:cxnSpMkLst>
            <pc:docMk/>
            <pc:sldMk cId="2025405193" sldId="739"/>
            <ac:cxnSpMk id="11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809" v="259"/>
          <ac:cxnSpMkLst>
            <pc:docMk/>
            <pc:sldMk cId="2025405193" sldId="739"/>
            <ac:cxnSpMk id="12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2.762" v="258"/>
          <ac:cxnSpMkLst>
            <pc:docMk/>
            <pc:sldMk cId="2025405193" sldId="739"/>
            <ac:cxnSpMk id="14" creationId="{00000000-0000-0000-0000-000000000000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3.949" v="261"/>
          <ac:cxnSpMkLst>
            <pc:docMk/>
            <pc:sldMk cId="2025405193" sldId="739"/>
            <ac:cxnSpMk id="16" creationId="{F60F0730-E8BD-4451-B0BB-ED709F59C332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8.574" v="263"/>
          <ac:cxnSpMkLst>
            <pc:docMk/>
            <pc:sldMk cId="2025405193" sldId="739"/>
            <ac:cxnSpMk id="17" creationId="{57FF2550-BDE7-4D25-8CA5-4673C4B01E66}"/>
          </ac:cxnSpMkLst>
        </pc:cxnChg>
        <pc:cxnChg chg="del">
          <ac:chgData name="Allana Cristine Marques Gonçalves" userId="S::allana.goncalves@defesa.gov.br::14cc0285-ee6d-4c5e-82da-c3015f2ab45b" providerId="AD" clId="Web-{B8D47504-8853-461E-A73E-694460AA0134}" dt="2021-09-22T14:03:33.262" v="260"/>
          <ac:cxnSpMkLst>
            <pc:docMk/>
            <pc:sldMk cId="2025405193" sldId="739"/>
            <ac:cxnSpMk id="23" creationId="{CFAE7A25-D034-482A-ADCF-66A139526B2D}"/>
          </ac:cxnSpMkLst>
        </pc:cxnChg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5.094" v="265"/>
        <pc:sldMkLst>
          <pc:docMk/>
          <pc:sldMk cId="394263271" sldId="74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6.157" v="266"/>
        <pc:sldMkLst>
          <pc:docMk/>
          <pc:sldMk cId="371857110" sldId="741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8.141" v="267"/>
        <pc:sldMkLst>
          <pc:docMk/>
          <pc:sldMk cId="3869419264" sldId="742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49:48.547" v="268"/>
        <pc:sldMkLst>
          <pc:docMk/>
          <pc:sldMk cId="1853678910" sldId="743"/>
        </pc:sldMkLst>
      </pc:sldChg>
      <pc:sldChg chg="delSp del">
        <pc:chgData name="Allana Cristine Marques Gonçalves" userId="S::allana.goncalves@defesa.gov.br::14cc0285-ee6d-4c5e-82da-c3015f2ab45b" providerId="AD" clId="Web-{B8D47504-8853-461E-A73E-694460AA0134}" dt="2021-09-22T14:51:32.472" v="286"/>
        <pc:sldMkLst>
          <pc:docMk/>
          <pc:sldMk cId="3097047711" sldId="744"/>
        </pc:sldMkLst>
        <pc:picChg chg="del">
          <ac:chgData name="Allana Cristine Marques Gonçalves" userId="S::allana.goncalves@defesa.gov.br::14cc0285-ee6d-4c5e-82da-c3015f2ab45b" providerId="AD" clId="Web-{B8D47504-8853-461E-A73E-694460AA0134}" dt="2021-09-22T14:49:53.329" v="269"/>
          <ac:picMkLst>
            <pc:docMk/>
            <pc:sldMk cId="3097047711" sldId="744"/>
            <ac:picMk id="3" creationId="{D0A3A9D3-F217-4F32-AD8B-A9DF3677BE88}"/>
          </ac:picMkLst>
        </pc:picChg>
      </pc:sldChg>
      <pc:sldChg chg="addSp delSp del">
        <pc:chgData name="Allana Cristine Marques Gonçalves" userId="S::allana.goncalves@defesa.gov.br::14cc0285-ee6d-4c5e-82da-c3015f2ab45b" providerId="AD" clId="Web-{B8D47504-8853-461E-A73E-694460AA0134}" dt="2021-09-22T14:51:35.268" v="287"/>
        <pc:sldMkLst>
          <pc:docMk/>
          <pc:sldMk cId="3592967615" sldId="745"/>
        </pc:sldMkLst>
        <pc:picChg chg="add del">
          <ac:chgData name="Allana Cristine Marques Gonçalves" userId="S::allana.goncalves@defesa.gov.br::14cc0285-ee6d-4c5e-82da-c3015f2ab45b" providerId="AD" clId="Web-{B8D47504-8853-461E-A73E-694460AA0134}" dt="2021-09-22T14:51:15.502" v="285"/>
          <ac:picMkLst>
            <pc:docMk/>
            <pc:sldMk cId="3592967615" sldId="745"/>
            <ac:picMk id="5" creationId="{FB14AD2D-B920-4796-A1E4-681E1B7C2145}"/>
          </ac:picMkLst>
        </pc:picChg>
      </pc:sldChg>
      <pc:sldChg chg="del">
        <pc:chgData name="Allana Cristine Marques Gonçalves" userId="S::allana.goncalves@defesa.gov.br::14cc0285-ee6d-4c5e-82da-c3015f2ab45b" providerId="AD" clId="Web-{B8D47504-8853-461E-A73E-694460AA0134}" dt="2021-09-22T14:51:37.190" v="288"/>
        <pc:sldMkLst>
          <pc:docMk/>
          <pc:sldMk cId="3233280242" sldId="746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4:36.585" v="307"/>
        <pc:sldMkLst>
          <pc:docMk/>
          <pc:sldMk cId="3969906050" sldId="747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5:20.757" v="326"/>
        <pc:sldMkLst>
          <pc:docMk/>
          <pc:sldMk cId="98428240" sldId="748"/>
        </pc:sldMkLst>
      </pc:sldChg>
      <pc:sldChg chg="ord">
        <pc:chgData name="Allana Cristine Marques Gonçalves" userId="S::allana.goncalves@defesa.gov.br::14cc0285-ee6d-4c5e-82da-c3015f2ab45b" providerId="AD" clId="Web-{B8D47504-8853-461E-A73E-694460AA0134}" dt="2021-09-22T14:55:16.898" v="325"/>
        <pc:sldMkLst>
          <pc:docMk/>
          <pc:sldMk cId="1451662426" sldId="749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4:51:38.425" v="289"/>
        <pc:sldMkLst>
          <pc:docMk/>
          <pc:sldMk cId="3233021843" sldId="750"/>
        </pc:sldMkLst>
      </pc:sldChg>
      <pc:sldChg chg="del">
        <pc:chgData name="Allana Cristine Marques Gonçalves" userId="S::allana.goncalves@defesa.gov.br::14cc0285-ee6d-4c5e-82da-c3015f2ab45b" providerId="AD" clId="Web-{B8D47504-8853-461E-A73E-694460AA0134}" dt="2021-09-22T13:26:34.221" v="75"/>
        <pc:sldMkLst>
          <pc:docMk/>
          <pc:sldMk cId="1476130066" sldId="751"/>
        </pc:sldMkLst>
      </pc:sldChg>
      <pc:sldChg chg="modSp add replId">
        <pc:chgData name="Allana Cristine Marques Gonçalves" userId="S::allana.goncalves@defesa.gov.br::14cc0285-ee6d-4c5e-82da-c3015f2ab45b" providerId="AD" clId="Web-{B8D47504-8853-461E-A73E-694460AA0134}" dt="2021-09-22T13:31:31.617" v="142"/>
        <pc:sldMkLst>
          <pc:docMk/>
          <pc:sldMk cId="1607747407" sldId="751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1:31.617" v="142"/>
          <ac:spMkLst>
            <pc:docMk/>
            <pc:sldMk cId="1607747407" sldId="751"/>
            <ac:spMk id="3" creationId="{00000000-0000-0000-0000-000000000000}"/>
          </ac:spMkLst>
        </pc:spChg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33:02.806" v="162"/>
        <pc:sldMkLst>
          <pc:docMk/>
          <pc:sldMk cId="793835606" sldId="752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33:02.806" v="162"/>
          <ac:spMkLst>
            <pc:docMk/>
            <pc:sldMk cId="793835606" sldId="752"/>
            <ac:spMk id="3" creationId="{00000000-0000-0000-0000-000000000000}"/>
          </ac:spMkLst>
        </pc:spChg>
      </pc:sldChg>
      <pc:sldChg chg="del">
        <pc:chgData name="Allana Cristine Marques Gonçalves" userId="S::allana.goncalves@defesa.gov.br::14cc0285-ee6d-4c5e-82da-c3015f2ab45b" providerId="AD" clId="Web-{B8D47504-8853-461E-A73E-694460AA0134}" dt="2021-09-22T13:26:35.221" v="76"/>
        <pc:sldMkLst>
          <pc:docMk/>
          <pc:sldMk cId="2713429627" sldId="752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43:01.176" v="194"/>
        <pc:sldMkLst>
          <pc:docMk/>
          <pc:sldMk cId="2908184337" sldId="753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43:01.176" v="194"/>
          <ac:spMkLst>
            <pc:docMk/>
            <pc:sldMk cId="2908184337" sldId="753"/>
            <ac:spMk id="3" creationId="{00000000-0000-0000-0000-000000000000}"/>
          </ac:spMkLst>
        </pc:spChg>
      </pc:sldChg>
      <pc:sldChg chg="add del">
        <pc:chgData name="Allana Cristine Marques Gonçalves" userId="S::allana.goncalves@defesa.gov.br::14cc0285-ee6d-4c5e-82da-c3015f2ab45b" providerId="AD" clId="Web-{B8D47504-8853-461E-A73E-694460AA0134}" dt="2021-09-22T13:26:48.018" v="81"/>
        <pc:sldMkLst>
          <pc:docMk/>
          <pc:sldMk cId="2922311081" sldId="753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3:44:47.006" v="201"/>
        <pc:sldMkLst>
          <pc:docMk/>
          <pc:sldMk cId="4242075546" sldId="754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3:44:47.006" v="201"/>
          <ac:spMkLst>
            <pc:docMk/>
            <pc:sldMk cId="4242075546" sldId="754"/>
            <ac:spMk id="3" creationId="{00000000-0000-0000-0000-000000000000}"/>
          </ac:spMkLst>
        </pc:spChg>
      </pc:sldChg>
      <pc:sldChg chg="addSp modSp add replId">
        <pc:chgData name="Allana Cristine Marques Gonçalves" userId="S::allana.goncalves@defesa.gov.br::14cc0285-ee6d-4c5e-82da-c3015f2ab45b" providerId="AD" clId="Web-{B8D47504-8853-461E-A73E-694460AA0134}" dt="2021-09-22T14:00:27.743" v="214"/>
        <pc:sldMkLst>
          <pc:docMk/>
          <pc:sldMk cId="1736703925" sldId="755"/>
        </pc:sldMkLst>
        <pc:spChg chg="add mod">
          <ac:chgData name="Allana Cristine Marques Gonçalves" userId="S::allana.goncalves@defesa.gov.br::14cc0285-ee6d-4c5e-82da-c3015f2ab45b" providerId="AD" clId="Web-{B8D47504-8853-461E-A73E-694460AA0134}" dt="2021-09-22T13:47:17.009" v="213" actId="20577"/>
          <ac:spMkLst>
            <pc:docMk/>
            <pc:sldMk cId="1736703925" sldId="755"/>
            <ac:spMk id="2" creationId="{9B24CE6B-0E3C-47AE-A96E-4D75CC15A7AA}"/>
          </ac:spMkLst>
        </pc:spChg>
        <pc:spChg chg="mod">
          <ac:chgData name="Allana Cristine Marques Gonçalves" userId="S::allana.goncalves@defesa.gov.br::14cc0285-ee6d-4c5e-82da-c3015f2ab45b" providerId="AD" clId="Web-{B8D47504-8853-461E-A73E-694460AA0134}" dt="2021-09-22T14:00:27.743" v="214"/>
          <ac:spMkLst>
            <pc:docMk/>
            <pc:sldMk cId="1736703925" sldId="755"/>
            <ac:spMk id="8" creationId="{00000000-0000-0000-0000-000000000000}"/>
          </ac:spMkLst>
        </pc:spChg>
      </pc:sldChg>
      <pc:sldChg chg="add del replId">
        <pc:chgData name="Allana Cristine Marques Gonçalves" userId="S::allana.goncalves@defesa.gov.br::14cc0285-ee6d-4c5e-82da-c3015f2ab45b" providerId="AD" clId="Web-{B8D47504-8853-461E-A73E-694460AA0134}" dt="2021-09-22T13:44:31.225" v="199"/>
        <pc:sldMkLst>
          <pc:docMk/>
          <pc:sldMk cId="930147682" sldId="756"/>
        </pc:sldMkLst>
      </pc:sldChg>
      <pc:sldChg chg="modSp add ord replId">
        <pc:chgData name="Allana Cristine Marques Gonçalves" userId="S::allana.goncalves@defesa.gov.br::14cc0285-ee6d-4c5e-82da-c3015f2ab45b" providerId="AD" clId="Web-{B8D47504-8853-461E-A73E-694460AA0134}" dt="2021-09-22T14:55:12.773" v="324"/>
        <pc:sldMkLst>
          <pc:docMk/>
          <pc:sldMk cId="3728582530" sldId="756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12.773" v="324"/>
          <ac:spMkLst>
            <pc:docMk/>
            <pc:sldMk cId="3728582530" sldId="756"/>
            <ac:spMk id="3" creationId="{00000000-0000-0000-0000-000000000000}"/>
          </ac:spMkLst>
        </pc:spChg>
      </pc:sldChg>
      <pc:sldChg chg="modSp add replId">
        <pc:chgData name="Allana Cristine Marques Gonçalves" userId="S::allana.goncalves@defesa.gov.br::14cc0285-ee6d-4c5e-82da-c3015f2ab45b" providerId="AD" clId="Web-{B8D47504-8853-461E-A73E-694460AA0134}" dt="2021-09-22T14:55:45.664" v="331"/>
        <pc:sldMkLst>
          <pc:docMk/>
          <pc:sldMk cId="3478290559" sldId="757"/>
        </pc:sldMkLst>
        <pc:spChg chg="mod">
          <ac:chgData name="Allana Cristine Marques Gonçalves" userId="S::allana.goncalves@defesa.gov.br::14cc0285-ee6d-4c5e-82da-c3015f2ab45b" providerId="AD" clId="Web-{B8D47504-8853-461E-A73E-694460AA0134}" dt="2021-09-22T14:55:45.664" v="331"/>
          <ac:spMkLst>
            <pc:docMk/>
            <pc:sldMk cId="3478290559" sldId="757"/>
            <ac:spMk id="3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A362FADF-2B03-46D1-E084-4B9AD8DB9319}"/>
    <pc:docChg chg="modSld">
      <pc:chgData name="Luiz Alexandre Rodrigues Silva" userId="S::luiz.alexandre@defesa.gov.br::d53eccb4-ea09-41dd-b86c-65a5d070bd9b" providerId="AD" clId="Web-{A362FADF-2B03-46D1-E084-4B9AD8DB9319}" dt="2021-07-14T19:35:54.919" v="20"/>
      <pc:docMkLst>
        <pc:docMk/>
      </pc:docMkLst>
      <pc:sldChg chg="modSp">
        <pc:chgData name="Luiz Alexandre Rodrigues Silva" userId="S::luiz.alexandre@defesa.gov.br::d53eccb4-ea09-41dd-b86c-65a5d070bd9b" providerId="AD" clId="Web-{A362FADF-2B03-46D1-E084-4B9AD8DB9319}" dt="2021-07-14T17:09:38.021" v="7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362FADF-2B03-46D1-E084-4B9AD8DB9319}" dt="2021-07-14T17:09:38.021" v="7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A362FADF-2B03-46D1-E084-4B9AD8DB9319}" dt="2021-07-14T17:10:06.538" v="16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06.538" v="16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delCm">
        <pc:chgData name="Luiz Alexandre Rodrigues Silva" userId="S::luiz.alexandre@defesa.gov.br::d53eccb4-ea09-41dd-b86c-65a5d070bd9b" providerId="AD" clId="Web-{A362FADF-2B03-46D1-E084-4B9AD8DB9319}" dt="2021-07-14T13:51:57.208" v="0"/>
        <pc:sldMkLst>
          <pc:docMk/>
          <pc:sldMk cId="0" sldId="737"/>
        </pc:sldMkLst>
      </pc:sldChg>
      <pc:sldChg chg="addCm">
        <pc:chgData name="Luiz Alexandre Rodrigues Silva" userId="S::luiz.alexandre@defesa.gov.br::d53eccb4-ea09-41dd-b86c-65a5d070bd9b" providerId="AD" clId="Web-{A362FADF-2B03-46D1-E084-4B9AD8DB9319}" dt="2021-07-14T19:35:54.919" v="20"/>
        <pc:sldMkLst>
          <pc:docMk/>
          <pc:sldMk cId="3097047711" sldId="744"/>
        </pc:sldMkLst>
      </pc:sldChg>
      <pc:sldChg chg="modSp">
        <pc:chgData name="Luiz Alexandre Rodrigues Silva" userId="S::luiz.alexandre@defesa.gov.br::d53eccb4-ea09-41dd-b86c-65a5d070bd9b" providerId="AD" clId="Web-{A362FADF-2B03-46D1-E084-4B9AD8DB9319}" dt="2021-07-14T17:10:23.710" v="19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A362FADF-2B03-46D1-E084-4B9AD8DB9319}" dt="2021-07-14T17:10:23.710" v="19" actId="20577"/>
          <ac:spMkLst>
            <pc:docMk/>
            <pc:sldMk cId="98428240" sldId="748"/>
            <ac:spMk id="2" creationId="{00000000-0000-0000-0000-000000000000}"/>
          </ac:spMkLst>
        </pc:spChg>
      </pc:sldChg>
    </pc:docChg>
  </pc:docChgLst>
  <pc:docChgLst>
    <pc:chgData name="Luiz Alexandre Rodrigues Silva" userId="S::luiz.alexandre@defesa.gov.br::d53eccb4-ea09-41dd-b86c-65a5d070bd9b" providerId="AD" clId="Web-{DB8D2F6B-E507-62BD-425E-07F8E8AEBCE6}"/>
    <pc:docChg chg="addSld modSld sldOrd">
      <pc:chgData name="Luiz Alexandre Rodrigues Silva" userId="S::luiz.alexandre@defesa.gov.br::d53eccb4-ea09-41dd-b86c-65a5d070bd9b" providerId="AD" clId="Web-{DB8D2F6B-E507-62BD-425E-07F8E8AEBCE6}" dt="2021-07-14T12:56:02.393" v="1043" actId="20577"/>
      <pc:docMkLst>
        <pc:docMk/>
      </pc:docMkLst>
      <pc:sldChg chg="modSp">
        <pc:chgData name="Luiz Alexandre Rodrigues Silva" userId="S::luiz.alexandre@defesa.gov.br::d53eccb4-ea09-41dd-b86c-65a5d070bd9b" providerId="AD" clId="Web-{DB8D2F6B-E507-62BD-425E-07F8E8AEBCE6}" dt="2021-07-14T12:46:17.512" v="877" actId="20577"/>
        <pc:sldMkLst>
          <pc:docMk/>
          <pc:sldMk cId="3891311866" sldId="63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46:17.512" v="877" actId="20577"/>
          <ac:spMkLst>
            <pc:docMk/>
            <pc:sldMk cId="3891311866" sldId="638"/>
            <ac:spMk id="6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6:00.558" v="864" actId="20577"/>
          <ac:spMkLst>
            <pc:docMk/>
            <pc:sldMk cId="3891311866" sldId="638"/>
            <ac:spMk id="8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17:02.189" v="291" actId="20577"/>
        <pc:sldMkLst>
          <pc:docMk/>
          <pc:sldMk cId="3645355723" sldId="6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12:14.900" v="202" actId="1076"/>
          <ac:spMkLst>
            <pc:docMk/>
            <pc:sldMk cId="3645355723" sldId="648"/>
            <ac:spMk id="9" creationId="{00000000-0000-0000-0000-000000000000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17:02.189" v="291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6:02.393" v="1043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6:02.393" v="1043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addSp delSp modSp">
        <pc:chgData name="Luiz Alexandre Rodrigues Silva" userId="S::luiz.alexandre@defesa.gov.br::d53eccb4-ea09-41dd-b86c-65a5d070bd9b" providerId="AD" clId="Web-{DB8D2F6B-E507-62BD-425E-07F8E8AEBCE6}" dt="2021-07-13T17:31:39.373" v="145" actId="20577"/>
        <pc:sldMkLst>
          <pc:docMk/>
          <pc:sldMk cId="1756006534" sldId="686"/>
        </pc:sldMkLst>
        <pc:spChg chg="del mod">
          <ac:chgData name="Luiz Alexandre Rodrigues Silva" userId="S::luiz.alexandre@defesa.gov.br::d53eccb4-ea09-41dd-b86c-65a5d070bd9b" providerId="AD" clId="Web-{DB8D2F6B-E507-62BD-425E-07F8E8AEBCE6}" dt="2021-07-13T17:15:34.352" v="70"/>
          <ac:spMkLst>
            <pc:docMk/>
            <pc:sldMk cId="1756006534" sldId="686"/>
            <ac:spMk id="2" creationId="{00000000-0000-0000-0000-000000000000}"/>
          </ac:spMkLst>
        </pc:spChg>
        <pc:spChg chg="add mod">
          <ac:chgData name="Luiz Alexandre Rodrigues Silva" userId="S::luiz.alexandre@defesa.gov.br::d53eccb4-ea09-41dd-b86c-65a5d070bd9b" providerId="AD" clId="Web-{DB8D2F6B-E507-62BD-425E-07F8E8AEBCE6}" dt="2021-07-13T17:31:39.373" v="145" actId="20577"/>
          <ac:spMkLst>
            <pc:docMk/>
            <pc:sldMk cId="1756006534" sldId="686"/>
            <ac:spMk id="3" creationId="{0BC95AF0-E36C-454C-80CB-6A4B410B8723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2:08.912" v="982" actId="20577"/>
        <pc:sldMkLst>
          <pc:docMk/>
          <pc:sldMk cId="275843900" sldId="706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2:08.912" v="982" actId="20577"/>
          <ac:spMkLst>
            <pc:docMk/>
            <pc:sldMk cId="275843900" sldId="706"/>
            <ac:spMk id="2" creationId="{00000000-0000-0000-0000-000000000000}"/>
          </ac:spMkLst>
        </pc:spChg>
      </pc:sldChg>
      <pc:sldChg chg="modSp">
        <pc:chgData name="Luiz Alexandre Rodrigues Silva" userId="S::luiz.alexandre@defesa.gov.br::d53eccb4-ea09-41dd-b86c-65a5d070bd9b" providerId="AD" clId="Web-{DB8D2F6B-E507-62BD-425E-07F8E8AEBCE6}" dt="2021-07-14T12:53:13.804" v="1022" actId="20577"/>
        <pc:sldMkLst>
          <pc:docMk/>
          <pc:sldMk cId="98428240" sldId="748"/>
        </pc:sldMkLst>
        <pc:spChg chg="mod">
          <ac:chgData name="Luiz Alexandre Rodrigues Silva" userId="S::luiz.alexandre@defesa.gov.br::d53eccb4-ea09-41dd-b86c-65a5d070bd9b" providerId="AD" clId="Web-{DB8D2F6B-E507-62BD-425E-07F8E8AEBCE6}" dt="2021-07-14T12:53:13.804" v="1022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ord replId">
        <pc:chgData name="Luiz Alexandre Rodrigues Silva" userId="S::luiz.alexandre@defesa.gov.br::d53eccb4-ea09-41dd-b86c-65a5d070bd9b" providerId="AD" clId="Web-{DB8D2F6B-E507-62BD-425E-07F8E8AEBCE6}" dt="2021-07-14T12:51:07.551" v="956" actId="20577"/>
        <pc:sldMkLst>
          <pc:docMk/>
          <pc:sldMk cId="3233021843" sldId="750"/>
        </pc:sldMkLst>
        <pc:spChg chg="add mod">
          <ac:chgData name="Luiz Alexandre Rodrigues Silva" userId="S::luiz.alexandre@defesa.gov.br::d53eccb4-ea09-41dd-b86c-65a5d070bd9b" providerId="AD" clId="Web-{DB8D2F6B-E507-62BD-425E-07F8E8AEBCE6}" dt="2021-07-14T12:50:25.066" v="949" actId="1076"/>
          <ac:spMkLst>
            <pc:docMk/>
            <pc:sldMk cId="3233021843" sldId="750"/>
            <ac:spMk id="3" creationId="{9F539A71-0890-44C3-9747-E71E1120C09E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47:17.046" v="886" actId="14100"/>
          <ac:spMkLst>
            <pc:docMk/>
            <pc:sldMk cId="3233021843" sldId="750"/>
            <ac:spMk id="4" creationId="{348DCD95-BAC9-43A2-B74A-682C13AA2033}"/>
          </ac:spMkLst>
        </pc:spChg>
        <pc:spChg chg="mod">
          <ac:chgData name="Luiz Alexandre Rodrigues Silva" userId="S::luiz.alexandre@defesa.gov.br::d53eccb4-ea09-41dd-b86c-65a5d070bd9b" providerId="AD" clId="Web-{DB8D2F6B-E507-62BD-425E-07F8E8AEBCE6}" dt="2021-07-14T12:51:07.551" v="956" actId="20577"/>
          <ac:spMkLst>
            <pc:docMk/>
            <pc:sldMk cId="3233021843" sldId="750"/>
            <ac:spMk id="5" creationId="{8B3B2CD9-B83F-40AE-8FD8-8571D4F44DED}"/>
          </ac:spMkLst>
        </pc:spChg>
        <pc:picChg chg="del">
          <ac:chgData name="Luiz Alexandre Rodrigues Silva" userId="S::luiz.alexandre@defesa.gov.br::d53eccb4-ea09-41dd-b86c-65a5d070bd9b" providerId="AD" clId="Web-{DB8D2F6B-E507-62BD-425E-07F8E8AEBCE6}" dt="2021-07-14T12:49:51.065" v="944"/>
          <ac:picMkLst>
            <pc:docMk/>
            <pc:sldMk cId="3233021843" sldId="750"/>
            <ac:picMk id="2" creationId="{C7F38C13-61BA-4759-9662-946BC0657D11}"/>
          </ac:picMkLst>
        </pc:picChg>
      </pc:sldChg>
    </pc:docChg>
  </pc:docChgLst>
  <pc:docChgLst>
    <pc:chgData name="Hamilton Iwamoto da Silva" userId="S::hamilton.silva@defesa.gov.br::2c096c1a-5e08-4303-9939-701d89b63e49" providerId="AD" clId="Web-{9BA6DBE6-8910-470A-9AF0-311BEB81FDF2}"/>
    <pc:docChg chg="addSld delSld modSld">
      <pc:chgData name="Hamilton Iwamoto da Silva" userId="S::hamilton.silva@defesa.gov.br::2c096c1a-5e08-4303-9939-701d89b63e49" providerId="AD" clId="Web-{9BA6DBE6-8910-470A-9AF0-311BEB81FDF2}" dt="2021-07-13T16:38:21.409" v="808" actId="20577"/>
      <pc:docMkLst>
        <pc:docMk/>
      </pc:docMkLst>
      <pc:sldChg chg="addSp delSp modSp">
        <pc:chgData name="Hamilton Iwamoto da Silva" userId="S::hamilton.silva@defesa.gov.br::2c096c1a-5e08-4303-9939-701d89b63e49" providerId="AD" clId="Web-{9BA6DBE6-8910-470A-9AF0-311BEB81FDF2}" dt="2021-07-13T16:33:24.607" v="789"/>
        <pc:sldMkLst>
          <pc:docMk/>
          <pc:sldMk cId="3063329352" sldId="256"/>
        </pc:sldMkLst>
        <pc:picChg chg="add mod">
          <ac:chgData name="Hamilton Iwamoto da Silva" userId="S::hamilton.silva@defesa.gov.br::2c096c1a-5e08-4303-9939-701d89b63e49" providerId="AD" clId="Web-{9BA6DBE6-8910-470A-9AF0-311BEB81FDF2}" dt="2021-07-13T16:33:24.607" v="789"/>
          <ac:picMkLst>
            <pc:docMk/>
            <pc:sldMk cId="3063329352" sldId="256"/>
            <ac:picMk id="4" creationId="{223DC277-FEA5-4D81-A382-A0FC9CA3C1CF}"/>
          </ac:picMkLst>
        </pc:picChg>
        <pc:picChg chg="del">
          <ac:chgData name="Hamilton Iwamoto da Silva" userId="S::hamilton.silva@defesa.gov.br::2c096c1a-5e08-4303-9939-701d89b63e49" providerId="AD" clId="Web-{9BA6DBE6-8910-470A-9AF0-311BEB81FDF2}" dt="2021-07-13T16:32:33.403" v="781"/>
          <ac:picMkLst>
            <pc:docMk/>
            <pc:sldMk cId="3063329352" sldId="256"/>
            <ac:picMk id="10" creationId="{00000000-0000-0000-0000-000000000000}"/>
          </ac:picMkLst>
        </pc:picChg>
      </pc:sldChg>
      <pc:sldChg chg="addSp modSp">
        <pc:chgData name="Hamilton Iwamoto da Silva" userId="S::hamilton.silva@defesa.gov.br::2c096c1a-5e08-4303-9939-701d89b63e49" providerId="AD" clId="Web-{9BA6DBE6-8910-470A-9AF0-311BEB81FDF2}" dt="2021-07-13T16:00:45.632" v="385" actId="20577"/>
        <pc:sldMkLst>
          <pc:docMk/>
          <pc:sldMk cId="3368082267" sldId="281"/>
        </pc:sldMkLst>
        <pc:spChg chg="add mod">
          <ac:chgData name="Hamilton Iwamoto da Silva" userId="S::hamilton.silva@defesa.gov.br::2c096c1a-5e08-4303-9939-701d89b63e49" providerId="AD" clId="Web-{9BA6DBE6-8910-470A-9AF0-311BEB81FDF2}" dt="2021-07-13T16:00:45.632" v="385" actId="20577"/>
          <ac:spMkLst>
            <pc:docMk/>
            <pc:sldMk cId="3368082267" sldId="281"/>
            <ac:spMk id="2" creationId="{3CA62CB7-5ED8-4408-A9F0-7715AC327705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38:21.409" v="808" actId="20577"/>
        <pc:sldMkLst>
          <pc:docMk/>
          <pc:sldMk cId="3173428149" sldId="677"/>
        </pc:sldMkLst>
        <pc:spChg chg="mod">
          <ac:chgData name="Hamilton Iwamoto da Silva" userId="S::hamilton.silva@defesa.gov.br::2c096c1a-5e08-4303-9939-701d89b63e49" providerId="AD" clId="Web-{9BA6DBE6-8910-470A-9AF0-311BEB81FDF2}" dt="2021-07-13T16:38:21.409" v="808" actId="20577"/>
          <ac:spMkLst>
            <pc:docMk/>
            <pc:sldMk cId="3173428149" sldId="677"/>
            <ac:spMk id="5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3:40.464" v="429" actId="20577"/>
        <pc:sldMkLst>
          <pc:docMk/>
          <pc:sldMk cId="1771336840" sldId="688"/>
        </pc:sldMkLst>
        <pc:spChg chg="mod">
          <ac:chgData name="Hamilton Iwamoto da Silva" userId="S::hamilton.silva@defesa.gov.br::2c096c1a-5e08-4303-9939-701d89b63e49" providerId="AD" clId="Web-{9BA6DBE6-8910-470A-9AF0-311BEB81FDF2}" dt="2021-07-13T16:03:40.464" v="429" actId="20577"/>
          <ac:spMkLst>
            <pc:docMk/>
            <pc:sldMk cId="1771336840" sldId="688"/>
            <ac:spMk id="3" creationId="{00000000-0000-0000-0000-000000000000}"/>
          </ac:spMkLst>
        </pc:spChg>
      </pc:sldChg>
      <pc:sldChg chg="addSp delSp modSp">
        <pc:chgData name="Hamilton Iwamoto da Silva" userId="S::hamilton.silva@defesa.gov.br::2c096c1a-5e08-4303-9939-701d89b63e49" providerId="AD" clId="Web-{9BA6DBE6-8910-470A-9AF0-311BEB81FDF2}" dt="2021-07-13T16:27:28.694" v="779"/>
        <pc:sldMkLst>
          <pc:docMk/>
          <pc:sldMk cId="158885289" sldId="689"/>
        </pc:sldMkLst>
        <pc:spChg chg="add mod">
          <ac:chgData name="Hamilton Iwamoto da Silva" userId="S::hamilton.silva@defesa.gov.br::2c096c1a-5e08-4303-9939-701d89b63e49" providerId="AD" clId="Web-{9BA6DBE6-8910-470A-9AF0-311BEB81FDF2}" dt="2021-07-13T16:01:59.024" v="391" actId="20577"/>
          <ac:spMkLst>
            <pc:docMk/>
            <pc:sldMk cId="158885289" sldId="689"/>
            <ac:spMk id="2" creationId="{B3AC232D-9D84-47B0-85CF-E62BA7DA154E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26:28.052" v="763"/>
          <ac:picMkLst>
            <pc:docMk/>
            <pc:sldMk cId="158885289" sldId="689"/>
            <ac:picMk id="3" creationId="{BC76BD4F-DB66-4E86-97A6-C44E1DCD250E}"/>
          </ac:picMkLst>
        </pc:picChg>
        <pc:picChg chg="add">
          <ac:chgData name="Hamilton Iwamoto da Silva" userId="S::hamilton.silva@defesa.gov.br::2c096c1a-5e08-4303-9939-701d89b63e49" providerId="AD" clId="Web-{9BA6DBE6-8910-470A-9AF0-311BEB81FDF2}" dt="2021-07-13T16:27:28.694" v="779"/>
          <ac:picMkLst>
            <pc:docMk/>
            <pc:sldMk cId="158885289" sldId="689"/>
            <ac:picMk id="4" creationId="{77B501A1-B261-45A2-9C3F-967A694A6A46}"/>
          </ac:picMkLst>
        </pc:picChg>
      </pc:sldChg>
      <pc:sldChg chg="modSp">
        <pc:chgData name="Hamilton Iwamoto da Silva" userId="S::hamilton.silva@defesa.gov.br::2c096c1a-5e08-4303-9939-701d89b63e49" providerId="AD" clId="Web-{9BA6DBE6-8910-470A-9AF0-311BEB81FDF2}" dt="2021-07-13T16:03:51.995" v="431" actId="20577"/>
        <pc:sldMkLst>
          <pc:docMk/>
          <pc:sldMk cId="2996267990" sldId="701"/>
        </pc:sldMkLst>
        <pc:spChg chg="mod">
          <ac:chgData name="Hamilton Iwamoto da Silva" userId="S::hamilton.silva@defesa.gov.br::2c096c1a-5e08-4303-9939-701d89b63e49" providerId="AD" clId="Web-{9BA6DBE6-8910-470A-9AF0-311BEB81FDF2}" dt="2021-07-13T16:03:51.995" v="431" actId="20577"/>
          <ac:spMkLst>
            <pc:docMk/>
            <pc:sldMk cId="2996267990" sldId="701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10.386" v="433" actId="20577"/>
        <pc:sldMkLst>
          <pc:docMk/>
          <pc:sldMk cId="2263325009" sldId="702"/>
        </pc:sldMkLst>
        <pc:spChg chg="mod">
          <ac:chgData name="Hamilton Iwamoto da Silva" userId="S::hamilton.silva@defesa.gov.br::2c096c1a-5e08-4303-9939-701d89b63e49" providerId="AD" clId="Web-{9BA6DBE6-8910-470A-9AF0-311BEB81FDF2}" dt="2021-07-13T16:04:10.386" v="433" actId="20577"/>
          <ac:spMkLst>
            <pc:docMk/>
            <pc:sldMk cId="2263325009" sldId="702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22.105" v="435" actId="20577"/>
        <pc:sldMkLst>
          <pc:docMk/>
          <pc:sldMk cId="4236670519" sldId="704"/>
        </pc:sldMkLst>
        <pc:spChg chg="mod">
          <ac:chgData name="Hamilton Iwamoto da Silva" userId="S::hamilton.silva@defesa.gov.br::2c096c1a-5e08-4303-9939-701d89b63e49" providerId="AD" clId="Web-{9BA6DBE6-8910-470A-9AF0-311BEB81FDF2}" dt="2021-07-13T16:04:22.105" v="435" actId="20577"/>
          <ac:spMkLst>
            <pc:docMk/>
            <pc:sldMk cId="4236670519" sldId="704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04:37.230" v="437" actId="20577"/>
        <pc:sldMkLst>
          <pc:docMk/>
          <pc:sldMk cId="4273624639" sldId="705"/>
        </pc:sldMkLst>
        <pc:spChg chg="mod">
          <ac:chgData name="Hamilton Iwamoto da Silva" userId="S::hamilton.silva@defesa.gov.br::2c096c1a-5e08-4303-9939-701d89b63e49" providerId="AD" clId="Web-{9BA6DBE6-8910-470A-9AF0-311BEB81FDF2}" dt="2021-07-13T16:04:37.230" v="437" actId="20577"/>
          <ac:spMkLst>
            <pc:docMk/>
            <pc:sldMk cId="4273624639" sldId="705"/>
            <ac:spMk id="3" creationId="{00000000-0000-0000-0000-000000000000}"/>
          </ac:spMkLst>
        </pc:spChg>
      </pc:sldChg>
      <pc:sldChg chg="modSp">
        <pc:chgData name="Hamilton Iwamoto da Silva" userId="S::hamilton.silva@defesa.gov.br::2c096c1a-5e08-4303-9939-701d89b63e49" providerId="AD" clId="Web-{9BA6DBE6-8910-470A-9AF0-311BEB81FDF2}" dt="2021-07-13T16:10:46.753" v="622" actId="14100"/>
        <pc:sldMkLst>
          <pc:docMk/>
          <pc:sldMk cId="275843900" sldId="706"/>
        </pc:sldMkLst>
        <pc:spChg chg="mod">
          <ac:chgData name="Hamilton Iwamoto da Silva" userId="S::hamilton.silva@defesa.gov.br::2c096c1a-5e08-4303-9939-701d89b63e49" providerId="AD" clId="Web-{9BA6DBE6-8910-470A-9AF0-311BEB81FDF2}" dt="2021-07-13T16:10:46.753" v="622" actId="14100"/>
          <ac:spMkLst>
            <pc:docMk/>
            <pc:sldMk cId="275843900" sldId="706"/>
            <ac:spMk id="2" creationId="{00000000-0000-0000-0000-000000000000}"/>
          </ac:spMkLst>
        </pc:spChg>
      </pc:sldChg>
      <pc:sldChg chg="del">
        <pc:chgData name="Hamilton Iwamoto da Silva" userId="S::hamilton.silva@defesa.gov.br::2c096c1a-5e08-4303-9939-701d89b63e49" providerId="AD" clId="Web-{9BA6DBE6-8910-470A-9AF0-311BEB81FDF2}" dt="2021-07-13T16:20:35.014" v="738"/>
        <pc:sldMkLst>
          <pc:docMk/>
          <pc:sldMk cId="1137116220" sldId="707"/>
        </pc:sldMkLst>
      </pc:sldChg>
      <pc:sldChg chg="modSp">
        <pc:chgData name="Hamilton Iwamoto da Silva" userId="S::hamilton.silva@defesa.gov.br::2c096c1a-5e08-4303-9939-701d89b63e49" providerId="AD" clId="Web-{9BA6DBE6-8910-470A-9AF0-311BEB81FDF2}" dt="2021-07-13T16:11:34.676" v="624" actId="20577"/>
        <pc:sldMkLst>
          <pc:docMk/>
          <pc:sldMk cId="1368197855" sldId="708"/>
        </pc:sldMkLst>
        <pc:spChg chg="mod">
          <ac:chgData name="Hamilton Iwamoto da Silva" userId="S::hamilton.silva@defesa.gov.br::2c096c1a-5e08-4303-9939-701d89b63e49" providerId="AD" clId="Web-{9BA6DBE6-8910-470A-9AF0-311BEB81FDF2}" dt="2021-07-13T16:11:34.676" v="624" actId="20577"/>
          <ac:spMkLst>
            <pc:docMk/>
            <pc:sldMk cId="1368197855" sldId="708"/>
            <ac:spMk id="3" creationId="{00000000-0000-0000-0000-000000000000}"/>
          </ac:spMkLst>
        </pc:spChg>
      </pc:sldChg>
      <pc:sldChg chg="addSp delSp modSp new mod setBg">
        <pc:chgData name="Hamilton Iwamoto da Silva" userId="S::hamilton.silva@defesa.gov.br::2c096c1a-5e08-4303-9939-701d89b63e49" providerId="AD" clId="Web-{9BA6DBE6-8910-470A-9AF0-311BEB81FDF2}" dt="2021-07-13T16:27:18.319" v="778"/>
        <pc:sldMkLst>
          <pc:docMk/>
          <pc:sldMk cId="3969906050" sldId="747"/>
        </pc:sldMkLst>
        <pc:spChg chg="del">
          <ac:chgData name="Hamilton Iwamoto da Silva" userId="S::hamilton.silva@defesa.gov.br::2c096c1a-5e08-4303-9939-701d89b63e49" providerId="AD" clId="Web-{9BA6DBE6-8910-470A-9AF0-311BEB81FDF2}" dt="2021-07-12T19:56:36.641" v="83"/>
          <ac:spMkLst>
            <pc:docMk/>
            <pc:sldMk cId="3969906050" sldId="747"/>
            <ac:spMk id="2" creationId="{4DAA3463-68A3-41B5-BD9B-BA7184214D00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4" creationId="{348DCD95-BAC9-43A2-B74A-682C13AA2033}"/>
          </ac:spMkLst>
        </pc:spChg>
        <pc:spChg chg="add mod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5" creationId="{8B3B2CD9-B83F-40AE-8FD8-8571D4F44DE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0" creationId="{04812C46-200A-4DEB-A05E-3ED6C68C2387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56.146" v="773"/>
          <ac:spMkLst>
            <pc:docMk/>
            <pc:sldMk cId="3969906050" sldId="747"/>
            <ac:spMk id="12" creationId="{D1EA859B-E555-4109-94F3-6700E046E008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7" creationId="{C0A1ED06-4733-4020-9C60-81D4D801408D}"/>
          </ac:spMkLst>
        </pc:spChg>
        <pc:spChg chg="add del">
          <ac:chgData name="Hamilton Iwamoto da Silva" userId="S::hamilton.silva@defesa.gov.br::2c096c1a-5e08-4303-9939-701d89b63e49" providerId="AD" clId="Web-{9BA6DBE6-8910-470A-9AF0-311BEB81FDF2}" dt="2021-07-13T16:26:49.818" v="771"/>
          <ac:spMkLst>
            <pc:docMk/>
            <pc:sldMk cId="3969906050" sldId="747"/>
            <ac:spMk id="19" creationId="{B0CA3509-3AF9-45FE-93ED-57BB5D5E8E07}"/>
          </ac:spMkLst>
        </pc:spChg>
        <pc:picChg chg="add mod ord">
          <ac:chgData name="Hamilton Iwamoto da Silva" userId="S::hamilton.silva@defesa.gov.br::2c096c1a-5e08-4303-9939-701d89b63e49" providerId="AD" clId="Web-{9BA6DBE6-8910-470A-9AF0-311BEB81FDF2}" dt="2021-07-13T16:27:18.319" v="778"/>
          <ac:picMkLst>
            <pc:docMk/>
            <pc:sldMk cId="3969906050" sldId="747"/>
            <ac:picMk id="2" creationId="{C7F38C13-61BA-4759-9662-946BC0657D11}"/>
          </ac:picMkLst>
        </pc:picChg>
      </pc:sldChg>
      <pc:sldChg chg="modSp add replId">
        <pc:chgData name="Hamilton Iwamoto da Silva" userId="S::hamilton.silva@defesa.gov.br::2c096c1a-5e08-4303-9939-701d89b63e49" providerId="AD" clId="Web-{9BA6DBE6-8910-470A-9AF0-311BEB81FDF2}" dt="2021-07-13T16:14:31.226" v="701" actId="20577"/>
        <pc:sldMkLst>
          <pc:docMk/>
          <pc:sldMk cId="98428240" sldId="748"/>
        </pc:sldMkLst>
        <pc:spChg chg="mod">
          <ac:chgData name="Hamilton Iwamoto da Silva" userId="S::hamilton.silva@defesa.gov.br::2c096c1a-5e08-4303-9939-701d89b63e49" providerId="AD" clId="Web-{9BA6DBE6-8910-470A-9AF0-311BEB81FDF2}" dt="2021-07-13T16:14:31.226" v="701" actId="20577"/>
          <ac:spMkLst>
            <pc:docMk/>
            <pc:sldMk cId="98428240" sldId="748"/>
            <ac:spMk id="2" creationId="{00000000-0000-0000-0000-000000000000}"/>
          </ac:spMkLst>
        </pc:spChg>
      </pc:sldChg>
      <pc:sldChg chg="addSp delSp modSp add replId">
        <pc:chgData name="Hamilton Iwamoto da Silva" userId="S::hamilton.silva@defesa.gov.br::2c096c1a-5e08-4303-9939-701d89b63e49" providerId="AD" clId="Web-{9BA6DBE6-8910-470A-9AF0-311BEB81FDF2}" dt="2021-07-13T16:37:11.533" v="807" actId="1076"/>
        <pc:sldMkLst>
          <pc:docMk/>
          <pc:sldMk cId="1451662426" sldId="749"/>
        </pc:sldMkLst>
        <pc:spChg chg="mod">
          <ac:chgData name="Hamilton Iwamoto da Silva" userId="S::hamilton.silva@defesa.gov.br::2c096c1a-5e08-4303-9939-701d89b63e49" providerId="AD" clId="Web-{9BA6DBE6-8910-470A-9AF0-311BEB81FDF2}" dt="2021-07-13T16:37:09.142" v="806" actId="20577"/>
          <ac:spMkLst>
            <pc:docMk/>
            <pc:sldMk cId="1451662426" sldId="749"/>
            <ac:spMk id="2" creationId="{00000000-0000-0000-0000-000000000000}"/>
          </ac:spMkLst>
        </pc:spChg>
        <pc:picChg chg="add del mod">
          <ac:chgData name="Hamilton Iwamoto da Silva" userId="S::hamilton.silva@defesa.gov.br::2c096c1a-5e08-4303-9939-701d89b63e49" providerId="AD" clId="Web-{9BA6DBE6-8910-470A-9AF0-311BEB81FDF2}" dt="2021-07-13T16:18:43.825" v="733"/>
          <ac:picMkLst>
            <pc:docMk/>
            <pc:sldMk cId="1451662426" sldId="749"/>
            <ac:picMk id="3" creationId="{7438E64E-457E-4BEC-8DBB-47174AF07C53}"/>
          </ac:picMkLst>
        </pc:picChg>
        <pc:picChg chg="add del mod">
          <ac:chgData name="Hamilton Iwamoto da Silva" userId="S::hamilton.silva@defesa.gov.br::2c096c1a-5e08-4303-9939-701d89b63e49" providerId="AD" clId="Web-{9BA6DBE6-8910-470A-9AF0-311BEB81FDF2}" dt="2021-07-13T16:36:04.594" v="793"/>
          <ac:picMkLst>
            <pc:docMk/>
            <pc:sldMk cId="1451662426" sldId="749"/>
            <ac:picMk id="4" creationId="{76EC2CBA-84D6-473C-82A0-AC34513749F4}"/>
          </ac:picMkLst>
        </pc:picChg>
        <pc:picChg chg="add mod">
          <ac:chgData name="Hamilton Iwamoto da Silva" userId="S::hamilton.silva@defesa.gov.br::2c096c1a-5e08-4303-9939-701d89b63e49" providerId="AD" clId="Web-{9BA6DBE6-8910-470A-9AF0-311BEB81FDF2}" dt="2021-07-13T16:37:11.533" v="807" actId="1076"/>
          <ac:picMkLst>
            <pc:docMk/>
            <pc:sldMk cId="1451662426" sldId="749"/>
            <ac:picMk id="5" creationId="{B74983B1-EC61-4013-9652-DD9185599994}"/>
          </ac:picMkLst>
        </pc:picChg>
      </pc:sldChg>
    </pc:docChg>
  </pc:docChgLst>
  <pc:docChgLst>
    <pc:chgData name="Luiz Alexandre Rodrigues Silva" userId="S::luiz.alexandre@defesa.gov.br::d53eccb4-ea09-41dd-b86c-65a5d070bd9b" providerId="AD" clId="Web-{A77C6556-357D-4D2E-9B31-DE777B7A2C58}"/>
    <pc:docChg chg="modSld">
      <pc:chgData name="Luiz Alexandre Rodrigues Silva" userId="S::luiz.alexandre@defesa.gov.br::d53eccb4-ea09-41dd-b86c-65a5d070bd9b" providerId="AD" clId="Web-{A77C6556-357D-4D2E-9B31-DE777B7A2C58}" dt="2021-07-09T20:08:35.263" v="1" actId="20577"/>
      <pc:docMkLst>
        <pc:docMk/>
      </pc:docMkLst>
      <pc:sldChg chg="modSp">
        <pc:chgData name="Luiz Alexandre Rodrigues Silva" userId="S::luiz.alexandre@defesa.gov.br::d53eccb4-ea09-41dd-b86c-65a5d070bd9b" providerId="AD" clId="Web-{A77C6556-357D-4D2E-9B31-DE777B7A2C58}" dt="2021-07-09T20:08:35.263" v="1" actId="20577"/>
        <pc:sldMkLst>
          <pc:docMk/>
          <pc:sldMk cId="3173428149" sldId="677"/>
        </pc:sldMkLst>
        <pc:spChg chg="mod">
          <ac:chgData name="Luiz Alexandre Rodrigues Silva" userId="S::luiz.alexandre@defesa.gov.br::d53eccb4-ea09-41dd-b86c-65a5d070bd9b" providerId="AD" clId="Web-{A77C6556-357D-4D2E-9B31-DE777B7A2C58}" dt="2021-07-09T20:08:35.263" v="1" actId="20577"/>
          <ac:spMkLst>
            <pc:docMk/>
            <pc:sldMk cId="3173428149" sldId="677"/>
            <ac:spMk id="5" creationId="{00000000-0000-0000-0000-000000000000}"/>
          </ac:spMkLst>
        </pc:spChg>
      </pc:sldChg>
    </pc:docChg>
  </pc:docChgLst>
  <pc:docChgLst>
    <pc:chgData name="Marcia Soares da Cunha" userId="S::marcia.soares@defesa.gov.br::7decc2ca-c34c-4a6c-b9c3-15f4ec186149" providerId="AD" clId="Web-{259E554A-6AC4-4221-9B0A-9EDD76360EA1}"/>
    <pc:docChg chg="addSld modSld">
      <pc:chgData name="Marcia Soares da Cunha" userId="S::marcia.soares@defesa.gov.br::7decc2ca-c34c-4a6c-b9c3-15f4ec186149" providerId="AD" clId="Web-{259E554A-6AC4-4221-9B0A-9EDD76360EA1}" dt="2021-07-12T13:54:31.220" v="6"/>
      <pc:docMkLst>
        <pc:docMk/>
      </pc:docMkLst>
      <pc:sldChg chg="addSp delSp modSp">
        <pc:chgData name="Marcia Soares da Cunha" userId="S::marcia.soares@defesa.gov.br::7decc2ca-c34c-4a6c-b9c3-15f4ec186149" providerId="AD" clId="Web-{259E554A-6AC4-4221-9B0A-9EDD76360EA1}" dt="2021-07-12T13:54:31.220" v="6"/>
        <pc:sldMkLst>
          <pc:docMk/>
          <pc:sldMk cId="1485775701" sldId="269"/>
        </pc:sldMkLst>
        <pc:picChg chg="add del mod">
          <ac:chgData name="Marcia Soares da Cunha" userId="S::marcia.soares@defesa.gov.br::7decc2ca-c34c-4a6c-b9c3-15f4ec186149" providerId="AD" clId="Web-{259E554A-6AC4-4221-9B0A-9EDD76360EA1}" dt="2021-07-12T13:54:17.704" v="4"/>
          <ac:picMkLst>
            <pc:docMk/>
            <pc:sldMk cId="1485775701" sldId="269"/>
            <ac:picMk id="2" creationId="{CAD31167-37C4-4D69-B4A0-769822780C7F}"/>
          </ac:picMkLst>
        </pc:picChg>
        <pc:picChg chg="add del mod">
          <ac:chgData name="Marcia Soares da Cunha" userId="S::marcia.soares@defesa.gov.br::7decc2ca-c34c-4a6c-b9c3-15f4ec186149" providerId="AD" clId="Web-{259E554A-6AC4-4221-9B0A-9EDD76360EA1}" dt="2021-07-12T13:54:31.220" v="6"/>
          <ac:picMkLst>
            <pc:docMk/>
            <pc:sldMk cId="1485775701" sldId="269"/>
            <ac:picMk id="3" creationId="{CAB54A9A-9616-4E83-AAB1-177AB0FF1675}"/>
          </ac:picMkLst>
        </pc:picChg>
      </pc:sldChg>
      <pc:sldChg chg="add replId">
        <pc:chgData name="Marcia Soares da Cunha" userId="S::marcia.soares@defesa.gov.br::7decc2ca-c34c-4a6c-b9c3-15f4ec186149" providerId="AD" clId="Web-{259E554A-6AC4-4221-9B0A-9EDD76360EA1}" dt="2021-07-12T13:43:39.581" v="0"/>
        <pc:sldMkLst>
          <pc:docMk/>
          <pc:sldMk cId="3328448923" sldId="709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45.191" v="1"/>
        <pc:sldMkLst>
          <pc:docMk/>
          <pc:sldMk cId="2164343623" sldId="730"/>
        </pc:sldMkLst>
      </pc:sldChg>
      <pc:sldChg chg="add replId">
        <pc:chgData name="Marcia Soares da Cunha" userId="S::marcia.soares@defesa.gov.br::7decc2ca-c34c-4a6c-b9c3-15f4ec186149" providerId="AD" clId="Web-{259E554A-6AC4-4221-9B0A-9EDD76360EA1}" dt="2021-07-12T13:43:55.004" v="2"/>
        <pc:sldMkLst>
          <pc:docMk/>
          <pc:sldMk cId="3885462232" sldId="731"/>
        </pc:sldMkLst>
      </pc:sldChg>
    </pc:docChg>
  </pc:docChgLst>
  <pc:docChgLst>
    <pc:chgData name="Allana Cristine Marques Gonçalves" userId="S::allana.goncalves@defesa.gov.br::14cc0285-ee6d-4c5e-82da-c3015f2ab45b" providerId="AD" clId="Web-{5D7E8250-BC96-48B2-983E-902865EAFB47}"/>
    <pc:docChg chg="modSld">
      <pc:chgData name="Allana Cristine Marques Gonçalves" userId="S::allana.goncalves@defesa.gov.br::14cc0285-ee6d-4c5e-82da-c3015f2ab45b" providerId="AD" clId="Web-{5D7E8250-BC96-48B2-983E-902865EAFB47}" dt="2021-07-13T20:02:50.383" v="112" actId="20577"/>
      <pc:docMkLst>
        <pc:docMk/>
      </pc:docMkLst>
      <pc:sldChg chg="modSp">
        <pc:chgData name="Allana Cristine Marques Gonçalves" userId="S::allana.goncalves@defesa.gov.br::14cc0285-ee6d-4c5e-82da-c3015f2ab45b" providerId="AD" clId="Web-{5D7E8250-BC96-48B2-983E-902865EAFB47}" dt="2021-07-13T20:02:50.383" v="112" actId="20577"/>
        <pc:sldMkLst>
          <pc:docMk/>
          <pc:sldMk cId="3645355723" sldId="648"/>
        </pc:sldMkLst>
        <pc:spChg chg="mod">
          <ac:chgData name="Allana Cristine Marques Gonçalves" userId="S::allana.goncalves@defesa.gov.br::14cc0285-ee6d-4c5e-82da-c3015f2ab45b" providerId="AD" clId="Web-{5D7E8250-BC96-48B2-983E-902865EAFB47}" dt="2021-07-13T20:02:50.383" v="112" actId="20577"/>
          <ac:spMkLst>
            <pc:docMk/>
            <pc:sldMk cId="3645355723" sldId="648"/>
            <ac:spMk id="10" creationId="{00000000-0000-0000-0000-000000000000}"/>
          </ac:spMkLst>
        </pc:spChg>
      </pc:sldChg>
    </pc:docChg>
  </pc:docChgLst>
  <pc:docChgLst>
    <pc:chgData name="Marcia Soares da Cunha" userId="S::marcia.soares@defesa.gov.br::7decc2ca-c34c-4a6c-b9c3-15f4ec186149" providerId="AD" clId="Web-{62882B2C-F1EB-610A-D67F-612D9E7C4AE5}"/>
    <pc:docChg chg="addSld modSld">
      <pc:chgData name="Marcia Soares da Cunha" userId="S::marcia.soares@defesa.gov.br::7decc2ca-c34c-4a6c-b9c3-15f4ec186149" providerId="AD" clId="Web-{62882B2C-F1EB-610A-D67F-612D9E7C4AE5}" dt="2021-07-12T14:54:27.889" v="523" actId="1076"/>
      <pc:docMkLst>
        <pc:docMk/>
      </pc:docMkLst>
      <pc:sldChg chg="addSp delSp modSp">
        <pc:chgData name="Marcia Soares da Cunha" userId="S::marcia.soares@defesa.gov.br::7decc2ca-c34c-4a6c-b9c3-15f4ec186149" providerId="AD" clId="Web-{62882B2C-F1EB-610A-D67F-612D9E7C4AE5}" dt="2021-07-12T14:04:13.120" v="79" actId="14100"/>
        <pc:sldMkLst>
          <pc:docMk/>
          <pc:sldMk cId="1485775701" sldId="269"/>
        </pc:sldMkLst>
        <pc:spChg chg="add mod">
          <ac:chgData name="Marcia Soares da Cunha" userId="S::marcia.soares@defesa.gov.br::7decc2ca-c34c-4a6c-b9c3-15f4ec186149" providerId="AD" clId="Web-{62882B2C-F1EB-610A-D67F-612D9E7C4AE5}" dt="2021-07-12T14:03:03.384" v="70" actId="14100"/>
          <ac:spMkLst>
            <pc:docMk/>
            <pc:sldMk cId="1485775701" sldId="269"/>
            <ac:spMk id="2" creationId="{C4333B7C-9184-4C84-9FAC-E24EF7EBF907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04:13.120" v="79" actId="14100"/>
          <ac:spMkLst>
            <pc:docMk/>
            <pc:sldMk cId="1485775701" sldId="269"/>
            <ac:spMk id="3" creationId="{D8512290-BB8D-45FE-BA4D-5F5574549763}"/>
          </ac:spMkLst>
        </pc:spChg>
        <pc:picChg chg="add del mod">
          <ac:chgData name="Marcia Soares da Cunha" userId="S::marcia.soares@defesa.gov.br::7decc2ca-c34c-4a6c-b9c3-15f4ec186149" providerId="AD" clId="Web-{62882B2C-F1EB-610A-D67F-612D9E7C4AE5}" dt="2021-07-12T14:03:26.979" v="75"/>
          <ac:picMkLst>
            <pc:docMk/>
            <pc:sldMk cId="1485775701" sldId="269"/>
            <ac:picMk id="4" creationId="{0E96DC3C-23F8-4552-829B-4BCF7E8F8CDC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03:58.417" v="78" actId="14100"/>
          <ac:picMkLst>
            <pc:docMk/>
            <pc:sldMk cId="1485775701" sldId="269"/>
            <ac:picMk id="5" creationId="{57E78750-7766-4A5A-BA12-F9219DD0D77A}"/>
          </ac:picMkLst>
        </pc:picChg>
      </pc:sldChg>
      <pc:sldChg chg="modSp">
        <pc:chgData name="Marcia Soares da Cunha" userId="S::marcia.soares@defesa.gov.br::7decc2ca-c34c-4a6c-b9c3-15f4ec186149" providerId="AD" clId="Web-{62882B2C-F1EB-610A-D67F-612D9E7C4AE5}" dt="2021-07-12T13:56:21.266" v="38" actId="20577"/>
        <pc:sldMkLst>
          <pc:docMk/>
          <pc:sldMk cId="3645355723" sldId="648"/>
        </pc:sldMkLst>
        <pc:spChg chg="mod">
          <ac:chgData name="Marcia Soares da Cunha" userId="S::marcia.soares@defesa.gov.br::7decc2ca-c34c-4a6c-b9c3-15f4ec186149" providerId="AD" clId="Web-{62882B2C-F1EB-610A-D67F-612D9E7C4AE5}" dt="2021-07-12T13:56:21.266" v="38" actId="20577"/>
          <ac:spMkLst>
            <pc:docMk/>
            <pc:sldMk cId="3645355723" sldId="648"/>
            <ac:spMk id="10" creationId="{00000000-0000-0000-0000-000000000000}"/>
          </ac:spMkLst>
        </pc:spChg>
      </pc:sldChg>
      <pc:sldChg chg="addSp delSp modSp">
        <pc:chgData name="Marcia Soares da Cunha" userId="S::marcia.soares@defesa.gov.br::7decc2ca-c34c-4a6c-b9c3-15f4ec186149" providerId="AD" clId="Web-{62882B2C-F1EB-610A-D67F-612D9E7C4AE5}" dt="2021-07-12T14:36:29.350" v="142"/>
        <pc:sldMkLst>
          <pc:docMk/>
          <pc:sldMk cId="3328448923" sldId="709"/>
        </pc:sldMkLst>
        <pc:picChg chg="add mod">
          <ac:chgData name="Marcia Soares da Cunha" userId="S::marcia.soares@defesa.gov.br::7decc2ca-c34c-4a6c-b9c3-15f4ec186149" providerId="AD" clId="Web-{62882B2C-F1EB-610A-D67F-612D9E7C4AE5}" dt="2021-07-12T14:31:33.250" v="132" actId="14100"/>
          <ac:picMkLst>
            <pc:docMk/>
            <pc:sldMk cId="3328448923" sldId="709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2:56.924" v="135"/>
          <ac:picMkLst>
            <pc:docMk/>
            <pc:sldMk cId="3328448923" sldId="709"/>
            <ac:picMk id="3" creationId="{DF8E2C36-E4A6-4451-A6D1-CC49747CD4CD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6:29.350" v="142"/>
          <ac:picMkLst>
            <pc:docMk/>
            <pc:sldMk cId="3328448923" sldId="709"/>
            <ac:picMk id="4" creationId="{855E97F9-A111-48D5-A783-580E39B31FCA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30:36.936" v="129" actId="20577"/>
        <pc:sldMkLst>
          <pc:docMk/>
          <pc:sldMk cId="2164343623" sldId="730"/>
        </pc:sldMkLst>
        <pc:spChg chg="add mod">
          <ac:chgData name="Marcia Soares da Cunha" userId="S::marcia.soares@defesa.gov.br::7decc2ca-c34c-4a6c-b9c3-15f4ec186149" providerId="AD" clId="Web-{62882B2C-F1EB-610A-D67F-612D9E7C4AE5}" dt="2021-07-12T14:30:19.436" v="117" actId="1076"/>
          <ac:spMkLst>
            <pc:docMk/>
            <pc:sldMk cId="2164343623" sldId="730"/>
            <ac:spMk id="2" creationId="{963A133D-64C6-456D-AF19-AB79B15C2E1B}"/>
          </ac:spMkLst>
        </pc:spChg>
        <pc:spChg chg="add mod">
          <ac:chgData name="Marcia Soares da Cunha" userId="S::marcia.soares@defesa.gov.br::7decc2ca-c34c-4a6c-b9c3-15f4ec186149" providerId="AD" clId="Web-{62882B2C-F1EB-610A-D67F-612D9E7C4AE5}" dt="2021-07-12T14:30:36.936" v="129" actId="20577"/>
          <ac:spMkLst>
            <pc:docMk/>
            <pc:sldMk cId="2164343623" sldId="730"/>
            <ac:spMk id="5" creationId="{8E386391-347D-4066-8F05-1A9E269D6758}"/>
          </ac:spMkLst>
        </pc:spChg>
        <pc:picChg chg="add mod">
          <ac:chgData name="Marcia Soares da Cunha" userId="S::marcia.soares@defesa.gov.br::7decc2ca-c34c-4a6c-b9c3-15f4ec186149" providerId="AD" clId="Web-{62882B2C-F1EB-610A-D67F-612D9E7C4AE5}" dt="2021-07-12T14:30:22.389" v="118" actId="1076"/>
          <ac:picMkLst>
            <pc:docMk/>
            <pc:sldMk cId="2164343623" sldId="730"/>
            <ac:picMk id="3" creationId="{EAFA7386-8A32-4200-A850-1FB5716E2473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0:25.889" v="120"/>
          <ac:picMkLst>
            <pc:docMk/>
            <pc:sldMk cId="2164343623" sldId="730"/>
            <ac:picMk id="4" creationId="{12CC674E-EF2D-43F4-BD63-8766F21337FC}"/>
          </ac:picMkLst>
        </pc:picChg>
      </pc:sldChg>
      <pc:sldChg chg="addSp delSp modSp">
        <pc:chgData name="Marcia Soares da Cunha" userId="S::marcia.soares@defesa.gov.br::7decc2ca-c34c-4a6c-b9c3-15f4ec186149" providerId="AD" clId="Web-{62882B2C-F1EB-610A-D67F-612D9E7C4AE5}" dt="2021-07-12T14:20:15.485" v="102" actId="1076"/>
        <pc:sldMkLst>
          <pc:docMk/>
          <pc:sldMk cId="3885462232" sldId="731"/>
        </pc:sldMkLst>
        <pc:picChg chg="add mod">
          <ac:chgData name="Marcia Soares da Cunha" userId="S::marcia.soares@defesa.gov.br::7decc2ca-c34c-4a6c-b9c3-15f4ec186149" providerId="AD" clId="Web-{62882B2C-F1EB-610A-D67F-612D9E7C4AE5}" dt="2021-07-12T14:19:00.890" v="86" actId="1076"/>
          <ac:picMkLst>
            <pc:docMk/>
            <pc:sldMk cId="3885462232" sldId="731"/>
            <ac:picMk id="2" creationId="{0C5B6000-E025-4A68-8B05-19B9FE45B268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04.499" v="88" actId="1076"/>
          <ac:picMkLst>
            <pc:docMk/>
            <pc:sldMk cId="3885462232" sldId="731"/>
            <ac:picMk id="3" creationId="{01A87272-68E4-4B33-9E1C-118A7AEF88D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20:02.813" v="100"/>
          <ac:picMkLst>
            <pc:docMk/>
            <pc:sldMk cId="3885462232" sldId="731"/>
            <ac:picMk id="4" creationId="{2E835DD3-49BA-4725-AFD8-150126C9FBE9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23.984" v="92" actId="1076"/>
          <ac:picMkLst>
            <pc:docMk/>
            <pc:sldMk cId="3885462232" sldId="731"/>
            <ac:picMk id="5" creationId="{B31DAD33-CC90-42C9-B416-78F413BF3BEE}"/>
          </ac:picMkLst>
        </pc:picChg>
        <pc:picChg chg="add mod ord">
          <ac:chgData name="Marcia Soares da Cunha" userId="S::marcia.soares@defesa.gov.br::7decc2ca-c34c-4a6c-b9c3-15f4ec186149" providerId="AD" clId="Web-{62882B2C-F1EB-610A-D67F-612D9E7C4AE5}" dt="2021-07-12T14:19:38" v="95"/>
          <ac:picMkLst>
            <pc:docMk/>
            <pc:sldMk cId="3885462232" sldId="731"/>
            <ac:picMk id="6" creationId="{77327B67-E8A1-4BA8-8518-ADC7C8A59460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0.563" v="97" actId="1076"/>
          <ac:picMkLst>
            <pc:docMk/>
            <pc:sldMk cId="3885462232" sldId="731"/>
            <ac:picMk id="7" creationId="{EEB43E1B-858A-4865-8932-5F4873C582C5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19:59.766" v="99" actId="1076"/>
          <ac:picMkLst>
            <pc:docMk/>
            <pc:sldMk cId="3885462232" sldId="731"/>
            <ac:picMk id="8" creationId="{1B9383DE-8C68-4084-9DA7-966F9CBD6B9F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20:15.485" v="102" actId="1076"/>
          <ac:picMkLst>
            <pc:docMk/>
            <pc:sldMk cId="3885462232" sldId="731"/>
            <ac:picMk id="9" creationId="{81382E73-A2FB-4BBE-94B5-286147D1B6ED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43:27.985" v="337" actId="1076"/>
        <pc:sldMkLst>
          <pc:docMk/>
          <pc:sldMk cId="2142905581" sldId="733"/>
        </pc:sldMkLst>
        <pc:graphicFrameChg chg="add mod modGraphic">
          <ac:chgData name="Marcia Soares da Cunha" userId="S::marcia.soares@defesa.gov.br::7decc2ca-c34c-4a6c-b9c3-15f4ec186149" providerId="AD" clId="Web-{62882B2C-F1EB-610A-D67F-612D9E7C4AE5}" dt="2021-07-12T14:43:27.985" v="337" actId="1076"/>
          <ac:graphicFrameMkLst>
            <pc:docMk/>
            <pc:sldMk cId="2142905581" sldId="733"/>
            <ac:graphicFrameMk id="5" creationId="{4B8C865A-C062-4E81-BCB9-21AC7789EAC4}"/>
          </ac:graphicFrameMkLst>
        </pc:graphicFrameChg>
        <pc:picChg chg="del">
          <ac:chgData name="Marcia Soares da Cunha" userId="S::marcia.soares@defesa.gov.br::7decc2ca-c34c-4a6c-b9c3-15f4ec186149" providerId="AD" clId="Web-{62882B2C-F1EB-610A-D67F-612D9E7C4AE5}" dt="2021-07-12T14:37:14.055" v="144"/>
          <ac:picMkLst>
            <pc:docMk/>
            <pc:sldMk cId="2142905581" sldId="733"/>
            <ac:picMk id="2" creationId="{6F77FC24-EA17-498A-BE0D-392668990355}"/>
          </ac:picMkLst>
        </pc:picChg>
        <pc:picChg chg="add del mod">
          <ac:chgData name="Marcia Soares da Cunha" userId="S::marcia.soares@defesa.gov.br::7decc2ca-c34c-4a6c-b9c3-15f4ec186149" providerId="AD" clId="Web-{62882B2C-F1EB-610A-D67F-612D9E7C4AE5}" dt="2021-07-12T14:38:07.337" v="150"/>
          <ac:picMkLst>
            <pc:docMk/>
            <pc:sldMk cId="2142905581" sldId="733"/>
            <ac:picMk id="3" creationId="{1AA55DB7-1896-42DF-88B0-3825AB0A7341}"/>
          </ac:picMkLst>
        </pc:picChg>
        <pc:picChg chg="add mod">
          <ac:chgData name="Marcia Soares da Cunha" userId="S::marcia.soares@defesa.gov.br::7decc2ca-c34c-4a6c-b9c3-15f4ec186149" providerId="AD" clId="Web-{62882B2C-F1EB-610A-D67F-612D9E7C4AE5}" dt="2021-07-12T14:43:19.438" v="335" actId="1076"/>
          <ac:picMkLst>
            <pc:docMk/>
            <pc:sldMk cId="2142905581" sldId="733"/>
            <ac:picMk id="6" creationId="{2028991D-F4FA-44C9-A439-F7D2DAE45B1A}"/>
          </ac:picMkLst>
        </pc:picChg>
      </pc:sldChg>
      <pc:sldChg chg="addSp delSp modSp add replId">
        <pc:chgData name="Marcia Soares da Cunha" userId="S::marcia.soares@defesa.gov.br::7decc2ca-c34c-4a6c-b9c3-15f4ec186149" providerId="AD" clId="Web-{62882B2C-F1EB-610A-D67F-612D9E7C4AE5}" dt="2021-07-12T14:54:27.889" v="523" actId="1076"/>
        <pc:sldMkLst>
          <pc:docMk/>
          <pc:sldMk cId="4207370532" sldId="735"/>
        </pc:sldMkLst>
        <pc:spChg chg="add mod">
          <ac:chgData name="Marcia Soares da Cunha" userId="S::marcia.soares@defesa.gov.br::7decc2ca-c34c-4a6c-b9c3-15f4ec186149" providerId="AD" clId="Web-{62882B2C-F1EB-610A-D67F-612D9E7C4AE5}" dt="2021-07-12T14:54:25.546" v="522" actId="20577"/>
          <ac:spMkLst>
            <pc:docMk/>
            <pc:sldMk cId="4207370532" sldId="735"/>
            <ac:spMk id="3" creationId="{6D178CD0-89DF-4C3B-BBBC-9DF140C8A818}"/>
          </ac:spMkLst>
        </pc:spChg>
        <pc:graphicFrameChg chg="del">
          <ac:chgData name="Marcia Soares da Cunha" userId="S::marcia.soares@defesa.gov.br::7decc2ca-c34c-4a6c-b9c3-15f4ec186149" providerId="AD" clId="Web-{62882B2C-F1EB-610A-D67F-612D9E7C4AE5}" dt="2021-07-12T14:47:24.693" v="340"/>
          <ac:graphicFrameMkLst>
            <pc:docMk/>
            <pc:sldMk cId="4207370532" sldId="735"/>
            <ac:graphicFrameMk id="5" creationId="{4B8C865A-C062-4E81-BCB9-21AC7789EAC4}"/>
          </ac:graphicFrameMkLst>
        </pc:graphicFrameChg>
        <pc:picChg chg="add mod">
          <ac:chgData name="Marcia Soares da Cunha" userId="S::marcia.soares@defesa.gov.br::7decc2ca-c34c-4a6c-b9c3-15f4ec186149" providerId="AD" clId="Web-{62882B2C-F1EB-610A-D67F-612D9E7C4AE5}" dt="2021-07-12T14:54:27.889" v="523" actId="1076"/>
          <ac:picMkLst>
            <pc:docMk/>
            <pc:sldMk cId="4207370532" sldId="735"/>
            <ac:picMk id="2" creationId="{86D3D342-057C-40DF-A7B1-CC2B608FF59D}"/>
          </ac:picMkLst>
        </pc:picChg>
        <pc:picChg chg="del">
          <ac:chgData name="Marcia Soares da Cunha" userId="S::marcia.soares@defesa.gov.br::7decc2ca-c34c-4a6c-b9c3-15f4ec186149" providerId="AD" clId="Web-{62882B2C-F1EB-610A-D67F-612D9E7C4AE5}" dt="2021-07-12T14:47:23.365" v="339"/>
          <ac:picMkLst>
            <pc:docMk/>
            <pc:sldMk cId="4207370532" sldId="735"/>
            <ac:picMk id="6" creationId="{2028991D-F4FA-44C9-A439-F7D2DAE45B1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2195-26BA-48F5-9CBA-46A1544A61C2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283A-F901-4E35-B9C1-459C2059132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72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DA928-6437-4583-A1A8-3227C9FF06E8}" type="datetimeFigureOut">
              <a:rPr lang="pt-BR" smtClean="0"/>
              <a:pPr/>
              <a:t>30/11/2021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50815"/>
            <a:ext cx="5438775" cy="38871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CF470-26C7-471C-921D-9F8B8987BE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536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1745" y="6356350"/>
            <a:ext cx="2133600" cy="365125"/>
          </a:xfrm>
        </p:spPr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6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5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2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5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84438"/>
            <a:ext cx="8229600" cy="63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Título do slide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ACCFF-C2B3-1D49-9731-9A5DDF3B4B93}" type="datetimeFigureOut">
              <a:rPr lang="en-US" smtClean="0"/>
              <a:pPr/>
              <a:t>11/30/2021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7B183-49C4-E74D-8CBF-BB5F2AECAB3C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5" name="Picture 4" descr="apre-MD-modelo2-intern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1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br/defesa/pt-br/acesso-a-informacao/dados-abert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pre-MD-modelo-SG-ab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" y="0"/>
            <a:ext cx="9141420" cy="6858000"/>
          </a:xfrm>
          <a:prstGeom prst="rect">
            <a:avLst/>
          </a:prstGeom>
        </p:spPr>
      </p:pic>
      <p:sp>
        <p:nvSpPr>
          <p:cNvPr id="9" name="Round Diagonal Corner Rectangle 6"/>
          <p:cNvSpPr/>
          <p:nvPr/>
        </p:nvSpPr>
        <p:spPr>
          <a:xfrm rot="5400000" flipV="1">
            <a:off x="-994668" y="1169632"/>
            <a:ext cx="3701790" cy="1356031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6"/>
          <p:cNvSpPr/>
          <p:nvPr/>
        </p:nvSpPr>
        <p:spPr>
          <a:xfrm flipV="1">
            <a:off x="-1" y="1786854"/>
            <a:ext cx="9233700" cy="2497065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178209" y="715652"/>
            <a:ext cx="135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3553669"/>
            <a:ext cx="9225266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 (PDA</a:t>
            </a:r>
            <a:r>
              <a:rPr lang="pt-BR" sz="4400" b="1" dirty="0" smtClean="0">
                <a:solidFill>
                  <a:srgbClr val="0070C0"/>
                </a:solidFill>
              </a:rPr>
              <a:t>)</a:t>
            </a:r>
            <a:endParaRPr lang="pt-BR" sz="4400" b="1" dirty="0">
              <a:solidFill>
                <a:srgbClr val="0070C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534240" y="981307"/>
            <a:ext cx="76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</a:rPr>
              <a:t>COMITÊ DE GOVERNANÇA DIGITAL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791" y="4323110"/>
            <a:ext cx="2624474" cy="253489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09" y="2176719"/>
            <a:ext cx="3771900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392" y="237968"/>
            <a:ext cx="2554233" cy="166116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0F369E5-D6FC-4C2A-BC03-47616E9ED847}"/>
              </a:ext>
            </a:extLst>
          </p:cNvPr>
          <p:cNvSpPr/>
          <p:nvPr/>
        </p:nvSpPr>
        <p:spPr>
          <a:xfrm>
            <a:off x="330085" y="1037063"/>
            <a:ext cx="756821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400" b="1" dirty="0" smtClean="0">
                <a:solidFill>
                  <a:srgbClr val="0070C0"/>
                </a:solidFill>
                <a:latin typeface="Calibri" panose="020F0502020204030204"/>
              </a:rPr>
              <a:t>O QUE É?</a:t>
            </a:r>
            <a:endParaRPr lang="pt-BR" sz="2400" b="1" dirty="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EF45DA35-5857-48B0-B3C0-55079D9B0C59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0EFA8C-FE45-498C-BF08-8EA9477061A1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0085" y="1620750"/>
            <a:ext cx="853513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b="1" dirty="0" smtClean="0"/>
              <a:t>O Plano </a:t>
            </a:r>
            <a:r>
              <a:rPr lang="pt-BR" b="1" dirty="0"/>
              <a:t>de dados abertos (PDA) </a:t>
            </a:r>
            <a:r>
              <a:rPr lang="pt-BR" dirty="0"/>
              <a:t>é o instrumento que operacionaliza a </a:t>
            </a:r>
            <a:r>
              <a:rPr lang="pt-BR" dirty="0">
                <a:solidFill>
                  <a:srgbClr val="0070C0"/>
                </a:solidFill>
              </a:rPr>
              <a:t>Política de Dados Abertos do Poder Executivo federal</a:t>
            </a:r>
            <a:r>
              <a:rPr lang="pt-BR" dirty="0"/>
              <a:t>, pois planeja as ações que visam a abertura e </a:t>
            </a:r>
            <a:r>
              <a:rPr lang="pt-BR" dirty="0" smtClean="0"/>
              <a:t>disponibilização </a:t>
            </a:r>
            <a:r>
              <a:rPr lang="pt-BR" dirty="0"/>
              <a:t>de dados </a:t>
            </a:r>
            <a:r>
              <a:rPr lang="pt-BR" dirty="0" smtClean="0"/>
              <a:t>em formato aberto das </a:t>
            </a:r>
            <a:r>
              <a:rPr lang="pt-BR" dirty="0"/>
              <a:t>organizações públicas</a:t>
            </a:r>
            <a:r>
              <a:rPr lang="pt-BR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Fundamento normativo: </a:t>
            </a:r>
            <a:r>
              <a:rPr lang="pt-BR" dirty="0"/>
              <a:t>Decreto nº </a:t>
            </a:r>
            <a:r>
              <a:rPr lang="pt-BR" dirty="0" smtClean="0"/>
              <a:t>8.777, de 11 de maio de </a:t>
            </a:r>
            <a:r>
              <a:rPr lang="pt-BR" dirty="0" smtClean="0"/>
              <a:t>2016, </a:t>
            </a:r>
            <a:r>
              <a:rPr lang="pt-BR" dirty="0"/>
              <a:t>que instituiu a Política de Dados Abertos do Poder Executivo federal</a:t>
            </a:r>
            <a:r>
              <a:rPr lang="pt-BR" dirty="0" smtClean="0"/>
              <a:t>, </a:t>
            </a:r>
            <a:r>
              <a:rPr lang="pt-BR" dirty="0" smtClean="0"/>
              <a:t>e </a:t>
            </a:r>
            <a:r>
              <a:rPr lang="pt-BR" dirty="0"/>
              <a:t>Resolução nº 3, de 13 de outubro de 2017, do Comitê Gestor da Infraestrutura Nacional de Dados Abertos </a:t>
            </a:r>
            <a:r>
              <a:rPr lang="pt-BR" dirty="0" smtClean="0"/>
              <a:t>(CGINDA</a:t>
            </a:r>
            <a:r>
              <a:rPr lang="pt-BR" dirty="0" smtClean="0"/>
              <a:t>), </a:t>
            </a:r>
            <a:r>
              <a:rPr lang="pt-BR" dirty="0"/>
              <a:t>que aprova as normas sobre elaboração e publicação de Planos de Dados Abertos</a:t>
            </a:r>
            <a:r>
              <a:rPr lang="pt-BR" dirty="0" smtClean="0"/>
              <a:t>.</a:t>
            </a:r>
            <a:endParaRPr lang="pt-BR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 smtClean="0"/>
              <a:t>Atualmente, a cada 2 anos deve ser publicado um </a:t>
            </a:r>
            <a:r>
              <a:rPr lang="pt-BR" dirty="0" smtClean="0"/>
              <a:t>PDA</a:t>
            </a:r>
            <a:r>
              <a:rPr lang="pt-BR" dirty="0" smtClean="0"/>
              <a:t>, </a:t>
            </a:r>
            <a:r>
              <a:rPr lang="pt-BR" dirty="0"/>
              <a:t>com o </a:t>
            </a:r>
            <a:r>
              <a:rPr lang="pt-BR" dirty="0" smtClean="0"/>
              <a:t>respectivo cronograma </a:t>
            </a:r>
            <a:r>
              <a:rPr lang="pt-BR" dirty="0"/>
              <a:t>de abertura de novas bases de </a:t>
            </a:r>
            <a:r>
              <a:rPr lang="pt-BR" dirty="0" smtClean="0"/>
              <a:t>dados, após </a:t>
            </a:r>
            <a:r>
              <a:rPr lang="pt-BR" dirty="0" smtClean="0"/>
              <a:t>a aprovação </a:t>
            </a:r>
            <a:r>
              <a:rPr lang="pt-BR" dirty="0" smtClean="0"/>
              <a:t>do Comitê de Governança Digital.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Aft>
                <a:spcPts val="600"/>
              </a:spcAft>
            </a:pPr>
            <a:r>
              <a:rPr lang="pt-BR" dirty="0"/>
              <a:t>O escopo do PDA abrange todas as áreas do </a:t>
            </a:r>
            <a:r>
              <a:rPr lang="pt-BR" dirty="0" smtClean="0"/>
              <a:t>MD e seu conteúdo é orientado pela Resolução nº 3, de 2017, do Comitê Gestor da INDA.</a:t>
            </a:r>
            <a:r>
              <a:rPr lang="pt-BR" dirty="0"/>
              <a:t> 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F369E5-D6FC-4C2A-BC03-47616E9ED847}"/>
              </a:ext>
            </a:extLst>
          </p:cNvPr>
          <p:cNvSpPr/>
          <p:nvPr/>
        </p:nvSpPr>
        <p:spPr>
          <a:xfrm>
            <a:off x="430823" y="1371339"/>
            <a:ext cx="7467481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EF45DA35-5857-48B0-B3C0-55079D9B0C59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0EFA8C-FE45-498C-BF08-8EA9477061A1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DE DADOS ABERTOS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6185" y="946514"/>
            <a:ext cx="88978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algn="just">
              <a:spcAft>
                <a:spcPts val="600"/>
              </a:spcAft>
            </a:pPr>
            <a:r>
              <a:rPr lang="pt-BR" sz="2000" dirty="0" smtClean="0"/>
              <a:t>A </a:t>
            </a:r>
            <a:r>
              <a:rPr lang="pt-BR" sz="2000" dirty="0" smtClean="0">
                <a:solidFill>
                  <a:srgbClr val="0070C0"/>
                </a:solidFill>
              </a:rPr>
              <a:t>Política </a:t>
            </a:r>
            <a:r>
              <a:rPr lang="pt-BR" sz="2000" dirty="0">
                <a:solidFill>
                  <a:srgbClr val="0070C0"/>
                </a:solidFill>
              </a:rPr>
              <a:t>de Dados </a:t>
            </a:r>
            <a:r>
              <a:rPr lang="pt-BR" sz="2000" dirty="0" smtClean="0">
                <a:solidFill>
                  <a:srgbClr val="0070C0"/>
                </a:solidFill>
              </a:rPr>
              <a:t>Abertos do Poder Executivo </a:t>
            </a:r>
            <a:r>
              <a:rPr lang="pt-BR" sz="2000" dirty="0" smtClean="0">
                <a:solidFill>
                  <a:srgbClr val="0070C0"/>
                </a:solidFill>
              </a:rPr>
              <a:t>federal,</a:t>
            </a:r>
            <a:r>
              <a:rPr lang="pt-BR" sz="2000" dirty="0" smtClean="0"/>
              <a:t> regulamentada </a:t>
            </a:r>
            <a:r>
              <a:rPr lang="pt-BR" sz="2000" dirty="0" smtClean="0"/>
              <a:t>pelo Decreto nº 8.777, de 2016, e pela Resolução nº 3 do CGINDA, e estabelece regras para a disponibilização de dados abertos no âmbito do Poder Executivo federal. Tem como principais objetivos: </a:t>
            </a:r>
          </a:p>
          <a:p>
            <a:pPr algn="just">
              <a:spcAft>
                <a:spcPts val="600"/>
              </a:spcAft>
            </a:pPr>
            <a:endParaRPr lang="pt-BR" sz="20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/>
              <a:t>P</a:t>
            </a:r>
            <a:r>
              <a:rPr lang="pt-BR" sz="2000" dirty="0" smtClean="0"/>
              <a:t>romover a publicação de dados contidos em bases de dados de órgãos e entidades da administração pública federal direta, autárquica e fundacional sob a forma de dados abertos;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 smtClean="0"/>
              <a:t>Aprimorar a cultura de transparência pública; 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pt-BR" sz="2000" dirty="0" smtClean="0"/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000" dirty="0" smtClean="0"/>
              <a:t>Franquear aos cidadãos o acesso aos dados produzidos, </a:t>
            </a:r>
            <a:r>
              <a:rPr lang="pt-BR" sz="2000" dirty="0"/>
              <a:t>de forma aberta, </a:t>
            </a:r>
            <a:r>
              <a:rPr lang="pt-BR" sz="2000" dirty="0" smtClean="0"/>
              <a:t>pelo Poder Executivo federal.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16" y="3725877"/>
            <a:ext cx="2329960" cy="1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193431" y="1157746"/>
            <a:ext cx="8762041" cy="48474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</a:t>
            </a:r>
            <a:r>
              <a:rPr lang="pt-BR" sz="2000" dirty="0" smtClean="0"/>
              <a:t>– Publicado 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Plano de Dados Abertos do MD</a:t>
            </a:r>
            <a:r>
              <a:rPr lang="pt-BR" sz="2000" dirty="0" smtClean="0"/>
              <a:t>, em 26/12/2016, aprovado pela Instrução </a:t>
            </a:r>
            <a:r>
              <a:rPr lang="pt-BR" sz="2000" dirty="0"/>
              <a:t>Normativa n</a:t>
            </a:r>
            <a:r>
              <a:rPr lang="pt-BR" sz="2000" strike="sngStrike" dirty="0"/>
              <a:t>º</a:t>
            </a:r>
            <a:r>
              <a:rPr lang="pt-BR" sz="2000" dirty="0"/>
              <a:t> 6/SEORI/MD, de 23 de dezembro de 2016, para o </a:t>
            </a:r>
            <a:r>
              <a:rPr lang="pt-BR" sz="2000" dirty="0" smtClean="0"/>
              <a:t>período </a:t>
            </a:r>
            <a:r>
              <a:rPr lang="pt-BR" sz="2000" dirty="0"/>
              <a:t>de 2016 a 2019</a:t>
            </a:r>
            <a:r>
              <a:rPr lang="pt-BR" sz="2000" dirty="0" smtClean="0"/>
              <a:t>;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r>
              <a:rPr lang="pt-BR" sz="2000" dirty="0" smtClean="0"/>
              <a:t> – Publicada 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edição do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PDA/MD, </a:t>
            </a:r>
            <a:r>
              <a:rPr lang="pt-BR" sz="2000" dirty="0"/>
              <a:t>aprovada pela Instrução Normativa n</a:t>
            </a:r>
            <a:r>
              <a:rPr lang="pt-BR" sz="2000" strike="sngStrike" dirty="0"/>
              <a:t>º</a:t>
            </a:r>
            <a:r>
              <a:rPr lang="pt-BR" sz="2000" dirty="0"/>
              <a:t> 17/SEORI/MD, de 20 de dezembro de </a:t>
            </a:r>
            <a:r>
              <a:rPr lang="pt-BR" sz="2000" dirty="0" smtClean="0"/>
              <a:t>2018, para o período de 2019 a 2020; </a:t>
            </a:r>
            <a:endParaRPr lang="pt-BR" sz="20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pt-BR" sz="2000" dirty="0" smtClean="0"/>
              <a:t> – Publicada a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edição do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PDA/MD</a:t>
            </a:r>
            <a:r>
              <a:rPr lang="pt-BR" sz="2000" dirty="0" smtClean="0"/>
              <a:t>, </a:t>
            </a:r>
            <a:r>
              <a:rPr lang="pt-BR" sz="2000" dirty="0" smtClean="0"/>
              <a:t>aprovada </a:t>
            </a:r>
            <a:r>
              <a:rPr lang="pt-BR" sz="2000" dirty="0"/>
              <a:t>pela Instrução Normativa n</a:t>
            </a:r>
            <a:r>
              <a:rPr lang="pt-BR" sz="2000" strike="sngStrike" dirty="0"/>
              <a:t>º</a:t>
            </a:r>
            <a:r>
              <a:rPr lang="pt-BR" sz="2000" dirty="0"/>
              <a:t> 4/SEORI/MD, de 19 de junho de 2020, para o período de </a:t>
            </a:r>
            <a:r>
              <a:rPr lang="pt-BR" sz="2000" dirty="0" smtClean="0"/>
              <a:t>2020 a 2022.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b="1" dirty="0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Observação:</a:t>
            </a:r>
            <a:r>
              <a:rPr lang="pt-BR" dirty="0" smtClean="0">
                <a:ea typeface="+mn-lt"/>
                <a:cs typeface="+mn-lt"/>
              </a:rPr>
              <a:t> As três edições do PDA do MD foram elaboradas de forma participativa, com o envolvimento dos órgãos que integram a administração central, observando-se as orientações da </a:t>
            </a:r>
            <a:r>
              <a:rPr lang="pt-BR" dirty="0" smtClean="0"/>
              <a:t>Resolução </a:t>
            </a:r>
            <a:r>
              <a:rPr lang="pt-BR" dirty="0"/>
              <a:t>nº 3 do </a:t>
            </a:r>
            <a:r>
              <a:rPr lang="pt-BR" dirty="0" smtClean="0"/>
              <a:t>Comitê Gestor da INDA.</a:t>
            </a:r>
            <a:endParaRPr lang="pt-BR" b="1" dirty="0">
              <a:ea typeface="+mn-lt"/>
              <a:cs typeface="+mn-lt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6" y="361739"/>
            <a:ext cx="9165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DADOS ABERTOS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330085" y="1126273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HISTÓRICO</a:t>
            </a:r>
            <a:endParaRPr lang="pt-BR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808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330085" y="1634105"/>
            <a:ext cx="8667765" cy="38625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Encontra-se </a:t>
            </a:r>
            <a:r>
              <a:rPr lang="pt-BR" sz="2000" dirty="0" smtClean="0"/>
              <a:t>em vigor </a:t>
            </a:r>
            <a:r>
              <a:rPr lang="pt-BR" sz="2000" dirty="0"/>
              <a:t>a</a:t>
            </a:r>
            <a:r>
              <a:rPr lang="pt-BR" sz="2000" dirty="0" smtClean="0"/>
              <a:t>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3ª edição do PDA/MD </a:t>
            </a:r>
            <a:r>
              <a:rPr lang="pt-BR" sz="2000" dirty="0" smtClean="0"/>
              <a:t>(</a:t>
            </a:r>
            <a:r>
              <a:rPr lang="pt-BR" sz="2000" dirty="0" smtClean="0"/>
              <a:t>até </a:t>
            </a:r>
            <a:r>
              <a:rPr lang="pt-BR" sz="2000" dirty="0"/>
              <a:t>junho de </a:t>
            </a:r>
            <a:r>
              <a:rPr lang="pt-BR" sz="2000" dirty="0" smtClean="0"/>
              <a:t>2022).</a:t>
            </a:r>
            <a:endParaRPr lang="pt-BR" sz="2000" dirty="0" smtClean="0"/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endParaRPr lang="pt-BR" sz="20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Foram abertas 2 bases de dados: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pt-BR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00FF"/>
                </a:solidFill>
              </a:rPr>
              <a:t>2020 - Informações </a:t>
            </a:r>
            <a:r>
              <a:rPr lang="pt-BR" sz="2000" dirty="0">
                <a:solidFill>
                  <a:srgbClr val="0000FF"/>
                </a:solidFill>
              </a:rPr>
              <a:t>sobre o Curso de Extensão em Defesa Nacional - CEDN </a:t>
            </a: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2000" dirty="0">
                <a:solidFill>
                  <a:srgbClr val="0000FF"/>
                </a:solidFill>
              </a:rPr>
              <a:t>; </a:t>
            </a:r>
            <a:r>
              <a:rPr lang="pt-BR" sz="2000" dirty="0" smtClean="0">
                <a:solidFill>
                  <a:srgbClr val="0000FF"/>
                </a:solidFill>
              </a:rPr>
              <a:t>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00FF"/>
                </a:solidFill>
              </a:rPr>
              <a:t>2021 - Informações </a:t>
            </a:r>
            <a:r>
              <a:rPr lang="pt-BR" sz="2000" dirty="0">
                <a:solidFill>
                  <a:srgbClr val="0000FF"/>
                </a:solidFill>
              </a:rPr>
              <a:t>sobre eventos esportivos militares e atletas integrantes do PAAR </a:t>
            </a:r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2000" dirty="0">
                <a:solidFill>
                  <a:srgbClr val="0000FF"/>
                </a:solidFill>
              </a:rPr>
              <a:t>.</a:t>
            </a:r>
            <a:endParaRPr lang="pt-BR" sz="2000" b="1" dirty="0">
              <a:ea typeface="+mn-lt"/>
              <a:cs typeface="+mn-lt"/>
            </a:endParaRP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2000" dirty="0" smtClean="0"/>
              <a:t> </a:t>
            </a: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6" y="361739"/>
            <a:ext cx="9165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</a:t>
            </a: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DADOS ABERTOS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330085" y="1126273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STATUS</a:t>
            </a:r>
            <a:endParaRPr lang="pt-BR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544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228600" y="1920478"/>
            <a:ext cx="8726872" cy="40472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Cumprimento do cronograma </a:t>
            </a:r>
            <a:r>
              <a:rPr lang="pt-BR" sz="2000" dirty="0" smtClean="0"/>
              <a:t>de abertura de bases de dados (2020 – 2022</a:t>
            </a:r>
            <a:r>
              <a:rPr lang="pt-BR" sz="2000" dirty="0" smtClean="0"/>
              <a:t>).</a:t>
            </a:r>
            <a:endParaRPr lang="pt-BR" sz="20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dirty="0" smtClean="0"/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As bases de dados estão publicadas no Portal Brasileiro de Dados Abertos e na página eletrônica do MD</a:t>
            </a:r>
            <a:r>
              <a:rPr lang="pt-BR" sz="2000" dirty="0"/>
              <a:t>, link</a:t>
            </a:r>
            <a:r>
              <a:rPr lang="pt-BR" sz="2000" dirty="0" smtClean="0"/>
              <a:t>: </a:t>
            </a:r>
            <a:r>
              <a:rPr lang="pt-BR" sz="2000" dirty="0" smtClean="0">
                <a:hlinkClick r:id="rId2"/>
              </a:rPr>
              <a:t>https</a:t>
            </a:r>
            <a:r>
              <a:rPr lang="pt-BR" sz="2000" dirty="0">
                <a:hlinkClick r:id="rId2"/>
              </a:rPr>
              <a:t>://</a:t>
            </a:r>
            <a:r>
              <a:rPr lang="pt-BR" sz="2000" dirty="0" smtClean="0">
                <a:hlinkClick r:id="rId2"/>
              </a:rPr>
              <a:t>www.gov.br/defesa/pt-br/acesso-a-informacao/dados-abertos</a:t>
            </a:r>
            <a:r>
              <a:rPr lang="pt-BR" sz="2000" dirty="0" smtClean="0"/>
              <a:t>.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pt-BR" sz="2000" dirty="0" smtClean="0"/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pt-BR" sz="2000" dirty="0" smtClean="0"/>
              <a:t>Foram </a:t>
            </a:r>
            <a:r>
              <a:rPr lang="pt-BR" sz="2000" dirty="0"/>
              <a:t>disponibilizadas </a:t>
            </a:r>
            <a:r>
              <a:rPr lang="pt-BR" sz="2000" u="sng" dirty="0"/>
              <a:t>20 Bases de Dados do Ministério da </a:t>
            </a:r>
            <a:r>
              <a:rPr lang="pt-BR" sz="2000" u="sng" dirty="0" smtClean="0"/>
              <a:t>Defesa</a:t>
            </a:r>
            <a:r>
              <a:rPr lang="pt-BR" sz="2000" dirty="0" smtClean="0"/>
              <a:t>:</a:t>
            </a:r>
          </a:p>
          <a:p>
            <a:r>
              <a:rPr lang="pt-BR" sz="2000" dirty="0" smtClean="0">
                <a:solidFill>
                  <a:srgbClr val="0000FF"/>
                </a:solidFill>
              </a:rPr>
              <a:t>1. </a:t>
            </a:r>
            <a:r>
              <a:rPr lang="pt-BR" dirty="0">
                <a:solidFill>
                  <a:srgbClr val="0000FF"/>
                </a:solidFill>
              </a:rPr>
              <a:t>Informações sobre Serviço </a:t>
            </a:r>
            <a:r>
              <a:rPr lang="pt-BR" dirty="0" smtClean="0">
                <a:solidFill>
                  <a:srgbClr val="0000FF"/>
                </a:solidFill>
              </a:rPr>
              <a:t>Militar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(EMCFA/CHELOG)</a:t>
            </a:r>
            <a:r>
              <a:rPr lang="pt-BR" dirty="0" smtClean="0">
                <a:solidFill>
                  <a:srgbClr val="0000FF"/>
                </a:solidFill>
              </a:rPr>
              <a:t>;</a:t>
            </a:r>
            <a:endParaRPr lang="pt-BR" dirty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2. Informações </a:t>
            </a:r>
            <a:r>
              <a:rPr lang="pt-BR" dirty="0">
                <a:solidFill>
                  <a:srgbClr val="0000FF"/>
                </a:solidFill>
              </a:rPr>
              <a:t>sobre Projeto Soldado </a:t>
            </a:r>
            <a:r>
              <a:rPr lang="pt-BR" dirty="0" smtClean="0">
                <a:solidFill>
                  <a:srgbClr val="0000FF"/>
                </a:solidFill>
              </a:rPr>
              <a:t>Cidadão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(EMCFA/CHELOG)</a:t>
            </a:r>
            <a:r>
              <a:rPr lang="pt-BR" dirty="0" smtClean="0">
                <a:solidFill>
                  <a:srgbClr val="0000FF"/>
                </a:solidFill>
              </a:rPr>
              <a:t>;</a:t>
            </a:r>
            <a:endParaRPr lang="pt-BR" dirty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3. Informações </a:t>
            </a:r>
            <a:r>
              <a:rPr lang="pt-BR" dirty="0">
                <a:solidFill>
                  <a:srgbClr val="0000FF"/>
                </a:solidFill>
              </a:rPr>
              <a:t>sobre Cadastro de Levantamentos Aeroespaciais do Território Nacional – </a:t>
            </a:r>
            <a:r>
              <a:rPr lang="pt-BR" dirty="0" smtClean="0">
                <a:solidFill>
                  <a:srgbClr val="0000FF"/>
                </a:solidFill>
              </a:rPr>
              <a:t>CLATEN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(EMCFA/CHELOG)</a:t>
            </a:r>
            <a:r>
              <a:rPr lang="pt-BR" dirty="0" smtClean="0">
                <a:solidFill>
                  <a:srgbClr val="0000FF"/>
                </a:solidFill>
              </a:rPr>
              <a:t>;</a:t>
            </a:r>
            <a:endParaRPr lang="pt-BR" dirty="0">
              <a:solidFill>
                <a:srgbClr val="0000FF"/>
              </a:solidFill>
            </a:endParaRPr>
          </a:p>
          <a:p>
            <a:r>
              <a:rPr lang="pt-BR" dirty="0" smtClean="0">
                <a:solidFill>
                  <a:srgbClr val="0000FF"/>
                </a:solidFill>
              </a:rPr>
              <a:t>4. </a:t>
            </a:r>
            <a:r>
              <a:rPr lang="pt-BR" dirty="0">
                <a:solidFill>
                  <a:srgbClr val="0000FF"/>
                </a:solidFill>
              </a:rPr>
              <a:t>Informações sobre as Atividades em Missões de Paz no </a:t>
            </a:r>
            <a:r>
              <a:rPr lang="pt-BR" dirty="0" smtClean="0">
                <a:solidFill>
                  <a:srgbClr val="0000FF"/>
                </a:solidFill>
              </a:rPr>
              <a:t>Líbano </a:t>
            </a:r>
            <a:r>
              <a:rPr lang="pt-BR" b="1" dirty="0" smtClean="0">
                <a:solidFill>
                  <a:schemeClr val="accent3">
                    <a:lumMod val="75000"/>
                  </a:schemeClr>
                </a:solidFill>
              </a:rPr>
              <a:t>(EMCFA/CHOC)</a:t>
            </a:r>
            <a:r>
              <a:rPr lang="pt-BR" dirty="0" smtClean="0">
                <a:solidFill>
                  <a:srgbClr val="0000FF"/>
                </a:solidFill>
              </a:rPr>
              <a:t>;</a:t>
            </a:r>
            <a:endParaRPr lang="pt-BR" sz="2300" b="1" dirty="0">
              <a:solidFill>
                <a:srgbClr val="0000FF"/>
              </a:solidFill>
              <a:ea typeface="+mn-lt"/>
              <a:cs typeface="+mn-lt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330085" y="1163844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RESULTADOS 2021</a:t>
            </a:r>
            <a:endParaRPr lang="pt-BR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333" y="267318"/>
            <a:ext cx="3179140" cy="168463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384" y="3425739"/>
            <a:ext cx="1829033" cy="60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254978" y="1011115"/>
            <a:ext cx="870049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sz="1600" dirty="0" smtClean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5. </a:t>
            </a:r>
            <a:r>
              <a:rPr lang="pt-BR" sz="1600" dirty="0">
                <a:solidFill>
                  <a:srgbClr val="0000FF"/>
                </a:solidFill>
              </a:rPr>
              <a:t>Informações sobre as Atividades em Missões de Paz no </a:t>
            </a:r>
            <a:r>
              <a:rPr lang="pt-BR" sz="1600" dirty="0" smtClean="0">
                <a:solidFill>
                  <a:srgbClr val="0000FF"/>
                </a:solidFill>
              </a:rPr>
              <a:t>Haiti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(EMCFA/CHOC)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6. </a:t>
            </a:r>
            <a:r>
              <a:rPr lang="pt-BR" sz="1600" dirty="0">
                <a:solidFill>
                  <a:srgbClr val="0000FF"/>
                </a:solidFill>
              </a:rPr>
              <a:t>Informações sobre as indenizações dos Beneficiários pela Lei nº 10.559, de </a:t>
            </a:r>
            <a:r>
              <a:rPr lang="pt-BR" sz="1600" dirty="0" smtClean="0">
                <a:solidFill>
                  <a:srgbClr val="0000FF"/>
                </a:solidFill>
              </a:rPr>
              <a:t>2002 - ANISTIADOS/MD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7. </a:t>
            </a:r>
            <a:r>
              <a:rPr lang="pt-BR" sz="1600" dirty="0">
                <a:solidFill>
                  <a:srgbClr val="0000FF"/>
                </a:solidFill>
              </a:rPr>
              <a:t>Informações sobre os Produtos de </a:t>
            </a:r>
            <a:r>
              <a:rPr lang="pt-BR" sz="1600" dirty="0" smtClean="0">
                <a:solidFill>
                  <a:srgbClr val="0000FF"/>
                </a:solidFill>
              </a:rPr>
              <a:t>Defesa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(SG/SEPROD/DEPROD)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8. </a:t>
            </a:r>
            <a:r>
              <a:rPr lang="pt-BR" sz="1600" dirty="0">
                <a:solidFill>
                  <a:srgbClr val="0000FF"/>
                </a:solidFill>
              </a:rPr>
              <a:t>Informações sobre os Róis de Documentos </a:t>
            </a:r>
            <a:r>
              <a:rPr lang="pt-BR" sz="1600" dirty="0" smtClean="0">
                <a:solidFill>
                  <a:srgbClr val="0000FF"/>
                </a:solidFill>
              </a:rPr>
              <a:t>Classificados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(SG/SEORI/DEORG)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9. </a:t>
            </a:r>
            <a:r>
              <a:rPr lang="pt-BR" sz="1600" dirty="0">
                <a:solidFill>
                  <a:srgbClr val="0000FF"/>
                </a:solidFill>
              </a:rPr>
              <a:t>Informações sobre os Róis de Documentos </a:t>
            </a:r>
            <a:r>
              <a:rPr lang="pt-BR" sz="1600" dirty="0" smtClean="0">
                <a:solidFill>
                  <a:srgbClr val="0000FF"/>
                </a:solidFill>
              </a:rPr>
              <a:t>Desclassificados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(SG/SEORI/DEORG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10. </a:t>
            </a:r>
            <a:r>
              <a:rPr lang="pt-BR" sz="1600" dirty="0">
                <a:solidFill>
                  <a:srgbClr val="0000FF"/>
                </a:solidFill>
              </a:rPr>
              <a:t>Informações sobre a Série Histórica Global da Execução Orçamentária do </a:t>
            </a:r>
            <a:r>
              <a:rPr lang="pt-BR" sz="1600" dirty="0" smtClean="0">
                <a:solidFill>
                  <a:srgbClr val="0000FF"/>
                </a:solidFill>
              </a:rPr>
              <a:t>MD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(SG/SEORI/DEORF)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11. </a:t>
            </a:r>
            <a:r>
              <a:rPr lang="pt-BR" sz="1600" dirty="0">
                <a:solidFill>
                  <a:srgbClr val="0000FF"/>
                </a:solidFill>
              </a:rPr>
              <a:t>Informações sobre Execuções Orçamentárias das unidades do Ministério da </a:t>
            </a:r>
            <a:r>
              <a:rPr lang="pt-BR" sz="1600" dirty="0" smtClean="0">
                <a:solidFill>
                  <a:srgbClr val="0000FF"/>
                </a:solidFill>
              </a:rPr>
              <a:t>Defesa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(SG/SEORI/DEORF)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12. Informações </a:t>
            </a:r>
            <a:r>
              <a:rPr lang="pt-BR" sz="1600" dirty="0">
                <a:solidFill>
                  <a:srgbClr val="0000FF"/>
                </a:solidFill>
              </a:rPr>
              <a:t>sobre os Próprios Nacionais Residenciais (PNR) da administração central do MD – Lista de Imóveis e de </a:t>
            </a:r>
            <a:r>
              <a:rPr lang="pt-BR" sz="1600" dirty="0" smtClean="0">
                <a:solidFill>
                  <a:srgbClr val="0000FF"/>
                </a:solidFill>
              </a:rPr>
              <a:t>Permissionários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(SG/SEORI/DESEG)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13. </a:t>
            </a:r>
            <a:r>
              <a:rPr lang="pt-BR" sz="1600" dirty="0">
                <a:solidFill>
                  <a:srgbClr val="0000FF"/>
                </a:solidFill>
              </a:rPr>
              <a:t>Informações sobre os Contratos da administração central do MD – Série histórica (desde 1998) e Contratos </a:t>
            </a:r>
            <a:r>
              <a:rPr lang="pt-BR" sz="1600" dirty="0" smtClean="0">
                <a:solidFill>
                  <a:srgbClr val="0000FF"/>
                </a:solidFill>
              </a:rPr>
              <a:t>Vigentes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(SG/SEORI/DEADI)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14. Informações </a:t>
            </a:r>
            <a:r>
              <a:rPr lang="pt-BR" sz="1600" dirty="0">
                <a:solidFill>
                  <a:srgbClr val="0000FF"/>
                </a:solidFill>
              </a:rPr>
              <a:t>sobre os Convênios do Programa Calha Norte </a:t>
            </a:r>
            <a:r>
              <a:rPr lang="pt-BR" sz="1600" dirty="0" smtClean="0">
                <a:solidFill>
                  <a:srgbClr val="0000FF"/>
                </a:solidFill>
              </a:rPr>
              <a:t>- Vertente Militar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(SG/DPCN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15. Informações </a:t>
            </a:r>
            <a:r>
              <a:rPr lang="pt-BR" sz="1600" dirty="0">
                <a:solidFill>
                  <a:srgbClr val="0000FF"/>
                </a:solidFill>
              </a:rPr>
              <a:t>sobre os Convênios do Programa Calha </a:t>
            </a:r>
            <a:r>
              <a:rPr lang="pt-BR" sz="1600" dirty="0" smtClean="0">
                <a:solidFill>
                  <a:srgbClr val="0000FF"/>
                </a:solidFill>
              </a:rPr>
              <a:t>Norte - Vertente Civil </a:t>
            </a:r>
            <a:r>
              <a:rPr lang="pt-BR" sz="1600" b="1" dirty="0" smtClean="0">
                <a:solidFill>
                  <a:srgbClr val="0000FF"/>
                </a:solidFill>
              </a:rPr>
              <a:t>(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SG/DPCN)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16. Informações </a:t>
            </a:r>
            <a:r>
              <a:rPr lang="pt-BR" sz="1600" dirty="0">
                <a:solidFill>
                  <a:srgbClr val="0000FF"/>
                </a:solidFill>
              </a:rPr>
              <a:t>sobre a Previsão do Tempo na </a:t>
            </a:r>
            <a:r>
              <a:rPr lang="pt-BR" sz="1600" dirty="0" smtClean="0">
                <a:solidFill>
                  <a:srgbClr val="0000FF"/>
                </a:solidFill>
              </a:rPr>
              <a:t>Amazônia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(CEMSIPAM)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17. Informações </a:t>
            </a:r>
            <a:r>
              <a:rPr lang="pt-BR" sz="1600" dirty="0">
                <a:solidFill>
                  <a:srgbClr val="0000FF"/>
                </a:solidFill>
              </a:rPr>
              <a:t>sobre o Controle de Frotas e Veículos do </a:t>
            </a:r>
            <a:r>
              <a:rPr lang="pt-BR" sz="1600" dirty="0" smtClean="0">
                <a:solidFill>
                  <a:srgbClr val="0000FF"/>
                </a:solidFill>
              </a:rPr>
              <a:t>MD </a:t>
            </a:r>
            <a:r>
              <a:rPr lang="pt-BR" sz="1600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SG/SEORI/DESEG)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18. Informações </a:t>
            </a:r>
            <a:r>
              <a:rPr lang="pt-BR" sz="1600" dirty="0">
                <a:solidFill>
                  <a:srgbClr val="0000FF"/>
                </a:solidFill>
              </a:rPr>
              <a:t>sobre o Congresso Acadêmico sobre Defesa Nacional </a:t>
            </a:r>
            <a:r>
              <a:rPr lang="pt-BR" sz="1600" dirty="0" smtClean="0">
                <a:solidFill>
                  <a:srgbClr val="0000FF"/>
                </a:solidFill>
              </a:rPr>
              <a:t>– CADN</a:t>
            </a:r>
            <a:r>
              <a:rPr lang="pt-BR" sz="1600" dirty="0">
                <a:solidFill>
                  <a:srgbClr val="0000FF"/>
                </a:solidFill>
              </a:rPr>
              <a:t>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 dirty="0" smtClean="0">
                <a:solidFill>
                  <a:srgbClr val="0000FF"/>
                </a:solidFill>
              </a:rPr>
              <a:t>;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19. Informações </a:t>
            </a:r>
            <a:r>
              <a:rPr lang="pt-BR" sz="1600" dirty="0">
                <a:solidFill>
                  <a:srgbClr val="0000FF"/>
                </a:solidFill>
              </a:rPr>
              <a:t>sobre o Curso de Extensão em Defesa Nacional </a:t>
            </a:r>
            <a:r>
              <a:rPr lang="pt-BR" sz="1600" dirty="0" smtClean="0">
                <a:solidFill>
                  <a:srgbClr val="0000FF"/>
                </a:solidFill>
              </a:rPr>
              <a:t>- CEDN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 dirty="0" smtClean="0">
                <a:solidFill>
                  <a:srgbClr val="0000FF"/>
                </a:solidFill>
              </a:rPr>
              <a:t>; e</a:t>
            </a:r>
            <a:endParaRPr lang="pt-BR" sz="1600" dirty="0">
              <a:solidFill>
                <a:srgbClr val="0000FF"/>
              </a:solidFill>
            </a:endParaRPr>
          </a:p>
          <a:p>
            <a:r>
              <a:rPr lang="pt-BR" sz="1600" dirty="0" smtClean="0">
                <a:solidFill>
                  <a:srgbClr val="0000FF"/>
                </a:solidFill>
              </a:rPr>
              <a:t>20. Informações </a:t>
            </a:r>
            <a:r>
              <a:rPr lang="pt-BR" sz="1600" dirty="0">
                <a:solidFill>
                  <a:srgbClr val="0000FF"/>
                </a:solidFill>
              </a:rPr>
              <a:t>sobre eventos esportivos militares e atletas integrantes do </a:t>
            </a:r>
            <a:r>
              <a:rPr lang="pt-BR" sz="1600" dirty="0" smtClean="0">
                <a:solidFill>
                  <a:srgbClr val="0000FF"/>
                </a:solidFill>
              </a:rPr>
              <a:t>PAAR </a:t>
            </a:r>
            <a:r>
              <a:rPr lang="pt-BR" sz="1600" b="1" dirty="0" smtClean="0">
                <a:solidFill>
                  <a:schemeClr val="accent3">
                    <a:lumMod val="75000"/>
                  </a:schemeClr>
                </a:solidFill>
              </a:rPr>
              <a:t>(SG/SEPESD)</a:t>
            </a:r>
            <a:r>
              <a:rPr lang="pt-BR" sz="1600" dirty="0" smtClean="0">
                <a:solidFill>
                  <a:srgbClr val="0000FF"/>
                </a:solidFill>
              </a:rPr>
              <a:t>.</a:t>
            </a:r>
            <a:endParaRPr lang="pt-BR" sz="1600" b="1" dirty="0">
              <a:ea typeface="+mn-lt"/>
              <a:cs typeface="+mn-lt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DADOS ABERTAS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330085" y="754568"/>
            <a:ext cx="8625387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endParaRPr lang="pt-BR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398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22" y="4321452"/>
            <a:ext cx="3230801" cy="192108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93" y="3552092"/>
            <a:ext cx="2912828" cy="26904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A62CB7-5ED8-4408-A9F0-7715AC327705}"/>
              </a:ext>
            </a:extLst>
          </p:cNvPr>
          <p:cNvSpPr txBox="1"/>
          <p:nvPr/>
        </p:nvSpPr>
        <p:spPr>
          <a:xfrm>
            <a:off x="330085" y="1750805"/>
            <a:ext cx="8535135" cy="20159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 dirty="0" smtClean="0">
                <a:ea typeface="+mn-lt"/>
                <a:cs typeface="+mn-lt"/>
              </a:rPr>
              <a:t>Elaborar a 4ª edição do Plano de Dados Abertos – 2022 a 2024 (junho) </a:t>
            </a:r>
            <a:r>
              <a:rPr lang="pt-BR" sz="2300" dirty="0" smtClean="0">
                <a:ea typeface="+mn-lt"/>
                <a:cs typeface="+mn-lt"/>
              </a:rPr>
              <a:t>– previsão: até maio de 2022</a:t>
            </a:r>
          </a:p>
          <a:p>
            <a:pPr>
              <a:spcAft>
                <a:spcPts val="600"/>
              </a:spcAft>
            </a:pPr>
            <a:endParaRPr lang="pt-BR" sz="2300" b="1" dirty="0">
              <a:ea typeface="+mn-lt"/>
              <a:cs typeface="+mn-lt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t-BR" sz="2300" b="1" dirty="0" smtClean="0">
                <a:ea typeface="+mn-lt"/>
                <a:cs typeface="+mn-lt"/>
              </a:rPr>
              <a:t>Aprovar e publicar o novo </a:t>
            </a:r>
            <a:r>
              <a:rPr lang="pt-BR" sz="2300" b="1" dirty="0">
                <a:ea typeface="+mn-lt"/>
                <a:cs typeface="+mn-lt"/>
              </a:rPr>
              <a:t>Plano de Dados Abertos – 2022 a 2024 </a:t>
            </a:r>
            <a:r>
              <a:rPr lang="pt-BR" sz="2300" b="1" dirty="0" smtClean="0">
                <a:ea typeface="+mn-lt"/>
                <a:cs typeface="+mn-lt"/>
              </a:rPr>
              <a:t>(junho</a:t>
            </a:r>
            <a:r>
              <a:rPr lang="pt-BR" sz="2300" b="1" dirty="0">
                <a:ea typeface="+mn-lt"/>
                <a:cs typeface="+mn-lt"/>
              </a:rPr>
              <a:t>) </a:t>
            </a:r>
            <a:r>
              <a:rPr lang="pt-BR" sz="2300" dirty="0">
                <a:ea typeface="+mn-lt"/>
                <a:cs typeface="+mn-lt"/>
              </a:rPr>
              <a:t>– previsão: </a:t>
            </a:r>
            <a:r>
              <a:rPr lang="pt-BR" sz="2300" dirty="0" smtClean="0">
                <a:ea typeface="+mn-lt"/>
                <a:cs typeface="+mn-lt"/>
              </a:rPr>
              <a:t>até </a:t>
            </a:r>
            <a:r>
              <a:rPr lang="pt-BR" sz="2300" dirty="0">
                <a:ea typeface="+mn-lt"/>
                <a:cs typeface="+mn-lt"/>
              </a:rPr>
              <a:t>1º de julho de </a:t>
            </a:r>
            <a:r>
              <a:rPr lang="pt-BR" sz="2300" dirty="0" smtClean="0">
                <a:ea typeface="+mn-lt"/>
                <a:cs typeface="+mn-lt"/>
              </a:rPr>
              <a:t>2022.</a:t>
            </a:r>
            <a:endParaRPr lang="pt-BR" sz="2300" b="1" dirty="0">
              <a:ea typeface="+mn-lt"/>
              <a:cs typeface="+mn-lt"/>
            </a:endParaRPr>
          </a:p>
        </p:txBody>
      </p:sp>
      <p:sp>
        <p:nvSpPr>
          <p:cNvPr id="5" name="Round Diagonal Corner Rectangle 6">
            <a:extLst>
              <a:ext uri="{FF2B5EF4-FFF2-40B4-BE49-F238E27FC236}">
                <a16:creationId xmlns:a16="http://schemas.microsoft.com/office/drawing/2014/main" id="{0A9F3D7E-345B-45E3-8D2D-6910D979B8CD}"/>
              </a:ext>
            </a:extLst>
          </p:cNvPr>
          <p:cNvSpPr/>
          <p:nvPr/>
        </p:nvSpPr>
        <p:spPr>
          <a:xfrm flipV="1">
            <a:off x="330085" y="267318"/>
            <a:ext cx="8625387" cy="64772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D8BD35E-B076-4F29-8C2B-E2D5AB748148}"/>
              </a:ext>
            </a:extLst>
          </p:cNvPr>
          <p:cNvSpPr txBox="1"/>
          <p:nvPr/>
        </p:nvSpPr>
        <p:spPr>
          <a:xfrm>
            <a:off x="330085" y="298791"/>
            <a:ext cx="84403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t-P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 DE DADOS ABERTOS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13D52C-BD18-4527-B919-9A3B33F3A149}"/>
              </a:ext>
            </a:extLst>
          </p:cNvPr>
          <p:cNvSpPr/>
          <p:nvPr/>
        </p:nvSpPr>
        <p:spPr>
          <a:xfrm>
            <a:off x="330085" y="1163844"/>
            <a:ext cx="8535135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457223">
              <a:defRPr/>
            </a:pPr>
            <a:r>
              <a:rPr lang="pt-BR" sz="2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AÇÕES 2022</a:t>
            </a:r>
            <a:endParaRPr lang="pt-BR" sz="2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631223" y="4490790"/>
            <a:ext cx="5233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u="sng" dirty="0" smtClean="0">
              <a:solidFill>
                <a:srgbClr val="0000FF"/>
              </a:solidFill>
              <a:ea typeface="+mn-lt"/>
              <a:cs typeface="+mn-lt"/>
            </a:endParaRPr>
          </a:p>
          <a:p>
            <a:pPr algn="just"/>
            <a:r>
              <a:rPr lang="pt-B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O </a:t>
            </a:r>
            <a:r>
              <a:rPr lang="pt-B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CGD deverá aprovar a 4ª edição do PDA até o final de junho de </a:t>
            </a:r>
            <a:r>
              <a:rPr lang="pt-BR" sz="2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2022.</a:t>
            </a:r>
            <a:endParaRPr lang="pt-BR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8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4" y="238915"/>
            <a:ext cx="8624291" cy="60651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192" y="3974123"/>
            <a:ext cx="2699239" cy="196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3ECD51C1B5AE244B6B98F28C477B4C8" ma:contentTypeVersion="13" ma:contentTypeDescription="Crie um novo documento." ma:contentTypeScope="" ma:versionID="02bb3f88238bfaece22cf316b5cbfef7">
  <xsd:schema xmlns:xsd="http://www.w3.org/2001/XMLSchema" xmlns:xs="http://www.w3.org/2001/XMLSchema" xmlns:p="http://schemas.microsoft.com/office/2006/metadata/properties" xmlns:ns2="fc3b0565-6714-40b7-93f4-921479b1c161" xmlns:ns3="13115288-0138-4472-9494-6e7448acc243" targetNamespace="http://schemas.microsoft.com/office/2006/metadata/properties" ma:root="true" ma:fieldsID="929a0b795ee1298817462c33d893d9fe" ns2:_="" ns3:_="">
    <xsd:import namespace="fc3b0565-6714-40b7-93f4-921479b1c161"/>
    <xsd:import namespace="13115288-0138-4472-9494-6e7448acc2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Hor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b0565-6714-40b7-93f4-921479b1c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Hora" ma:index="15" nillable="true" ma:displayName="Hora" ma:format="DateOnly" ma:internalName="Hora">
      <xsd:simpleType>
        <xsd:restriction base="dms:DateTim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15288-0138-4472-9494-6e7448acc24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115288-0138-4472-9494-6e7448acc243">
      <UserInfo>
        <DisplayName>Marcia Soares da Cunha</DisplayName>
        <AccountId>19</AccountId>
        <AccountType/>
      </UserInfo>
      <UserInfo>
        <DisplayName>Danil Reis Farias</DisplayName>
        <AccountId>18</AccountId>
        <AccountType/>
      </UserInfo>
      <UserInfo>
        <DisplayName>Daniel de Souza Santos</DisplayName>
        <AccountId>46</AccountId>
        <AccountType/>
      </UserInfo>
      <UserInfo>
        <DisplayName>Antonio Paulo Vogel de Medeiros</DisplayName>
        <AccountId>96</AccountId>
        <AccountType/>
      </UserInfo>
    </SharedWithUsers>
    <Hora xmlns="fc3b0565-6714-40b7-93f4-921479b1c161" xsi:nil="true"/>
    <MediaLengthInSeconds xmlns="fc3b0565-6714-40b7-93f4-921479b1c161" xsi:nil="true"/>
  </documentManagement>
</p:properties>
</file>

<file path=customXml/itemProps1.xml><?xml version="1.0" encoding="utf-8"?>
<ds:datastoreItem xmlns:ds="http://schemas.openxmlformats.org/officeDocument/2006/customXml" ds:itemID="{34D24394-0C16-4983-AADC-5FCC900ECA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B20BA-4E33-4F27-AC1F-5C054BC35B64}"/>
</file>

<file path=customXml/itemProps3.xml><?xml version="1.0" encoding="utf-8"?>
<ds:datastoreItem xmlns:ds="http://schemas.openxmlformats.org/officeDocument/2006/customXml" ds:itemID="{06207299-91DC-4173-864C-C6CC35EDD764}">
  <ds:schemaRefs>
    <ds:schemaRef ds:uri="http://schemas.microsoft.com/office/infopath/2007/PartnerControls"/>
    <ds:schemaRef ds:uri="fc3b0565-6714-40b7-93f4-921479b1c161"/>
    <ds:schemaRef ds:uri="http://purl.org/dc/terms/"/>
    <ds:schemaRef ds:uri="13115288-0138-4472-9494-6e7448acc243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942</Words>
  <Application>Microsoft Office PowerPoint</Application>
  <PresentationFormat>Apresentação na tela (4:3)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Usuário do Windows</cp:lastModifiedBy>
  <cp:revision>218</cp:revision>
  <cp:lastPrinted>2017-08-02T16:54:36Z</cp:lastPrinted>
  <dcterms:created xsi:type="dcterms:W3CDTF">2014-05-16T14:28:18Z</dcterms:created>
  <dcterms:modified xsi:type="dcterms:W3CDTF">2021-11-30T12:11:16Z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0x01010073ECD51C1B5AE244B6B98F28C477B4C8</vt:lpwstr>
  </property>
  <property fmtid="{D5CDD505-2E9C-101B-9397-08002B2CF9AE}" pid="3" name="Order">
    <vt:r8>101400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