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688" r:id="rId6"/>
    <p:sldId id="638" r:id="rId7"/>
    <p:sldId id="751" r:id="rId8"/>
    <p:sldId id="752" r:id="rId9"/>
    <p:sldId id="753" r:id="rId10"/>
    <p:sldId id="644" r:id="rId11"/>
    <p:sldId id="648" r:id="rId12"/>
    <p:sldId id="701" r:id="rId13"/>
    <p:sldId id="736" r:id="rId14"/>
    <p:sldId id="737" r:id="rId15"/>
    <p:sldId id="738" r:id="rId16"/>
    <p:sldId id="739" r:id="rId17"/>
    <p:sldId id="740" r:id="rId18"/>
    <p:sldId id="741" r:id="rId19"/>
    <p:sldId id="742" r:id="rId20"/>
    <p:sldId id="743" r:id="rId21"/>
    <p:sldId id="744" r:id="rId22"/>
    <p:sldId id="745" r:id="rId23"/>
    <p:sldId id="746" r:id="rId24"/>
    <p:sldId id="750" r:id="rId25"/>
    <p:sldId id="702" r:id="rId26"/>
    <p:sldId id="281" r:id="rId27"/>
    <p:sldId id="747" r:id="rId28"/>
    <p:sldId id="703" r:id="rId29"/>
    <p:sldId id="689" r:id="rId30"/>
    <p:sldId id="704" r:id="rId31"/>
    <p:sldId id="269" r:id="rId32"/>
    <p:sldId id="731" r:id="rId33"/>
    <p:sldId id="730" r:id="rId34"/>
    <p:sldId id="709" r:id="rId35"/>
    <p:sldId id="733" r:id="rId36"/>
    <p:sldId id="735" r:id="rId37"/>
    <p:sldId id="705" r:id="rId38"/>
    <p:sldId id="686" r:id="rId39"/>
    <p:sldId id="706" r:id="rId40"/>
    <p:sldId id="748" r:id="rId41"/>
    <p:sldId id="749" r:id="rId42"/>
    <p:sldId id="708" r:id="rId43"/>
    <p:sldId id="677" r:id="rId44"/>
    <p:sldId id="258" r:id="rId45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3F52-6B53-4E71-837C-BF630AA6BB74}" v="9" dt="2021-07-12T13:02:35.376"/>
    <p1510:client id="{259E554A-6AC4-4221-9B0A-9EDD76360EA1}" v="9" dt="2021-07-12T13:54:31.220"/>
    <p1510:client id="{343575C7-C3AC-2A49-B3BE-65B7494E5735}" v="325" dt="2021-07-14T20:28:44.438"/>
    <p1510:client id="{5D7E8250-BC96-48B2-983E-902865EAFB47}" v="222" dt="2021-07-13T20:02:50.398"/>
    <p1510:client id="{62882B2C-F1EB-610A-D67F-612D9E7C4AE5}" v="757" dt="2021-07-12T14:54:27.889"/>
    <p1510:client id="{9BA6DBE6-8910-470A-9AF0-311BEB81FDF2}" v="1307" dt="2021-07-13T16:38:21.409"/>
    <p1510:client id="{A362FADF-2B03-46D1-E084-4B9AD8DB9319}" v="21" dt="2021-07-14T19:35:54.919"/>
    <p1510:client id="{DB8D2F6B-E507-62BD-425E-07F8E8AEBCE6}" v="1305" dt="2021-07-14T12:56:02.393"/>
    <p1510:client id="{DC0B348B-341D-4A69-AD17-934616634DED}" v="4" dt="2021-07-12T13:01:43.914"/>
    <p1510:client id="{E56B5C9D-D4E2-428A-8058-B86E4F767CCD}" v="1940" dt="2021-07-12T15:54:31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Alexandre Rodrigues Silva" userId="S::luiz.alexandre@defesa.gov.br::d53eccb4-ea09-41dd-b86c-65a5d070bd9b" providerId="AD" clId="Web-{DC0B348B-341D-4A69-AD17-934616634DED}"/>
    <pc:docChg chg="modSld">
      <pc:chgData name="Luiz Alexandre Rodrigues Silva" userId="S::luiz.alexandre@defesa.gov.br::d53eccb4-ea09-41dd-b86c-65a5d070bd9b" providerId="AD" clId="Web-{DC0B348B-341D-4A69-AD17-934616634DED}" dt="2021-07-12T13:01:43.257" v="0" actId="20577"/>
      <pc:docMkLst>
        <pc:docMk/>
      </pc:docMkLst>
      <pc:sldChg chg="modSp">
        <pc:chgData name="Luiz Alexandre Rodrigues Silva" userId="S::luiz.alexandre@defesa.gov.br::d53eccb4-ea09-41dd-b86c-65a5d070bd9b" providerId="AD" clId="Web-{DC0B348B-341D-4A69-AD17-934616634DED}" dt="2021-07-12T13:01:43.257" v="0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C0B348B-341D-4A69-AD17-934616634DED}" dt="2021-07-12T13:01:43.257" v="0" actId="20577"/>
          <ac:spMkLst>
            <pc:docMk/>
            <pc:sldMk cId="3891311866" sldId="638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24153F52-6B53-4E71-837C-BF630AA6BB74}"/>
    <pc:docChg chg="modSld">
      <pc:chgData name="Luiz Alexandre Rodrigues Silva" userId="S::luiz.alexandre@defesa.gov.br::d53eccb4-ea09-41dd-b86c-65a5d070bd9b" providerId="AD" clId="Web-{24153F52-6B53-4E71-837C-BF630AA6BB74}" dt="2021-07-12T13:02:35.376" v="7"/>
      <pc:docMkLst>
        <pc:docMk/>
      </pc:docMkLst>
      <pc:sldChg chg="addCm">
        <pc:chgData name="Luiz Alexandre Rodrigues Silva" userId="S::luiz.alexandre@defesa.gov.br::d53eccb4-ea09-41dd-b86c-65a5d070bd9b" providerId="AD" clId="Web-{24153F52-6B53-4E71-837C-BF630AA6BB74}" dt="2021-07-12T13:02:35.376" v="7"/>
        <pc:sldMkLst>
          <pc:docMk/>
          <pc:sldMk cId="0" sldId="267"/>
        </pc:sldMkLst>
      </pc:sldChg>
      <pc:sldChg chg="modSp">
        <pc:chgData name="Luiz Alexandre Rodrigues Silva" userId="S::luiz.alexandre@defesa.gov.br::d53eccb4-ea09-41dd-b86c-65a5d070bd9b" providerId="AD" clId="Web-{24153F52-6B53-4E71-837C-BF630AA6BB74}" dt="2021-07-12T13:02:03.703" v="6" actId="20577"/>
        <pc:sldMkLst>
          <pc:docMk/>
          <pc:sldMk cId="1771336840" sldId="688"/>
        </pc:sldMkLst>
        <pc:spChg chg="mod">
          <ac:chgData name="Luiz Alexandre Rodrigues Silva" userId="S::luiz.alexandre@defesa.gov.br::d53eccb4-ea09-41dd-b86c-65a5d070bd9b" providerId="AD" clId="Web-{24153F52-6B53-4E71-837C-BF630AA6BB74}" dt="2021-07-12T13:02:03.703" v="6" actId="20577"/>
          <ac:spMkLst>
            <pc:docMk/>
            <pc:sldMk cId="1771336840" sldId="688"/>
            <ac:spMk id="3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A362FADF-2B03-46D1-E084-4B9AD8DB9319}"/>
    <pc:docChg chg="modSld">
      <pc:chgData name="Luiz Alexandre Rodrigues Silva" userId="S::luiz.alexandre@defesa.gov.br::d53eccb4-ea09-41dd-b86c-65a5d070bd9b" providerId="AD" clId="Web-{A362FADF-2B03-46D1-E084-4B9AD8DB9319}" dt="2021-07-14T19:35:54.919" v="20"/>
      <pc:docMkLst>
        <pc:docMk/>
      </pc:docMkLst>
      <pc:sldChg chg="modSp">
        <pc:chgData name="Luiz Alexandre Rodrigues Silva" userId="S::luiz.alexandre@defesa.gov.br::d53eccb4-ea09-41dd-b86c-65a5d070bd9b" providerId="AD" clId="Web-{A362FADF-2B03-46D1-E084-4B9AD8DB9319}" dt="2021-07-14T17:09:38.021" v="7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362FADF-2B03-46D1-E084-4B9AD8DB9319}" dt="2021-07-14T17:09:38.021" v="7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A362FADF-2B03-46D1-E084-4B9AD8DB9319}" dt="2021-07-14T17:10:06.538" v="16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06.538" v="16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delCm">
        <pc:chgData name="Luiz Alexandre Rodrigues Silva" userId="S::luiz.alexandre@defesa.gov.br::d53eccb4-ea09-41dd-b86c-65a5d070bd9b" providerId="AD" clId="Web-{A362FADF-2B03-46D1-E084-4B9AD8DB9319}" dt="2021-07-14T13:51:57.208" v="0"/>
        <pc:sldMkLst>
          <pc:docMk/>
          <pc:sldMk cId="0" sldId="737"/>
        </pc:sldMkLst>
      </pc:sldChg>
      <pc:sldChg chg="addCm">
        <pc:chgData name="Luiz Alexandre Rodrigues Silva" userId="S::luiz.alexandre@defesa.gov.br::d53eccb4-ea09-41dd-b86c-65a5d070bd9b" providerId="AD" clId="Web-{A362FADF-2B03-46D1-E084-4B9AD8DB9319}" dt="2021-07-14T19:35:54.919" v="20"/>
        <pc:sldMkLst>
          <pc:docMk/>
          <pc:sldMk cId="3097047711" sldId="744"/>
        </pc:sldMkLst>
      </pc:sldChg>
      <pc:sldChg chg="modSp">
        <pc:chgData name="Luiz Alexandre Rodrigues Silva" userId="S::luiz.alexandre@defesa.gov.br::d53eccb4-ea09-41dd-b86c-65a5d070bd9b" providerId="AD" clId="Web-{A362FADF-2B03-46D1-E084-4B9AD8DB9319}" dt="2021-07-14T17:10:23.710" v="19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23.710" v="19" actId="20577"/>
          <ac:spMkLst>
            <pc:docMk/>
            <pc:sldMk cId="98428240" sldId="748"/>
            <ac:spMk id="2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D7E8250-BC96-48B2-983E-902865EAFB47}"/>
    <pc:docChg chg="modSld">
      <pc:chgData name="Allana Cristine Marques Gonçalves" userId="S::allana.goncalves@defesa.gov.br::14cc0285-ee6d-4c5e-82da-c3015f2ab45b" providerId="AD" clId="Web-{5D7E8250-BC96-48B2-983E-902865EAFB47}" dt="2021-07-13T20:02:50.383" v="112" actId="20577"/>
      <pc:docMkLst>
        <pc:docMk/>
      </pc:docMkLst>
      <pc:sldChg chg="modSp">
        <pc:chgData name="Allana Cristine Marques Gonçalves" userId="S::allana.goncalves@defesa.gov.br::14cc0285-ee6d-4c5e-82da-c3015f2ab45b" providerId="AD" clId="Web-{5D7E8250-BC96-48B2-983E-902865EAFB47}" dt="2021-07-13T20:02:50.383" v="112" actId="20577"/>
        <pc:sldMkLst>
          <pc:docMk/>
          <pc:sldMk cId="3645355723" sldId="648"/>
        </pc:sldMkLst>
        <pc:spChg chg="mod">
          <ac:chgData name="Allana Cristine Marques Gonçalves" userId="S::allana.goncalves@defesa.gov.br::14cc0285-ee6d-4c5e-82da-c3015f2ab45b" providerId="AD" clId="Web-{5D7E8250-BC96-48B2-983E-902865EAFB47}" dt="2021-07-13T20:02:50.383" v="112" actId="20577"/>
          <ac:spMkLst>
            <pc:docMk/>
            <pc:sldMk cId="3645355723" sldId="648"/>
            <ac:spMk id="10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DB8D2F6B-E507-62BD-425E-07F8E8AEBCE6}"/>
    <pc:docChg chg="addSld modSld sldOrd">
      <pc:chgData name="Luiz Alexandre Rodrigues Silva" userId="S::luiz.alexandre@defesa.gov.br::d53eccb4-ea09-41dd-b86c-65a5d070bd9b" providerId="AD" clId="Web-{DB8D2F6B-E507-62BD-425E-07F8E8AEBCE6}" dt="2021-07-14T12:56:02.393" v="1043" actId="20577"/>
      <pc:docMkLst>
        <pc:docMk/>
      </pc:docMkLst>
      <pc:sldChg chg="modSp">
        <pc:chgData name="Luiz Alexandre Rodrigues Silva" userId="S::luiz.alexandre@defesa.gov.br::d53eccb4-ea09-41dd-b86c-65a5d070bd9b" providerId="AD" clId="Web-{DB8D2F6B-E507-62BD-425E-07F8E8AEBCE6}" dt="2021-07-14T12:46:17.512" v="877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46:17.512" v="877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6:00.558" v="864" actId="20577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17:02.189" v="291" actId="20577"/>
        <pc:sldMkLst>
          <pc:docMk/>
          <pc:sldMk cId="3645355723" sldId="6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12:14.900" v="202" actId="1076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17:02.189" v="291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6:02.393" v="1043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6:02.393" v="1043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addSp delSp modSp">
        <pc:chgData name="Luiz Alexandre Rodrigues Silva" userId="S::luiz.alexandre@defesa.gov.br::d53eccb4-ea09-41dd-b86c-65a5d070bd9b" providerId="AD" clId="Web-{DB8D2F6B-E507-62BD-425E-07F8E8AEBCE6}" dt="2021-07-13T17:31:39.373" v="145" actId="20577"/>
        <pc:sldMkLst>
          <pc:docMk/>
          <pc:sldMk cId="1756006534" sldId="686"/>
        </pc:sldMkLst>
        <pc:spChg chg="del mod">
          <ac:chgData name="Luiz Alexandre Rodrigues Silva" userId="S::luiz.alexandre@defesa.gov.br::d53eccb4-ea09-41dd-b86c-65a5d070bd9b" providerId="AD" clId="Web-{DB8D2F6B-E507-62BD-425E-07F8E8AEBCE6}" dt="2021-07-13T17:15:34.352" v="70"/>
          <ac:spMkLst>
            <pc:docMk/>
            <pc:sldMk cId="1756006534" sldId="686"/>
            <ac:spMk id="2" creationId="{00000000-0000-0000-0000-000000000000}"/>
          </ac:spMkLst>
        </pc:spChg>
        <pc:spChg chg="add mod">
          <ac:chgData name="Luiz Alexandre Rodrigues Silva" userId="S::luiz.alexandre@defesa.gov.br::d53eccb4-ea09-41dd-b86c-65a5d070bd9b" providerId="AD" clId="Web-{DB8D2F6B-E507-62BD-425E-07F8E8AEBCE6}" dt="2021-07-13T17:31:39.373" v="145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2:08.912" v="982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2:08.912" v="982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3:13.804" v="1022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3:13.804" v="1022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ord replId">
        <pc:chgData name="Luiz Alexandre Rodrigues Silva" userId="S::luiz.alexandre@defesa.gov.br::d53eccb4-ea09-41dd-b86c-65a5d070bd9b" providerId="AD" clId="Web-{DB8D2F6B-E507-62BD-425E-07F8E8AEBCE6}" dt="2021-07-14T12:51:07.551" v="956" actId="20577"/>
        <pc:sldMkLst>
          <pc:docMk/>
          <pc:sldMk cId="3233021843" sldId="750"/>
        </pc:sldMkLst>
        <pc:spChg chg="add mod">
          <ac:chgData name="Luiz Alexandre Rodrigues Silva" userId="S::luiz.alexandre@defesa.gov.br::d53eccb4-ea09-41dd-b86c-65a5d070bd9b" providerId="AD" clId="Web-{DB8D2F6B-E507-62BD-425E-07F8E8AEBCE6}" dt="2021-07-14T12:50:25.066" v="949" actId="1076"/>
          <ac:spMkLst>
            <pc:docMk/>
            <pc:sldMk cId="3233021843" sldId="750"/>
            <ac:spMk id="3" creationId="{9F539A71-0890-44C3-9747-E71E1120C09E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7:17.046" v="886" actId="14100"/>
          <ac:spMkLst>
            <pc:docMk/>
            <pc:sldMk cId="3233021843" sldId="750"/>
            <ac:spMk id="4" creationId="{348DCD95-BAC9-43A2-B74A-682C13AA2033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51:07.551" v="956" actId="20577"/>
          <ac:spMkLst>
            <pc:docMk/>
            <pc:sldMk cId="3233021843" sldId="750"/>
            <ac:spMk id="5" creationId="{8B3B2CD9-B83F-40AE-8FD8-8571D4F44DED}"/>
          </ac:spMkLst>
        </pc:spChg>
        <pc:picChg chg="del">
          <ac:chgData name="Luiz Alexandre Rodrigues Silva" userId="S::luiz.alexandre@defesa.gov.br::d53eccb4-ea09-41dd-b86c-65a5d070bd9b" providerId="AD" clId="Web-{DB8D2F6B-E507-62BD-425E-07F8E8AEBCE6}" dt="2021-07-14T12:49:51.065" v="944"/>
          <ac:picMkLst>
            <pc:docMk/>
            <pc:sldMk cId="3233021843" sldId="750"/>
            <ac:picMk id="2" creationId="{C7F38C13-61BA-4759-9662-946BC0657D11}"/>
          </ac:picMkLst>
        </pc:picChg>
      </pc:sldChg>
    </pc:docChg>
  </pc:docChgLst>
  <pc:docChgLst>
    <pc:chgData name="Hamilton Iwamoto da Silva" userId="S::hamilton.silva@defesa.gov.br::2c096c1a-5e08-4303-9939-701d89b63e49" providerId="AD" clId="Web-{343575C7-C3AC-2A49-B3BE-65B7494E5735}"/>
    <pc:docChg chg="addSld modSld">
      <pc:chgData name="Hamilton Iwamoto da Silva" userId="S::hamilton.silva@defesa.gov.br::2c096c1a-5e08-4303-9939-701d89b63e49" providerId="AD" clId="Web-{343575C7-C3AC-2A49-B3BE-65B7494E5735}" dt="2021-07-14T20:28:44.438" v="204" actId="1076"/>
      <pc:docMkLst>
        <pc:docMk/>
      </pc:docMkLst>
      <pc:sldChg chg="modSp">
        <pc:chgData name="Hamilton Iwamoto da Silva" userId="S::hamilton.silva@defesa.gov.br::2c096c1a-5e08-4303-9939-701d89b63e49" providerId="AD" clId="Web-{343575C7-C3AC-2A49-B3BE-65B7494E5735}" dt="2021-07-14T18:29:11.176" v="75" actId="1076"/>
        <pc:sldMkLst>
          <pc:docMk/>
          <pc:sldMk cId="3891311866" sldId="638"/>
        </pc:sldMkLst>
        <pc:spChg chg="mod">
          <ac:chgData name="Hamilton Iwamoto da Silva" userId="S::hamilton.silva@defesa.gov.br::2c096c1a-5e08-4303-9939-701d89b63e49" providerId="AD" clId="Web-{343575C7-C3AC-2A49-B3BE-65B7494E5735}" dt="2021-07-14T18:23:38.088" v="49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29:11.176" v="75" actId="1076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39:46.491" v="180" actId="14100"/>
        <pc:sldMkLst>
          <pc:docMk/>
          <pc:sldMk cId="409757702" sldId="644"/>
        </pc:sldMkLst>
        <pc:spChg chg="mod">
          <ac:chgData name="Hamilton Iwamoto da Silva" userId="S::hamilton.silva@defesa.gov.br::2c096c1a-5e08-4303-9939-701d89b63e49" providerId="AD" clId="Web-{343575C7-C3AC-2A49-B3BE-65B7494E5735}" dt="2021-07-14T18:39:30.428" v="179"/>
          <ac:spMkLst>
            <pc:docMk/>
            <pc:sldMk cId="409757702" sldId="644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9:46.491" v="180" actId="14100"/>
          <ac:spMkLst>
            <pc:docMk/>
            <pc:sldMk cId="409757702" sldId="644"/>
            <ac:spMk id="1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2:36.903" v="192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343575C7-C3AC-2A49-B3BE-65B7494E5735}" dt="2021-07-14T18:42:36.903" v="192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22.635" v="189" actId="20577"/>
        <pc:sldMkLst>
          <pc:docMk/>
          <pc:sldMk cId="1756006534" sldId="686"/>
        </pc:sldMkLst>
        <pc:spChg chg="mod">
          <ac:chgData name="Hamilton Iwamoto da Silva" userId="S::hamilton.silva@defesa.gov.br::2c096c1a-5e08-4303-9939-701d89b63e49" providerId="AD" clId="Web-{343575C7-C3AC-2A49-B3BE-65B7494E5735}" dt="2021-07-14T18:41:22.635" v="189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40.948" v="190" actId="20577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343575C7-C3AC-2A49-B3BE-65B7494E5735}" dt="2021-07-14T18:41:40.948" v="190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9:29:17.383" v="203" actId="20577"/>
        <pc:sldMkLst>
          <pc:docMk/>
          <pc:sldMk cId="3233021843" sldId="750"/>
        </pc:sldMkLst>
        <pc:spChg chg="mod">
          <ac:chgData name="Hamilton Iwamoto da Silva" userId="S::hamilton.silva@defesa.gov.br::2c096c1a-5e08-4303-9939-701d89b63e49" providerId="AD" clId="Web-{343575C7-C3AC-2A49-B3BE-65B7494E5735}" dt="2021-07-14T19:29:17.383" v="203" actId="20577"/>
          <ac:spMkLst>
            <pc:docMk/>
            <pc:sldMk cId="3233021843" sldId="750"/>
            <ac:spMk id="5" creationId="{8B3B2CD9-B83F-40AE-8FD8-8571D4F44DED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20:28:44.438" v="204" actId="1076"/>
        <pc:sldMkLst>
          <pc:docMk/>
          <pc:sldMk cId="1476130066" sldId="751"/>
        </pc:sldMkLst>
        <pc:spChg chg="mod">
          <ac:chgData name="Hamilton Iwamoto da Silva" userId="S::hamilton.silva@defesa.gov.br::2c096c1a-5e08-4303-9939-701d89b63e49" providerId="AD" clId="Web-{343575C7-C3AC-2A49-B3BE-65B7494E5735}" dt="2021-07-14T18:31:11.195" v="108" actId="1076"/>
          <ac:spMkLst>
            <pc:docMk/>
            <pc:sldMk cId="1476130066" sldId="751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20:28:44.438" v="204" actId="1076"/>
          <ac:spMkLst>
            <pc:docMk/>
            <pc:sldMk cId="1476130066" sldId="751"/>
            <ac:spMk id="8" creationId="{00000000-0000-0000-0000-000000000000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18:38:40.052" v="174" actId="20577"/>
        <pc:sldMkLst>
          <pc:docMk/>
          <pc:sldMk cId="2713429627" sldId="752"/>
        </pc:sldMkLst>
        <pc:spChg chg="mod">
          <ac:chgData name="Hamilton Iwamoto da Silva" userId="S::hamilton.silva@defesa.gov.br::2c096c1a-5e08-4303-9939-701d89b63e49" providerId="AD" clId="Web-{343575C7-C3AC-2A49-B3BE-65B7494E5735}" dt="2021-07-14T18:38:40.052" v="174" actId="20577"/>
          <ac:spMkLst>
            <pc:docMk/>
            <pc:sldMk cId="2713429627" sldId="752"/>
            <ac:spMk id="8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343575C7-C3AC-2A49-B3BE-65B7494E5735}" dt="2021-07-14T18:38:12.379" v="173" actId="20577"/>
        <pc:sldMkLst>
          <pc:docMk/>
          <pc:sldMk cId="2922311081" sldId="753"/>
        </pc:sldMkLst>
        <pc:spChg chg="add mod">
          <ac:chgData name="Hamilton Iwamoto da Silva" userId="S::hamilton.silva@defesa.gov.br::2c096c1a-5e08-4303-9939-701d89b63e49" providerId="AD" clId="Web-{343575C7-C3AC-2A49-B3BE-65B7494E5735}" dt="2021-07-14T18:38:12.379" v="173" actId="20577"/>
          <ac:spMkLst>
            <pc:docMk/>
            <pc:sldMk cId="2922311081" sldId="753"/>
            <ac:spMk id="3" creationId="{EECC03E2-E086-4A4D-9AC0-548D1CD5B5EA}"/>
          </ac:spMkLst>
        </pc:spChg>
        <pc:spChg chg="add del">
          <ac:chgData name="Hamilton Iwamoto da Silva" userId="S::hamilton.silva@defesa.gov.br::2c096c1a-5e08-4303-9939-701d89b63e49" providerId="AD" clId="Web-{343575C7-C3AC-2A49-B3BE-65B7494E5735}" dt="2021-07-14T18:36:50.424" v="146"/>
          <ac:spMkLst>
            <pc:docMk/>
            <pc:sldMk cId="2922311081" sldId="753"/>
            <ac:spMk id="5" creationId="{8A634EFD-7833-4029-ACF2-AB366055E407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5:25.484" v="142" actId="20577"/>
          <ac:spMkLst>
            <pc:docMk/>
            <pc:sldMk cId="2922311081" sldId="753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A77C6556-357D-4D2E-9B31-DE777B7A2C58}"/>
    <pc:docChg chg="modSld">
      <pc:chgData name="Luiz Alexandre Rodrigues Silva" userId="S::luiz.alexandre@defesa.gov.br::d53eccb4-ea09-41dd-b86c-65a5d070bd9b" providerId="AD" clId="Web-{A77C6556-357D-4D2E-9B31-DE777B7A2C58}" dt="2021-07-09T20:08:35.263" v="1" actId="20577"/>
      <pc:docMkLst>
        <pc:docMk/>
      </pc:docMkLst>
      <pc:sldChg chg="modSp">
        <pc:chgData name="Luiz Alexandre Rodrigues Silva" userId="S::luiz.alexandre@defesa.gov.br::d53eccb4-ea09-41dd-b86c-65a5d070bd9b" providerId="AD" clId="Web-{A77C6556-357D-4D2E-9B31-DE777B7A2C58}" dt="2021-07-09T20:08:35.263" v="1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77C6556-357D-4D2E-9B31-DE777B7A2C58}" dt="2021-07-09T20:08:35.263" v="1" actId="20577"/>
          <ac:spMkLst>
            <pc:docMk/>
            <pc:sldMk cId="3173428149" sldId="677"/>
            <ac:spMk id="5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9BA6DBE6-8910-470A-9AF0-311BEB81FDF2}"/>
    <pc:docChg chg="addSld delSld modSld">
      <pc:chgData name="Hamilton Iwamoto da Silva" userId="S::hamilton.silva@defesa.gov.br::2c096c1a-5e08-4303-9939-701d89b63e49" providerId="AD" clId="Web-{9BA6DBE6-8910-470A-9AF0-311BEB81FDF2}" dt="2021-07-13T16:38:21.409" v="808" actId="20577"/>
      <pc:docMkLst>
        <pc:docMk/>
      </pc:docMkLst>
      <pc:sldChg chg="addSp delSp modSp">
        <pc:chgData name="Hamilton Iwamoto da Silva" userId="S::hamilton.silva@defesa.gov.br::2c096c1a-5e08-4303-9939-701d89b63e49" providerId="AD" clId="Web-{9BA6DBE6-8910-470A-9AF0-311BEB81FDF2}" dt="2021-07-13T16:33:24.607" v="789"/>
        <pc:sldMkLst>
          <pc:docMk/>
          <pc:sldMk cId="3063329352" sldId="256"/>
        </pc:sldMkLst>
        <pc:picChg chg="add mod">
          <ac:chgData name="Hamilton Iwamoto da Silva" userId="S::hamilton.silva@defesa.gov.br::2c096c1a-5e08-4303-9939-701d89b63e49" providerId="AD" clId="Web-{9BA6DBE6-8910-470A-9AF0-311BEB81FDF2}" dt="2021-07-13T16:33:24.607" v="789"/>
          <ac:picMkLst>
            <pc:docMk/>
            <pc:sldMk cId="3063329352" sldId="256"/>
            <ac:picMk id="4" creationId="{223DC277-FEA5-4D81-A382-A0FC9CA3C1CF}"/>
          </ac:picMkLst>
        </pc:picChg>
        <pc:picChg chg="del">
          <ac:chgData name="Hamilton Iwamoto da Silva" userId="S::hamilton.silva@defesa.gov.br::2c096c1a-5e08-4303-9939-701d89b63e49" providerId="AD" clId="Web-{9BA6DBE6-8910-470A-9AF0-311BEB81FDF2}" dt="2021-07-13T16:32:33.403" v="781"/>
          <ac:picMkLst>
            <pc:docMk/>
            <pc:sldMk cId="3063329352" sldId="256"/>
            <ac:picMk id="10" creationId="{00000000-0000-0000-0000-000000000000}"/>
          </ac:picMkLst>
        </pc:picChg>
      </pc:sldChg>
      <pc:sldChg chg="addSp modSp">
        <pc:chgData name="Hamilton Iwamoto da Silva" userId="S::hamilton.silva@defesa.gov.br::2c096c1a-5e08-4303-9939-701d89b63e49" providerId="AD" clId="Web-{9BA6DBE6-8910-470A-9AF0-311BEB81FDF2}" dt="2021-07-13T16:00:45.632" v="385" actId="20577"/>
        <pc:sldMkLst>
          <pc:docMk/>
          <pc:sldMk cId="3368082267" sldId="281"/>
        </pc:sldMkLst>
        <pc:spChg chg="add mod">
          <ac:chgData name="Hamilton Iwamoto da Silva" userId="S::hamilton.silva@defesa.gov.br::2c096c1a-5e08-4303-9939-701d89b63e49" providerId="AD" clId="Web-{9BA6DBE6-8910-470A-9AF0-311BEB81FDF2}" dt="2021-07-13T16:00:45.632" v="385" actId="20577"/>
          <ac:spMkLst>
            <pc:docMk/>
            <pc:sldMk cId="3368082267" sldId="281"/>
            <ac:spMk id="2" creationId="{3CA62CB7-5ED8-4408-A9F0-7715AC327705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38:21.409" v="808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9BA6DBE6-8910-470A-9AF0-311BEB81FDF2}" dt="2021-07-13T16:38:21.409" v="808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3:40.464" v="429" actId="20577"/>
        <pc:sldMkLst>
          <pc:docMk/>
          <pc:sldMk cId="1771336840" sldId="688"/>
        </pc:sldMkLst>
        <pc:spChg chg="mod">
          <ac:chgData name="Hamilton Iwamoto da Silva" userId="S::hamilton.silva@defesa.gov.br::2c096c1a-5e08-4303-9939-701d89b63e49" providerId="AD" clId="Web-{9BA6DBE6-8910-470A-9AF0-311BEB81FDF2}" dt="2021-07-13T16:03:40.464" v="429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9BA6DBE6-8910-470A-9AF0-311BEB81FDF2}" dt="2021-07-13T16:27:28.694" v="779"/>
        <pc:sldMkLst>
          <pc:docMk/>
          <pc:sldMk cId="158885289" sldId="689"/>
        </pc:sldMkLst>
        <pc:spChg chg="add mod">
          <ac:chgData name="Hamilton Iwamoto da Silva" userId="S::hamilton.silva@defesa.gov.br::2c096c1a-5e08-4303-9939-701d89b63e49" providerId="AD" clId="Web-{9BA6DBE6-8910-470A-9AF0-311BEB81FDF2}" dt="2021-07-13T16:01:59.024" v="391" actId="20577"/>
          <ac:spMkLst>
            <pc:docMk/>
            <pc:sldMk cId="158885289" sldId="689"/>
            <ac:spMk id="2" creationId="{B3AC232D-9D84-47B0-85CF-E62BA7DA154E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26:28.052" v="763"/>
          <ac:picMkLst>
            <pc:docMk/>
            <pc:sldMk cId="158885289" sldId="689"/>
            <ac:picMk id="3" creationId="{BC76BD4F-DB66-4E86-97A6-C44E1DCD250E}"/>
          </ac:picMkLst>
        </pc:picChg>
        <pc:picChg chg="add">
          <ac:chgData name="Hamilton Iwamoto da Silva" userId="S::hamilton.silva@defesa.gov.br::2c096c1a-5e08-4303-9939-701d89b63e49" providerId="AD" clId="Web-{9BA6DBE6-8910-470A-9AF0-311BEB81FDF2}" dt="2021-07-13T16:27:28.694" v="779"/>
          <ac:picMkLst>
            <pc:docMk/>
            <pc:sldMk cId="158885289" sldId="689"/>
            <ac:picMk id="4" creationId="{77B501A1-B261-45A2-9C3F-967A694A6A46}"/>
          </ac:picMkLst>
        </pc:picChg>
      </pc:sldChg>
      <pc:sldChg chg="modSp">
        <pc:chgData name="Hamilton Iwamoto da Silva" userId="S::hamilton.silva@defesa.gov.br::2c096c1a-5e08-4303-9939-701d89b63e49" providerId="AD" clId="Web-{9BA6DBE6-8910-470A-9AF0-311BEB81FDF2}" dt="2021-07-13T16:03:51.995" v="431" actId="20577"/>
        <pc:sldMkLst>
          <pc:docMk/>
          <pc:sldMk cId="2996267990" sldId="701"/>
        </pc:sldMkLst>
        <pc:spChg chg="mod">
          <ac:chgData name="Hamilton Iwamoto da Silva" userId="S::hamilton.silva@defesa.gov.br::2c096c1a-5e08-4303-9939-701d89b63e49" providerId="AD" clId="Web-{9BA6DBE6-8910-470A-9AF0-311BEB81FDF2}" dt="2021-07-13T16:03:51.995" v="431" actId="20577"/>
          <ac:spMkLst>
            <pc:docMk/>
            <pc:sldMk cId="2996267990" sldId="701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10.386" v="433" actId="20577"/>
        <pc:sldMkLst>
          <pc:docMk/>
          <pc:sldMk cId="2263325009" sldId="702"/>
        </pc:sldMkLst>
        <pc:spChg chg="mod">
          <ac:chgData name="Hamilton Iwamoto da Silva" userId="S::hamilton.silva@defesa.gov.br::2c096c1a-5e08-4303-9939-701d89b63e49" providerId="AD" clId="Web-{9BA6DBE6-8910-470A-9AF0-311BEB81FDF2}" dt="2021-07-13T16:04:10.386" v="433" actId="20577"/>
          <ac:spMkLst>
            <pc:docMk/>
            <pc:sldMk cId="2263325009" sldId="702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22.105" v="435" actId="20577"/>
        <pc:sldMkLst>
          <pc:docMk/>
          <pc:sldMk cId="4236670519" sldId="704"/>
        </pc:sldMkLst>
        <pc:spChg chg="mod">
          <ac:chgData name="Hamilton Iwamoto da Silva" userId="S::hamilton.silva@defesa.gov.br::2c096c1a-5e08-4303-9939-701d89b63e49" providerId="AD" clId="Web-{9BA6DBE6-8910-470A-9AF0-311BEB81FDF2}" dt="2021-07-13T16:04:22.105" v="435" actId="20577"/>
          <ac:spMkLst>
            <pc:docMk/>
            <pc:sldMk cId="4236670519" sldId="704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37.230" v="437" actId="20577"/>
        <pc:sldMkLst>
          <pc:docMk/>
          <pc:sldMk cId="4273624639" sldId="705"/>
        </pc:sldMkLst>
        <pc:spChg chg="mod">
          <ac:chgData name="Hamilton Iwamoto da Silva" userId="S::hamilton.silva@defesa.gov.br::2c096c1a-5e08-4303-9939-701d89b63e49" providerId="AD" clId="Web-{9BA6DBE6-8910-470A-9AF0-311BEB81FDF2}" dt="2021-07-13T16:04:37.230" v="437" actId="20577"/>
          <ac:spMkLst>
            <pc:docMk/>
            <pc:sldMk cId="4273624639" sldId="705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10:46.753" v="622" actId="14100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9BA6DBE6-8910-470A-9AF0-311BEB81FDF2}" dt="2021-07-13T16:10:46.753" v="622" actId="14100"/>
          <ac:spMkLst>
            <pc:docMk/>
            <pc:sldMk cId="275843900" sldId="706"/>
            <ac:spMk id="2" creationId="{00000000-0000-0000-0000-000000000000}"/>
          </ac:spMkLst>
        </pc:spChg>
      </pc:sldChg>
      <pc:sldChg chg="del">
        <pc:chgData name="Hamilton Iwamoto da Silva" userId="S::hamilton.silva@defesa.gov.br::2c096c1a-5e08-4303-9939-701d89b63e49" providerId="AD" clId="Web-{9BA6DBE6-8910-470A-9AF0-311BEB81FDF2}" dt="2021-07-13T16:20:35.014" v="738"/>
        <pc:sldMkLst>
          <pc:docMk/>
          <pc:sldMk cId="1137116220" sldId="707"/>
        </pc:sldMkLst>
      </pc:sldChg>
      <pc:sldChg chg="modSp">
        <pc:chgData name="Hamilton Iwamoto da Silva" userId="S::hamilton.silva@defesa.gov.br::2c096c1a-5e08-4303-9939-701d89b63e49" providerId="AD" clId="Web-{9BA6DBE6-8910-470A-9AF0-311BEB81FDF2}" dt="2021-07-13T16:11:34.676" v="624" actId="20577"/>
        <pc:sldMkLst>
          <pc:docMk/>
          <pc:sldMk cId="1368197855" sldId="708"/>
        </pc:sldMkLst>
        <pc:spChg chg="mod">
          <ac:chgData name="Hamilton Iwamoto da Silva" userId="S::hamilton.silva@defesa.gov.br::2c096c1a-5e08-4303-9939-701d89b63e49" providerId="AD" clId="Web-{9BA6DBE6-8910-470A-9AF0-311BEB81FDF2}" dt="2021-07-13T16:11:34.676" v="624" actId="20577"/>
          <ac:spMkLst>
            <pc:docMk/>
            <pc:sldMk cId="1368197855" sldId="708"/>
            <ac:spMk id="3" creationId="{00000000-0000-0000-0000-000000000000}"/>
          </ac:spMkLst>
        </pc:spChg>
      </pc:sldChg>
      <pc:sldChg chg="addSp delSp modSp new mod setBg">
        <pc:chgData name="Hamilton Iwamoto da Silva" userId="S::hamilton.silva@defesa.gov.br::2c096c1a-5e08-4303-9939-701d89b63e49" providerId="AD" clId="Web-{9BA6DBE6-8910-470A-9AF0-311BEB81FDF2}" dt="2021-07-13T16:27:18.319" v="778"/>
        <pc:sldMkLst>
          <pc:docMk/>
          <pc:sldMk cId="3969906050" sldId="747"/>
        </pc:sldMkLst>
        <pc:spChg chg="del">
          <ac:chgData name="Hamilton Iwamoto da Silva" userId="S::hamilton.silva@defesa.gov.br::2c096c1a-5e08-4303-9939-701d89b63e49" providerId="AD" clId="Web-{9BA6DBE6-8910-470A-9AF0-311BEB81FDF2}" dt="2021-07-12T19:56:36.641" v="83"/>
          <ac:spMkLst>
            <pc:docMk/>
            <pc:sldMk cId="3969906050" sldId="747"/>
            <ac:spMk id="2" creationId="{4DAA3463-68A3-41B5-BD9B-BA7184214D00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4" creationId="{348DCD95-BAC9-43A2-B74A-682C13AA2033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5" creationId="{8B3B2CD9-B83F-40AE-8FD8-8571D4F44DE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0" creationId="{04812C46-200A-4DEB-A05E-3ED6C68C2387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2" creationId="{D1EA859B-E555-4109-94F3-6700E046E008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7" creationId="{C0A1ED06-4733-4020-9C60-81D4D801408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9" creationId="{B0CA3509-3AF9-45FE-93ED-57BB5D5E8E07}"/>
          </ac:spMkLst>
        </pc:spChg>
        <pc:picChg chg="add mod ord">
          <ac:chgData name="Hamilton Iwamoto da Silva" userId="S::hamilton.silva@defesa.gov.br::2c096c1a-5e08-4303-9939-701d89b63e49" providerId="AD" clId="Web-{9BA6DBE6-8910-470A-9AF0-311BEB81FDF2}" dt="2021-07-13T16:27:18.319" v="778"/>
          <ac:picMkLst>
            <pc:docMk/>
            <pc:sldMk cId="3969906050" sldId="747"/>
            <ac:picMk id="2" creationId="{C7F38C13-61BA-4759-9662-946BC0657D11}"/>
          </ac:picMkLst>
        </pc:picChg>
      </pc:sldChg>
      <pc:sldChg chg="modSp add replId">
        <pc:chgData name="Hamilton Iwamoto da Silva" userId="S::hamilton.silva@defesa.gov.br::2c096c1a-5e08-4303-9939-701d89b63e49" providerId="AD" clId="Web-{9BA6DBE6-8910-470A-9AF0-311BEB81FDF2}" dt="2021-07-13T16:14:31.226" v="701" actId="20577"/>
        <pc:sldMkLst>
          <pc:docMk/>
          <pc:sldMk cId="98428240" sldId="748"/>
        </pc:sldMkLst>
        <pc:spChg chg="mod">
          <ac:chgData name="Hamilton Iwamoto da Silva" userId="S::hamilton.silva@defesa.gov.br::2c096c1a-5e08-4303-9939-701d89b63e49" providerId="AD" clId="Web-{9BA6DBE6-8910-470A-9AF0-311BEB81FDF2}" dt="2021-07-13T16:14:31.226" v="701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9BA6DBE6-8910-470A-9AF0-311BEB81FDF2}" dt="2021-07-13T16:37:11.533" v="807" actId="1076"/>
        <pc:sldMkLst>
          <pc:docMk/>
          <pc:sldMk cId="1451662426" sldId="749"/>
        </pc:sldMkLst>
        <pc:spChg chg="mod">
          <ac:chgData name="Hamilton Iwamoto da Silva" userId="S::hamilton.silva@defesa.gov.br::2c096c1a-5e08-4303-9939-701d89b63e49" providerId="AD" clId="Web-{9BA6DBE6-8910-470A-9AF0-311BEB81FDF2}" dt="2021-07-13T16:37:09.142" v="806" actId="20577"/>
          <ac:spMkLst>
            <pc:docMk/>
            <pc:sldMk cId="1451662426" sldId="749"/>
            <ac:spMk id="2" creationId="{00000000-0000-0000-0000-000000000000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18:43.825" v="733"/>
          <ac:picMkLst>
            <pc:docMk/>
            <pc:sldMk cId="1451662426" sldId="749"/>
            <ac:picMk id="3" creationId="{7438E64E-457E-4BEC-8DBB-47174AF07C53}"/>
          </ac:picMkLst>
        </pc:picChg>
        <pc:picChg chg="add del mod">
          <ac:chgData name="Hamilton Iwamoto da Silva" userId="S::hamilton.silva@defesa.gov.br::2c096c1a-5e08-4303-9939-701d89b63e49" providerId="AD" clId="Web-{9BA6DBE6-8910-470A-9AF0-311BEB81FDF2}" dt="2021-07-13T16:36:04.594" v="793"/>
          <ac:picMkLst>
            <pc:docMk/>
            <pc:sldMk cId="1451662426" sldId="749"/>
            <ac:picMk id="4" creationId="{76EC2CBA-84D6-473C-82A0-AC34513749F4}"/>
          </ac:picMkLst>
        </pc:picChg>
        <pc:picChg chg="add mod">
          <ac:chgData name="Hamilton Iwamoto da Silva" userId="S::hamilton.silva@defesa.gov.br::2c096c1a-5e08-4303-9939-701d89b63e49" providerId="AD" clId="Web-{9BA6DBE6-8910-470A-9AF0-311BEB81FDF2}" dt="2021-07-13T16:37:11.533" v="807" actId="1076"/>
          <ac:picMkLst>
            <pc:docMk/>
            <pc:sldMk cId="1451662426" sldId="749"/>
            <ac:picMk id="5" creationId="{B74983B1-EC61-4013-9652-DD9185599994}"/>
          </ac:picMkLst>
        </pc:picChg>
      </pc:sldChg>
    </pc:docChg>
  </pc:docChgLst>
  <pc:docChgLst>
    <pc:chgData name="Marcia Soares da Cunha" userId="S::marcia.soares@defesa.gov.br::7decc2ca-c34c-4a6c-b9c3-15f4ec186149" providerId="AD" clId="Web-{62882B2C-F1EB-610A-D67F-612D9E7C4AE5}"/>
    <pc:docChg chg="addSld modSld">
      <pc:chgData name="Marcia Soares da Cunha" userId="S::marcia.soares@defesa.gov.br::7decc2ca-c34c-4a6c-b9c3-15f4ec186149" providerId="AD" clId="Web-{62882B2C-F1EB-610A-D67F-612D9E7C4AE5}" dt="2021-07-12T14:54:27.889" v="523" actId="1076"/>
      <pc:docMkLst>
        <pc:docMk/>
      </pc:docMkLst>
      <pc:sldChg chg="addSp delSp modSp">
        <pc:chgData name="Marcia Soares da Cunha" userId="S::marcia.soares@defesa.gov.br::7decc2ca-c34c-4a6c-b9c3-15f4ec186149" providerId="AD" clId="Web-{62882B2C-F1EB-610A-D67F-612D9E7C4AE5}" dt="2021-07-12T14:04:13.120" v="79" actId="14100"/>
        <pc:sldMkLst>
          <pc:docMk/>
          <pc:sldMk cId="1485775701" sldId="269"/>
        </pc:sldMkLst>
        <pc:spChg chg="add mod">
          <ac:chgData name="Marcia Soares da Cunha" userId="S::marcia.soares@defesa.gov.br::7decc2ca-c34c-4a6c-b9c3-15f4ec186149" providerId="AD" clId="Web-{62882B2C-F1EB-610A-D67F-612D9E7C4AE5}" dt="2021-07-12T14:03:03.384" v="70" actId="14100"/>
          <ac:spMkLst>
            <pc:docMk/>
            <pc:sldMk cId="1485775701" sldId="269"/>
            <ac:spMk id="2" creationId="{C4333B7C-9184-4C84-9FAC-E24EF7EBF907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04:13.120" v="79" actId="14100"/>
          <ac:spMkLst>
            <pc:docMk/>
            <pc:sldMk cId="1485775701" sldId="269"/>
            <ac:spMk id="3" creationId="{D8512290-BB8D-45FE-BA4D-5F5574549763}"/>
          </ac:spMkLst>
        </pc:spChg>
        <pc:picChg chg="add del mod">
          <ac:chgData name="Marcia Soares da Cunha" userId="S::marcia.soares@defesa.gov.br::7decc2ca-c34c-4a6c-b9c3-15f4ec186149" providerId="AD" clId="Web-{62882B2C-F1EB-610A-D67F-612D9E7C4AE5}" dt="2021-07-12T14:03:26.979" v="75"/>
          <ac:picMkLst>
            <pc:docMk/>
            <pc:sldMk cId="1485775701" sldId="269"/>
            <ac:picMk id="4" creationId="{0E96DC3C-23F8-4552-829B-4BCF7E8F8CDC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03:58.417" v="78" actId="14100"/>
          <ac:picMkLst>
            <pc:docMk/>
            <pc:sldMk cId="1485775701" sldId="269"/>
            <ac:picMk id="5" creationId="{57E78750-7766-4A5A-BA12-F9219DD0D77A}"/>
          </ac:picMkLst>
        </pc:picChg>
      </pc:sldChg>
      <pc:sldChg chg="modSp">
        <pc:chgData name="Marcia Soares da Cunha" userId="S::marcia.soares@defesa.gov.br::7decc2ca-c34c-4a6c-b9c3-15f4ec186149" providerId="AD" clId="Web-{62882B2C-F1EB-610A-D67F-612D9E7C4AE5}" dt="2021-07-12T13:56:21.266" v="38" actId="20577"/>
        <pc:sldMkLst>
          <pc:docMk/>
          <pc:sldMk cId="3645355723" sldId="648"/>
        </pc:sldMkLst>
        <pc:spChg chg="mod">
          <ac:chgData name="Marcia Soares da Cunha" userId="S::marcia.soares@defesa.gov.br::7decc2ca-c34c-4a6c-b9c3-15f4ec186149" providerId="AD" clId="Web-{62882B2C-F1EB-610A-D67F-612D9E7C4AE5}" dt="2021-07-12T13:56:21.266" v="38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addSp delSp modSp">
        <pc:chgData name="Marcia Soares da Cunha" userId="S::marcia.soares@defesa.gov.br::7decc2ca-c34c-4a6c-b9c3-15f4ec186149" providerId="AD" clId="Web-{62882B2C-F1EB-610A-D67F-612D9E7C4AE5}" dt="2021-07-12T14:36:29.350" v="142"/>
        <pc:sldMkLst>
          <pc:docMk/>
          <pc:sldMk cId="3328448923" sldId="709"/>
        </pc:sldMkLst>
        <pc:picChg chg="add mod">
          <ac:chgData name="Marcia Soares da Cunha" userId="S::marcia.soares@defesa.gov.br::7decc2ca-c34c-4a6c-b9c3-15f4ec186149" providerId="AD" clId="Web-{62882B2C-F1EB-610A-D67F-612D9E7C4AE5}" dt="2021-07-12T14:31:33.250" v="132" actId="14100"/>
          <ac:picMkLst>
            <pc:docMk/>
            <pc:sldMk cId="3328448923" sldId="709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2:56.924" v="135"/>
          <ac:picMkLst>
            <pc:docMk/>
            <pc:sldMk cId="3328448923" sldId="709"/>
            <ac:picMk id="3" creationId="{DF8E2C36-E4A6-4451-A6D1-CC49747CD4CD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6:29.350" v="142"/>
          <ac:picMkLst>
            <pc:docMk/>
            <pc:sldMk cId="3328448923" sldId="709"/>
            <ac:picMk id="4" creationId="{855E97F9-A111-48D5-A783-580E39B31FCA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30:36.936" v="129" actId="20577"/>
        <pc:sldMkLst>
          <pc:docMk/>
          <pc:sldMk cId="2164343623" sldId="730"/>
        </pc:sldMkLst>
        <pc:spChg chg="add mod">
          <ac:chgData name="Marcia Soares da Cunha" userId="S::marcia.soares@defesa.gov.br::7decc2ca-c34c-4a6c-b9c3-15f4ec186149" providerId="AD" clId="Web-{62882B2C-F1EB-610A-D67F-612D9E7C4AE5}" dt="2021-07-12T14:30:19.436" v="117" actId="1076"/>
          <ac:spMkLst>
            <pc:docMk/>
            <pc:sldMk cId="2164343623" sldId="730"/>
            <ac:spMk id="2" creationId="{963A133D-64C6-456D-AF19-AB79B15C2E1B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30:36.936" v="129" actId="20577"/>
          <ac:spMkLst>
            <pc:docMk/>
            <pc:sldMk cId="2164343623" sldId="730"/>
            <ac:spMk id="5" creationId="{8E386391-347D-4066-8F05-1A9E269D6758}"/>
          </ac:spMkLst>
        </pc:spChg>
        <pc:picChg chg="add mod">
          <ac:chgData name="Marcia Soares da Cunha" userId="S::marcia.soares@defesa.gov.br::7decc2ca-c34c-4a6c-b9c3-15f4ec186149" providerId="AD" clId="Web-{62882B2C-F1EB-610A-D67F-612D9E7C4AE5}" dt="2021-07-12T14:30:22.389" v="118" actId="1076"/>
          <ac:picMkLst>
            <pc:docMk/>
            <pc:sldMk cId="2164343623" sldId="730"/>
            <ac:picMk id="3" creationId="{EAFA7386-8A32-4200-A850-1FB5716E2473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0:25.889" v="120"/>
          <ac:picMkLst>
            <pc:docMk/>
            <pc:sldMk cId="2164343623" sldId="730"/>
            <ac:picMk id="4" creationId="{12CC674E-EF2D-43F4-BD63-8766F21337FC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20:15.485" v="102" actId="1076"/>
        <pc:sldMkLst>
          <pc:docMk/>
          <pc:sldMk cId="3885462232" sldId="731"/>
        </pc:sldMkLst>
        <pc:picChg chg="add mod">
          <ac:chgData name="Marcia Soares da Cunha" userId="S::marcia.soares@defesa.gov.br::7decc2ca-c34c-4a6c-b9c3-15f4ec186149" providerId="AD" clId="Web-{62882B2C-F1EB-610A-D67F-612D9E7C4AE5}" dt="2021-07-12T14:19:00.890" v="86" actId="1076"/>
          <ac:picMkLst>
            <pc:docMk/>
            <pc:sldMk cId="3885462232" sldId="731"/>
            <ac:picMk id="2" creationId="{0C5B6000-E025-4A68-8B05-19B9FE45B268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04.499" v="88" actId="1076"/>
          <ac:picMkLst>
            <pc:docMk/>
            <pc:sldMk cId="3885462232" sldId="731"/>
            <ac:picMk id="3" creationId="{01A87272-68E4-4B33-9E1C-118A7AEF88D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20:02.813" v="100"/>
          <ac:picMkLst>
            <pc:docMk/>
            <pc:sldMk cId="3885462232" sldId="731"/>
            <ac:picMk id="4" creationId="{2E835DD3-49BA-4725-AFD8-150126C9FBE9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23.984" v="92" actId="1076"/>
          <ac:picMkLst>
            <pc:docMk/>
            <pc:sldMk cId="3885462232" sldId="731"/>
            <ac:picMk id="5" creationId="{B31DAD33-CC90-42C9-B416-78F413BF3BEE}"/>
          </ac:picMkLst>
        </pc:picChg>
        <pc:picChg chg="add mod ord">
          <ac:chgData name="Marcia Soares da Cunha" userId="S::marcia.soares@defesa.gov.br::7decc2ca-c34c-4a6c-b9c3-15f4ec186149" providerId="AD" clId="Web-{62882B2C-F1EB-610A-D67F-612D9E7C4AE5}" dt="2021-07-12T14:19:38" v="95"/>
          <ac:picMkLst>
            <pc:docMk/>
            <pc:sldMk cId="3885462232" sldId="731"/>
            <ac:picMk id="6" creationId="{77327B67-E8A1-4BA8-8518-ADC7C8A59460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0.563" v="97" actId="1076"/>
          <ac:picMkLst>
            <pc:docMk/>
            <pc:sldMk cId="3885462232" sldId="731"/>
            <ac:picMk id="7" creationId="{EEB43E1B-858A-4865-8932-5F4873C582C5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9.766" v="99" actId="1076"/>
          <ac:picMkLst>
            <pc:docMk/>
            <pc:sldMk cId="3885462232" sldId="731"/>
            <ac:picMk id="8" creationId="{1B9383DE-8C68-4084-9DA7-966F9CBD6B9F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20:15.485" v="102" actId="1076"/>
          <ac:picMkLst>
            <pc:docMk/>
            <pc:sldMk cId="3885462232" sldId="731"/>
            <ac:picMk id="9" creationId="{81382E73-A2FB-4BBE-94B5-286147D1B6ED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43:27.985" v="337" actId="1076"/>
        <pc:sldMkLst>
          <pc:docMk/>
          <pc:sldMk cId="2142905581" sldId="733"/>
        </pc:sldMkLst>
        <pc:graphicFrameChg chg="add mod modGraphic">
          <ac:chgData name="Marcia Soares da Cunha" userId="S::marcia.soares@defesa.gov.br::7decc2ca-c34c-4a6c-b9c3-15f4ec186149" providerId="AD" clId="Web-{62882B2C-F1EB-610A-D67F-612D9E7C4AE5}" dt="2021-07-12T14:43:27.985" v="337" actId="1076"/>
          <ac:graphicFrameMkLst>
            <pc:docMk/>
            <pc:sldMk cId="2142905581" sldId="733"/>
            <ac:graphicFrameMk id="5" creationId="{4B8C865A-C062-4E81-BCB9-21AC7789EAC4}"/>
          </ac:graphicFrameMkLst>
        </pc:graphicFrameChg>
        <pc:picChg chg="del">
          <ac:chgData name="Marcia Soares da Cunha" userId="S::marcia.soares@defesa.gov.br::7decc2ca-c34c-4a6c-b9c3-15f4ec186149" providerId="AD" clId="Web-{62882B2C-F1EB-610A-D67F-612D9E7C4AE5}" dt="2021-07-12T14:37:14.055" v="144"/>
          <ac:picMkLst>
            <pc:docMk/>
            <pc:sldMk cId="2142905581" sldId="733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8:07.337" v="150"/>
          <ac:picMkLst>
            <pc:docMk/>
            <pc:sldMk cId="2142905581" sldId="733"/>
            <ac:picMk id="3" creationId="{1AA55DB7-1896-42DF-88B0-3825AB0A7341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43:19.438" v="335" actId="1076"/>
          <ac:picMkLst>
            <pc:docMk/>
            <pc:sldMk cId="2142905581" sldId="733"/>
            <ac:picMk id="6" creationId="{2028991D-F4FA-44C9-A439-F7D2DAE45B1A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54:27.889" v="523" actId="1076"/>
        <pc:sldMkLst>
          <pc:docMk/>
          <pc:sldMk cId="4207370532" sldId="735"/>
        </pc:sldMkLst>
        <pc:spChg chg="add mod">
          <ac:chgData name="Marcia Soares da Cunha" userId="S::marcia.soares@defesa.gov.br::7decc2ca-c34c-4a6c-b9c3-15f4ec186149" providerId="AD" clId="Web-{62882B2C-F1EB-610A-D67F-612D9E7C4AE5}" dt="2021-07-12T14:54:25.546" v="522" actId="20577"/>
          <ac:spMkLst>
            <pc:docMk/>
            <pc:sldMk cId="4207370532" sldId="735"/>
            <ac:spMk id="3" creationId="{6D178CD0-89DF-4C3B-BBBC-9DF140C8A818}"/>
          </ac:spMkLst>
        </pc:spChg>
        <pc:graphicFrameChg chg="del">
          <ac:chgData name="Marcia Soares da Cunha" userId="S::marcia.soares@defesa.gov.br::7decc2ca-c34c-4a6c-b9c3-15f4ec186149" providerId="AD" clId="Web-{62882B2C-F1EB-610A-D67F-612D9E7C4AE5}" dt="2021-07-12T14:47:24.693" v="340"/>
          <ac:graphicFrameMkLst>
            <pc:docMk/>
            <pc:sldMk cId="4207370532" sldId="735"/>
            <ac:graphicFrameMk id="5" creationId="{4B8C865A-C062-4E81-BCB9-21AC7789EAC4}"/>
          </ac:graphicFrameMkLst>
        </pc:graphicFrameChg>
        <pc:picChg chg="add mod">
          <ac:chgData name="Marcia Soares da Cunha" userId="S::marcia.soares@defesa.gov.br::7decc2ca-c34c-4a6c-b9c3-15f4ec186149" providerId="AD" clId="Web-{62882B2C-F1EB-610A-D67F-612D9E7C4AE5}" dt="2021-07-12T14:54:27.889" v="523" actId="1076"/>
          <ac:picMkLst>
            <pc:docMk/>
            <pc:sldMk cId="4207370532" sldId="735"/>
            <ac:picMk id="2" creationId="{86D3D342-057C-40DF-A7B1-CC2B608FF59D}"/>
          </ac:picMkLst>
        </pc:picChg>
        <pc:picChg chg="del">
          <ac:chgData name="Marcia Soares da Cunha" userId="S::marcia.soares@defesa.gov.br::7decc2ca-c34c-4a6c-b9c3-15f4ec186149" providerId="AD" clId="Web-{62882B2C-F1EB-610A-D67F-612D9E7C4AE5}" dt="2021-07-12T14:47:23.365" v="339"/>
          <ac:picMkLst>
            <pc:docMk/>
            <pc:sldMk cId="4207370532" sldId="735"/>
            <ac:picMk id="6" creationId="{2028991D-F4FA-44C9-A439-F7D2DAE45B1A}"/>
          </ac:picMkLst>
        </pc:picChg>
      </pc:sldChg>
    </pc:docChg>
  </pc:docChgLst>
  <pc:docChgLst>
    <pc:chgData name="Luiz Alexandre Rodrigues Silva" userId="d53eccb4-ea09-41dd-b86c-65a5d070bd9b" providerId="ADAL" clId="{E56B5C9D-D4E2-428A-8058-B86E4F767CCD}"/>
    <pc:docChg chg="undo custSel addSld delSld modSld sldOrd">
      <pc:chgData name="Luiz Alexandre Rodrigues Silva" userId="d53eccb4-ea09-41dd-b86c-65a5d070bd9b" providerId="ADAL" clId="{E56B5C9D-D4E2-428A-8058-B86E4F767CCD}" dt="2021-07-12T15:54:31.423" v="1933" actId="47"/>
      <pc:docMkLst>
        <pc:docMk/>
      </pc:docMkLst>
      <pc:sldChg chg="addSp delSp modSp del mod">
        <pc:chgData name="Luiz Alexandre Rodrigues Silva" userId="d53eccb4-ea09-41dd-b86c-65a5d070bd9b" providerId="ADAL" clId="{E56B5C9D-D4E2-428A-8058-B86E4F767CCD}" dt="2021-07-12T15:54:26.260" v="1929" actId="47"/>
        <pc:sldMkLst>
          <pc:docMk/>
          <pc:sldMk cId="0" sldId="267"/>
        </pc:sldMkLst>
        <pc:spChg chg="add del mod">
          <ac:chgData name="Luiz Alexandre Rodrigues Silva" userId="d53eccb4-ea09-41dd-b86c-65a5d070bd9b" providerId="ADAL" clId="{E56B5C9D-D4E2-428A-8058-B86E4F767CCD}" dt="2021-07-12T14:06:45.548" v="1214" actId="478"/>
          <ac:spMkLst>
            <pc:docMk/>
            <pc:sldMk cId="0" sldId="267"/>
            <ac:spMk id="5" creationId="{3FB3E8DC-AD5E-49EC-96D8-E1AC1D4B6AF7}"/>
          </ac:spMkLst>
        </pc:spChg>
        <pc:spChg chg="add del mod">
          <ac:chgData name="Luiz Alexandre Rodrigues Silva" userId="d53eccb4-ea09-41dd-b86c-65a5d070bd9b" providerId="ADAL" clId="{E56B5C9D-D4E2-428A-8058-B86E4F767CCD}" dt="2021-07-12T14:06:47.284" v="1215" actId="478"/>
          <ac:spMkLst>
            <pc:docMk/>
            <pc:sldMk cId="0" sldId="267"/>
            <ac:spMk id="6" creationId="{C84097C8-7911-42D6-ADFB-914CCB1F9893}"/>
          </ac:spMkLst>
        </pc:spChg>
        <pc:spChg chg="add mod">
          <ac:chgData name="Luiz Alexandre Rodrigues Silva" userId="d53eccb4-ea09-41dd-b86c-65a5d070bd9b" providerId="ADAL" clId="{E56B5C9D-D4E2-428A-8058-B86E4F767CCD}" dt="2021-07-12T14:29:23.458" v="1650" actId="20577"/>
          <ac:spMkLst>
            <pc:docMk/>
            <pc:sldMk cId="0" sldId="267"/>
            <ac:spMk id="10" creationId="{6D0605F0-5722-4BE3-B718-5F938C6F8C8A}"/>
          </ac:spMkLst>
        </pc:spChg>
        <pc:spChg chg="add del mod">
          <ac:chgData name="Luiz Alexandre Rodrigues Silva" userId="d53eccb4-ea09-41dd-b86c-65a5d070bd9b" providerId="ADAL" clId="{E56B5C9D-D4E2-428A-8058-B86E4F767CCD}" dt="2021-07-12T14:26:50.073" v="1543" actId="478"/>
          <ac:spMkLst>
            <pc:docMk/>
            <pc:sldMk cId="0" sldId="267"/>
            <ac:spMk id="13" creationId="{A31C3146-4D1D-4D8D-8077-C9D9C2F07203}"/>
          </ac:spMkLst>
        </pc:spChg>
        <pc:spChg chg="add mod">
          <ac:chgData name="Luiz Alexandre Rodrigues Silva" userId="d53eccb4-ea09-41dd-b86c-65a5d070bd9b" providerId="ADAL" clId="{E56B5C9D-D4E2-428A-8058-B86E4F767CCD}" dt="2021-07-12T14:27:08.778" v="1545" actId="1076"/>
          <ac:spMkLst>
            <pc:docMk/>
            <pc:sldMk cId="0" sldId="267"/>
            <ac:spMk id="15" creationId="{13102FC9-C650-48C8-A284-C3B7C7C1658B}"/>
          </ac:spMkLst>
        </pc:spChg>
        <pc:picChg chg="add del">
          <ac:chgData name="Luiz Alexandre Rodrigues Silva" userId="d53eccb4-ea09-41dd-b86c-65a5d070bd9b" providerId="ADAL" clId="{E56B5C9D-D4E2-428A-8058-B86E4F767CCD}" dt="2021-07-12T14:06:41.970" v="1212" actId="478"/>
          <ac:picMkLst>
            <pc:docMk/>
            <pc:sldMk cId="0" sldId="267"/>
            <ac:picMk id="3" creationId="{AB2E7304-1B95-419A-9A54-E4B1AAAE5E0B}"/>
          </ac:picMkLst>
        </pc:picChg>
        <pc:picChg chg="add del mod">
          <ac:chgData name="Luiz Alexandre Rodrigues Silva" userId="d53eccb4-ea09-41dd-b86c-65a5d070bd9b" providerId="ADAL" clId="{E56B5C9D-D4E2-428A-8058-B86E4F767CCD}" dt="2021-07-12T14:26:47.713" v="1542" actId="478"/>
          <ac:picMkLst>
            <pc:docMk/>
            <pc:sldMk cId="0" sldId="267"/>
            <ac:picMk id="12" creationId="{B2736C4A-0112-4069-A297-6ED48966A603}"/>
          </ac:picMkLst>
        </pc:picChg>
        <pc:picChg chg="add mod">
          <ac:chgData name="Luiz Alexandre Rodrigues Silva" userId="d53eccb4-ea09-41dd-b86c-65a5d070bd9b" providerId="ADAL" clId="{E56B5C9D-D4E2-428A-8058-B86E4F767CCD}" dt="2021-07-12T14:27:08.778" v="1545" actId="1076"/>
          <ac:picMkLst>
            <pc:docMk/>
            <pc:sldMk cId="0" sldId="267"/>
            <ac:picMk id="14" creationId="{1C4938B7-9195-402C-880C-2FA56C3BB99F}"/>
          </ac:picMkLst>
        </pc:picChg>
        <pc:picChg chg="add mod">
          <ac:chgData name="Luiz Alexandre Rodrigues Silva" userId="d53eccb4-ea09-41dd-b86c-65a5d070bd9b" providerId="ADAL" clId="{E56B5C9D-D4E2-428A-8058-B86E4F767CCD}" dt="2021-07-12T14:27:16.290" v="1547" actId="1076"/>
          <ac:picMkLst>
            <pc:docMk/>
            <pc:sldMk cId="0" sldId="267"/>
            <ac:picMk id="16" creationId="{64AF8A50-29BD-4F8C-816A-77F91A8A1AA6}"/>
          </ac:picMkLst>
        </pc:picChg>
      </pc:sldChg>
      <pc:sldChg chg="modSp add del mod">
        <pc:chgData name="Luiz Alexandre Rodrigues Silva" userId="d53eccb4-ea09-41dd-b86c-65a5d070bd9b" providerId="ADAL" clId="{E56B5C9D-D4E2-428A-8058-B86E4F767CCD}" dt="2021-07-12T14:27:30.352" v="1548" actId="47"/>
        <pc:sldMkLst>
          <pc:docMk/>
          <pc:sldMk cId="1679378062" sldId="725"/>
        </pc:sldMkLst>
        <pc:spChg chg="mod">
          <ac:chgData name="Luiz Alexandre Rodrigues Silva" userId="d53eccb4-ea09-41dd-b86c-65a5d070bd9b" providerId="ADAL" clId="{E56B5C9D-D4E2-428A-8058-B86E4F767CCD}" dt="2021-07-12T14:18:07.859" v="1364" actId="20577"/>
          <ac:spMkLst>
            <pc:docMk/>
            <pc:sldMk cId="1679378062" sldId="725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3:46:29.395" v="327" actId="20577"/>
          <ac:spMkLst>
            <pc:docMk/>
            <pc:sldMk cId="1679378062" sldId="725"/>
            <ac:spMk id="11" creationId="{00000000-0000-0000-0000-000000000000}"/>
          </ac:spMkLst>
        </pc:spChg>
      </pc:sldChg>
      <pc:sldChg chg="addSp delSp modSp add del mod">
        <pc:chgData name="Luiz Alexandre Rodrigues Silva" userId="d53eccb4-ea09-41dd-b86c-65a5d070bd9b" providerId="ADAL" clId="{E56B5C9D-D4E2-428A-8058-B86E4F767CCD}" dt="2021-07-12T15:54:29.932" v="1932" actId="47"/>
        <pc:sldMkLst>
          <pc:docMk/>
          <pc:sldMk cId="3791539565" sldId="727"/>
        </pc:sldMkLst>
        <pc:spChg chg="add mod">
          <ac:chgData name="Luiz Alexandre Rodrigues Silva" userId="d53eccb4-ea09-41dd-b86c-65a5d070bd9b" providerId="ADAL" clId="{E56B5C9D-D4E2-428A-8058-B86E4F767CCD}" dt="2021-07-12T14:34:09.851" v="1740" actId="1076"/>
          <ac:spMkLst>
            <pc:docMk/>
            <pc:sldMk cId="3791539565" sldId="727"/>
            <ac:spMk id="3" creationId="{46D0F045-22D3-429D-8108-643965532750}"/>
          </ac:spMkLst>
        </pc:spChg>
        <pc:spChg chg="add del mod">
          <ac:chgData name="Luiz Alexandre Rodrigues Silva" userId="d53eccb4-ea09-41dd-b86c-65a5d070bd9b" providerId="ADAL" clId="{E56B5C9D-D4E2-428A-8058-B86E4F767CCD}" dt="2021-07-12T14:35:48.073" v="1868" actId="478"/>
          <ac:spMkLst>
            <pc:docMk/>
            <pc:sldMk cId="3791539565" sldId="727"/>
            <ac:spMk id="4" creationId="{F2E6FE33-03A0-4961-85B7-AE434625652A}"/>
          </ac:spMkLst>
        </pc:spChg>
        <pc:spChg chg="mod">
          <ac:chgData name="Luiz Alexandre Rodrigues Silva" userId="d53eccb4-ea09-41dd-b86c-65a5d070bd9b" providerId="ADAL" clId="{E56B5C9D-D4E2-428A-8058-B86E4F767CCD}" dt="2021-07-12T14:18:25.171" v="1382" actId="20577"/>
          <ac:spMkLst>
            <pc:docMk/>
            <pc:sldMk cId="3791539565" sldId="727"/>
            <ac:spMk id="8" creationId="{00000000-0000-0000-0000-000000000000}"/>
          </ac:spMkLst>
        </pc:spChg>
        <pc:spChg chg="add del mod">
          <ac:chgData name="Luiz Alexandre Rodrigues Silva" userId="d53eccb4-ea09-41dd-b86c-65a5d070bd9b" providerId="ADAL" clId="{E56B5C9D-D4E2-428A-8058-B86E4F767CCD}" dt="2021-07-12T14:35:50.529" v="1869" actId="478"/>
          <ac:spMkLst>
            <pc:docMk/>
            <pc:sldMk cId="3791539565" sldId="727"/>
            <ac:spMk id="9" creationId="{34102C61-9217-4D53-B395-7EAFB5224890}"/>
          </ac:spMkLst>
        </pc:spChg>
        <pc:spChg chg="add del mod">
          <ac:chgData name="Luiz Alexandre Rodrigues Silva" userId="d53eccb4-ea09-41dd-b86c-65a5d070bd9b" providerId="ADAL" clId="{E56B5C9D-D4E2-428A-8058-B86E4F767CCD}" dt="2021-07-12T14:35:55.705" v="1871" actId="478"/>
          <ac:spMkLst>
            <pc:docMk/>
            <pc:sldMk cId="3791539565" sldId="727"/>
            <ac:spMk id="10" creationId="{38FC94CE-EE1C-4DEF-9364-9770364FA24C}"/>
          </ac:spMkLst>
        </pc:spChg>
        <pc:picChg chg="del">
          <ac:chgData name="Luiz Alexandre Rodrigues Silva" userId="d53eccb4-ea09-41dd-b86c-65a5d070bd9b" providerId="ADAL" clId="{E56B5C9D-D4E2-428A-8058-B86E4F767CCD}" dt="2021-07-12T14:33:55.601" v="1733" actId="478"/>
          <ac:picMkLst>
            <pc:docMk/>
            <pc:sldMk cId="3791539565" sldId="727"/>
            <ac:picMk id="2" creationId="{00000000-0000-0000-0000-000000000000}"/>
          </ac:picMkLst>
        </pc:picChg>
        <pc:picChg chg="add mod">
          <ac:chgData name="Luiz Alexandre Rodrigues Silva" userId="d53eccb4-ea09-41dd-b86c-65a5d070bd9b" providerId="ADAL" clId="{E56B5C9D-D4E2-428A-8058-B86E4F767CCD}" dt="2021-07-12T14:35:57.839" v="1872" actId="1076"/>
          <ac:picMkLst>
            <pc:docMk/>
            <pc:sldMk cId="3791539565" sldId="727"/>
            <ac:picMk id="11" creationId="{92A65317-3403-4981-9107-29307AE9B06F}"/>
          </ac:picMkLst>
        </pc:picChg>
        <pc:picChg chg="add mod">
          <ac:chgData name="Luiz Alexandre Rodrigues Silva" userId="d53eccb4-ea09-41dd-b86c-65a5d070bd9b" providerId="ADAL" clId="{E56B5C9D-D4E2-428A-8058-B86E4F767CCD}" dt="2021-07-12T14:37:04.376" v="1884" actId="14100"/>
          <ac:picMkLst>
            <pc:docMk/>
            <pc:sldMk cId="3791539565" sldId="727"/>
            <ac:picMk id="13" creationId="{B4AD6308-CF96-4378-AF13-83F14EEE9558}"/>
          </ac:picMkLst>
        </pc:picChg>
        <pc:picChg chg="add del mod">
          <ac:chgData name="Luiz Alexandre Rodrigues Silva" userId="d53eccb4-ea09-41dd-b86c-65a5d070bd9b" providerId="ADAL" clId="{E56B5C9D-D4E2-428A-8058-B86E4F767CCD}" dt="2021-07-12T14:37:36.337" v="1888" actId="478"/>
          <ac:picMkLst>
            <pc:docMk/>
            <pc:sldMk cId="3791539565" sldId="727"/>
            <ac:picMk id="15" creationId="{0E310DC4-7D69-40EA-B61B-0A7EE5BA8C6D}"/>
          </ac:picMkLst>
        </pc:picChg>
        <pc:picChg chg="add mod">
          <ac:chgData name="Luiz Alexandre Rodrigues Silva" userId="d53eccb4-ea09-41dd-b86c-65a5d070bd9b" providerId="ADAL" clId="{E56B5C9D-D4E2-428A-8058-B86E4F767CCD}" dt="2021-07-12T14:37:48.594" v="1894" actId="1038"/>
          <ac:picMkLst>
            <pc:docMk/>
            <pc:sldMk cId="3791539565" sldId="727"/>
            <ac:picMk id="17" creationId="{CE1EA5FF-6B6D-4AA0-A883-87157002F3F9}"/>
          </ac:picMkLst>
        </pc:picChg>
        <pc:cxnChg chg="del">
          <ac:chgData name="Luiz Alexandre Rodrigues Silva" userId="d53eccb4-ea09-41dd-b86c-65a5d070bd9b" providerId="ADAL" clId="{E56B5C9D-D4E2-428A-8058-B86E4F767CCD}" dt="2021-07-12T14:37:08.530" v="1885" actId="478"/>
          <ac:cxnSpMkLst>
            <pc:docMk/>
            <pc:sldMk cId="3791539565" sldId="727"/>
            <ac:cxnSpMk id="5" creationId="{00000000-0000-0000-0000-000000000000}"/>
          </ac:cxnSpMkLst>
        </pc:cxnChg>
      </pc:sldChg>
      <pc:sldChg chg="addSp modSp add del mod">
        <pc:chgData name="Luiz Alexandre Rodrigues Silva" userId="d53eccb4-ea09-41dd-b86c-65a5d070bd9b" providerId="ADAL" clId="{E56B5C9D-D4E2-428A-8058-B86E4F767CCD}" dt="2021-07-12T15:54:27.708" v="1930" actId="47"/>
        <pc:sldMkLst>
          <pc:docMk/>
          <pc:sldMk cId="1875259297" sldId="728"/>
        </pc:sldMkLst>
        <pc:spChg chg="add mod">
          <ac:chgData name="Luiz Alexandre Rodrigues Silva" userId="d53eccb4-ea09-41dd-b86c-65a5d070bd9b" providerId="ADAL" clId="{E56B5C9D-D4E2-428A-8058-B86E4F767CCD}" dt="2021-07-12T14:30:22.453" v="1722" actId="1076"/>
          <ac:spMkLst>
            <pc:docMk/>
            <pc:sldMk cId="1875259297" sldId="728"/>
            <ac:spMk id="2" creationId="{58013672-008F-4B35-925B-D7B7F3409F02}"/>
          </ac:spMkLst>
        </pc:spChg>
        <pc:spChg chg="mod">
          <ac:chgData name="Luiz Alexandre Rodrigues Silva" userId="d53eccb4-ea09-41dd-b86c-65a5d070bd9b" providerId="ADAL" clId="{E56B5C9D-D4E2-428A-8058-B86E4F767CCD}" dt="2021-07-12T14:18:14.468" v="1370" actId="20577"/>
          <ac:spMkLst>
            <pc:docMk/>
            <pc:sldMk cId="1875259297" sldId="728"/>
            <ac:spMk id="8" creationId="{00000000-0000-0000-0000-000000000000}"/>
          </ac:spMkLst>
        </pc:spChg>
        <pc:picChg chg="mod">
          <ac:chgData name="Luiz Alexandre Rodrigues Silva" userId="d53eccb4-ea09-41dd-b86c-65a5d070bd9b" providerId="ADAL" clId="{E56B5C9D-D4E2-428A-8058-B86E4F767CCD}" dt="2021-07-12T14:29:31.537" v="1651" actId="1076"/>
          <ac:picMkLst>
            <pc:docMk/>
            <pc:sldMk cId="1875259297" sldId="728"/>
            <ac:picMk id="6" creationId="{00000000-0000-0000-0000-000000000000}"/>
          </ac:picMkLst>
        </pc:picChg>
      </pc:sldChg>
      <pc:sldChg chg="addSp delSp modSp add del mod delAnim">
        <pc:chgData name="Luiz Alexandre Rodrigues Silva" userId="d53eccb4-ea09-41dd-b86c-65a5d070bd9b" providerId="ADAL" clId="{E56B5C9D-D4E2-428A-8058-B86E4F767CCD}" dt="2021-07-12T15:54:28.541" v="1931" actId="47"/>
        <pc:sldMkLst>
          <pc:docMk/>
          <pc:sldMk cId="1046339643" sldId="729"/>
        </pc:sldMkLst>
        <pc:spChg chg="mod">
          <ac:chgData name="Luiz Alexandre Rodrigues Silva" userId="d53eccb4-ea09-41dd-b86c-65a5d070bd9b" providerId="ADAL" clId="{E56B5C9D-D4E2-428A-8058-B86E4F767CCD}" dt="2021-07-12T14:18:18.441" v="1376" actId="20577"/>
          <ac:spMkLst>
            <pc:docMk/>
            <pc:sldMk cId="1046339643" sldId="729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4:32:42.028" v="1732" actId="1076"/>
          <ac:spMkLst>
            <pc:docMk/>
            <pc:sldMk cId="1046339643" sldId="729"/>
            <ac:spMk id="10" creationId="{00000000-0000-0000-0000-000000000000}"/>
          </ac:spMkLst>
        </pc:spChg>
        <pc:picChg chg="add mod">
          <ac:chgData name="Luiz Alexandre Rodrigues Silva" userId="d53eccb4-ea09-41dd-b86c-65a5d070bd9b" providerId="ADAL" clId="{E56B5C9D-D4E2-428A-8058-B86E4F767CCD}" dt="2021-07-12T14:32:32.782" v="1731" actId="1076"/>
          <ac:picMkLst>
            <pc:docMk/>
            <pc:sldMk cId="1046339643" sldId="729"/>
            <ac:picMk id="3" creationId="{DB079A59-9079-45CC-A4CF-BDB2E1C368C6}"/>
          </ac:picMkLst>
        </pc:picChg>
        <pc:picChg chg="mod">
          <ac:chgData name="Luiz Alexandre Rodrigues Silva" userId="d53eccb4-ea09-41dd-b86c-65a5d070bd9b" providerId="ADAL" clId="{E56B5C9D-D4E2-428A-8058-B86E4F767CCD}" dt="2021-07-12T14:32:13.774" v="1728" actId="1076"/>
          <ac:picMkLst>
            <pc:docMk/>
            <pc:sldMk cId="1046339643" sldId="729"/>
            <ac:picMk id="4" creationId="{00000000-0000-0000-0000-000000000000}"/>
          </ac:picMkLst>
        </pc:picChg>
        <pc:picChg chg="del">
          <ac:chgData name="Luiz Alexandre Rodrigues Silva" userId="d53eccb4-ea09-41dd-b86c-65a5d070bd9b" providerId="ADAL" clId="{E56B5C9D-D4E2-428A-8058-B86E4F767CCD}" dt="2021-07-12T14:31:18.915" v="1723" actId="478"/>
          <ac:picMkLst>
            <pc:docMk/>
            <pc:sldMk cId="1046339643" sldId="729"/>
            <ac:picMk id="11" creationId="{00000000-0000-0000-0000-000000000000}"/>
          </ac:picMkLst>
        </pc:picChg>
      </pc:sldChg>
      <pc:sldChg chg="addSp delSp modSp add del mod ord">
        <pc:chgData name="Luiz Alexandre Rodrigues Silva" userId="d53eccb4-ea09-41dd-b86c-65a5d070bd9b" providerId="ADAL" clId="{E56B5C9D-D4E2-428A-8058-B86E4F767CCD}" dt="2021-07-12T15:54:25.057" v="1928" actId="47"/>
        <pc:sldMkLst>
          <pc:docMk/>
          <pc:sldMk cId="1304570570" sldId="732"/>
        </pc:sldMkLst>
        <pc:spChg chg="mod">
          <ac:chgData name="Luiz Alexandre Rodrigues Silva" userId="d53eccb4-ea09-41dd-b86c-65a5d070bd9b" providerId="ADAL" clId="{E56B5C9D-D4E2-428A-8058-B86E4F767CCD}" dt="2021-07-12T14:17:50.562" v="1358" actId="20577"/>
          <ac:spMkLst>
            <pc:docMk/>
            <pc:sldMk cId="1304570570" sldId="732"/>
            <ac:spMk id="5" creationId="{3FB3E8DC-AD5E-49EC-96D8-E1AC1D4B6AF7}"/>
          </ac:spMkLst>
        </pc:spChg>
        <pc:spChg chg="add mod">
          <ac:chgData name="Luiz Alexandre Rodrigues Silva" userId="d53eccb4-ea09-41dd-b86c-65a5d070bd9b" providerId="ADAL" clId="{E56B5C9D-D4E2-428A-8058-B86E4F767CCD}" dt="2021-07-12T14:14:48.926" v="1288" actId="114"/>
          <ac:spMkLst>
            <pc:docMk/>
            <pc:sldMk cId="1304570570" sldId="732"/>
            <ac:spMk id="6" creationId="{C0899E66-EFF1-4CF6-A435-A7F3F4591EF8}"/>
          </ac:spMkLst>
        </pc:spChg>
        <pc:spChg chg="del">
          <ac:chgData name="Luiz Alexandre Rodrigues Silva" userId="d53eccb4-ea09-41dd-b86c-65a5d070bd9b" providerId="ADAL" clId="{E56B5C9D-D4E2-428A-8058-B86E4F767CCD}" dt="2021-07-12T14:06:55.235" v="1218" actId="478"/>
          <ac:spMkLst>
            <pc:docMk/>
            <pc:sldMk cId="1304570570" sldId="732"/>
            <ac:spMk id="10" creationId="{6D0605F0-5722-4BE3-B718-5F938C6F8C8A}"/>
          </ac:spMkLst>
        </pc:spChg>
        <pc:picChg chg="mod">
          <ac:chgData name="Luiz Alexandre Rodrigues Silva" userId="d53eccb4-ea09-41dd-b86c-65a5d070bd9b" providerId="ADAL" clId="{E56B5C9D-D4E2-428A-8058-B86E4F767CCD}" dt="2021-07-12T14:14:23.667" v="1279" actId="1076"/>
          <ac:picMkLst>
            <pc:docMk/>
            <pc:sldMk cId="1304570570" sldId="732"/>
            <ac:picMk id="3" creationId="{AB2E7304-1B95-419A-9A54-E4B1AAAE5E0B}"/>
          </ac:picMkLst>
        </pc:picChg>
        <pc:picChg chg="add mod">
          <ac:chgData name="Luiz Alexandre Rodrigues Silva" userId="d53eccb4-ea09-41dd-b86c-65a5d070bd9b" providerId="ADAL" clId="{E56B5C9D-D4E2-428A-8058-B86E4F767CCD}" dt="2021-07-12T14:14:11.538" v="1276" actId="1036"/>
          <ac:picMkLst>
            <pc:docMk/>
            <pc:sldMk cId="1304570570" sldId="732"/>
            <ac:picMk id="4" creationId="{D2CC1BD1-6A6A-47EF-BCA4-0B003049881D}"/>
          </ac:picMkLst>
        </pc:picChg>
      </pc:sldChg>
      <pc:sldChg chg="addSp delSp modSp add del mod">
        <pc:chgData name="Luiz Alexandre Rodrigues Silva" userId="d53eccb4-ea09-41dd-b86c-65a5d070bd9b" providerId="ADAL" clId="{E56B5C9D-D4E2-428A-8058-B86E4F767CCD}" dt="2021-07-12T15:54:31.423" v="1933" actId="47"/>
        <pc:sldMkLst>
          <pc:docMk/>
          <pc:sldMk cId="3150174674" sldId="734"/>
        </pc:sldMkLst>
        <pc:picChg chg="add mod">
          <ac:chgData name="Luiz Alexandre Rodrigues Silva" userId="d53eccb4-ea09-41dd-b86c-65a5d070bd9b" providerId="ADAL" clId="{E56B5C9D-D4E2-428A-8058-B86E4F767CCD}" dt="2021-07-12T14:38:39.652" v="1902" actId="1076"/>
          <ac:picMkLst>
            <pc:docMk/>
            <pc:sldMk cId="3150174674" sldId="734"/>
            <ac:picMk id="4" creationId="{34B519CF-8CA5-4290-A98A-FCF6F121AE8A}"/>
          </ac:picMkLst>
        </pc:picChg>
        <pc:picChg chg="add mod">
          <ac:chgData name="Luiz Alexandre Rodrigues Silva" userId="d53eccb4-ea09-41dd-b86c-65a5d070bd9b" providerId="ADAL" clId="{E56B5C9D-D4E2-428A-8058-B86E4F767CCD}" dt="2021-07-12T14:39:43.408" v="1926" actId="14100"/>
          <ac:picMkLst>
            <pc:docMk/>
            <pc:sldMk cId="3150174674" sldId="734"/>
            <ac:picMk id="6" creationId="{E0573749-D7B4-4775-AC9F-E2B19325FD9F}"/>
          </ac:picMkLst>
        </pc:picChg>
        <pc:picChg chg="del">
          <ac:chgData name="Luiz Alexandre Rodrigues Silva" userId="d53eccb4-ea09-41dd-b86c-65a5d070bd9b" providerId="ADAL" clId="{E56B5C9D-D4E2-428A-8058-B86E4F767CCD}" dt="2021-07-12T14:38:32.929" v="1899" actId="478"/>
          <ac:picMkLst>
            <pc:docMk/>
            <pc:sldMk cId="3150174674" sldId="734"/>
            <ac:picMk id="11" creationId="{92A65317-3403-4981-9107-29307AE9B06F}"/>
          </ac:picMkLst>
        </pc:picChg>
        <pc:picChg chg="del">
          <ac:chgData name="Luiz Alexandre Rodrigues Silva" userId="d53eccb4-ea09-41dd-b86c-65a5d070bd9b" providerId="ADAL" clId="{E56B5C9D-D4E2-428A-8058-B86E4F767CCD}" dt="2021-07-12T14:38:32.355" v="1898" actId="478"/>
          <ac:picMkLst>
            <pc:docMk/>
            <pc:sldMk cId="3150174674" sldId="734"/>
            <ac:picMk id="13" creationId="{B4AD6308-CF96-4378-AF13-83F14EEE9558}"/>
          </ac:picMkLst>
        </pc:picChg>
        <pc:picChg chg="del mod">
          <ac:chgData name="Luiz Alexandre Rodrigues Silva" userId="d53eccb4-ea09-41dd-b86c-65a5d070bd9b" providerId="ADAL" clId="{E56B5C9D-D4E2-428A-8058-B86E4F767CCD}" dt="2021-07-12T14:38:31.752" v="1897" actId="478"/>
          <ac:picMkLst>
            <pc:docMk/>
            <pc:sldMk cId="3150174674" sldId="734"/>
            <ac:picMk id="17" creationId="{CE1EA5FF-6B6D-4AA0-A883-87157002F3F9}"/>
          </ac:picMkLst>
        </pc:picChg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036839" sldId="736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0" sldId="737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998157376" sldId="738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2025405193" sldId="739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94263271" sldId="740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57110" sldId="741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869419264" sldId="742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853678910" sldId="743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097047711" sldId="744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592967615" sldId="745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233280242" sldId="746"/>
        </pc:sldMkLst>
      </pc:sldChg>
    </pc:docChg>
  </pc:docChgLst>
  <pc:docChgLst>
    <pc:chgData name="Marcia Soares da Cunha" userId="S::marcia.soares@defesa.gov.br::7decc2ca-c34c-4a6c-b9c3-15f4ec186149" providerId="AD" clId="Web-{259E554A-6AC4-4221-9B0A-9EDD76360EA1}"/>
    <pc:docChg chg="addSld modSld">
      <pc:chgData name="Marcia Soares da Cunha" userId="S::marcia.soares@defesa.gov.br::7decc2ca-c34c-4a6c-b9c3-15f4ec186149" providerId="AD" clId="Web-{259E554A-6AC4-4221-9B0A-9EDD76360EA1}" dt="2021-07-12T13:54:31.220" v="6"/>
      <pc:docMkLst>
        <pc:docMk/>
      </pc:docMkLst>
      <pc:sldChg chg="addSp delSp modSp">
        <pc:chgData name="Marcia Soares da Cunha" userId="S::marcia.soares@defesa.gov.br::7decc2ca-c34c-4a6c-b9c3-15f4ec186149" providerId="AD" clId="Web-{259E554A-6AC4-4221-9B0A-9EDD76360EA1}" dt="2021-07-12T13:54:31.220" v="6"/>
        <pc:sldMkLst>
          <pc:docMk/>
          <pc:sldMk cId="1485775701" sldId="269"/>
        </pc:sldMkLst>
        <pc:picChg chg="add del mod">
          <ac:chgData name="Marcia Soares da Cunha" userId="S::marcia.soares@defesa.gov.br::7decc2ca-c34c-4a6c-b9c3-15f4ec186149" providerId="AD" clId="Web-{259E554A-6AC4-4221-9B0A-9EDD76360EA1}" dt="2021-07-12T13:54:17.704" v="4"/>
          <ac:picMkLst>
            <pc:docMk/>
            <pc:sldMk cId="1485775701" sldId="269"/>
            <ac:picMk id="2" creationId="{CAD31167-37C4-4D69-B4A0-769822780C7F}"/>
          </ac:picMkLst>
        </pc:picChg>
        <pc:picChg chg="add del mod">
          <ac:chgData name="Marcia Soares da Cunha" userId="S::marcia.soares@defesa.gov.br::7decc2ca-c34c-4a6c-b9c3-15f4ec186149" providerId="AD" clId="Web-{259E554A-6AC4-4221-9B0A-9EDD76360EA1}" dt="2021-07-12T13:54:31.220" v="6"/>
          <ac:picMkLst>
            <pc:docMk/>
            <pc:sldMk cId="1485775701" sldId="269"/>
            <ac:picMk id="3" creationId="{CAB54A9A-9616-4E83-AAB1-177AB0FF1675}"/>
          </ac:picMkLst>
        </pc:picChg>
      </pc:sldChg>
      <pc:sldChg chg="add replId">
        <pc:chgData name="Marcia Soares da Cunha" userId="S::marcia.soares@defesa.gov.br::7decc2ca-c34c-4a6c-b9c3-15f4ec186149" providerId="AD" clId="Web-{259E554A-6AC4-4221-9B0A-9EDD76360EA1}" dt="2021-07-12T13:43:39.581" v="0"/>
        <pc:sldMkLst>
          <pc:docMk/>
          <pc:sldMk cId="3328448923" sldId="709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45.191" v="1"/>
        <pc:sldMkLst>
          <pc:docMk/>
          <pc:sldMk cId="2164343623" sldId="730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55.004" v="2"/>
        <pc:sldMkLst>
          <pc:docMk/>
          <pc:sldMk cId="3885462232" sldId="73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4T12:35:54.919" idx="4">
    <p:pos x="10" y="10"/>
    <p:text>LEMBRAR de citar o PAC/PGC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gov.br/defesa/pt-br/acesso-a-informacao/dados-abert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aineis.cgu.gov.br/dadosabertos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fesamd.sharepoint.com/:w:/s/GEGOVTI/EUsAfTdF9-1Mp9jXnhqvnwUBTK9ptPAiyfvyA3vAgGoBeQ?e=9RHWOB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efesamd.sharepoint.com/:w:/s/GEGOVTI/EXP9DVYsbNNOnxba0pgPzA0Bl9d5gLXrCULtVmx1-VtakQ?e=wdlhKT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efesamd.sharepoint.com/:w:/s/GEGOVTI/EaxE-f7kAoBPuFfpZRgian0BIYYVfGpp86udpJmxguWZ9Q?e=g57Mf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governodigital/pt-br/sisp/sobre-o-sis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20/Decreto/D10230.htm#art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0"/>
            <a:ext cx="9141420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212257" y="6180197"/>
            <a:ext cx="683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 15h às 17h do dia 15 de julho de 2021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5"/>
            <a:ext cx="9141421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7354" y="2065460"/>
            <a:ext cx="72643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Comitê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 do MD: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Governança Digital no MD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Regimento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CGD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Revisão do PDTIC 2020-2023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Governança em Privacidade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2226693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de Governança Digital no MD.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FB3E8DC-AD5E-49EC-96D8-E1AC1D4B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605"/>
            <a:ext cx="8229600" cy="23656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600" b="1"/>
              <a:t>Para entender a Política de Governança Digital, é importante observar a Estratégia de Governança Digital, oriunda do Decreto nº 8.638 de 15 de janeiro de 2016 – que instituiu a PGD na Administração Pública Federal.</a:t>
            </a:r>
          </a:p>
          <a:p>
            <a:pPr marL="0" indent="0">
              <a:spcBef>
                <a:spcPts val="0"/>
              </a:spcBef>
              <a:buNone/>
            </a:pPr>
            <a:endParaRPr lang="pt-BR" sz="1600" b="1"/>
          </a:p>
          <a:p>
            <a:pPr>
              <a:spcBef>
                <a:spcPts val="0"/>
              </a:spcBef>
            </a:pPr>
            <a:r>
              <a:rPr lang="pt-BR" sz="1600" b="1"/>
              <a:t>A EGD 2016-2019 era baseada em três eixos/pilares e nas seguintes metas de governo: </a:t>
            </a:r>
            <a:br>
              <a:rPr lang="pt-BR" sz="1600" b="1"/>
            </a:br>
            <a:endParaRPr lang="pt-BR" sz="16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2E7304-1B95-419A-9A54-E4B1AAAE5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47" y="3336721"/>
            <a:ext cx="3616172" cy="2212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CC1BD1-6A6A-47EF-BCA4-0B003049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7" y="2673300"/>
            <a:ext cx="4852516" cy="368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899E66-EFF1-4CF6-A435-A7F3F4591EF8}"/>
              </a:ext>
            </a:extLst>
          </p:cNvPr>
          <p:cNvSpPr txBox="1"/>
          <p:nvPr/>
        </p:nvSpPr>
        <p:spPr>
          <a:xfrm>
            <a:off x="6850210" y="3144924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/>
              <a:t>METAS</a:t>
            </a:r>
          </a:p>
        </p:txBody>
      </p:sp>
    </p:spTree>
    <p:extLst>
      <p:ext uri="{BB962C8B-B14F-4D97-AF65-F5344CB8AC3E}">
        <p14:creationId xmlns:p14="http://schemas.microsoft.com/office/powerpoint/2010/main" val="371803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de Governança Digital no MD.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D0605F0-5722-4BE3-B718-5F938C6F8C8A}"/>
              </a:ext>
            </a:extLst>
          </p:cNvPr>
          <p:cNvSpPr txBox="1">
            <a:spLocks/>
          </p:cNvSpPr>
          <p:nvPr/>
        </p:nvSpPr>
        <p:spPr>
          <a:xfrm>
            <a:off x="655093" y="1561794"/>
            <a:ext cx="8229600" cy="161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b="1"/>
              <a:t>A Política de Governança Digital no MD foi instituída em 21SET2016 por intermédio da Portaria Normativa nº 57/MD – que tratou sobre a Implantação da PGD no âmbito da ACMD;</a:t>
            </a:r>
          </a:p>
          <a:p>
            <a:pPr>
              <a:spcBef>
                <a:spcPts val="0"/>
              </a:spcBef>
            </a:pPr>
            <a:endParaRPr lang="pt-BR" sz="1600" b="1"/>
          </a:p>
          <a:p>
            <a:pPr>
              <a:spcBef>
                <a:spcPts val="0"/>
              </a:spcBef>
            </a:pPr>
            <a:r>
              <a:rPr lang="pt-BR" sz="1600" b="1"/>
              <a:t>Em 2019 a EGD foi revisada e atualizada, consolidada no Plano de Transformação Digital do órgão, sendo firmada a EGD 2020-2022, com novos princípios e diretrizes;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pt-BR" sz="160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pt-BR" sz="160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C4938B7-9195-402C-880C-2FA56C3B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14" y="3836977"/>
            <a:ext cx="3316407" cy="118467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102FC9-C650-48C8-A284-C3B7C7C1658B}"/>
              </a:ext>
            </a:extLst>
          </p:cNvPr>
          <p:cNvSpPr txBox="1"/>
          <p:nvPr/>
        </p:nvSpPr>
        <p:spPr>
          <a:xfrm>
            <a:off x="2481732" y="502165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Dec. 10.332/2020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04D9B0B-AF07-4C81-A218-C2A285C56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46" y="3429000"/>
            <a:ext cx="3848903" cy="2171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de Governança Digital no MD.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8AE51E-0C79-4565-B769-E9DC66624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1687"/>
            <a:ext cx="7968244" cy="40669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542BAF-E9C6-4217-B21D-2E0D69975CC8}"/>
              </a:ext>
            </a:extLst>
          </p:cNvPr>
          <p:cNvSpPr txBox="1"/>
          <p:nvPr/>
        </p:nvSpPr>
        <p:spPr>
          <a:xfrm>
            <a:off x="4035105" y="127512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199815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Estratégia de Governo</a:t>
            </a:r>
            <a:r>
              <a:rPr kumimoji="0" lang="pt-BR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Digital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11401" b="33089"/>
          <a:stretch/>
        </p:blipFill>
        <p:spPr>
          <a:xfrm>
            <a:off x="2869275" y="1311028"/>
            <a:ext cx="3956366" cy="7845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92" y="2224751"/>
            <a:ext cx="7161030" cy="4082594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1907177" y="2939143"/>
            <a:ext cx="18810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959429" y="4297317"/>
            <a:ext cx="1515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907177" y="4032069"/>
            <a:ext cx="36314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013672-008F-4B35-925B-D7B7F3409F02}"/>
              </a:ext>
            </a:extLst>
          </p:cNvPr>
          <p:cNvSpPr txBox="1"/>
          <p:nvPr/>
        </p:nvSpPr>
        <p:spPr>
          <a:xfrm>
            <a:off x="6251716" y="4644047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Planos grifados são aprovados pelo CGD, vide §1º </a:t>
            </a:r>
            <a:r>
              <a:rPr lang="pt-BR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</a:t>
            </a:r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0072950-BE6F-4296-BD97-CE14A4A419E5}"/>
              </a:ext>
            </a:extLst>
          </p:cNvPr>
          <p:cNvCxnSpPr>
            <a:cxnSpLocks/>
          </p:cNvCxnSpPr>
          <p:nvPr/>
        </p:nvCxnSpPr>
        <p:spPr>
          <a:xfrm>
            <a:off x="6251716" y="3011748"/>
            <a:ext cx="932855" cy="3888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60F0730-E8BD-4451-B0BB-ED709F59C332}"/>
              </a:ext>
            </a:extLst>
          </p:cNvPr>
          <p:cNvCxnSpPr>
            <a:cxnSpLocks/>
          </p:cNvCxnSpPr>
          <p:nvPr/>
        </p:nvCxnSpPr>
        <p:spPr>
          <a:xfrm flipV="1">
            <a:off x="5813571" y="3411379"/>
            <a:ext cx="1371000" cy="6986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7FF2550-BDE7-4D25-8CA5-4673C4B01E66}"/>
              </a:ext>
            </a:extLst>
          </p:cNvPr>
          <p:cNvCxnSpPr>
            <a:cxnSpLocks/>
          </p:cNvCxnSpPr>
          <p:nvPr/>
        </p:nvCxnSpPr>
        <p:spPr>
          <a:xfrm flipH="1" flipV="1">
            <a:off x="7184571" y="3389783"/>
            <a:ext cx="767964" cy="12434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CFAE7A25-D034-482A-ADCF-66A139526B2D}"/>
              </a:ext>
            </a:extLst>
          </p:cNvPr>
          <p:cNvCxnSpPr>
            <a:cxnSpLocks/>
          </p:cNvCxnSpPr>
          <p:nvPr/>
        </p:nvCxnSpPr>
        <p:spPr>
          <a:xfrm flipV="1">
            <a:off x="5813571" y="3400582"/>
            <a:ext cx="1371000" cy="4460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0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Estratégia de Governo</a:t>
            </a:r>
            <a:r>
              <a:rPr kumimoji="0" lang="pt-BR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Digital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1" y="1275727"/>
            <a:ext cx="6429375" cy="49244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168394" y="2175148"/>
            <a:ext cx="151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SEI. 3173574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079A59-9079-45CC-A4CF-BDB2E1C3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08" y="4138561"/>
            <a:ext cx="4578792" cy="18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Plano de Transformação Digital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D0F045-22D3-429D-8108-643965532750}"/>
              </a:ext>
            </a:extLst>
          </p:cNvPr>
          <p:cNvSpPr txBox="1"/>
          <p:nvPr/>
        </p:nvSpPr>
        <p:spPr>
          <a:xfrm>
            <a:off x="4035105" y="1275127"/>
            <a:ext cx="74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4AD6308-CF96-4378-AF13-83F14EEE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18" y="4052372"/>
            <a:ext cx="7856762" cy="68537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E1EA5FF-6B6D-4AA0-A883-87157002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6" y="4672845"/>
            <a:ext cx="7739315" cy="14208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CF3DCFB-898B-45EB-9CD7-F59E29F8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6" y="1976899"/>
            <a:ext cx="7739315" cy="14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Plano de Transformação Digital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D0F045-22D3-429D-8108-643965532750}"/>
              </a:ext>
            </a:extLst>
          </p:cNvPr>
          <p:cNvSpPr txBox="1"/>
          <p:nvPr/>
        </p:nvSpPr>
        <p:spPr>
          <a:xfrm>
            <a:off x="4035105" y="1275127"/>
            <a:ext cx="74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B519CF-8CA5-4290-A98A-FCF6F121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4" y="1644459"/>
            <a:ext cx="7784837" cy="31539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573749-D7B4-4775-AC9F-E2B19325F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6" y="4773334"/>
            <a:ext cx="7783585" cy="1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141516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Plano Diretor de Tecnologia da Informação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CE13A-B629-4C67-B51F-3F1C41EDB891}"/>
              </a:ext>
            </a:extLst>
          </p:cNvPr>
          <p:cNvSpPr txBox="1"/>
          <p:nvPr/>
        </p:nvSpPr>
        <p:spPr>
          <a:xfrm>
            <a:off x="912042" y="1720909"/>
            <a:ext cx="780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Edição 2020-2023 vigente,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1ª Revisão ficou aguardando reativação do CGD para ser deliberada pelo Comitê, antes de ser direcionada para aprovação do Sr. Ministro de Estado e Defesa, via Portaria.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BBE3E4-B51E-4766-8B2E-8B2454300BC4}"/>
              </a:ext>
            </a:extLst>
          </p:cNvPr>
          <p:cNvSpPr txBox="1"/>
          <p:nvPr/>
        </p:nvSpPr>
        <p:spPr>
          <a:xfrm>
            <a:off x="6488886" y="1198603"/>
            <a:ext cx="265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ITEM 3 da PAUTA do dia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4D8CB5-B0ED-44A5-8E9A-F947955F7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71" y="3224775"/>
            <a:ext cx="6830998" cy="27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7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141516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Plano Diretor de Tecnologia da Informação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CE13A-B629-4C67-B51F-3F1C41EDB891}"/>
              </a:ext>
            </a:extLst>
          </p:cNvPr>
          <p:cNvSpPr txBox="1"/>
          <p:nvPr/>
        </p:nvSpPr>
        <p:spPr>
          <a:xfrm>
            <a:off x="717587" y="1554978"/>
            <a:ext cx="267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Edição 2020-2023 vigente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A3A9D3-F217-4F32-AD8B-A9DF3677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8" y="2325987"/>
            <a:ext cx="2762534" cy="389632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461444-1171-4751-AB00-5764E13F7843}"/>
              </a:ext>
            </a:extLst>
          </p:cNvPr>
          <p:cNvSpPr txBox="1"/>
          <p:nvPr/>
        </p:nvSpPr>
        <p:spPr>
          <a:xfrm>
            <a:off x="751892" y="1917428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Revisão em aprovação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BBE3E4-B51E-4766-8B2E-8B2454300BC4}"/>
              </a:ext>
            </a:extLst>
          </p:cNvPr>
          <p:cNvSpPr txBox="1"/>
          <p:nvPr/>
        </p:nvSpPr>
        <p:spPr>
          <a:xfrm>
            <a:off x="6488886" y="1198603"/>
            <a:ext cx="265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ITEM 3 da PAUTA do dia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C7F9C5-9295-465F-9771-944F2ED2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62" y="1924310"/>
            <a:ext cx="3885132" cy="214772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DFBD82D-590A-473C-9DC8-0A1B0AFAE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62" y="4176702"/>
            <a:ext cx="3792854" cy="18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Plano de Dados Abertos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14AD2D-B920-4796-A1E4-681E1B7C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16" y="1875932"/>
            <a:ext cx="2965508" cy="38183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FFE520-73BE-4E53-AD3F-1D47517DC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78" y="2305839"/>
            <a:ext cx="3691654" cy="362680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6D4368-4724-4320-B31D-60912DFE24C5}"/>
              </a:ext>
            </a:extLst>
          </p:cNvPr>
          <p:cNvSpPr txBox="1"/>
          <p:nvPr/>
        </p:nvSpPr>
        <p:spPr>
          <a:xfrm>
            <a:off x="1140904" y="5891056"/>
            <a:ext cx="716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hlinkClick r:id="rId4"/>
              </a:rPr>
              <a:t>https://www.gov.br/defesa/pt-br/acesso-a-informacao/dados-abertos</a:t>
            </a: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7559C4-C076-4CCC-A381-3C7BC300C82F}"/>
              </a:ext>
            </a:extLst>
          </p:cNvPr>
          <p:cNvSpPr txBox="1"/>
          <p:nvPr/>
        </p:nvSpPr>
        <p:spPr>
          <a:xfrm>
            <a:off x="763132" y="1367406"/>
            <a:ext cx="324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Terceira edição vigente até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D21354-3AC7-4A5C-A596-F36FAC1B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88" y="1287046"/>
            <a:ext cx="2346033" cy="9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6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Relato dos trabalhos relacionados à Política de Governança Digital no MD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Minuta do Regimento Interno do CGD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Revisão do PDTIC 2020-2023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Governança em Privacidade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Reativação do CSIC;</a:t>
            </a:r>
            <a:endParaRPr lang="pt-BR" sz="19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Instituição da Assessoria Técnica (art. 6º, PN 54); e</a:t>
            </a:r>
            <a:endParaRPr lang="pt-BR" sz="19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Calendário de Reuniões Ordinárias 2021 - Aprovação.</a:t>
            </a:r>
            <a:endParaRPr lang="pt-BR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PGD - Plano de Dados Abertos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6D4368-4724-4320-B31D-60912DFE24C5}"/>
              </a:ext>
            </a:extLst>
          </p:cNvPr>
          <p:cNvSpPr txBox="1"/>
          <p:nvPr/>
        </p:nvSpPr>
        <p:spPr>
          <a:xfrm>
            <a:off x="1518407" y="5869925"/>
            <a:ext cx="716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hlinkClick r:id="rId2"/>
              </a:rPr>
              <a:t>http://paineis.cgu.gov.br/dadosabertos/index.htm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C2F919-418E-457D-8C65-02A051CE5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91" y="3092592"/>
            <a:ext cx="4745659" cy="27505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39BC0CC-CF21-4923-A89F-5B5F62EBF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492" y="1535185"/>
            <a:ext cx="1360914" cy="11435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04C053E-4D25-4786-889C-3CFE0B18E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4" y="1297487"/>
            <a:ext cx="3146389" cy="17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48DCD95-BAC9-43A2-B74A-682C13AA2033}"/>
              </a:ext>
            </a:extLst>
          </p:cNvPr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de Governança Digital - Atualização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B2CD9-B83F-40AE-8FD8-8571D4F44DED}"/>
              </a:ext>
            </a:extLst>
          </p:cNvPr>
          <p:cNvSpPr txBox="1"/>
          <p:nvPr/>
        </p:nvSpPr>
        <p:spPr>
          <a:xfrm>
            <a:off x="238665" y="1384737"/>
            <a:ext cx="8661509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q"/>
            </a:pPr>
            <a:endParaRPr lang="en-US" sz="200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en-US" sz="2400">
                <a:ea typeface="+mn-lt"/>
                <a:cs typeface="+mn-lt"/>
              </a:rPr>
              <a:t>Revisão de ATOS NORMATIVOS no MD</a:t>
            </a:r>
            <a:r>
              <a:rPr lang="en-US" sz="2400" b="1">
                <a:ea typeface="+mn-lt"/>
                <a:cs typeface="+mn-lt"/>
              </a:rPr>
              <a:t> -</a:t>
            </a:r>
            <a:r>
              <a:rPr lang="en-US" sz="2400">
                <a:ea typeface="+mn-lt"/>
                <a:cs typeface="+mn-lt"/>
              </a:rPr>
              <a:t> SEI nº 60532.000032/2021-61</a:t>
            </a:r>
            <a:endParaRPr lang="pt-BR" sz="2400">
              <a:ea typeface="+mn-lt"/>
              <a:cs typeface="+mn-lt"/>
            </a:endParaRPr>
          </a:p>
          <a:p>
            <a:pPr marL="800100" lvl="1" indent="-342900">
              <a:spcAft>
                <a:spcPts val="600"/>
              </a:spcAft>
              <a:buFont typeface="Wingdings"/>
              <a:buChar char="Ø"/>
            </a:pPr>
            <a:r>
              <a:rPr lang="en-US" sz="2300" b="1">
                <a:ea typeface="+mn-lt"/>
                <a:cs typeface="+mn-lt"/>
              </a:rPr>
              <a:t>Atualização das Portarias Normativas nº 57 e 60 – MINUTA:</a:t>
            </a:r>
            <a:endParaRPr lang="pt-BR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2000">
                <a:ea typeface="+mn-lt"/>
                <a:cs typeface="+mn-lt"/>
              </a:rPr>
              <a:t>Link: </a:t>
            </a:r>
            <a:r>
              <a:rPr lang="en-US" sz="2000">
                <a:ea typeface="+mn-lt"/>
                <a:cs typeface="+mn-lt"/>
                <a:hlinkClick r:id="rId2"/>
              </a:rPr>
              <a:t>https://defesamd.sharepoint.com/:w:/s/GEGOVTI/EUsAfTdF9-1Mp9jXnhqvnwUBTK9ptPAiyfvyA3vAgGoBeQ?e=9RHWOB</a:t>
            </a:r>
            <a:endParaRPr lang="en-US"/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Será enviado via email, link aos membros do CGD, para análises e críticas;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Empregar os recursos do MS Word, para sugerir alterações ou inserir sugestões;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As alterações e/ou sugestões serão analisadas, para deliberação, pelo CGD, em uma reunião extraordinária, a ser agendada.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539A71-0890-44C3-9747-E71E1120C09E}"/>
              </a:ext>
            </a:extLst>
          </p:cNvPr>
          <p:cNvSpPr txBox="1"/>
          <p:nvPr/>
        </p:nvSpPr>
        <p:spPr>
          <a:xfrm>
            <a:off x="5578288" y="5939228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>
                <a:ea typeface="+mn-lt"/>
                <a:cs typeface="+mn-lt"/>
              </a:rPr>
              <a:t>60532.000032/2021-61</a:t>
            </a:r>
            <a:endParaRPr lang="pt-BR" sz="1050" b="1"/>
          </a:p>
        </p:txBody>
      </p:sp>
    </p:spTree>
    <p:extLst>
      <p:ext uri="{BB962C8B-B14F-4D97-AF65-F5344CB8AC3E}">
        <p14:creationId xmlns:p14="http://schemas.microsoft.com/office/powerpoint/2010/main" val="323302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Relato dos trabalhos relacionados à Política de Governança Digital no MD.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Minuta do Regimento Interno do CGD.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Revisão do PDTIC 2020-2023.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Governança em Privacidade.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Reativação do CSIC;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Instituição da Assessoria Técnica (art. 6º, PN 54); e</a:t>
            </a:r>
            <a:endParaRPr lang="pt-BR" sz="1900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de Reuniões Ordinárias 2021 - Aprovação.</a:t>
            </a:r>
            <a:endParaRPr lang="pt-BR" sz="19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26332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Regimento Interno do CGD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554966" y="2035834"/>
            <a:ext cx="8206595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>
                <a:ea typeface="+mn-lt"/>
                <a:cs typeface="+mn-lt"/>
              </a:rPr>
              <a:t>Portaria nº 054 GM-MD, de 29/06/2020: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pt-BR" sz="2300" b="1" i="1">
                <a:ea typeface="+mn-lt"/>
                <a:cs typeface="+mn-lt"/>
              </a:rPr>
              <a:t>Art. 2º Compete ao CGD, observadas as diretrizes da alta administração do Ministério da Defesa:</a:t>
            </a:r>
            <a:endParaRPr lang="pt-BR" sz="2300" b="1" i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Aft>
                <a:spcPts val="600"/>
              </a:spcAft>
            </a:pPr>
            <a:r>
              <a:rPr lang="pt-BR" sz="2300" b="1" i="1">
                <a:solidFill>
                  <a:srgbClr val="000000"/>
                </a:solidFill>
                <a:cs typeface="Calibri"/>
              </a:rPr>
              <a:t>            (...) </a:t>
            </a:r>
            <a:r>
              <a:rPr lang="pt-BR" sz="2300" b="1" i="1">
                <a:ea typeface="+mn-lt"/>
                <a:cs typeface="+mn-lt"/>
              </a:rPr>
              <a:t>X - </a:t>
            </a:r>
            <a:r>
              <a:rPr lang="pt-BR" sz="2300" b="1" i="1" u="sng">
                <a:ea typeface="+mn-lt"/>
                <a:cs typeface="+mn-lt"/>
              </a:rPr>
              <a:t>dispor sobre seu regimento interno</a:t>
            </a:r>
            <a:r>
              <a:rPr lang="pt-BR" sz="2300" b="1" i="1">
                <a:ea typeface="+mn-lt"/>
                <a:cs typeface="+mn-lt"/>
              </a:rPr>
              <a:t>, que será aprovado pelo Secretário-Geral.</a:t>
            </a:r>
            <a:endParaRPr lang="en-US" b="1" i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082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48DCD95-BAC9-43A2-B74A-682C13AA2033}"/>
              </a:ext>
            </a:extLst>
          </p:cNvPr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Regimento Interno do CGD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B2CD9-B83F-40AE-8FD8-8571D4F44DED}"/>
              </a:ext>
            </a:extLst>
          </p:cNvPr>
          <p:cNvSpPr txBox="1"/>
          <p:nvPr/>
        </p:nvSpPr>
        <p:spPr>
          <a:xfrm>
            <a:off x="569344" y="1647645"/>
            <a:ext cx="8307236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300" b="1">
                <a:ea typeface="+mn-lt"/>
                <a:cs typeface="+mn-lt"/>
              </a:rPr>
              <a:t>Regimento Interno do CGD – MINUTA:</a:t>
            </a:r>
          </a:p>
          <a:p>
            <a:pPr lvl="1">
              <a:spcAft>
                <a:spcPts val="600"/>
              </a:spcAft>
            </a:pPr>
            <a:r>
              <a:rPr lang="en-US" sz="2000">
                <a:ea typeface="+mn-lt"/>
                <a:cs typeface="+mn-lt"/>
              </a:rPr>
              <a:t>Link: </a:t>
            </a:r>
            <a:r>
              <a:rPr lang="en-US" sz="2000">
                <a:ea typeface="+mn-lt"/>
                <a:cs typeface="+mn-lt"/>
                <a:hlinkClick r:id="rId2"/>
              </a:rPr>
              <a:t>https://defesamd.sharepoint.com/:w:/s/GEGOVTI/EXP9DVYsbNNOnxba0pgPzA0Bl9d5gLXrCULtVmx1-VtakQ?e=wdlhKT</a:t>
            </a:r>
            <a:endParaRPr lang="en-US"/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Será enviado, por link, aos membros do CGD, para análises e críticas;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Empregar os recursos do MS Word, para sugerir alterações ou inserir sugestões;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As alterações e/ou sugestões serão analisadas, para deliberação, pelo CGD, em uma reunião extraordinária, a ser agendada;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Demonstração de alteração e sugestões em documento compartilhado.</a:t>
            </a:r>
          </a:p>
        </p:txBody>
      </p:sp>
      <p:pic>
        <p:nvPicPr>
          <p:cNvPr id="2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7F38C13-61BA-4759-9662-946BC0657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19" y="4657276"/>
            <a:ext cx="2196862" cy="158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90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Relato dos trabalhos relacionados à Política de Governança Digital no MD.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Minuta do Regimento Interno do CGD.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Revisão do PDTIC 2020-2023.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Governança em Privacidade.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Reativação do CSIC, e;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Instituição da Assessoria Técnica (art. 6º, PN 54).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269319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1ª Revisão do PDTIC 2020-2023.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C232D-9D84-47B0-85CF-E62BA7DA154E}"/>
              </a:ext>
            </a:extLst>
          </p:cNvPr>
          <p:cNvSpPr txBox="1"/>
          <p:nvPr/>
        </p:nvSpPr>
        <p:spPr>
          <a:xfrm>
            <a:off x="569344" y="1647645"/>
            <a:ext cx="8307236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300" b="1">
                <a:ea typeface="+mn-lt"/>
                <a:cs typeface="+mn-lt"/>
              </a:rPr>
              <a:t>Revisão do PDTIC 2020-2023 – MINUTA:</a:t>
            </a:r>
          </a:p>
          <a:p>
            <a:pPr lvl="1">
              <a:spcAft>
                <a:spcPts val="600"/>
              </a:spcAft>
            </a:pPr>
            <a:r>
              <a:rPr lang="en-US" sz="2000">
                <a:ea typeface="+mn-lt"/>
                <a:cs typeface="+mn-lt"/>
              </a:rPr>
              <a:t>Link: </a:t>
            </a:r>
            <a:r>
              <a:rPr lang="en-US" sz="2000">
                <a:ea typeface="+mn-lt"/>
                <a:cs typeface="+mn-lt"/>
                <a:hlinkClick r:id="rId2"/>
              </a:rPr>
              <a:t>https://defesamd.sharepoint.com/:w:/s/GEGOVTI/EaxE-f7kAoBPuFfpZRgian0BIYYVfGpp86udpJmxguWZ9Q?e=g57MfH</a:t>
            </a:r>
            <a:endParaRPr lang="en-US"/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Será enviado, por link, aos membros do CGD, para análises e críticas;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Empregar os recursos do MS Word, para sugerir alterações ou inserir sugestões;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As alterações e/ou sugestões serão analisadas, para deliberação, pelo CGD, em uma reunião extraordinária, a ser agendada;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Demonstração de alteração e sugestões em documento compartilhado.</a:t>
            </a:r>
          </a:p>
        </p:txBody>
      </p:sp>
      <p:pic>
        <p:nvPicPr>
          <p:cNvPr id="4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7B501A1-B261-45A2-9C3F-967A694A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19" y="4657276"/>
            <a:ext cx="2196862" cy="158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85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Relato dos trabalhos relacionados à Política de Governança Digital no MD.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Minuta do Regimento Interno do CGD.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Revisão do PDTIC 2020-2023.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Governança em Privacidade.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Reativação do CSIC;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Instituição da Assessoria Técnica (art. 6º, PN 54); e</a:t>
            </a:r>
            <a:endParaRPr lang="pt-BR" sz="1900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de Reuniões Ordinárias 2021 - Aprovação.</a:t>
            </a:r>
            <a:endParaRPr lang="pt-BR" sz="19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236670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Governança em Privacidade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333B7C-9184-4C84-9FAC-E24EF7EBF907}"/>
              </a:ext>
            </a:extLst>
          </p:cNvPr>
          <p:cNvSpPr txBox="1"/>
          <p:nvPr/>
        </p:nvSpPr>
        <p:spPr>
          <a:xfrm>
            <a:off x="253042" y="1460740"/>
            <a:ext cx="863791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ea typeface="+mn-lt"/>
                <a:cs typeface="+mn-lt"/>
              </a:rPr>
              <a:t>Lei Geral de Proteção de Dados Pessoais</a:t>
            </a:r>
            <a:endParaRPr lang="pt-BR" sz="2800">
              <a:cs typeface="Calibri"/>
            </a:endParaRPr>
          </a:p>
          <a:p>
            <a:endParaRPr lang="pt-BR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512290-BB8D-45FE-BA4D-5F5574549763}"/>
              </a:ext>
            </a:extLst>
          </p:cNvPr>
          <p:cNvSpPr txBox="1"/>
          <p:nvPr/>
        </p:nvSpPr>
        <p:spPr>
          <a:xfrm>
            <a:off x="539690" y="2308105"/>
            <a:ext cx="386463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>
                <a:ea typeface="+mn-lt"/>
                <a:cs typeface="+mn-lt"/>
              </a:rPr>
              <a:t>Dispõe sobre o </a:t>
            </a:r>
            <a:r>
              <a:rPr lang="pt-BR" sz="2400" u="sng">
                <a:ea typeface="+mn-lt"/>
                <a:cs typeface="+mn-lt"/>
              </a:rPr>
              <a:t>tratamento de dados pessoais</a:t>
            </a:r>
            <a:r>
              <a:rPr lang="pt-BR" sz="2400">
                <a:ea typeface="+mn-lt"/>
                <a:cs typeface="+mn-lt"/>
              </a:rPr>
              <a:t>, inclusive nos meios digitais, com o objetivo de proteger os direitos fundamentais de </a:t>
            </a:r>
            <a:r>
              <a:rPr lang="pt-BR" sz="2400" u="sng">
                <a:ea typeface="+mn-lt"/>
                <a:cs typeface="+mn-lt"/>
              </a:rPr>
              <a:t>liberdade</a:t>
            </a:r>
            <a:r>
              <a:rPr lang="pt-BR" sz="2400">
                <a:ea typeface="+mn-lt"/>
                <a:cs typeface="+mn-lt"/>
              </a:rPr>
              <a:t> e de </a:t>
            </a:r>
            <a:r>
              <a:rPr lang="pt-BR" sz="2400" u="sng">
                <a:ea typeface="+mn-lt"/>
                <a:cs typeface="+mn-lt"/>
              </a:rPr>
              <a:t>privacidade</a:t>
            </a:r>
            <a:r>
              <a:rPr lang="pt-BR" sz="2400">
                <a:ea typeface="+mn-lt"/>
                <a:cs typeface="+mn-lt"/>
              </a:rPr>
              <a:t> e o </a:t>
            </a:r>
            <a:r>
              <a:rPr lang="pt-BR" sz="2400" u="sng">
                <a:ea typeface="+mn-lt"/>
                <a:cs typeface="+mn-lt"/>
              </a:rPr>
              <a:t>livre desenvolvimento da personalidade</a:t>
            </a:r>
            <a:r>
              <a:rPr lang="pt-BR" sz="2400">
                <a:ea typeface="+mn-lt"/>
                <a:cs typeface="+mn-lt"/>
              </a:rPr>
              <a:t> da pessoa natural.</a:t>
            </a:r>
            <a:endParaRPr lang="pt-BR" sz="2400"/>
          </a:p>
          <a:p>
            <a:pPr algn="l"/>
            <a:endParaRPr lang="pt-BR" sz="2400">
              <a:cs typeface="Calibri"/>
            </a:endParaRPr>
          </a:p>
        </p:txBody>
      </p:sp>
      <p:pic>
        <p:nvPicPr>
          <p:cNvPr id="5" name="Imagem 5" descr="Diagrama, Gráfico de explosão solar&#10;&#10;Descrição gerada automaticamente">
            <a:extLst>
              <a:ext uri="{FF2B5EF4-FFF2-40B4-BE49-F238E27FC236}">
                <a16:creationId xmlns:a16="http://schemas.microsoft.com/office/drawing/2014/main" id="{57E78750-7766-4A5A-BA12-F9219DD0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30" y="2201731"/>
            <a:ext cx="3347049" cy="34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5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Governança em Privacidade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0C5B6000-E025-4A68-8B05-19B9FE45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1447789"/>
            <a:ext cx="6107501" cy="4350611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01A87272-68E4-4B33-9E1C-118A7AEF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28" y="1454629"/>
            <a:ext cx="1171575" cy="1562100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77327B67-E8A1-4BA8-8518-ADC7C8A5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247" y="3160773"/>
            <a:ext cx="1314450" cy="1571625"/>
          </a:xfrm>
          <a:prstGeom prst="rect">
            <a:avLst/>
          </a:prstGeom>
        </p:spPr>
      </p:pic>
      <p:pic>
        <p:nvPicPr>
          <p:cNvPr id="5" name="Imagem 5" descr="Ícone&#10;&#10;Descrição gerada automaticamente">
            <a:extLst>
              <a:ext uri="{FF2B5EF4-FFF2-40B4-BE49-F238E27FC236}">
                <a16:creationId xmlns:a16="http://schemas.microsoft.com/office/drawing/2014/main" id="{B31DAD33-CC90-42C9-B416-78F413BF3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458" y="3208038"/>
            <a:ext cx="1285875" cy="1362075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EEB43E1B-858A-4865-8932-5F4873C58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691" y="4737340"/>
            <a:ext cx="1209675" cy="1524000"/>
          </a:xfrm>
          <a:prstGeom prst="rect">
            <a:avLst/>
          </a:prstGeom>
        </p:spPr>
      </p:pic>
      <p:pic>
        <p:nvPicPr>
          <p:cNvPr id="8" name="Imagem 8" descr="Diagrama&#10;&#10;Descrição gerada automaticamente">
            <a:extLst>
              <a:ext uri="{FF2B5EF4-FFF2-40B4-BE49-F238E27FC236}">
                <a16:creationId xmlns:a16="http://schemas.microsoft.com/office/drawing/2014/main" id="{1B9383DE-8C68-4084-9DA7-966F9CBD6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0808" y="4751628"/>
            <a:ext cx="1181100" cy="1495425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81382E73-A2FB-4BBE-94B5-286147D1B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481" y="1459392"/>
            <a:ext cx="11430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7673" y="1308388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SISP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1447" y="2137643"/>
            <a:ext cx="8461871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>
                <a:ea typeface="+mn-lt"/>
                <a:cs typeface="+mn-lt"/>
              </a:rPr>
              <a:t>Instituído pelo Decreto nº 7.579, de 11 de outubro de 2011, com o objetivo de organizar a operação, controle, supervisão e coordenação dos recursos de tecnologia da informação da administração direta, autárquica e fundacional do Poder Executivo Federal. </a:t>
            </a:r>
            <a:r>
              <a:rPr lang="pt-BR">
                <a:ea typeface="+mn-lt"/>
                <a:cs typeface="+mn-lt"/>
                <a:hlinkClick r:id="rId2"/>
              </a:rPr>
              <a:t>https://www.gov.br/governodigital/pt-br/sisp/sobre-o-sisp</a:t>
            </a: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891311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Governança em Privacidade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3A133D-64C6-456D-AF19-AB79B15C2E1B}"/>
              </a:ext>
            </a:extLst>
          </p:cNvPr>
          <p:cNvSpPr txBox="1"/>
          <p:nvPr/>
        </p:nvSpPr>
        <p:spPr>
          <a:xfrm>
            <a:off x="454325" y="2150853"/>
            <a:ext cx="393652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>
                <a:ea typeface="+mn-lt"/>
                <a:cs typeface="+mn-lt"/>
              </a:rPr>
              <a:t>O tratamento de dados pessoais pelas pessoas jurídicas de direito público, deverá ser realizado para o atendimento de sua </a:t>
            </a:r>
            <a:r>
              <a:rPr lang="pt-BR" sz="2000" b="1">
                <a:ea typeface="+mn-lt"/>
                <a:cs typeface="+mn-lt"/>
              </a:rPr>
              <a:t>finalidade pública</a:t>
            </a:r>
            <a:r>
              <a:rPr lang="pt-BR" sz="2000">
                <a:ea typeface="+mn-lt"/>
                <a:cs typeface="+mn-lt"/>
              </a:rPr>
              <a:t>, na </a:t>
            </a:r>
            <a:r>
              <a:rPr lang="pt-BR" sz="2000" b="1">
                <a:ea typeface="+mn-lt"/>
                <a:cs typeface="+mn-lt"/>
              </a:rPr>
              <a:t>persecução do interesse público</a:t>
            </a:r>
            <a:r>
              <a:rPr lang="pt-BR" sz="2000">
                <a:ea typeface="+mn-lt"/>
                <a:cs typeface="+mn-lt"/>
              </a:rPr>
              <a:t>, com o objetivo de</a:t>
            </a:r>
            <a:r>
              <a:rPr lang="pt-BR" sz="2000" b="1">
                <a:ea typeface="+mn-lt"/>
                <a:cs typeface="+mn-lt"/>
              </a:rPr>
              <a:t> executar as competências legais</a:t>
            </a:r>
            <a:r>
              <a:rPr lang="pt-BR" sz="2000">
                <a:ea typeface="+mn-lt"/>
                <a:cs typeface="+mn-lt"/>
              </a:rPr>
              <a:t> ou </a:t>
            </a:r>
            <a:r>
              <a:rPr lang="pt-BR" sz="2000" b="1">
                <a:ea typeface="+mn-lt"/>
                <a:cs typeface="+mn-lt"/>
              </a:rPr>
              <a:t>cumprir as atribuições legais</a:t>
            </a:r>
            <a:r>
              <a:rPr lang="pt-BR" sz="2000">
                <a:ea typeface="+mn-lt"/>
                <a:cs typeface="+mn-lt"/>
              </a:rPr>
              <a:t> do serviço público, </a:t>
            </a:r>
            <a:r>
              <a:rPr lang="pt-BR" sz="2000" u="sng">
                <a:ea typeface="+mn-lt"/>
                <a:cs typeface="+mn-lt"/>
              </a:rPr>
              <a:t>desde que seja</a:t>
            </a:r>
            <a:r>
              <a:rPr lang="pt-BR" sz="2000">
                <a:ea typeface="+mn-lt"/>
                <a:cs typeface="+mn-lt"/>
              </a:rPr>
              <a:t>:</a:t>
            </a:r>
            <a:endParaRPr lang="pt-BR" sz="2000"/>
          </a:p>
          <a:p>
            <a:pPr marL="342900" indent="-342900" algn="just">
              <a:buFont typeface="Arial"/>
              <a:buChar char="•"/>
            </a:pPr>
            <a:r>
              <a:rPr lang="pt-BR" sz="2000">
                <a:ea typeface="+mn-lt"/>
                <a:cs typeface="+mn-lt"/>
              </a:rPr>
              <a:t>informada a hipótese de tratamento; e</a:t>
            </a:r>
            <a:endParaRPr lang="pt-BR" sz="2000"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000">
                <a:ea typeface="+mn-lt"/>
                <a:cs typeface="+mn-lt"/>
              </a:rPr>
              <a:t>seja indicado um encarregado.</a:t>
            </a:r>
            <a:endParaRPr lang="pt-BR" sz="2000">
              <a:cs typeface="Calibri"/>
            </a:endParaRPr>
          </a:p>
          <a:p>
            <a:pPr algn="l"/>
            <a:endParaRPr lang="pt-BR" sz="2000">
              <a:cs typeface="Calibri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EAFA7386-8A32-4200-A850-1FB5716E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45" y="2406915"/>
            <a:ext cx="4195313" cy="3280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E386391-347D-4066-8F05-1A9E269D6758}"/>
              </a:ext>
            </a:extLst>
          </p:cNvPr>
          <p:cNvSpPr txBox="1"/>
          <p:nvPr/>
        </p:nvSpPr>
        <p:spPr>
          <a:xfrm>
            <a:off x="253042" y="1460740"/>
            <a:ext cx="863791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ea typeface="+mn-lt"/>
                <a:cs typeface="+mn-lt"/>
              </a:rPr>
              <a:t>Tratamento de Dados Pessoais</a:t>
            </a:r>
            <a:endParaRPr lang="pt-BR" sz="2800">
              <a:cs typeface="Calibri"/>
            </a:endParaRP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343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Governança em Privacidade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id="{6F77FC24-EA17-498A-BE0D-39266899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0" y="1248763"/>
            <a:ext cx="8192218" cy="46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Governança em Privacidade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B8C865A-C062-4E81-BCB9-21AC7789E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50292"/>
              </p:ext>
            </p:extLst>
          </p:nvPr>
        </p:nvGraphicFramePr>
        <p:xfrm>
          <a:off x="1523999" y="3939396"/>
          <a:ext cx="6323101" cy="269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386">
                  <a:extLst>
                    <a:ext uri="{9D8B030D-6E8A-4147-A177-3AD203B41FA5}">
                      <a16:colId xmlns:a16="http://schemas.microsoft.com/office/drawing/2014/main" val="2810209925"/>
                    </a:ext>
                  </a:extLst>
                </a:gridCol>
                <a:gridCol w="1099669">
                  <a:extLst>
                    <a:ext uri="{9D8B030D-6E8A-4147-A177-3AD203B41FA5}">
                      <a16:colId xmlns:a16="http://schemas.microsoft.com/office/drawing/2014/main" val="3414074685"/>
                    </a:ext>
                  </a:extLst>
                </a:gridCol>
                <a:gridCol w="867046">
                  <a:extLst>
                    <a:ext uri="{9D8B030D-6E8A-4147-A177-3AD203B41FA5}">
                      <a16:colId xmlns:a16="http://schemas.microsoft.com/office/drawing/2014/main" val="3769563766"/>
                    </a:ext>
                  </a:extLst>
                </a:gridCol>
              </a:tblGrid>
              <a:tr h="26796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Dimensões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2020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2021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5500094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Governança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0,24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0,45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668533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Conformidade Legal e Respeito aos princípios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0,23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0,23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8456237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Transparência e direitos do titular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0,16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0,38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666269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Rastreabilidade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0,20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0,30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265339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Adequação de contratos e de relações com parceiros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0,20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0,20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3112197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Segurança da Informação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0,24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0,32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2637035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Violações de dados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0,24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kern="1200">
                          <a:effectLst/>
                        </a:rPr>
                        <a:t>0,55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0037741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kern="1200">
                          <a:solidFill>
                            <a:srgbClr val="FF0000"/>
                          </a:solidFill>
                          <a:effectLst/>
                        </a:rPr>
                        <a:t>Resultado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kern="1200">
                          <a:solidFill>
                            <a:srgbClr val="FF0000"/>
                          </a:solidFill>
                          <a:effectLst/>
                        </a:rPr>
                        <a:t>0,22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kern="120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6652387"/>
                  </a:ext>
                </a:extLst>
              </a:tr>
              <a:tr h="283730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kern="1200">
                          <a:solidFill>
                            <a:srgbClr val="FF0000"/>
                          </a:solidFill>
                          <a:effectLst/>
                        </a:rPr>
                        <a:t>Índice de Adequação à LGPD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kern="1200">
                          <a:solidFill>
                            <a:srgbClr val="FF0000"/>
                          </a:solidFill>
                          <a:effectLst/>
                        </a:rPr>
                        <a:t>Inicial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kern="1200">
                          <a:solidFill>
                            <a:srgbClr val="FF0000"/>
                          </a:solidFill>
                          <a:effectLst/>
                        </a:rPr>
                        <a:t>Básico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6667580"/>
                  </a:ext>
                </a:extLst>
              </a:tr>
            </a:tbl>
          </a:graphicData>
        </a:graphic>
      </p:graphicFrame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2028991D-F4FA-44C9-A439-F7D2DAE4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1178494"/>
            <a:ext cx="8422256" cy="27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5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Governança em Privacidade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86D3D342-057C-40DF-A7B1-CC2B608F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98" y="1778527"/>
            <a:ext cx="3605841" cy="353098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D178CD0-89DF-4C3B-BBBC-9DF140C8A818}"/>
              </a:ext>
            </a:extLst>
          </p:cNvPr>
          <p:cNvSpPr txBox="1"/>
          <p:nvPr/>
        </p:nvSpPr>
        <p:spPr>
          <a:xfrm>
            <a:off x="382438" y="1403230"/>
            <a:ext cx="455474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/>
              <a:t>Proposta do Programa:</a:t>
            </a:r>
            <a:endParaRPr lang="pt-BR" sz="2800" b="1">
              <a:cs typeface="Calibri"/>
            </a:endParaRPr>
          </a:p>
          <a:p>
            <a:endParaRPr lang="pt-BR" sz="28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2800">
                <a:cs typeface="Calibri"/>
              </a:rPr>
              <a:t>Documento SEI:  </a:t>
            </a:r>
            <a:r>
              <a:rPr lang="pt-BR" sz="2800">
                <a:ea typeface="+mn-lt"/>
                <a:cs typeface="+mn-lt"/>
              </a:rPr>
              <a:t>3725650</a:t>
            </a:r>
          </a:p>
          <a:p>
            <a:pPr marL="285750" indent="-285750">
              <a:buFont typeface="Arial"/>
              <a:buChar char="•"/>
            </a:pPr>
            <a:endParaRPr lang="pt-BR" sz="2800"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800">
                <a:cs typeface="Calibri"/>
              </a:rPr>
              <a:t>Próximo passo: solicitar indicação de representantes da administração central para dar continuidade as demais fases do programa</a:t>
            </a:r>
          </a:p>
        </p:txBody>
      </p:sp>
    </p:spTree>
    <p:extLst>
      <p:ext uri="{BB962C8B-B14F-4D97-AF65-F5344CB8AC3E}">
        <p14:creationId xmlns:p14="http://schemas.microsoft.com/office/powerpoint/2010/main" val="42073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Relato dos trabalhos relacionados à Política de Governança Digital no MD.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Minuta do Regimento Interno do CGD.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Revisão do PDTIC 2020-2023.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Governança em Privacidade.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Reativação do CSIC;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Instituição da Assessoria Técnica (art. 6º, PN 54); e</a:t>
            </a:r>
            <a:endParaRPr lang="pt-BR" sz="1900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de Reuniões Ordinárias 2021 - Aprovação.</a:t>
            </a:r>
            <a:endParaRPr lang="pt-BR" sz="19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27362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C95AF0-E36C-454C-80CB-6A4B410B8723}"/>
              </a:ext>
            </a:extLst>
          </p:cNvPr>
          <p:cNvSpPr/>
          <p:nvPr/>
        </p:nvSpPr>
        <p:spPr>
          <a:xfrm>
            <a:off x="340155" y="1399941"/>
            <a:ext cx="8549256" cy="4788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REATIVAÇÃO DO COMITÊ DE SEGURANÇADA INFORMAÇÃO E COMUNICAÇÃO - CSIC</a:t>
            </a:r>
            <a:endParaRPr lang="pt-BR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indent="-342900">
              <a:buFont typeface="Wingdings"/>
              <a:buChar char="q"/>
            </a:pPr>
            <a:r>
              <a:rPr lang="pt-BR" sz="2300">
                <a:ea typeface="+mn-lt"/>
                <a:cs typeface="+mn-lt"/>
              </a:rPr>
              <a:t>Atendimento ao Decreto nº 9.637, de 26 de dezembro de 2018 e à Instrução Normativa GSI Nº 1, de 27 de maio de 2020 que, dentre outras ações, compreende:</a:t>
            </a:r>
          </a:p>
          <a:p>
            <a:pPr marL="1257300" lvl="1" indent="-342900">
              <a:buFont typeface="Wingdings"/>
              <a:buChar char="Ø"/>
            </a:pPr>
            <a:r>
              <a:rPr lang="pt-BR" sz="2300">
                <a:ea typeface="+mn-lt"/>
                <a:cs typeface="+mn-lt"/>
              </a:rPr>
              <a:t>A designação do gestor de segurança da informação do MD;</a:t>
            </a:r>
            <a:endParaRPr lang="pt-BR">
              <a:cs typeface="Calibri"/>
            </a:endParaRPr>
          </a:p>
          <a:p>
            <a:pPr marL="1257300" lvl="1" indent="-342900">
              <a:buFont typeface="Wingdings"/>
              <a:buChar char="Ø"/>
            </a:pPr>
            <a:r>
              <a:rPr lang="pt-BR" sz="2300">
                <a:ea typeface="+mn-lt"/>
                <a:cs typeface="+mn-lt"/>
              </a:rPr>
              <a:t>A instituição do Comitê de Segurança da Informação do MD; e</a:t>
            </a:r>
            <a:endParaRPr lang="pt-BR">
              <a:ea typeface="+mn-lt"/>
              <a:cs typeface="+mn-lt"/>
            </a:endParaRPr>
          </a:p>
          <a:p>
            <a:pPr marL="1257300" lvl="1" indent="-342900">
              <a:buFont typeface="Wingdings"/>
              <a:buChar char="Ø"/>
            </a:pPr>
            <a:r>
              <a:rPr lang="pt-BR" sz="2300">
                <a:ea typeface="+mn-lt"/>
                <a:cs typeface="+mn-lt"/>
              </a:rPr>
              <a:t>A atualização Política de Segurança da Informação do MD.</a:t>
            </a:r>
            <a:endParaRPr lang="pt-BR">
              <a:ea typeface="+mn-lt"/>
              <a:cs typeface="+mn-lt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06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9985" y="1399941"/>
            <a:ext cx="8328031" cy="4272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INSTITUIÇÃO DA ASSESSORIA TÉCNICA (ART. 6º, PN 54)</a:t>
            </a:r>
            <a:endParaRPr lang="pt-BR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Wingdings"/>
              <a:buChar char="Ø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Escopo do Trabalho inicial: Análise das Minutas da Atualização da PGD, do Regimento Interno do CGD e da 1ª Revisão do PDTIC;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Wingdings"/>
              <a:buChar char="Ø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Representantes das Áreas;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Wingdings"/>
              <a:buChar char="Ø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Representantes Técnicos;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Wingdings"/>
              <a:buChar char="Ø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Monitoramento: Secretaria Executiva;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Wingdings"/>
              <a:buChar char="v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Entrega: Minutas revisadas e prontas para deliberação.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43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CALENDÁRIO DAS REUNIÕES ORDINÁRIAS</a:t>
            </a:r>
            <a:endParaRPr lang="en-US"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Reunião: 15 de julho de 2021;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2ª Reunião: a definir. (proposta: </a:t>
            </a:r>
            <a:r>
              <a:rPr lang="pt-BR" sz="2300" b="1">
                <a:solidFill>
                  <a:srgbClr val="FF0000"/>
                </a:solidFill>
                <a:cs typeface="Calibri"/>
              </a:rPr>
              <a:t>NOV ou DEZ 21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PREVISÃO DE REUNIÕES EXTRAORDINÁRIAS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1ª Reunião: a definir. (</a:t>
            </a:r>
            <a:r>
              <a:rPr lang="pt-BR" sz="2300" b="1">
                <a:cs typeface="Calibri"/>
              </a:rPr>
              <a:t>proposta: </a:t>
            </a:r>
            <a:r>
              <a:rPr lang="pt-BR" sz="2300" b="1">
                <a:solidFill>
                  <a:srgbClr val="FF0000"/>
                </a:solidFill>
                <a:cs typeface="Calibri"/>
              </a:rPr>
              <a:t>AGO ou SET 21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28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Dúvidas e sugestões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4983B1-EC61-4013-9652-DD91855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4" y="2779143"/>
            <a:ext cx="2038709" cy="273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662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Relato dos trabalhos relacionados à Política de Governança Digital no MD.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Minuta do Regimento Interno do CGD.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Revisão do PDTIC 2020-2023.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Governança em Privacidade.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Reativação do CSIC;</a:t>
            </a:r>
            <a:endParaRPr lang="en-US" sz="19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Instituição da Assessoria Técnica (art. 6º, PN 54); e</a:t>
            </a:r>
            <a:endParaRPr lang="pt-BR" sz="1900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Calendário de Reuniões Ordinárias 2021 - Aprovação.</a:t>
            </a:r>
            <a:endParaRPr lang="pt-BR" sz="19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136819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08918" y="1135860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SISP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2051" y="1936360"/>
            <a:ext cx="8433117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 sz="1600"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ea typeface="+mn-lt"/>
                <a:cs typeface="+mn-lt"/>
              </a:rPr>
              <a:t>Finalidade:</a:t>
            </a:r>
          </a:p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      (...)</a:t>
            </a:r>
            <a:endParaRPr lang="pt-BR" sz="1600">
              <a:ea typeface="+mn-lt"/>
              <a:cs typeface="+mn-lt"/>
            </a:endParaRPr>
          </a:p>
          <a:p>
            <a:pPr marL="285750" indent="-285750" algn="just">
              <a:buFont typeface="Arial,Sans-Serif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Promover a integração e a articulação entre programas de governo, projetos e atividades, visando à definição de políticas, diretrizes e normas relativas à gestão dos recursos de tecnologia da informação;</a:t>
            </a:r>
            <a:endParaRPr lang="pt-BR" sz="1600">
              <a:ea typeface="+mn-lt"/>
              <a:cs typeface="+mn-lt"/>
            </a:endParaRPr>
          </a:p>
          <a:p>
            <a:pPr marL="285750" indent="-285750" algn="just">
              <a:buFont typeface="Arial,Sans-Serif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Estimular o uso racional dos recursos de tecnologia da informação, no âmbito do Poder Executivo federal, visando à melhoria da qualidade e da produtividade do ciclo da informação;</a:t>
            </a:r>
            <a:endParaRPr lang="pt-BR" sz="1600">
              <a:ea typeface="+mn-lt"/>
              <a:cs typeface="+mn-lt"/>
            </a:endParaRPr>
          </a:p>
          <a:p>
            <a:pPr marL="285750" indent="-285750" algn="just">
              <a:buFont typeface="Arial,Sans-Serif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Estimular o desenvolvimento, a padronização, a integração, a interoperabilidade, a normalização dos serviços de produção e a disseminação de informações; (Redação dada pelo Decreto nº 10.230, de 2020)</a:t>
            </a:r>
            <a:endParaRPr lang="pt-BR" sz="1600">
              <a:ea typeface="+mn-lt"/>
              <a:cs typeface="+mn-lt"/>
            </a:endParaRPr>
          </a:p>
          <a:p>
            <a:pPr marL="285750" indent="-285750" algn="just">
              <a:buFont typeface="Arial,Sans-Serif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Propor adaptações institucionais necessárias ao aperfeiçoamento dos mecanismos de gestão dos recursos de tecnologia da informação;</a:t>
            </a:r>
            <a:endParaRPr lang="pt-BR" sz="1600">
              <a:ea typeface="+mn-lt"/>
              <a:cs typeface="+mn-lt"/>
            </a:endParaRPr>
          </a:p>
          <a:p>
            <a:pPr marL="285750" indent="-285750" algn="just">
              <a:buFont typeface="Arial,Sans-Serif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Estimular e promover a formação, o desenvolvimento e o treinamento dos servidores que atuam na área de tecnologia da informação; e</a:t>
            </a:r>
            <a:endParaRPr lang="pt-BR" sz="1600">
              <a:ea typeface="+mn-lt"/>
              <a:cs typeface="+mn-lt"/>
            </a:endParaRPr>
          </a:p>
          <a:p>
            <a:pPr marL="285750" indent="-285750" algn="just">
              <a:buFont typeface="Arial,Sans-Serif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>
                <a:cs typeface="Calibri"/>
              </a:rPr>
              <a:t>Definir a política estratégica de gestão de tecnologia da informação do Poder Executivo federal.</a:t>
            </a:r>
            <a:endParaRPr lang="pt-BR" sz="1600">
              <a:ea typeface="+mn-lt"/>
              <a:cs typeface="+mn-lt"/>
            </a:endParaRPr>
          </a:p>
          <a:p>
            <a:pPr marL="742950" lvl="1" indent="-285750" algn="just">
              <a:buFont typeface="Wingdings,Sans-Serif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 sz="1600">
              <a:ea typeface="+mn-lt"/>
              <a:cs typeface="+mn-lt"/>
            </a:endParaRPr>
          </a:p>
          <a:p>
            <a:pPr lvl="1"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 sz="1600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1476130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4606"/>
            <a:ext cx="8432390" cy="5083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pt-BR" sz="2300">
                <a:cs typeface="Calibri"/>
              </a:rPr>
              <a:t>Encaminhamento de </a:t>
            </a:r>
            <a:r>
              <a:rPr lang="pt-BR" sz="2300" b="1">
                <a:cs typeface="Calibri"/>
              </a:rPr>
              <a:t>links para os membros apreciarem os documentos da reunião: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>
                <a:cs typeface="Calibri"/>
              </a:rPr>
              <a:t>Atualização da PGD (PN 57 e 60);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>
                <a:cs typeface="Calibri"/>
              </a:rPr>
              <a:t>Regimento Interno do CGD; e 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>
                <a:cs typeface="Calibri"/>
              </a:rPr>
              <a:t>1ª revisão do PDTIC.</a:t>
            </a:r>
          </a:p>
          <a:p>
            <a:pPr>
              <a:spcBef>
                <a:spcPts val="0"/>
              </a:spcBef>
            </a:pPr>
            <a:endParaRPr lang="pt-BR" sz="2300" b="1"/>
          </a:p>
          <a:p>
            <a:pPr>
              <a:spcBef>
                <a:spcPts val="0"/>
              </a:spcBef>
            </a:pPr>
            <a:r>
              <a:rPr lang="pt-BR" sz="2300" b="1"/>
              <a:t>Próxima reunião extraordinária: </a:t>
            </a:r>
            <a:r>
              <a:rPr lang="pt-BR" sz="2300"/>
              <a:t>após conclusão dos trabalhos da Assessoria Técnica (prevista para agosto ou setembro) em relação às apreciações e validações de documentos desta reunião</a:t>
            </a:r>
            <a:r>
              <a:rPr lang="pt-BR" sz="2300" b="1"/>
              <a:t>;</a:t>
            </a:r>
            <a:endParaRPr lang="pt-BR" sz="2300" b="1"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300" b="1"/>
              <a:t>Próxima reunião ordinária do CGD: </a:t>
            </a:r>
            <a:r>
              <a:rPr lang="pt-BR" sz="2300"/>
              <a:t>(prevista para novembro ou dezembro)</a:t>
            </a:r>
            <a:r>
              <a:rPr lang="pt-BR" sz="2300" b="1"/>
              <a:t> Inicío de </a:t>
            </a:r>
            <a:r>
              <a:rPr lang="pt-BR" sz="2300"/>
              <a:t>Gestões para 2ª revisão do PDTIC - ANO 2022</a:t>
            </a:r>
            <a:endParaRPr lang="pt-BR" sz="2300" b="1"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/>
          </a:p>
          <a:p>
            <a:pPr>
              <a:spcBef>
                <a:spcPts val="0"/>
              </a:spcBef>
            </a:pPr>
            <a:endParaRPr lang="pt-BR" sz="2300" b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/>
          </a:p>
          <a:p>
            <a:pPr marL="0" indent="0">
              <a:spcBef>
                <a:spcPts val="0"/>
              </a:spcBef>
              <a:buNone/>
            </a:pPr>
            <a:endParaRPr lang="pt-BR" sz="2300">
              <a:cs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Encerramento/Encaminhamentos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3173428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08918" y="1135860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SISP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2051" y="1720700"/>
            <a:ext cx="8433117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 sz="2000"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 sz="2000"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ea typeface="+mn-lt"/>
                <a:cs typeface="+mn-lt"/>
              </a:rPr>
              <a:t>Estrutura:</a:t>
            </a:r>
            <a:endParaRPr lang="pt-BR" sz="2000">
              <a:cs typeface="Calibri"/>
            </a:endParaRPr>
          </a:p>
          <a:p>
            <a:pPr lvl="1" algn="just">
              <a:buFont typeface="Arial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2000" b="1">
                <a:ea typeface="+mn-lt"/>
                <a:cs typeface="+mn-lt"/>
              </a:rPr>
              <a:t>Órgão Central</a:t>
            </a:r>
            <a:r>
              <a:rPr lang="pt-BR" sz="2000">
                <a:ea typeface="+mn-lt"/>
                <a:cs typeface="+mn-lt"/>
              </a:rPr>
              <a:t> - É a </a:t>
            </a:r>
            <a:r>
              <a:rPr lang="pt-BR" sz="2000" u="sng">
                <a:ea typeface="+mn-lt"/>
                <a:cs typeface="+mn-lt"/>
              </a:rPr>
              <a:t>Secretaria de Governo Digital (SGD)</a:t>
            </a:r>
            <a:r>
              <a:rPr lang="pt-BR" sz="2000">
                <a:ea typeface="+mn-lt"/>
                <a:cs typeface="+mn-lt"/>
              </a:rPr>
              <a:t> da Secretaria Especial de Desburocratização, Gestão e Governo Digital do Ministério da Economia.</a:t>
            </a:r>
          </a:p>
          <a:p>
            <a:pPr lvl="1" algn="just">
              <a:buFont typeface="Arial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2000" b="1" u="sng">
                <a:ea typeface="+mn-lt"/>
                <a:cs typeface="+mn-lt"/>
              </a:rPr>
              <a:t>Órgãos Setoriais</a:t>
            </a:r>
            <a:r>
              <a:rPr lang="pt-BR" sz="2000">
                <a:ea typeface="+mn-lt"/>
                <a:cs typeface="+mn-lt"/>
              </a:rPr>
              <a:t> - As unidades de administração dos recursos de tecnologia da informação dos Ministérios e dos órgãos da Presidência da República.</a:t>
            </a:r>
            <a:endParaRPr lang="pt-BR" sz="2000"/>
          </a:p>
          <a:p>
            <a:pPr lvl="1" algn="just">
              <a:buFont typeface="Arial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2000" b="1">
                <a:ea typeface="+mn-lt"/>
                <a:cs typeface="+mn-lt"/>
              </a:rPr>
              <a:t>Órgãos Seccionais</a:t>
            </a:r>
            <a:r>
              <a:rPr lang="pt-BR" sz="2000">
                <a:ea typeface="+mn-lt"/>
                <a:cs typeface="+mn-lt"/>
              </a:rPr>
              <a:t> - As unidades de administração dos recursos de tecnologia da informação das autarquias e fundações.</a:t>
            </a:r>
            <a:endParaRPr lang="pt-BR" sz="2000"/>
          </a:p>
          <a:p>
            <a:pPr lvl="1" algn="just">
              <a:buFont typeface="Arial" panose="05000000000000000000" pitchFamily="2" charset="2"/>
              <a:buChar char="•"/>
              <a:tabLst>
                <a:tab pos="-206375" algn="l"/>
                <a:tab pos="-206375" algn="l"/>
                <a:tab pos="113665" algn="l"/>
              </a:tabLst>
            </a:pPr>
            <a:r>
              <a:rPr lang="pt-BR" sz="2000" b="1">
                <a:ea typeface="+mn-lt"/>
                <a:cs typeface="+mn-lt"/>
              </a:rPr>
              <a:t>Órgãos Correlatos</a:t>
            </a:r>
            <a:r>
              <a:rPr lang="pt-BR" sz="2000">
                <a:ea typeface="+mn-lt"/>
                <a:cs typeface="+mn-lt"/>
              </a:rPr>
              <a:t> - As unidades desconcentradas e formalmente constituídas de administração dos recursos de tecnologia da informação nos Órgãos Setoriais e Seccionais.</a:t>
            </a:r>
            <a:endParaRPr lang="pt-BR" sz="20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7134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08918" y="1135860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SISP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2051" y="1720700"/>
            <a:ext cx="8433117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 sz="2000"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 sz="20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  <p:sp>
        <p:nvSpPr>
          <p:cNvPr id="3" name="Retângulo 7">
            <a:extLst>
              <a:ext uri="{FF2B5EF4-FFF2-40B4-BE49-F238E27FC236}">
                <a16:creationId xmlns:a16="http://schemas.microsoft.com/office/drawing/2014/main" id="{EECC03E2-E086-4A4D-9AC0-548D1CD5B5EA}"/>
              </a:ext>
            </a:extLst>
          </p:cNvPr>
          <p:cNvSpPr/>
          <p:nvPr/>
        </p:nvSpPr>
        <p:spPr>
          <a:xfrm>
            <a:off x="452051" y="1720700"/>
            <a:ext cx="8433117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 sz="2000">
              <a:ea typeface="+mn-lt"/>
              <a:cs typeface="+mn-lt"/>
            </a:endParaRPr>
          </a:p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ea typeface="+mn-lt"/>
                <a:cs typeface="+mn-lt"/>
              </a:rPr>
              <a:t>      (...)</a:t>
            </a: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ea typeface="+mn-lt"/>
                <a:cs typeface="+mn-lt"/>
              </a:rPr>
              <a:t>Art. 6º Compete aos Órgãos Setoriais do SISP:</a:t>
            </a:r>
          </a:p>
          <a:p>
            <a:pPr lvl="1" algn="just"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latin typeface="Arial"/>
                <a:cs typeface="Arial"/>
              </a:rPr>
              <a:t>(...)</a:t>
            </a:r>
          </a:p>
          <a:p>
            <a:pPr lvl="1" algn="just"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latin typeface="Arial"/>
                <a:cs typeface="Arial"/>
              </a:rPr>
              <a:t>II - fornecer subsídios ao Órgão Central do SISP para a definição e a elaboração de políticas, diretrizes e normas gerais relativas ao SISP;            </a:t>
            </a:r>
            <a:r>
              <a:rPr lang="pt-BR" sz="2000">
                <a:latin typeface="Arial"/>
                <a:cs typeface="Arial"/>
                <a:hlinkClick r:id="rId2"/>
              </a:rPr>
              <a:t>(Redação dada pelo Decreto nº 10.230, de 2020)</a:t>
            </a:r>
            <a:endParaRPr lang="pt-BR" sz="2000">
              <a:cs typeface="Calibri"/>
            </a:endParaRPr>
          </a:p>
          <a:p>
            <a:pPr lvl="1" algn="just"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latin typeface="Arial"/>
                <a:cs typeface="Arial"/>
              </a:rPr>
              <a:t>III - cumprir e fazer cumprir, por meio de políticas, diretrizes, normas e projetos setoriais, as políticas, diretrizes e normas gerais emanadas do Órgão Central do SISP; e</a:t>
            </a:r>
            <a:endParaRPr lang="pt-BR">
              <a:cs typeface="Calibri"/>
            </a:endParaRPr>
          </a:p>
          <a:p>
            <a:pPr lvl="1" algn="just">
              <a:tabLst>
                <a:tab pos="-206375" algn="l"/>
                <a:tab pos="-206375" algn="l"/>
                <a:tab pos="113665" algn="l"/>
              </a:tabLst>
            </a:pPr>
            <a:r>
              <a:rPr lang="pt-BR" sz="2000">
                <a:latin typeface="Arial"/>
                <a:cs typeface="Arial"/>
              </a:rPr>
              <a:t>(...)</a:t>
            </a:r>
          </a:p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31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029" y="3372379"/>
            <a:ext cx="5424664" cy="2856073"/>
          </a:xfrm>
          <a:prstGeom prst="rect">
            <a:avLst/>
          </a:prstGeom>
        </p:spPr>
      </p:pic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400"/>
              <a:t>Processo SEI nº </a:t>
            </a:r>
            <a:r>
              <a:rPr lang="pt-BR" sz="1400" b="1"/>
              <a:t>60586.000245/2021-68</a:t>
            </a:r>
            <a:r>
              <a:rPr lang="pt-BR" sz="1400"/>
              <a:t>).</a:t>
            </a: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98" y="1348091"/>
            <a:ext cx="4740238" cy="28388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54135" y="1681244"/>
            <a:ext cx="3830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 b="1">
                <a:ea typeface="Times New Roman" panose="02020603050405020304" pitchFamily="18" charset="0"/>
              </a:rPr>
              <a:t>PORTARIA GM-MD Nº 2746, de 29 de junho de 2021</a:t>
            </a:r>
            <a:r>
              <a:rPr lang="pt-BR" sz="1600"/>
              <a:t> (Designação e composição do CGD) </a:t>
            </a:r>
            <a:endParaRPr lang="pt-BR" sz="1600" b="1"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0005" y="4669791"/>
            <a:ext cx="2988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 b="1">
                <a:ea typeface="Times New Roman" panose="02020603050405020304" pitchFamily="18" charset="0"/>
              </a:rPr>
              <a:t>PORTARIA NORMATIVA GM-MD Nº 54, de 29 de junho de 2020</a:t>
            </a:r>
            <a:r>
              <a:rPr lang="pt-BR" sz="1600"/>
              <a:t> (Instituição do CGD do MD) </a:t>
            </a:r>
            <a:endParaRPr lang="pt-BR" sz="1600" b="1">
              <a:ea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0975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(PORTARIA GM-MD Nº 2746, de 29 de junho de 2021).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6127" y="98299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00770" y="953009"/>
            <a:ext cx="393341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ea typeface="+mn-lt"/>
                <a:cs typeface="+mn-lt"/>
              </a:rPr>
              <a:t>Gabinete do Ministro da Defesa (GM) </a:t>
            </a:r>
            <a:endParaRPr lang="pt-BR" sz="1600"/>
          </a:p>
          <a:p>
            <a:pPr marL="285750" indent="-285750">
              <a:buFontTx/>
              <a:buChar char="-"/>
            </a:pPr>
            <a:r>
              <a:rPr lang="pt-BR" sz="1400" err="1">
                <a:cs typeface="Calibri"/>
              </a:rPr>
              <a:t>Gen</a:t>
            </a:r>
            <a:r>
              <a:rPr lang="pt-BR" sz="1400">
                <a:cs typeface="Calibri"/>
              </a:rPr>
              <a:t> </a:t>
            </a:r>
            <a:r>
              <a:rPr lang="pt-BR" sz="1400" err="1">
                <a:cs typeface="Calibri"/>
              </a:rPr>
              <a:t>Div</a:t>
            </a:r>
            <a:r>
              <a:rPr lang="pt-BR" sz="1400">
                <a:cs typeface="Calibri"/>
              </a:rPr>
              <a:t> R/1 Walmir Almada SCHNEIDER Filho </a:t>
            </a:r>
          </a:p>
          <a:p>
            <a:pPr marL="285750" indent="-285750">
              <a:buFontTx/>
              <a:buChar char="-"/>
            </a:pPr>
            <a:r>
              <a:rPr lang="pt-BR" sz="1400" err="1">
                <a:ea typeface="+mn-lt"/>
                <a:cs typeface="+mn-lt"/>
              </a:rPr>
              <a:t>Ten</a:t>
            </a:r>
            <a:r>
              <a:rPr lang="pt-BR" sz="1400">
                <a:ea typeface="+mn-lt"/>
                <a:cs typeface="+mn-lt"/>
              </a:rPr>
              <a:t> </a:t>
            </a:r>
            <a:r>
              <a:rPr lang="pt-BR" sz="1400" err="1">
                <a:ea typeface="+mn-lt"/>
                <a:cs typeface="+mn-lt"/>
              </a:rPr>
              <a:t>Cel</a:t>
            </a:r>
            <a:r>
              <a:rPr lang="pt-BR" sz="1400">
                <a:ea typeface="+mn-lt"/>
                <a:cs typeface="+mn-lt"/>
              </a:rPr>
              <a:t> Roberto Mahmud DRUMOND </a:t>
            </a:r>
            <a:r>
              <a:rPr lang="pt-BR" sz="1400" err="1">
                <a:ea typeface="+mn-lt"/>
                <a:cs typeface="+mn-lt"/>
              </a:rPr>
              <a:t>Rhaddour</a:t>
            </a:r>
            <a:r>
              <a:rPr lang="pt-BR" sz="1400">
                <a:ea typeface="+mn-lt"/>
                <a:cs typeface="+mn-lt"/>
              </a:rPr>
              <a:t> </a:t>
            </a:r>
          </a:p>
          <a:p>
            <a:endParaRPr lang="pt-BR" sz="1400" b="1">
              <a:ea typeface="+mn-lt"/>
              <a:cs typeface="+mn-lt"/>
            </a:endParaRPr>
          </a:p>
          <a:p>
            <a:r>
              <a:rPr lang="pt-BR" sz="1400" b="1">
                <a:ea typeface="+mn-lt"/>
                <a:cs typeface="+mn-lt"/>
              </a:rPr>
              <a:t>Gabinete do Estado-Maior Conjunto das Forças Armadas (EMCFA)</a:t>
            </a:r>
          </a:p>
          <a:p>
            <a:pPr marL="285750" indent="-285750">
              <a:buFontTx/>
              <a:buChar char="-"/>
            </a:pPr>
            <a:r>
              <a:rPr lang="pt-BR" sz="1400" err="1">
                <a:ea typeface="+mn-lt"/>
                <a:cs typeface="+mn-lt"/>
              </a:rPr>
              <a:t>Maj</a:t>
            </a:r>
            <a:r>
              <a:rPr lang="pt-BR" sz="1400">
                <a:ea typeface="+mn-lt"/>
                <a:cs typeface="+mn-lt"/>
              </a:rPr>
              <a:t> </a:t>
            </a:r>
            <a:r>
              <a:rPr lang="pt-BR" sz="1400" err="1">
                <a:ea typeface="+mn-lt"/>
                <a:cs typeface="+mn-lt"/>
              </a:rPr>
              <a:t>Brig</a:t>
            </a:r>
            <a:r>
              <a:rPr lang="pt-BR" sz="1400">
                <a:ea typeface="+mn-lt"/>
                <a:cs typeface="+mn-lt"/>
              </a:rPr>
              <a:t> Ar FLÁVIO Luiz de Oliveira Pinto </a:t>
            </a:r>
          </a:p>
          <a:p>
            <a:pPr marL="285750" indent="-285750">
              <a:buFontTx/>
              <a:buChar char="-"/>
            </a:pPr>
            <a:r>
              <a:rPr lang="pt-BR" sz="1400" err="1">
                <a:ea typeface="+mn-lt"/>
                <a:cs typeface="+mn-lt"/>
              </a:rPr>
              <a:t>Cel</a:t>
            </a:r>
            <a:r>
              <a:rPr lang="pt-BR" sz="1400">
                <a:ea typeface="+mn-lt"/>
                <a:cs typeface="+mn-lt"/>
              </a:rPr>
              <a:t> (FAB) Marcelo MUCIOLO Vieira </a:t>
            </a:r>
          </a:p>
          <a:p>
            <a:pPr marL="285750" indent="-285750">
              <a:buFontTx/>
              <a:buChar char="-"/>
            </a:pPr>
            <a:endParaRPr lang="pt-BR" sz="1400">
              <a:ea typeface="+mn-lt"/>
              <a:cs typeface="+mn-lt"/>
            </a:endParaRPr>
          </a:p>
          <a:p>
            <a:r>
              <a:rPr lang="pt-BR" sz="1400" b="1">
                <a:ea typeface="+mn-lt"/>
                <a:cs typeface="+mn-lt"/>
              </a:rPr>
              <a:t>Chefia de Operações Conjuntas (CHOC) </a:t>
            </a:r>
          </a:p>
          <a:p>
            <a:pPr marL="285750" indent="-285750">
              <a:buFontTx/>
              <a:buChar char="-"/>
            </a:pPr>
            <a:r>
              <a:rPr lang="it-IT" sz="1400">
                <a:ea typeface="+mn-lt"/>
                <a:cs typeface="+mn-lt"/>
              </a:rPr>
              <a:t>C Alte (FN) PAULO ROBERTO Saraiva </a:t>
            </a:r>
          </a:p>
          <a:p>
            <a:pPr marL="285750" indent="-285750">
              <a:buFontTx/>
              <a:buChar char="-"/>
            </a:pPr>
            <a:r>
              <a:rPr lang="pt-BR" sz="1400" err="1">
                <a:ea typeface="+mn-lt"/>
                <a:cs typeface="+mn-lt"/>
              </a:rPr>
              <a:t>Cel</a:t>
            </a:r>
            <a:r>
              <a:rPr lang="pt-BR" sz="1400">
                <a:ea typeface="+mn-lt"/>
                <a:cs typeface="+mn-lt"/>
              </a:rPr>
              <a:t> (FAB) Leonardo de Holanda MENCARINI </a:t>
            </a:r>
          </a:p>
          <a:p>
            <a:endParaRPr lang="pt-BR" sz="1400">
              <a:ea typeface="+mn-lt"/>
              <a:cs typeface="+mn-lt"/>
            </a:endParaRPr>
          </a:p>
          <a:p>
            <a:r>
              <a:rPr lang="pt-BR" sz="1400" b="1">
                <a:ea typeface="+mn-lt"/>
                <a:cs typeface="+mn-lt"/>
              </a:rPr>
              <a:t>Chefia de Assuntos Estratégicos (CAE)</a:t>
            </a:r>
            <a:endParaRPr lang="pt" sz="16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>
                <a:ea typeface="+mn-lt"/>
                <a:cs typeface="+mn-lt"/>
              </a:rPr>
              <a:t>Brig</a:t>
            </a:r>
            <a:r>
              <a:rPr lang="pt-BR" sz="1400">
                <a:ea typeface="+mn-lt"/>
                <a:cs typeface="+mn-lt"/>
              </a:rPr>
              <a:t> Ar Marcelo Lobão SCHIAVO </a:t>
            </a:r>
          </a:p>
          <a:p>
            <a:pPr marL="285750" indent="-285750">
              <a:buFontTx/>
              <a:buChar char="-"/>
            </a:pPr>
            <a:r>
              <a:rPr lang="es-ES" sz="1400">
                <a:ea typeface="+mn-lt"/>
                <a:cs typeface="+mn-lt"/>
              </a:rPr>
              <a:t>CF Gustavo Adolfo El-</a:t>
            </a:r>
            <a:r>
              <a:rPr lang="es-ES" sz="1400" err="1">
                <a:ea typeface="+mn-lt"/>
                <a:cs typeface="+mn-lt"/>
              </a:rPr>
              <a:t>Kik</a:t>
            </a:r>
            <a:r>
              <a:rPr lang="es-ES" sz="1400">
                <a:ea typeface="+mn-lt"/>
                <a:cs typeface="+mn-lt"/>
              </a:rPr>
              <a:t> DAMASCENO </a:t>
            </a:r>
          </a:p>
          <a:p>
            <a:pPr marL="285750" indent="-285750">
              <a:buFontTx/>
              <a:buChar char="-"/>
            </a:pPr>
            <a:endParaRPr lang="es-ES" sz="1400">
              <a:ea typeface="+mn-lt"/>
              <a:cs typeface="+mn-lt"/>
            </a:endParaRPr>
          </a:p>
          <a:p>
            <a:r>
              <a:rPr lang="pt-BR" sz="1400" b="1">
                <a:ea typeface="+mn-lt"/>
                <a:cs typeface="+mn-lt"/>
              </a:rPr>
              <a:t>Subchefia de Mobilização (CHELOG)</a:t>
            </a:r>
          </a:p>
          <a:p>
            <a:pPr marL="285750" indent="-285750">
              <a:buFontTx/>
              <a:buChar char="-"/>
            </a:pPr>
            <a:r>
              <a:rPr lang="pt-BR" sz="1400" err="1">
                <a:ea typeface="+mn-lt"/>
                <a:cs typeface="+mn-lt"/>
              </a:rPr>
              <a:t>Brig</a:t>
            </a:r>
            <a:r>
              <a:rPr lang="pt-BR" sz="1400">
                <a:ea typeface="+mn-lt"/>
                <a:cs typeface="+mn-lt"/>
              </a:rPr>
              <a:t> </a:t>
            </a:r>
            <a:r>
              <a:rPr lang="pt-BR" sz="1400" err="1">
                <a:ea typeface="+mn-lt"/>
                <a:cs typeface="+mn-lt"/>
              </a:rPr>
              <a:t>Int</a:t>
            </a:r>
            <a:r>
              <a:rPr lang="pt-BR" sz="1400">
                <a:ea typeface="+mn-lt"/>
                <a:cs typeface="+mn-lt"/>
              </a:rPr>
              <a:t> Gilson Alves de ALMEIDA JUNIOR </a:t>
            </a: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CMG Ernesto RADEMAKER Martins </a:t>
            </a:r>
          </a:p>
          <a:p>
            <a:endParaRPr lang="pt-BR" sz="1400" b="1">
              <a:ea typeface="+mn-lt"/>
              <a:cs typeface="+mn-lt"/>
            </a:endParaRPr>
          </a:p>
          <a:p>
            <a:r>
              <a:rPr lang="pt-BR" sz="1400" b="1">
                <a:ea typeface="+mn-lt"/>
                <a:cs typeface="+mn-lt"/>
              </a:rPr>
              <a:t>Gabinete da </a:t>
            </a:r>
            <a:r>
              <a:rPr lang="pt-BR" sz="1400" b="1" err="1">
                <a:ea typeface="+mn-lt"/>
                <a:cs typeface="+mn-lt"/>
              </a:rPr>
              <a:t>Secretaria-Geral</a:t>
            </a:r>
            <a:r>
              <a:rPr lang="pt-BR" sz="1400" b="1">
                <a:ea typeface="+mn-lt"/>
                <a:cs typeface="+mn-lt"/>
              </a:rPr>
              <a:t> (SG)</a:t>
            </a:r>
            <a:endParaRPr lang="pt-BR" sz="1400">
              <a:ea typeface="+mn-lt"/>
              <a:cs typeface="+mn-lt"/>
            </a:endParaRP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SC Mario Luiz </a:t>
            </a:r>
            <a:r>
              <a:rPr lang="pt-BR" sz="1400" err="1">
                <a:ea typeface="+mn-lt"/>
                <a:cs typeface="+mn-lt"/>
              </a:rPr>
              <a:t>Jathaly</a:t>
            </a:r>
            <a:r>
              <a:rPr lang="pt-BR" sz="1400">
                <a:ea typeface="+mn-lt"/>
                <a:cs typeface="+mn-lt"/>
              </a:rPr>
              <a:t> FONSECA </a:t>
            </a:r>
            <a:endParaRPr lang="pt" sz="1400">
              <a:ea typeface="+mn-lt"/>
              <a:cs typeface="+mn-lt"/>
            </a:endParaRPr>
          </a:p>
          <a:p>
            <a:pPr marL="285750" indent="-285750">
              <a:buFontTx/>
              <a:buChar char="-"/>
            </a:pPr>
            <a:r>
              <a:rPr lang="pt" sz="1400">
                <a:ea typeface="+mn-lt"/>
                <a:cs typeface="+mn-lt"/>
              </a:rPr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35586" y="882855"/>
            <a:ext cx="4149107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ea typeface="+mn-lt"/>
                <a:cs typeface="+mn-lt"/>
              </a:rPr>
              <a:t>Secretaria de Produtos de Defesa (SEPROD)</a:t>
            </a:r>
            <a:endParaRPr lang="pt" sz="1600"/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C </a:t>
            </a:r>
            <a:r>
              <a:rPr lang="pt-BR" sz="1400" err="1">
                <a:ea typeface="+mn-lt"/>
                <a:cs typeface="+mn-lt"/>
              </a:rPr>
              <a:t>Alte</a:t>
            </a:r>
            <a:r>
              <a:rPr lang="pt-BR" sz="1400">
                <a:ea typeface="+mn-lt"/>
                <a:cs typeface="+mn-lt"/>
              </a:rPr>
              <a:t> SÉRGIO LUCAS da Silva </a:t>
            </a:r>
          </a:p>
          <a:p>
            <a:pPr marL="285750" indent="-285750">
              <a:buFontTx/>
              <a:buChar char="-"/>
            </a:pPr>
            <a:r>
              <a:rPr lang="pt" sz="1400">
                <a:ea typeface="+mn-lt"/>
                <a:cs typeface="+mn-lt"/>
              </a:rPr>
              <a:t> </a:t>
            </a:r>
            <a:r>
              <a:rPr lang="pt-BR" sz="1400">
                <a:ea typeface="+mn-lt"/>
                <a:cs typeface="+mn-lt"/>
              </a:rPr>
              <a:t>SC DANIEL Santana Fernandes </a:t>
            </a:r>
            <a:endParaRPr lang="pt" sz="1400">
              <a:cs typeface="Calibri"/>
            </a:endParaRPr>
          </a:p>
          <a:p>
            <a:endParaRPr lang="pt" sz="1400">
              <a:cs typeface="Calibri"/>
            </a:endParaRPr>
          </a:p>
          <a:p>
            <a:r>
              <a:rPr lang="pt-BR" sz="1400" b="1">
                <a:ea typeface="+mn-lt"/>
                <a:cs typeface="+mn-lt"/>
              </a:rPr>
              <a:t>Secretaria de Pessoal, Ensino, Saúde e Desporto (SEPESD)</a:t>
            </a:r>
            <a:endParaRPr lang="pt-BR" sz="600"/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SC HERVAL Lacerda Alves </a:t>
            </a: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SC HENRIQUE de Almeida Cardoso </a:t>
            </a:r>
          </a:p>
          <a:p>
            <a:endParaRPr lang="pt" sz="1400">
              <a:cs typeface="Calibri"/>
            </a:endParaRPr>
          </a:p>
          <a:p>
            <a:r>
              <a:rPr lang="pt-BR" sz="1400" b="1">
                <a:ea typeface="+mn-lt"/>
                <a:cs typeface="+mn-lt"/>
              </a:rPr>
              <a:t>Secretaria de Orçamento e Organização Institucional (SEORI)</a:t>
            </a: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SC TARCIANA Barreto Sá </a:t>
            </a:r>
          </a:p>
          <a:p>
            <a:pPr marL="285750" indent="-285750">
              <a:buFontTx/>
              <a:buChar char="-"/>
            </a:pPr>
            <a:r>
              <a:rPr lang="pt-BR" sz="1400">
                <a:cs typeface="Calibri"/>
              </a:rPr>
              <a:t>SC EUGÊNIO Marcello Borges Peres </a:t>
            </a:r>
          </a:p>
          <a:p>
            <a:endParaRPr lang="pt" sz="1400">
              <a:cs typeface="Calibri"/>
            </a:endParaRPr>
          </a:p>
          <a:p>
            <a:r>
              <a:rPr lang="pt-BR" sz="1400" b="1">
                <a:ea typeface="+mn-lt"/>
                <a:cs typeface="+mn-lt"/>
              </a:rPr>
              <a:t>Centro Gestor Operacional do Sistema de Proteção da Amazônia (CENSIPAM)</a:t>
            </a:r>
            <a:endParaRPr lang="pt" sz="1400" b="1">
              <a:ea typeface="+mn-lt"/>
              <a:cs typeface="+mn-lt"/>
            </a:endParaRP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SC RENATA </a:t>
            </a:r>
            <a:r>
              <a:rPr lang="pt-BR" sz="1400" err="1">
                <a:ea typeface="+mn-lt"/>
                <a:cs typeface="+mn-lt"/>
              </a:rPr>
              <a:t>Bitar</a:t>
            </a:r>
            <a:r>
              <a:rPr lang="pt-BR" sz="1400">
                <a:ea typeface="+mn-lt"/>
                <a:cs typeface="+mn-lt"/>
              </a:rPr>
              <a:t> TIVERON </a:t>
            </a: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SC FRANCISCO ENEDELSON Passos da </a:t>
            </a:r>
            <a:r>
              <a:rPr lang="pt-BR" sz="1400" err="1">
                <a:ea typeface="+mn-lt"/>
                <a:cs typeface="+mn-lt"/>
              </a:rPr>
              <a:t>Maceno</a:t>
            </a:r>
            <a:r>
              <a:rPr lang="pt-BR" sz="1400">
                <a:ea typeface="+mn-lt"/>
                <a:cs typeface="+mn-lt"/>
              </a:rPr>
              <a:t> </a:t>
            </a:r>
          </a:p>
          <a:p>
            <a:pPr marL="285750" indent="-285750">
              <a:buFontTx/>
              <a:buChar char="-"/>
            </a:pPr>
            <a:endParaRPr lang="pt-BR" sz="1400">
              <a:ea typeface="+mn-lt"/>
              <a:cs typeface="+mn-lt"/>
            </a:endParaRPr>
          </a:p>
          <a:p>
            <a:r>
              <a:rPr lang="pt-BR" sz="1400" b="1">
                <a:ea typeface="+mn-lt"/>
                <a:cs typeface="+mn-lt"/>
              </a:rPr>
              <a:t>Encarregada pelo Tratamento de Dados Pessoais</a:t>
            </a:r>
            <a:endParaRPr lang="pt-BR" sz="1400">
              <a:ea typeface="+mn-lt"/>
              <a:cs typeface="+mn-lt"/>
            </a:endParaRPr>
          </a:p>
          <a:p>
            <a:r>
              <a:rPr lang="pt-BR" sz="1400">
                <a:ea typeface="+mn-lt"/>
                <a:cs typeface="+mn-lt"/>
              </a:rPr>
              <a:t>-     CMG -     (RM1-T) MÁRCIA Soares Da Cunha  </a:t>
            </a:r>
          </a:p>
          <a:p>
            <a:endParaRPr lang="pt-BR" sz="1400" b="1">
              <a:cs typeface="Calibri"/>
            </a:endParaRPr>
          </a:p>
          <a:p>
            <a:r>
              <a:rPr lang="pt-BR" sz="1400" b="1">
                <a:ea typeface="+mn-lt"/>
                <a:cs typeface="+mn-lt"/>
              </a:rPr>
              <a:t>Departamento de Tecnologia da Informação (DETIC)</a:t>
            </a:r>
            <a:endParaRPr lang="pt-BR">
              <a:cs typeface="Calibri"/>
            </a:endParaRPr>
          </a:p>
          <a:p>
            <a:r>
              <a:rPr lang="pt-BR" sz="1400">
                <a:ea typeface="+mn-lt"/>
                <a:cs typeface="+mn-lt"/>
              </a:rPr>
              <a:t>-     C </a:t>
            </a:r>
            <a:r>
              <a:rPr lang="pt-BR" sz="1400" err="1">
                <a:ea typeface="+mn-lt"/>
                <a:cs typeface="+mn-lt"/>
              </a:rPr>
              <a:t>Alte</a:t>
            </a:r>
            <a:r>
              <a:rPr lang="pt-BR" sz="1400">
                <a:ea typeface="+mn-lt"/>
                <a:cs typeface="+mn-lt"/>
              </a:rPr>
              <a:t> JEFERSON Denis Cruz de Medeiros </a:t>
            </a:r>
            <a:endParaRPr lang="en-US" sz="1400">
              <a:ea typeface="+mn-lt"/>
              <a:cs typeface="+mn-lt"/>
            </a:endParaRPr>
          </a:p>
          <a:p>
            <a:r>
              <a:rPr lang="pt-BR" sz="1400">
                <a:ea typeface="+mn-lt"/>
                <a:cs typeface="+mn-lt"/>
              </a:rPr>
              <a:t>-     </a:t>
            </a:r>
            <a:r>
              <a:rPr lang="pt-BR" sz="1400" err="1">
                <a:ea typeface="+mn-lt"/>
                <a:cs typeface="+mn-lt"/>
              </a:rPr>
              <a:t>Cel</a:t>
            </a:r>
            <a:r>
              <a:rPr lang="pt-BR" sz="1400">
                <a:ea typeface="+mn-lt"/>
                <a:cs typeface="+mn-lt"/>
              </a:rPr>
              <a:t> R1 (FAB) André Luís Maia BARUFFALDI </a:t>
            </a:r>
            <a:endParaRPr lang="pt-BR"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64535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 dos trabalhos relacionados à Política de Governança Digital no MD.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Minuta do Regimento Interno do CGD.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1ª Revisão do PDTIC 2020-2023.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Governança em Privacidade.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Reativação do CSIC;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Instituição da Assessoria Técnica (art. 6º, PN 54); e</a:t>
            </a:r>
            <a:endParaRPr lang="pt-BR" sz="1900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de Reuniões Ordinárias 2021 - Aprovação.</a:t>
            </a:r>
            <a:endParaRPr lang="pt-BR" sz="19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99626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115288-0138-4472-9494-6e7448acc243">
      <UserInfo>
        <DisplayName>Marcia Soares da Cunha</DisplayName>
        <AccountId>19</AccountId>
        <AccountType/>
      </UserInfo>
      <UserInfo>
        <DisplayName>Danil Reis Farias</DisplayName>
        <AccountId>18</AccountId>
        <AccountType/>
      </UserInfo>
      <UserInfo>
        <DisplayName>Daniel de Souza Santos</DisplayName>
        <AccountId>46</AccountId>
        <AccountType/>
      </UserInfo>
      <UserInfo>
        <DisplayName>Antonio Paulo Vogel de Medeiros</DisplayName>
        <AccountId>96</AccountId>
        <AccountType/>
      </UserInfo>
    </SharedWithUsers>
    <Hora xmlns="fc3b0565-6714-40b7-93f4-921479b1c161" xsi:nil="true"/>
    <MediaLengthInSeconds xmlns="fc3b0565-6714-40b7-93f4-921479b1c161" xsi:nil="true"/>
  </documentManagement>
</p:properties>
</file>

<file path=customXml/itemProps1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5323E-D043-4AF5-A2E5-C843166C1F98}"/>
</file>

<file path=customXml/itemProps3.xml><?xml version="1.0" encoding="utf-8"?>
<ds:datastoreItem xmlns:ds="http://schemas.openxmlformats.org/officeDocument/2006/customXml" ds:itemID="{06207299-91DC-4173-864C-C6CC35EDD764}">
  <ds:schemaRefs>
    <ds:schemaRef ds:uri="205c868c-89ff-44a1-8b8c-9f96cc5eff85"/>
    <ds:schemaRef ds:uri="ea96403e-a922-48df-b325-f02a1dd6ec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Roteiro</vt:lpstr>
      <vt:lpstr>Abertura dos trabalhos </vt:lpstr>
      <vt:lpstr>Abertura dos trabalhos </vt:lpstr>
      <vt:lpstr>Abertura dos trabalhos </vt:lpstr>
      <vt:lpstr>Abertura dos trabalhos </vt:lpstr>
      <vt:lpstr>PowerPoint Presentation</vt:lpstr>
      <vt:lpstr>PowerPoint Presentation</vt:lpstr>
      <vt:lpstr>Roteiro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Roteiro</vt:lpstr>
      <vt:lpstr>PowerPoint Presentation</vt:lpstr>
      <vt:lpstr>PowerPoint Presentation</vt:lpstr>
      <vt:lpstr>Roteiro</vt:lpstr>
      <vt:lpstr>PowerPoint Presentation</vt:lpstr>
      <vt:lpstr>Roteiro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Roteiro</vt:lpstr>
      <vt:lpstr>PowerPoint Presentation</vt:lpstr>
      <vt:lpstr>PowerPoint Presentation</vt:lpstr>
      <vt:lpstr>PowerPoint Presentation</vt:lpstr>
      <vt:lpstr>PowerPoint Presentation</vt:lpstr>
      <vt:lpstr>Roteiro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revision>1</cp:revision>
  <cp:lastPrinted>2017-08-02T16:54:36Z</cp:lastPrinted>
  <dcterms:created xsi:type="dcterms:W3CDTF">2014-05-16T14:28:18Z</dcterms:created>
  <dcterms:modified xsi:type="dcterms:W3CDTF">2021-07-14T20:28:45Z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  <property fmtid="{D5CDD505-2E9C-101B-9397-08002B2CF9AE}" pid="3" name="Order">
    <vt:r8>73400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