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  <p:sldMasterId id="2147483672" r:id="rId6"/>
    <p:sldMasterId id="2147483660" r:id="rId7"/>
  </p:sldMasterIdLst>
  <p:sldIdLst>
    <p:sldId id="278" r:id="rId8"/>
    <p:sldId id="264" r:id="rId9"/>
    <p:sldId id="27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80" r:id="rId23"/>
    <p:sldId id="281" r:id="rId24"/>
    <p:sldId id="282" r:id="rId25"/>
    <p:sldId id="260" r:id="rId26"/>
    <p:sldId id="261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89C1"/>
    <a:srgbClr val="FFFFFF"/>
    <a:srgbClr val="4987BF"/>
    <a:srgbClr val="5891C4"/>
    <a:srgbClr val="4483BD"/>
    <a:srgbClr val="7DA9D2"/>
    <a:srgbClr val="70A1CD"/>
    <a:srgbClr val="4786BF"/>
    <a:srgbClr val="508BC2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8B2B7-6134-4BEE-9EED-217E808D7779}" v="2" dt="2023-09-21T12:46:33.418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theme" Target="theme/theme1.xml"/><Relationship Id="rId8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s Pereira Santos" userId="6c76bbab-465e-474d-87ee-16b08e4669e0" providerId="ADAL" clId="{9DFD1559-31BE-4E30-9D85-6A850F0AD8F0}"/>
    <pc:docChg chg="modSld">
      <pc:chgData name="Lucas Pereira Santos" userId="6c76bbab-465e-474d-87ee-16b08e4669e0" providerId="ADAL" clId="{9DFD1559-31BE-4E30-9D85-6A850F0AD8F0}" dt="2023-09-22T11:41:12.071" v="19" actId="255"/>
      <pc:docMkLst>
        <pc:docMk/>
      </pc:docMkLst>
      <pc:sldChg chg="modSp mod">
        <pc:chgData name="Lucas Pereira Santos" userId="6c76bbab-465e-474d-87ee-16b08e4669e0" providerId="ADAL" clId="{9DFD1559-31BE-4E30-9D85-6A850F0AD8F0}" dt="2023-09-22T11:39:26.580" v="1" actId="255"/>
        <pc:sldMkLst>
          <pc:docMk/>
          <pc:sldMk cId="3795290205" sldId="264"/>
        </pc:sldMkLst>
        <pc:spChg chg="mod">
          <ac:chgData name="Lucas Pereira Santos" userId="6c76bbab-465e-474d-87ee-16b08e4669e0" providerId="ADAL" clId="{9DFD1559-31BE-4E30-9D85-6A850F0AD8F0}" dt="2023-09-22T11:39:26.580" v="1" actId="255"/>
          <ac:spMkLst>
            <pc:docMk/>
            <pc:sldMk cId="3795290205" sldId="264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9DFD1559-31BE-4E30-9D85-6A850F0AD8F0}" dt="2023-09-22T11:39:47.029" v="5" actId="255"/>
        <pc:sldMkLst>
          <pc:docMk/>
          <pc:sldMk cId="3859360683" sldId="265"/>
        </pc:sldMkLst>
        <pc:spChg chg="mod">
          <ac:chgData name="Lucas Pereira Santos" userId="6c76bbab-465e-474d-87ee-16b08e4669e0" providerId="ADAL" clId="{9DFD1559-31BE-4E30-9D85-6A850F0AD8F0}" dt="2023-09-22T11:39:47.029" v="5" actId="255"/>
          <ac:spMkLst>
            <pc:docMk/>
            <pc:sldMk cId="3859360683" sldId="265"/>
            <ac:spMk id="2" creationId="{5CC783DB-EB7D-EB27-D5FE-F4A9DF2098F4}"/>
          </ac:spMkLst>
        </pc:spChg>
      </pc:sldChg>
      <pc:sldChg chg="modSp mod">
        <pc:chgData name="Lucas Pereira Santos" userId="6c76bbab-465e-474d-87ee-16b08e4669e0" providerId="ADAL" clId="{9DFD1559-31BE-4E30-9D85-6A850F0AD8F0}" dt="2023-09-22T11:39:55.871" v="6" actId="255"/>
        <pc:sldMkLst>
          <pc:docMk/>
          <pc:sldMk cId="2098628259" sldId="266"/>
        </pc:sldMkLst>
        <pc:spChg chg="mod">
          <ac:chgData name="Lucas Pereira Santos" userId="6c76bbab-465e-474d-87ee-16b08e4669e0" providerId="ADAL" clId="{9DFD1559-31BE-4E30-9D85-6A850F0AD8F0}" dt="2023-09-22T11:39:55.871" v="6" actId="255"/>
          <ac:spMkLst>
            <pc:docMk/>
            <pc:sldMk cId="2098628259" sldId="266"/>
            <ac:spMk id="2" creationId="{1AE51E94-5955-6DC6-F651-41F42942B654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01.270" v="7" actId="255"/>
        <pc:sldMkLst>
          <pc:docMk/>
          <pc:sldMk cId="3763375614" sldId="267"/>
        </pc:sldMkLst>
        <pc:spChg chg="mod">
          <ac:chgData name="Lucas Pereira Santos" userId="6c76bbab-465e-474d-87ee-16b08e4669e0" providerId="ADAL" clId="{9DFD1559-31BE-4E30-9D85-6A850F0AD8F0}" dt="2023-09-22T11:40:01.270" v="7" actId="255"/>
          <ac:spMkLst>
            <pc:docMk/>
            <pc:sldMk cId="3763375614" sldId="267"/>
            <ac:spMk id="2" creationId="{AF2496A2-F8E3-E794-AD04-E60252B9037D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07.228" v="8" actId="255"/>
        <pc:sldMkLst>
          <pc:docMk/>
          <pc:sldMk cId="1256634663" sldId="268"/>
        </pc:sldMkLst>
        <pc:spChg chg="mod">
          <ac:chgData name="Lucas Pereira Santos" userId="6c76bbab-465e-474d-87ee-16b08e4669e0" providerId="ADAL" clId="{9DFD1559-31BE-4E30-9D85-6A850F0AD8F0}" dt="2023-09-22T11:40:07.228" v="8" actId="255"/>
          <ac:spMkLst>
            <pc:docMk/>
            <pc:sldMk cId="1256634663" sldId="268"/>
            <ac:spMk id="7" creationId="{A2F91AAC-B6BA-FD18-7689-071A194F2DA3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14.044" v="9" actId="255"/>
        <pc:sldMkLst>
          <pc:docMk/>
          <pc:sldMk cId="843035530" sldId="269"/>
        </pc:sldMkLst>
        <pc:spChg chg="mod">
          <ac:chgData name="Lucas Pereira Santos" userId="6c76bbab-465e-474d-87ee-16b08e4669e0" providerId="ADAL" clId="{9DFD1559-31BE-4E30-9D85-6A850F0AD8F0}" dt="2023-09-22T11:40:14.044" v="9" actId="255"/>
          <ac:spMkLst>
            <pc:docMk/>
            <pc:sldMk cId="843035530" sldId="269"/>
            <ac:spMk id="2" creationId="{FEF1DDC2-94D8-0866-EE29-2EED2479A621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19.669" v="10" actId="255"/>
        <pc:sldMkLst>
          <pc:docMk/>
          <pc:sldMk cId="49318832" sldId="270"/>
        </pc:sldMkLst>
        <pc:spChg chg="mod">
          <ac:chgData name="Lucas Pereira Santos" userId="6c76bbab-465e-474d-87ee-16b08e4669e0" providerId="ADAL" clId="{9DFD1559-31BE-4E30-9D85-6A850F0AD8F0}" dt="2023-09-22T11:40:19.669" v="10" actId="255"/>
          <ac:spMkLst>
            <pc:docMk/>
            <pc:sldMk cId="49318832" sldId="270"/>
            <ac:spMk id="2" creationId="{EC47E979-33C3-E992-C56D-1BE5209391FF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25.357" v="11" actId="255"/>
        <pc:sldMkLst>
          <pc:docMk/>
          <pc:sldMk cId="2565652332" sldId="271"/>
        </pc:sldMkLst>
        <pc:spChg chg="mod">
          <ac:chgData name="Lucas Pereira Santos" userId="6c76bbab-465e-474d-87ee-16b08e4669e0" providerId="ADAL" clId="{9DFD1559-31BE-4E30-9D85-6A850F0AD8F0}" dt="2023-09-22T11:40:25.357" v="11" actId="255"/>
          <ac:spMkLst>
            <pc:docMk/>
            <pc:sldMk cId="2565652332" sldId="271"/>
            <ac:spMk id="2" creationId="{5785D3F2-BA1D-FCEE-ADE8-EC7F5CABBF77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31.168" v="12" actId="255"/>
        <pc:sldMkLst>
          <pc:docMk/>
          <pc:sldMk cId="3943906935" sldId="272"/>
        </pc:sldMkLst>
        <pc:spChg chg="mod">
          <ac:chgData name="Lucas Pereira Santos" userId="6c76bbab-465e-474d-87ee-16b08e4669e0" providerId="ADAL" clId="{9DFD1559-31BE-4E30-9D85-6A850F0AD8F0}" dt="2023-09-22T11:40:31.168" v="12" actId="255"/>
          <ac:spMkLst>
            <pc:docMk/>
            <pc:sldMk cId="3943906935" sldId="272"/>
            <ac:spMk id="2" creationId="{9DA5AB48-9207-ED1C-97E4-118CEDF32E0C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39.396" v="13" actId="255"/>
        <pc:sldMkLst>
          <pc:docMk/>
          <pc:sldMk cId="1751720934" sldId="273"/>
        </pc:sldMkLst>
        <pc:spChg chg="mod">
          <ac:chgData name="Lucas Pereira Santos" userId="6c76bbab-465e-474d-87ee-16b08e4669e0" providerId="ADAL" clId="{9DFD1559-31BE-4E30-9D85-6A850F0AD8F0}" dt="2023-09-22T11:40:39.396" v="13" actId="255"/>
          <ac:spMkLst>
            <pc:docMk/>
            <pc:sldMk cId="1751720934" sldId="273"/>
            <ac:spMk id="2" creationId="{13B4E1E1-68E4-5CD7-97C6-A1CD66349C80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45.733" v="14" actId="255"/>
        <pc:sldMkLst>
          <pc:docMk/>
          <pc:sldMk cId="3289936091" sldId="274"/>
        </pc:sldMkLst>
        <pc:spChg chg="mod">
          <ac:chgData name="Lucas Pereira Santos" userId="6c76bbab-465e-474d-87ee-16b08e4669e0" providerId="ADAL" clId="{9DFD1559-31BE-4E30-9D85-6A850F0AD8F0}" dt="2023-09-22T11:40:45.733" v="14" actId="255"/>
          <ac:spMkLst>
            <pc:docMk/>
            <pc:sldMk cId="3289936091" sldId="274"/>
            <ac:spMk id="7" creationId="{50A6B973-16BA-6F94-5FB0-E73A374EE86F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51.238" v="15" actId="255"/>
        <pc:sldMkLst>
          <pc:docMk/>
          <pc:sldMk cId="2464953747" sldId="275"/>
        </pc:sldMkLst>
        <pc:spChg chg="mod">
          <ac:chgData name="Lucas Pereira Santos" userId="6c76bbab-465e-474d-87ee-16b08e4669e0" providerId="ADAL" clId="{9DFD1559-31BE-4E30-9D85-6A850F0AD8F0}" dt="2023-09-22T11:40:51.238" v="15" actId="255"/>
          <ac:spMkLst>
            <pc:docMk/>
            <pc:sldMk cId="2464953747" sldId="275"/>
            <ac:spMk id="2" creationId="{FCFA4A73-C841-233D-166B-AD5B920AA716}"/>
          </ac:spMkLst>
        </pc:spChg>
      </pc:sldChg>
      <pc:sldChg chg="modSp mod">
        <pc:chgData name="Lucas Pereira Santos" userId="6c76bbab-465e-474d-87ee-16b08e4669e0" providerId="ADAL" clId="{9DFD1559-31BE-4E30-9D85-6A850F0AD8F0}" dt="2023-09-22T11:40:57.022" v="16" actId="255"/>
        <pc:sldMkLst>
          <pc:docMk/>
          <pc:sldMk cId="2266413104" sldId="277"/>
        </pc:sldMkLst>
        <pc:spChg chg="mod">
          <ac:chgData name="Lucas Pereira Santos" userId="6c76bbab-465e-474d-87ee-16b08e4669e0" providerId="ADAL" clId="{9DFD1559-31BE-4E30-9D85-6A850F0AD8F0}" dt="2023-09-22T11:40:57.022" v="16" actId="255"/>
          <ac:spMkLst>
            <pc:docMk/>
            <pc:sldMk cId="2266413104" sldId="277"/>
            <ac:spMk id="5" creationId="{A059B8F1-F82E-5B83-9F3D-175B3E6666A4}"/>
          </ac:spMkLst>
        </pc:spChg>
      </pc:sldChg>
      <pc:sldChg chg="modSp mod">
        <pc:chgData name="Lucas Pereira Santos" userId="6c76bbab-465e-474d-87ee-16b08e4669e0" providerId="ADAL" clId="{9DFD1559-31BE-4E30-9D85-6A850F0AD8F0}" dt="2023-09-22T11:39:41.085" v="4" actId="255"/>
        <pc:sldMkLst>
          <pc:docMk/>
          <pc:sldMk cId="3709438430" sldId="279"/>
        </pc:sldMkLst>
        <pc:spChg chg="mod">
          <ac:chgData name="Lucas Pereira Santos" userId="6c76bbab-465e-474d-87ee-16b08e4669e0" providerId="ADAL" clId="{9DFD1559-31BE-4E30-9D85-6A850F0AD8F0}" dt="2023-09-22T11:39:41.085" v="4" actId="255"/>
          <ac:spMkLst>
            <pc:docMk/>
            <pc:sldMk cId="3709438430" sldId="279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9DFD1559-31BE-4E30-9D85-6A850F0AD8F0}" dt="2023-09-22T11:41:02.216" v="17" actId="255"/>
        <pc:sldMkLst>
          <pc:docMk/>
          <pc:sldMk cId="728318582" sldId="280"/>
        </pc:sldMkLst>
        <pc:spChg chg="mod">
          <ac:chgData name="Lucas Pereira Santos" userId="6c76bbab-465e-474d-87ee-16b08e4669e0" providerId="ADAL" clId="{9DFD1559-31BE-4E30-9D85-6A850F0AD8F0}" dt="2023-09-22T11:41:02.216" v="17" actId="255"/>
          <ac:spMkLst>
            <pc:docMk/>
            <pc:sldMk cId="728318582" sldId="280"/>
            <ac:spMk id="5" creationId="{A059B8F1-F82E-5B83-9F3D-175B3E6666A4}"/>
          </ac:spMkLst>
        </pc:spChg>
      </pc:sldChg>
      <pc:sldChg chg="modSp mod">
        <pc:chgData name="Lucas Pereira Santos" userId="6c76bbab-465e-474d-87ee-16b08e4669e0" providerId="ADAL" clId="{9DFD1559-31BE-4E30-9D85-6A850F0AD8F0}" dt="2023-09-22T11:41:06.921" v="18" actId="255"/>
        <pc:sldMkLst>
          <pc:docMk/>
          <pc:sldMk cId="3897113022" sldId="281"/>
        </pc:sldMkLst>
        <pc:spChg chg="mod">
          <ac:chgData name="Lucas Pereira Santos" userId="6c76bbab-465e-474d-87ee-16b08e4669e0" providerId="ADAL" clId="{9DFD1559-31BE-4E30-9D85-6A850F0AD8F0}" dt="2023-09-22T11:41:06.921" v="18" actId="255"/>
          <ac:spMkLst>
            <pc:docMk/>
            <pc:sldMk cId="3897113022" sldId="281"/>
            <ac:spMk id="5" creationId="{A059B8F1-F82E-5B83-9F3D-175B3E6666A4}"/>
          </ac:spMkLst>
        </pc:spChg>
      </pc:sldChg>
      <pc:sldChg chg="modSp mod">
        <pc:chgData name="Lucas Pereira Santos" userId="6c76bbab-465e-474d-87ee-16b08e4669e0" providerId="ADAL" clId="{9DFD1559-31BE-4E30-9D85-6A850F0AD8F0}" dt="2023-09-22T11:41:12.071" v="19" actId="255"/>
        <pc:sldMkLst>
          <pc:docMk/>
          <pc:sldMk cId="2690786195" sldId="282"/>
        </pc:sldMkLst>
        <pc:spChg chg="mod">
          <ac:chgData name="Lucas Pereira Santos" userId="6c76bbab-465e-474d-87ee-16b08e4669e0" providerId="ADAL" clId="{9DFD1559-31BE-4E30-9D85-6A850F0AD8F0}" dt="2023-09-22T11:41:12.071" v="19" actId="255"/>
          <ac:spMkLst>
            <pc:docMk/>
            <pc:sldMk cId="2690786195" sldId="282"/>
            <ac:spMk id="5" creationId="{A059B8F1-F82E-5B83-9F3D-175B3E6666A4}"/>
          </ac:spMkLst>
        </pc:spChg>
      </pc:sldChg>
    </pc:docChg>
  </pc:docChgLst>
  <pc:docChgLst>
    <pc:chgData name="Marcelo Alberto Cavalheiro" userId="80c8f92b-b6e5-4436-a5da-e8d37ebb4232" providerId="ADAL" clId="{7BE8B2B7-6134-4BEE-9EED-217E808D7779}"/>
    <pc:docChg chg="custSel addSld delSld modSld">
      <pc:chgData name="Marcelo Alberto Cavalheiro" userId="80c8f92b-b6e5-4436-a5da-e8d37ebb4232" providerId="ADAL" clId="{7BE8B2B7-6134-4BEE-9EED-217E808D7779}" dt="2023-09-21T12:46:33.418" v="3"/>
      <pc:docMkLst>
        <pc:docMk/>
      </pc:docMkLst>
      <pc:sldChg chg="add del">
        <pc:chgData name="Marcelo Alberto Cavalheiro" userId="80c8f92b-b6e5-4436-a5da-e8d37ebb4232" providerId="ADAL" clId="{7BE8B2B7-6134-4BEE-9EED-217E808D7779}" dt="2023-09-21T12:46:33.418" v="3"/>
        <pc:sldMkLst>
          <pc:docMk/>
          <pc:sldMk cId="3585422395" sldId="260"/>
        </pc:sldMkLst>
      </pc:sldChg>
      <pc:sldChg chg="addSp delSp modSp mod">
        <pc:chgData name="Marcelo Alberto Cavalheiro" userId="80c8f92b-b6e5-4436-a5da-e8d37ebb4232" providerId="ADAL" clId="{7BE8B2B7-6134-4BEE-9EED-217E808D7779}" dt="2023-09-21T12:39:38.383" v="1"/>
        <pc:sldMkLst>
          <pc:docMk/>
          <pc:sldMk cId="3835007733" sldId="278"/>
        </pc:sldMkLst>
        <pc:spChg chg="del">
          <ac:chgData name="Marcelo Alberto Cavalheiro" userId="80c8f92b-b6e5-4436-a5da-e8d37ebb4232" providerId="ADAL" clId="{7BE8B2B7-6134-4BEE-9EED-217E808D7779}" dt="2023-09-21T12:39:37.318" v="0" actId="478"/>
          <ac:spMkLst>
            <pc:docMk/>
            <pc:sldMk cId="3835007733" sldId="278"/>
            <ac:spMk id="4" creationId="{E199E8AF-00B5-F25A-624E-BF1AA6A25F9E}"/>
          </ac:spMkLst>
        </pc:spChg>
        <pc:spChg chg="add mod">
          <ac:chgData name="Marcelo Alberto Cavalheiro" userId="80c8f92b-b6e5-4436-a5da-e8d37ebb4232" providerId="ADAL" clId="{7BE8B2B7-6134-4BEE-9EED-217E808D7779}" dt="2023-09-21T12:39:38.383" v="1"/>
          <ac:spMkLst>
            <pc:docMk/>
            <pc:sldMk cId="3835007733" sldId="278"/>
            <ac:spMk id="5" creationId="{0B07FB5B-2C5E-CB4F-DE68-634ED0EA08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924" y="288794"/>
            <a:ext cx="9667875" cy="755002"/>
          </a:xfrm>
        </p:spPr>
        <p:txBody>
          <a:bodyPr>
            <a:no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pt-BR" dirty="0"/>
              <a:t>Clique para editar o Título que deseja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  <a:lvl2pPr>
              <a:defRPr>
                <a:solidFill>
                  <a:srgbClr val="545454"/>
                </a:solidFill>
              </a:defRPr>
            </a:lvl2pPr>
            <a:lvl3pPr>
              <a:defRPr>
                <a:solidFill>
                  <a:srgbClr val="545454"/>
                </a:solidFill>
              </a:defRPr>
            </a:lvl3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050887"/>
            <a:ext cx="59055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2E620DF-A7EC-0D0C-A07E-E1FAD2F6FE9B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Imagem Online 15">
            <a:extLst>
              <a:ext uri="{FF2B5EF4-FFF2-40B4-BE49-F238E27FC236}">
                <a16:creationId xmlns:a16="http://schemas.microsoft.com/office/drawing/2014/main" id="{FFF68E70-437F-351C-CB67-1F4C636E5FBA}"/>
              </a:ext>
            </a:extLst>
          </p:cNvPr>
          <p:cNvSpPr>
            <a:spLocks noGrp="1"/>
          </p:cNvSpPr>
          <p:nvPr>
            <p:ph type="clipArt" sz="quarter" idx="10" hasCustomPrompt="1"/>
          </p:nvPr>
        </p:nvSpPr>
        <p:spPr>
          <a:xfrm>
            <a:off x="838200" y="288925"/>
            <a:ext cx="756000" cy="756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r>
              <a:rPr lang="pt-BR" dirty="0"/>
              <a:t>Clique e escolha um ícone</a:t>
            </a:r>
          </a:p>
        </p:txBody>
      </p:sp>
    </p:spTree>
    <p:extLst>
      <p:ext uri="{BB962C8B-B14F-4D97-AF65-F5344CB8AC3E}">
        <p14:creationId xmlns:p14="http://schemas.microsoft.com/office/powerpoint/2010/main" val="404277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05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4D1A7-5C1B-7FF9-D970-60019547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4A3294-8260-42AD-11D7-73CCBF50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8545EB-EC1F-0647-F316-FE60B490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918552-6BDD-15E9-9086-B374942F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20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055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7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38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3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17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34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963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3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8794"/>
            <a:ext cx="10515600" cy="755002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3"/>
            <a:ext cx="10515600" cy="4567225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073747"/>
            <a:ext cx="111633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77F6404C-5AB7-7415-1883-84E3BCA4A92F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385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0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77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3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695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6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508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82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5801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046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82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890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630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001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5258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889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6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2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38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79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0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6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9625" y="6346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id="{681B3633-1079-01CB-D220-60217562C4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F561EF3-5BEF-CB3E-0E8B-A419F22A12A4}"/>
              </a:ext>
            </a:extLst>
          </p:cNvPr>
          <p:cNvSpPr/>
          <p:nvPr userDrawn="1"/>
        </p:nvSpPr>
        <p:spPr>
          <a:xfrm>
            <a:off x="5990965" y="4413644"/>
            <a:ext cx="3954780" cy="544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BFB5217-BDDF-175D-5467-4A4F9265C4FC}"/>
              </a:ext>
            </a:extLst>
          </p:cNvPr>
          <p:cNvSpPr/>
          <p:nvPr userDrawn="1"/>
        </p:nvSpPr>
        <p:spPr>
          <a:xfrm>
            <a:off x="8153400" y="6176963"/>
            <a:ext cx="3881226" cy="588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Carta&#10;&#10;Descrição gerada automaticamente com confiança baixa">
            <a:extLst>
              <a:ext uri="{FF2B5EF4-FFF2-40B4-BE49-F238E27FC236}">
                <a16:creationId xmlns:a16="http://schemas.microsoft.com/office/drawing/2014/main" id="{A6408174-3594-B479-6DBF-0819FE939F8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53" y="6083396"/>
            <a:ext cx="4599264" cy="7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2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5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E225BF4-2E96-E227-7C2E-DB2635D925CF}"/>
              </a:ext>
            </a:extLst>
          </p:cNvPr>
          <p:cNvSpPr txBox="1"/>
          <p:nvPr userDrawn="1"/>
        </p:nvSpPr>
        <p:spPr>
          <a:xfrm>
            <a:off x="5594415" y="701860"/>
            <a:ext cx="6091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75533E-2967-40F8-334F-A159BA478CB3}"/>
              </a:ext>
            </a:extLst>
          </p:cNvPr>
          <p:cNvSpPr txBox="1"/>
          <p:nvPr userDrawn="1"/>
        </p:nvSpPr>
        <p:spPr>
          <a:xfrm>
            <a:off x="5595457" y="140974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Subtítulo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9AEA26A-2434-8F92-4D97-7F81255B769C}"/>
              </a:ext>
            </a:extLst>
          </p:cNvPr>
          <p:cNvSpPr txBox="1"/>
          <p:nvPr userDrawn="1"/>
        </p:nvSpPr>
        <p:spPr>
          <a:xfrm>
            <a:off x="8976220" y="3487543"/>
            <a:ext cx="270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>
                <a:solidFill>
                  <a:schemeClr val="bg1"/>
                </a:solidFill>
              </a:rPr>
              <a:t>Autoria</a:t>
            </a:r>
          </a:p>
          <a:p>
            <a:pPr algn="r"/>
            <a:r>
              <a:rPr lang="pt-BR" sz="1600" dirty="0">
                <a:solidFill>
                  <a:schemeClr val="bg1"/>
                </a:solidFill>
              </a:rPr>
              <a:t>Texto complementar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9546BEA-A853-A5E4-7D6B-6692ABD486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4383" y="-88900"/>
            <a:ext cx="12404183" cy="695960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0DFA9505-64BF-8607-0DE3-DDFE49643E31}"/>
              </a:ext>
            </a:extLst>
          </p:cNvPr>
          <p:cNvSpPr/>
          <p:nvPr userDrawn="1"/>
        </p:nvSpPr>
        <p:spPr>
          <a:xfrm>
            <a:off x="254000" y="5167312"/>
            <a:ext cx="2286000" cy="1325563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D5E00D0-9F3A-F055-9CA6-971BF8F695FB}"/>
              </a:ext>
            </a:extLst>
          </p:cNvPr>
          <p:cNvSpPr/>
          <p:nvPr userDrawn="1"/>
        </p:nvSpPr>
        <p:spPr>
          <a:xfrm>
            <a:off x="5448300" y="584200"/>
            <a:ext cx="6426200" cy="4114800"/>
          </a:xfrm>
          <a:prstGeom prst="rect">
            <a:avLst/>
          </a:prstGeom>
          <a:solidFill>
            <a:schemeClr val="tx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CC3F0765-5A27-C538-EA03-86FD4D277662}"/>
              </a:ext>
            </a:extLst>
          </p:cNvPr>
          <p:cNvGrpSpPr/>
          <p:nvPr userDrawn="1"/>
        </p:nvGrpSpPr>
        <p:grpSpPr>
          <a:xfrm>
            <a:off x="5435600" y="5705402"/>
            <a:ext cx="6426200" cy="882796"/>
            <a:chOff x="5684651" y="4306005"/>
            <a:chExt cx="5678861" cy="718897"/>
          </a:xfrm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02FAE260-1282-D7AE-C0A0-856A9EC9C63D}"/>
                </a:ext>
              </a:extLst>
            </p:cNvPr>
            <p:cNvSpPr/>
            <p:nvPr userDrawn="1"/>
          </p:nvSpPr>
          <p:spPr>
            <a:xfrm>
              <a:off x="5684651" y="4306005"/>
              <a:ext cx="5678861" cy="718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noFill/>
                </a:ln>
              </a:endParaRPr>
            </a:p>
          </p:txBody>
        </p:sp>
        <p:pic>
          <p:nvPicPr>
            <p:cNvPr id="28" name="Imagem 27" descr="Logotipo&#10;&#10;Descrição gerada automaticamente">
              <a:extLst>
                <a:ext uri="{FF2B5EF4-FFF2-40B4-BE49-F238E27FC236}">
                  <a16:creationId xmlns:a16="http://schemas.microsoft.com/office/drawing/2014/main" id="{CD55226F-9F73-73A3-C61D-2F28632D1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244" y="4388128"/>
              <a:ext cx="2220277" cy="595543"/>
            </a:xfrm>
            <a:prstGeom prst="rect">
              <a:avLst/>
            </a:prstGeom>
          </p:spPr>
        </p:pic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1BA17B8-251E-2405-885A-C73B76E34B35}"/>
                </a:ext>
              </a:extLst>
            </p:cNvPr>
            <p:cNvSpPr/>
            <p:nvPr userDrawn="1"/>
          </p:nvSpPr>
          <p:spPr>
            <a:xfrm>
              <a:off x="7670493" y="4425068"/>
              <a:ext cx="2398481" cy="4505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7" name="Imagem 6" descr="Carta&#10;&#10;Descrição gerada automaticamente com confiança baixa">
            <a:extLst>
              <a:ext uri="{FF2B5EF4-FFF2-40B4-BE49-F238E27FC236}">
                <a16:creationId xmlns:a16="http://schemas.microsoft.com/office/drawing/2014/main" id="{BDD44B00-CEE6-D568-01BA-80AC418878F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57" y="5745357"/>
            <a:ext cx="5085039" cy="8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7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0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xxxx.xxxx@cultura.gov.b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D72C519-9529-CBBE-1259-0D5F719F4845}"/>
              </a:ext>
            </a:extLst>
          </p:cNvPr>
          <p:cNvSpPr txBox="1"/>
          <p:nvPr/>
        </p:nvSpPr>
        <p:spPr>
          <a:xfrm>
            <a:off x="5594415" y="701860"/>
            <a:ext cx="60914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[Projeto XYZ]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BF6501-C463-FA19-A7E2-B9FE3B22BBEE}"/>
              </a:ext>
            </a:extLst>
          </p:cNvPr>
          <p:cNvSpPr txBox="1"/>
          <p:nvPr/>
        </p:nvSpPr>
        <p:spPr>
          <a:xfrm>
            <a:off x="5595457" y="180985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0" dirty="0">
                <a:solidFill>
                  <a:schemeClr val="bg1"/>
                </a:solidFill>
                <a:latin typeface="+mj-lt"/>
              </a:rPr>
              <a:t>Decisão de Disponibilização do Projeto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B07FB5B-2C5E-CB4F-DE68-634ED0EA08D8}"/>
              </a:ext>
            </a:extLst>
          </p:cNvPr>
          <p:cNvSpPr txBox="1"/>
          <p:nvPr/>
        </p:nvSpPr>
        <p:spPr>
          <a:xfrm>
            <a:off x="8028879" y="3487543"/>
            <a:ext cx="3656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>
                <a:solidFill>
                  <a:schemeClr val="bg1"/>
                </a:solidFill>
              </a:rPr>
              <a:t>MGP-TI MinC</a:t>
            </a:r>
          </a:p>
          <a:p>
            <a:pPr algn="r"/>
            <a:r>
              <a:rPr lang="pt-BR" sz="1600" dirty="0">
                <a:solidFill>
                  <a:schemeClr val="bg1"/>
                </a:solidFill>
              </a:rPr>
              <a:t>[Área]</a:t>
            </a:r>
          </a:p>
        </p:txBody>
      </p:sp>
    </p:spTree>
    <p:extLst>
      <p:ext uri="{BB962C8B-B14F-4D97-AF65-F5344CB8AC3E}">
        <p14:creationId xmlns:p14="http://schemas.microsoft.com/office/powerpoint/2010/main" val="3835007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85D3F2-BA1D-FCEE-ADE8-EC7F5CABBF77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Treinamento dos Usuários </a:t>
            </a:r>
          </a:p>
        </p:txBody>
      </p:sp>
      <p:pic>
        <p:nvPicPr>
          <p:cNvPr id="6" name="Gráfico 5" descr="Manual">
            <a:extLst>
              <a:ext uri="{FF2B5EF4-FFF2-40B4-BE49-F238E27FC236}">
                <a16:creationId xmlns:a16="http://schemas.microsoft.com/office/drawing/2014/main" id="{50F4824D-4838-98A2-59B2-FCC5F4280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626" y="365127"/>
            <a:ext cx="695571" cy="69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52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A5AB48-9207-ED1C-97E4-118CEDF3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425" y="365126"/>
            <a:ext cx="9948949" cy="695572"/>
          </a:xfrm>
        </p:spPr>
        <p:txBody>
          <a:bodyPr/>
          <a:lstStyle/>
          <a:p>
            <a:r>
              <a:rPr lang="pt-BR" dirty="0"/>
              <a:t>Cronograma</a:t>
            </a:r>
          </a:p>
        </p:txBody>
      </p:sp>
      <p:grpSp>
        <p:nvGrpSpPr>
          <p:cNvPr id="6" name="Google Shape;875;p37">
            <a:extLst>
              <a:ext uri="{FF2B5EF4-FFF2-40B4-BE49-F238E27FC236}">
                <a16:creationId xmlns:a16="http://schemas.microsoft.com/office/drawing/2014/main" id="{A5591E63-1E5D-A297-C512-52EE1785E3B0}"/>
              </a:ext>
            </a:extLst>
          </p:cNvPr>
          <p:cNvGrpSpPr/>
          <p:nvPr/>
        </p:nvGrpSpPr>
        <p:grpSpPr>
          <a:xfrm>
            <a:off x="866775" y="453032"/>
            <a:ext cx="566650" cy="472689"/>
            <a:chOff x="5973900" y="318475"/>
            <a:chExt cx="401900" cy="380575"/>
          </a:xfrm>
        </p:grpSpPr>
        <p:sp>
          <p:nvSpPr>
            <p:cNvPr id="9" name="Google Shape;876;p37">
              <a:extLst>
                <a:ext uri="{FF2B5EF4-FFF2-40B4-BE49-F238E27FC236}">
                  <a16:creationId xmlns:a16="http://schemas.microsoft.com/office/drawing/2014/main" id="{773DE04A-98E9-2D03-25B6-25020A7A3D2C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77;p37">
              <a:extLst>
                <a:ext uri="{FF2B5EF4-FFF2-40B4-BE49-F238E27FC236}">
                  <a16:creationId xmlns:a16="http://schemas.microsoft.com/office/drawing/2014/main" id="{40EF54B5-A2CF-C695-086A-CBEEA376640A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78;p37">
              <a:extLst>
                <a:ext uri="{FF2B5EF4-FFF2-40B4-BE49-F238E27FC236}">
                  <a16:creationId xmlns:a16="http://schemas.microsoft.com/office/drawing/2014/main" id="{65F7998A-B688-83DA-8C1F-357BBBEFE75B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79;p37">
              <a:extLst>
                <a:ext uri="{FF2B5EF4-FFF2-40B4-BE49-F238E27FC236}">
                  <a16:creationId xmlns:a16="http://schemas.microsoft.com/office/drawing/2014/main" id="{BF5660D9-4538-9049-2C13-08DF5E7A218C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80;p37">
              <a:extLst>
                <a:ext uri="{FF2B5EF4-FFF2-40B4-BE49-F238E27FC236}">
                  <a16:creationId xmlns:a16="http://schemas.microsoft.com/office/drawing/2014/main" id="{62CF1077-A587-6A03-6FC0-BD79D606BCBD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81;p37">
              <a:extLst>
                <a:ext uri="{FF2B5EF4-FFF2-40B4-BE49-F238E27FC236}">
                  <a16:creationId xmlns:a16="http://schemas.microsoft.com/office/drawing/2014/main" id="{F5CCE12C-3B39-5DB5-7FB0-86723DD7BE9A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82;p37">
              <a:extLst>
                <a:ext uri="{FF2B5EF4-FFF2-40B4-BE49-F238E27FC236}">
                  <a16:creationId xmlns:a16="http://schemas.microsoft.com/office/drawing/2014/main" id="{44F2CCE1-5F84-A3FB-A1FD-0003174A26B4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3;p37">
              <a:extLst>
                <a:ext uri="{FF2B5EF4-FFF2-40B4-BE49-F238E27FC236}">
                  <a16:creationId xmlns:a16="http://schemas.microsoft.com/office/drawing/2014/main" id="{9A2F683C-5DE7-811D-81AF-FE01CDB636FA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84;p37">
              <a:extLst>
                <a:ext uri="{FF2B5EF4-FFF2-40B4-BE49-F238E27FC236}">
                  <a16:creationId xmlns:a16="http://schemas.microsoft.com/office/drawing/2014/main" id="{BFF3DAF5-D479-C336-5B6B-A625811DCFF0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85;p37">
              <a:extLst>
                <a:ext uri="{FF2B5EF4-FFF2-40B4-BE49-F238E27FC236}">
                  <a16:creationId xmlns:a16="http://schemas.microsoft.com/office/drawing/2014/main" id="{6440020F-F7E5-BF93-57B9-16C4CB93485B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86;p37">
              <a:extLst>
                <a:ext uri="{FF2B5EF4-FFF2-40B4-BE49-F238E27FC236}">
                  <a16:creationId xmlns:a16="http://schemas.microsoft.com/office/drawing/2014/main" id="{72C306F2-E7DB-AF12-C023-8343745A3821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887;p37">
              <a:extLst>
                <a:ext uri="{FF2B5EF4-FFF2-40B4-BE49-F238E27FC236}">
                  <a16:creationId xmlns:a16="http://schemas.microsoft.com/office/drawing/2014/main" id="{08DB19F5-9FC9-583A-E3B1-53F814AE7D6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888;p37">
              <a:extLst>
                <a:ext uri="{FF2B5EF4-FFF2-40B4-BE49-F238E27FC236}">
                  <a16:creationId xmlns:a16="http://schemas.microsoft.com/office/drawing/2014/main" id="{581BC9E3-E216-EA12-1005-302019E751D7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889;p37">
              <a:extLst>
                <a:ext uri="{FF2B5EF4-FFF2-40B4-BE49-F238E27FC236}">
                  <a16:creationId xmlns:a16="http://schemas.microsoft.com/office/drawing/2014/main" id="{9237B0F0-B002-DBE6-0AE1-22E8CFCC0C2C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rgbClr val="4786BF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4390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B4E1E1-68E4-5CD7-97C6-A1CD6634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Orçamento </a:t>
            </a:r>
          </a:p>
        </p:txBody>
      </p:sp>
      <p:grpSp>
        <p:nvGrpSpPr>
          <p:cNvPr id="5" name="Google Shape;705;p37">
            <a:extLst>
              <a:ext uri="{FF2B5EF4-FFF2-40B4-BE49-F238E27FC236}">
                <a16:creationId xmlns:a16="http://schemas.microsoft.com/office/drawing/2014/main" id="{62665E85-D921-D1E3-EF0A-BBA14FCDCED6}"/>
              </a:ext>
            </a:extLst>
          </p:cNvPr>
          <p:cNvGrpSpPr/>
          <p:nvPr/>
        </p:nvGrpSpPr>
        <p:grpSpPr>
          <a:xfrm>
            <a:off x="838200" y="481867"/>
            <a:ext cx="633063" cy="462090"/>
            <a:chOff x="568950" y="3686775"/>
            <a:chExt cx="472500" cy="362900"/>
          </a:xfrm>
        </p:grpSpPr>
        <p:sp>
          <p:nvSpPr>
            <p:cNvPr id="6" name="Google Shape;706;p37">
              <a:extLst>
                <a:ext uri="{FF2B5EF4-FFF2-40B4-BE49-F238E27FC236}">
                  <a16:creationId xmlns:a16="http://schemas.microsoft.com/office/drawing/2014/main" id="{34B74AAC-6B29-F089-C4C3-E5A36DE31DF8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rgbClr val="7DA9D2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07;p37">
              <a:extLst>
                <a:ext uri="{FF2B5EF4-FFF2-40B4-BE49-F238E27FC236}">
                  <a16:creationId xmlns:a16="http://schemas.microsoft.com/office/drawing/2014/main" id="{C90C2566-B055-E3F3-B9DD-56F9787C556D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rgbClr val="7DA9D2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08;p37">
              <a:extLst>
                <a:ext uri="{FF2B5EF4-FFF2-40B4-BE49-F238E27FC236}">
                  <a16:creationId xmlns:a16="http://schemas.microsoft.com/office/drawing/2014/main" id="{8DD312BC-8320-AD78-07EC-44706C31EAC1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rgbClr val="7DA9D2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5172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0A6B973-16BA-6F94-5FB0-E73A374E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Riscos</a:t>
            </a:r>
          </a:p>
        </p:txBody>
      </p:sp>
      <p:pic>
        <p:nvPicPr>
          <p:cNvPr id="2" name="Gráfico 1" descr="Risco biológico">
            <a:extLst>
              <a:ext uri="{FF2B5EF4-FFF2-40B4-BE49-F238E27FC236}">
                <a16:creationId xmlns:a16="http://schemas.microsoft.com/office/drawing/2014/main" id="{FFAB1659-16BB-5846-9FEE-0EA8B375C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935" y="214123"/>
            <a:ext cx="724099" cy="72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3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Necessidades de Recursos</a:t>
            </a:r>
          </a:p>
        </p:txBody>
      </p:sp>
      <p:sp>
        <p:nvSpPr>
          <p:cNvPr id="5" name="Google Shape;618;p37">
            <a:extLst>
              <a:ext uri="{FF2B5EF4-FFF2-40B4-BE49-F238E27FC236}">
                <a16:creationId xmlns:a16="http://schemas.microsoft.com/office/drawing/2014/main" id="{703B204A-4178-14C8-C3A2-8E17C5FAEA69}"/>
              </a:ext>
            </a:extLst>
          </p:cNvPr>
          <p:cNvSpPr/>
          <p:nvPr/>
        </p:nvSpPr>
        <p:spPr>
          <a:xfrm>
            <a:off x="838200" y="495536"/>
            <a:ext cx="566650" cy="43475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rgbClr val="7DA9D2"/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4953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Lista de Interessados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456C1E-DE79-1AF8-932F-2B352C65A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8" name="Gráfico 7" descr="Apresentação com lista de verificação">
            <a:extLst>
              <a:ext uri="{FF2B5EF4-FFF2-40B4-BE49-F238E27FC236}">
                <a16:creationId xmlns:a16="http://schemas.microsoft.com/office/drawing/2014/main" id="{10AA8D84-4309-03C1-5D06-A3F5632F0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189" y="319897"/>
            <a:ext cx="730801" cy="7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13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Responsável pela Solução Final</a:t>
            </a:r>
          </a:p>
        </p:txBody>
      </p:sp>
      <p:graphicFrame>
        <p:nvGraphicFramePr>
          <p:cNvPr id="2" name="Tabela 11">
            <a:extLst>
              <a:ext uri="{FF2B5EF4-FFF2-40B4-BE49-F238E27FC236}">
                <a16:creationId xmlns:a16="http://schemas.microsoft.com/office/drawing/2014/main" id="{50D47B4A-406C-BF58-1E10-03110E060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291938"/>
              </p:ext>
            </p:extLst>
          </p:nvPr>
        </p:nvGraphicFramePr>
        <p:xfrm>
          <a:off x="901890" y="1483484"/>
          <a:ext cx="1038822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Unidade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Posição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Titular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Substituto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577"/>
                  </a:ext>
                </a:extLst>
              </a:tr>
            </a:tbl>
          </a:graphicData>
        </a:graphic>
      </p:graphicFrame>
      <p:pic>
        <p:nvPicPr>
          <p:cNvPr id="4" name="Gráfico 3" descr="Debate em grupo">
            <a:extLst>
              <a:ext uri="{FF2B5EF4-FFF2-40B4-BE49-F238E27FC236}">
                <a16:creationId xmlns:a16="http://schemas.microsoft.com/office/drawing/2014/main" id="{05694BB1-A1A5-C1D4-9F75-B9DF36CD0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772" y="280178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318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Próximo Evento</a:t>
            </a:r>
          </a:p>
        </p:txBody>
      </p:sp>
      <p:sp>
        <p:nvSpPr>
          <p:cNvPr id="2" name="Rectangle 1049">
            <a:extLst>
              <a:ext uri="{FF2B5EF4-FFF2-40B4-BE49-F238E27FC236}">
                <a16:creationId xmlns:a16="http://schemas.microsoft.com/office/drawing/2014/main" id="{CFC58C41-783F-DD33-3A71-CDCC1954F27C}"/>
              </a:ext>
            </a:extLst>
          </p:cNvPr>
          <p:cNvSpPr txBox="1">
            <a:spLocks noChangeArrowheads="1"/>
          </p:cNvSpPr>
          <p:nvPr/>
        </p:nvSpPr>
        <p:spPr>
          <a:xfrm>
            <a:off x="1571538" y="2177182"/>
            <a:ext cx="4191000" cy="3988726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/>
            <a:r>
              <a:rPr lang="pt-BR" sz="1400" dirty="0">
                <a:solidFill>
                  <a:schemeClr val="bg2">
                    <a:lumMod val="10000"/>
                  </a:schemeClr>
                </a:solidFill>
              </a:rPr>
              <a:t>Objetivos de negócio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Visão</a:t>
            </a:r>
          </a:p>
          <a:p>
            <a:pPr marL="381000" indent="-381000"/>
            <a:r>
              <a:rPr lang="pt-BR" sz="1400" dirty="0">
                <a:solidFill>
                  <a:schemeClr val="bg2">
                    <a:lumMod val="10000"/>
                  </a:schemeClr>
                </a:solidFill>
              </a:rPr>
              <a:t>Solução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Resultados da disponibilização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migração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transição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dos treinamentos dos usuários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Estrutura de suporte e manutenção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Tratamento de defeitos residuais</a:t>
            </a:r>
          </a:p>
          <a:p>
            <a:pPr marL="381000" indent="-381000"/>
            <a:r>
              <a:rPr lang="pt-BR" sz="1400" dirty="0">
                <a:solidFill>
                  <a:schemeClr val="bg2">
                    <a:lumMod val="10000"/>
                  </a:schemeClr>
                </a:solidFill>
              </a:rPr>
              <a:t>Gestão de projetos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Cronograma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Orçamento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Lista de riscos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Lista de interessados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Lições aprendidas</a:t>
            </a:r>
            <a:endParaRPr lang="pt-BR" sz="1400" dirty="0"/>
          </a:p>
          <a:p>
            <a:pPr marL="381000" indent="-381000">
              <a:buFontTx/>
              <a:buAutoNum type="arabicPeriod"/>
            </a:pPr>
            <a:endParaRPr lang="pt-BR" sz="1400" dirty="0"/>
          </a:p>
          <a:p>
            <a:pPr marL="800100" lvl="1" indent="-342900">
              <a:buFontTx/>
              <a:buAutoNum type="arabicPeriod"/>
            </a:pPr>
            <a:endParaRPr lang="pt-BR" sz="1400" dirty="0"/>
          </a:p>
        </p:txBody>
      </p:sp>
      <p:sp>
        <p:nvSpPr>
          <p:cNvPr id="4" name="Rectangle 1050">
            <a:extLst>
              <a:ext uri="{FF2B5EF4-FFF2-40B4-BE49-F238E27FC236}">
                <a16:creationId xmlns:a16="http://schemas.microsoft.com/office/drawing/2014/main" id="{ED8BBDD8-3CD2-F15E-1AE8-0A8638F02D10}"/>
              </a:ext>
            </a:extLst>
          </p:cNvPr>
          <p:cNvSpPr txBox="1">
            <a:spLocks noChangeArrowheads="1"/>
          </p:cNvSpPr>
          <p:nvPr/>
        </p:nvSpPr>
        <p:spPr>
          <a:xfrm>
            <a:off x="5914938" y="2177182"/>
            <a:ext cx="4191000" cy="3988726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/>
              <a:t>Confirmar que a solução está operacional.</a:t>
            </a:r>
          </a:p>
          <a:p>
            <a:r>
              <a:rPr lang="pt-BR" sz="1200"/>
              <a:t>Confirmar que a organização de suporte e manutenção assumiu a responsabilidade total da solução.</a:t>
            </a:r>
          </a:p>
          <a:p>
            <a:pPr lvl="1"/>
            <a:r>
              <a:rPr lang="pt-BR" sz="1000"/>
              <a:t>Material de suporte desenvolvido (manuais, scripts de atendimento, etc).</a:t>
            </a:r>
          </a:p>
          <a:p>
            <a:pPr lvl="1"/>
            <a:r>
              <a:rPr lang="pt-BR" sz="1000"/>
              <a:t>Equipes de suporte preparadas (1</a:t>
            </a:r>
            <a:r>
              <a:rPr lang="pt-BR" sz="1000" baseline="30000"/>
              <a:t>o</a:t>
            </a:r>
            <a:r>
              <a:rPr lang="pt-BR" sz="1000"/>
              <a:t>, 2</a:t>
            </a:r>
            <a:r>
              <a:rPr lang="pt-BR" sz="1000" baseline="30000"/>
              <a:t>o</a:t>
            </a:r>
            <a:r>
              <a:rPr lang="pt-BR" sz="1000"/>
              <a:t> e 3</a:t>
            </a:r>
            <a:r>
              <a:rPr lang="pt-BR" sz="1000" baseline="30000"/>
              <a:t>o</a:t>
            </a:r>
            <a:r>
              <a:rPr lang="pt-BR" sz="1000"/>
              <a:t> nível).</a:t>
            </a:r>
          </a:p>
          <a:p>
            <a:r>
              <a:rPr lang="pt-BR" sz="1200"/>
              <a:t>Confirmar se os usuários foram treinados e estão após à utilização da solução.</a:t>
            </a:r>
          </a:p>
          <a:p>
            <a:r>
              <a:rPr lang="pt-BR" sz="1200"/>
              <a:t>Aprovar os resultados do projeto.</a:t>
            </a:r>
          </a:p>
          <a:p>
            <a:r>
              <a:rPr lang="pt-BR" sz="1200"/>
              <a:t>Aprovar o encerramento do projeto.</a:t>
            </a:r>
          </a:p>
          <a:p>
            <a:pPr marL="381000" indent="-381000">
              <a:buFontTx/>
              <a:buAutoNum type="arabicPeriod"/>
            </a:pPr>
            <a:endParaRPr lang="pt-BR" sz="1200"/>
          </a:p>
          <a:p>
            <a:pPr marL="381000" indent="-381000">
              <a:buFontTx/>
              <a:buAutoNum type="arabicPeriod"/>
            </a:pPr>
            <a:endParaRPr lang="pt-BR" sz="1400" dirty="0"/>
          </a:p>
        </p:txBody>
      </p:sp>
      <p:sp>
        <p:nvSpPr>
          <p:cNvPr id="7" name="Rectangle 1051">
            <a:extLst>
              <a:ext uri="{FF2B5EF4-FFF2-40B4-BE49-F238E27FC236}">
                <a16:creationId xmlns:a16="http://schemas.microsoft.com/office/drawing/2014/main" id="{0DDF6EAE-7D1D-CF7D-661F-BD14EA947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538" y="1816893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</a:t>
            </a:r>
          </a:p>
        </p:txBody>
      </p:sp>
      <p:sp>
        <p:nvSpPr>
          <p:cNvPr id="8" name="Rectangle 1054">
            <a:extLst>
              <a:ext uri="{FF2B5EF4-FFF2-40B4-BE49-F238E27FC236}">
                <a16:creationId xmlns:a16="http://schemas.microsoft.com/office/drawing/2014/main" id="{762A828B-DEFA-E03B-80DC-F03102DFB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0986" y="1299245"/>
            <a:ext cx="1730152" cy="311150"/>
          </a:xfrm>
          <a:prstGeom prst="rect">
            <a:avLst/>
          </a:prstGeom>
          <a:solidFill>
            <a:srgbClr val="CCEC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eaLnBrk="0" hangingPunct="0"/>
            <a:r>
              <a:rPr lang="pt-BR" sz="1200" b="1" dirty="0"/>
              <a:t>Disponibilização</a:t>
            </a:r>
          </a:p>
        </p:txBody>
      </p:sp>
      <p:sp>
        <p:nvSpPr>
          <p:cNvPr id="9" name="AutoShape 1055">
            <a:extLst>
              <a:ext uri="{FF2B5EF4-FFF2-40B4-BE49-F238E27FC236}">
                <a16:creationId xmlns:a16="http://schemas.microsoft.com/office/drawing/2014/main" id="{23A0A6B7-7460-A1D9-E0D7-79E628F88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0138" y="1169070"/>
            <a:ext cx="685800" cy="571500"/>
          </a:xfrm>
          <a:prstGeom prst="diamond">
            <a:avLst/>
          </a:prstGeom>
          <a:solidFill>
            <a:srgbClr val="CCE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dirty="0"/>
              <a:t>DEP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4BF8C4A-3F2F-0F33-37BA-9BA770BA5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746" y="1817142"/>
            <a:ext cx="4195192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grpSp>
        <p:nvGrpSpPr>
          <p:cNvPr id="11" name="Google Shape;697;p37">
            <a:extLst>
              <a:ext uri="{FF2B5EF4-FFF2-40B4-BE49-F238E27FC236}">
                <a16:creationId xmlns:a16="http://schemas.microsoft.com/office/drawing/2014/main" id="{625221AF-3A2C-C528-961A-E732C6BDAECF}"/>
              </a:ext>
            </a:extLst>
          </p:cNvPr>
          <p:cNvGrpSpPr/>
          <p:nvPr/>
        </p:nvGrpSpPr>
        <p:grpSpPr>
          <a:xfrm>
            <a:off x="838201" y="494950"/>
            <a:ext cx="653458" cy="464725"/>
            <a:chOff x="5247525" y="3007275"/>
            <a:chExt cx="517575" cy="384825"/>
          </a:xfrm>
        </p:grpSpPr>
        <p:sp>
          <p:nvSpPr>
            <p:cNvPr id="12" name="Google Shape;698;p37">
              <a:extLst>
                <a:ext uri="{FF2B5EF4-FFF2-40B4-BE49-F238E27FC236}">
                  <a16:creationId xmlns:a16="http://schemas.microsoft.com/office/drawing/2014/main" id="{A788C94D-7B11-3A86-0A40-431B26FEC952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4C89C1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99;p37">
              <a:extLst>
                <a:ext uri="{FF2B5EF4-FFF2-40B4-BE49-F238E27FC236}">
                  <a16:creationId xmlns:a16="http://schemas.microsoft.com/office/drawing/2014/main" id="{4E77DBF5-3FB6-EBDD-9EFE-890567210326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4C89C1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9711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Decisões Esperadas</a:t>
            </a:r>
          </a:p>
        </p:txBody>
      </p:sp>
      <p:pic>
        <p:nvPicPr>
          <p:cNvPr id="6" name="Gráfico 5" descr="Aperto de Mão">
            <a:extLst>
              <a:ext uri="{FF2B5EF4-FFF2-40B4-BE49-F238E27FC236}">
                <a16:creationId xmlns:a16="http://schemas.microsoft.com/office/drawing/2014/main" id="{9A5DCECA-63CE-D4B9-44B8-2C0D12FF3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879" y="321437"/>
            <a:ext cx="782950" cy="782950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28671483-0FE6-6E7D-8065-E4AC7DE6A5D8}"/>
              </a:ext>
            </a:extLst>
          </p:cNvPr>
          <p:cNvSpPr txBox="1">
            <a:spLocks noChangeArrowheads="1"/>
          </p:cNvSpPr>
          <p:nvPr/>
        </p:nvSpPr>
        <p:spPr>
          <a:xfrm>
            <a:off x="789583" y="1269033"/>
            <a:ext cx="6829425" cy="3000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/>
              <a:t>Aprovar a qualidade da solução desenvolvida com: </a:t>
            </a:r>
          </a:p>
          <a:p>
            <a:pPr lvl="1"/>
            <a:r>
              <a:rPr lang="pt-BR" sz="1200" dirty="0"/>
              <a:t>Cobertura dos necessidades / especificações;</a:t>
            </a:r>
          </a:p>
          <a:p>
            <a:pPr lvl="1"/>
            <a:r>
              <a:rPr lang="pt-BR" sz="1200" dirty="0"/>
              <a:t>Aderência aos padrões de qualidade e segurança;</a:t>
            </a:r>
          </a:p>
          <a:p>
            <a:pPr lvl="1"/>
            <a:r>
              <a:rPr lang="pt-BR" sz="1200" dirty="0"/>
              <a:t>Impacto dos defeitos residuais.</a:t>
            </a:r>
          </a:p>
          <a:p>
            <a:r>
              <a:rPr lang="pt-BR" sz="1400" dirty="0"/>
              <a:t>Aprovar a Estratégia de Disponibilização.</a:t>
            </a:r>
          </a:p>
          <a:p>
            <a:r>
              <a:rPr lang="pt-BR" sz="1400" dirty="0"/>
              <a:t>Aprovar a Estratégia de suporte e manutenção.</a:t>
            </a:r>
          </a:p>
          <a:p>
            <a:r>
              <a:rPr lang="pt-BR" sz="1400" dirty="0"/>
              <a:t>Aprovar a Estratégia de treinamento dos usuários.</a:t>
            </a:r>
          </a:p>
          <a:p>
            <a:r>
              <a:rPr lang="pt-BR" sz="1400" dirty="0"/>
              <a:t>Confirmar que a organização está preparada para realizar a disponibilização em:</a:t>
            </a:r>
          </a:p>
          <a:p>
            <a:pPr lvl="1"/>
            <a:r>
              <a:rPr lang="pt-BR" sz="1200" dirty="0"/>
              <a:t>Ambiente;</a:t>
            </a:r>
          </a:p>
          <a:p>
            <a:pPr lvl="1"/>
            <a:r>
              <a:rPr lang="pt-BR" sz="1200" dirty="0"/>
              <a:t>Processo de disponibilização;</a:t>
            </a:r>
          </a:p>
          <a:p>
            <a:pPr lvl="1"/>
            <a:r>
              <a:rPr lang="pt-BR" sz="1200" dirty="0"/>
              <a:t>Equipe designada.</a:t>
            </a:r>
          </a:p>
        </p:txBody>
      </p:sp>
      <p:graphicFrame>
        <p:nvGraphicFramePr>
          <p:cNvPr id="4" name="Tabela 11">
            <a:extLst>
              <a:ext uri="{FF2B5EF4-FFF2-40B4-BE49-F238E27FC236}">
                <a16:creationId xmlns:a16="http://schemas.microsoft.com/office/drawing/2014/main" id="{CA68EEC4-C3CD-F2DC-0F5F-011B41127025}"/>
              </a:ext>
            </a:extLst>
          </p:cNvPr>
          <p:cNvGraphicFramePr>
            <a:graphicFrameLocks noGrp="1"/>
          </p:cNvGraphicFramePr>
          <p:nvPr/>
        </p:nvGraphicFramePr>
        <p:xfrm>
          <a:off x="880844" y="4377266"/>
          <a:ext cx="1038822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Comitê Gestor do 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Unidade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Assinaturas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30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786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9EEBC15-8EE8-ADFE-B9F9-E40466A3CC4F}"/>
              </a:ext>
            </a:extLst>
          </p:cNvPr>
          <p:cNvSpPr txBox="1">
            <a:spLocks/>
          </p:cNvSpPr>
          <p:nvPr/>
        </p:nvSpPr>
        <p:spPr>
          <a:xfrm>
            <a:off x="4505093" y="666467"/>
            <a:ext cx="3209396" cy="695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Bauhaus 93" panose="04030905020B02020C02" pitchFamily="82" charset="0"/>
              </a:rPr>
              <a:t>OBRIGADO!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657D3C9-5449-A03E-D504-86C76C29A90F}"/>
              </a:ext>
            </a:extLst>
          </p:cNvPr>
          <p:cNvSpPr txBox="1">
            <a:spLocks/>
          </p:cNvSpPr>
          <p:nvPr/>
        </p:nvSpPr>
        <p:spPr>
          <a:xfrm>
            <a:off x="3180825" y="1835622"/>
            <a:ext cx="5830348" cy="1967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dirty="0">
                <a:solidFill>
                  <a:schemeClr val="bg2">
                    <a:lumMod val="25000"/>
                  </a:schemeClr>
                </a:solidFill>
              </a:rPr>
              <a:t>&lt;nome do Gerente do Projeto&gt;</a:t>
            </a:r>
          </a:p>
          <a:p>
            <a:pPr algn="ctr"/>
            <a:r>
              <a:rPr lang="pt-BR" sz="2000" dirty="0">
                <a:solidFill>
                  <a:schemeClr val="bg2">
                    <a:lumMod val="25000"/>
                  </a:schemeClr>
                </a:solidFill>
                <a:hlinkClick r:id="rId2"/>
              </a:rPr>
              <a:t>xxxx.xxxx@cultura.gov.br</a:t>
            </a: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32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[SIGLA]</a:t>
            </a:r>
          </a:p>
          <a:p>
            <a:pPr algn="ctr"/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[Coordenação/Área]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1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Metodologia de Gerenciamento de Projetos de TI</a:t>
            </a:r>
          </a:p>
          <a:p>
            <a:pPr algn="ctr"/>
            <a:r>
              <a:rPr lang="pt-BR" sz="1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do Ministério da Cultura – MGP-TI MinC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6ADDF0B-9BCC-9C97-665F-DCFC78D47B88}"/>
              </a:ext>
            </a:extLst>
          </p:cNvPr>
          <p:cNvSpPr/>
          <p:nvPr/>
        </p:nvSpPr>
        <p:spPr>
          <a:xfrm>
            <a:off x="7620968" y="5943601"/>
            <a:ext cx="4571031" cy="9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Carta&#10;&#10;Descrição gerada automaticamente com confiança baixa">
            <a:extLst>
              <a:ext uri="{FF2B5EF4-FFF2-40B4-BE49-F238E27FC236}">
                <a16:creationId xmlns:a16="http://schemas.microsoft.com/office/drawing/2014/main" id="{238BCCF1-1BC3-085F-B8A5-4BECDA71A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73" y="5397939"/>
            <a:ext cx="6751651" cy="109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2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800" dirty="0"/>
              <a:t>Metodologia de Gerenciamento de Projetos de TI</a:t>
            </a:r>
          </a:p>
        </p:txBody>
      </p:sp>
      <p:sp>
        <p:nvSpPr>
          <p:cNvPr id="3" name="AutoShape 83">
            <a:extLst>
              <a:ext uri="{FF2B5EF4-FFF2-40B4-BE49-F238E27FC236}">
                <a16:creationId xmlns:a16="http://schemas.microsoft.com/office/drawing/2014/main" id="{A5C96A3F-D9AE-5FEE-F396-DF3E2FCFC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373" y="1997724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DAP</a:t>
            </a:r>
          </a:p>
        </p:txBody>
      </p:sp>
      <p:sp>
        <p:nvSpPr>
          <p:cNvPr id="10" name="Oval 89">
            <a:extLst>
              <a:ext uri="{FF2B5EF4-FFF2-40B4-BE49-F238E27FC236}">
                <a16:creationId xmlns:a16="http://schemas.microsoft.com/office/drawing/2014/main" id="{C8CBCFEC-4DD7-F971-8894-1D1B5BBD2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73" y="1997724"/>
            <a:ext cx="381000" cy="381000"/>
          </a:xfrm>
          <a:prstGeom prst="ellipse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DAV</a:t>
            </a:r>
          </a:p>
        </p:txBody>
      </p:sp>
      <p:sp>
        <p:nvSpPr>
          <p:cNvPr id="11" name="AutoShape 84">
            <a:extLst>
              <a:ext uri="{FF2B5EF4-FFF2-40B4-BE49-F238E27FC236}">
                <a16:creationId xmlns:a16="http://schemas.microsoft.com/office/drawing/2014/main" id="{DF32BF99-EFFD-54D2-D411-81157484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973" y="1997724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DEx</a:t>
            </a:r>
          </a:p>
        </p:txBody>
      </p:sp>
      <p:sp>
        <p:nvSpPr>
          <p:cNvPr id="17" name="AutoShape 85">
            <a:extLst>
              <a:ext uri="{FF2B5EF4-FFF2-40B4-BE49-F238E27FC236}">
                <a16:creationId xmlns:a16="http://schemas.microsoft.com/office/drawing/2014/main" id="{27189D7A-0812-47CB-4B07-7061B49BE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867" y="1997724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DV</a:t>
            </a:r>
          </a:p>
        </p:txBody>
      </p:sp>
      <p:sp>
        <p:nvSpPr>
          <p:cNvPr id="18" name="AutoShape 86">
            <a:extLst>
              <a:ext uri="{FF2B5EF4-FFF2-40B4-BE49-F238E27FC236}">
                <a16:creationId xmlns:a16="http://schemas.microsoft.com/office/drawing/2014/main" id="{2F064CF7-092D-8DFF-7177-88A86BD35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904" y="1997724"/>
            <a:ext cx="457200" cy="381000"/>
          </a:xfrm>
          <a:prstGeom prst="diamond">
            <a:avLst/>
          </a:prstGeom>
          <a:solidFill>
            <a:srgbClr val="33CC33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/>
              <a:t>DD</a:t>
            </a:r>
          </a:p>
        </p:txBody>
      </p:sp>
      <p:sp>
        <p:nvSpPr>
          <p:cNvPr id="19" name="AutoShape 87">
            <a:extLst>
              <a:ext uri="{FF2B5EF4-FFF2-40B4-BE49-F238E27FC236}">
                <a16:creationId xmlns:a16="http://schemas.microsoft.com/office/drawing/2014/main" id="{0893509C-1696-1241-ED9C-41F7A06AE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4973" y="1997724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DEP</a:t>
            </a:r>
          </a:p>
        </p:txBody>
      </p:sp>
      <p:sp>
        <p:nvSpPr>
          <p:cNvPr id="20" name="Rectangle 55">
            <a:extLst>
              <a:ext uri="{FF2B5EF4-FFF2-40B4-BE49-F238E27FC236}">
                <a16:creationId xmlns:a16="http://schemas.microsoft.com/office/drawing/2014/main" id="{D6F5D5B6-82BF-B5C9-6D5B-4B59F5FCE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973" y="2429524"/>
            <a:ext cx="6324600" cy="101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 sz="2400"/>
          </a:p>
        </p:txBody>
      </p:sp>
      <p:sp>
        <p:nvSpPr>
          <p:cNvPr id="21" name="Line 57">
            <a:extLst>
              <a:ext uri="{FF2B5EF4-FFF2-40B4-BE49-F238E27FC236}">
                <a16:creationId xmlns:a16="http://schemas.microsoft.com/office/drawing/2014/main" id="{1A91BEE7-C57F-92D0-DDA0-0CA1A1B40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5973" y="26073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2" name="Line 65">
            <a:extLst>
              <a:ext uri="{FF2B5EF4-FFF2-40B4-BE49-F238E27FC236}">
                <a16:creationId xmlns:a16="http://schemas.microsoft.com/office/drawing/2014/main" id="{D0D9B176-FBC9-868A-9802-F38AE6CA1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8973" y="26200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" name="Line 67">
            <a:extLst>
              <a:ext uri="{FF2B5EF4-FFF2-40B4-BE49-F238E27FC236}">
                <a16:creationId xmlns:a16="http://schemas.microsoft.com/office/drawing/2014/main" id="{E387FD0C-D813-28CA-BB4D-8735193B8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0573" y="26200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" name="Line 71">
            <a:extLst>
              <a:ext uri="{FF2B5EF4-FFF2-40B4-BE49-F238E27FC236}">
                <a16:creationId xmlns:a16="http://schemas.microsoft.com/office/drawing/2014/main" id="{E3AC7958-3202-15CC-9189-0B2162581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5045" y="26200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" name="Line 75">
            <a:extLst>
              <a:ext uri="{FF2B5EF4-FFF2-40B4-BE49-F238E27FC236}">
                <a16:creationId xmlns:a16="http://schemas.microsoft.com/office/drawing/2014/main" id="{ABA0DF0A-0C78-423B-B30F-F8A72B07B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165" y="26200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Line 77">
            <a:extLst>
              <a:ext uri="{FF2B5EF4-FFF2-40B4-BE49-F238E27FC236}">
                <a16:creationId xmlns:a16="http://schemas.microsoft.com/office/drawing/2014/main" id="{4753BF8D-E97D-1E2E-091D-8ED00BEB9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9083573" y="26200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" name="Line 79">
            <a:extLst>
              <a:ext uri="{FF2B5EF4-FFF2-40B4-BE49-F238E27FC236}">
                <a16:creationId xmlns:a16="http://schemas.microsoft.com/office/drawing/2014/main" id="{7965721E-2DBE-5FAB-C5DB-309C1EDB0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74173" y="2620024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" name="Rectangle 58">
            <a:extLst>
              <a:ext uri="{FF2B5EF4-FFF2-40B4-BE49-F238E27FC236}">
                <a16:creationId xmlns:a16="http://schemas.microsoft.com/office/drawing/2014/main" id="{97CC8F4F-CE5A-C84D-F913-28066F0E8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973" y="2683524"/>
            <a:ext cx="1143000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100">
                <a:solidFill>
                  <a:srgbClr val="B2B2B2"/>
                </a:solidFill>
              </a:rPr>
              <a:t>Pré-projeto</a:t>
            </a:r>
          </a:p>
        </p:txBody>
      </p:sp>
      <p:sp>
        <p:nvSpPr>
          <p:cNvPr id="29" name="Rectangle 59">
            <a:extLst>
              <a:ext uri="{FF2B5EF4-FFF2-40B4-BE49-F238E27FC236}">
                <a16:creationId xmlns:a16="http://schemas.microsoft.com/office/drawing/2014/main" id="{29FA428F-C73F-F958-3930-AA5ADF94B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973" y="2994674"/>
            <a:ext cx="1371600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100">
                <a:solidFill>
                  <a:srgbClr val="B2B2B2"/>
                </a:solidFill>
              </a:rPr>
              <a:t>Planejamento</a:t>
            </a:r>
          </a:p>
        </p:txBody>
      </p:sp>
      <p:sp>
        <p:nvSpPr>
          <p:cNvPr id="30" name="Rectangle 60">
            <a:extLst>
              <a:ext uri="{FF2B5EF4-FFF2-40B4-BE49-F238E27FC236}">
                <a16:creationId xmlns:a16="http://schemas.microsoft.com/office/drawing/2014/main" id="{5C78C408-069C-012C-141A-0525848B4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573" y="3305824"/>
            <a:ext cx="2324472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100" dirty="0">
                <a:solidFill>
                  <a:srgbClr val="B2B2B2"/>
                </a:solidFill>
              </a:rPr>
              <a:t>Execução</a:t>
            </a:r>
          </a:p>
        </p:txBody>
      </p:sp>
      <p:sp>
        <p:nvSpPr>
          <p:cNvPr id="31" name="Rectangle 61">
            <a:extLst>
              <a:ext uri="{FF2B5EF4-FFF2-40B4-BE49-F238E27FC236}">
                <a16:creationId xmlns:a16="http://schemas.microsoft.com/office/drawing/2014/main" id="{8748E58D-036D-1F54-52E6-EFB7680CB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5045" y="3616974"/>
            <a:ext cx="1062037" cy="311150"/>
          </a:xfrm>
          <a:prstGeom prst="rect">
            <a:avLst/>
          </a:prstGeom>
          <a:solidFill>
            <a:srgbClr val="33CC33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100" b="1"/>
              <a:t>Validação</a:t>
            </a:r>
          </a:p>
        </p:txBody>
      </p:sp>
      <p:sp>
        <p:nvSpPr>
          <p:cNvPr id="32" name="Rectangle 62">
            <a:extLst>
              <a:ext uri="{FF2B5EF4-FFF2-40B4-BE49-F238E27FC236}">
                <a16:creationId xmlns:a16="http://schemas.microsoft.com/office/drawing/2014/main" id="{52BBF2B1-579F-F552-E4CD-2F6FAAA2D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7082" y="3928124"/>
            <a:ext cx="1547069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100">
                <a:solidFill>
                  <a:srgbClr val="B2B2B2"/>
                </a:solidFill>
              </a:rPr>
              <a:t>Disponibilização</a:t>
            </a:r>
          </a:p>
        </p:txBody>
      </p:sp>
      <p:sp>
        <p:nvSpPr>
          <p:cNvPr id="33" name="Rectangle 63">
            <a:extLst>
              <a:ext uri="{FF2B5EF4-FFF2-40B4-BE49-F238E27FC236}">
                <a16:creationId xmlns:a16="http://schemas.microsoft.com/office/drawing/2014/main" id="{73B643D1-F49F-D231-5B51-077A5F565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151" y="4239274"/>
            <a:ext cx="990600" cy="60960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100">
                <a:solidFill>
                  <a:srgbClr val="B2B2B2"/>
                </a:solidFill>
              </a:rPr>
              <a:t>Operação Assistida</a:t>
            </a:r>
          </a:p>
        </p:txBody>
      </p:sp>
      <p:sp>
        <p:nvSpPr>
          <p:cNvPr id="34" name="Rectangle 80">
            <a:extLst>
              <a:ext uri="{FF2B5EF4-FFF2-40B4-BE49-F238E27FC236}">
                <a16:creationId xmlns:a16="http://schemas.microsoft.com/office/drawing/2014/main" id="{1BCD662D-BDD4-C8F0-A11C-E22AD75FB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973" y="2429524"/>
            <a:ext cx="11430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 sz="2400"/>
          </a:p>
        </p:txBody>
      </p:sp>
      <p:sp>
        <p:nvSpPr>
          <p:cNvPr id="35" name="Rectangle 81">
            <a:extLst>
              <a:ext uri="{FF2B5EF4-FFF2-40B4-BE49-F238E27FC236}">
                <a16:creationId xmlns:a16="http://schemas.microsoft.com/office/drawing/2014/main" id="{A68A1AF6-8B9E-9C4A-6613-58BDF4CE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3573" y="2429524"/>
            <a:ext cx="9906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 sz="2400"/>
          </a:p>
        </p:txBody>
      </p:sp>
      <p:grpSp>
        <p:nvGrpSpPr>
          <p:cNvPr id="48" name="Google Shape;697;p37">
            <a:extLst>
              <a:ext uri="{FF2B5EF4-FFF2-40B4-BE49-F238E27FC236}">
                <a16:creationId xmlns:a16="http://schemas.microsoft.com/office/drawing/2014/main" id="{39D2F414-46AD-7CF5-5CAA-5855C9090040}"/>
              </a:ext>
            </a:extLst>
          </p:cNvPr>
          <p:cNvGrpSpPr/>
          <p:nvPr/>
        </p:nvGrpSpPr>
        <p:grpSpPr>
          <a:xfrm>
            <a:off x="927463" y="463189"/>
            <a:ext cx="536110" cy="373574"/>
            <a:chOff x="5247525" y="3007275"/>
            <a:chExt cx="517575" cy="384825"/>
          </a:xfrm>
        </p:grpSpPr>
        <p:sp>
          <p:nvSpPr>
            <p:cNvPr id="49" name="Google Shape;698;p37">
              <a:extLst>
                <a:ext uri="{FF2B5EF4-FFF2-40B4-BE49-F238E27FC236}">
                  <a16:creationId xmlns:a16="http://schemas.microsoft.com/office/drawing/2014/main" id="{28F6F8F7-044B-67D7-2A50-9CF98C6524B1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0" name="Google Shape;699;p37">
              <a:extLst>
                <a:ext uri="{FF2B5EF4-FFF2-40B4-BE49-F238E27FC236}">
                  <a16:creationId xmlns:a16="http://schemas.microsoft.com/office/drawing/2014/main" id="{982A55DA-9FF3-57FC-52E5-E6D9CBC34391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529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5DEB-C128-4600-DB6D-B58F842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Ícones</a:t>
            </a:r>
          </a:p>
        </p:txBody>
      </p:sp>
      <p:grpSp>
        <p:nvGrpSpPr>
          <p:cNvPr id="4" name="Google Shape;536;p37">
            <a:extLst>
              <a:ext uri="{FF2B5EF4-FFF2-40B4-BE49-F238E27FC236}">
                <a16:creationId xmlns:a16="http://schemas.microsoft.com/office/drawing/2014/main" id="{374DF0B6-089F-198F-940E-D6C5F6338EB2}"/>
              </a:ext>
            </a:extLst>
          </p:cNvPr>
          <p:cNvGrpSpPr/>
          <p:nvPr/>
        </p:nvGrpSpPr>
        <p:grpSpPr>
          <a:xfrm>
            <a:off x="910529" y="1682703"/>
            <a:ext cx="309041" cy="403123"/>
            <a:chOff x="590250" y="244200"/>
            <a:chExt cx="407975" cy="532175"/>
          </a:xfrm>
        </p:grpSpPr>
        <p:sp>
          <p:nvSpPr>
            <p:cNvPr id="5" name="Google Shape;537;p37">
              <a:extLst>
                <a:ext uri="{FF2B5EF4-FFF2-40B4-BE49-F238E27FC236}">
                  <a16:creationId xmlns:a16="http://schemas.microsoft.com/office/drawing/2014/main" id="{3469BAB6-FA3B-7639-C90C-D771C42B7695}"/>
                </a:ext>
              </a:extLst>
            </p:cNvPr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" name="Google Shape;538;p37">
              <a:extLst>
                <a:ext uri="{FF2B5EF4-FFF2-40B4-BE49-F238E27FC236}">
                  <a16:creationId xmlns:a16="http://schemas.microsoft.com/office/drawing/2014/main" id="{7F927495-AAC9-08EC-3FE5-A29D72D9F9A8}"/>
                </a:ext>
              </a:extLst>
            </p:cNvPr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" name="Google Shape;539;p37">
              <a:extLst>
                <a:ext uri="{FF2B5EF4-FFF2-40B4-BE49-F238E27FC236}">
                  <a16:creationId xmlns:a16="http://schemas.microsoft.com/office/drawing/2014/main" id="{E26F256C-773D-A5A3-D0DC-E71C2DF4D676}"/>
                </a:ext>
              </a:extLst>
            </p:cNvPr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" name="Google Shape;540;p37">
              <a:extLst>
                <a:ext uri="{FF2B5EF4-FFF2-40B4-BE49-F238E27FC236}">
                  <a16:creationId xmlns:a16="http://schemas.microsoft.com/office/drawing/2014/main" id="{D6E4DD8D-3C14-DDCB-8CA9-9496C85CD1E2}"/>
                </a:ext>
              </a:extLst>
            </p:cNvPr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" name="Google Shape;541;p37">
              <a:extLst>
                <a:ext uri="{FF2B5EF4-FFF2-40B4-BE49-F238E27FC236}">
                  <a16:creationId xmlns:a16="http://schemas.microsoft.com/office/drawing/2014/main" id="{D6FA6D3E-F813-9380-9828-B49FD7ADA26F}"/>
                </a:ext>
              </a:extLst>
            </p:cNvPr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" name="Google Shape;542;p37">
              <a:extLst>
                <a:ext uri="{FF2B5EF4-FFF2-40B4-BE49-F238E27FC236}">
                  <a16:creationId xmlns:a16="http://schemas.microsoft.com/office/drawing/2014/main" id="{A1ADFD34-4BD7-BD83-6D13-799041F6D426}"/>
                </a:ext>
              </a:extLst>
            </p:cNvPr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" name="Google Shape;543;p37">
              <a:extLst>
                <a:ext uri="{FF2B5EF4-FFF2-40B4-BE49-F238E27FC236}">
                  <a16:creationId xmlns:a16="http://schemas.microsoft.com/office/drawing/2014/main" id="{3F3E412E-DB1C-76F9-A4C2-0F2503F239F6}"/>
                </a:ext>
              </a:extLst>
            </p:cNvPr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" name="Google Shape;544;p37">
              <a:extLst>
                <a:ext uri="{FF2B5EF4-FFF2-40B4-BE49-F238E27FC236}">
                  <a16:creationId xmlns:a16="http://schemas.microsoft.com/office/drawing/2014/main" id="{9B2811A2-7B17-DB5D-9007-2061E4ED2013}"/>
                </a:ext>
              </a:extLst>
            </p:cNvPr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" name="Google Shape;545;p37">
              <a:extLst>
                <a:ext uri="{FF2B5EF4-FFF2-40B4-BE49-F238E27FC236}">
                  <a16:creationId xmlns:a16="http://schemas.microsoft.com/office/drawing/2014/main" id="{B5D2FFDA-917D-A868-D7AA-1C27E7842607}"/>
                </a:ext>
              </a:extLst>
            </p:cNvPr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" name="Google Shape;546;p37">
              <a:extLst>
                <a:ext uri="{FF2B5EF4-FFF2-40B4-BE49-F238E27FC236}">
                  <a16:creationId xmlns:a16="http://schemas.microsoft.com/office/drawing/2014/main" id="{9151356B-A4F9-1535-436D-E96D6824786E}"/>
                </a:ext>
              </a:extLst>
            </p:cNvPr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" name="Google Shape;547;p37">
              <a:extLst>
                <a:ext uri="{FF2B5EF4-FFF2-40B4-BE49-F238E27FC236}">
                  <a16:creationId xmlns:a16="http://schemas.microsoft.com/office/drawing/2014/main" id="{2319A7CD-2306-786A-36F3-51F5A407B876}"/>
                </a:ext>
              </a:extLst>
            </p:cNvPr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548;p37">
              <a:extLst>
                <a:ext uri="{FF2B5EF4-FFF2-40B4-BE49-F238E27FC236}">
                  <a16:creationId xmlns:a16="http://schemas.microsoft.com/office/drawing/2014/main" id="{DE76D6DF-09DF-8803-7CE3-ABA13110E38B}"/>
                </a:ext>
              </a:extLst>
            </p:cNvPr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" name="Google Shape;549;p37">
              <a:extLst>
                <a:ext uri="{FF2B5EF4-FFF2-40B4-BE49-F238E27FC236}">
                  <a16:creationId xmlns:a16="http://schemas.microsoft.com/office/drawing/2014/main" id="{4815FDA8-A50F-C771-B122-0FF1C293C186}"/>
                </a:ext>
              </a:extLst>
            </p:cNvPr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" name="Google Shape;550;p37">
              <a:extLst>
                <a:ext uri="{FF2B5EF4-FFF2-40B4-BE49-F238E27FC236}">
                  <a16:creationId xmlns:a16="http://schemas.microsoft.com/office/drawing/2014/main" id="{A5AE7227-2326-C1DD-1E3B-B3FC72680658}"/>
                </a:ext>
              </a:extLst>
            </p:cNvPr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" name="Google Shape;551;p37">
            <a:extLst>
              <a:ext uri="{FF2B5EF4-FFF2-40B4-BE49-F238E27FC236}">
                <a16:creationId xmlns:a16="http://schemas.microsoft.com/office/drawing/2014/main" id="{BA5D5764-A3C3-AB37-838A-EDA747FA8D16}"/>
              </a:ext>
            </a:extLst>
          </p:cNvPr>
          <p:cNvGrpSpPr/>
          <p:nvPr/>
        </p:nvGrpSpPr>
        <p:grpSpPr>
          <a:xfrm>
            <a:off x="1408642" y="1742204"/>
            <a:ext cx="335800" cy="279518"/>
            <a:chOff x="1247825" y="322750"/>
            <a:chExt cx="443300" cy="369000"/>
          </a:xfrm>
        </p:grpSpPr>
        <p:sp>
          <p:nvSpPr>
            <p:cNvPr id="20" name="Google Shape;552;p37">
              <a:extLst>
                <a:ext uri="{FF2B5EF4-FFF2-40B4-BE49-F238E27FC236}">
                  <a16:creationId xmlns:a16="http://schemas.microsoft.com/office/drawing/2014/main" id="{E7050583-F03D-63E0-E993-D979EF387B9C}"/>
                </a:ext>
              </a:extLst>
            </p:cNvPr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" name="Google Shape;553;p37">
              <a:extLst>
                <a:ext uri="{FF2B5EF4-FFF2-40B4-BE49-F238E27FC236}">
                  <a16:creationId xmlns:a16="http://schemas.microsoft.com/office/drawing/2014/main" id="{51F72BEA-2AEF-44E9-DDB9-B9CAE53281FF}"/>
                </a:ext>
              </a:extLst>
            </p:cNvPr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" name="Google Shape;554;p37">
              <a:extLst>
                <a:ext uri="{FF2B5EF4-FFF2-40B4-BE49-F238E27FC236}">
                  <a16:creationId xmlns:a16="http://schemas.microsoft.com/office/drawing/2014/main" id="{6F297A6D-BBB2-7EC6-91D2-32DE1504FAF6}"/>
                </a:ext>
              </a:extLst>
            </p:cNvPr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" name="Google Shape;555;p37">
              <a:extLst>
                <a:ext uri="{FF2B5EF4-FFF2-40B4-BE49-F238E27FC236}">
                  <a16:creationId xmlns:a16="http://schemas.microsoft.com/office/drawing/2014/main" id="{5DBB1F8A-86A0-705D-8F19-A503EBD86CA9}"/>
                </a:ext>
              </a:extLst>
            </p:cNvPr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" name="Google Shape;556;p37">
              <a:extLst>
                <a:ext uri="{FF2B5EF4-FFF2-40B4-BE49-F238E27FC236}">
                  <a16:creationId xmlns:a16="http://schemas.microsoft.com/office/drawing/2014/main" id="{DF098DAA-2B0C-FF90-CBE8-7E5BB7664112}"/>
                </a:ext>
              </a:extLst>
            </p:cNvPr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" name="Google Shape;557;p37">
            <a:extLst>
              <a:ext uri="{FF2B5EF4-FFF2-40B4-BE49-F238E27FC236}">
                <a16:creationId xmlns:a16="http://schemas.microsoft.com/office/drawing/2014/main" id="{95E7EF74-8970-40F0-8FFF-EADA5E4C6D48}"/>
              </a:ext>
            </a:extLst>
          </p:cNvPr>
          <p:cNvGrpSpPr/>
          <p:nvPr/>
        </p:nvGrpSpPr>
        <p:grpSpPr>
          <a:xfrm>
            <a:off x="1925219" y="1740822"/>
            <a:ext cx="321028" cy="282282"/>
            <a:chOff x="1929775" y="320925"/>
            <a:chExt cx="423800" cy="372650"/>
          </a:xfrm>
        </p:grpSpPr>
        <p:sp>
          <p:nvSpPr>
            <p:cNvPr id="26" name="Google Shape;558;p37">
              <a:extLst>
                <a:ext uri="{FF2B5EF4-FFF2-40B4-BE49-F238E27FC236}">
                  <a16:creationId xmlns:a16="http://schemas.microsoft.com/office/drawing/2014/main" id="{AA5E2C6B-4FAA-3192-F889-3F52A224BE38}"/>
                </a:ext>
              </a:extLst>
            </p:cNvPr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l" t="t" r="r" b="b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" name="Google Shape;559;p37">
              <a:extLst>
                <a:ext uri="{FF2B5EF4-FFF2-40B4-BE49-F238E27FC236}">
                  <a16:creationId xmlns:a16="http://schemas.microsoft.com/office/drawing/2014/main" id="{3B54C438-D45A-E3D1-76DA-0831D56918AA}"/>
                </a:ext>
              </a:extLst>
            </p:cNvPr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l" t="t" r="r" b="b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" name="Google Shape;560;p37">
              <a:extLst>
                <a:ext uri="{FF2B5EF4-FFF2-40B4-BE49-F238E27FC236}">
                  <a16:creationId xmlns:a16="http://schemas.microsoft.com/office/drawing/2014/main" id="{F818BC94-1F61-FAB1-9175-1576A8269C6A}"/>
                </a:ext>
              </a:extLst>
            </p:cNvPr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l" t="t" r="r" b="b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" name="Google Shape;561;p37">
              <a:extLst>
                <a:ext uri="{FF2B5EF4-FFF2-40B4-BE49-F238E27FC236}">
                  <a16:creationId xmlns:a16="http://schemas.microsoft.com/office/drawing/2014/main" id="{66E55369-C204-46B7-9E1C-3070EA3832EB}"/>
                </a:ext>
              </a:extLst>
            </p:cNvPr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l" t="t" r="r" b="b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" name="Google Shape;562;p37">
              <a:extLst>
                <a:ext uri="{FF2B5EF4-FFF2-40B4-BE49-F238E27FC236}">
                  <a16:creationId xmlns:a16="http://schemas.microsoft.com/office/drawing/2014/main" id="{77199CDB-9750-F1EF-FE14-49E0FF8AA152}"/>
                </a:ext>
              </a:extLst>
            </p:cNvPr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l" t="t" r="r" b="b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1" name="Google Shape;563;p37">
            <a:extLst>
              <a:ext uri="{FF2B5EF4-FFF2-40B4-BE49-F238E27FC236}">
                <a16:creationId xmlns:a16="http://schemas.microsoft.com/office/drawing/2014/main" id="{99692AD2-388F-60AF-E64E-9225C76E145E}"/>
              </a:ext>
            </a:extLst>
          </p:cNvPr>
          <p:cNvSpPr/>
          <p:nvPr/>
        </p:nvSpPr>
        <p:spPr>
          <a:xfrm>
            <a:off x="2463505" y="1730676"/>
            <a:ext cx="262909" cy="302583"/>
          </a:xfrm>
          <a:custGeom>
            <a:avLst/>
            <a:gdLst/>
            <a:ahLst/>
            <a:cxnLst/>
            <a:rect l="l" t="t" r="r" b="b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32" name="Google Shape;564;p37">
            <a:extLst>
              <a:ext uri="{FF2B5EF4-FFF2-40B4-BE49-F238E27FC236}">
                <a16:creationId xmlns:a16="http://schemas.microsoft.com/office/drawing/2014/main" id="{8E431EB5-67F1-2735-5255-B9DAC0C0AC4E}"/>
              </a:ext>
            </a:extLst>
          </p:cNvPr>
          <p:cNvSpPr/>
          <p:nvPr/>
        </p:nvSpPr>
        <p:spPr>
          <a:xfrm>
            <a:off x="2990699" y="1731604"/>
            <a:ext cx="226928" cy="300727"/>
          </a:xfrm>
          <a:custGeom>
            <a:avLst/>
            <a:gdLst/>
            <a:ahLst/>
            <a:cxnLst/>
            <a:rect l="l" t="t" r="r" b="b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3" name="Google Shape;565;p37">
            <a:extLst>
              <a:ext uri="{FF2B5EF4-FFF2-40B4-BE49-F238E27FC236}">
                <a16:creationId xmlns:a16="http://schemas.microsoft.com/office/drawing/2014/main" id="{1C1F0BA4-6C50-65E1-0A90-87217052F1A1}"/>
              </a:ext>
            </a:extLst>
          </p:cNvPr>
          <p:cNvGrpSpPr/>
          <p:nvPr/>
        </p:nvGrpSpPr>
        <p:grpSpPr>
          <a:xfrm>
            <a:off x="3970734" y="1708988"/>
            <a:ext cx="303511" cy="345931"/>
            <a:chOff x="4630125" y="278900"/>
            <a:chExt cx="400675" cy="456675"/>
          </a:xfrm>
        </p:grpSpPr>
        <p:sp>
          <p:nvSpPr>
            <p:cNvPr id="34" name="Google Shape;566;p37">
              <a:extLst>
                <a:ext uri="{FF2B5EF4-FFF2-40B4-BE49-F238E27FC236}">
                  <a16:creationId xmlns:a16="http://schemas.microsoft.com/office/drawing/2014/main" id="{F6C94403-9AFD-68A2-EBB1-7590EDDC3B68}"/>
                </a:ext>
              </a:extLst>
            </p:cNvPr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" name="Google Shape;567;p37">
              <a:extLst>
                <a:ext uri="{FF2B5EF4-FFF2-40B4-BE49-F238E27FC236}">
                  <a16:creationId xmlns:a16="http://schemas.microsoft.com/office/drawing/2014/main" id="{25EC1DF0-61AD-1EEE-5389-8E45CFC01E1E}"/>
                </a:ext>
              </a:extLst>
            </p:cNvPr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" name="Google Shape;568;p37">
              <a:extLst>
                <a:ext uri="{FF2B5EF4-FFF2-40B4-BE49-F238E27FC236}">
                  <a16:creationId xmlns:a16="http://schemas.microsoft.com/office/drawing/2014/main" id="{B59067D5-9E6F-7914-080B-0365DE16407F}"/>
                </a:ext>
              </a:extLst>
            </p:cNvPr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" name="Google Shape;569;p37">
              <a:extLst>
                <a:ext uri="{FF2B5EF4-FFF2-40B4-BE49-F238E27FC236}">
                  <a16:creationId xmlns:a16="http://schemas.microsoft.com/office/drawing/2014/main" id="{C87AB50B-770E-3202-796D-0FAE6B355310}"/>
                </a:ext>
              </a:extLst>
            </p:cNvPr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8" name="Google Shape;570;p37">
            <a:extLst>
              <a:ext uri="{FF2B5EF4-FFF2-40B4-BE49-F238E27FC236}">
                <a16:creationId xmlns:a16="http://schemas.microsoft.com/office/drawing/2014/main" id="{8E4CD682-9CD6-9C2A-9E54-61F9320A5386}"/>
              </a:ext>
            </a:extLst>
          </p:cNvPr>
          <p:cNvSpPr/>
          <p:nvPr/>
        </p:nvSpPr>
        <p:spPr>
          <a:xfrm>
            <a:off x="4457876" y="1730221"/>
            <a:ext cx="347787" cy="303492"/>
          </a:xfrm>
          <a:custGeom>
            <a:avLst/>
            <a:gdLst/>
            <a:ahLst/>
            <a:cxnLst/>
            <a:rect l="l" t="t" r="r" b="b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9" name="Google Shape;571;p37">
            <a:extLst>
              <a:ext uri="{FF2B5EF4-FFF2-40B4-BE49-F238E27FC236}">
                <a16:creationId xmlns:a16="http://schemas.microsoft.com/office/drawing/2014/main" id="{5CB5A858-EEBE-551F-3975-CC0F08AEB7C4}"/>
              </a:ext>
            </a:extLst>
          </p:cNvPr>
          <p:cNvGrpSpPr/>
          <p:nvPr/>
        </p:nvGrpSpPr>
        <p:grpSpPr>
          <a:xfrm>
            <a:off x="915149" y="2201571"/>
            <a:ext cx="309022" cy="376837"/>
            <a:chOff x="596350" y="929175"/>
            <a:chExt cx="407950" cy="497475"/>
          </a:xfrm>
        </p:grpSpPr>
        <p:sp>
          <p:nvSpPr>
            <p:cNvPr id="40" name="Google Shape;572;p37">
              <a:extLst>
                <a:ext uri="{FF2B5EF4-FFF2-40B4-BE49-F238E27FC236}">
                  <a16:creationId xmlns:a16="http://schemas.microsoft.com/office/drawing/2014/main" id="{3FBEAC68-F043-D1C8-4905-C50A843C4E92}"/>
                </a:ext>
              </a:extLst>
            </p:cNvPr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" name="Google Shape;573;p37">
              <a:extLst>
                <a:ext uri="{FF2B5EF4-FFF2-40B4-BE49-F238E27FC236}">
                  <a16:creationId xmlns:a16="http://schemas.microsoft.com/office/drawing/2014/main" id="{AD74F243-6FB1-118F-DF0E-512D1D1D760C}"/>
                </a:ext>
              </a:extLst>
            </p:cNvPr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" name="Google Shape;574;p37">
              <a:extLst>
                <a:ext uri="{FF2B5EF4-FFF2-40B4-BE49-F238E27FC236}">
                  <a16:creationId xmlns:a16="http://schemas.microsoft.com/office/drawing/2014/main" id="{6548845F-E264-0A86-7AFA-C296E7219888}"/>
                </a:ext>
              </a:extLst>
            </p:cNvPr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" name="Google Shape;575;p37">
              <a:extLst>
                <a:ext uri="{FF2B5EF4-FFF2-40B4-BE49-F238E27FC236}">
                  <a16:creationId xmlns:a16="http://schemas.microsoft.com/office/drawing/2014/main" id="{CFAA37E7-8032-08BF-E3D9-3FBA48020E41}"/>
                </a:ext>
              </a:extLst>
            </p:cNvPr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4" name="Google Shape;576;p37">
              <a:extLst>
                <a:ext uri="{FF2B5EF4-FFF2-40B4-BE49-F238E27FC236}">
                  <a16:creationId xmlns:a16="http://schemas.microsoft.com/office/drawing/2014/main" id="{27E757FB-DA5D-6292-7965-6B6B1EC789E7}"/>
                </a:ext>
              </a:extLst>
            </p:cNvPr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5" name="Google Shape;577;p37">
              <a:extLst>
                <a:ext uri="{FF2B5EF4-FFF2-40B4-BE49-F238E27FC236}">
                  <a16:creationId xmlns:a16="http://schemas.microsoft.com/office/drawing/2014/main" id="{FBB59F2A-B2F2-AE47-836F-1858DF76ABE3}"/>
                </a:ext>
              </a:extLst>
            </p:cNvPr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6" name="Google Shape;578;p37">
              <a:extLst>
                <a:ext uri="{FF2B5EF4-FFF2-40B4-BE49-F238E27FC236}">
                  <a16:creationId xmlns:a16="http://schemas.microsoft.com/office/drawing/2014/main" id="{8E4A930B-3606-8932-9BE6-B66F0909D408}"/>
                </a:ext>
              </a:extLst>
            </p:cNvPr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7" name="Google Shape;579;p37">
            <a:extLst>
              <a:ext uri="{FF2B5EF4-FFF2-40B4-BE49-F238E27FC236}">
                <a16:creationId xmlns:a16="http://schemas.microsoft.com/office/drawing/2014/main" id="{6EEE61D6-E00B-3E41-5DD4-CDFF0358CAE1}"/>
              </a:ext>
            </a:extLst>
          </p:cNvPr>
          <p:cNvGrpSpPr/>
          <p:nvPr/>
        </p:nvGrpSpPr>
        <p:grpSpPr>
          <a:xfrm>
            <a:off x="1928438" y="2256471"/>
            <a:ext cx="314590" cy="269367"/>
            <a:chOff x="1934025" y="1001650"/>
            <a:chExt cx="415300" cy="355600"/>
          </a:xfrm>
        </p:grpSpPr>
        <p:sp>
          <p:nvSpPr>
            <p:cNvPr id="48" name="Google Shape;580;p37">
              <a:extLst>
                <a:ext uri="{FF2B5EF4-FFF2-40B4-BE49-F238E27FC236}">
                  <a16:creationId xmlns:a16="http://schemas.microsoft.com/office/drawing/2014/main" id="{5CD97B5C-1B03-B650-1A98-89A254BD62AE}"/>
                </a:ext>
              </a:extLst>
            </p:cNvPr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9" name="Google Shape;581;p37">
              <a:extLst>
                <a:ext uri="{FF2B5EF4-FFF2-40B4-BE49-F238E27FC236}">
                  <a16:creationId xmlns:a16="http://schemas.microsoft.com/office/drawing/2014/main" id="{5855D346-B39F-0119-B9CC-D7996C664242}"/>
                </a:ext>
              </a:extLst>
            </p:cNvPr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0" name="Google Shape;582;p37">
              <a:extLst>
                <a:ext uri="{FF2B5EF4-FFF2-40B4-BE49-F238E27FC236}">
                  <a16:creationId xmlns:a16="http://schemas.microsoft.com/office/drawing/2014/main" id="{C723F8DF-AECD-A2DE-F2E3-6D17EEA8465D}"/>
                </a:ext>
              </a:extLst>
            </p:cNvPr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1" name="Google Shape;583;p37">
              <a:extLst>
                <a:ext uri="{FF2B5EF4-FFF2-40B4-BE49-F238E27FC236}">
                  <a16:creationId xmlns:a16="http://schemas.microsoft.com/office/drawing/2014/main" id="{1258E2C3-2C10-A4CF-9CE5-BCB8BE4EC80F}"/>
                </a:ext>
              </a:extLst>
            </p:cNvPr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52" name="Google Shape;584;p37">
            <a:extLst>
              <a:ext uri="{FF2B5EF4-FFF2-40B4-BE49-F238E27FC236}">
                <a16:creationId xmlns:a16="http://schemas.microsoft.com/office/drawing/2014/main" id="{BF5E502C-36D3-20D4-BCC1-5720F746A415}"/>
              </a:ext>
            </a:extLst>
          </p:cNvPr>
          <p:cNvSpPr/>
          <p:nvPr/>
        </p:nvSpPr>
        <p:spPr>
          <a:xfrm>
            <a:off x="2436764" y="2233874"/>
            <a:ext cx="316408" cy="314571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3" name="Google Shape;585;p37">
            <a:extLst>
              <a:ext uri="{FF2B5EF4-FFF2-40B4-BE49-F238E27FC236}">
                <a16:creationId xmlns:a16="http://schemas.microsoft.com/office/drawing/2014/main" id="{00AA0DE6-1170-B402-0E5D-0F8644D6BAA8}"/>
              </a:ext>
            </a:extLst>
          </p:cNvPr>
          <p:cNvSpPr/>
          <p:nvPr/>
        </p:nvSpPr>
        <p:spPr>
          <a:xfrm>
            <a:off x="2946422" y="2249554"/>
            <a:ext cx="315499" cy="283210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4" name="Google Shape;586;p37">
            <a:extLst>
              <a:ext uri="{FF2B5EF4-FFF2-40B4-BE49-F238E27FC236}">
                <a16:creationId xmlns:a16="http://schemas.microsoft.com/office/drawing/2014/main" id="{EEF88DF9-9ED8-3E7D-E8DF-C839880654AF}"/>
              </a:ext>
            </a:extLst>
          </p:cNvPr>
          <p:cNvSpPr/>
          <p:nvPr/>
        </p:nvSpPr>
        <p:spPr>
          <a:xfrm>
            <a:off x="3460227" y="2251865"/>
            <a:ext cx="306276" cy="278590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5" name="Google Shape;587;p37">
            <a:extLst>
              <a:ext uri="{FF2B5EF4-FFF2-40B4-BE49-F238E27FC236}">
                <a16:creationId xmlns:a16="http://schemas.microsoft.com/office/drawing/2014/main" id="{CC5647FC-D134-594A-34F1-82AEC8B1ED21}"/>
              </a:ext>
            </a:extLst>
          </p:cNvPr>
          <p:cNvSpPr/>
          <p:nvPr/>
        </p:nvSpPr>
        <p:spPr>
          <a:xfrm>
            <a:off x="3979580" y="2254630"/>
            <a:ext cx="285975" cy="27306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56" name="Google Shape;588;p37">
            <a:extLst>
              <a:ext uri="{FF2B5EF4-FFF2-40B4-BE49-F238E27FC236}">
                <a16:creationId xmlns:a16="http://schemas.microsoft.com/office/drawing/2014/main" id="{BA0E0164-1954-5F42-6ABE-D8AF488FF487}"/>
              </a:ext>
            </a:extLst>
          </p:cNvPr>
          <p:cNvGrpSpPr/>
          <p:nvPr/>
        </p:nvGrpSpPr>
        <p:grpSpPr>
          <a:xfrm>
            <a:off x="4473922" y="2236170"/>
            <a:ext cx="315499" cy="315953"/>
            <a:chOff x="5294400" y="974850"/>
            <a:chExt cx="416500" cy="417100"/>
          </a:xfrm>
        </p:grpSpPr>
        <p:sp>
          <p:nvSpPr>
            <p:cNvPr id="57" name="Google Shape;589;p37">
              <a:extLst>
                <a:ext uri="{FF2B5EF4-FFF2-40B4-BE49-F238E27FC236}">
                  <a16:creationId xmlns:a16="http://schemas.microsoft.com/office/drawing/2014/main" id="{9CB2677D-534E-0933-23D6-E7EF196E1701}"/>
                </a:ext>
              </a:extLst>
            </p:cNvPr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l" t="t" r="r" b="b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8" name="Google Shape;590;p37">
              <a:extLst>
                <a:ext uri="{FF2B5EF4-FFF2-40B4-BE49-F238E27FC236}">
                  <a16:creationId xmlns:a16="http://schemas.microsoft.com/office/drawing/2014/main" id="{967AFB07-136D-1998-1D72-6B75F53DC709}"/>
                </a:ext>
              </a:extLst>
            </p:cNvPr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l" t="t" r="r" b="b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59" name="Google Shape;591;p37">
            <a:extLst>
              <a:ext uri="{FF2B5EF4-FFF2-40B4-BE49-F238E27FC236}">
                <a16:creationId xmlns:a16="http://schemas.microsoft.com/office/drawing/2014/main" id="{F4B54534-3D55-F6D5-0A5E-2BD01E8E8B52}"/>
              </a:ext>
            </a:extLst>
          </p:cNvPr>
          <p:cNvGrpSpPr/>
          <p:nvPr/>
        </p:nvGrpSpPr>
        <p:grpSpPr>
          <a:xfrm>
            <a:off x="4945295" y="2200662"/>
            <a:ext cx="391135" cy="380985"/>
            <a:chOff x="5916675" y="927975"/>
            <a:chExt cx="516350" cy="502950"/>
          </a:xfrm>
        </p:grpSpPr>
        <p:sp>
          <p:nvSpPr>
            <p:cNvPr id="60" name="Google Shape;592;p37">
              <a:extLst>
                <a:ext uri="{FF2B5EF4-FFF2-40B4-BE49-F238E27FC236}">
                  <a16:creationId xmlns:a16="http://schemas.microsoft.com/office/drawing/2014/main" id="{DDFF268A-1937-07D0-776D-9AD066FA22F6}"/>
                </a:ext>
              </a:extLst>
            </p:cNvPr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l" t="t" r="r" b="b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1" name="Google Shape;593;p37">
              <a:extLst>
                <a:ext uri="{FF2B5EF4-FFF2-40B4-BE49-F238E27FC236}">
                  <a16:creationId xmlns:a16="http://schemas.microsoft.com/office/drawing/2014/main" id="{2CCAAE70-3BFA-1B96-A9F7-734E8FFC9BC0}"/>
                </a:ext>
              </a:extLst>
            </p:cNvPr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l" t="t" r="r" b="b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2" name="Google Shape;594;p37">
            <a:extLst>
              <a:ext uri="{FF2B5EF4-FFF2-40B4-BE49-F238E27FC236}">
                <a16:creationId xmlns:a16="http://schemas.microsoft.com/office/drawing/2014/main" id="{2C08EAD4-F9F5-BA4A-41D6-E1C6CEA51C3E}"/>
              </a:ext>
            </a:extLst>
          </p:cNvPr>
          <p:cNvGrpSpPr/>
          <p:nvPr/>
        </p:nvGrpSpPr>
        <p:grpSpPr>
          <a:xfrm>
            <a:off x="891155" y="2785945"/>
            <a:ext cx="352389" cy="238007"/>
            <a:chOff x="564675" y="1700625"/>
            <a:chExt cx="465200" cy="314200"/>
          </a:xfrm>
        </p:grpSpPr>
        <p:sp>
          <p:nvSpPr>
            <p:cNvPr id="63" name="Google Shape;595;p37">
              <a:extLst>
                <a:ext uri="{FF2B5EF4-FFF2-40B4-BE49-F238E27FC236}">
                  <a16:creationId xmlns:a16="http://schemas.microsoft.com/office/drawing/2014/main" id="{0F1C1667-E265-CA2E-EC9D-A3DA75F8D195}"/>
                </a:ext>
              </a:extLst>
            </p:cNvPr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l" t="t" r="r" b="b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4" name="Google Shape;596;p37">
              <a:extLst>
                <a:ext uri="{FF2B5EF4-FFF2-40B4-BE49-F238E27FC236}">
                  <a16:creationId xmlns:a16="http://schemas.microsoft.com/office/drawing/2014/main" id="{67CC74D4-2F89-42BB-FD9D-BF5086F97186}"/>
                </a:ext>
              </a:extLst>
            </p:cNvPr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l" t="t" r="r" b="b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5" name="Google Shape;597;p37">
              <a:extLst>
                <a:ext uri="{FF2B5EF4-FFF2-40B4-BE49-F238E27FC236}">
                  <a16:creationId xmlns:a16="http://schemas.microsoft.com/office/drawing/2014/main" id="{35965411-6C2B-6036-79A7-0F2272A032EE}"/>
                </a:ext>
              </a:extLst>
            </p:cNvPr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6" name="Google Shape;598;p37">
            <a:extLst>
              <a:ext uri="{FF2B5EF4-FFF2-40B4-BE49-F238E27FC236}">
                <a16:creationId xmlns:a16="http://schemas.microsoft.com/office/drawing/2014/main" id="{2BA976F9-BFF0-D050-6F56-1078C439C03D}"/>
              </a:ext>
            </a:extLst>
          </p:cNvPr>
          <p:cNvGrpSpPr/>
          <p:nvPr/>
        </p:nvGrpSpPr>
        <p:grpSpPr>
          <a:xfrm>
            <a:off x="1400347" y="2727825"/>
            <a:ext cx="352389" cy="345022"/>
            <a:chOff x="1236875" y="1623900"/>
            <a:chExt cx="465200" cy="455475"/>
          </a:xfrm>
        </p:grpSpPr>
        <p:sp>
          <p:nvSpPr>
            <p:cNvPr id="67" name="Google Shape;599;p37">
              <a:extLst>
                <a:ext uri="{FF2B5EF4-FFF2-40B4-BE49-F238E27FC236}">
                  <a16:creationId xmlns:a16="http://schemas.microsoft.com/office/drawing/2014/main" id="{CD0A2851-1B8D-BF1B-A0C6-72E9905C47A3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l" t="t" r="r" b="b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8" name="Google Shape;600;p37">
              <a:extLst>
                <a:ext uri="{FF2B5EF4-FFF2-40B4-BE49-F238E27FC236}">
                  <a16:creationId xmlns:a16="http://schemas.microsoft.com/office/drawing/2014/main" id="{CEC24D24-C38A-99D0-908E-D3B04DB171A3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9" name="Google Shape;601;p37">
              <a:extLst>
                <a:ext uri="{FF2B5EF4-FFF2-40B4-BE49-F238E27FC236}">
                  <a16:creationId xmlns:a16="http://schemas.microsoft.com/office/drawing/2014/main" id="{09028DAB-2BE0-CC8E-6B8F-8F35196863DA}"/>
                </a:ext>
              </a:extLst>
            </p:cNvPr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l" t="t" r="r" b="b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0" name="Google Shape;602;p37">
              <a:extLst>
                <a:ext uri="{FF2B5EF4-FFF2-40B4-BE49-F238E27FC236}">
                  <a16:creationId xmlns:a16="http://schemas.microsoft.com/office/drawing/2014/main" id="{B874D52B-4C8C-179D-E6F1-4363A51019FB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l" t="t" r="r" b="b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1" name="Google Shape;603;p37">
              <a:extLst>
                <a:ext uri="{FF2B5EF4-FFF2-40B4-BE49-F238E27FC236}">
                  <a16:creationId xmlns:a16="http://schemas.microsoft.com/office/drawing/2014/main" id="{67815C0B-8108-CD10-5747-E58CFB823C71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2" name="Google Shape;604;p37">
              <a:extLst>
                <a:ext uri="{FF2B5EF4-FFF2-40B4-BE49-F238E27FC236}">
                  <a16:creationId xmlns:a16="http://schemas.microsoft.com/office/drawing/2014/main" id="{6F61E429-E2E5-7F14-5200-1711A4DB8131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3" name="Google Shape;605;p37">
              <a:extLst>
                <a:ext uri="{FF2B5EF4-FFF2-40B4-BE49-F238E27FC236}">
                  <a16:creationId xmlns:a16="http://schemas.microsoft.com/office/drawing/2014/main" id="{FB9E0149-148E-8531-8EC8-1FFADAE953FA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l" t="t" r="r" b="b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74" name="Google Shape;606;p37">
            <a:extLst>
              <a:ext uri="{FF2B5EF4-FFF2-40B4-BE49-F238E27FC236}">
                <a16:creationId xmlns:a16="http://schemas.microsoft.com/office/drawing/2014/main" id="{B9BEEEE5-E1B0-BA2C-E5EA-307093813812}"/>
              </a:ext>
            </a:extLst>
          </p:cNvPr>
          <p:cNvGrpSpPr/>
          <p:nvPr/>
        </p:nvGrpSpPr>
        <p:grpSpPr>
          <a:xfrm>
            <a:off x="1920598" y="2735211"/>
            <a:ext cx="330270" cy="330251"/>
            <a:chOff x="1923675" y="1633650"/>
            <a:chExt cx="436000" cy="435975"/>
          </a:xfrm>
        </p:grpSpPr>
        <p:sp>
          <p:nvSpPr>
            <p:cNvPr id="75" name="Google Shape;607;p37">
              <a:extLst>
                <a:ext uri="{FF2B5EF4-FFF2-40B4-BE49-F238E27FC236}">
                  <a16:creationId xmlns:a16="http://schemas.microsoft.com/office/drawing/2014/main" id="{11545E69-3F68-3D7D-68EC-E70CB887AF34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6" name="Google Shape;608;p37">
              <a:extLst>
                <a:ext uri="{FF2B5EF4-FFF2-40B4-BE49-F238E27FC236}">
                  <a16:creationId xmlns:a16="http://schemas.microsoft.com/office/drawing/2014/main" id="{415736E5-B224-5A89-CAD2-CA09D82D4907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7" name="Google Shape;609;p37">
              <a:extLst>
                <a:ext uri="{FF2B5EF4-FFF2-40B4-BE49-F238E27FC236}">
                  <a16:creationId xmlns:a16="http://schemas.microsoft.com/office/drawing/2014/main" id="{9984A1D7-BDBB-037D-2FA9-23AC130082C8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8" name="Google Shape;610;p37">
              <a:extLst>
                <a:ext uri="{FF2B5EF4-FFF2-40B4-BE49-F238E27FC236}">
                  <a16:creationId xmlns:a16="http://schemas.microsoft.com/office/drawing/2014/main" id="{568D7E48-4245-CE42-8AAB-F729A889700A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9" name="Google Shape;611;p37">
              <a:extLst>
                <a:ext uri="{FF2B5EF4-FFF2-40B4-BE49-F238E27FC236}">
                  <a16:creationId xmlns:a16="http://schemas.microsoft.com/office/drawing/2014/main" id="{FB06E0C4-3069-A7CC-1990-0EA50CB70473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0" name="Google Shape;612;p37">
              <a:extLst>
                <a:ext uri="{FF2B5EF4-FFF2-40B4-BE49-F238E27FC236}">
                  <a16:creationId xmlns:a16="http://schemas.microsoft.com/office/drawing/2014/main" id="{E52B18D0-43E6-C614-E437-BD9365829DD5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81" name="Google Shape;613;p37">
            <a:extLst>
              <a:ext uri="{FF2B5EF4-FFF2-40B4-BE49-F238E27FC236}">
                <a16:creationId xmlns:a16="http://schemas.microsoft.com/office/drawing/2014/main" id="{F73D8A92-D167-9A00-8149-3C05311DD45A}"/>
              </a:ext>
            </a:extLst>
          </p:cNvPr>
          <p:cNvGrpSpPr/>
          <p:nvPr/>
        </p:nvGrpSpPr>
        <p:grpSpPr>
          <a:xfrm>
            <a:off x="2428407" y="2733829"/>
            <a:ext cx="333016" cy="333016"/>
            <a:chOff x="2594050" y="1631825"/>
            <a:chExt cx="439625" cy="439625"/>
          </a:xfrm>
        </p:grpSpPr>
        <p:sp>
          <p:nvSpPr>
            <p:cNvPr id="82" name="Google Shape;614;p37">
              <a:extLst>
                <a:ext uri="{FF2B5EF4-FFF2-40B4-BE49-F238E27FC236}">
                  <a16:creationId xmlns:a16="http://schemas.microsoft.com/office/drawing/2014/main" id="{1ED6EB18-824B-5FC9-8228-F5170EFF35B9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3" name="Google Shape;615;p37">
              <a:extLst>
                <a:ext uri="{FF2B5EF4-FFF2-40B4-BE49-F238E27FC236}">
                  <a16:creationId xmlns:a16="http://schemas.microsoft.com/office/drawing/2014/main" id="{19C8295A-D825-D13E-7F2F-EF8BB9D02B8B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4" name="Google Shape;616;p37">
              <a:extLst>
                <a:ext uri="{FF2B5EF4-FFF2-40B4-BE49-F238E27FC236}">
                  <a16:creationId xmlns:a16="http://schemas.microsoft.com/office/drawing/2014/main" id="{B5EEFA3D-FC7A-E5B3-04F6-8C695D3A726F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5" name="Google Shape;617;p37">
              <a:extLst>
                <a:ext uri="{FF2B5EF4-FFF2-40B4-BE49-F238E27FC236}">
                  <a16:creationId xmlns:a16="http://schemas.microsoft.com/office/drawing/2014/main" id="{04760605-AFA9-455B-2167-23611B33CEA8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86" name="Google Shape;618;p37">
            <a:extLst>
              <a:ext uri="{FF2B5EF4-FFF2-40B4-BE49-F238E27FC236}">
                <a16:creationId xmlns:a16="http://schemas.microsoft.com/office/drawing/2014/main" id="{EF446E97-124A-7618-3784-9CECD7BD966E}"/>
              </a:ext>
            </a:extLst>
          </p:cNvPr>
          <p:cNvSpPr/>
          <p:nvPr/>
        </p:nvSpPr>
        <p:spPr>
          <a:xfrm>
            <a:off x="2952406" y="2748605"/>
            <a:ext cx="303511" cy="30351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87" name="Google Shape;619;p37">
            <a:extLst>
              <a:ext uri="{FF2B5EF4-FFF2-40B4-BE49-F238E27FC236}">
                <a16:creationId xmlns:a16="http://schemas.microsoft.com/office/drawing/2014/main" id="{0991A03F-A356-62C2-F869-9D416A0D68A3}"/>
              </a:ext>
            </a:extLst>
          </p:cNvPr>
          <p:cNvGrpSpPr/>
          <p:nvPr/>
        </p:nvGrpSpPr>
        <p:grpSpPr>
          <a:xfrm>
            <a:off x="3478151" y="2708926"/>
            <a:ext cx="270295" cy="382822"/>
            <a:chOff x="3979850" y="1598950"/>
            <a:chExt cx="356825" cy="505375"/>
          </a:xfrm>
        </p:grpSpPr>
        <p:sp>
          <p:nvSpPr>
            <p:cNvPr id="88" name="Google Shape;620;p37">
              <a:extLst>
                <a:ext uri="{FF2B5EF4-FFF2-40B4-BE49-F238E27FC236}">
                  <a16:creationId xmlns:a16="http://schemas.microsoft.com/office/drawing/2014/main" id="{58BDE8D7-72D4-20D4-A158-E2E209924C7B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9" name="Google Shape;621;p37">
              <a:extLst>
                <a:ext uri="{FF2B5EF4-FFF2-40B4-BE49-F238E27FC236}">
                  <a16:creationId xmlns:a16="http://schemas.microsoft.com/office/drawing/2014/main" id="{37CDF555-2450-AB2F-56A7-6B04D098D6D5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0" name="Google Shape;622;p37">
            <a:extLst>
              <a:ext uri="{FF2B5EF4-FFF2-40B4-BE49-F238E27FC236}">
                <a16:creationId xmlns:a16="http://schemas.microsoft.com/office/drawing/2014/main" id="{6997266A-696C-1C3E-62A3-BE5F3D45DFF8}"/>
              </a:ext>
            </a:extLst>
          </p:cNvPr>
          <p:cNvGrpSpPr/>
          <p:nvPr/>
        </p:nvGrpSpPr>
        <p:grpSpPr>
          <a:xfrm>
            <a:off x="3944449" y="2791020"/>
            <a:ext cx="356082" cy="218633"/>
            <a:chOff x="4595425" y="1707325"/>
            <a:chExt cx="470075" cy="288625"/>
          </a:xfrm>
        </p:grpSpPr>
        <p:sp>
          <p:nvSpPr>
            <p:cNvPr id="91" name="Google Shape;623;p37">
              <a:extLst>
                <a:ext uri="{FF2B5EF4-FFF2-40B4-BE49-F238E27FC236}">
                  <a16:creationId xmlns:a16="http://schemas.microsoft.com/office/drawing/2014/main" id="{B2A1D628-4191-90F8-F491-C15E12D6016E}"/>
                </a:ext>
              </a:extLst>
            </p:cNvPr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2" name="Google Shape;624;p37">
              <a:extLst>
                <a:ext uri="{FF2B5EF4-FFF2-40B4-BE49-F238E27FC236}">
                  <a16:creationId xmlns:a16="http://schemas.microsoft.com/office/drawing/2014/main" id="{311A6D2D-A315-1F1A-7DA6-665FB11F0773}"/>
                </a:ext>
              </a:extLst>
            </p:cNvPr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3" name="Google Shape;625;p37">
              <a:extLst>
                <a:ext uri="{FF2B5EF4-FFF2-40B4-BE49-F238E27FC236}">
                  <a16:creationId xmlns:a16="http://schemas.microsoft.com/office/drawing/2014/main" id="{4CCFCF0E-590B-4D95-0E66-77F2A33414B1}"/>
                </a:ext>
              </a:extLst>
            </p:cNvPr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l" t="t" r="r" b="b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4" name="Google Shape;626;p37">
              <a:extLst>
                <a:ext uri="{FF2B5EF4-FFF2-40B4-BE49-F238E27FC236}">
                  <a16:creationId xmlns:a16="http://schemas.microsoft.com/office/drawing/2014/main" id="{12F7A8B6-1F82-1D5C-663B-ABC27424D417}"/>
                </a:ext>
              </a:extLst>
            </p:cNvPr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5" name="Google Shape;627;p37">
              <a:extLst>
                <a:ext uri="{FF2B5EF4-FFF2-40B4-BE49-F238E27FC236}">
                  <a16:creationId xmlns:a16="http://schemas.microsoft.com/office/drawing/2014/main" id="{C2400C96-B077-A349-BC8A-BB4209725602}"/>
                </a:ext>
              </a:extLst>
            </p:cNvPr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l" t="t" r="r" b="b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6" name="Google Shape;628;p37">
            <a:extLst>
              <a:ext uri="{FF2B5EF4-FFF2-40B4-BE49-F238E27FC236}">
                <a16:creationId xmlns:a16="http://schemas.microsoft.com/office/drawing/2014/main" id="{4B11AB41-D3ED-F688-6522-11640831F34E}"/>
              </a:ext>
            </a:extLst>
          </p:cNvPr>
          <p:cNvGrpSpPr/>
          <p:nvPr/>
        </p:nvGrpSpPr>
        <p:grpSpPr>
          <a:xfrm>
            <a:off x="4470703" y="2737521"/>
            <a:ext cx="321956" cy="325630"/>
            <a:chOff x="5290150" y="1636700"/>
            <a:chExt cx="425025" cy="429875"/>
          </a:xfrm>
        </p:grpSpPr>
        <p:sp>
          <p:nvSpPr>
            <p:cNvPr id="97" name="Google Shape;629;p37">
              <a:extLst>
                <a:ext uri="{FF2B5EF4-FFF2-40B4-BE49-F238E27FC236}">
                  <a16:creationId xmlns:a16="http://schemas.microsoft.com/office/drawing/2014/main" id="{C4A32A80-E457-DFC6-460C-6FD84F565610}"/>
                </a:ext>
              </a:extLst>
            </p:cNvPr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l" t="t" r="r" b="b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8" name="Google Shape;630;p37">
              <a:extLst>
                <a:ext uri="{FF2B5EF4-FFF2-40B4-BE49-F238E27FC236}">
                  <a16:creationId xmlns:a16="http://schemas.microsoft.com/office/drawing/2014/main" id="{9D792F28-BFF5-6467-089B-3C73EE954E69}"/>
                </a:ext>
              </a:extLst>
            </p:cNvPr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l" t="t" r="r" b="b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9" name="Google Shape;631;p37">
            <a:extLst>
              <a:ext uri="{FF2B5EF4-FFF2-40B4-BE49-F238E27FC236}">
                <a16:creationId xmlns:a16="http://schemas.microsoft.com/office/drawing/2014/main" id="{B68350B3-AFBA-6EFC-42D0-A82C80601A38}"/>
              </a:ext>
            </a:extLst>
          </p:cNvPr>
          <p:cNvGrpSpPr/>
          <p:nvPr/>
        </p:nvGrpSpPr>
        <p:grpSpPr>
          <a:xfrm>
            <a:off x="4978966" y="2727825"/>
            <a:ext cx="323793" cy="339493"/>
            <a:chOff x="5961125" y="1623900"/>
            <a:chExt cx="427450" cy="448175"/>
          </a:xfrm>
        </p:grpSpPr>
        <p:sp>
          <p:nvSpPr>
            <p:cNvPr id="100" name="Google Shape;632;p37">
              <a:extLst>
                <a:ext uri="{FF2B5EF4-FFF2-40B4-BE49-F238E27FC236}">
                  <a16:creationId xmlns:a16="http://schemas.microsoft.com/office/drawing/2014/main" id="{273E935C-E82A-8A7F-C554-4BC92B8C0413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1" name="Google Shape;633;p37">
              <a:extLst>
                <a:ext uri="{FF2B5EF4-FFF2-40B4-BE49-F238E27FC236}">
                  <a16:creationId xmlns:a16="http://schemas.microsoft.com/office/drawing/2014/main" id="{32BEAB76-F911-7F58-5639-9C1B493525E6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2" name="Google Shape;634;p37">
              <a:extLst>
                <a:ext uri="{FF2B5EF4-FFF2-40B4-BE49-F238E27FC236}">
                  <a16:creationId xmlns:a16="http://schemas.microsoft.com/office/drawing/2014/main" id="{1F7FFEA1-0096-407A-02CF-6583A9282CC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3" name="Google Shape;635;p37">
              <a:extLst>
                <a:ext uri="{FF2B5EF4-FFF2-40B4-BE49-F238E27FC236}">
                  <a16:creationId xmlns:a16="http://schemas.microsoft.com/office/drawing/2014/main" id="{15DB84FC-5B95-2AD4-256F-AF1E250258AD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4" name="Google Shape;636;p37">
              <a:extLst>
                <a:ext uri="{FF2B5EF4-FFF2-40B4-BE49-F238E27FC236}">
                  <a16:creationId xmlns:a16="http://schemas.microsoft.com/office/drawing/2014/main" id="{B5D0E017-60C5-714A-3ECF-E0F78450BD2B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5" name="Google Shape;637;p37">
              <a:extLst>
                <a:ext uri="{FF2B5EF4-FFF2-40B4-BE49-F238E27FC236}">
                  <a16:creationId xmlns:a16="http://schemas.microsoft.com/office/drawing/2014/main" id="{804E48C0-D2EA-C39C-2BE3-A32FBA93B027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6" name="Google Shape;638;p37">
              <a:extLst>
                <a:ext uri="{FF2B5EF4-FFF2-40B4-BE49-F238E27FC236}">
                  <a16:creationId xmlns:a16="http://schemas.microsoft.com/office/drawing/2014/main" id="{E4BE9ED1-D62B-1BF6-FB72-997D2DD0AC9C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07" name="Google Shape;639;p37">
            <a:extLst>
              <a:ext uri="{FF2B5EF4-FFF2-40B4-BE49-F238E27FC236}">
                <a16:creationId xmlns:a16="http://schemas.microsoft.com/office/drawing/2014/main" id="{91CCD38F-A8BE-FD72-C93B-DB1B53E31977}"/>
              </a:ext>
            </a:extLst>
          </p:cNvPr>
          <p:cNvGrpSpPr/>
          <p:nvPr/>
        </p:nvGrpSpPr>
        <p:grpSpPr>
          <a:xfrm>
            <a:off x="5477079" y="2736593"/>
            <a:ext cx="345931" cy="327486"/>
            <a:chOff x="6618700" y="1635475"/>
            <a:chExt cx="456675" cy="432325"/>
          </a:xfrm>
        </p:grpSpPr>
        <p:sp>
          <p:nvSpPr>
            <p:cNvPr id="108" name="Google Shape;640;p37">
              <a:extLst>
                <a:ext uri="{FF2B5EF4-FFF2-40B4-BE49-F238E27FC236}">
                  <a16:creationId xmlns:a16="http://schemas.microsoft.com/office/drawing/2014/main" id="{D7AFB40F-BC7B-37A0-4B60-8974377C9E7C}"/>
                </a:ext>
              </a:extLst>
            </p:cNvPr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9" name="Google Shape;641;p37">
              <a:extLst>
                <a:ext uri="{FF2B5EF4-FFF2-40B4-BE49-F238E27FC236}">
                  <a16:creationId xmlns:a16="http://schemas.microsoft.com/office/drawing/2014/main" id="{678CEC4C-CA9E-FE7F-F1EB-B49F24FC9861}"/>
                </a:ext>
              </a:extLst>
            </p:cNvPr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0" name="Google Shape;642;p37">
              <a:extLst>
                <a:ext uri="{FF2B5EF4-FFF2-40B4-BE49-F238E27FC236}">
                  <a16:creationId xmlns:a16="http://schemas.microsoft.com/office/drawing/2014/main" id="{0E49ACD1-4F5E-2DC1-A783-C43419CA17ED}"/>
                </a:ext>
              </a:extLst>
            </p:cNvPr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1" name="Google Shape;643;p37">
              <a:extLst>
                <a:ext uri="{FF2B5EF4-FFF2-40B4-BE49-F238E27FC236}">
                  <a16:creationId xmlns:a16="http://schemas.microsoft.com/office/drawing/2014/main" id="{D6EAE3BD-B44E-C87B-01A1-F223E823FA91}"/>
                </a:ext>
              </a:extLst>
            </p:cNvPr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2" name="Google Shape;644;p37">
              <a:extLst>
                <a:ext uri="{FF2B5EF4-FFF2-40B4-BE49-F238E27FC236}">
                  <a16:creationId xmlns:a16="http://schemas.microsoft.com/office/drawing/2014/main" id="{58F5575A-719C-91C5-5299-278AD663F5DB}"/>
                </a:ext>
              </a:extLst>
            </p:cNvPr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13" name="Google Shape;645;p37">
            <a:extLst>
              <a:ext uri="{FF2B5EF4-FFF2-40B4-BE49-F238E27FC236}">
                <a16:creationId xmlns:a16="http://schemas.microsoft.com/office/drawing/2014/main" id="{15BE02F1-7028-CE53-A773-5E7ABAE134A8}"/>
              </a:ext>
            </a:extLst>
          </p:cNvPr>
          <p:cNvGrpSpPr/>
          <p:nvPr/>
        </p:nvGrpSpPr>
        <p:grpSpPr>
          <a:xfrm>
            <a:off x="930356" y="3262393"/>
            <a:ext cx="273988" cy="294270"/>
            <a:chOff x="616425" y="2329600"/>
            <a:chExt cx="361700" cy="388475"/>
          </a:xfrm>
        </p:grpSpPr>
        <p:sp>
          <p:nvSpPr>
            <p:cNvPr id="114" name="Google Shape;646;p37">
              <a:extLst>
                <a:ext uri="{FF2B5EF4-FFF2-40B4-BE49-F238E27FC236}">
                  <a16:creationId xmlns:a16="http://schemas.microsoft.com/office/drawing/2014/main" id="{F22370FF-2028-0D51-7A59-9CF56E94FB4F}"/>
                </a:ext>
              </a:extLst>
            </p:cNvPr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l" t="t" r="r" b="b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5" name="Google Shape;647;p37">
              <a:extLst>
                <a:ext uri="{FF2B5EF4-FFF2-40B4-BE49-F238E27FC236}">
                  <a16:creationId xmlns:a16="http://schemas.microsoft.com/office/drawing/2014/main" id="{F669AB29-D25F-EA72-03CF-49A911128377}"/>
                </a:ext>
              </a:extLst>
            </p:cNvPr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l" t="t" r="r" b="b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6" name="Google Shape;648;p37">
              <a:extLst>
                <a:ext uri="{FF2B5EF4-FFF2-40B4-BE49-F238E27FC236}">
                  <a16:creationId xmlns:a16="http://schemas.microsoft.com/office/drawing/2014/main" id="{32C3DEFD-22B3-0671-81FC-D019235EEFAE}"/>
                </a:ext>
              </a:extLst>
            </p:cNvPr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7" name="Google Shape;649;p37">
              <a:extLst>
                <a:ext uri="{FF2B5EF4-FFF2-40B4-BE49-F238E27FC236}">
                  <a16:creationId xmlns:a16="http://schemas.microsoft.com/office/drawing/2014/main" id="{5B587131-6336-D865-FF67-FBB3E8F20884}"/>
                </a:ext>
              </a:extLst>
            </p:cNvPr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l" t="t" r="r" b="b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8" name="Google Shape;650;p37">
              <a:extLst>
                <a:ext uri="{FF2B5EF4-FFF2-40B4-BE49-F238E27FC236}">
                  <a16:creationId xmlns:a16="http://schemas.microsoft.com/office/drawing/2014/main" id="{AAC40EBD-1D36-20EE-1B17-6051B5DABB75}"/>
                </a:ext>
              </a:extLst>
            </p:cNvPr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l" t="t" r="r" b="b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9" name="Google Shape;651;p37">
              <a:extLst>
                <a:ext uri="{FF2B5EF4-FFF2-40B4-BE49-F238E27FC236}">
                  <a16:creationId xmlns:a16="http://schemas.microsoft.com/office/drawing/2014/main" id="{A8AB8B58-8D87-934B-B4C0-207F667FA93E}"/>
                </a:ext>
              </a:extLst>
            </p:cNvPr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l" t="t" r="r" b="b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0" name="Google Shape;652;p37">
              <a:extLst>
                <a:ext uri="{FF2B5EF4-FFF2-40B4-BE49-F238E27FC236}">
                  <a16:creationId xmlns:a16="http://schemas.microsoft.com/office/drawing/2014/main" id="{3C35497D-1149-CAF6-005E-31A3AF5DC37C}"/>
                </a:ext>
              </a:extLst>
            </p:cNvPr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l" t="t" r="r" b="b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1" name="Google Shape;653;p37">
              <a:extLst>
                <a:ext uri="{FF2B5EF4-FFF2-40B4-BE49-F238E27FC236}">
                  <a16:creationId xmlns:a16="http://schemas.microsoft.com/office/drawing/2014/main" id="{62F13C52-DF73-0D76-50B3-C7D3D0301FB5}"/>
                </a:ext>
              </a:extLst>
            </p:cNvPr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2" name="Google Shape;654;p37">
            <a:extLst>
              <a:ext uri="{FF2B5EF4-FFF2-40B4-BE49-F238E27FC236}">
                <a16:creationId xmlns:a16="http://schemas.microsoft.com/office/drawing/2014/main" id="{2A3E92DF-6880-50CD-D87D-E6EF4649BDB2}"/>
              </a:ext>
            </a:extLst>
          </p:cNvPr>
          <p:cNvGrpSpPr/>
          <p:nvPr/>
        </p:nvGrpSpPr>
        <p:grpSpPr>
          <a:xfrm>
            <a:off x="1432181" y="3265158"/>
            <a:ext cx="288740" cy="288740"/>
            <a:chOff x="1278900" y="2333250"/>
            <a:chExt cx="381175" cy="381175"/>
          </a:xfrm>
        </p:grpSpPr>
        <p:sp>
          <p:nvSpPr>
            <p:cNvPr id="123" name="Google Shape;655;p37">
              <a:extLst>
                <a:ext uri="{FF2B5EF4-FFF2-40B4-BE49-F238E27FC236}">
                  <a16:creationId xmlns:a16="http://schemas.microsoft.com/office/drawing/2014/main" id="{3BCBE229-5855-7BFF-912F-DA29AA571CD7}"/>
                </a:ext>
              </a:extLst>
            </p:cNvPr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4" name="Google Shape;656;p37">
              <a:extLst>
                <a:ext uri="{FF2B5EF4-FFF2-40B4-BE49-F238E27FC236}">
                  <a16:creationId xmlns:a16="http://schemas.microsoft.com/office/drawing/2014/main" id="{C1554637-699B-EE78-E463-0D7B57B63737}"/>
                </a:ext>
              </a:extLst>
            </p:cNvPr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5" name="Google Shape;657;p37">
              <a:extLst>
                <a:ext uri="{FF2B5EF4-FFF2-40B4-BE49-F238E27FC236}">
                  <a16:creationId xmlns:a16="http://schemas.microsoft.com/office/drawing/2014/main" id="{5A939E4F-9904-1DDE-95A2-E23125F839C8}"/>
                </a:ext>
              </a:extLst>
            </p:cNvPr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6" name="Google Shape;658;p37">
              <a:extLst>
                <a:ext uri="{FF2B5EF4-FFF2-40B4-BE49-F238E27FC236}">
                  <a16:creationId xmlns:a16="http://schemas.microsoft.com/office/drawing/2014/main" id="{9900FF34-D830-B973-98D3-18BCCE9F51F9}"/>
                </a:ext>
              </a:extLst>
            </p:cNvPr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7" name="Google Shape;659;p37">
            <a:extLst>
              <a:ext uri="{FF2B5EF4-FFF2-40B4-BE49-F238E27FC236}">
                <a16:creationId xmlns:a16="http://schemas.microsoft.com/office/drawing/2014/main" id="{DDA82BFD-64A9-D7E0-7F2E-6B44C17370CB}"/>
              </a:ext>
            </a:extLst>
          </p:cNvPr>
          <p:cNvGrpSpPr/>
          <p:nvPr/>
        </p:nvGrpSpPr>
        <p:grpSpPr>
          <a:xfrm>
            <a:off x="1941353" y="3265158"/>
            <a:ext cx="288759" cy="288740"/>
            <a:chOff x="1951075" y="2333250"/>
            <a:chExt cx="381200" cy="381175"/>
          </a:xfrm>
        </p:grpSpPr>
        <p:sp>
          <p:nvSpPr>
            <p:cNvPr id="128" name="Google Shape;660;p37">
              <a:extLst>
                <a:ext uri="{FF2B5EF4-FFF2-40B4-BE49-F238E27FC236}">
                  <a16:creationId xmlns:a16="http://schemas.microsoft.com/office/drawing/2014/main" id="{8ABDFDEF-E22A-5FCF-4D6C-4C5D7082E321}"/>
                </a:ext>
              </a:extLst>
            </p:cNvPr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9" name="Google Shape;661;p37">
              <a:extLst>
                <a:ext uri="{FF2B5EF4-FFF2-40B4-BE49-F238E27FC236}">
                  <a16:creationId xmlns:a16="http://schemas.microsoft.com/office/drawing/2014/main" id="{2E94358D-90CC-4BEA-4C35-74A60D1BF9DC}"/>
                </a:ext>
              </a:extLst>
            </p:cNvPr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0" name="Google Shape;662;p37">
              <a:extLst>
                <a:ext uri="{FF2B5EF4-FFF2-40B4-BE49-F238E27FC236}">
                  <a16:creationId xmlns:a16="http://schemas.microsoft.com/office/drawing/2014/main" id="{E024267D-826B-5994-E024-C118FE379A7F}"/>
                </a:ext>
              </a:extLst>
            </p:cNvPr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1" name="Google Shape;663;p37">
              <a:extLst>
                <a:ext uri="{FF2B5EF4-FFF2-40B4-BE49-F238E27FC236}">
                  <a16:creationId xmlns:a16="http://schemas.microsoft.com/office/drawing/2014/main" id="{75B254E1-9D8D-5E22-6FE9-6827028EB233}"/>
                </a:ext>
              </a:extLst>
            </p:cNvPr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2" name="Google Shape;664;p37">
            <a:extLst>
              <a:ext uri="{FF2B5EF4-FFF2-40B4-BE49-F238E27FC236}">
                <a16:creationId xmlns:a16="http://schemas.microsoft.com/office/drawing/2014/main" id="{B48F3F4C-5B92-E619-F2E0-CE689C453E2F}"/>
              </a:ext>
            </a:extLst>
          </p:cNvPr>
          <p:cNvGrpSpPr/>
          <p:nvPr/>
        </p:nvGrpSpPr>
        <p:grpSpPr>
          <a:xfrm>
            <a:off x="2450545" y="3265158"/>
            <a:ext cx="288740" cy="288740"/>
            <a:chOff x="2623275" y="2333250"/>
            <a:chExt cx="381175" cy="381175"/>
          </a:xfrm>
        </p:grpSpPr>
        <p:sp>
          <p:nvSpPr>
            <p:cNvPr id="133" name="Google Shape;665;p37">
              <a:extLst>
                <a:ext uri="{FF2B5EF4-FFF2-40B4-BE49-F238E27FC236}">
                  <a16:creationId xmlns:a16="http://schemas.microsoft.com/office/drawing/2014/main" id="{74F40C30-3293-C741-B32A-C980A3A8EA20}"/>
                </a:ext>
              </a:extLst>
            </p:cNvPr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4" name="Google Shape;666;p37">
              <a:extLst>
                <a:ext uri="{FF2B5EF4-FFF2-40B4-BE49-F238E27FC236}">
                  <a16:creationId xmlns:a16="http://schemas.microsoft.com/office/drawing/2014/main" id="{B98A95F1-53BE-3DA7-C06F-A66186F559E2}"/>
                </a:ext>
              </a:extLst>
            </p:cNvPr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5" name="Google Shape;667;p37">
              <a:extLst>
                <a:ext uri="{FF2B5EF4-FFF2-40B4-BE49-F238E27FC236}">
                  <a16:creationId xmlns:a16="http://schemas.microsoft.com/office/drawing/2014/main" id="{0CC92532-C23E-2BF6-4AC7-849944CDA4C4}"/>
                </a:ext>
              </a:extLst>
            </p:cNvPr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6" name="Google Shape;668;p37">
              <a:extLst>
                <a:ext uri="{FF2B5EF4-FFF2-40B4-BE49-F238E27FC236}">
                  <a16:creationId xmlns:a16="http://schemas.microsoft.com/office/drawing/2014/main" id="{3E2672AA-63D6-2158-EE98-A13C24752F07}"/>
                </a:ext>
              </a:extLst>
            </p:cNvPr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l" t="t" r="r" b="b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7" name="Google Shape;669;p37">
            <a:extLst>
              <a:ext uri="{FF2B5EF4-FFF2-40B4-BE49-F238E27FC236}">
                <a16:creationId xmlns:a16="http://schemas.microsoft.com/office/drawing/2014/main" id="{CCA9F731-4C17-2788-B43F-5CB13BB4F109}"/>
              </a:ext>
            </a:extLst>
          </p:cNvPr>
          <p:cNvGrpSpPr/>
          <p:nvPr/>
        </p:nvGrpSpPr>
        <p:grpSpPr>
          <a:xfrm>
            <a:off x="3027078" y="3215352"/>
            <a:ext cx="154057" cy="384677"/>
            <a:chOff x="3384375" y="2267500"/>
            <a:chExt cx="203375" cy="507825"/>
          </a:xfrm>
        </p:grpSpPr>
        <p:sp>
          <p:nvSpPr>
            <p:cNvPr id="138" name="Google Shape;670;p37">
              <a:extLst>
                <a:ext uri="{FF2B5EF4-FFF2-40B4-BE49-F238E27FC236}">
                  <a16:creationId xmlns:a16="http://schemas.microsoft.com/office/drawing/2014/main" id="{E067E5C5-5EDD-67F9-4C87-D4033FFCC519}"/>
                </a:ext>
              </a:extLst>
            </p:cNvPr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l" t="t" r="r" b="b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9" name="Google Shape;671;p37">
              <a:extLst>
                <a:ext uri="{FF2B5EF4-FFF2-40B4-BE49-F238E27FC236}">
                  <a16:creationId xmlns:a16="http://schemas.microsoft.com/office/drawing/2014/main" id="{C141427B-3FDC-F277-228E-6022FF4B618D}"/>
                </a:ext>
              </a:extLst>
            </p:cNvPr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l" t="t" r="r" b="b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0" name="Google Shape;672;p37">
            <a:extLst>
              <a:ext uri="{FF2B5EF4-FFF2-40B4-BE49-F238E27FC236}">
                <a16:creationId xmlns:a16="http://schemas.microsoft.com/office/drawing/2014/main" id="{D321F725-728E-CFC1-E819-D9D062128CDC}"/>
              </a:ext>
            </a:extLst>
          </p:cNvPr>
          <p:cNvGrpSpPr/>
          <p:nvPr/>
        </p:nvGrpSpPr>
        <p:grpSpPr>
          <a:xfrm>
            <a:off x="4059286" y="3264230"/>
            <a:ext cx="126389" cy="286903"/>
            <a:chOff x="4747025" y="2332025"/>
            <a:chExt cx="166850" cy="378750"/>
          </a:xfrm>
        </p:grpSpPr>
        <p:sp>
          <p:nvSpPr>
            <p:cNvPr id="141" name="Google Shape;673;p37">
              <a:extLst>
                <a:ext uri="{FF2B5EF4-FFF2-40B4-BE49-F238E27FC236}">
                  <a16:creationId xmlns:a16="http://schemas.microsoft.com/office/drawing/2014/main" id="{80F15CE3-08FA-8B75-33A8-5D2605617B0D}"/>
                </a:ext>
              </a:extLst>
            </p:cNvPr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l" t="t" r="r" b="b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2" name="Google Shape;674;p37">
              <a:extLst>
                <a:ext uri="{FF2B5EF4-FFF2-40B4-BE49-F238E27FC236}">
                  <a16:creationId xmlns:a16="http://schemas.microsoft.com/office/drawing/2014/main" id="{E92B7379-7D9D-6BCD-3DAF-AE904655F2D3}"/>
                </a:ext>
              </a:extLst>
            </p:cNvPr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l" t="t" r="r" b="b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3" name="Google Shape;675;p37">
            <a:extLst>
              <a:ext uri="{FF2B5EF4-FFF2-40B4-BE49-F238E27FC236}">
                <a16:creationId xmlns:a16="http://schemas.microsoft.com/office/drawing/2014/main" id="{D2CEB4D7-BB7A-BAC6-1496-638D1701B096}"/>
              </a:ext>
            </a:extLst>
          </p:cNvPr>
          <p:cNvGrpSpPr/>
          <p:nvPr/>
        </p:nvGrpSpPr>
        <p:grpSpPr>
          <a:xfrm>
            <a:off x="3547803" y="3217189"/>
            <a:ext cx="130991" cy="380985"/>
            <a:chOff x="4071800" y="2269925"/>
            <a:chExt cx="172925" cy="502950"/>
          </a:xfrm>
        </p:grpSpPr>
        <p:sp>
          <p:nvSpPr>
            <p:cNvPr id="144" name="Google Shape;676;p37">
              <a:extLst>
                <a:ext uri="{FF2B5EF4-FFF2-40B4-BE49-F238E27FC236}">
                  <a16:creationId xmlns:a16="http://schemas.microsoft.com/office/drawing/2014/main" id="{E51A3DB5-4EE2-5F13-67F0-7F320E25CDAB}"/>
                </a:ext>
              </a:extLst>
            </p:cNvPr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l" t="t" r="r" b="b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5" name="Google Shape;677;p37">
              <a:extLst>
                <a:ext uri="{FF2B5EF4-FFF2-40B4-BE49-F238E27FC236}">
                  <a16:creationId xmlns:a16="http://schemas.microsoft.com/office/drawing/2014/main" id="{40E98CB3-45F4-C0EB-C375-7142EB53AED6}"/>
                </a:ext>
              </a:extLst>
            </p:cNvPr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l" t="t" r="r" b="b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46" name="Google Shape;678;p37">
            <a:extLst>
              <a:ext uri="{FF2B5EF4-FFF2-40B4-BE49-F238E27FC236}">
                <a16:creationId xmlns:a16="http://schemas.microsoft.com/office/drawing/2014/main" id="{10431D01-8EE5-F043-5C94-A7A8EEBE60F0}"/>
              </a:ext>
            </a:extLst>
          </p:cNvPr>
          <p:cNvSpPr/>
          <p:nvPr/>
        </p:nvSpPr>
        <p:spPr>
          <a:xfrm>
            <a:off x="4487400" y="3257352"/>
            <a:ext cx="288740" cy="304420"/>
          </a:xfrm>
          <a:custGeom>
            <a:avLst/>
            <a:gdLst/>
            <a:ahLst/>
            <a:cxnLst/>
            <a:rect l="l" t="t" r="r" b="b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47" name="Google Shape;679;p37">
            <a:extLst>
              <a:ext uri="{FF2B5EF4-FFF2-40B4-BE49-F238E27FC236}">
                <a16:creationId xmlns:a16="http://schemas.microsoft.com/office/drawing/2014/main" id="{5B61266E-01AE-F3D4-95AF-766D202283D8}"/>
              </a:ext>
            </a:extLst>
          </p:cNvPr>
          <p:cNvGrpSpPr/>
          <p:nvPr/>
        </p:nvGrpSpPr>
        <p:grpSpPr>
          <a:xfrm>
            <a:off x="4987734" y="3262848"/>
            <a:ext cx="311806" cy="293361"/>
            <a:chOff x="5972700" y="2330200"/>
            <a:chExt cx="411625" cy="387275"/>
          </a:xfrm>
        </p:grpSpPr>
        <p:sp>
          <p:nvSpPr>
            <p:cNvPr id="148" name="Google Shape;680;p37">
              <a:extLst>
                <a:ext uri="{FF2B5EF4-FFF2-40B4-BE49-F238E27FC236}">
                  <a16:creationId xmlns:a16="http://schemas.microsoft.com/office/drawing/2014/main" id="{2EC58076-5E3D-1ADA-7F2B-F9702BAFD090}"/>
                </a:ext>
              </a:extLst>
            </p:cNvPr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9" name="Google Shape;681;p37">
              <a:extLst>
                <a:ext uri="{FF2B5EF4-FFF2-40B4-BE49-F238E27FC236}">
                  <a16:creationId xmlns:a16="http://schemas.microsoft.com/office/drawing/2014/main" id="{892325A5-896C-8A3E-EC44-DDADAE7B3CA5}"/>
                </a:ext>
              </a:extLst>
            </p:cNvPr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50" name="Google Shape;682;p37">
            <a:extLst>
              <a:ext uri="{FF2B5EF4-FFF2-40B4-BE49-F238E27FC236}">
                <a16:creationId xmlns:a16="http://schemas.microsoft.com/office/drawing/2014/main" id="{E6231493-5B61-E55C-867A-C6F5C246BB3D}"/>
              </a:ext>
            </a:extLst>
          </p:cNvPr>
          <p:cNvGrpSpPr/>
          <p:nvPr/>
        </p:nvGrpSpPr>
        <p:grpSpPr>
          <a:xfrm>
            <a:off x="1017999" y="3738823"/>
            <a:ext cx="98721" cy="359775"/>
            <a:chOff x="732125" y="2958550"/>
            <a:chExt cx="130325" cy="474950"/>
          </a:xfrm>
        </p:grpSpPr>
        <p:sp>
          <p:nvSpPr>
            <p:cNvPr id="151" name="Google Shape;683;p37">
              <a:extLst>
                <a:ext uri="{FF2B5EF4-FFF2-40B4-BE49-F238E27FC236}">
                  <a16:creationId xmlns:a16="http://schemas.microsoft.com/office/drawing/2014/main" id="{69C6B836-FE1F-7B26-6578-5EA810968B16}"/>
                </a:ext>
              </a:extLst>
            </p:cNvPr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l" t="t" r="r" b="b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2" name="Google Shape;684;p37">
              <a:extLst>
                <a:ext uri="{FF2B5EF4-FFF2-40B4-BE49-F238E27FC236}">
                  <a16:creationId xmlns:a16="http://schemas.microsoft.com/office/drawing/2014/main" id="{92FF98D8-4EEA-5368-68BF-3A8DBD69EA7E}"/>
                </a:ext>
              </a:extLst>
            </p:cNvPr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l" t="t" r="r" b="b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3" name="Google Shape;685;p37">
              <a:extLst>
                <a:ext uri="{FF2B5EF4-FFF2-40B4-BE49-F238E27FC236}">
                  <a16:creationId xmlns:a16="http://schemas.microsoft.com/office/drawing/2014/main" id="{13CCE580-F13F-A8C4-2EB8-7707B1E61822}"/>
                </a:ext>
              </a:extLst>
            </p:cNvPr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4" name="Google Shape;686;p37">
              <a:extLst>
                <a:ext uri="{FF2B5EF4-FFF2-40B4-BE49-F238E27FC236}">
                  <a16:creationId xmlns:a16="http://schemas.microsoft.com/office/drawing/2014/main" id="{579B2441-A352-7D20-EDEC-A6B0AEDC9D7C}"/>
                </a:ext>
              </a:extLst>
            </p:cNvPr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5" name="Google Shape;687;p37">
              <a:extLst>
                <a:ext uri="{FF2B5EF4-FFF2-40B4-BE49-F238E27FC236}">
                  <a16:creationId xmlns:a16="http://schemas.microsoft.com/office/drawing/2014/main" id="{B284F324-71FC-B1BA-68BA-E30172627AB1}"/>
                </a:ext>
              </a:extLst>
            </p:cNvPr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6" name="Google Shape;688;p37">
              <a:extLst>
                <a:ext uri="{FF2B5EF4-FFF2-40B4-BE49-F238E27FC236}">
                  <a16:creationId xmlns:a16="http://schemas.microsoft.com/office/drawing/2014/main" id="{37F46093-CAB2-345C-2C58-A456416297C9}"/>
                </a:ext>
              </a:extLst>
            </p:cNvPr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7" name="Google Shape;689;p37">
              <a:extLst>
                <a:ext uri="{FF2B5EF4-FFF2-40B4-BE49-F238E27FC236}">
                  <a16:creationId xmlns:a16="http://schemas.microsoft.com/office/drawing/2014/main" id="{9569857B-5CC3-3E24-052B-07CF56C8DB26}"/>
                </a:ext>
              </a:extLst>
            </p:cNvPr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8" name="Google Shape;690;p37">
              <a:extLst>
                <a:ext uri="{FF2B5EF4-FFF2-40B4-BE49-F238E27FC236}">
                  <a16:creationId xmlns:a16="http://schemas.microsoft.com/office/drawing/2014/main" id="{6C1F8801-BBDD-DB19-C63F-98539D002884}"/>
                </a:ext>
              </a:extLst>
            </p:cNvPr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59" name="Google Shape;691;p37">
            <a:extLst>
              <a:ext uri="{FF2B5EF4-FFF2-40B4-BE49-F238E27FC236}">
                <a16:creationId xmlns:a16="http://schemas.microsoft.com/office/drawing/2014/main" id="{E3B4C144-1412-F744-BB94-B45EEA4DF8FD}"/>
              </a:ext>
            </a:extLst>
          </p:cNvPr>
          <p:cNvSpPr/>
          <p:nvPr/>
        </p:nvSpPr>
        <p:spPr>
          <a:xfrm>
            <a:off x="1934474" y="3724568"/>
            <a:ext cx="302583" cy="388370"/>
          </a:xfrm>
          <a:custGeom>
            <a:avLst/>
            <a:gdLst/>
            <a:ahLst/>
            <a:cxnLst/>
            <a:rect l="l" t="t" r="r" b="b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160" name="Google Shape;692;p37">
            <a:extLst>
              <a:ext uri="{FF2B5EF4-FFF2-40B4-BE49-F238E27FC236}">
                <a16:creationId xmlns:a16="http://schemas.microsoft.com/office/drawing/2014/main" id="{0275FBD1-C0FD-AF34-2B55-1DA859D8042E}"/>
              </a:ext>
            </a:extLst>
          </p:cNvPr>
          <p:cNvSpPr/>
          <p:nvPr/>
        </p:nvSpPr>
        <p:spPr>
          <a:xfrm>
            <a:off x="1464473" y="3724568"/>
            <a:ext cx="224182" cy="388370"/>
          </a:xfrm>
          <a:custGeom>
            <a:avLst/>
            <a:gdLst/>
            <a:ahLst/>
            <a:cxnLst/>
            <a:rect l="l" t="t" r="r" b="b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1" name="Google Shape;693;p37">
            <a:extLst>
              <a:ext uri="{FF2B5EF4-FFF2-40B4-BE49-F238E27FC236}">
                <a16:creationId xmlns:a16="http://schemas.microsoft.com/office/drawing/2014/main" id="{A6EA93A2-2B2D-A99E-8B14-59808C102E18}"/>
              </a:ext>
            </a:extLst>
          </p:cNvPr>
          <p:cNvGrpSpPr/>
          <p:nvPr/>
        </p:nvGrpSpPr>
        <p:grpSpPr>
          <a:xfrm>
            <a:off x="2420112" y="3750356"/>
            <a:ext cx="349624" cy="331179"/>
            <a:chOff x="2583100" y="2973775"/>
            <a:chExt cx="461550" cy="437200"/>
          </a:xfrm>
        </p:grpSpPr>
        <p:sp>
          <p:nvSpPr>
            <p:cNvPr id="162" name="Google Shape;694;p37">
              <a:extLst>
                <a:ext uri="{FF2B5EF4-FFF2-40B4-BE49-F238E27FC236}">
                  <a16:creationId xmlns:a16="http://schemas.microsoft.com/office/drawing/2014/main" id="{7BBF1F87-01A8-7665-D257-407FB9A03CF4}"/>
                </a:ext>
              </a:extLst>
            </p:cNvPr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l" t="t" r="r" b="b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3" name="Google Shape;695;p37">
              <a:extLst>
                <a:ext uri="{FF2B5EF4-FFF2-40B4-BE49-F238E27FC236}">
                  <a16:creationId xmlns:a16="http://schemas.microsoft.com/office/drawing/2014/main" id="{A7BAC4C0-5BDD-687F-1099-4AFCA9115F28}"/>
                </a:ext>
              </a:extLst>
            </p:cNvPr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l" t="t" r="r" b="b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64" name="Google Shape;696;p37">
            <a:extLst>
              <a:ext uri="{FF2B5EF4-FFF2-40B4-BE49-F238E27FC236}">
                <a16:creationId xmlns:a16="http://schemas.microsoft.com/office/drawing/2014/main" id="{6E6FCD56-3102-FA60-B329-72DC1167A4D7}"/>
              </a:ext>
            </a:extLst>
          </p:cNvPr>
          <p:cNvSpPr/>
          <p:nvPr/>
        </p:nvSpPr>
        <p:spPr>
          <a:xfrm>
            <a:off x="3962044" y="3758239"/>
            <a:ext cx="321028" cy="321028"/>
          </a:xfrm>
          <a:custGeom>
            <a:avLst/>
            <a:gdLst/>
            <a:ahLst/>
            <a:cxnLst/>
            <a:rect l="l" t="t" r="r" b="b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5" name="Google Shape;697;p37">
            <a:extLst>
              <a:ext uri="{FF2B5EF4-FFF2-40B4-BE49-F238E27FC236}">
                <a16:creationId xmlns:a16="http://schemas.microsoft.com/office/drawing/2014/main" id="{626E5A6F-4373-1DB7-B4BC-7FC8D34F10CF}"/>
              </a:ext>
            </a:extLst>
          </p:cNvPr>
          <p:cNvGrpSpPr/>
          <p:nvPr/>
        </p:nvGrpSpPr>
        <p:grpSpPr>
          <a:xfrm>
            <a:off x="4438414" y="3775732"/>
            <a:ext cx="392063" cy="291505"/>
            <a:chOff x="5247525" y="3007275"/>
            <a:chExt cx="517575" cy="384825"/>
          </a:xfrm>
        </p:grpSpPr>
        <p:sp>
          <p:nvSpPr>
            <p:cNvPr id="166" name="Google Shape;698;p37">
              <a:extLst>
                <a:ext uri="{FF2B5EF4-FFF2-40B4-BE49-F238E27FC236}">
                  <a16:creationId xmlns:a16="http://schemas.microsoft.com/office/drawing/2014/main" id="{BC0820A4-C550-08CC-DF69-7A88CCF3DB4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7" name="Google Shape;699;p37">
              <a:extLst>
                <a:ext uri="{FF2B5EF4-FFF2-40B4-BE49-F238E27FC236}">
                  <a16:creationId xmlns:a16="http://schemas.microsoft.com/office/drawing/2014/main" id="{F8546462-6ED6-E4FB-18D5-F41713130AF7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68" name="Google Shape;700;p37">
            <a:extLst>
              <a:ext uri="{FF2B5EF4-FFF2-40B4-BE49-F238E27FC236}">
                <a16:creationId xmlns:a16="http://schemas.microsoft.com/office/drawing/2014/main" id="{48503272-2DAA-85CE-2542-531B335EF69A}"/>
              </a:ext>
            </a:extLst>
          </p:cNvPr>
          <p:cNvGrpSpPr/>
          <p:nvPr/>
        </p:nvGrpSpPr>
        <p:grpSpPr>
          <a:xfrm>
            <a:off x="3456941" y="3759124"/>
            <a:ext cx="309022" cy="315499"/>
            <a:chOff x="3951850" y="2985350"/>
            <a:chExt cx="407950" cy="416500"/>
          </a:xfrm>
        </p:grpSpPr>
        <p:sp>
          <p:nvSpPr>
            <p:cNvPr id="169" name="Google Shape;701;p37">
              <a:extLst>
                <a:ext uri="{FF2B5EF4-FFF2-40B4-BE49-F238E27FC236}">
                  <a16:creationId xmlns:a16="http://schemas.microsoft.com/office/drawing/2014/main" id="{47DB40DE-DC08-546C-CA6A-79B6B96A7AD9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0" name="Google Shape;702;p37">
              <a:extLst>
                <a:ext uri="{FF2B5EF4-FFF2-40B4-BE49-F238E27FC236}">
                  <a16:creationId xmlns:a16="http://schemas.microsoft.com/office/drawing/2014/main" id="{EEF32EB2-7B0D-E277-E92D-A03736944990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1" name="Google Shape;703;p37">
              <a:extLst>
                <a:ext uri="{FF2B5EF4-FFF2-40B4-BE49-F238E27FC236}">
                  <a16:creationId xmlns:a16="http://schemas.microsoft.com/office/drawing/2014/main" id="{F5080B1A-30EC-65AF-E9A8-2FA44DF7C9B8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2" name="Google Shape;704;p37">
              <a:extLst>
                <a:ext uri="{FF2B5EF4-FFF2-40B4-BE49-F238E27FC236}">
                  <a16:creationId xmlns:a16="http://schemas.microsoft.com/office/drawing/2014/main" id="{77E07097-EF46-62F9-A84C-C85204E058EA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73" name="Google Shape;705;p37">
            <a:extLst>
              <a:ext uri="{FF2B5EF4-FFF2-40B4-BE49-F238E27FC236}">
                <a16:creationId xmlns:a16="http://schemas.microsoft.com/office/drawing/2014/main" id="{50AE5F51-972A-18A0-886E-D48A0856BD90}"/>
              </a:ext>
            </a:extLst>
          </p:cNvPr>
          <p:cNvGrpSpPr/>
          <p:nvPr/>
        </p:nvGrpSpPr>
        <p:grpSpPr>
          <a:xfrm>
            <a:off x="894394" y="4290453"/>
            <a:ext cx="357919" cy="274897"/>
            <a:chOff x="568950" y="3686775"/>
            <a:chExt cx="472500" cy="362900"/>
          </a:xfrm>
        </p:grpSpPr>
        <p:sp>
          <p:nvSpPr>
            <p:cNvPr id="174" name="Google Shape;706;p37">
              <a:extLst>
                <a:ext uri="{FF2B5EF4-FFF2-40B4-BE49-F238E27FC236}">
                  <a16:creationId xmlns:a16="http://schemas.microsoft.com/office/drawing/2014/main" id="{BEEBAD03-8DC7-A9D7-AFCA-8E2341703277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5" name="Google Shape;707;p37">
              <a:extLst>
                <a:ext uri="{FF2B5EF4-FFF2-40B4-BE49-F238E27FC236}">
                  <a16:creationId xmlns:a16="http://schemas.microsoft.com/office/drawing/2014/main" id="{ABEC3853-063C-159D-123F-B2265CDBDFAC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6" name="Google Shape;708;p37">
              <a:extLst>
                <a:ext uri="{FF2B5EF4-FFF2-40B4-BE49-F238E27FC236}">
                  <a16:creationId xmlns:a16="http://schemas.microsoft.com/office/drawing/2014/main" id="{43F229B2-B393-710C-F6F4-3B8E34E9C718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77" name="Google Shape;709;p37">
            <a:extLst>
              <a:ext uri="{FF2B5EF4-FFF2-40B4-BE49-F238E27FC236}">
                <a16:creationId xmlns:a16="http://schemas.microsoft.com/office/drawing/2014/main" id="{503A1FF8-AC34-892B-3D3D-54F48F2AE46D}"/>
              </a:ext>
            </a:extLst>
          </p:cNvPr>
          <p:cNvSpPr/>
          <p:nvPr/>
        </p:nvSpPr>
        <p:spPr>
          <a:xfrm>
            <a:off x="5019196" y="3743487"/>
            <a:ext cx="243536" cy="350552"/>
          </a:xfrm>
          <a:custGeom>
            <a:avLst/>
            <a:gdLst/>
            <a:ahLst/>
            <a:cxnLst/>
            <a:rect l="l" t="t" r="r" b="b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78" name="Google Shape;710;p37">
            <a:extLst>
              <a:ext uri="{FF2B5EF4-FFF2-40B4-BE49-F238E27FC236}">
                <a16:creationId xmlns:a16="http://schemas.microsoft.com/office/drawing/2014/main" id="{A3B06E43-358B-6D42-60E4-1F882D30BD22}"/>
              </a:ext>
            </a:extLst>
          </p:cNvPr>
          <p:cNvGrpSpPr/>
          <p:nvPr/>
        </p:nvGrpSpPr>
        <p:grpSpPr>
          <a:xfrm>
            <a:off x="1406350" y="4313519"/>
            <a:ext cx="340402" cy="228784"/>
            <a:chOff x="1244800" y="3717225"/>
            <a:chExt cx="449375" cy="302025"/>
          </a:xfrm>
        </p:grpSpPr>
        <p:sp>
          <p:nvSpPr>
            <p:cNvPr id="179" name="Google Shape;711;p37">
              <a:extLst>
                <a:ext uri="{FF2B5EF4-FFF2-40B4-BE49-F238E27FC236}">
                  <a16:creationId xmlns:a16="http://schemas.microsoft.com/office/drawing/2014/main" id="{21020962-6B02-296B-3509-2B4430E74B3A}"/>
                </a:ext>
              </a:extLst>
            </p:cNvPr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l" t="t" r="r" b="b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0" name="Google Shape;712;p37">
              <a:extLst>
                <a:ext uri="{FF2B5EF4-FFF2-40B4-BE49-F238E27FC236}">
                  <a16:creationId xmlns:a16="http://schemas.microsoft.com/office/drawing/2014/main" id="{B80E621B-E150-07D2-E384-FA689F93EC70}"/>
                </a:ext>
              </a:extLst>
            </p:cNvPr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1" name="Google Shape;713;p37">
              <a:extLst>
                <a:ext uri="{FF2B5EF4-FFF2-40B4-BE49-F238E27FC236}">
                  <a16:creationId xmlns:a16="http://schemas.microsoft.com/office/drawing/2014/main" id="{D9973B3F-516B-14FA-D371-D6C5028CA4CB}"/>
                </a:ext>
              </a:extLst>
            </p:cNvPr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2" name="Google Shape;714;p37">
              <a:extLst>
                <a:ext uri="{FF2B5EF4-FFF2-40B4-BE49-F238E27FC236}">
                  <a16:creationId xmlns:a16="http://schemas.microsoft.com/office/drawing/2014/main" id="{5E1854C9-EABD-8FA5-C0B3-7B14716AA63C}"/>
                </a:ext>
              </a:extLst>
            </p:cNvPr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l" t="t" r="r" b="b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3" name="Google Shape;715;p37">
              <a:extLst>
                <a:ext uri="{FF2B5EF4-FFF2-40B4-BE49-F238E27FC236}">
                  <a16:creationId xmlns:a16="http://schemas.microsoft.com/office/drawing/2014/main" id="{B8096BA9-A556-BB26-2BFF-1A4D4F950ED9}"/>
                </a:ext>
              </a:extLst>
            </p:cNvPr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l" t="t" r="r" b="b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4" name="Google Shape;716;p37">
              <a:extLst>
                <a:ext uri="{FF2B5EF4-FFF2-40B4-BE49-F238E27FC236}">
                  <a16:creationId xmlns:a16="http://schemas.microsoft.com/office/drawing/2014/main" id="{3E3A0E98-4638-E301-D707-FCFFC32FFB32}"/>
                </a:ext>
              </a:extLst>
            </p:cNvPr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l" t="t" r="r" b="b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85" name="Google Shape;717;p37">
            <a:extLst>
              <a:ext uri="{FF2B5EF4-FFF2-40B4-BE49-F238E27FC236}">
                <a16:creationId xmlns:a16="http://schemas.microsoft.com/office/drawing/2014/main" id="{549E9B93-51AD-FB6C-AD71-16ED2EBBF2A3}"/>
              </a:ext>
            </a:extLst>
          </p:cNvPr>
          <p:cNvGrpSpPr/>
          <p:nvPr/>
        </p:nvGrpSpPr>
        <p:grpSpPr>
          <a:xfrm>
            <a:off x="1920143" y="4295983"/>
            <a:ext cx="331179" cy="258762"/>
            <a:chOff x="1923075" y="3694075"/>
            <a:chExt cx="437200" cy="341600"/>
          </a:xfrm>
        </p:grpSpPr>
        <p:sp>
          <p:nvSpPr>
            <p:cNvPr id="186" name="Google Shape;718;p37">
              <a:extLst>
                <a:ext uri="{FF2B5EF4-FFF2-40B4-BE49-F238E27FC236}">
                  <a16:creationId xmlns:a16="http://schemas.microsoft.com/office/drawing/2014/main" id="{BED3F160-D707-928B-C39D-48E2E1015562}"/>
                </a:ext>
              </a:extLst>
            </p:cNvPr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7" name="Google Shape;719;p37">
              <a:extLst>
                <a:ext uri="{FF2B5EF4-FFF2-40B4-BE49-F238E27FC236}">
                  <a16:creationId xmlns:a16="http://schemas.microsoft.com/office/drawing/2014/main" id="{46ABC254-00D2-0E7C-10A5-41F4C8B79C4C}"/>
                </a:ext>
              </a:extLst>
            </p:cNvPr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8" name="Google Shape;720;p37">
              <a:extLst>
                <a:ext uri="{FF2B5EF4-FFF2-40B4-BE49-F238E27FC236}">
                  <a16:creationId xmlns:a16="http://schemas.microsoft.com/office/drawing/2014/main" id="{9D73DCD2-FA0B-2934-FC1F-EBBBBA965698}"/>
                </a:ext>
              </a:extLst>
            </p:cNvPr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l" t="t" r="r" b="b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9" name="Google Shape;721;p37">
              <a:extLst>
                <a:ext uri="{FF2B5EF4-FFF2-40B4-BE49-F238E27FC236}">
                  <a16:creationId xmlns:a16="http://schemas.microsoft.com/office/drawing/2014/main" id="{E084F7BC-0195-9F46-2458-C437857CE856}"/>
                </a:ext>
              </a:extLst>
            </p:cNvPr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l" t="t" r="r" b="b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0" name="Google Shape;722;p37">
              <a:extLst>
                <a:ext uri="{FF2B5EF4-FFF2-40B4-BE49-F238E27FC236}">
                  <a16:creationId xmlns:a16="http://schemas.microsoft.com/office/drawing/2014/main" id="{1713A4C0-CDFD-EBE3-2B63-2A0A4E13BD86}"/>
                </a:ext>
              </a:extLst>
            </p:cNvPr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l" t="t" r="r" b="b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1" name="Google Shape;723;p37">
              <a:extLst>
                <a:ext uri="{FF2B5EF4-FFF2-40B4-BE49-F238E27FC236}">
                  <a16:creationId xmlns:a16="http://schemas.microsoft.com/office/drawing/2014/main" id="{6C1C5A4B-77F1-C07F-5195-F811F66E36AE}"/>
                </a:ext>
              </a:extLst>
            </p:cNvPr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l" t="t" r="r" b="b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2" name="Google Shape;724;p37">
              <a:extLst>
                <a:ext uri="{FF2B5EF4-FFF2-40B4-BE49-F238E27FC236}">
                  <a16:creationId xmlns:a16="http://schemas.microsoft.com/office/drawing/2014/main" id="{A2704B90-3B84-8DDD-46FF-7918FB2FC0B3}"/>
                </a:ext>
              </a:extLst>
            </p:cNvPr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l" t="t" r="r" b="b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3" name="Google Shape;725;p37">
              <a:extLst>
                <a:ext uri="{FF2B5EF4-FFF2-40B4-BE49-F238E27FC236}">
                  <a16:creationId xmlns:a16="http://schemas.microsoft.com/office/drawing/2014/main" id="{3A6AA21F-2766-844A-511A-8E746690DF32}"/>
                </a:ext>
              </a:extLst>
            </p:cNvPr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l" t="t" r="r" b="b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4" name="Google Shape;726;p37">
              <a:extLst>
                <a:ext uri="{FF2B5EF4-FFF2-40B4-BE49-F238E27FC236}">
                  <a16:creationId xmlns:a16="http://schemas.microsoft.com/office/drawing/2014/main" id="{8EE74897-9B01-8F9A-ED30-D57ECEC9824B}"/>
                </a:ext>
              </a:extLst>
            </p:cNvPr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l" t="t" r="r" b="b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5" name="Google Shape;727;p37">
            <a:extLst>
              <a:ext uri="{FF2B5EF4-FFF2-40B4-BE49-F238E27FC236}">
                <a16:creationId xmlns:a16="http://schemas.microsoft.com/office/drawing/2014/main" id="{F0190578-9998-3F09-A62E-6DD39BF4C8CA}"/>
              </a:ext>
            </a:extLst>
          </p:cNvPr>
          <p:cNvGrpSpPr/>
          <p:nvPr/>
        </p:nvGrpSpPr>
        <p:grpSpPr>
          <a:xfrm>
            <a:off x="2432554" y="4291836"/>
            <a:ext cx="324721" cy="266602"/>
            <a:chOff x="2599525" y="3688600"/>
            <a:chExt cx="428675" cy="351950"/>
          </a:xfrm>
        </p:grpSpPr>
        <p:sp>
          <p:nvSpPr>
            <p:cNvPr id="196" name="Google Shape;728;p37">
              <a:extLst>
                <a:ext uri="{FF2B5EF4-FFF2-40B4-BE49-F238E27FC236}">
                  <a16:creationId xmlns:a16="http://schemas.microsoft.com/office/drawing/2014/main" id="{8058A2B7-4A95-4251-03E7-E654FF3A7691}"/>
                </a:ext>
              </a:extLst>
            </p:cNvPr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7" name="Google Shape;729;p37">
              <a:extLst>
                <a:ext uri="{FF2B5EF4-FFF2-40B4-BE49-F238E27FC236}">
                  <a16:creationId xmlns:a16="http://schemas.microsoft.com/office/drawing/2014/main" id="{FFD9AFEE-B1F8-7DF8-DD78-C4C9159B3482}"/>
                </a:ext>
              </a:extLst>
            </p:cNvPr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8" name="Google Shape;730;p37">
              <a:extLst>
                <a:ext uri="{FF2B5EF4-FFF2-40B4-BE49-F238E27FC236}">
                  <a16:creationId xmlns:a16="http://schemas.microsoft.com/office/drawing/2014/main" id="{7DC90E48-D53B-262E-E89B-E5678884483B}"/>
                </a:ext>
              </a:extLst>
            </p:cNvPr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9" name="Google Shape;731;p37">
            <a:extLst>
              <a:ext uri="{FF2B5EF4-FFF2-40B4-BE49-F238E27FC236}">
                <a16:creationId xmlns:a16="http://schemas.microsoft.com/office/drawing/2014/main" id="{5C14239E-0137-5614-89B2-9198500F1078}"/>
              </a:ext>
            </a:extLst>
          </p:cNvPr>
          <p:cNvGrpSpPr/>
          <p:nvPr/>
        </p:nvGrpSpPr>
        <p:grpSpPr>
          <a:xfrm>
            <a:off x="2957426" y="4273391"/>
            <a:ext cx="300746" cy="296580"/>
            <a:chOff x="3292425" y="3664250"/>
            <a:chExt cx="397025" cy="391525"/>
          </a:xfrm>
        </p:grpSpPr>
        <p:sp>
          <p:nvSpPr>
            <p:cNvPr id="200" name="Google Shape;732;p37">
              <a:extLst>
                <a:ext uri="{FF2B5EF4-FFF2-40B4-BE49-F238E27FC236}">
                  <a16:creationId xmlns:a16="http://schemas.microsoft.com/office/drawing/2014/main" id="{6056036C-88B2-3A95-1C1D-94F0656412A7}"/>
                </a:ext>
              </a:extLst>
            </p:cNvPr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1" name="Google Shape;733;p37">
              <a:extLst>
                <a:ext uri="{FF2B5EF4-FFF2-40B4-BE49-F238E27FC236}">
                  <a16:creationId xmlns:a16="http://schemas.microsoft.com/office/drawing/2014/main" id="{3A0AC928-9D48-94C9-E3E3-C5AA75349A95}"/>
                </a:ext>
              </a:extLst>
            </p:cNvPr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2" name="Google Shape;734;p37">
              <a:extLst>
                <a:ext uri="{FF2B5EF4-FFF2-40B4-BE49-F238E27FC236}">
                  <a16:creationId xmlns:a16="http://schemas.microsoft.com/office/drawing/2014/main" id="{3350DE00-F4CD-F806-1656-379B55C2085B}"/>
                </a:ext>
              </a:extLst>
            </p:cNvPr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3" name="Google Shape;735;p37">
            <a:extLst>
              <a:ext uri="{FF2B5EF4-FFF2-40B4-BE49-F238E27FC236}">
                <a16:creationId xmlns:a16="http://schemas.microsoft.com/office/drawing/2014/main" id="{03BE0344-3E0A-1A86-D383-48572F7BCCFA}"/>
              </a:ext>
            </a:extLst>
          </p:cNvPr>
          <p:cNvGrpSpPr/>
          <p:nvPr/>
        </p:nvGrpSpPr>
        <p:grpSpPr>
          <a:xfrm>
            <a:off x="3442169" y="4311663"/>
            <a:ext cx="333035" cy="241699"/>
            <a:chOff x="3932350" y="3714775"/>
            <a:chExt cx="439650" cy="319075"/>
          </a:xfrm>
        </p:grpSpPr>
        <p:sp>
          <p:nvSpPr>
            <p:cNvPr id="204" name="Google Shape;736;p37">
              <a:extLst>
                <a:ext uri="{FF2B5EF4-FFF2-40B4-BE49-F238E27FC236}">
                  <a16:creationId xmlns:a16="http://schemas.microsoft.com/office/drawing/2014/main" id="{8942FC3A-B0C5-7E07-0632-C77126E33E54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5" name="Google Shape;737;p37">
              <a:extLst>
                <a:ext uri="{FF2B5EF4-FFF2-40B4-BE49-F238E27FC236}">
                  <a16:creationId xmlns:a16="http://schemas.microsoft.com/office/drawing/2014/main" id="{8A0359E2-9B14-3EDC-5D59-96EAA61B2045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6" name="Google Shape;738;p37">
              <a:extLst>
                <a:ext uri="{FF2B5EF4-FFF2-40B4-BE49-F238E27FC236}">
                  <a16:creationId xmlns:a16="http://schemas.microsoft.com/office/drawing/2014/main" id="{A1D47063-1448-0CF3-5518-922E5842E630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7" name="Google Shape;739;p37">
              <a:extLst>
                <a:ext uri="{FF2B5EF4-FFF2-40B4-BE49-F238E27FC236}">
                  <a16:creationId xmlns:a16="http://schemas.microsoft.com/office/drawing/2014/main" id="{1BC3470B-0350-4A8B-6C77-723BFE1F9D1A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8" name="Google Shape;740;p37">
              <a:extLst>
                <a:ext uri="{FF2B5EF4-FFF2-40B4-BE49-F238E27FC236}">
                  <a16:creationId xmlns:a16="http://schemas.microsoft.com/office/drawing/2014/main" id="{787F19B5-E3F6-91FA-3ADC-EE829ECABFA2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9" name="Google Shape;741;p37">
            <a:extLst>
              <a:ext uri="{FF2B5EF4-FFF2-40B4-BE49-F238E27FC236}">
                <a16:creationId xmlns:a16="http://schemas.microsoft.com/office/drawing/2014/main" id="{FEF040EF-C259-B47B-1E8F-B6FD3292ECC7}"/>
              </a:ext>
            </a:extLst>
          </p:cNvPr>
          <p:cNvGrpSpPr/>
          <p:nvPr/>
        </p:nvGrpSpPr>
        <p:grpSpPr>
          <a:xfrm>
            <a:off x="3951361" y="4311663"/>
            <a:ext cx="333016" cy="241699"/>
            <a:chOff x="4604550" y="3714775"/>
            <a:chExt cx="439625" cy="319075"/>
          </a:xfrm>
        </p:grpSpPr>
        <p:sp>
          <p:nvSpPr>
            <p:cNvPr id="210" name="Google Shape;742;p37">
              <a:extLst>
                <a:ext uri="{FF2B5EF4-FFF2-40B4-BE49-F238E27FC236}">
                  <a16:creationId xmlns:a16="http://schemas.microsoft.com/office/drawing/2014/main" id="{27B42C61-24D6-F830-D287-9B207A294CD7}"/>
                </a:ext>
              </a:extLst>
            </p:cNvPr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1" name="Google Shape;743;p37">
              <a:extLst>
                <a:ext uri="{FF2B5EF4-FFF2-40B4-BE49-F238E27FC236}">
                  <a16:creationId xmlns:a16="http://schemas.microsoft.com/office/drawing/2014/main" id="{D4E5F3B4-DA3B-DC4C-788B-2AEE3C3F3878}"/>
                </a:ext>
              </a:extLst>
            </p:cNvPr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12" name="Google Shape;744;p37">
            <a:extLst>
              <a:ext uri="{FF2B5EF4-FFF2-40B4-BE49-F238E27FC236}">
                <a16:creationId xmlns:a16="http://schemas.microsoft.com/office/drawing/2014/main" id="{E20D91D4-679C-7B37-7B04-BAB1D3D0C080}"/>
              </a:ext>
            </a:extLst>
          </p:cNvPr>
          <p:cNvGrpSpPr/>
          <p:nvPr/>
        </p:nvGrpSpPr>
        <p:grpSpPr>
          <a:xfrm>
            <a:off x="4472540" y="4286760"/>
            <a:ext cx="318264" cy="282756"/>
            <a:chOff x="5292575" y="3681900"/>
            <a:chExt cx="420150" cy="373275"/>
          </a:xfrm>
        </p:grpSpPr>
        <p:sp>
          <p:nvSpPr>
            <p:cNvPr id="213" name="Google Shape;745;p37">
              <a:extLst>
                <a:ext uri="{FF2B5EF4-FFF2-40B4-BE49-F238E27FC236}">
                  <a16:creationId xmlns:a16="http://schemas.microsoft.com/office/drawing/2014/main" id="{5E65D36D-A8CE-1D0F-B8D3-0C3E818DC5DD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4" name="Google Shape;746;p37">
              <a:extLst>
                <a:ext uri="{FF2B5EF4-FFF2-40B4-BE49-F238E27FC236}">
                  <a16:creationId xmlns:a16="http://schemas.microsoft.com/office/drawing/2014/main" id="{BD6E2AF1-B1E9-B4BC-7CDF-E4C82386BE58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5" name="Google Shape;747;p37">
              <a:extLst>
                <a:ext uri="{FF2B5EF4-FFF2-40B4-BE49-F238E27FC236}">
                  <a16:creationId xmlns:a16="http://schemas.microsoft.com/office/drawing/2014/main" id="{C94DC58D-6CF8-44D0-79C0-CD78C10D8C45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6" name="Google Shape;748;p37">
              <a:extLst>
                <a:ext uri="{FF2B5EF4-FFF2-40B4-BE49-F238E27FC236}">
                  <a16:creationId xmlns:a16="http://schemas.microsoft.com/office/drawing/2014/main" id="{1C5C7CD5-8441-C1A1-2550-9BFA93507AEF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7" name="Google Shape;749;p37">
              <a:extLst>
                <a:ext uri="{FF2B5EF4-FFF2-40B4-BE49-F238E27FC236}">
                  <a16:creationId xmlns:a16="http://schemas.microsoft.com/office/drawing/2014/main" id="{1B54DEC4-055C-F3E6-0E7F-9731F9F71F24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8" name="Google Shape;750;p37">
              <a:extLst>
                <a:ext uri="{FF2B5EF4-FFF2-40B4-BE49-F238E27FC236}">
                  <a16:creationId xmlns:a16="http://schemas.microsoft.com/office/drawing/2014/main" id="{5A06BFEE-8D26-1AF1-044B-E063C8B63A2D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9" name="Google Shape;751;p37">
              <a:extLst>
                <a:ext uri="{FF2B5EF4-FFF2-40B4-BE49-F238E27FC236}">
                  <a16:creationId xmlns:a16="http://schemas.microsoft.com/office/drawing/2014/main" id="{935ECD89-2727-18B8-4354-1EBB304E0AFF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0" name="Google Shape;752;p37">
            <a:extLst>
              <a:ext uri="{FF2B5EF4-FFF2-40B4-BE49-F238E27FC236}">
                <a16:creationId xmlns:a16="http://schemas.microsoft.com/office/drawing/2014/main" id="{9281777F-496C-CA99-2120-039BB21D4C98}"/>
              </a:ext>
            </a:extLst>
          </p:cNvPr>
          <p:cNvGrpSpPr/>
          <p:nvPr/>
        </p:nvGrpSpPr>
        <p:grpSpPr>
          <a:xfrm>
            <a:off x="4963741" y="4250779"/>
            <a:ext cx="354245" cy="354245"/>
            <a:chOff x="5941025" y="3634400"/>
            <a:chExt cx="467650" cy="467650"/>
          </a:xfrm>
        </p:grpSpPr>
        <p:sp>
          <p:nvSpPr>
            <p:cNvPr id="221" name="Google Shape;753;p37">
              <a:extLst>
                <a:ext uri="{FF2B5EF4-FFF2-40B4-BE49-F238E27FC236}">
                  <a16:creationId xmlns:a16="http://schemas.microsoft.com/office/drawing/2014/main" id="{0AE91C33-AF5B-2D6F-C380-90CD4180B073}"/>
                </a:ext>
              </a:extLst>
            </p:cNvPr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l" t="t" r="r" b="b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2" name="Google Shape;754;p37">
              <a:extLst>
                <a:ext uri="{FF2B5EF4-FFF2-40B4-BE49-F238E27FC236}">
                  <a16:creationId xmlns:a16="http://schemas.microsoft.com/office/drawing/2014/main" id="{4A31869D-BDCC-CFE6-C13F-B36F238FD7B0}"/>
                </a:ext>
              </a:extLst>
            </p:cNvPr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l" t="t" r="r" b="b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3" name="Google Shape;755;p37">
              <a:extLst>
                <a:ext uri="{FF2B5EF4-FFF2-40B4-BE49-F238E27FC236}">
                  <a16:creationId xmlns:a16="http://schemas.microsoft.com/office/drawing/2014/main" id="{A6ECD656-3242-DE08-3555-7DBAEBF33AFC}"/>
                </a:ext>
              </a:extLst>
            </p:cNvPr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l" t="t" r="r" b="b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4" name="Google Shape;756;p37">
              <a:extLst>
                <a:ext uri="{FF2B5EF4-FFF2-40B4-BE49-F238E27FC236}">
                  <a16:creationId xmlns:a16="http://schemas.microsoft.com/office/drawing/2014/main" id="{4211E952-B906-B3FA-37BA-9C7B9718158E}"/>
                </a:ext>
              </a:extLst>
            </p:cNvPr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l" t="t" r="r" b="b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5" name="Google Shape;757;p37">
              <a:extLst>
                <a:ext uri="{FF2B5EF4-FFF2-40B4-BE49-F238E27FC236}">
                  <a16:creationId xmlns:a16="http://schemas.microsoft.com/office/drawing/2014/main" id="{59B4E3A2-1E8D-C987-7BEE-DBAD010AF53D}"/>
                </a:ext>
              </a:extLst>
            </p:cNvPr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l" t="t" r="r" b="b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6" name="Google Shape;758;p37">
              <a:extLst>
                <a:ext uri="{FF2B5EF4-FFF2-40B4-BE49-F238E27FC236}">
                  <a16:creationId xmlns:a16="http://schemas.microsoft.com/office/drawing/2014/main" id="{049236D3-173F-C7BB-BFF9-191C2B4A34C6}"/>
                </a:ext>
              </a:extLst>
            </p:cNvPr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l" t="t" r="r" b="b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7" name="Google Shape;759;p37">
            <a:extLst>
              <a:ext uri="{FF2B5EF4-FFF2-40B4-BE49-F238E27FC236}">
                <a16:creationId xmlns:a16="http://schemas.microsoft.com/office/drawing/2014/main" id="{196980A0-0BF2-000B-02F4-28DB5786398C}"/>
              </a:ext>
            </a:extLst>
          </p:cNvPr>
          <p:cNvGrpSpPr/>
          <p:nvPr/>
        </p:nvGrpSpPr>
        <p:grpSpPr>
          <a:xfrm>
            <a:off x="5495543" y="4273391"/>
            <a:ext cx="309022" cy="309041"/>
            <a:chOff x="6643075" y="3664250"/>
            <a:chExt cx="407950" cy="407975"/>
          </a:xfrm>
        </p:grpSpPr>
        <p:sp>
          <p:nvSpPr>
            <p:cNvPr id="228" name="Google Shape;760;p37">
              <a:extLst>
                <a:ext uri="{FF2B5EF4-FFF2-40B4-BE49-F238E27FC236}">
                  <a16:creationId xmlns:a16="http://schemas.microsoft.com/office/drawing/2014/main" id="{952595BD-6211-5787-1DE0-76FBCB9F3242}"/>
                </a:ext>
              </a:extLst>
            </p:cNvPr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9" name="Google Shape;761;p37">
              <a:extLst>
                <a:ext uri="{FF2B5EF4-FFF2-40B4-BE49-F238E27FC236}">
                  <a16:creationId xmlns:a16="http://schemas.microsoft.com/office/drawing/2014/main" id="{BE5237CD-7502-0CD6-7B3A-BB36885EAD59}"/>
                </a:ext>
              </a:extLst>
            </p:cNvPr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30" name="Google Shape;762;p37">
            <a:extLst>
              <a:ext uri="{FF2B5EF4-FFF2-40B4-BE49-F238E27FC236}">
                <a16:creationId xmlns:a16="http://schemas.microsoft.com/office/drawing/2014/main" id="{DFFDB16A-6189-F909-4A08-DE9B798D452E}"/>
              </a:ext>
            </a:extLst>
          </p:cNvPr>
          <p:cNvGrpSpPr/>
          <p:nvPr/>
        </p:nvGrpSpPr>
        <p:grpSpPr>
          <a:xfrm>
            <a:off x="899924" y="4769667"/>
            <a:ext cx="334872" cy="334853"/>
            <a:chOff x="576250" y="4319400"/>
            <a:chExt cx="442075" cy="442050"/>
          </a:xfrm>
        </p:grpSpPr>
        <p:sp>
          <p:nvSpPr>
            <p:cNvPr id="231" name="Google Shape;763;p37">
              <a:extLst>
                <a:ext uri="{FF2B5EF4-FFF2-40B4-BE49-F238E27FC236}">
                  <a16:creationId xmlns:a16="http://schemas.microsoft.com/office/drawing/2014/main" id="{18297E87-384D-6DCB-DEF3-EA035B90275B}"/>
                </a:ext>
              </a:extLst>
            </p:cNvPr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2" name="Google Shape;764;p37">
              <a:extLst>
                <a:ext uri="{FF2B5EF4-FFF2-40B4-BE49-F238E27FC236}">
                  <a16:creationId xmlns:a16="http://schemas.microsoft.com/office/drawing/2014/main" id="{8DC724D6-90F5-367F-0DE1-09554A3DA317}"/>
                </a:ext>
              </a:extLst>
            </p:cNvPr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3" name="Google Shape;765;p37">
              <a:extLst>
                <a:ext uri="{FF2B5EF4-FFF2-40B4-BE49-F238E27FC236}">
                  <a16:creationId xmlns:a16="http://schemas.microsoft.com/office/drawing/2014/main" id="{3EBC5A49-90C5-0262-3A0B-4E9681BFCFE6}"/>
                </a:ext>
              </a:extLst>
            </p:cNvPr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4" name="Google Shape;766;p37">
              <a:extLst>
                <a:ext uri="{FF2B5EF4-FFF2-40B4-BE49-F238E27FC236}">
                  <a16:creationId xmlns:a16="http://schemas.microsoft.com/office/drawing/2014/main" id="{4365B4A7-97F7-04E0-8E1F-44D06C37D9E7}"/>
                </a:ext>
              </a:extLst>
            </p:cNvPr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235" name="Google Shape;767;p37">
            <a:extLst>
              <a:ext uri="{FF2B5EF4-FFF2-40B4-BE49-F238E27FC236}">
                <a16:creationId xmlns:a16="http://schemas.microsoft.com/office/drawing/2014/main" id="{03E5CE2A-9CDB-9DD6-43C0-2E2C81C123D2}"/>
              </a:ext>
            </a:extLst>
          </p:cNvPr>
          <p:cNvSpPr/>
          <p:nvPr/>
        </p:nvSpPr>
        <p:spPr>
          <a:xfrm>
            <a:off x="1395292" y="4834762"/>
            <a:ext cx="362540" cy="204790"/>
          </a:xfrm>
          <a:custGeom>
            <a:avLst/>
            <a:gdLst/>
            <a:ahLst/>
            <a:cxnLst/>
            <a:rect l="l" t="t" r="r" b="b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6" name="Google Shape;768;p37">
            <a:extLst>
              <a:ext uri="{FF2B5EF4-FFF2-40B4-BE49-F238E27FC236}">
                <a16:creationId xmlns:a16="http://schemas.microsoft.com/office/drawing/2014/main" id="{83B6EDFD-CBA9-D54F-A7B4-586D9B67311D}"/>
              </a:ext>
            </a:extLst>
          </p:cNvPr>
          <p:cNvSpPr/>
          <p:nvPr/>
        </p:nvSpPr>
        <p:spPr>
          <a:xfrm>
            <a:off x="3423724" y="4801027"/>
            <a:ext cx="307185" cy="307204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7" name="Google Shape;769;p37">
            <a:extLst>
              <a:ext uri="{FF2B5EF4-FFF2-40B4-BE49-F238E27FC236}">
                <a16:creationId xmlns:a16="http://schemas.microsoft.com/office/drawing/2014/main" id="{E45080ED-46B2-53CE-80B9-FFA5BC05ED59}"/>
              </a:ext>
            </a:extLst>
          </p:cNvPr>
          <p:cNvSpPr/>
          <p:nvPr/>
        </p:nvSpPr>
        <p:spPr>
          <a:xfrm>
            <a:off x="2950569" y="4802927"/>
            <a:ext cx="307185" cy="26845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8" name="Google Shape;770;p37">
            <a:extLst>
              <a:ext uri="{FF2B5EF4-FFF2-40B4-BE49-F238E27FC236}">
                <a16:creationId xmlns:a16="http://schemas.microsoft.com/office/drawing/2014/main" id="{9804FFD4-2018-F946-C4BB-20EAA46FCF10}"/>
              </a:ext>
            </a:extLst>
          </p:cNvPr>
          <p:cNvSpPr/>
          <p:nvPr/>
        </p:nvSpPr>
        <p:spPr>
          <a:xfrm>
            <a:off x="3967592" y="4782172"/>
            <a:ext cx="309950" cy="309969"/>
          </a:xfrm>
          <a:custGeom>
            <a:avLst/>
            <a:gdLst/>
            <a:ahLst/>
            <a:cxnLst/>
            <a:rect l="l" t="t" r="r" b="b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239" name="Google Shape;771;p37">
            <a:extLst>
              <a:ext uri="{FF2B5EF4-FFF2-40B4-BE49-F238E27FC236}">
                <a16:creationId xmlns:a16="http://schemas.microsoft.com/office/drawing/2014/main" id="{2A16AB51-BF9B-CBE4-60E2-29BB032E71F6}"/>
              </a:ext>
            </a:extLst>
          </p:cNvPr>
          <p:cNvGrpSpPr/>
          <p:nvPr/>
        </p:nvGrpSpPr>
        <p:grpSpPr>
          <a:xfrm>
            <a:off x="4454095" y="4786729"/>
            <a:ext cx="355154" cy="293361"/>
            <a:chOff x="5268225" y="4341925"/>
            <a:chExt cx="468850" cy="387275"/>
          </a:xfrm>
        </p:grpSpPr>
        <p:sp>
          <p:nvSpPr>
            <p:cNvPr id="240" name="Google Shape;772;p37">
              <a:extLst>
                <a:ext uri="{FF2B5EF4-FFF2-40B4-BE49-F238E27FC236}">
                  <a16:creationId xmlns:a16="http://schemas.microsoft.com/office/drawing/2014/main" id="{642BF814-E4D9-540E-2D4D-564E50A08527}"/>
                </a:ext>
              </a:extLst>
            </p:cNvPr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1" name="Google Shape;773;p37">
              <a:extLst>
                <a:ext uri="{FF2B5EF4-FFF2-40B4-BE49-F238E27FC236}">
                  <a16:creationId xmlns:a16="http://schemas.microsoft.com/office/drawing/2014/main" id="{CEDDFD71-72DA-4F58-9D09-80BBE066FF74}"/>
                </a:ext>
              </a:extLst>
            </p:cNvPr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2" name="Google Shape;774;p37">
              <a:extLst>
                <a:ext uri="{FF2B5EF4-FFF2-40B4-BE49-F238E27FC236}">
                  <a16:creationId xmlns:a16="http://schemas.microsoft.com/office/drawing/2014/main" id="{8D95B90E-DF8D-F61F-BE96-A70B874D0FC6}"/>
                </a:ext>
              </a:extLst>
            </p:cNvPr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l" t="t" r="r" b="b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3" name="Google Shape;775;p37">
              <a:extLst>
                <a:ext uri="{FF2B5EF4-FFF2-40B4-BE49-F238E27FC236}">
                  <a16:creationId xmlns:a16="http://schemas.microsoft.com/office/drawing/2014/main" id="{142EFFA3-F861-DBBA-3CFC-5E39388AC6C3}"/>
                </a:ext>
              </a:extLst>
            </p:cNvPr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l" t="t" r="r" b="b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4" name="Google Shape;776;p37">
              <a:extLst>
                <a:ext uri="{FF2B5EF4-FFF2-40B4-BE49-F238E27FC236}">
                  <a16:creationId xmlns:a16="http://schemas.microsoft.com/office/drawing/2014/main" id="{37EF3170-2784-9F12-CFA4-28C170663E33}"/>
                </a:ext>
              </a:extLst>
            </p:cNvPr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5" name="Google Shape;777;p37">
              <a:extLst>
                <a:ext uri="{FF2B5EF4-FFF2-40B4-BE49-F238E27FC236}">
                  <a16:creationId xmlns:a16="http://schemas.microsoft.com/office/drawing/2014/main" id="{17CCAE71-4053-0372-0AD2-A9646472108A}"/>
                </a:ext>
              </a:extLst>
            </p:cNvPr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l" t="t" r="r" b="b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6" name="Google Shape;778;p37">
              <a:extLst>
                <a:ext uri="{FF2B5EF4-FFF2-40B4-BE49-F238E27FC236}">
                  <a16:creationId xmlns:a16="http://schemas.microsoft.com/office/drawing/2014/main" id="{3B77558A-DC85-EA41-75B7-4B63195EFB80}"/>
                </a:ext>
              </a:extLst>
            </p:cNvPr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l" t="t" r="r" b="b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7" name="Google Shape;779;p37">
              <a:extLst>
                <a:ext uri="{FF2B5EF4-FFF2-40B4-BE49-F238E27FC236}">
                  <a16:creationId xmlns:a16="http://schemas.microsoft.com/office/drawing/2014/main" id="{AA51AEBA-FBFC-48F3-27BD-F199E764C5AB}"/>
                </a:ext>
              </a:extLst>
            </p:cNvPr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48" name="Google Shape;780;p37">
            <a:extLst>
              <a:ext uri="{FF2B5EF4-FFF2-40B4-BE49-F238E27FC236}">
                <a16:creationId xmlns:a16="http://schemas.microsoft.com/office/drawing/2014/main" id="{AB13A57F-B8FD-E21D-B04B-63561F938AA9}"/>
              </a:ext>
            </a:extLst>
          </p:cNvPr>
          <p:cNvGrpSpPr/>
          <p:nvPr/>
        </p:nvGrpSpPr>
        <p:grpSpPr>
          <a:xfrm>
            <a:off x="4981277" y="4777507"/>
            <a:ext cx="319173" cy="319173"/>
            <a:chOff x="5964175" y="4329750"/>
            <a:chExt cx="421350" cy="421350"/>
          </a:xfrm>
        </p:grpSpPr>
        <p:sp>
          <p:nvSpPr>
            <p:cNvPr id="249" name="Google Shape;781;p37">
              <a:extLst>
                <a:ext uri="{FF2B5EF4-FFF2-40B4-BE49-F238E27FC236}">
                  <a16:creationId xmlns:a16="http://schemas.microsoft.com/office/drawing/2014/main" id="{5CC25DB6-CA08-3A58-41B0-F77AAC9A0158}"/>
                </a:ext>
              </a:extLst>
            </p:cNvPr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l" t="t" r="r" b="b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0" name="Google Shape;782;p37">
              <a:extLst>
                <a:ext uri="{FF2B5EF4-FFF2-40B4-BE49-F238E27FC236}">
                  <a16:creationId xmlns:a16="http://schemas.microsoft.com/office/drawing/2014/main" id="{1071E1D5-2A9B-09AD-04F0-2FAEA7EFC03B}"/>
                </a:ext>
              </a:extLst>
            </p:cNvPr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l" t="t" r="r" b="b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1" name="Google Shape;783;p37">
            <a:extLst>
              <a:ext uri="{FF2B5EF4-FFF2-40B4-BE49-F238E27FC236}">
                <a16:creationId xmlns:a16="http://schemas.microsoft.com/office/drawing/2014/main" id="{36AE48A2-C8CF-E415-AF2E-D023F3E266BD}"/>
              </a:ext>
            </a:extLst>
          </p:cNvPr>
          <p:cNvGrpSpPr/>
          <p:nvPr/>
        </p:nvGrpSpPr>
        <p:grpSpPr>
          <a:xfrm>
            <a:off x="1408642" y="5286698"/>
            <a:ext cx="335800" cy="324721"/>
            <a:chOff x="1247825" y="5001950"/>
            <a:chExt cx="443300" cy="428675"/>
          </a:xfrm>
        </p:grpSpPr>
        <p:sp>
          <p:nvSpPr>
            <p:cNvPr id="252" name="Google Shape;784;p37">
              <a:extLst>
                <a:ext uri="{FF2B5EF4-FFF2-40B4-BE49-F238E27FC236}">
                  <a16:creationId xmlns:a16="http://schemas.microsoft.com/office/drawing/2014/main" id="{C1FC7C34-46A4-CF30-2D6B-8801E28F50E5}"/>
                </a:ext>
              </a:extLst>
            </p:cNvPr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3" name="Google Shape;785;p37">
              <a:extLst>
                <a:ext uri="{FF2B5EF4-FFF2-40B4-BE49-F238E27FC236}">
                  <a16:creationId xmlns:a16="http://schemas.microsoft.com/office/drawing/2014/main" id="{EF0DD9F2-5254-BF92-8BD6-DD662E28A52E}"/>
                </a:ext>
              </a:extLst>
            </p:cNvPr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4" name="Google Shape;786;p37">
              <a:extLst>
                <a:ext uri="{FF2B5EF4-FFF2-40B4-BE49-F238E27FC236}">
                  <a16:creationId xmlns:a16="http://schemas.microsoft.com/office/drawing/2014/main" id="{59030E44-D102-ACE8-6177-3137BA4178A0}"/>
                </a:ext>
              </a:extLst>
            </p:cNvPr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5" name="Google Shape;787;p37">
              <a:extLst>
                <a:ext uri="{FF2B5EF4-FFF2-40B4-BE49-F238E27FC236}">
                  <a16:creationId xmlns:a16="http://schemas.microsoft.com/office/drawing/2014/main" id="{2BF48516-DF95-7D63-0B56-3554A4227AC6}"/>
                </a:ext>
              </a:extLst>
            </p:cNvPr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6" name="Google Shape;788;p37">
              <a:extLst>
                <a:ext uri="{FF2B5EF4-FFF2-40B4-BE49-F238E27FC236}">
                  <a16:creationId xmlns:a16="http://schemas.microsoft.com/office/drawing/2014/main" id="{7E21DEB4-4A1C-FF11-C9EE-01B665BB7486}"/>
                </a:ext>
              </a:extLst>
            </p:cNvPr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7" name="Google Shape;789;p37">
              <a:extLst>
                <a:ext uri="{FF2B5EF4-FFF2-40B4-BE49-F238E27FC236}">
                  <a16:creationId xmlns:a16="http://schemas.microsoft.com/office/drawing/2014/main" id="{49824423-6026-71FE-0B6B-DAC7F2393569}"/>
                </a:ext>
              </a:extLst>
            </p:cNvPr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8" name="Google Shape;790;p37">
            <a:extLst>
              <a:ext uri="{FF2B5EF4-FFF2-40B4-BE49-F238E27FC236}">
                <a16:creationId xmlns:a16="http://schemas.microsoft.com/office/drawing/2014/main" id="{C9E19C0D-3259-22D1-296D-8DF7AB4973B5}"/>
              </a:ext>
            </a:extLst>
          </p:cNvPr>
          <p:cNvGrpSpPr/>
          <p:nvPr/>
        </p:nvGrpSpPr>
        <p:grpSpPr>
          <a:xfrm>
            <a:off x="1947811" y="5270545"/>
            <a:ext cx="275844" cy="351480"/>
            <a:chOff x="1959600" y="4980625"/>
            <a:chExt cx="364150" cy="464000"/>
          </a:xfrm>
        </p:grpSpPr>
        <p:sp>
          <p:nvSpPr>
            <p:cNvPr id="259" name="Google Shape;791;p37">
              <a:extLst>
                <a:ext uri="{FF2B5EF4-FFF2-40B4-BE49-F238E27FC236}">
                  <a16:creationId xmlns:a16="http://schemas.microsoft.com/office/drawing/2014/main" id="{E7DE14DD-C074-911F-B8AC-FDB760AE069C}"/>
                </a:ext>
              </a:extLst>
            </p:cNvPr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l" t="t" r="r" b="b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0" name="Google Shape;792;p37">
              <a:extLst>
                <a:ext uri="{FF2B5EF4-FFF2-40B4-BE49-F238E27FC236}">
                  <a16:creationId xmlns:a16="http://schemas.microsoft.com/office/drawing/2014/main" id="{990741E6-550E-48E1-4A75-E10830AC5701}"/>
                </a:ext>
              </a:extLst>
            </p:cNvPr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l" t="t" r="r" b="b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1" name="Google Shape;793;p37">
              <a:extLst>
                <a:ext uri="{FF2B5EF4-FFF2-40B4-BE49-F238E27FC236}">
                  <a16:creationId xmlns:a16="http://schemas.microsoft.com/office/drawing/2014/main" id="{453C9A3C-3DE3-9E92-6C86-CB238833F13E}"/>
                </a:ext>
              </a:extLst>
            </p:cNvPr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l" t="t" r="r" b="b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2" name="Google Shape;794;p37">
              <a:extLst>
                <a:ext uri="{FF2B5EF4-FFF2-40B4-BE49-F238E27FC236}">
                  <a16:creationId xmlns:a16="http://schemas.microsoft.com/office/drawing/2014/main" id="{1CC32B69-01D4-CAC1-327E-E5124853C61F}"/>
                </a:ext>
              </a:extLst>
            </p:cNvPr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3" name="Google Shape;795;p37">
              <a:extLst>
                <a:ext uri="{FF2B5EF4-FFF2-40B4-BE49-F238E27FC236}">
                  <a16:creationId xmlns:a16="http://schemas.microsoft.com/office/drawing/2014/main" id="{1F037575-9B91-7231-9590-09F9671E26AB}"/>
                </a:ext>
              </a:extLst>
            </p:cNvPr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4" name="Google Shape;796;p37">
              <a:extLst>
                <a:ext uri="{FF2B5EF4-FFF2-40B4-BE49-F238E27FC236}">
                  <a16:creationId xmlns:a16="http://schemas.microsoft.com/office/drawing/2014/main" id="{C72A202D-3141-B19C-DD14-FCCD9C4F2543}"/>
                </a:ext>
              </a:extLst>
            </p:cNvPr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5" name="Google Shape;797;p37">
              <a:extLst>
                <a:ext uri="{FF2B5EF4-FFF2-40B4-BE49-F238E27FC236}">
                  <a16:creationId xmlns:a16="http://schemas.microsoft.com/office/drawing/2014/main" id="{23C598DC-586E-5E68-32C9-5075574F1FAD}"/>
                </a:ext>
              </a:extLst>
            </p:cNvPr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66" name="Google Shape;798;p37">
            <a:extLst>
              <a:ext uri="{FF2B5EF4-FFF2-40B4-BE49-F238E27FC236}">
                <a16:creationId xmlns:a16="http://schemas.microsoft.com/office/drawing/2014/main" id="{1A710939-BCB3-6064-3A40-13CC8BC8152C}"/>
              </a:ext>
            </a:extLst>
          </p:cNvPr>
          <p:cNvGrpSpPr/>
          <p:nvPr/>
        </p:nvGrpSpPr>
        <p:grpSpPr>
          <a:xfrm>
            <a:off x="2436721" y="5283933"/>
            <a:ext cx="316408" cy="325176"/>
            <a:chOff x="2605025" y="4998300"/>
            <a:chExt cx="417700" cy="429275"/>
          </a:xfrm>
        </p:grpSpPr>
        <p:sp>
          <p:nvSpPr>
            <p:cNvPr id="267" name="Google Shape;799;p37">
              <a:extLst>
                <a:ext uri="{FF2B5EF4-FFF2-40B4-BE49-F238E27FC236}">
                  <a16:creationId xmlns:a16="http://schemas.microsoft.com/office/drawing/2014/main" id="{B42CFB52-87B3-CBB6-ACB1-9FF8A7E00465}"/>
                </a:ext>
              </a:extLst>
            </p:cNvPr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l" t="t" r="r" b="b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8" name="Google Shape;800;p37">
              <a:extLst>
                <a:ext uri="{FF2B5EF4-FFF2-40B4-BE49-F238E27FC236}">
                  <a16:creationId xmlns:a16="http://schemas.microsoft.com/office/drawing/2014/main" id="{EB5CBEDE-F67E-96D7-6A4D-15CB15E5E643}"/>
                </a:ext>
              </a:extLst>
            </p:cNvPr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l" t="t" r="r" b="b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9" name="Google Shape;801;p37">
              <a:extLst>
                <a:ext uri="{FF2B5EF4-FFF2-40B4-BE49-F238E27FC236}">
                  <a16:creationId xmlns:a16="http://schemas.microsoft.com/office/drawing/2014/main" id="{B184587F-CEBE-951C-481C-8B9D2B600F06}"/>
                </a:ext>
              </a:extLst>
            </p:cNvPr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l" t="t" r="r" b="b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0" name="Google Shape;802;p37">
            <a:extLst>
              <a:ext uri="{FF2B5EF4-FFF2-40B4-BE49-F238E27FC236}">
                <a16:creationId xmlns:a16="http://schemas.microsoft.com/office/drawing/2014/main" id="{A8C758F0-9B27-66CA-1256-5C2193786028}"/>
              </a:ext>
            </a:extLst>
          </p:cNvPr>
          <p:cNvGrpSpPr/>
          <p:nvPr/>
        </p:nvGrpSpPr>
        <p:grpSpPr>
          <a:xfrm>
            <a:off x="2915006" y="5286698"/>
            <a:ext cx="378220" cy="315025"/>
            <a:chOff x="3236425" y="5001950"/>
            <a:chExt cx="499300" cy="415875"/>
          </a:xfrm>
        </p:grpSpPr>
        <p:sp>
          <p:nvSpPr>
            <p:cNvPr id="271" name="Google Shape;803;p37">
              <a:extLst>
                <a:ext uri="{FF2B5EF4-FFF2-40B4-BE49-F238E27FC236}">
                  <a16:creationId xmlns:a16="http://schemas.microsoft.com/office/drawing/2014/main" id="{41A6D15A-C7AC-32B1-0D49-71EAE816D4BB}"/>
                </a:ext>
              </a:extLst>
            </p:cNvPr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l" t="t" r="r" b="b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2" name="Google Shape;804;p37">
              <a:extLst>
                <a:ext uri="{FF2B5EF4-FFF2-40B4-BE49-F238E27FC236}">
                  <a16:creationId xmlns:a16="http://schemas.microsoft.com/office/drawing/2014/main" id="{11102EC9-E717-068E-5C53-658AFB2AB178}"/>
                </a:ext>
              </a:extLst>
            </p:cNvPr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l" t="t" r="r" b="b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3" name="Google Shape;805;p37">
              <a:extLst>
                <a:ext uri="{FF2B5EF4-FFF2-40B4-BE49-F238E27FC236}">
                  <a16:creationId xmlns:a16="http://schemas.microsoft.com/office/drawing/2014/main" id="{55CC2A1A-FCBF-2712-489F-EAB2FCF7ED1A}"/>
                </a:ext>
              </a:extLst>
            </p:cNvPr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l" t="t" r="r" b="b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4" name="Google Shape;806;p37">
              <a:extLst>
                <a:ext uri="{FF2B5EF4-FFF2-40B4-BE49-F238E27FC236}">
                  <a16:creationId xmlns:a16="http://schemas.microsoft.com/office/drawing/2014/main" id="{0830CD2E-1A8F-1E76-B640-11AC988C402A}"/>
                </a:ext>
              </a:extLst>
            </p:cNvPr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5" name="Google Shape;807;p37">
              <a:extLst>
                <a:ext uri="{FF2B5EF4-FFF2-40B4-BE49-F238E27FC236}">
                  <a16:creationId xmlns:a16="http://schemas.microsoft.com/office/drawing/2014/main" id="{DFA4E73F-E8D7-BD0D-C79B-2BAE8FE29DD1}"/>
                </a:ext>
              </a:extLst>
            </p:cNvPr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6" name="Google Shape;808;p37">
              <a:extLst>
                <a:ext uri="{FF2B5EF4-FFF2-40B4-BE49-F238E27FC236}">
                  <a16:creationId xmlns:a16="http://schemas.microsoft.com/office/drawing/2014/main" id="{ED36CDEB-F423-CB06-568E-3B784E7B59B9}"/>
                </a:ext>
              </a:extLst>
            </p:cNvPr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l" t="t" r="r" b="b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7" name="Google Shape;809;p37">
            <a:extLst>
              <a:ext uri="{FF2B5EF4-FFF2-40B4-BE49-F238E27FC236}">
                <a16:creationId xmlns:a16="http://schemas.microsoft.com/office/drawing/2014/main" id="{C3F251DE-4745-E09B-2048-05BF75E1CAE4}"/>
              </a:ext>
            </a:extLst>
          </p:cNvPr>
          <p:cNvGrpSpPr/>
          <p:nvPr/>
        </p:nvGrpSpPr>
        <p:grpSpPr>
          <a:xfrm>
            <a:off x="3469382" y="5270545"/>
            <a:ext cx="287831" cy="342712"/>
            <a:chOff x="3968275" y="4980625"/>
            <a:chExt cx="379975" cy="452425"/>
          </a:xfrm>
        </p:grpSpPr>
        <p:sp>
          <p:nvSpPr>
            <p:cNvPr id="278" name="Google Shape;810;p37">
              <a:extLst>
                <a:ext uri="{FF2B5EF4-FFF2-40B4-BE49-F238E27FC236}">
                  <a16:creationId xmlns:a16="http://schemas.microsoft.com/office/drawing/2014/main" id="{E3D44B31-7518-7E7F-7984-B658C6366402}"/>
                </a:ext>
              </a:extLst>
            </p:cNvPr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l" t="t" r="r" b="b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9" name="Google Shape;811;p37">
              <a:extLst>
                <a:ext uri="{FF2B5EF4-FFF2-40B4-BE49-F238E27FC236}">
                  <a16:creationId xmlns:a16="http://schemas.microsoft.com/office/drawing/2014/main" id="{EE6248E7-839B-6C5C-2E05-8F4C85590A99}"/>
                </a:ext>
              </a:extLst>
            </p:cNvPr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l" t="t" r="r" b="b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0" name="Google Shape;812;p37">
              <a:extLst>
                <a:ext uri="{FF2B5EF4-FFF2-40B4-BE49-F238E27FC236}">
                  <a16:creationId xmlns:a16="http://schemas.microsoft.com/office/drawing/2014/main" id="{53B8EC22-B86E-4BAE-0B10-53610CE10394}"/>
                </a:ext>
              </a:extLst>
            </p:cNvPr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l" t="t" r="r" b="b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1" name="Google Shape;813;p37">
            <a:extLst>
              <a:ext uri="{FF2B5EF4-FFF2-40B4-BE49-F238E27FC236}">
                <a16:creationId xmlns:a16="http://schemas.microsoft.com/office/drawing/2014/main" id="{44872327-4E47-64B7-526B-C582CFB0C122}"/>
              </a:ext>
            </a:extLst>
          </p:cNvPr>
          <p:cNvGrpSpPr/>
          <p:nvPr/>
        </p:nvGrpSpPr>
        <p:grpSpPr>
          <a:xfrm>
            <a:off x="4961430" y="5347109"/>
            <a:ext cx="364395" cy="198351"/>
            <a:chOff x="5937975" y="5081700"/>
            <a:chExt cx="481050" cy="261850"/>
          </a:xfrm>
        </p:grpSpPr>
        <p:sp>
          <p:nvSpPr>
            <p:cNvPr id="282" name="Google Shape;814;p37">
              <a:extLst>
                <a:ext uri="{FF2B5EF4-FFF2-40B4-BE49-F238E27FC236}">
                  <a16:creationId xmlns:a16="http://schemas.microsoft.com/office/drawing/2014/main" id="{D99E46E8-2CDA-C5D0-E8D0-60A8CCD5BBDF}"/>
                </a:ext>
              </a:extLst>
            </p:cNvPr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l" t="t" r="r" b="b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3" name="Google Shape;815;p37">
              <a:extLst>
                <a:ext uri="{FF2B5EF4-FFF2-40B4-BE49-F238E27FC236}">
                  <a16:creationId xmlns:a16="http://schemas.microsoft.com/office/drawing/2014/main" id="{039F4F67-CF24-5973-ACAB-0357E5AB122E}"/>
                </a:ext>
              </a:extLst>
            </p:cNvPr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l" t="t" r="r" b="b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4" name="Google Shape;816;p37">
              <a:extLst>
                <a:ext uri="{FF2B5EF4-FFF2-40B4-BE49-F238E27FC236}">
                  <a16:creationId xmlns:a16="http://schemas.microsoft.com/office/drawing/2014/main" id="{01C4E556-602E-4129-6164-99CBAB41438F}"/>
                </a:ext>
              </a:extLst>
            </p:cNvPr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l" t="t" r="r" b="b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5" name="Google Shape;817;p37">
            <a:extLst>
              <a:ext uri="{FF2B5EF4-FFF2-40B4-BE49-F238E27FC236}">
                <a16:creationId xmlns:a16="http://schemas.microsoft.com/office/drawing/2014/main" id="{F54F7733-C598-564E-9761-1894BA03ADFF}"/>
              </a:ext>
            </a:extLst>
          </p:cNvPr>
          <p:cNvGrpSpPr/>
          <p:nvPr/>
        </p:nvGrpSpPr>
        <p:grpSpPr>
          <a:xfrm>
            <a:off x="5518590" y="5308836"/>
            <a:ext cx="261527" cy="300728"/>
            <a:chOff x="6673500" y="5031175"/>
            <a:chExt cx="345250" cy="397000"/>
          </a:xfrm>
        </p:grpSpPr>
        <p:sp>
          <p:nvSpPr>
            <p:cNvPr id="286" name="Google Shape;818;p37">
              <a:extLst>
                <a:ext uri="{FF2B5EF4-FFF2-40B4-BE49-F238E27FC236}">
                  <a16:creationId xmlns:a16="http://schemas.microsoft.com/office/drawing/2014/main" id="{1CBD4AA5-B6EC-4E25-2C23-B6EFA758487F}"/>
                </a:ext>
              </a:extLst>
            </p:cNvPr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l" t="t" r="r" b="b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7" name="Google Shape;819;p37">
              <a:extLst>
                <a:ext uri="{FF2B5EF4-FFF2-40B4-BE49-F238E27FC236}">
                  <a16:creationId xmlns:a16="http://schemas.microsoft.com/office/drawing/2014/main" id="{D60D8A16-BE07-47A5-0DA7-1705CE01F3A7}"/>
                </a:ext>
              </a:extLst>
            </p:cNvPr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l" t="t" r="r" b="b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8" name="Google Shape;820;p37">
              <a:extLst>
                <a:ext uri="{FF2B5EF4-FFF2-40B4-BE49-F238E27FC236}">
                  <a16:creationId xmlns:a16="http://schemas.microsoft.com/office/drawing/2014/main" id="{8D1A3C1B-786F-EBF6-75FD-EFA6C1FC4D86}"/>
                </a:ext>
              </a:extLst>
            </p:cNvPr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l" t="t" r="r" b="b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9" name="Google Shape;821;p37">
              <a:extLst>
                <a:ext uri="{FF2B5EF4-FFF2-40B4-BE49-F238E27FC236}">
                  <a16:creationId xmlns:a16="http://schemas.microsoft.com/office/drawing/2014/main" id="{C6469BFC-F83C-2AF2-171A-55475291FED0}"/>
                </a:ext>
              </a:extLst>
            </p:cNvPr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l" t="t" r="r" b="b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0" name="Google Shape;822;p37">
              <a:extLst>
                <a:ext uri="{FF2B5EF4-FFF2-40B4-BE49-F238E27FC236}">
                  <a16:creationId xmlns:a16="http://schemas.microsoft.com/office/drawing/2014/main" id="{C649C89C-3968-0C30-CDEC-C0573587147B}"/>
                </a:ext>
              </a:extLst>
            </p:cNvPr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l" t="t" r="r" b="b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91" name="Google Shape;823;p37">
            <a:extLst>
              <a:ext uri="{FF2B5EF4-FFF2-40B4-BE49-F238E27FC236}">
                <a16:creationId xmlns:a16="http://schemas.microsoft.com/office/drawing/2014/main" id="{614E03A0-4EC2-1756-8852-2717C1095D2E}"/>
              </a:ext>
            </a:extLst>
          </p:cNvPr>
          <p:cNvGrpSpPr/>
          <p:nvPr/>
        </p:nvGrpSpPr>
        <p:grpSpPr>
          <a:xfrm>
            <a:off x="3438495" y="1726051"/>
            <a:ext cx="349624" cy="311806"/>
            <a:chOff x="3927500" y="301425"/>
            <a:chExt cx="461550" cy="411625"/>
          </a:xfrm>
        </p:grpSpPr>
        <p:sp>
          <p:nvSpPr>
            <p:cNvPr id="292" name="Google Shape;824;p37">
              <a:extLst>
                <a:ext uri="{FF2B5EF4-FFF2-40B4-BE49-F238E27FC236}">
                  <a16:creationId xmlns:a16="http://schemas.microsoft.com/office/drawing/2014/main" id="{083572D6-EE0A-1E2B-8CF5-2E71B7B8E1E2}"/>
                </a:ext>
              </a:extLst>
            </p:cNvPr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3" name="Google Shape;825;p37">
              <a:extLst>
                <a:ext uri="{FF2B5EF4-FFF2-40B4-BE49-F238E27FC236}">
                  <a16:creationId xmlns:a16="http://schemas.microsoft.com/office/drawing/2014/main" id="{1358FDDF-9B29-8C26-CE2B-656BCC3A393F}"/>
                </a:ext>
              </a:extLst>
            </p:cNvPr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4" name="Google Shape;826;p37">
              <a:extLst>
                <a:ext uri="{FF2B5EF4-FFF2-40B4-BE49-F238E27FC236}">
                  <a16:creationId xmlns:a16="http://schemas.microsoft.com/office/drawing/2014/main" id="{F292EFC5-1F77-AACC-4C3C-2C772C493828}"/>
                </a:ext>
              </a:extLst>
            </p:cNvPr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5" name="Google Shape;827;p37">
              <a:extLst>
                <a:ext uri="{FF2B5EF4-FFF2-40B4-BE49-F238E27FC236}">
                  <a16:creationId xmlns:a16="http://schemas.microsoft.com/office/drawing/2014/main" id="{E22624CC-0527-E7AD-21D8-3391DC18611C}"/>
                </a:ext>
              </a:extLst>
            </p:cNvPr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6" name="Google Shape;828;p37">
              <a:extLst>
                <a:ext uri="{FF2B5EF4-FFF2-40B4-BE49-F238E27FC236}">
                  <a16:creationId xmlns:a16="http://schemas.microsoft.com/office/drawing/2014/main" id="{09F53483-F196-76BE-2C27-5631FF3D453A}"/>
                </a:ext>
              </a:extLst>
            </p:cNvPr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7" name="Google Shape;829;p37">
              <a:extLst>
                <a:ext uri="{FF2B5EF4-FFF2-40B4-BE49-F238E27FC236}">
                  <a16:creationId xmlns:a16="http://schemas.microsoft.com/office/drawing/2014/main" id="{F09A9100-54D6-3C57-CB2C-D7DB0ADE1100}"/>
                </a:ext>
              </a:extLst>
            </p:cNvPr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8" name="Google Shape;830;p37">
              <a:extLst>
                <a:ext uri="{FF2B5EF4-FFF2-40B4-BE49-F238E27FC236}">
                  <a16:creationId xmlns:a16="http://schemas.microsoft.com/office/drawing/2014/main" id="{E700A1AA-B1CB-EEFC-6B8E-1D05622D34DA}"/>
                </a:ext>
              </a:extLst>
            </p:cNvPr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9" name="Google Shape;831;p37">
              <a:extLst>
                <a:ext uri="{FF2B5EF4-FFF2-40B4-BE49-F238E27FC236}">
                  <a16:creationId xmlns:a16="http://schemas.microsoft.com/office/drawing/2014/main" id="{8C55DFF6-F413-9401-446A-C44CB2B0B849}"/>
                </a:ext>
              </a:extLst>
            </p:cNvPr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0" name="Google Shape;832;p37">
              <a:extLst>
                <a:ext uri="{FF2B5EF4-FFF2-40B4-BE49-F238E27FC236}">
                  <a16:creationId xmlns:a16="http://schemas.microsoft.com/office/drawing/2014/main" id="{BC4848BA-7036-2F12-021A-409688810879}"/>
                </a:ext>
              </a:extLst>
            </p:cNvPr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1" name="Google Shape;833;p37">
              <a:extLst>
                <a:ext uri="{FF2B5EF4-FFF2-40B4-BE49-F238E27FC236}">
                  <a16:creationId xmlns:a16="http://schemas.microsoft.com/office/drawing/2014/main" id="{0C29BB05-DE4D-747D-CBF5-39A22F8DD615}"/>
                </a:ext>
              </a:extLst>
            </p:cNvPr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2" name="Google Shape;834;p37">
              <a:extLst>
                <a:ext uri="{FF2B5EF4-FFF2-40B4-BE49-F238E27FC236}">
                  <a16:creationId xmlns:a16="http://schemas.microsoft.com/office/drawing/2014/main" id="{8D4C2D5C-0C25-6E9F-5877-D8FE94B2EBAA}"/>
                </a:ext>
              </a:extLst>
            </p:cNvPr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3" name="Google Shape;835;p37">
              <a:extLst>
                <a:ext uri="{FF2B5EF4-FFF2-40B4-BE49-F238E27FC236}">
                  <a16:creationId xmlns:a16="http://schemas.microsoft.com/office/drawing/2014/main" id="{A86A2FFB-452E-1C4F-340D-4DDED76FAD19}"/>
                </a:ext>
              </a:extLst>
            </p:cNvPr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4" name="Google Shape;836;p37">
              <a:extLst>
                <a:ext uri="{FF2B5EF4-FFF2-40B4-BE49-F238E27FC236}">
                  <a16:creationId xmlns:a16="http://schemas.microsoft.com/office/drawing/2014/main" id="{62E5ED3E-31BF-A353-00EF-53A28A3A75FE}"/>
                </a:ext>
              </a:extLst>
            </p:cNvPr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5" name="Google Shape;837;p37">
              <a:extLst>
                <a:ext uri="{FF2B5EF4-FFF2-40B4-BE49-F238E27FC236}">
                  <a16:creationId xmlns:a16="http://schemas.microsoft.com/office/drawing/2014/main" id="{826081BD-4A98-0405-A1D4-F2F792C28722}"/>
                </a:ext>
              </a:extLst>
            </p:cNvPr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6" name="Google Shape;838;p37">
              <a:extLst>
                <a:ext uri="{FF2B5EF4-FFF2-40B4-BE49-F238E27FC236}">
                  <a16:creationId xmlns:a16="http://schemas.microsoft.com/office/drawing/2014/main" id="{E20C3AB9-5F66-AE6C-464F-6B1162C77AB2}"/>
                </a:ext>
              </a:extLst>
            </p:cNvPr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7" name="Google Shape;839;p37">
              <a:extLst>
                <a:ext uri="{FF2B5EF4-FFF2-40B4-BE49-F238E27FC236}">
                  <a16:creationId xmlns:a16="http://schemas.microsoft.com/office/drawing/2014/main" id="{8A691A98-E8D0-30AB-A196-DC04175B2900}"/>
                </a:ext>
              </a:extLst>
            </p:cNvPr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8" name="Google Shape;840;p37">
              <a:extLst>
                <a:ext uri="{FF2B5EF4-FFF2-40B4-BE49-F238E27FC236}">
                  <a16:creationId xmlns:a16="http://schemas.microsoft.com/office/drawing/2014/main" id="{1411F948-CF52-E657-5A4D-36591677E9C5}"/>
                </a:ext>
              </a:extLst>
            </p:cNvPr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9" name="Google Shape;841;p37">
              <a:extLst>
                <a:ext uri="{FF2B5EF4-FFF2-40B4-BE49-F238E27FC236}">
                  <a16:creationId xmlns:a16="http://schemas.microsoft.com/office/drawing/2014/main" id="{B49519E7-6317-B59B-82B1-1902F2CED500}"/>
                </a:ext>
              </a:extLst>
            </p:cNvPr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0" name="Google Shape;842;p37">
              <a:extLst>
                <a:ext uri="{FF2B5EF4-FFF2-40B4-BE49-F238E27FC236}">
                  <a16:creationId xmlns:a16="http://schemas.microsoft.com/office/drawing/2014/main" id="{B90430CA-59CC-3040-D6AB-F8686ADECD0A}"/>
                </a:ext>
              </a:extLst>
            </p:cNvPr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1" name="Google Shape;843;p37">
              <a:extLst>
                <a:ext uri="{FF2B5EF4-FFF2-40B4-BE49-F238E27FC236}">
                  <a16:creationId xmlns:a16="http://schemas.microsoft.com/office/drawing/2014/main" id="{3F9C5650-C0A2-0C5D-8CD5-79EF73A4A95F}"/>
                </a:ext>
              </a:extLst>
            </p:cNvPr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2" name="Google Shape;844;p37">
              <a:extLst>
                <a:ext uri="{FF2B5EF4-FFF2-40B4-BE49-F238E27FC236}">
                  <a16:creationId xmlns:a16="http://schemas.microsoft.com/office/drawing/2014/main" id="{05BAACB6-DB66-11C0-9EDF-CF5B976C60CA}"/>
                </a:ext>
              </a:extLst>
            </p:cNvPr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3" name="Google Shape;845;p37">
              <a:extLst>
                <a:ext uri="{FF2B5EF4-FFF2-40B4-BE49-F238E27FC236}">
                  <a16:creationId xmlns:a16="http://schemas.microsoft.com/office/drawing/2014/main" id="{354ED608-AFE1-6204-AF69-CC4AAA8BE9CE}"/>
                </a:ext>
              </a:extLst>
            </p:cNvPr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4" name="Google Shape;846;p37">
              <a:extLst>
                <a:ext uri="{FF2B5EF4-FFF2-40B4-BE49-F238E27FC236}">
                  <a16:creationId xmlns:a16="http://schemas.microsoft.com/office/drawing/2014/main" id="{3EDAA287-F164-73C4-48E2-C02B9F479E02}"/>
                </a:ext>
              </a:extLst>
            </p:cNvPr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5" name="Google Shape;847;p37">
              <a:extLst>
                <a:ext uri="{FF2B5EF4-FFF2-40B4-BE49-F238E27FC236}">
                  <a16:creationId xmlns:a16="http://schemas.microsoft.com/office/drawing/2014/main" id="{E468D89C-0CD9-E1C5-A78E-F1EFAC4209F3}"/>
                </a:ext>
              </a:extLst>
            </p:cNvPr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6" name="Google Shape;848;p37">
              <a:extLst>
                <a:ext uri="{FF2B5EF4-FFF2-40B4-BE49-F238E27FC236}">
                  <a16:creationId xmlns:a16="http://schemas.microsoft.com/office/drawing/2014/main" id="{9689B6FC-69FF-4ADA-3692-09A53CD93870}"/>
                </a:ext>
              </a:extLst>
            </p:cNvPr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7" name="Google Shape;849;p37">
              <a:extLst>
                <a:ext uri="{FF2B5EF4-FFF2-40B4-BE49-F238E27FC236}">
                  <a16:creationId xmlns:a16="http://schemas.microsoft.com/office/drawing/2014/main" id="{B773B040-CF9F-0402-6BA9-6EE1C78569D9}"/>
                </a:ext>
              </a:extLst>
            </p:cNvPr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8" name="Google Shape;850;p37">
              <a:extLst>
                <a:ext uri="{FF2B5EF4-FFF2-40B4-BE49-F238E27FC236}">
                  <a16:creationId xmlns:a16="http://schemas.microsoft.com/office/drawing/2014/main" id="{306BF15C-FB53-AA1F-DE59-CE705AA5E6F4}"/>
                </a:ext>
              </a:extLst>
            </p:cNvPr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19" name="Google Shape;851;p37">
            <a:extLst>
              <a:ext uri="{FF2B5EF4-FFF2-40B4-BE49-F238E27FC236}">
                <a16:creationId xmlns:a16="http://schemas.microsoft.com/office/drawing/2014/main" id="{B1348585-57AA-3201-99F5-A35BA296C7D7}"/>
              </a:ext>
            </a:extLst>
          </p:cNvPr>
          <p:cNvGrpSpPr/>
          <p:nvPr/>
        </p:nvGrpSpPr>
        <p:grpSpPr>
          <a:xfrm>
            <a:off x="5500145" y="1732054"/>
            <a:ext cx="299818" cy="299818"/>
            <a:chOff x="6649150" y="309350"/>
            <a:chExt cx="395800" cy="395800"/>
          </a:xfrm>
        </p:grpSpPr>
        <p:sp>
          <p:nvSpPr>
            <p:cNvPr id="320" name="Google Shape;852;p37">
              <a:extLst>
                <a:ext uri="{FF2B5EF4-FFF2-40B4-BE49-F238E27FC236}">
                  <a16:creationId xmlns:a16="http://schemas.microsoft.com/office/drawing/2014/main" id="{221D0D09-FEA1-5A46-A421-1843500E309C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1" name="Google Shape;853;p37">
              <a:extLst>
                <a:ext uri="{FF2B5EF4-FFF2-40B4-BE49-F238E27FC236}">
                  <a16:creationId xmlns:a16="http://schemas.microsoft.com/office/drawing/2014/main" id="{382D1F3A-45D1-7A6F-C77C-271B49873FF4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2" name="Google Shape;854;p37">
              <a:extLst>
                <a:ext uri="{FF2B5EF4-FFF2-40B4-BE49-F238E27FC236}">
                  <a16:creationId xmlns:a16="http://schemas.microsoft.com/office/drawing/2014/main" id="{2C56D4C7-6341-E109-482E-F72552B2584E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3" name="Google Shape;855;p37">
              <a:extLst>
                <a:ext uri="{FF2B5EF4-FFF2-40B4-BE49-F238E27FC236}">
                  <a16:creationId xmlns:a16="http://schemas.microsoft.com/office/drawing/2014/main" id="{26591738-2049-5813-9C04-A4A5B4D87501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4" name="Google Shape;856;p37">
              <a:extLst>
                <a:ext uri="{FF2B5EF4-FFF2-40B4-BE49-F238E27FC236}">
                  <a16:creationId xmlns:a16="http://schemas.microsoft.com/office/drawing/2014/main" id="{A96D0FCC-81E1-9834-A4E1-85387D82C69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5" name="Google Shape;857;p37">
              <a:extLst>
                <a:ext uri="{FF2B5EF4-FFF2-40B4-BE49-F238E27FC236}">
                  <a16:creationId xmlns:a16="http://schemas.microsoft.com/office/drawing/2014/main" id="{A96851DC-2D71-FB73-516C-270FEC356D1D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6" name="Google Shape;858;p37">
              <a:extLst>
                <a:ext uri="{FF2B5EF4-FFF2-40B4-BE49-F238E27FC236}">
                  <a16:creationId xmlns:a16="http://schemas.microsoft.com/office/drawing/2014/main" id="{1B0D7F35-D131-BFB3-2D16-BA074235F2CA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7" name="Google Shape;859;p37">
              <a:extLst>
                <a:ext uri="{FF2B5EF4-FFF2-40B4-BE49-F238E27FC236}">
                  <a16:creationId xmlns:a16="http://schemas.microsoft.com/office/drawing/2014/main" id="{54DBC5C7-9AB0-B5AE-1416-3CCA237F91DC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8" name="Google Shape;860;p37">
              <a:extLst>
                <a:ext uri="{FF2B5EF4-FFF2-40B4-BE49-F238E27FC236}">
                  <a16:creationId xmlns:a16="http://schemas.microsoft.com/office/drawing/2014/main" id="{7EDAEF20-E407-F786-7B7F-EAB881EAF764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9" name="Google Shape;861;p37">
              <a:extLst>
                <a:ext uri="{FF2B5EF4-FFF2-40B4-BE49-F238E27FC236}">
                  <a16:creationId xmlns:a16="http://schemas.microsoft.com/office/drawing/2014/main" id="{4272DE34-4F22-60C7-44BB-E8F1B83F7BC0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0" name="Google Shape;862;p37">
              <a:extLst>
                <a:ext uri="{FF2B5EF4-FFF2-40B4-BE49-F238E27FC236}">
                  <a16:creationId xmlns:a16="http://schemas.microsoft.com/office/drawing/2014/main" id="{9BAE8BF8-C08E-B7BB-B99C-C533E810BACC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1" name="Google Shape;863;p37">
              <a:extLst>
                <a:ext uri="{FF2B5EF4-FFF2-40B4-BE49-F238E27FC236}">
                  <a16:creationId xmlns:a16="http://schemas.microsoft.com/office/drawing/2014/main" id="{A6AEF3B9-C281-2588-2D57-0FCDA74FA722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2" name="Google Shape;864;p37">
              <a:extLst>
                <a:ext uri="{FF2B5EF4-FFF2-40B4-BE49-F238E27FC236}">
                  <a16:creationId xmlns:a16="http://schemas.microsoft.com/office/drawing/2014/main" id="{DD51479D-A4A1-2F57-0337-602CE347B501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3" name="Google Shape;865;p37">
              <a:extLst>
                <a:ext uri="{FF2B5EF4-FFF2-40B4-BE49-F238E27FC236}">
                  <a16:creationId xmlns:a16="http://schemas.microsoft.com/office/drawing/2014/main" id="{D7884814-963A-27B2-2F48-B5A049CEE93B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4" name="Google Shape;866;p37">
              <a:extLst>
                <a:ext uri="{FF2B5EF4-FFF2-40B4-BE49-F238E27FC236}">
                  <a16:creationId xmlns:a16="http://schemas.microsoft.com/office/drawing/2014/main" id="{7F2239E2-FFD7-9A5B-FD17-FDC5B994438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5" name="Google Shape;867;p37">
              <a:extLst>
                <a:ext uri="{FF2B5EF4-FFF2-40B4-BE49-F238E27FC236}">
                  <a16:creationId xmlns:a16="http://schemas.microsoft.com/office/drawing/2014/main" id="{9ECFC697-0813-616D-AB41-692B34E8B0BC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6" name="Google Shape;868;p37">
              <a:extLst>
                <a:ext uri="{FF2B5EF4-FFF2-40B4-BE49-F238E27FC236}">
                  <a16:creationId xmlns:a16="http://schemas.microsoft.com/office/drawing/2014/main" id="{7545CDD5-A160-C911-FF0A-BC0BD48CF293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7" name="Google Shape;869;p37">
              <a:extLst>
                <a:ext uri="{FF2B5EF4-FFF2-40B4-BE49-F238E27FC236}">
                  <a16:creationId xmlns:a16="http://schemas.microsoft.com/office/drawing/2014/main" id="{A71995E4-511F-9846-D415-306CC180838C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8" name="Google Shape;870;p37">
              <a:extLst>
                <a:ext uri="{FF2B5EF4-FFF2-40B4-BE49-F238E27FC236}">
                  <a16:creationId xmlns:a16="http://schemas.microsoft.com/office/drawing/2014/main" id="{E2285D2B-FC9E-6F67-5360-AA76CF5D618F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9" name="Google Shape;871;p37">
              <a:extLst>
                <a:ext uri="{FF2B5EF4-FFF2-40B4-BE49-F238E27FC236}">
                  <a16:creationId xmlns:a16="http://schemas.microsoft.com/office/drawing/2014/main" id="{2AC1EC4E-93B7-9BAF-E088-8A17B60AB3D2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0" name="Google Shape;872;p37">
              <a:extLst>
                <a:ext uri="{FF2B5EF4-FFF2-40B4-BE49-F238E27FC236}">
                  <a16:creationId xmlns:a16="http://schemas.microsoft.com/office/drawing/2014/main" id="{D55EFC32-6CF4-C6CC-83CF-AD2517E9E895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1" name="Google Shape;873;p37">
              <a:extLst>
                <a:ext uri="{FF2B5EF4-FFF2-40B4-BE49-F238E27FC236}">
                  <a16:creationId xmlns:a16="http://schemas.microsoft.com/office/drawing/2014/main" id="{A35D3E28-6E5D-C076-77F7-6890FA512E1A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2" name="Google Shape;874;p37">
              <a:extLst>
                <a:ext uri="{FF2B5EF4-FFF2-40B4-BE49-F238E27FC236}">
                  <a16:creationId xmlns:a16="http://schemas.microsoft.com/office/drawing/2014/main" id="{576B4D15-BA4B-F156-4BDD-44BE62457D51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43" name="Google Shape;875;p37">
            <a:extLst>
              <a:ext uri="{FF2B5EF4-FFF2-40B4-BE49-F238E27FC236}">
                <a16:creationId xmlns:a16="http://schemas.microsoft.com/office/drawing/2014/main" id="{4887B76B-A89C-01D5-403F-FAD8E14A6D41}"/>
              </a:ext>
            </a:extLst>
          </p:cNvPr>
          <p:cNvGrpSpPr/>
          <p:nvPr/>
        </p:nvGrpSpPr>
        <p:grpSpPr>
          <a:xfrm>
            <a:off x="4988643" y="1738966"/>
            <a:ext cx="304439" cy="288286"/>
            <a:chOff x="5973900" y="318475"/>
            <a:chExt cx="401900" cy="380575"/>
          </a:xfrm>
        </p:grpSpPr>
        <p:sp>
          <p:nvSpPr>
            <p:cNvPr id="344" name="Google Shape;876;p37">
              <a:extLst>
                <a:ext uri="{FF2B5EF4-FFF2-40B4-BE49-F238E27FC236}">
                  <a16:creationId xmlns:a16="http://schemas.microsoft.com/office/drawing/2014/main" id="{B4786708-8AAC-ADF5-7975-2D55BB31C694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5" name="Google Shape;877;p37">
              <a:extLst>
                <a:ext uri="{FF2B5EF4-FFF2-40B4-BE49-F238E27FC236}">
                  <a16:creationId xmlns:a16="http://schemas.microsoft.com/office/drawing/2014/main" id="{5CED251A-3E45-2C2E-50A1-711E67206FED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6" name="Google Shape;878;p37">
              <a:extLst>
                <a:ext uri="{FF2B5EF4-FFF2-40B4-BE49-F238E27FC236}">
                  <a16:creationId xmlns:a16="http://schemas.microsoft.com/office/drawing/2014/main" id="{F79190A3-3A9C-56F9-B5B4-28E00D0F5592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7" name="Google Shape;879;p37">
              <a:extLst>
                <a:ext uri="{FF2B5EF4-FFF2-40B4-BE49-F238E27FC236}">
                  <a16:creationId xmlns:a16="http://schemas.microsoft.com/office/drawing/2014/main" id="{15C65E7F-AAE9-6924-9C39-A4F5089BEE29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8" name="Google Shape;880;p37">
              <a:extLst>
                <a:ext uri="{FF2B5EF4-FFF2-40B4-BE49-F238E27FC236}">
                  <a16:creationId xmlns:a16="http://schemas.microsoft.com/office/drawing/2014/main" id="{5B3D7FD7-E62E-BF02-585F-BC7C2EACFD99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9" name="Google Shape;881;p37">
              <a:extLst>
                <a:ext uri="{FF2B5EF4-FFF2-40B4-BE49-F238E27FC236}">
                  <a16:creationId xmlns:a16="http://schemas.microsoft.com/office/drawing/2014/main" id="{FCD857AC-4F80-31B9-0BDA-D5935320306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0" name="Google Shape;882;p37">
              <a:extLst>
                <a:ext uri="{FF2B5EF4-FFF2-40B4-BE49-F238E27FC236}">
                  <a16:creationId xmlns:a16="http://schemas.microsoft.com/office/drawing/2014/main" id="{2CF7A18B-0EB8-9678-E0D4-DE4A6CB3F3F0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1" name="Google Shape;883;p37">
              <a:extLst>
                <a:ext uri="{FF2B5EF4-FFF2-40B4-BE49-F238E27FC236}">
                  <a16:creationId xmlns:a16="http://schemas.microsoft.com/office/drawing/2014/main" id="{24E5474C-CD91-647C-9D73-77B2C6926C64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2" name="Google Shape;884;p37">
              <a:extLst>
                <a:ext uri="{FF2B5EF4-FFF2-40B4-BE49-F238E27FC236}">
                  <a16:creationId xmlns:a16="http://schemas.microsoft.com/office/drawing/2014/main" id="{2BC1F566-9DCE-01E4-921B-89692DC0BAA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3" name="Google Shape;885;p37">
              <a:extLst>
                <a:ext uri="{FF2B5EF4-FFF2-40B4-BE49-F238E27FC236}">
                  <a16:creationId xmlns:a16="http://schemas.microsoft.com/office/drawing/2014/main" id="{570D4BA6-6D1A-37E4-7406-CEA214F4862D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4" name="Google Shape;886;p37">
              <a:extLst>
                <a:ext uri="{FF2B5EF4-FFF2-40B4-BE49-F238E27FC236}">
                  <a16:creationId xmlns:a16="http://schemas.microsoft.com/office/drawing/2014/main" id="{8D70942D-8A7B-94DC-4C9E-51E6CD8171C2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5" name="Google Shape;887;p37">
              <a:extLst>
                <a:ext uri="{FF2B5EF4-FFF2-40B4-BE49-F238E27FC236}">
                  <a16:creationId xmlns:a16="http://schemas.microsoft.com/office/drawing/2014/main" id="{2AB02E2C-EE7B-2877-E144-9E79F9D744E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6" name="Google Shape;888;p37">
              <a:extLst>
                <a:ext uri="{FF2B5EF4-FFF2-40B4-BE49-F238E27FC236}">
                  <a16:creationId xmlns:a16="http://schemas.microsoft.com/office/drawing/2014/main" id="{650F7CCA-1E89-9B97-E82D-8889B624CB4E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7" name="Google Shape;889;p37">
              <a:extLst>
                <a:ext uri="{FF2B5EF4-FFF2-40B4-BE49-F238E27FC236}">
                  <a16:creationId xmlns:a16="http://schemas.microsoft.com/office/drawing/2014/main" id="{56451F8B-47E2-4F66-BA4B-B2B097AABFCE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58" name="Google Shape;890;p37">
            <a:extLst>
              <a:ext uri="{FF2B5EF4-FFF2-40B4-BE49-F238E27FC236}">
                <a16:creationId xmlns:a16="http://schemas.microsoft.com/office/drawing/2014/main" id="{A7089C6F-7559-561D-C2BA-2AB13A816C9B}"/>
              </a:ext>
            </a:extLst>
          </p:cNvPr>
          <p:cNvGrpSpPr/>
          <p:nvPr/>
        </p:nvGrpSpPr>
        <p:grpSpPr>
          <a:xfrm>
            <a:off x="1424341" y="2201571"/>
            <a:ext cx="309022" cy="376837"/>
            <a:chOff x="1268550" y="929175"/>
            <a:chExt cx="407950" cy="497475"/>
          </a:xfrm>
        </p:grpSpPr>
        <p:sp>
          <p:nvSpPr>
            <p:cNvPr id="359" name="Google Shape;891;p37">
              <a:extLst>
                <a:ext uri="{FF2B5EF4-FFF2-40B4-BE49-F238E27FC236}">
                  <a16:creationId xmlns:a16="http://schemas.microsoft.com/office/drawing/2014/main" id="{7BD65A2B-7B6B-788F-9F3C-70AFA681AADC}"/>
                </a:ext>
              </a:extLst>
            </p:cNvPr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0" name="Google Shape;892;p37">
              <a:extLst>
                <a:ext uri="{FF2B5EF4-FFF2-40B4-BE49-F238E27FC236}">
                  <a16:creationId xmlns:a16="http://schemas.microsoft.com/office/drawing/2014/main" id="{A241B23A-8821-7655-68A6-B09059A385F8}"/>
                </a:ext>
              </a:extLst>
            </p:cNvPr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1" name="Google Shape;893;p37">
              <a:extLst>
                <a:ext uri="{FF2B5EF4-FFF2-40B4-BE49-F238E27FC236}">
                  <a16:creationId xmlns:a16="http://schemas.microsoft.com/office/drawing/2014/main" id="{FF9B3F1D-90E8-E801-CBB6-3BEBC31AC339}"/>
                </a:ext>
              </a:extLst>
            </p:cNvPr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2" name="Google Shape;894;p37">
            <a:extLst>
              <a:ext uri="{FF2B5EF4-FFF2-40B4-BE49-F238E27FC236}">
                <a16:creationId xmlns:a16="http://schemas.microsoft.com/office/drawing/2014/main" id="{EA5CEB72-127E-814E-A515-A9FDAD84BEEE}"/>
              </a:ext>
            </a:extLst>
          </p:cNvPr>
          <p:cNvGrpSpPr/>
          <p:nvPr/>
        </p:nvGrpSpPr>
        <p:grpSpPr>
          <a:xfrm>
            <a:off x="5467402" y="2215869"/>
            <a:ext cx="365304" cy="350552"/>
            <a:chOff x="6605925" y="948050"/>
            <a:chExt cx="482250" cy="462775"/>
          </a:xfrm>
        </p:grpSpPr>
        <p:sp>
          <p:nvSpPr>
            <p:cNvPr id="363" name="Google Shape;895;p37">
              <a:extLst>
                <a:ext uri="{FF2B5EF4-FFF2-40B4-BE49-F238E27FC236}">
                  <a16:creationId xmlns:a16="http://schemas.microsoft.com/office/drawing/2014/main" id="{ABA4C47F-0352-D7B6-2059-600B5C9FB984}"/>
                </a:ext>
              </a:extLst>
            </p:cNvPr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l" t="t" r="r" b="b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4" name="Google Shape;896;p37">
              <a:extLst>
                <a:ext uri="{FF2B5EF4-FFF2-40B4-BE49-F238E27FC236}">
                  <a16:creationId xmlns:a16="http://schemas.microsoft.com/office/drawing/2014/main" id="{6D04D754-AADD-6FBD-D25E-A682FC3D2356}"/>
                </a:ext>
              </a:extLst>
            </p:cNvPr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l" t="t" r="r" b="b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5" name="Google Shape;897;p37">
              <a:extLst>
                <a:ext uri="{FF2B5EF4-FFF2-40B4-BE49-F238E27FC236}">
                  <a16:creationId xmlns:a16="http://schemas.microsoft.com/office/drawing/2014/main" id="{4C878F01-89E3-B8B2-E32D-B1E56010C27C}"/>
                </a:ext>
              </a:extLst>
            </p:cNvPr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l" t="t" r="r" b="b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6" name="Google Shape;898;p37">
              <a:extLst>
                <a:ext uri="{FF2B5EF4-FFF2-40B4-BE49-F238E27FC236}">
                  <a16:creationId xmlns:a16="http://schemas.microsoft.com/office/drawing/2014/main" id="{25CB15C6-3F8B-BB3A-314B-89A85A34A0F5}"/>
                </a:ext>
              </a:extLst>
            </p:cNvPr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l" t="t" r="r" b="b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7" name="Google Shape;899;p37">
              <a:extLst>
                <a:ext uri="{FF2B5EF4-FFF2-40B4-BE49-F238E27FC236}">
                  <a16:creationId xmlns:a16="http://schemas.microsoft.com/office/drawing/2014/main" id="{38ECCAF0-E44D-B16B-0A9B-EDD0D287C29A}"/>
                </a:ext>
              </a:extLst>
            </p:cNvPr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8" name="Google Shape;900;p37">
              <a:extLst>
                <a:ext uri="{FF2B5EF4-FFF2-40B4-BE49-F238E27FC236}">
                  <a16:creationId xmlns:a16="http://schemas.microsoft.com/office/drawing/2014/main" id="{8766FAA0-FE4C-AC43-D7CD-DF2F52E991CE}"/>
                </a:ext>
              </a:extLst>
            </p:cNvPr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9" name="Google Shape;901;p37">
            <a:extLst>
              <a:ext uri="{FF2B5EF4-FFF2-40B4-BE49-F238E27FC236}">
                <a16:creationId xmlns:a16="http://schemas.microsoft.com/office/drawing/2014/main" id="{808BBCEB-4F8F-5E2B-8B5F-C8DB3CAAED03}"/>
              </a:ext>
            </a:extLst>
          </p:cNvPr>
          <p:cNvGrpSpPr/>
          <p:nvPr/>
        </p:nvGrpSpPr>
        <p:grpSpPr>
          <a:xfrm>
            <a:off x="5552735" y="3254080"/>
            <a:ext cx="194640" cy="308587"/>
            <a:chOff x="6718575" y="2318625"/>
            <a:chExt cx="256950" cy="407375"/>
          </a:xfrm>
        </p:grpSpPr>
        <p:sp>
          <p:nvSpPr>
            <p:cNvPr id="370" name="Google Shape;902;p37">
              <a:extLst>
                <a:ext uri="{FF2B5EF4-FFF2-40B4-BE49-F238E27FC236}">
                  <a16:creationId xmlns:a16="http://schemas.microsoft.com/office/drawing/2014/main" id="{95BC0733-A7B2-B517-0DE8-7F215BD2A1D4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1" name="Google Shape;903;p37">
              <a:extLst>
                <a:ext uri="{FF2B5EF4-FFF2-40B4-BE49-F238E27FC236}">
                  <a16:creationId xmlns:a16="http://schemas.microsoft.com/office/drawing/2014/main" id="{92DC9C2A-0E25-DC6F-5CC7-D7A2F9CB44E1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2" name="Google Shape;904;p37">
              <a:extLst>
                <a:ext uri="{FF2B5EF4-FFF2-40B4-BE49-F238E27FC236}">
                  <a16:creationId xmlns:a16="http://schemas.microsoft.com/office/drawing/2014/main" id="{266B0212-18F0-CFC4-DA3E-61597A52F985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3" name="Google Shape;905;p37">
              <a:extLst>
                <a:ext uri="{FF2B5EF4-FFF2-40B4-BE49-F238E27FC236}">
                  <a16:creationId xmlns:a16="http://schemas.microsoft.com/office/drawing/2014/main" id="{8B8057DA-2895-28FA-5C2D-A28F55F256CE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4" name="Google Shape;906;p37">
              <a:extLst>
                <a:ext uri="{FF2B5EF4-FFF2-40B4-BE49-F238E27FC236}">
                  <a16:creationId xmlns:a16="http://schemas.microsoft.com/office/drawing/2014/main" id="{F5AC5084-7AA0-A408-9185-6A03F17AFFD0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5" name="Google Shape;907;p37">
              <a:extLst>
                <a:ext uri="{FF2B5EF4-FFF2-40B4-BE49-F238E27FC236}">
                  <a16:creationId xmlns:a16="http://schemas.microsoft.com/office/drawing/2014/main" id="{D84C0C97-74C9-4BA5-C67C-7D03240E7AE3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6" name="Google Shape;908;p37">
              <a:extLst>
                <a:ext uri="{FF2B5EF4-FFF2-40B4-BE49-F238E27FC236}">
                  <a16:creationId xmlns:a16="http://schemas.microsoft.com/office/drawing/2014/main" id="{052A3E5D-2BB0-441E-0B3E-9A9369438CF9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7" name="Google Shape;909;p37">
              <a:extLst>
                <a:ext uri="{FF2B5EF4-FFF2-40B4-BE49-F238E27FC236}">
                  <a16:creationId xmlns:a16="http://schemas.microsoft.com/office/drawing/2014/main" id="{E6A662DA-D23A-CE04-C872-D4C12850E5D9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78" name="Google Shape;910;p37">
            <a:extLst>
              <a:ext uri="{FF2B5EF4-FFF2-40B4-BE49-F238E27FC236}">
                <a16:creationId xmlns:a16="http://schemas.microsoft.com/office/drawing/2014/main" id="{3EE03A59-C54D-7C9C-AED6-7D9ED9ADE6C5}"/>
              </a:ext>
            </a:extLst>
          </p:cNvPr>
          <p:cNvGrpSpPr/>
          <p:nvPr/>
        </p:nvGrpSpPr>
        <p:grpSpPr>
          <a:xfrm>
            <a:off x="2940363" y="3819080"/>
            <a:ext cx="327486" cy="199279"/>
            <a:chOff x="3269900" y="3064500"/>
            <a:chExt cx="432325" cy="263075"/>
          </a:xfrm>
        </p:grpSpPr>
        <p:sp>
          <p:nvSpPr>
            <p:cNvPr id="379" name="Google Shape;911;p37">
              <a:extLst>
                <a:ext uri="{FF2B5EF4-FFF2-40B4-BE49-F238E27FC236}">
                  <a16:creationId xmlns:a16="http://schemas.microsoft.com/office/drawing/2014/main" id="{E9CE7D05-BC5E-A67A-F1F4-A28215CC6606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0" name="Google Shape;912;p37">
              <a:extLst>
                <a:ext uri="{FF2B5EF4-FFF2-40B4-BE49-F238E27FC236}">
                  <a16:creationId xmlns:a16="http://schemas.microsoft.com/office/drawing/2014/main" id="{C9E613F7-E56F-F58D-310B-8B07152C1A26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1" name="Google Shape;913;p37">
              <a:extLst>
                <a:ext uri="{FF2B5EF4-FFF2-40B4-BE49-F238E27FC236}">
                  <a16:creationId xmlns:a16="http://schemas.microsoft.com/office/drawing/2014/main" id="{9491D116-7B24-AF33-30B4-DE870B8E372D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2" name="Google Shape;914;p37">
            <a:extLst>
              <a:ext uri="{FF2B5EF4-FFF2-40B4-BE49-F238E27FC236}">
                <a16:creationId xmlns:a16="http://schemas.microsoft.com/office/drawing/2014/main" id="{952E18CA-7060-2D83-CC0B-02148431C2E0}"/>
              </a:ext>
            </a:extLst>
          </p:cNvPr>
          <p:cNvGrpSpPr/>
          <p:nvPr/>
        </p:nvGrpSpPr>
        <p:grpSpPr>
          <a:xfrm>
            <a:off x="5530578" y="3758196"/>
            <a:ext cx="238934" cy="335800"/>
            <a:chOff x="6689325" y="2984125"/>
            <a:chExt cx="315425" cy="443300"/>
          </a:xfrm>
        </p:grpSpPr>
        <p:sp>
          <p:nvSpPr>
            <p:cNvPr id="383" name="Google Shape;915;p37">
              <a:extLst>
                <a:ext uri="{FF2B5EF4-FFF2-40B4-BE49-F238E27FC236}">
                  <a16:creationId xmlns:a16="http://schemas.microsoft.com/office/drawing/2014/main" id="{8E0B331E-CAE1-FC51-0104-4DFA89AE65C3}"/>
                </a:ext>
              </a:extLst>
            </p:cNvPr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l" t="t" r="r" b="b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4" name="Google Shape;916;p37">
              <a:extLst>
                <a:ext uri="{FF2B5EF4-FFF2-40B4-BE49-F238E27FC236}">
                  <a16:creationId xmlns:a16="http://schemas.microsoft.com/office/drawing/2014/main" id="{8640ED63-EE2A-B0EE-54D0-04BF4280D154}"/>
                </a:ext>
              </a:extLst>
            </p:cNvPr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l" t="t" r="r" b="b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5" name="Google Shape;917;p37">
              <a:extLst>
                <a:ext uri="{FF2B5EF4-FFF2-40B4-BE49-F238E27FC236}">
                  <a16:creationId xmlns:a16="http://schemas.microsoft.com/office/drawing/2014/main" id="{0D4D5DCC-1A79-841A-ECCA-CFE53A98EF63}"/>
                </a:ext>
              </a:extLst>
            </p:cNvPr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6" name="Google Shape;918;p37">
              <a:extLst>
                <a:ext uri="{FF2B5EF4-FFF2-40B4-BE49-F238E27FC236}">
                  <a16:creationId xmlns:a16="http://schemas.microsoft.com/office/drawing/2014/main" id="{453C79E7-F725-A5A1-A606-D58031696CC4}"/>
                </a:ext>
              </a:extLst>
            </p:cNvPr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7" name="Google Shape;919;p37">
              <a:extLst>
                <a:ext uri="{FF2B5EF4-FFF2-40B4-BE49-F238E27FC236}">
                  <a16:creationId xmlns:a16="http://schemas.microsoft.com/office/drawing/2014/main" id="{6C3C19AE-1835-3ED4-EB23-AF8FCC2C6081}"/>
                </a:ext>
              </a:extLst>
            </p:cNvPr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8" name="Google Shape;920;p37">
            <a:extLst>
              <a:ext uri="{FF2B5EF4-FFF2-40B4-BE49-F238E27FC236}">
                <a16:creationId xmlns:a16="http://schemas.microsoft.com/office/drawing/2014/main" id="{15E70DE5-01CC-5EDE-483E-B6CAC1FAB1DE}"/>
              </a:ext>
            </a:extLst>
          </p:cNvPr>
          <p:cNvGrpSpPr/>
          <p:nvPr/>
        </p:nvGrpSpPr>
        <p:grpSpPr>
          <a:xfrm>
            <a:off x="1969495" y="4744764"/>
            <a:ext cx="231094" cy="373599"/>
            <a:chOff x="1988225" y="4286525"/>
            <a:chExt cx="305075" cy="493200"/>
          </a:xfrm>
        </p:grpSpPr>
        <p:sp>
          <p:nvSpPr>
            <p:cNvPr id="389" name="Google Shape;921;p37">
              <a:extLst>
                <a:ext uri="{FF2B5EF4-FFF2-40B4-BE49-F238E27FC236}">
                  <a16:creationId xmlns:a16="http://schemas.microsoft.com/office/drawing/2014/main" id="{CAB4FFCB-61F8-2995-5B6C-894AFBC7F344}"/>
                </a:ext>
              </a:extLst>
            </p:cNvPr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0" name="Google Shape;922;p37">
              <a:extLst>
                <a:ext uri="{FF2B5EF4-FFF2-40B4-BE49-F238E27FC236}">
                  <a16:creationId xmlns:a16="http://schemas.microsoft.com/office/drawing/2014/main" id="{CDF6CC5D-B8E9-B5B7-AF92-38E25D5B6A8E}"/>
                </a:ext>
              </a:extLst>
            </p:cNvPr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1" name="Google Shape;923;p37">
              <a:extLst>
                <a:ext uri="{FF2B5EF4-FFF2-40B4-BE49-F238E27FC236}">
                  <a16:creationId xmlns:a16="http://schemas.microsoft.com/office/drawing/2014/main" id="{EA53B7B3-39FC-F9D2-3DF3-AD74BF66FCA1}"/>
                </a:ext>
              </a:extLst>
            </p:cNvPr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2" name="Google Shape;924;p37">
              <a:extLst>
                <a:ext uri="{FF2B5EF4-FFF2-40B4-BE49-F238E27FC236}">
                  <a16:creationId xmlns:a16="http://schemas.microsoft.com/office/drawing/2014/main" id="{3FDB9C7C-8E23-20D1-E760-D9C66B2DD420}"/>
                </a:ext>
              </a:extLst>
            </p:cNvPr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3" name="Google Shape;925;p37">
              <a:extLst>
                <a:ext uri="{FF2B5EF4-FFF2-40B4-BE49-F238E27FC236}">
                  <a16:creationId xmlns:a16="http://schemas.microsoft.com/office/drawing/2014/main" id="{52B20BF7-BFBB-C9B2-D2BD-17DE4265D804}"/>
                </a:ext>
              </a:extLst>
            </p:cNvPr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4" name="Google Shape;926;p37">
              <a:extLst>
                <a:ext uri="{FF2B5EF4-FFF2-40B4-BE49-F238E27FC236}">
                  <a16:creationId xmlns:a16="http://schemas.microsoft.com/office/drawing/2014/main" id="{B4592A0D-799C-E9DE-78AA-58E06814DC0D}"/>
                </a:ext>
              </a:extLst>
            </p:cNvPr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5" name="Google Shape;927;p37">
              <a:extLst>
                <a:ext uri="{FF2B5EF4-FFF2-40B4-BE49-F238E27FC236}">
                  <a16:creationId xmlns:a16="http://schemas.microsoft.com/office/drawing/2014/main" id="{60565E83-E8D2-3B93-A303-A7B6636BB452}"/>
                </a:ext>
              </a:extLst>
            </p:cNvPr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96" name="Google Shape;928;p37">
            <a:extLst>
              <a:ext uri="{FF2B5EF4-FFF2-40B4-BE49-F238E27FC236}">
                <a16:creationId xmlns:a16="http://schemas.microsoft.com/office/drawing/2014/main" id="{EEB450C1-0595-0ED8-4BB2-E0A1B3575380}"/>
              </a:ext>
            </a:extLst>
          </p:cNvPr>
          <p:cNvGrpSpPr/>
          <p:nvPr/>
        </p:nvGrpSpPr>
        <p:grpSpPr>
          <a:xfrm>
            <a:off x="2459768" y="4771049"/>
            <a:ext cx="279063" cy="353317"/>
            <a:chOff x="2635450" y="4321225"/>
            <a:chExt cx="368400" cy="466425"/>
          </a:xfrm>
        </p:grpSpPr>
        <p:sp>
          <p:nvSpPr>
            <p:cNvPr id="397" name="Google Shape;929;p37">
              <a:extLst>
                <a:ext uri="{FF2B5EF4-FFF2-40B4-BE49-F238E27FC236}">
                  <a16:creationId xmlns:a16="http://schemas.microsoft.com/office/drawing/2014/main" id="{BDD0200F-4A0E-0947-A14B-5B900B59D27D}"/>
                </a:ext>
              </a:extLst>
            </p:cNvPr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l" t="t" r="r" b="b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8" name="Google Shape;930;p37">
              <a:extLst>
                <a:ext uri="{FF2B5EF4-FFF2-40B4-BE49-F238E27FC236}">
                  <a16:creationId xmlns:a16="http://schemas.microsoft.com/office/drawing/2014/main" id="{DD505F45-0C38-7705-C1D1-8BA3004FAFC5}"/>
                </a:ext>
              </a:extLst>
            </p:cNvPr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l" t="t" r="r" b="b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9" name="Google Shape;931;p37">
              <a:extLst>
                <a:ext uri="{FF2B5EF4-FFF2-40B4-BE49-F238E27FC236}">
                  <a16:creationId xmlns:a16="http://schemas.microsoft.com/office/drawing/2014/main" id="{CD985D52-886A-C87D-9093-156C5BDBC337}"/>
                </a:ext>
              </a:extLst>
            </p:cNvPr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l" t="t" r="r" b="b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0" name="Google Shape;932;p37">
              <a:extLst>
                <a:ext uri="{FF2B5EF4-FFF2-40B4-BE49-F238E27FC236}">
                  <a16:creationId xmlns:a16="http://schemas.microsoft.com/office/drawing/2014/main" id="{8C5CF33E-FCC8-BBCA-CA99-E559F5E530B0}"/>
                </a:ext>
              </a:extLst>
            </p:cNvPr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1" name="Google Shape;933;p37">
              <a:extLst>
                <a:ext uri="{FF2B5EF4-FFF2-40B4-BE49-F238E27FC236}">
                  <a16:creationId xmlns:a16="http://schemas.microsoft.com/office/drawing/2014/main" id="{0DBDBBEF-74E3-1975-7469-6032D4D3E966}"/>
                </a:ext>
              </a:extLst>
            </p:cNvPr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2" name="Google Shape;934;p37">
              <a:extLst>
                <a:ext uri="{FF2B5EF4-FFF2-40B4-BE49-F238E27FC236}">
                  <a16:creationId xmlns:a16="http://schemas.microsoft.com/office/drawing/2014/main" id="{0FF82FB5-0685-10EC-0D45-DF848480D674}"/>
                </a:ext>
              </a:extLst>
            </p:cNvPr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03" name="Google Shape;935;p37">
            <a:extLst>
              <a:ext uri="{FF2B5EF4-FFF2-40B4-BE49-F238E27FC236}">
                <a16:creationId xmlns:a16="http://schemas.microsoft.com/office/drawing/2014/main" id="{E5FD9EBB-685A-277B-5252-4F7D244A1E0E}"/>
              </a:ext>
            </a:extLst>
          </p:cNvPr>
          <p:cNvGrpSpPr/>
          <p:nvPr/>
        </p:nvGrpSpPr>
        <p:grpSpPr>
          <a:xfrm>
            <a:off x="5495543" y="4762281"/>
            <a:ext cx="309022" cy="345931"/>
            <a:chOff x="6643075" y="4309650"/>
            <a:chExt cx="407950" cy="456675"/>
          </a:xfrm>
        </p:grpSpPr>
        <p:sp>
          <p:nvSpPr>
            <p:cNvPr id="404" name="Google Shape;936;p37">
              <a:extLst>
                <a:ext uri="{FF2B5EF4-FFF2-40B4-BE49-F238E27FC236}">
                  <a16:creationId xmlns:a16="http://schemas.microsoft.com/office/drawing/2014/main" id="{ABA16A20-924D-4367-A775-FEE9211E6E11}"/>
                </a:ext>
              </a:extLst>
            </p:cNvPr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5" name="Google Shape;937;p37">
              <a:extLst>
                <a:ext uri="{FF2B5EF4-FFF2-40B4-BE49-F238E27FC236}">
                  <a16:creationId xmlns:a16="http://schemas.microsoft.com/office/drawing/2014/main" id="{970C9662-7A6B-D092-C78B-15C7BD5AC71D}"/>
                </a:ext>
              </a:extLst>
            </p:cNvPr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6" name="Google Shape;938;p37">
              <a:extLst>
                <a:ext uri="{FF2B5EF4-FFF2-40B4-BE49-F238E27FC236}">
                  <a16:creationId xmlns:a16="http://schemas.microsoft.com/office/drawing/2014/main" id="{E62A1E85-EEE4-0B5F-D3D1-C1A3A425FEDB}"/>
                </a:ext>
              </a:extLst>
            </p:cNvPr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7" name="Google Shape;939;p37">
              <a:extLst>
                <a:ext uri="{FF2B5EF4-FFF2-40B4-BE49-F238E27FC236}">
                  <a16:creationId xmlns:a16="http://schemas.microsoft.com/office/drawing/2014/main" id="{64EF9F0C-17F9-A5D7-49FA-6DD75672A6A1}"/>
                </a:ext>
              </a:extLst>
            </p:cNvPr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l" t="t" r="r" b="b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8" name="Google Shape;940;p37">
              <a:extLst>
                <a:ext uri="{FF2B5EF4-FFF2-40B4-BE49-F238E27FC236}">
                  <a16:creationId xmlns:a16="http://schemas.microsoft.com/office/drawing/2014/main" id="{9BDDF00B-F498-0AD1-ACAC-1499E6E1CB8B}"/>
                </a:ext>
              </a:extLst>
            </p:cNvPr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l" t="t" r="r" b="b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9" name="Google Shape;941;p37">
              <a:extLst>
                <a:ext uri="{FF2B5EF4-FFF2-40B4-BE49-F238E27FC236}">
                  <a16:creationId xmlns:a16="http://schemas.microsoft.com/office/drawing/2014/main" id="{F02C07D6-F313-7F6D-4288-8B76CD9598C7}"/>
                </a:ext>
              </a:extLst>
            </p:cNvPr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l" t="t" r="r" b="b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0" name="Google Shape;942;p37">
              <a:extLst>
                <a:ext uri="{FF2B5EF4-FFF2-40B4-BE49-F238E27FC236}">
                  <a16:creationId xmlns:a16="http://schemas.microsoft.com/office/drawing/2014/main" id="{0F43F740-5437-A493-B9ED-6E4ADD27F384}"/>
                </a:ext>
              </a:extLst>
            </p:cNvPr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l" t="t" r="r" b="b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1" name="Google Shape;943;p37">
              <a:extLst>
                <a:ext uri="{FF2B5EF4-FFF2-40B4-BE49-F238E27FC236}">
                  <a16:creationId xmlns:a16="http://schemas.microsoft.com/office/drawing/2014/main" id="{580B4E75-01D9-2424-D5A6-BC3157C7B314}"/>
                </a:ext>
              </a:extLst>
            </p:cNvPr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l" t="t" r="r" b="b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2" name="Google Shape;944;p37">
              <a:extLst>
                <a:ext uri="{FF2B5EF4-FFF2-40B4-BE49-F238E27FC236}">
                  <a16:creationId xmlns:a16="http://schemas.microsoft.com/office/drawing/2014/main" id="{1951727C-C2F1-A209-FC83-1330DE4E612F}"/>
                </a:ext>
              </a:extLst>
            </p:cNvPr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l" t="t" r="r" b="b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13" name="Google Shape;945;p37">
            <a:extLst>
              <a:ext uri="{FF2B5EF4-FFF2-40B4-BE49-F238E27FC236}">
                <a16:creationId xmlns:a16="http://schemas.microsoft.com/office/drawing/2014/main" id="{AD9B2CA1-E48F-1AD9-9799-D3D065846CC1}"/>
              </a:ext>
            </a:extLst>
          </p:cNvPr>
          <p:cNvGrpSpPr/>
          <p:nvPr/>
        </p:nvGrpSpPr>
        <p:grpSpPr>
          <a:xfrm>
            <a:off x="4427809" y="5250717"/>
            <a:ext cx="407743" cy="391135"/>
            <a:chOff x="5233525" y="4954450"/>
            <a:chExt cx="538275" cy="516350"/>
          </a:xfrm>
        </p:grpSpPr>
        <p:sp>
          <p:nvSpPr>
            <p:cNvPr id="414" name="Google Shape;946;p37">
              <a:extLst>
                <a:ext uri="{FF2B5EF4-FFF2-40B4-BE49-F238E27FC236}">
                  <a16:creationId xmlns:a16="http://schemas.microsoft.com/office/drawing/2014/main" id="{197AF8AF-98AE-EB78-13B4-87F8D1B0DBDD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5" name="Google Shape;947;p37">
              <a:extLst>
                <a:ext uri="{FF2B5EF4-FFF2-40B4-BE49-F238E27FC236}">
                  <a16:creationId xmlns:a16="http://schemas.microsoft.com/office/drawing/2014/main" id="{CE7944D1-3C2B-3896-CCD9-B355A2F0F053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6" name="Google Shape;948;p37">
              <a:extLst>
                <a:ext uri="{FF2B5EF4-FFF2-40B4-BE49-F238E27FC236}">
                  <a16:creationId xmlns:a16="http://schemas.microsoft.com/office/drawing/2014/main" id="{1500A50C-FB35-7323-0042-4238F772690B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7" name="Google Shape;949;p37">
              <a:extLst>
                <a:ext uri="{FF2B5EF4-FFF2-40B4-BE49-F238E27FC236}">
                  <a16:creationId xmlns:a16="http://schemas.microsoft.com/office/drawing/2014/main" id="{692606AB-5562-811D-FD91-42AF5BD719B9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8" name="Google Shape;950;p37">
              <a:extLst>
                <a:ext uri="{FF2B5EF4-FFF2-40B4-BE49-F238E27FC236}">
                  <a16:creationId xmlns:a16="http://schemas.microsoft.com/office/drawing/2014/main" id="{482CCB12-3020-9DBF-1F73-9EC779C04789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9" name="Google Shape;951;p37">
              <a:extLst>
                <a:ext uri="{FF2B5EF4-FFF2-40B4-BE49-F238E27FC236}">
                  <a16:creationId xmlns:a16="http://schemas.microsoft.com/office/drawing/2014/main" id="{79C7519A-28B7-A57E-B992-2C2DEA148D31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0" name="Google Shape;952;p37">
              <a:extLst>
                <a:ext uri="{FF2B5EF4-FFF2-40B4-BE49-F238E27FC236}">
                  <a16:creationId xmlns:a16="http://schemas.microsoft.com/office/drawing/2014/main" id="{780F1733-B0CE-D186-BCCB-63B5E07E5FAE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1" name="Google Shape;953;p37">
              <a:extLst>
                <a:ext uri="{FF2B5EF4-FFF2-40B4-BE49-F238E27FC236}">
                  <a16:creationId xmlns:a16="http://schemas.microsoft.com/office/drawing/2014/main" id="{8EB0F39E-60B4-F726-CB72-502B0F7B1668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2" name="Google Shape;954;p37">
              <a:extLst>
                <a:ext uri="{FF2B5EF4-FFF2-40B4-BE49-F238E27FC236}">
                  <a16:creationId xmlns:a16="http://schemas.microsoft.com/office/drawing/2014/main" id="{39E0618B-82E9-C269-C82C-918A859BA51A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3" name="Google Shape;955;p37">
              <a:extLst>
                <a:ext uri="{FF2B5EF4-FFF2-40B4-BE49-F238E27FC236}">
                  <a16:creationId xmlns:a16="http://schemas.microsoft.com/office/drawing/2014/main" id="{E43169B8-CFCD-553F-31C5-BDFEC5D47171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4" name="Google Shape;956;p37">
              <a:extLst>
                <a:ext uri="{FF2B5EF4-FFF2-40B4-BE49-F238E27FC236}">
                  <a16:creationId xmlns:a16="http://schemas.microsoft.com/office/drawing/2014/main" id="{1DDC155C-0692-15F4-2542-F7E3E1123E7A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25" name="Google Shape;957;p37">
            <a:extLst>
              <a:ext uri="{FF2B5EF4-FFF2-40B4-BE49-F238E27FC236}">
                <a16:creationId xmlns:a16="http://schemas.microsoft.com/office/drawing/2014/main" id="{0D63CF9E-4D44-17F0-6913-FA340EE074BE}"/>
              </a:ext>
            </a:extLst>
          </p:cNvPr>
          <p:cNvGrpSpPr/>
          <p:nvPr/>
        </p:nvGrpSpPr>
        <p:grpSpPr>
          <a:xfrm>
            <a:off x="3914925" y="5257629"/>
            <a:ext cx="415129" cy="377311"/>
            <a:chOff x="4556450" y="4963575"/>
            <a:chExt cx="548025" cy="498100"/>
          </a:xfrm>
        </p:grpSpPr>
        <p:sp>
          <p:nvSpPr>
            <p:cNvPr id="426" name="Google Shape;958;p37">
              <a:extLst>
                <a:ext uri="{FF2B5EF4-FFF2-40B4-BE49-F238E27FC236}">
                  <a16:creationId xmlns:a16="http://schemas.microsoft.com/office/drawing/2014/main" id="{C420D461-6CD4-DFC8-FD0A-1BFB967D4B96}"/>
                </a:ext>
              </a:extLst>
            </p:cNvPr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l" t="t" r="r" b="b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7" name="Google Shape;959;p37">
              <a:extLst>
                <a:ext uri="{FF2B5EF4-FFF2-40B4-BE49-F238E27FC236}">
                  <a16:creationId xmlns:a16="http://schemas.microsoft.com/office/drawing/2014/main" id="{6677B503-6913-93B9-643B-718036B8B830}"/>
                </a:ext>
              </a:extLst>
            </p:cNvPr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l" t="t" r="r" b="b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8" name="Google Shape;960;p37">
              <a:extLst>
                <a:ext uri="{FF2B5EF4-FFF2-40B4-BE49-F238E27FC236}">
                  <a16:creationId xmlns:a16="http://schemas.microsoft.com/office/drawing/2014/main" id="{E4B037A0-CE3C-35F4-BBA3-E668C812165B}"/>
                </a:ext>
              </a:extLst>
            </p:cNvPr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9" name="Google Shape;961;p37">
              <a:extLst>
                <a:ext uri="{FF2B5EF4-FFF2-40B4-BE49-F238E27FC236}">
                  <a16:creationId xmlns:a16="http://schemas.microsoft.com/office/drawing/2014/main" id="{A5D8F648-5C73-8708-9C3F-1529412663B1}"/>
                </a:ext>
              </a:extLst>
            </p:cNvPr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0" name="Google Shape;962;p37">
              <a:extLst>
                <a:ext uri="{FF2B5EF4-FFF2-40B4-BE49-F238E27FC236}">
                  <a16:creationId xmlns:a16="http://schemas.microsoft.com/office/drawing/2014/main" id="{0F84C830-7A1E-BB2A-B7AD-6F88C71169C5}"/>
                </a:ext>
              </a:extLst>
            </p:cNvPr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l" t="t" r="r" b="b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31" name="Google Shape;963;p37">
            <a:extLst>
              <a:ext uri="{FF2B5EF4-FFF2-40B4-BE49-F238E27FC236}">
                <a16:creationId xmlns:a16="http://schemas.microsoft.com/office/drawing/2014/main" id="{A0B268D3-B6B2-D593-1A72-50873D690869}"/>
              </a:ext>
            </a:extLst>
          </p:cNvPr>
          <p:cNvGrpSpPr/>
          <p:nvPr/>
        </p:nvGrpSpPr>
        <p:grpSpPr>
          <a:xfrm>
            <a:off x="866253" y="5339269"/>
            <a:ext cx="401286" cy="221872"/>
            <a:chOff x="531800" y="5071350"/>
            <a:chExt cx="529750" cy="292900"/>
          </a:xfrm>
        </p:grpSpPr>
        <p:sp>
          <p:nvSpPr>
            <p:cNvPr id="432" name="Google Shape;964;p37">
              <a:extLst>
                <a:ext uri="{FF2B5EF4-FFF2-40B4-BE49-F238E27FC236}">
                  <a16:creationId xmlns:a16="http://schemas.microsoft.com/office/drawing/2014/main" id="{FE63CC15-9557-0F7E-1132-2A89332FA2DC}"/>
                </a:ext>
              </a:extLst>
            </p:cNvPr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3" name="Google Shape;965;p37">
              <a:extLst>
                <a:ext uri="{FF2B5EF4-FFF2-40B4-BE49-F238E27FC236}">
                  <a16:creationId xmlns:a16="http://schemas.microsoft.com/office/drawing/2014/main" id="{AB14408E-E96A-54BA-E5B9-B360EBC0D13E}"/>
                </a:ext>
              </a:extLst>
            </p:cNvPr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4" name="Google Shape;966;p37">
              <a:extLst>
                <a:ext uri="{FF2B5EF4-FFF2-40B4-BE49-F238E27FC236}">
                  <a16:creationId xmlns:a16="http://schemas.microsoft.com/office/drawing/2014/main" id="{CEBAEC2F-C420-BD78-AE0D-6FDDC08986C1}"/>
                </a:ext>
              </a:extLst>
            </p:cNvPr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5" name="Google Shape;967;p37">
              <a:extLst>
                <a:ext uri="{FF2B5EF4-FFF2-40B4-BE49-F238E27FC236}">
                  <a16:creationId xmlns:a16="http://schemas.microsoft.com/office/drawing/2014/main" id="{04624046-E2A3-BB78-7657-6BB12EE3F649}"/>
                </a:ext>
              </a:extLst>
            </p:cNvPr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6" name="Google Shape;968;p37">
              <a:extLst>
                <a:ext uri="{FF2B5EF4-FFF2-40B4-BE49-F238E27FC236}">
                  <a16:creationId xmlns:a16="http://schemas.microsoft.com/office/drawing/2014/main" id="{9A02FA0A-00E6-BD41-F396-BC810514147A}"/>
                </a:ext>
              </a:extLst>
            </p:cNvPr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7" name="Google Shape;969;p37">
              <a:extLst>
                <a:ext uri="{FF2B5EF4-FFF2-40B4-BE49-F238E27FC236}">
                  <a16:creationId xmlns:a16="http://schemas.microsoft.com/office/drawing/2014/main" id="{90E2A2D8-B5C1-0A7A-E8B3-F276A321DB5E}"/>
                </a:ext>
              </a:extLst>
            </p:cNvPr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8" name="Google Shape;970;p37">
              <a:extLst>
                <a:ext uri="{FF2B5EF4-FFF2-40B4-BE49-F238E27FC236}">
                  <a16:creationId xmlns:a16="http://schemas.microsoft.com/office/drawing/2014/main" id="{507B5BC7-F9EA-6666-7B26-20144D6E2107}"/>
                </a:ext>
              </a:extLst>
            </p:cNvPr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pic>
        <p:nvPicPr>
          <p:cNvPr id="439" name="Gráfico 438" descr="Alvo">
            <a:extLst>
              <a:ext uri="{FF2B5EF4-FFF2-40B4-BE49-F238E27FC236}">
                <a16:creationId xmlns:a16="http://schemas.microsoft.com/office/drawing/2014/main" id="{FCE25A2C-A7BD-66FC-2BEE-C99DD9F01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8690" y="5250717"/>
            <a:ext cx="506929" cy="506929"/>
          </a:xfrm>
          <a:prstGeom prst="rect">
            <a:avLst/>
          </a:prstGeom>
        </p:spPr>
      </p:pic>
      <p:pic>
        <p:nvPicPr>
          <p:cNvPr id="440" name="Gráfico 439" descr="Ponto de interrogação">
            <a:extLst>
              <a:ext uri="{FF2B5EF4-FFF2-40B4-BE49-F238E27FC236}">
                <a16:creationId xmlns:a16="http://schemas.microsoft.com/office/drawing/2014/main" id="{95EB4F14-6005-64FA-0886-7A7658D49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8004" y="5017968"/>
            <a:ext cx="604057" cy="604057"/>
          </a:xfrm>
          <a:prstGeom prst="rect">
            <a:avLst/>
          </a:prstGeom>
        </p:spPr>
      </p:pic>
      <p:pic>
        <p:nvPicPr>
          <p:cNvPr id="441" name="Gráfico 440" descr="Risco biológico">
            <a:extLst>
              <a:ext uri="{FF2B5EF4-FFF2-40B4-BE49-F238E27FC236}">
                <a16:creationId xmlns:a16="http://schemas.microsoft.com/office/drawing/2014/main" id="{0A02B53D-C637-0A22-6092-63884E8238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98808" y="3090513"/>
            <a:ext cx="788068" cy="788068"/>
          </a:xfrm>
          <a:prstGeom prst="rect">
            <a:avLst/>
          </a:prstGeom>
        </p:spPr>
      </p:pic>
      <p:pic>
        <p:nvPicPr>
          <p:cNvPr id="442" name="Gráfico 441" descr="Debate em grupo">
            <a:extLst>
              <a:ext uri="{FF2B5EF4-FFF2-40B4-BE49-F238E27FC236}">
                <a16:creationId xmlns:a16="http://schemas.microsoft.com/office/drawing/2014/main" id="{42B3E554-A579-D052-EE19-F2CA243FD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5354" y="2971511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/>
              <a:t>DV – Decisão de Disponibilização do Projeto</a:t>
            </a:r>
          </a:p>
        </p:txBody>
      </p:sp>
      <p:sp>
        <p:nvSpPr>
          <p:cNvPr id="2" name="Rectangle 1066">
            <a:extLst>
              <a:ext uri="{FF2B5EF4-FFF2-40B4-BE49-F238E27FC236}">
                <a16:creationId xmlns:a16="http://schemas.microsoft.com/office/drawing/2014/main" id="{1F6EB590-12AE-C224-F424-2103FAA7F6C5}"/>
              </a:ext>
            </a:extLst>
          </p:cNvPr>
          <p:cNvSpPr txBox="1">
            <a:spLocks noChangeArrowheads="1"/>
          </p:cNvSpPr>
          <p:nvPr/>
        </p:nvSpPr>
        <p:spPr>
          <a:xfrm>
            <a:off x="1688111" y="2665799"/>
            <a:ext cx="4191000" cy="3551769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/>
            <a:r>
              <a:rPr lang="pt-BR" sz="1400" dirty="0">
                <a:solidFill>
                  <a:schemeClr val="bg2">
                    <a:lumMod val="10000"/>
                  </a:schemeClr>
                </a:solidFill>
              </a:rPr>
              <a:t>Objetivos de negócio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Escopo e limitações</a:t>
            </a:r>
          </a:p>
          <a:p>
            <a:pPr marL="381000" indent="-381000"/>
            <a:r>
              <a:rPr lang="pt-BR" sz="1400" dirty="0">
                <a:solidFill>
                  <a:schemeClr val="bg2">
                    <a:lumMod val="10000"/>
                  </a:schemeClr>
                </a:solidFill>
              </a:rPr>
              <a:t>Solução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Resultados da disponibilização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migração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transição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dos treinamentos dos usuários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Estrutura de suporte e manutenção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Tratamento de defeitos residuais</a:t>
            </a:r>
          </a:p>
          <a:p>
            <a:pPr marL="381000" indent="-381000"/>
            <a:r>
              <a:rPr lang="pt-BR" sz="1400" dirty="0">
                <a:solidFill>
                  <a:schemeClr val="bg2">
                    <a:lumMod val="10000"/>
                  </a:schemeClr>
                </a:solidFill>
              </a:rPr>
              <a:t>Gestão de projetos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Cronograma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Orçamento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Lista de riscos 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Definir o Gestor do Sistema</a:t>
            </a:r>
          </a:p>
          <a:p>
            <a:pPr lvl="1">
              <a:buFont typeface="Arial" pitchFamily="34" charset="0"/>
              <a:buChar char="•"/>
            </a:pPr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Lista de interessados </a:t>
            </a:r>
          </a:p>
          <a:p>
            <a:pPr marL="381000" indent="-381000">
              <a:buFontTx/>
              <a:buAutoNum type="arabicPeriod"/>
            </a:pPr>
            <a:endParaRPr lang="pt-BR" sz="1400" dirty="0">
              <a:solidFill>
                <a:schemeClr val="bg2">
                  <a:lumMod val="10000"/>
                </a:schemeClr>
              </a:solidFill>
            </a:endParaRPr>
          </a:p>
          <a:p>
            <a:pPr marL="800100" lvl="1" indent="-342900">
              <a:buFontTx/>
              <a:buAutoNum type="arabicPeriod"/>
            </a:pPr>
            <a:endParaRPr lang="pt-BR" sz="1400" dirty="0"/>
          </a:p>
        </p:txBody>
      </p:sp>
      <p:sp>
        <p:nvSpPr>
          <p:cNvPr id="4" name="Rectangle 1067">
            <a:extLst>
              <a:ext uri="{FF2B5EF4-FFF2-40B4-BE49-F238E27FC236}">
                <a16:creationId xmlns:a16="http://schemas.microsoft.com/office/drawing/2014/main" id="{A5A4A3C3-EA32-EDC9-E55E-5498199BB594}"/>
              </a:ext>
            </a:extLst>
          </p:cNvPr>
          <p:cNvSpPr txBox="1">
            <a:spLocks noChangeArrowheads="1"/>
          </p:cNvSpPr>
          <p:nvPr/>
        </p:nvSpPr>
        <p:spPr>
          <a:xfrm>
            <a:off x="6031511" y="2665800"/>
            <a:ext cx="4191000" cy="3551768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/>
              <a:t>Aprovar a qualidade da solução desenvolvida</a:t>
            </a:r>
          </a:p>
          <a:p>
            <a:pPr lvl="1"/>
            <a:r>
              <a:rPr lang="pt-BR" sz="1100"/>
              <a:t>Cobertura das necessidades / especificação</a:t>
            </a:r>
          </a:p>
          <a:p>
            <a:pPr lvl="1"/>
            <a:r>
              <a:rPr lang="pt-BR" sz="1100"/>
              <a:t>Aderência aos padrões de qualidade e segurança</a:t>
            </a:r>
          </a:p>
          <a:p>
            <a:pPr lvl="1"/>
            <a:r>
              <a:rPr lang="pt-BR" sz="1100"/>
              <a:t>Impacto dos defeitos residuais</a:t>
            </a:r>
          </a:p>
          <a:p>
            <a:r>
              <a:rPr lang="pt-BR" sz="1200"/>
              <a:t>Aprovar a Estratégia de disponibilização</a:t>
            </a:r>
          </a:p>
          <a:p>
            <a:r>
              <a:rPr lang="pt-BR" sz="1200"/>
              <a:t>Aprovar a Estratégia de suporte e manutenção</a:t>
            </a:r>
          </a:p>
          <a:p>
            <a:r>
              <a:rPr lang="pt-BR" sz="1200"/>
              <a:t>Aprovar a Estratégia de treinamento dos usuários</a:t>
            </a:r>
          </a:p>
          <a:p>
            <a:r>
              <a:rPr lang="pt-BR" sz="1200"/>
              <a:t>Aprovar Indicação do Gestor </a:t>
            </a:r>
          </a:p>
          <a:p>
            <a:r>
              <a:rPr lang="pt-BR" sz="1200"/>
              <a:t>Confirmar que a organização está preparada para realizar a disponibilização</a:t>
            </a:r>
          </a:p>
          <a:p>
            <a:pPr lvl="1"/>
            <a:r>
              <a:rPr lang="pt-BR" sz="1100"/>
              <a:t>Ambiente</a:t>
            </a:r>
          </a:p>
          <a:p>
            <a:pPr lvl="1"/>
            <a:r>
              <a:rPr lang="pt-BR" sz="1100"/>
              <a:t>Processo de disponibilização</a:t>
            </a:r>
          </a:p>
          <a:p>
            <a:pPr lvl="1"/>
            <a:r>
              <a:rPr lang="pt-BR" sz="1100"/>
              <a:t>Equipe designada</a:t>
            </a:r>
            <a:endParaRPr lang="pt-BR" sz="1100" dirty="0"/>
          </a:p>
        </p:txBody>
      </p:sp>
      <p:sp>
        <p:nvSpPr>
          <p:cNvPr id="5" name="Rectangle 1068">
            <a:extLst>
              <a:ext uri="{FF2B5EF4-FFF2-40B4-BE49-F238E27FC236}">
                <a16:creationId xmlns:a16="http://schemas.microsoft.com/office/drawing/2014/main" id="{D026783E-E1E7-3A81-BD0E-ABF1E7AF0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111" y="2280756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</a:t>
            </a:r>
          </a:p>
        </p:txBody>
      </p:sp>
      <p:sp>
        <p:nvSpPr>
          <p:cNvPr id="6" name="Rectangle 1069">
            <a:extLst>
              <a:ext uri="{FF2B5EF4-FFF2-40B4-BE49-F238E27FC236}">
                <a16:creationId xmlns:a16="http://schemas.microsoft.com/office/drawing/2014/main" id="{0B9EFC39-B0FC-BA4F-0007-FB3B1E8C6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5087" y="2280755"/>
            <a:ext cx="4191000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sp>
        <p:nvSpPr>
          <p:cNvPr id="7" name="Rectangle 1070">
            <a:extLst>
              <a:ext uri="{FF2B5EF4-FFF2-40B4-BE49-F238E27FC236}">
                <a16:creationId xmlns:a16="http://schemas.microsoft.com/office/drawing/2014/main" id="{F48D4048-E288-4514-3428-B017827D6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687" y="1618811"/>
            <a:ext cx="8534400" cy="545156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i="1" dirty="0"/>
              <a:t>Avaliar se a solução técnica está pronta para disponibilização e se a organização está preparada para recebê-la.</a:t>
            </a:r>
          </a:p>
        </p:txBody>
      </p:sp>
      <p:sp>
        <p:nvSpPr>
          <p:cNvPr id="8" name="Rectangle 1071">
            <a:extLst>
              <a:ext uri="{FF2B5EF4-FFF2-40B4-BE49-F238E27FC236}">
                <a16:creationId xmlns:a16="http://schemas.microsoft.com/office/drawing/2014/main" id="{3F1E03E5-D095-228D-3499-0E30FD168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6111" y="1190873"/>
            <a:ext cx="1676400" cy="311150"/>
          </a:xfrm>
          <a:prstGeom prst="rect">
            <a:avLst/>
          </a:prstGeom>
          <a:solidFill>
            <a:srgbClr val="CCEC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r" eaLnBrk="0" hangingPunct="0"/>
            <a:r>
              <a:rPr lang="pt-BR" sz="1200" b="1"/>
              <a:t>Disponibilização</a:t>
            </a:r>
          </a:p>
        </p:txBody>
      </p:sp>
      <p:sp>
        <p:nvSpPr>
          <p:cNvPr id="12" name="Rectangle 1072">
            <a:extLst>
              <a:ext uri="{FF2B5EF4-FFF2-40B4-BE49-F238E27FC236}">
                <a16:creationId xmlns:a16="http://schemas.microsoft.com/office/drawing/2014/main" id="{0876D40C-8DF6-67CB-BF15-F968EC392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169" y="1190873"/>
            <a:ext cx="1439863" cy="311150"/>
          </a:xfrm>
          <a:prstGeom prst="rect">
            <a:avLst/>
          </a:prstGeom>
          <a:solidFill>
            <a:srgbClr val="33CC33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eaLnBrk="0" hangingPunct="0"/>
            <a:r>
              <a:rPr lang="pt-BR" sz="1200" b="1" dirty="0"/>
              <a:t>Validação</a:t>
            </a:r>
          </a:p>
        </p:txBody>
      </p:sp>
      <p:grpSp>
        <p:nvGrpSpPr>
          <p:cNvPr id="14" name="Google Shape;697;p37">
            <a:extLst>
              <a:ext uri="{FF2B5EF4-FFF2-40B4-BE49-F238E27FC236}">
                <a16:creationId xmlns:a16="http://schemas.microsoft.com/office/drawing/2014/main" id="{8C0401A0-E5CE-5C33-07DD-B7E56B0EA511}"/>
              </a:ext>
            </a:extLst>
          </p:cNvPr>
          <p:cNvGrpSpPr/>
          <p:nvPr/>
        </p:nvGrpSpPr>
        <p:grpSpPr>
          <a:xfrm>
            <a:off x="927463" y="463189"/>
            <a:ext cx="536110" cy="373574"/>
            <a:chOff x="5247525" y="3007275"/>
            <a:chExt cx="517575" cy="384825"/>
          </a:xfrm>
        </p:grpSpPr>
        <p:sp>
          <p:nvSpPr>
            <p:cNvPr id="15" name="Google Shape;698;p37">
              <a:extLst>
                <a:ext uri="{FF2B5EF4-FFF2-40B4-BE49-F238E27FC236}">
                  <a16:creationId xmlns:a16="http://schemas.microsoft.com/office/drawing/2014/main" id="{53674BAB-1D9F-34EE-4693-04A8263E4BC1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699;p37">
              <a:extLst>
                <a:ext uri="{FF2B5EF4-FFF2-40B4-BE49-F238E27FC236}">
                  <a16:creationId xmlns:a16="http://schemas.microsoft.com/office/drawing/2014/main" id="{6FD4210B-1B0F-88DC-5F18-964173BF530E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943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C783DB-EB7D-EB27-D5FE-F4A9DF2098F4}"/>
              </a:ext>
            </a:extLst>
          </p:cNvPr>
          <p:cNvSpPr txBox="1">
            <a:spLocks/>
          </p:cNvSpPr>
          <p:nvPr/>
        </p:nvSpPr>
        <p:spPr>
          <a:xfrm>
            <a:off x="1463514" y="392900"/>
            <a:ext cx="9948949" cy="69557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dirty="0"/>
              <a:t>Escopo e limitações</a:t>
            </a:r>
          </a:p>
        </p:txBody>
      </p:sp>
      <p:pic>
        <p:nvPicPr>
          <p:cNvPr id="10" name="Gráfico 9" descr="Alvo">
            <a:extLst>
              <a:ext uri="{FF2B5EF4-FFF2-40B4-BE49-F238E27FC236}">
                <a16:creationId xmlns:a16="http://schemas.microsoft.com/office/drawing/2014/main" id="{2706AA40-CF63-45A0-F7A6-B3D593EBF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E51E94-5955-6DC6-F651-41F42942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sz="4000" dirty="0"/>
              <a:t>Mudanças no escopo desde a última decisão</a:t>
            </a:r>
          </a:p>
        </p:txBody>
      </p:sp>
      <p:pic>
        <p:nvPicPr>
          <p:cNvPr id="4" name="Gráfico 3" descr="Alvo">
            <a:extLst>
              <a:ext uri="{FF2B5EF4-FFF2-40B4-BE49-F238E27FC236}">
                <a16:creationId xmlns:a16="http://schemas.microsoft.com/office/drawing/2014/main" id="{59F6E5EC-082B-26E6-6B8E-9253C54C5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2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2496A2-F8E3-E794-AD04-E60252B9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475" y="365126"/>
            <a:ext cx="9948949" cy="695572"/>
          </a:xfrm>
        </p:spPr>
        <p:txBody>
          <a:bodyPr/>
          <a:lstStyle/>
          <a:p>
            <a:r>
              <a:rPr lang="pt-BR" dirty="0"/>
              <a:t>Resultados da Validação</a:t>
            </a:r>
          </a:p>
        </p:txBody>
      </p:sp>
      <p:pic>
        <p:nvPicPr>
          <p:cNvPr id="6" name="Gráfico 5" descr="Lista de verificação">
            <a:extLst>
              <a:ext uri="{FF2B5EF4-FFF2-40B4-BE49-F238E27FC236}">
                <a16:creationId xmlns:a16="http://schemas.microsoft.com/office/drawing/2014/main" id="{9B3AEA1C-65B5-6C3A-F0A3-31F3CA9D1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85394"/>
            <a:ext cx="659397" cy="65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7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A2F91AAC-B6BA-FD18-7689-071A194F2DA3}"/>
              </a:ext>
            </a:extLst>
          </p:cNvPr>
          <p:cNvSpPr txBox="1">
            <a:spLocks/>
          </p:cNvSpPr>
          <p:nvPr/>
        </p:nvSpPr>
        <p:spPr>
          <a:xfrm>
            <a:off x="14524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Impactos na Infraestrutura de TI </a:t>
            </a:r>
          </a:p>
        </p:txBody>
      </p:sp>
      <p:sp>
        <p:nvSpPr>
          <p:cNvPr id="2" name="Google Shape;769;p37">
            <a:extLst>
              <a:ext uri="{FF2B5EF4-FFF2-40B4-BE49-F238E27FC236}">
                <a16:creationId xmlns:a16="http://schemas.microsoft.com/office/drawing/2014/main" id="{579EE907-86C9-C2E9-DD81-E1756F01F6AC}"/>
              </a:ext>
            </a:extLst>
          </p:cNvPr>
          <p:cNvSpPr/>
          <p:nvPr/>
        </p:nvSpPr>
        <p:spPr>
          <a:xfrm>
            <a:off x="838200" y="423456"/>
            <a:ext cx="614275" cy="471636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5663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F1DDC2-94D8-0866-EE29-2EED2479A621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Estratégia de Disponibilização</a:t>
            </a:r>
          </a:p>
        </p:txBody>
      </p:sp>
      <p:pic>
        <p:nvPicPr>
          <p:cNvPr id="6" name="Gráfico 5" descr="Debate em grupo">
            <a:extLst>
              <a:ext uri="{FF2B5EF4-FFF2-40B4-BE49-F238E27FC236}">
                <a16:creationId xmlns:a16="http://schemas.microsoft.com/office/drawing/2014/main" id="{FC9D8678-E3BB-5E07-F438-A26DC540B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748" y="185165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03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47E979-33C3-E992-C56D-1BE5209391FF}"/>
              </a:ext>
            </a:extLst>
          </p:cNvPr>
          <p:cNvSpPr txBox="1">
            <a:spLocks/>
          </p:cNvSpPr>
          <p:nvPr/>
        </p:nvSpPr>
        <p:spPr>
          <a:xfrm>
            <a:off x="14143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Estrutura de Suporte e Manutenção</a:t>
            </a:r>
          </a:p>
        </p:txBody>
      </p:sp>
      <p:pic>
        <p:nvPicPr>
          <p:cNvPr id="5" name="Gráfico 4" descr="Ferramentas">
            <a:extLst>
              <a:ext uri="{FF2B5EF4-FFF2-40B4-BE49-F238E27FC236}">
                <a16:creationId xmlns:a16="http://schemas.microsoft.com/office/drawing/2014/main" id="{533EEC8C-7CAE-F006-1472-4EF192627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8676" y="381627"/>
            <a:ext cx="662570" cy="66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8832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761DF777B33E42A402A45E7DE219DF" ma:contentTypeVersion="15" ma:contentTypeDescription="Crie um novo documento." ma:contentTypeScope="" ma:versionID="d6c6f99b0ea27b8320e6842c9cea42e5">
  <xsd:schema xmlns:xsd="http://www.w3.org/2001/XMLSchema" xmlns:xs="http://www.w3.org/2001/XMLSchema" xmlns:p="http://schemas.microsoft.com/office/2006/metadata/properties" xmlns:ns2="a660cb0f-f766-48d0-80b8-69d7f003f9ed" xmlns:ns3="5e9b2eb4-43a5-4053-adc4-47b4b125f6c5" targetNamespace="http://schemas.microsoft.com/office/2006/metadata/properties" ma:root="true" ma:fieldsID="1e8c0b876330b8450646ffc0b24e08f8" ns2:_="" ns3:_="">
    <xsd:import namespace="a660cb0f-f766-48d0-80b8-69d7f003f9ed"/>
    <xsd:import namespace="5e9b2eb4-43a5-4053-adc4-47b4b125f6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0cb0f-f766-48d0-80b8-69d7f003f9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02630f34-378a-4da1-9a9f-beef918449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b2eb4-43a5-4053-adc4-47b4b125f6c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1548391-d220-4ad8-af66-f04133ced392}" ma:internalName="TaxCatchAll" ma:showField="CatchAllData" ma:web="5e9b2eb4-43a5-4053-adc4-47b4b125f6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9b2eb4-43a5-4053-adc4-47b4b125f6c5" xsi:nil="true"/>
    <lcf76f155ced4ddcb4097134ff3c332f xmlns="a660cb0f-f766-48d0-80b8-69d7f003f9e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6E9B95-0A39-47FB-A0A7-4B217C2C2A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D7E6BB-E857-454B-87BE-02BE1340A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60cb0f-f766-48d0-80b8-69d7f003f9ed"/>
    <ds:schemaRef ds:uri="5e9b2eb4-43a5-4053-adc4-47b4b125f6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89B981-0068-4ADC-A931-B55390C4E68E}">
  <ds:schemaRefs>
    <ds:schemaRef ds:uri="http://www.w3.org/XML/1998/namespace"/>
    <ds:schemaRef ds:uri="http://schemas.microsoft.com/office/2006/documentManagement/types"/>
    <ds:schemaRef ds:uri="a660cb0f-f766-48d0-80b8-69d7f003f9ed"/>
    <ds:schemaRef ds:uri="http://schemas.microsoft.com/office/infopath/2007/PartnerControls"/>
    <ds:schemaRef ds:uri="http://schemas.openxmlformats.org/package/2006/metadata/core-properties"/>
    <ds:schemaRef ds:uri="5e9b2eb4-43a5-4053-adc4-47b4b125f6c5"/>
    <ds:schemaRef ds:uri="http://purl.org/dc/elements/1.1/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469</Words>
  <Application>Microsoft Office PowerPoint</Application>
  <PresentationFormat>Widescreen</PresentationFormat>
  <Paragraphs>128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20</vt:i4>
      </vt:variant>
    </vt:vector>
  </HeadingPairs>
  <TitlesOfParts>
    <vt:vector size="29" baseType="lpstr">
      <vt:lpstr>Arial</vt:lpstr>
      <vt:lpstr>Bauhaus 93</vt:lpstr>
      <vt:lpstr>Calibri</vt:lpstr>
      <vt:lpstr>Calibri Light</vt:lpstr>
      <vt:lpstr>Wingdings</vt:lpstr>
      <vt:lpstr>3_Tema do Office</vt:lpstr>
      <vt:lpstr>Tema do Office</vt:lpstr>
      <vt:lpstr>2_Tema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Mudanças no escopo desde a última decisão</vt:lpstr>
      <vt:lpstr>Resultados da Validação</vt:lpstr>
      <vt:lpstr>Apresentação do PowerPoint</vt:lpstr>
      <vt:lpstr>Apresentação do PowerPoint</vt:lpstr>
      <vt:lpstr>Apresentação do PowerPoint</vt:lpstr>
      <vt:lpstr>Apresentação do PowerPoint</vt:lpstr>
      <vt:lpstr>Cronograma</vt:lpstr>
      <vt:lpstr>Orçamento </vt:lpstr>
      <vt:lpstr>Riscos</vt:lpstr>
      <vt:lpstr>Necessidades de Recursos</vt:lpstr>
      <vt:lpstr>Lista de Interessados</vt:lpstr>
      <vt:lpstr>Responsável pela Solução Final</vt:lpstr>
      <vt:lpstr>Próximo Evento</vt:lpstr>
      <vt:lpstr>Decisões Esperadas</vt:lpstr>
      <vt:lpstr>Apresentação do PowerPoint</vt:lpstr>
      <vt:lpstr>Ícones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marcelo.cavalheiro@cultura.gov.br</dc:creator>
  <cp:lastModifiedBy>Lucas Pereira Santos</cp:lastModifiedBy>
  <cp:revision>15</cp:revision>
  <dcterms:created xsi:type="dcterms:W3CDTF">2023-01-20T12:17:08Z</dcterms:created>
  <dcterms:modified xsi:type="dcterms:W3CDTF">2023-09-22T11:41:12Z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0x010100BB761DF777B33E42A402A45E7DE219DF</vt:lpwstr>
  </property>
  <property fmtid="{D5CDD505-2E9C-101B-9397-08002B2CF9AE}" pid="3" name="MediaServiceImageTags">
    <vt:lpwstr/>
  </property>
</Properties>
</file>