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</p:sldIdLst>
  <p:sldSz cx="18288000" cy="10287000"/>
  <p:notesSz cx="6858000" cy="9144000"/>
  <p:embeddedFontLst>
    <p:embeddedFont>
      <p:font typeface="Open Sans Extra Bold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Open Sans Bold" panose="020B0806030504020204" pitchFamily="34" charset="0"/>
      <p:bold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  <p:embeddedFont>
      <p:font typeface="Open Sans Light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82C"/>
    <a:srgbClr val="191E21"/>
    <a:srgbClr val="1A2224"/>
    <a:srgbClr val="F17223"/>
    <a:srgbClr val="191F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4" d="100"/>
          <a:sy n="44" d="100"/>
        </p:scale>
        <p:origin x="2196" y="9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210720" y="8181466"/>
            <a:ext cx="9752461" cy="215366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155480" y="2199050"/>
            <a:ext cx="11175405" cy="21753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21"/>
              </a:lnSpc>
            </a:pPr>
            <a:r>
              <a:rPr lang="en-US" sz="6229" dirty="0" err="1">
                <a:solidFill>
                  <a:srgbClr val="000000"/>
                </a:solidFill>
                <a:latin typeface="Open Sans Extra Bold"/>
              </a:rPr>
              <a:t>Título</a:t>
            </a:r>
            <a:r>
              <a:rPr lang="en-US" sz="6229" dirty="0">
                <a:solidFill>
                  <a:srgbClr val="000000"/>
                </a:solidFill>
                <a:latin typeface="Open Sans Extra Bold"/>
              </a:rPr>
              <a:t> da </a:t>
            </a:r>
            <a:r>
              <a:rPr lang="en-US" sz="6229" dirty="0" err="1">
                <a:solidFill>
                  <a:srgbClr val="000000"/>
                </a:solidFill>
                <a:latin typeface="Open Sans Extra Bold"/>
              </a:rPr>
              <a:t>Palestra</a:t>
            </a:r>
            <a:r>
              <a:rPr lang="en-US" sz="6229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6229" dirty="0" err="1">
                <a:solidFill>
                  <a:srgbClr val="000000"/>
                </a:solidFill>
                <a:latin typeface="Open Sans Extra Bold"/>
              </a:rPr>
              <a:t>Título</a:t>
            </a:r>
            <a:r>
              <a:rPr lang="en-US" sz="6229" dirty="0">
                <a:solidFill>
                  <a:srgbClr val="000000"/>
                </a:solidFill>
                <a:latin typeface="Open Sans Extra Bold"/>
              </a:rPr>
              <a:t> da </a:t>
            </a:r>
          </a:p>
          <a:p>
            <a:pPr marL="0" lvl="0" indent="0" algn="ctr">
              <a:lnSpc>
                <a:spcPts val="8721"/>
              </a:lnSpc>
              <a:spcBef>
                <a:spcPct val="0"/>
              </a:spcBef>
            </a:pPr>
            <a:r>
              <a:rPr lang="en-US" sz="6229" dirty="0" err="1">
                <a:solidFill>
                  <a:srgbClr val="000000"/>
                </a:solidFill>
                <a:latin typeface="Open Sans Extra Bold"/>
              </a:rPr>
              <a:t>Palestra</a:t>
            </a:r>
            <a:r>
              <a:rPr lang="en-US" sz="6229" dirty="0">
                <a:solidFill>
                  <a:srgbClr val="000000"/>
                </a:solidFill>
                <a:latin typeface="Open Sans Extra Bold"/>
              </a:rPr>
              <a:t> </a:t>
            </a:r>
            <a:r>
              <a:rPr lang="en-US" sz="6229" dirty="0" err="1">
                <a:solidFill>
                  <a:srgbClr val="000000"/>
                </a:solidFill>
                <a:latin typeface="Open Sans Extra Bold"/>
              </a:rPr>
              <a:t>Título</a:t>
            </a:r>
            <a:r>
              <a:rPr lang="en-US" sz="6229" dirty="0">
                <a:solidFill>
                  <a:srgbClr val="000000"/>
                </a:solidFill>
                <a:latin typeface="Open Sans Extra Bold"/>
              </a:rPr>
              <a:t> da </a:t>
            </a:r>
            <a:r>
              <a:rPr lang="en-US" sz="6229" dirty="0" err="1">
                <a:solidFill>
                  <a:srgbClr val="000000"/>
                </a:solidFill>
                <a:latin typeface="Open Sans Extra Bold"/>
              </a:rPr>
              <a:t>Palestra</a:t>
            </a:r>
            <a:endParaRPr lang="en-US" sz="6229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572402" y="7793799"/>
            <a:ext cx="2341563" cy="431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 dirty="0" err="1">
                <a:solidFill>
                  <a:srgbClr val="EE8A3A"/>
                </a:solidFill>
                <a:latin typeface="Open Sans Bold"/>
              </a:rPr>
              <a:t>Outubro</a:t>
            </a:r>
            <a:r>
              <a:rPr lang="en-US" sz="2500" dirty="0">
                <a:solidFill>
                  <a:srgbClr val="EE8A3A"/>
                </a:solidFill>
                <a:latin typeface="Open Sans Bold"/>
              </a:rPr>
              <a:t> - 2022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997811" y="4960120"/>
            <a:ext cx="6914852" cy="1811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dirty="0">
                <a:solidFill>
                  <a:srgbClr val="000000"/>
                </a:solidFill>
                <a:latin typeface="Open Sans"/>
              </a:rPr>
              <a:t>(Nome do </a:t>
            </a:r>
            <a:r>
              <a:rPr lang="en-US" sz="5199" dirty="0" err="1">
                <a:solidFill>
                  <a:srgbClr val="000000"/>
                </a:solidFill>
                <a:latin typeface="Open Sans"/>
              </a:rPr>
              <a:t>Palestrante</a:t>
            </a:r>
            <a:r>
              <a:rPr lang="en-US" sz="5199" dirty="0">
                <a:solidFill>
                  <a:srgbClr val="000000"/>
                </a:solidFill>
                <a:latin typeface="Open Sans"/>
              </a:rPr>
              <a:t>)</a:t>
            </a:r>
          </a:p>
          <a:p>
            <a:pPr algn="ctr">
              <a:lnSpc>
                <a:spcPts val="7279"/>
              </a:lnSpc>
            </a:pPr>
            <a:endParaRPr lang="en-US" sz="5199" dirty="0">
              <a:solidFill>
                <a:srgbClr val="000000"/>
              </a:solidFill>
              <a:latin typeface="Open Sans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12553057" y="626666"/>
            <a:ext cx="4820543" cy="1521339"/>
            <a:chOff x="139700" y="0"/>
            <a:chExt cx="6427391" cy="2028453"/>
          </a:xfrm>
        </p:grpSpPr>
        <p:sp>
          <p:nvSpPr>
            <p:cNvPr id="13" name="TextBox 13"/>
            <p:cNvSpPr txBox="1"/>
            <p:nvPr/>
          </p:nvSpPr>
          <p:spPr>
            <a:xfrm>
              <a:off x="139700" y="746050"/>
              <a:ext cx="6427391" cy="1282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40"/>
                </a:lnSpc>
              </a:pPr>
              <a:r>
                <a:rPr lang="en-US" sz="2800" dirty="0">
                  <a:solidFill>
                    <a:srgbClr val="EE8A3A"/>
                  </a:solidFill>
                  <a:latin typeface="Open Sans Bold"/>
                </a:rPr>
                <a:t>XII SEMINÁRIO PCI - 2022</a:t>
              </a:r>
            </a:p>
            <a:p>
              <a:pPr algn="ctr">
                <a:lnSpc>
                  <a:spcPts val="3220"/>
                </a:lnSpc>
              </a:pPr>
              <a:endParaRPr lang="en-US" sz="3100" dirty="0">
                <a:solidFill>
                  <a:srgbClr val="EE8A3A"/>
                </a:solidFill>
                <a:latin typeface="Open Sans Bold"/>
              </a:endParaRP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5859716" y="0"/>
              <a:ext cx="554975" cy="527844"/>
              <a:chOff x="0" y="0"/>
              <a:chExt cx="169767" cy="161467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169767" cy="161467"/>
              </a:xfrm>
              <a:custGeom>
                <a:avLst/>
                <a:gdLst/>
                <a:ahLst/>
                <a:cxnLst/>
                <a:rect l="l" t="t" r="r" b="b"/>
                <a:pathLst>
                  <a:path w="169767" h="161467">
                    <a:moveTo>
                      <a:pt x="0" y="0"/>
                    </a:moveTo>
                    <a:lnTo>
                      <a:pt x="169767" y="0"/>
                    </a:lnTo>
                    <a:lnTo>
                      <a:pt x="169767" y="161467"/>
                    </a:lnTo>
                    <a:lnTo>
                      <a:pt x="0" y="161467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0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5178876" y="0"/>
              <a:ext cx="554975" cy="527844"/>
              <a:chOff x="0" y="0"/>
              <a:chExt cx="169767" cy="161467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169767" cy="161467"/>
              </a:xfrm>
              <a:custGeom>
                <a:avLst/>
                <a:gdLst/>
                <a:ahLst/>
                <a:cxnLst/>
                <a:rect l="l" t="t" r="r" b="b"/>
                <a:pathLst>
                  <a:path w="169767" h="161467">
                    <a:moveTo>
                      <a:pt x="0" y="0"/>
                    </a:moveTo>
                    <a:lnTo>
                      <a:pt x="169767" y="0"/>
                    </a:lnTo>
                    <a:lnTo>
                      <a:pt x="169767" y="161467"/>
                    </a:lnTo>
                    <a:lnTo>
                      <a:pt x="0" y="161467"/>
                    </a:lnTo>
                    <a:close/>
                  </a:path>
                </a:pathLst>
              </a:custGeom>
              <a:solidFill>
                <a:srgbClr val="EE8A3A"/>
              </a:solidFill>
            </p:spPr>
          </p:sp>
          <p:sp>
            <p:nvSpPr>
              <p:cNvPr id="19" name="TextBox 19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0"/>
                  </a:lnSpc>
                </a:pPr>
                <a:endParaRPr/>
              </a:p>
            </p:txBody>
          </p:sp>
        </p:grpSp>
        <p:grpSp>
          <p:nvGrpSpPr>
            <p:cNvPr id="20" name="Group 20"/>
            <p:cNvGrpSpPr/>
            <p:nvPr/>
          </p:nvGrpSpPr>
          <p:grpSpPr>
            <a:xfrm>
              <a:off x="4500888" y="8201"/>
              <a:ext cx="554975" cy="527844"/>
              <a:chOff x="0" y="0"/>
              <a:chExt cx="169767" cy="161467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169767" cy="161467"/>
              </a:xfrm>
              <a:custGeom>
                <a:avLst/>
                <a:gdLst/>
                <a:ahLst/>
                <a:cxnLst/>
                <a:rect l="l" t="t" r="r" b="b"/>
                <a:pathLst>
                  <a:path w="169767" h="161467">
                    <a:moveTo>
                      <a:pt x="0" y="0"/>
                    </a:moveTo>
                    <a:lnTo>
                      <a:pt x="169767" y="0"/>
                    </a:lnTo>
                    <a:lnTo>
                      <a:pt x="169767" y="161467"/>
                    </a:lnTo>
                    <a:lnTo>
                      <a:pt x="0" y="161467"/>
                    </a:lnTo>
                    <a:close/>
                  </a:path>
                </a:pathLst>
              </a:custGeom>
              <a:solidFill>
                <a:srgbClr val="1B2527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0"/>
                  </a:lnSpc>
                </a:pPr>
                <a:endParaRPr/>
              </a:p>
            </p:txBody>
          </p:sp>
        </p:grpSp>
      </p:grpSp>
      <p:grpSp>
        <p:nvGrpSpPr>
          <p:cNvPr id="24" name="Grupo 23"/>
          <p:cNvGrpSpPr/>
          <p:nvPr/>
        </p:nvGrpSpPr>
        <p:grpSpPr>
          <a:xfrm>
            <a:off x="-76200" y="-23327"/>
            <a:ext cx="4763026" cy="10358462"/>
            <a:chOff x="-565548" y="-176259"/>
            <a:chExt cx="4669229" cy="10463259"/>
          </a:xfrm>
        </p:grpSpPr>
        <p:grpSp>
          <p:nvGrpSpPr>
            <p:cNvPr id="30" name="Grupo 29"/>
            <p:cNvGrpSpPr/>
            <p:nvPr/>
          </p:nvGrpSpPr>
          <p:grpSpPr>
            <a:xfrm>
              <a:off x="-565548" y="-176259"/>
              <a:ext cx="4669229" cy="10463259"/>
              <a:chOff x="-565548" y="-176259"/>
              <a:chExt cx="4669229" cy="10463259"/>
            </a:xfrm>
          </p:grpSpPr>
          <p:pic>
            <p:nvPicPr>
              <p:cNvPr id="33" name="Picture 2"/>
              <p:cNvPicPr>
                <a:picLocks noChangeAspect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>
              <a:xfrm>
                <a:off x="-565548" y="-176259"/>
                <a:ext cx="4669229" cy="10463259"/>
              </a:xfrm>
              <a:prstGeom prst="rect">
                <a:avLst/>
              </a:prstGeom>
            </p:spPr>
          </p:pic>
          <p:pic>
            <p:nvPicPr>
              <p:cNvPr id="34" name="Imagem 3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57368" y="4229100"/>
                <a:ext cx="4661049" cy="3276600"/>
              </a:xfrm>
              <a:prstGeom prst="rect">
                <a:avLst/>
              </a:prstGeom>
            </p:spPr>
          </p:pic>
        </p:grpSp>
        <p:sp>
          <p:nvSpPr>
            <p:cNvPr id="31" name="TextBox 8"/>
            <p:cNvSpPr txBox="1"/>
            <p:nvPr/>
          </p:nvSpPr>
          <p:spPr>
            <a:xfrm>
              <a:off x="40909" y="4546994"/>
              <a:ext cx="3576538" cy="6885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</a:pPr>
              <a:r>
                <a:rPr lang="en-US" sz="2000" dirty="0">
                  <a:solidFill>
                    <a:srgbClr val="EE8A3A"/>
                  </a:solidFill>
                  <a:latin typeface="Open Sans Bold"/>
                </a:rPr>
                <a:t>XII SEMINÁRIO PCI - 2022</a:t>
              </a:r>
            </a:p>
            <a:p>
              <a:pPr algn="ctr">
                <a:lnSpc>
                  <a:spcPts val="2100"/>
                </a:lnSpc>
              </a:pPr>
              <a:endParaRPr lang="en-US" sz="2300" dirty="0">
                <a:solidFill>
                  <a:srgbClr val="EE8A3A"/>
                </a:solidFill>
                <a:latin typeface="Open Sans Bold"/>
              </a:endParaRPr>
            </a:p>
          </p:txBody>
        </p:sp>
        <p:sp>
          <p:nvSpPr>
            <p:cNvPr id="32" name="TextBox 9"/>
            <p:cNvSpPr txBox="1"/>
            <p:nvPr/>
          </p:nvSpPr>
          <p:spPr>
            <a:xfrm>
              <a:off x="0" y="5208302"/>
              <a:ext cx="3658356" cy="2039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080"/>
                </a:lnSpc>
              </a:pPr>
              <a:r>
                <a:rPr lang="en-US" sz="2200" dirty="0" err="1">
                  <a:solidFill>
                    <a:srgbClr val="FFFFFF"/>
                  </a:solidFill>
                  <a:latin typeface="Open Sans Light"/>
                </a:rPr>
                <a:t>Seminário</a:t>
              </a:r>
              <a:r>
                <a:rPr lang="en-US" sz="2200" dirty="0">
                  <a:solidFill>
                    <a:srgbClr val="FFFFFF"/>
                  </a:solidFill>
                  <a:latin typeface="Open Sans Light"/>
                </a:rPr>
                <a:t> </a:t>
              </a:r>
              <a:r>
                <a:rPr lang="en-US" sz="2200" dirty="0" err="1">
                  <a:solidFill>
                    <a:srgbClr val="FFFFFF"/>
                  </a:solidFill>
                  <a:latin typeface="Open Sans Light"/>
                </a:rPr>
                <a:t>em</a:t>
              </a:r>
              <a:r>
                <a:rPr lang="en-US" sz="2200" dirty="0">
                  <a:solidFill>
                    <a:srgbClr val="FFFFFF"/>
                  </a:solidFill>
                  <a:latin typeface="Open Sans Light"/>
                </a:rPr>
                <a:t> </a:t>
              </a:r>
              <a:r>
                <a:rPr lang="en-US" sz="2200" dirty="0" err="1">
                  <a:solidFill>
                    <a:srgbClr val="FFFFFF"/>
                  </a:solidFill>
                  <a:latin typeface="Open Sans Light"/>
                </a:rPr>
                <a:t>Tecnologia</a:t>
              </a:r>
              <a:r>
                <a:rPr lang="en-US" sz="2200" dirty="0">
                  <a:solidFill>
                    <a:srgbClr val="FFFFFF"/>
                  </a:solidFill>
                  <a:latin typeface="Open Sans Light"/>
                </a:rPr>
                <a:t> da </a:t>
              </a:r>
              <a:r>
                <a:rPr lang="en-US" sz="2200" dirty="0" err="1">
                  <a:solidFill>
                    <a:srgbClr val="FFFFFF"/>
                  </a:solidFill>
                  <a:latin typeface="Open Sans Light"/>
                </a:rPr>
                <a:t>Informação</a:t>
              </a:r>
              <a:r>
                <a:rPr lang="en-US" sz="2200" dirty="0">
                  <a:solidFill>
                    <a:srgbClr val="FFFFFF"/>
                  </a:solidFill>
                  <a:latin typeface="Open Sans Light"/>
                </a:rPr>
                <a:t> do </a:t>
              </a:r>
              <a:r>
                <a:rPr lang="en-US" sz="2200" dirty="0" err="1">
                  <a:solidFill>
                    <a:srgbClr val="FFFFFF"/>
                  </a:solidFill>
                  <a:latin typeface="Open Sans Light"/>
                </a:rPr>
                <a:t>Programa</a:t>
              </a:r>
              <a:r>
                <a:rPr lang="en-US" sz="2200" dirty="0">
                  <a:solidFill>
                    <a:srgbClr val="FFFFFF"/>
                  </a:solidFill>
                  <a:latin typeface="Open Sans Light"/>
                </a:rPr>
                <a:t> de </a:t>
              </a:r>
              <a:r>
                <a:rPr lang="en-US" sz="2200" dirty="0" err="1" smtClean="0">
                  <a:solidFill>
                    <a:srgbClr val="FFFFFF"/>
                  </a:solidFill>
                  <a:latin typeface="Open Sans Light"/>
                </a:rPr>
                <a:t>Capacitação</a:t>
              </a:r>
              <a:r>
                <a:rPr lang="en-US" sz="2200" dirty="0">
                  <a:solidFill>
                    <a:srgbClr val="FFFFFF"/>
                  </a:solidFill>
                  <a:latin typeface="Open Sans Light"/>
                </a:rPr>
                <a:t> </a:t>
              </a:r>
              <a:r>
                <a:rPr lang="en-US" sz="2200" dirty="0" err="1" smtClean="0">
                  <a:solidFill>
                    <a:srgbClr val="FFFFFF"/>
                  </a:solidFill>
                  <a:latin typeface="Open Sans Light"/>
                </a:rPr>
                <a:t>Institucional</a:t>
              </a:r>
              <a:r>
                <a:rPr lang="en-US" sz="2200" dirty="0" smtClean="0">
                  <a:solidFill>
                    <a:srgbClr val="FFFFFF"/>
                  </a:solidFill>
                  <a:latin typeface="Open Sans Light"/>
                </a:rPr>
                <a:t> </a:t>
              </a:r>
              <a:r>
                <a:rPr lang="en-US" sz="2200" dirty="0">
                  <a:solidFill>
                    <a:srgbClr val="FFFFFF"/>
                  </a:solidFill>
                  <a:latin typeface="Open Sans Light"/>
                </a:rPr>
                <a:t>(PCI) do CTI Renato Archer</a:t>
              </a:r>
            </a:p>
            <a:p>
              <a:pPr algn="ctr">
                <a:lnSpc>
                  <a:spcPts val="3499"/>
                </a:lnSpc>
              </a:pPr>
              <a:endParaRPr lang="en-US" sz="2200" dirty="0">
                <a:solidFill>
                  <a:srgbClr val="FFFFFF"/>
                </a:solidFill>
                <a:latin typeface="Open Sans Ligh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 rotWithShape="1">
          <a:blip r:embed="rId2"/>
          <a:srcRect t="-4506" r="87691" b="1"/>
          <a:stretch/>
        </p:blipFill>
        <p:spPr>
          <a:xfrm>
            <a:off x="2822" y="-589011"/>
            <a:ext cx="641748" cy="10934700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3868400" y="9526051"/>
            <a:ext cx="4043065" cy="788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400" dirty="0">
                <a:solidFill>
                  <a:srgbClr val="EE8A3A"/>
                </a:solidFill>
                <a:latin typeface="Open Sans Bold"/>
              </a:rPr>
              <a:t>XII SEMINÁRIO PCI - 2022</a:t>
            </a:r>
          </a:p>
          <a:p>
            <a:pPr algn="ctr">
              <a:lnSpc>
                <a:spcPts val="2520"/>
              </a:lnSpc>
            </a:pPr>
            <a:endParaRPr lang="en-US" sz="2600" dirty="0">
              <a:solidFill>
                <a:srgbClr val="EE8A3A"/>
              </a:solidFill>
              <a:latin typeface="Open Sans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77203" y="2012361"/>
            <a:ext cx="5962090" cy="2295405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7180852" y="4686840"/>
            <a:ext cx="6870642" cy="2409355"/>
            <a:chOff x="0" y="0"/>
            <a:chExt cx="5457750" cy="19138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457750" cy="1913890"/>
            </a:xfrm>
            <a:custGeom>
              <a:avLst/>
              <a:gdLst/>
              <a:ahLst/>
              <a:cxnLst/>
              <a:rect l="l" t="t" r="r" b="b"/>
              <a:pathLst>
                <a:path w="5457750" h="1913890">
                  <a:moveTo>
                    <a:pt x="5333290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33290" y="0"/>
                  </a:lnTo>
                  <a:cubicBezTo>
                    <a:pt x="5401870" y="0"/>
                    <a:pt x="5457750" y="55880"/>
                    <a:pt x="5457750" y="124460"/>
                  </a:cubicBezTo>
                  <a:lnTo>
                    <a:pt x="5457750" y="1789430"/>
                  </a:lnTo>
                  <a:cubicBezTo>
                    <a:pt x="5457750" y="1858010"/>
                    <a:pt x="5401870" y="1913890"/>
                    <a:pt x="5333290" y="1913890"/>
                  </a:cubicBezTo>
                  <a:close/>
                </a:path>
              </a:pathLst>
            </a:custGeom>
            <a:solidFill>
              <a:srgbClr val="D9D9D9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7453378" y="5167766"/>
            <a:ext cx="6425317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 err="1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Contatos</a:t>
            </a:r>
            <a:r>
              <a:rPr lang="en-US" sz="2400" b="1" dirty="0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 do </a:t>
            </a:r>
            <a:r>
              <a:rPr lang="en-US" sz="2400" b="1" dirty="0" err="1">
                <a:solidFill>
                  <a:srgbClr val="000000"/>
                </a:solidFill>
                <a:latin typeface="Open Sans Bold" panose="020B0604020202020204" charset="0"/>
                <a:ea typeface="Open Sans Bold" panose="020B0604020202020204" charset="0"/>
                <a:cs typeface="Open Sans Bold" panose="020B0604020202020204" charset="0"/>
              </a:rPr>
              <a:t>Palestrante</a:t>
            </a:r>
            <a:endParaRPr lang="en-US" sz="2400" b="1" dirty="0">
              <a:solidFill>
                <a:srgbClr val="000000"/>
              </a:solidFill>
              <a:latin typeface="Open Sans Bold" panose="020B0604020202020204" charset="0"/>
              <a:ea typeface="Open Sans Bold" panose="020B0604020202020204" charset="0"/>
              <a:cs typeface="Open Sans Bold" panose="020B0604020202020204" charset="0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210720" y="8181466"/>
            <a:ext cx="9752461" cy="2153668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>
            <a:off x="12448282" y="626666"/>
            <a:ext cx="4820543" cy="1521339"/>
            <a:chOff x="0" y="0"/>
            <a:chExt cx="6427391" cy="2028453"/>
          </a:xfrm>
        </p:grpSpPr>
        <p:sp>
          <p:nvSpPr>
            <p:cNvPr id="14" name="TextBox 14"/>
            <p:cNvSpPr txBox="1"/>
            <p:nvPr/>
          </p:nvSpPr>
          <p:spPr>
            <a:xfrm>
              <a:off x="0" y="746050"/>
              <a:ext cx="6427391" cy="12824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40"/>
                </a:lnSpc>
              </a:pPr>
              <a:r>
                <a:rPr lang="en-US" sz="2800" dirty="0">
                  <a:solidFill>
                    <a:srgbClr val="EE8A3A"/>
                  </a:solidFill>
                  <a:latin typeface="Open Sans Bold"/>
                </a:rPr>
                <a:t>XII SEMINÁRIO PCI - 2022</a:t>
              </a:r>
            </a:p>
            <a:p>
              <a:pPr algn="ctr">
                <a:lnSpc>
                  <a:spcPts val="3220"/>
                </a:lnSpc>
              </a:pPr>
              <a:endParaRPr lang="en-US" sz="3100" dirty="0">
                <a:solidFill>
                  <a:srgbClr val="EE8A3A"/>
                </a:solidFill>
                <a:latin typeface="Open Sans Bold"/>
              </a:endParaRP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5859716" y="0"/>
              <a:ext cx="554975" cy="527844"/>
              <a:chOff x="0" y="0"/>
              <a:chExt cx="169767" cy="16146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69767" cy="161467"/>
              </a:xfrm>
              <a:custGeom>
                <a:avLst/>
                <a:gdLst/>
                <a:ahLst/>
                <a:cxnLst/>
                <a:rect l="l" t="t" r="r" b="b"/>
                <a:pathLst>
                  <a:path w="169767" h="161467">
                    <a:moveTo>
                      <a:pt x="0" y="0"/>
                    </a:moveTo>
                    <a:lnTo>
                      <a:pt x="169767" y="0"/>
                    </a:lnTo>
                    <a:lnTo>
                      <a:pt x="169767" y="161467"/>
                    </a:lnTo>
                    <a:lnTo>
                      <a:pt x="0" y="161467"/>
                    </a:lnTo>
                    <a:close/>
                  </a:path>
                </a:pathLst>
              </a:custGeom>
              <a:solidFill>
                <a:srgbClr val="D9D9D9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0"/>
                  </a:lnSpc>
                </a:pPr>
                <a:endParaRPr/>
              </a:p>
            </p:txBody>
          </p:sp>
        </p:grpSp>
        <p:grpSp>
          <p:nvGrpSpPr>
            <p:cNvPr id="18" name="Group 18"/>
            <p:cNvGrpSpPr/>
            <p:nvPr/>
          </p:nvGrpSpPr>
          <p:grpSpPr>
            <a:xfrm>
              <a:off x="5178876" y="0"/>
              <a:ext cx="554975" cy="527844"/>
              <a:chOff x="0" y="0"/>
              <a:chExt cx="169767" cy="161467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69767" cy="161467"/>
              </a:xfrm>
              <a:custGeom>
                <a:avLst/>
                <a:gdLst/>
                <a:ahLst/>
                <a:cxnLst/>
                <a:rect l="l" t="t" r="r" b="b"/>
                <a:pathLst>
                  <a:path w="169767" h="161467">
                    <a:moveTo>
                      <a:pt x="0" y="0"/>
                    </a:moveTo>
                    <a:lnTo>
                      <a:pt x="169767" y="0"/>
                    </a:lnTo>
                    <a:lnTo>
                      <a:pt x="169767" y="161467"/>
                    </a:lnTo>
                    <a:lnTo>
                      <a:pt x="0" y="161467"/>
                    </a:lnTo>
                    <a:close/>
                  </a:path>
                </a:pathLst>
              </a:custGeom>
              <a:solidFill>
                <a:srgbClr val="EE8A3A"/>
              </a:solidFill>
            </p:spPr>
          </p:sp>
          <p:sp>
            <p:nvSpPr>
              <p:cNvPr id="20" name="TextBox 20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0"/>
                  </a:lnSpc>
                </a:pPr>
                <a:endParaRPr/>
              </a:p>
            </p:txBody>
          </p:sp>
        </p:grpSp>
        <p:grpSp>
          <p:nvGrpSpPr>
            <p:cNvPr id="21" name="Group 21"/>
            <p:cNvGrpSpPr/>
            <p:nvPr/>
          </p:nvGrpSpPr>
          <p:grpSpPr>
            <a:xfrm>
              <a:off x="4500888" y="8201"/>
              <a:ext cx="554975" cy="527844"/>
              <a:chOff x="0" y="0"/>
              <a:chExt cx="169767" cy="161467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169767" cy="161467"/>
              </a:xfrm>
              <a:custGeom>
                <a:avLst/>
                <a:gdLst/>
                <a:ahLst/>
                <a:cxnLst/>
                <a:rect l="l" t="t" r="r" b="b"/>
                <a:pathLst>
                  <a:path w="169767" h="161467">
                    <a:moveTo>
                      <a:pt x="0" y="0"/>
                    </a:moveTo>
                    <a:lnTo>
                      <a:pt x="169767" y="0"/>
                    </a:lnTo>
                    <a:lnTo>
                      <a:pt x="169767" y="161467"/>
                    </a:lnTo>
                    <a:lnTo>
                      <a:pt x="0" y="161467"/>
                    </a:lnTo>
                    <a:close/>
                  </a:path>
                </a:pathLst>
              </a:custGeom>
              <a:solidFill>
                <a:srgbClr val="1B2527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0"/>
                  </a:lnSpc>
                </a:pPr>
                <a:endParaRPr/>
              </a:p>
            </p:txBody>
          </p:sp>
        </p:grpSp>
      </p:grpSp>
      <p:sp>
        <p:nvSpPr>
          <p:cNvPr id="24" name="TextBox 8"/>
          <p:cNvSpPr txBox="1"/>
          <p:nvPr/>
        </p:nvSpPr>
        <p:spPr>
          <a:xfrm>
            <a:off x="40909" y="4546994"/>
            <a:ext cx="3576538" cy="688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20"/>
              </a:lnSpc>
            </a:pPr>
            <a:r>
              <a:rPr lang="en-US" sz="2000" dirty="0">
                <a:solidFill>
                  <a:srgbClr val="EE8A3A"/>
                </a:solidFill>
                <a:latin typeface="Open Sans Bold"/>
              </a:rPr>
              <a:t>XII SEMINÁRIO PCI - 2022</a:t>
            </a:r>
          </a:p>
          <a:p>
            <a:pPr algn="ctr">
              <a:lnSpc>
                <a:spcPts val="2100"/>
              </a:lnSpc>
            </a:pPr>
            <a:endParaRPr lang="en-US" sz="2300" dirty="0">
              <a:solidFill>
                <a:srgbClr val="EE8A3A"/>
              </a:solidFill>
              <a:latin typeface="Open Sans Bold"/>
            </a:endParaRPr>
          </a:p>
        </p:txBody>
      </p:sp>
      <p:sp>
        <p:nvSpPr>
          <p:cNvPr id="25" name="TextBox 9"/>
          <p:cNvSpPr txBox="1"/>
          <p:nvPr/>
        </p:nvSpPr>
        <p:spPr>
          <a:xfrm>
            <a:off x="0" y="5208302"/>
            <a:ext cx="3658356" cy="1978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80"/>
              </a:lnSpc>
            </a:pPr>
            <a:r>
              <a:rPr lang="en-US" sz="2200" dirty="0" err="1">
                <a:solidFill>
                  <a:srgbClr val="FFFFFF"/>
                </a:solidFill>
                <a:latin typeface="Open Sans Light"/>
              </a:rPr>
              <a:t>Seminário</a:t>
            </a:r>
            <a:r>
              <a:rPr lang="en-US" sz="2200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Open Sans Light"/>
              </a:rPr>
              <a:t>em</a:t>
            </a:r>
            <a:r>
              <a:rPr lang="en-US" sz="2200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Open Sans Light"/>
              </a:rPr>
              <a:t>Tecnologia</a:t>
            </a:r>
            <a:r>
              <a:rPr lang="en-US" sz="2200" dirty="0">
                <a:solidFill>
                  <a:srgbClr val="FFFFFF"/>
                </a:solidFill>
                <a:latin typeface="Open Sans Light"/>
              </a:rPr>
              <a:t> da </a:t>
            </a:r>
            <a:r>
              <a:rPr lang="en-US" sz="2200" dirty="0" err="1">
                <a:solidFill>
                  <a:srgbClr val="FFFFFF"/>
                </a:solidFill>
                <a:latin typeface="Open Sans Light"/>
              </a:rPr>
              <a:t>Informação</a:t>
            </a:r>
            <a:r>
              <a:rPr lang="en-US" sz="2200" dirty="0">
                <a:solidFill>
                  <a:srgbClr val="FFFFFF"/>
                </a:solidFill>
                <a:latin typeface="Open Sans Light"/>
              </a:rPr>
              <a:t> do </a:t>
            </a:r>
            <a:r>
              <a:rPr lang="en-US" sz="2200" dirty="0" err="1">
                <a:solidFill>
                  <a:srgbClr val="FFFFFF"/>
                </a:solidFill>
                <a:latin typeface="Open Sans Light"/>
              </a:rPr>
              <a:t>Programa</a:t>
            </a:r>
            <a:r>
              <a:rPr lang="en-US" sz="2200" dirty="0">
                <a:solidFill>
                  <a:srgbClr val="FFFFFF"/>
                </a:solidFill>
                <a:latin typeface="Open Sans Light"/>
              </a:rPr>
              <a:t> de </a:t>
            </a:r>
            <a:r>
              <a:rPr lang="en-US" sz="2200" dirty="0" err="1">
                <a:solidFill>
                  <a:srgbClr val="FFFFFF"/>
                </a:solidFill>
                <a:latin typeface="Open Sans Light"/>
              </a:rPr>
              <a:t>Capacitação</a:t>
            </a:r>
            <a:r>
              <a:rPr lang="en-US" sz="2200" dirty="0">
                <a:solidFill>
                  <a:srgbClr val="FFFFFF"/>
                </a:solidFill>
                <a:latin typeface="Open Sans Light"/>
              </a:rPr>
              <a:t> </a:t>
            </a:r>
            <a:r>
              <a:rPr lang="en-US" sz="2200" dirty="0" err="1">
                <a:solidFill>
                  <a:srgbClr val="FFFFFF"/>
                </a:solidFill>
                <a:latin typeface="Open Sans Light"/>
              </a:rPr>
              <a:t>Institucional</a:t>
            </a:r>
            <a:r>
              <a:rPr lang="en-US" sz="2200" dirty="0">
                <a:solidFill>
                  <a:srgbClr val="FFFFFF"/>
                </a:solidFill>
                <a:latin typeface="Open Sans Light"/>
              </a:rPr>
              <a:t> (PCI) do CTI Renato Archer</a:t>
            </a:r>
          </a:p>
          <a:p>
            <a:pPr algn="ctr">
              <a:lnSpc>
                <a:spcPts val="3499"/>
              </a:lnSpc>
            </a:pPr>
            <a:endParaRPr lang="en-US" sz="2200" dirty="0">
              <a:solidFill>
                <a:srgbClr val="FFFFFF"/>
              </a:solidFill>
              <a:latin typeface="Open Sans Light"/>
            </a:endParaRPr>
          </a:p>
        </p:txBody>
      </p:sp>
      <p:grpSp>
        <p:nvGrpSpPr>
          <p:cNvPr id="26" name="Grupo 25"/>
          <p:cNvGrpSpPr/>
          <p:nvPr/>
        </p:nvGrpSpPr>
        <p:grpSpPr>
          <a:xfrm>
            <a:off x="-76200" y="-23327"/>
            <a:ext cx="4763026" cy="10358462"/>
            <a:chOff x="-565548" y="-176259"/>
            <a:chExt cx="4669229" cy="10463259"/>
          </a:xfrm>
        </p:grpSpPr>
        <p:grpSp>
          <p:nvGrpSpPr>
            <p:cNvPr id="27" name="Grupo 26"/>
            <p:cNvGrpSpPr/>
            <p:nvPr/>
          </p:nvGrpSpPr>
          <p:grpSpPr>
            <a:xfrm>
              <a:off x="-565548" y="-176259"/>
              <a:ext cx="4669229" cy="10463259"/>
              <a:chOff x="-565548" y="-176259"/>
              <a:chExt cx="4669229" cy="10463259"/>
            </a:xfrm>
          </p:grpSpPr>
          <p:pic>
            <p:nvPicPr>
              <p:cNvPr id="30" name="Picture 2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>
              <a:xfrm>
                <a:off x="-565548" y="-176259"/>
                <a:ext cx="4669229" cy="10463259"/>
              </a:xfrm>
              <a:prstGeom prst="rect">
                <a:avLst/>
              </a:prstGeom>
            </p:spPr>
          </p:pic>
          <p:pic>
            <p:nvPicPr>
              <p:cNvPr id="31" name="Imagem 3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57368" y="4229100"/>
                <a:ext cx="4661049" cy="3276600"/>
              </a:xfrm>
              <a:prstGeom prst="rect">
                <a:avLst/>
              </a:prstGeom>
            </p:spPr>
          </p:pic>
        </p:grpSp>
        <p:sp>
          <p:nvSpPr>
            <p:cNvPr id="28" name="TextBox 8"/>
            <p:cNvSpPr txBox="1"/>
            <p:nvPr/>
          </p:nvSpPr>
          <p:spPr>
            <a:xfrm>
              <a:off x="40909" y="4546994"/>
              <a:ext cx="3576538" cy="68852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20"/>
                </a:lnSpc>
              </a:pPr>
              <a:r>
                <a:rPr lang="en-US" sz="2000" dirty="0">
                  <a:solidFill>
                    <a:srgbClr val="EE8A3A"/>
                  </a:solidFill>
                  <a:latin typeface="Open Sans Bold"/>
                </a:rPr>
                <a:t>XII SEMINÁRIO PCI - 2022</a:t>
              </a:r>
            </a:p>
            <a:p>
              <a:pPr algn="ctr">
                <a:lnSpc>
                  <a:spcPts val="2100"/>
                </a:lnSpc>
              </a:pPr>
              <a:endParaRPr lang="en-US" sz="2300" dirty="0">
                <a:solidFill>
                  <a:srgbClr val="EE8A3A"/>
                </a:solidFill>
                <a:latin typeface="Open Sans Bold"/>
              </a:endParaRPr>
            </a:p>
          </p:txBody>
        </p:sp>
        <p:sp>
          <p:nvSpPr>
            <p:cNvPr id="29" name="TextBox 9"/>
            <p:cNvSpPr txBox="1"/>
            <p:nvPr/>
          </p:nvSpPr>
          <p:spPr>
            <a:xfrm>
              <a:off x="0" y="5208302"/>
              <a:ext cx="3658356" cy="20390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080"/>
                </a:lnSpc>
              </a:pPr>
              <a:r>
                <a:rPr lang="en-US" sz="2200" dirty="0" err="1">
                  <a:solidFill>
                    <a:srgbClr val="FFFFFF"/>
                  </a:solidFill>
                  <a:latin typeface="Open Sans Light"/>
                </a:rPr>
                <a:t>Seminário</a:t>
              </a:r>
              <a:r>
                <a:rPr lang="en-US" sz="2200" dirty="0">
                  <a:solidFill>
                    <a:srgbClr val="FFFFFF"/>
                  </a:solidFill>
                  <a:latin typeface="Open Sans Light"/>
                </a:rPr>
                <a:t> </a:t>
              </a:r>
              <a:r>
                <a:rPr lang="en-US" sz="2200" dirty="0" err="1">
                  <a:solidFill>
                    <a:srgbClr val="FFFFFF"/>
                  </a:solidFill>
                  <a:latin typeface="Open Sans Light"/>
                </a:rPr>
                <a:t>em</a:t>
              </a:r>
              <a:r>
                <a:rPr lang="en-US" sz="2200" dirty="0">
                  <a:solidFill>
                    <a:srgbClr val="FFFFFF"/>
                  </a:solidFill>
                  <a:latin typeface="Open Sans Light"/>
                </a:rPr>
                <a:t> </a:t>
              </a:r>
              <a:r>
                <a:rPr lang="en-US" sz="2200" dirty="0" err="1">
                  <a:solidFill>
                    <a:srgbClr val="FFFFFF"/>
                  </a:solidFill>
                  <a:latin typeface="Open Sans Light"/>
                </a:rPr>
                <a:t>Tecnologia</a:t>
              </a:r>
              <a:r>
                <a:rPr lang="en-US" sz="2200" dirty="0">
                  <a:solidFill>
                    <a:srgbClr val="FFFFFF"/>
                  </a:solidFill>
                  <a:latin typeface="Open Sans Light"/>
                </a:rPr>
                <a:t> da </a:t>
              </a:r>
              <a:r>
                <a:rPr lang="en-US" sz="2200" dirty="0" err="1">
                  <a:solidFill>
                    <a:srgbClr val="FFFFFF"/>
                  </a:solidFill>
                  <a:latin typeface="Open Sans Light"/>
                </a:rPr>
                <a:t>Informação</a:t>
              </a:r>
              <a:r>
                <a:rPr lang="en-US" sz="2200" dirty="0">
                  <a:solidFill>
                    <a:srgbClr val="FFFFFF"/>
                  </a:solidFill>
                  <a:latin typeface="Open Sans Light"/>
                </a:rPr>
                <a:t> do </a:t>
              </a:r>
              <a:r>
                <a:rPr lang="en-US" sz="2200" dirty="0" err="1">
                  <a:solidFill>
                    <a:srgbClr val="FFFFFF"/>
                  </a:solidFill>
                  <a:latin typeface="Open Sans Light"/>
                </a:rPr>
                <a:t>Programa</a:t>
              </a:r>
              <a:r>
                <a:rPr lang="en-US" sz="2200" dirty="0">
                  <a:solidFill>
                    <a:srgbClr val="FFFFFF"/>
                  </a:solidFill>
                  <a:latin typeface="Open Sans Light"/>
                </a:rPr>
                <a:t> de </a:t>
              </a:r>
              <a:r>
                <a:rPr lang="en-US" sz="2200" dirty="0" err="1" smtClean="0">
                  <a:solidFill>
                    <a:srgbClr val="FFFFFF"/>
                  </a:solidFill>
                  <a:latin typeface="Open Sans Light"/>
                </a:rPr>
                <a:t>Capacitação</a:t>
              </a:r>
              <a:r>
                <a:rPr lang="en-US" sz="2200" dirty="0">
                  <a:solidFill>
                    <a:srgbClr val="FFFFFF"/>
                  </a:solidFill>
                  <a:latin typeface="Open Sans Light"/>
                </a:rPr>
                <a:t> </a:t>
              </a:r>
              <a:r>
                <a:rPr lang="en-US" sz="2200" dirty="0" err="1" smtClean="0">
                  <a:solidFill>
                    <a:srgbClr val="FFFFFF"/>
                  </a:solidFill>
                  <a:latin typeface="Open Sans Light"/>
                </a:rPr>
                <a:t>Institucional</a:t>
              </a:r>
              <a:r>
                <a:rPr lang="en-US" sz="2200" dirty="0" smtClean="0">
                  <a:solidFill>
                    <a:srgbClr val="FFFFFF"/>
                  </a:solidFill>
                  <a:latin typeface="Open Sans Light"/>
                </a:rPr>
                <a:t> </a:t>
              </a:r>
              <a:r>
                <a:rPr lang="en-US" sz="2200" dirty="0">
                  <a:solidFill>
                    <a:srgbClr val="FFFFFF"/>
                  </a:solidFill>
                  <a:latin typeface="Open Sans Light"/>
                </a:rPr>
                <a:t>(PCI) do CTI Renato Archer</a:t>
              </a:r>
            </a:p>
            <a:p>
              <a:pPr algn="ctr">
                <a:lnSpc>
                  <a:spcPts val="3499"/>
                </a:lnSpc>
              </a:pPr>
              <a:endParaRPr lang="en-US" sz="2200" dirty="0">
                <a:solidFill>
                  <a:srgbClr val="FFFFFF"/>
                </a:solidFill>
                <a:latin typeface="Open Sans Ligh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101</Words>
  <Application>Microsoft Office PowerPoint</Application>
  <PresentationFormat>Personalizar</PresentationFormat>
  <Paragraphs>14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10" baseType="lpstr">
      <vt:lpstr>Open Sans Extra Bold</vt:lpstr>
      <vt:lpstr>Calibri</vt:lpstr>
      <vt:lpstr>Open Sans Bold</vt:lpstr>
      <vt:lpstr>Open Sans</vt:lpstr>
      <vt:lpstr>Arial</vt:lpstr>
      <vt:lpstr>Open Sans Light</vt:lpstr>
      <vt:lpstr>Office Theme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PCI Evento</dc:title>
  <dc:creator>Thais Fanti Bicudo</dc:creator>
  <cp:lastModifiedBy>Cleide Elizeu da Silva</cp:lastModifiedBy>
  <cp:revision>6</cp:revision>
  <dcterms:created xsi:type="dcterms:W3CDTF">2006-08-16T00:00:00Z</dcterms:created>
  <dcterms:modified xsi:type="dcterms:W3CDTF">2022-08-29T19:40:14Z</dcterms:modified>
  <dc:identifier>DAFJxBJbnr0</dc:identifier>
</cp:coreProperties>
</file>