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9753600" cy="7315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M Sans Bold" panose="020B0604020202020204" charset="0"/>
      <p:regular r:id="rId9"/>
    </p:embeddedFont>
    <p:embeddedFont>
      <p:font typeface="Source Serif Pro Bold" panose="020B0604020202020204" charset="0"/>
      <p:regular r:id="rId10"/>
    </p:embeddedFont>
    <p:embeddedFont>
      <p:font typeface="Open Sans Ligh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671" y="2795377"/>
            <a:ext cx="6038293" cy="2677662"/>
            <a:chOff x="0" y="0"/>
            <a:chExt cx="1884486" cy="83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4486" cy="835670"/>
            </a:xfrm>
            <a:custGeom>
              <a:avLst/>
              <a:gdLst/>
              <a:ahLst/>
              <a:cxnLst/>
              <a:rect l="l" t="t" r="r" b="b"/>
              <a:pathLst>
                <a:path w="1884486" h="835670">
                  <a:moveTo>
                    <a:pt x="0" y="0"/>
                  </a:moveTo>
                  <a:lnTo>
                    <a:pt x="1884486" y="0"/>
                  </a:lnTo>
                  <a:lnTo>
                    <a:pt x="1884486" y="835670"/>
                  </a:lnTo>
                  <a:lnTo>
                    <a:pt x="0" y="8356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00964" y="0"/>
            <a:ext cx="3872376" cy="7322593"/>
            <a:chOff x="0" y="748384"/>
            <a:chExt cx="5163168" cy="976345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2"/>
            <a:srcRect l="48762" t="7120" r="23609"/>
            <a:stretch/>
          </p:blipFill>
          <p:spPr>
            <a:xfrm>
              <a:off x="0" y="748384"/>
              <a:ext cx="5163168" cy="976345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32891" y="6136491"/>
            <a:ext cx="5132625" cy="121559"/>
            <a:chOff x="0" y="0"/>
            <a:chExt cx="6843500" cy="162078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281167" cy="162078"/>
            </a:xfrm>
            <a:prstGeom prst="rect">
              <a:avLst/>
            </a:prstGeom>
            <a:solidFill>
              <a:srgbClr val="AB0000">
                <a:alpha val="89804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2281167" y="0"/>
              <a:ext cx="2281167" cy="162078"/>
            </a:xfrm>
            <a:prstGeom prst="rect">
              <a:avLst/>
            </a:prstGeom>
            <a:solidFill>
              <a:srgbClr val="012659">
                <a:alpha val="8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4562333" y="0"/>
              <a:ext cx="2281167" cy="162078"/>
            </a:xfrm>
            <a:prstGeom prst="rect">
              <a:avLst/>
            </a:prstGeom>
            <a:solidFill>
              <a:srgbClr val="D9D9D9">
                <a:alpha val="8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2142959"/>
            <a:ext cx="466971" cy="221054"/>
            <a:chOff x="0" y="0"/>
            <a:chExt cx="416918" cy="1973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AB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2795377"/>
            <a:ext cx="466971" cy="221054"/>
            <a:chOff x="0" y="0"/>
            <a:chExt cx="416918" cy="197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01265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0" y="3443939"/>
            <a:ext cx="466971" cy="221054"/>
            <a:chOff x="0" y="0"/>
            <a:chExt cx="416918" cy="197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03317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0" y="4117047"/>
            <a:ext cx="466971" cy="221054"/>
            <a:chOff x="0" y="0"/>
            <a:chExt cx="416918" cy="197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DCE1E3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69217" y="227623"/>
            <a:ext cx="146398" cy="14639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263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31520" y="227623"/>
            <a:ext cx="146398" cy="146398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206914" y="227623"/>
            <a:ext cx="146398" cy="146398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845" y="6206795"/>
            <a:ext cx="5736084" cy="1101806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762670" y="525759"/>
            <a:ext cx="5891895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9"/>
              </a:lnSpc>
            </a:pPr>
            <a:r>
              <a:rPr lang="en-US" dirty="0" err="1" smtClean="0">
                <a:solidFill>
                  <a:srgbClr val="AB0000"/>
                </a:solidFill>
                <a:latin typeface="DM Sans Bold"/>
              </a:rPr>
              <a:t>Jornada</a:t>
            </a:r>
            <a:r>
              <a:rPr lang="en-US" dirty="0" smtClean="0">
                <a:solidFill>
                  <a:srgbClr val="AB0000"/>
                </a:solidFill>
                <a:latin typeface="DM Sans Bold"/>
              </a:rPr>
              <a:t> </a:t>
            </a:r>
            <a:r>
              <a:rPr lang="en-US" dirty="0">
                <a:solidFill>
                  <a:srgbClr val="AB0000"/>
                </a:solidFill>
                <a:latin typeface="DM Sans Bold"/>
              </a:rPr>
              <a:t>de </a:t>
            </a:r>
            <a:r>
              <a:rPr lang="en-US" dirty="0" err="1">
                <a:solidFill>
                  <a:srgbClr val="AB0000"/>
                </a:solidFill>
                <a:latin typeface="DM Sans Bold"/>
              </a:rPr>
              <a:t>Iniciação</a:t>
            </a:r>
            <a:r>
              <a:rPr lang="en-US" dirty="0">
                <a:solidFill>
                  <a:srgbClr val="AB0000"/>
                </a:solidFill>
                <a:latin typeface="DM Sans Bold"/>
              </a:rPr>
              <a:t> </a:t>
            </a:r>
            <a:r>
              <a:rPr lang="en-US" dirty="0" err="1">
                <a:solidFill>
                  <a:srgbClr val="AB0000"/>
                </a:solidFill>
                <a:latin typeface="DM Sans Bold"/>
              </a:rPr>
              <a:t>Científica</a:t>
            </a:r>
            <a:r>
              <a:rPr lang="en-US" dirty="0">
                <a:solidFill>
                  <a:srgbClr val="AB0000"/>
                </a:solidFill>
                <a:latin typeface="DM Sans Bold"/>
              </a:rPr>
              <a:t> do CTI </a:t>
            </a:r>
            <a:r>
              <a:rPr lang="en-US" dirty="0" smtClean="0">
                <a:solidFill>
                  <a:srgbClr val="AB0000"/>
                </a:solidFill>
                <a:latin typeface="DM Sans Bold"/>
              </a:rPr>
              <a:t>Renato Archer</a:t>
            </a:r>
          </a:p>
          <a:p>
            <a:pPr>
              <a:lnSpc>
                <a:spcPts val="2669"/>
              </a:lnSpc>
            </a:pPr>
            <a:r>
              <a:rPr lang="en-US" sz="1907" dirty="0">
                <a:solidFill>
                  <a:srgbClr val="AB0000"/>
                </a:solidFill>
                <a:latin typeface="DM Sans Bold"/>
              </a:rPr>
              <a:t>XXIII JICC </a:t>
            </a:r>
            <a:r>
              <a:rPr lang="en-US" sz="1907" dirty="0" smtClean="0">
                <a:solidFill>
                  <a:srgbClr val="AB0000"/>
                </a:solidFill>
                <a:latin typeface="DM Sans Bold"/>
              </a:rPr>
              <a:t>- </a:t>
            </a:r>
            <a:r>
              <a:rPr lang="en-US" sz="1907" dirty="0" smtClean="0">
                <a:solidFill>
                  <a:srgbClr val="AB0000"/>
                </a:solidFill>
                <a:latin typeface="DM Sans Bold"/>
              </a:rPr>
              <a:t>2021 </a:t>
            </a:r>
            <a:endParaRPr lang="en-US" sz="1907" dirty="0">
              <a:solidFill>
                <a:srgbClr val="AB0000"/>
              </a:solidFill>
              <a:latin typeface="DM Sans Bold"/>
            </a:endParaRPr>
          </a:p>
          <a:p>
            <a:pPr>
              <a:lnSpc>
                <a:spcPts val="2669"/>
              </a:lnSpc>
              <a:spcBef>
                <a:spcPct val="0"/>
              </a:spcBef>
            </a:pPr>
            <a:endParaRPr lang="en-US" sz="1907" dirty="0">
              <a:solidFill>
                <a:srgbClr val="AB0000"/>
              </a:solidFill>
              <a:latin typeface="DM Sa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53716" y="2607247"/>
            <a:ext cx="5996245" cy="58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4"/>
              </a:lnSpc>
            </a:pPr>
            <a:r>
              <a:rPr lang="en-US" sz="4344">
                <a:solidFill>
                  <a:srgbClr val="3D4B43"/>
                </a:solidFill>
                <a:latin typeface="Source Serif Pro Bold"/>
              </a:rPr>
              <a:t>Título da Palestra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6914" y="3472704"/>
            <a:ext cx="5447652" cy="76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/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3D4B43"/>
                </a:solidFill>
                <a:latin typeface="Open Sans Light Bold"/>
              </a:rPr>
              <a:t>(Nome do Palestrante)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65574" y="5444464"/>
            <a:ext cx="5447652" cy="58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endParaRPr/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3D4B43"/>
                </a:solidFill>
                <a:latin typeface="Open Sans Light Bold"/>
              </a:rPr>
              <a:t>Outubro,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21461" y="0"/>
            <a:ext cx="3872376" cy="7322593"/>
            <a:chOff x="0" y="748384"/>
            <a:chExt cx="5163168" cy="97634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48762" t="7120" r="23609"/>
            <a:stretch/>
          </p:blipFill>
          <p:spPr>
            <a:xfrm>
              <a:off x="0" y="748384"/>
              <a:ext cx="5163168" cy="976345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69217" y="227623"/>
            <a:ext cx="146398" cy="14639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26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31520" y="227623"/>
            <a:ext cx="146398" cy="14639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06914" y="227623"/>
            <a:ext cx="146398" cy="14639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76432" y="6553200"/>
            <a:ext cx="519407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7"/>
              </a:lnSpc>
            </a:pPr>
            <a:r>
              <a:rPr lang="en-US" sz="1576" dirty="0" err="1" smtClean="0">
                <a:solidFill>
                  <a:srgbClr val="AB0000"/>
                </a:solidFill>
                <a:latin typeface="DM Sans Bold"/>
              </a:rPr>
              <a:t>Jornada</a:t>
            </a:r>
            <a:r>
              <a:rPr lang="en-US" sz="1576" dirty="0" smtClean="0">
                <a:solidFill>
                  <a:srgbClr val="AB0000"/>
                </a:solidFill>
                <a:latin typeface="DM Sans Bold"/>
              </a:rPr>
              <a:t> </a:t>
            </a:r>
            <a:r>
              <a:rPr lang="en-US" sz="1576" dirty="0">
                <a:solidFill>
                  <a:srgbClr val="AB0000"/>
                </a:solidFill>
                <a:latin typeface="DM Sans Bold"/>
              </a:rPr>
              <a:t>de </a:t>
            </a:r>
            <a:r>
              <a:rPr lang="en-US" sz="1576" dirty="0" err="1">
                <a:solidFill>
                  <a:srgbClr val="AB0000"/>
                </a:solidFill>
                <a:latin typeface="DM Sans Bold"/>
              </a:rPr>
              <a:t>Iniciação</a:t>
            </a:r>
            <a:r>
              <a:rPr lang="en-US" sz="1576" dirty="0">
                <a:solidFill>
                  <a:srgbClr val="AB0000"/>
                </a:solidFill>
                <a:latin typeface="DM Sans Bold"/>
              </a:rPr>
              <a:t> </a:t>
            </a:r>
            <a:r>
              <a:rPr lang="en-US" sz="1576" dirty="0" err="1">
                <a:solidFill>
                  <a:srgbClr val="AB0000"/>
                </a:solidFill>
                <a:latin typeface="DM Sans Bold"/>
              </a:rPr>
              <a:t>Científica</a:t>
            </a:r>
            <a:r>
              <a:rPr lang="en-US" sz="1576" dirty="0">
                <a:solidFill>
                  <a:srgbClr val="AB0000"/>
                </a:solidFill>
                <a:latin typeface="DM Sans Bold"/>
              </a:rPr>
              <a:t> do CTI </a:t>
            </a:r>
            <a:r>
              <a:rPr lang="en-US" sz="1576" dirty="0" smtClean="0">
                <a:solidFill>
                  <a:srgbClr val="AB0000"/>
                </a:solidFill>
                <a:latin typeface="DM Sans Bold"/>
              </a:rPr>
              <a:t>Renato Archer</a:t>
            </a:r>
          </a:p>
          <a:p>
            <a:pPr>
              <a:lnSpc>
                <a:spcPts val="2207"/>
              </a:lnSpc>
            </a:pPr>
            <a:r>
              <a:rPr lang="en-US" sz="1576" dirty="0">
                <a:solidFill>
                  <a:srgbClr val="AB0000"/>
                </a:solidFill>
                <a:latin typeface="DM Sans Bold"/>
              </a:rPr>
              <a:t>XXIII JICC </a:t>
            </a:r>
            <a:r>
              <a:rPr lang="en-US" sz="1576" dirty="0" smtClean="0">
                <a:solidFill>
                  <a:srgbClr val="AB0000"/>
                </a:solidFill>
                <a:latin typeface="DM Sans Bold"/>
              </a:rPr>
              <a:t>- </a:t>
            </a:r>
            <a:r>
              <a:rPr lang="en-US" sz="1576" dirty="0" smtClean="0">
                <a:solidFill>
                  <a:srgbClr val="AB0000"/>
                </a:solidFill>
                <a:latin typeface="DM Sans Bold"/>
              </a:rPr>
              <a:t>2021 </a:t>
            </a:r>
            <a:endParaRPr lang="en-US" sz="1576" dirty="0">
              <a:solidFill>
                <a:srgbClr val="AB0000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0964" y="-561288"/>
            <a:ext cx="3872376" cy="7883881"/>
            <a:chOff x="0" y="0"/>
            <a:chExt cx="5163168" cy="1051184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8762" r="23609"/>
            <a:stretch>
              <a:fillRect/>
            </a:stretch>
          </p:blipFill>
          <p:spPr>
            <a:xfrm>
              <a:off x="0" y="0"/>
              <a:ext cx="5163168" cy="1051184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32891" y="6136491"/>
            <a:ext cx="5132625" cy="121559"/>
            <a:chOff x="0" y="0"/>
            <a:chExt cx="6843500" cy="16207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281167" cy="162078"/>
            </a:xfrm>
            <a:prstGeom prst="rect">
              <a:avLst/>
            </a:prstGeom>
            <a:solidFill>
              <a:srgbClr val="AB0000">
                <a:alpha val="8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281167" y="0"/>
              <a:ext cx="2281167" cy="162078"/>
            </a:xfrm>
            <a:prstGeom prst="rect">
              <a:avLst/>
            </a:prstGeom>
            <a:solidFill>
              <a:srgbClr val="012659">
                <a:alpha val="8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4562333" y="0"/>
              <a:ext cx="2281167" cy="162078"/>
            </a:xfrm>
            <a:prstGeom prst="rect">
              <a:avLst/>
            </a:prstGeom>
            <a:solidFill>
              <a:srgbClr val="D9D9D9">
                <a:alpha val="8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2142959"/>
            <a:ext cx="466971" cy="221054"/>
            <a:chOff x="0" y="0"/>
            <a:chExt cx="416918" cy="197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AB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2795377"/>
            <a:ext cx="466971" cy="221054"/>
            <a:chOff x="0" y="0"/>
            <a:chExt cx="416918" cy="1973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01265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3443939"/>
            <a:ext cx="466971" cy="221054"/>
            <a:chOff x="0" y="0"/>
            <a:chExt cx="416918" cy="197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03317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0" y="4117047"/>
            <a:ext cx="466971" cy="221054"/>
            <a:chOff x="0" y="0"/>
            <a:chExt cx="416918" cy="197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6918" cy="197360"/>
            </a:xfrm>
            <a:custGeom>
              <a:avLst/>
              <a:gdLst/>
              <a:ahLst/>
              <a:cxnLst/>
              <a:rect l="l" t="t" r="r" b="b"/>
              <a:pathLst>
                <a:path w="416918" h="197360">
                  <a:moveTo>
                    <a:pt x="0" y="0"/>
                  </a:moveTo>
                  <a:lnTo>
                    <a:pt x="416918" y="0"/>
                  </a:lnTo>
                  <a:lnTo>
                    <a:pt x="416918" y="197360"/>
                  </a:lnTo>
                  <a:lnTo>
                    <a:pt x="0" y="197360"/>
                  </a:lnTo>
                  <a:close/>
                </a:path>
              </a:pathLst>
            </a:custGeom>
            <a:solidFill>
              <a:srgbClr val="DCE1E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69217" y="227623"/>
            <a:ext cx="146398" cy="14639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0263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31520" y="227623"/>
            <a:ext cx="146398" cy="14639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06914" y="227623"/>
            <a:ext cx="146398" cy="146398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4845" y="6206795"/>
            <a:ext cx="5736084" cy="110180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492628" y="2133434"/>
            <a:ext cx="5996245" cy="58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4"/>
              </a:lnSpc>
            </a:pPr>
            <a:r>
              <a:rPr lang="en-US" sz="4344">
                <a:solidFill>
                  <a:srgbClr val="3D4B43"/>
                </a:solidFill>
                <a:latin typeface="Source Serif Pro Bold"/>
              </a:rPr>
              <a:t>Obrigado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83852" y="2359664"/>
            <a:ext cx="5447652" cy="76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/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3D4B43"/>
                </a:solidFill>
                <a:latin typeface="Open Sans Light Bold"/>
              </a:rPr>
              <a:t>Contatos do palestrante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41724" y="5444464"/>
            <a:ext cx="5447652" cy="58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endParaRPr/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3D4B43"/>
                </a:solidFill>
                <a:latin typeface="Open Sans Light Bold"/>
              </a:rPr>
              <a:t>Outubro, 2021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 r="72001"/>
          <a:stretch>
            <a:fillRect/>
          </a:stretch>
        </p:blipFill>
        <p:spPr>
          <a:xfrm>
            <a:off x="1210709" y="3026023"/>
            <a:ext cx="3975769" cy="2727547"/>
          </a:xfrm>
          <a:prstGeom prst="rect">
            <a:avLst/>
          </a:prstGeom>
        </p:spPr>
      </p:pic>
      <p:sp>
        <p:nvSpPr>
          <p:cNvPr id="29" name="TextBox 25"/>
          <p:cNvSpPr txBox="1"/>
          <p:nvPr/>
        </p:nvSpPr>
        <p:spPr>
          <a:xfrm>
            <a:off x="762670" y="525759"/>
            <a:ext cx="5891895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9"/>
              </a:lnSpc>
            </a:pPr>
            <a:r>
              <a:rPr lang="en-US" dirty="0" err="1" smtClean="0">
                <a:solidFill>
                  <a:srgbClr val="AB0000"/>
                </a:solidFill>
                <a:latin typeface="DM Sans Bold"/>
              </a:rPr>
              <a:t>Jornada</a:t>
            </a:r>
            <a:r>
              <a:rPr lang="en-US" dirty="0" smtClean="0">
                <a:solidFill>
                  <a:srgbClr val="AB0000"/>
                </a:solidFill>
                <a:latin typeface="DM Sans Bold"/>
              </a:rPr>
              <a:t> </a:t>
            </a:r>
            <a:r>
              <a:rPr lang="en-US" dirty="0">
                <a:solidFill>
                  <a:srgbClr val="AB0000"/>
                </a:solidFill>
                <a:latin typeface="DM Sans Bold"/>
              </a:rPr>
              <a:t>de </a:t>
            </a:r>
            <a:r>
              <a:rPr lang="en-US" dirty="0" err="1">
                <a:solidFill>
                  <a:srgbClr val="AB0000"/>
                </a:solidFill>
                <a:latin typeface="DM Sans Bold"/>
              </a:rPr>
              <a:t>Iniciação</a:t>
            </a:r>
            <a:r>
              <a:rPr lang="en-US" dirty="0">
                <a:solidFill>
                  <a:srgbClr val="AB0000"/>
                </a:solidFill>
                <a:latin typeface="DM Sans Bold"/>
              </a:rPr>
              <a:t> </a:t>
            </a:r>
            <a:r>
              <a:rPr lang="en-US" dirty="0" err="1">
                <a:solidFill>
                  <a:srgbClr val="AB0000"/>
                </a:solidFill>
                <a:latin typeface="DM Sans Bold"/>
              </a:rPr>
              <a:t>Científica</a:t>
            </a:r>
            <a:r>
              <a:rPr lang="en-US" dirty="0">
                <a:solidFill>
                  <a:srgbClr val="AB0000"/>
                </a:solidFill>
                <a:latin typeface="DM Sans Bold"/>
              </a:rPr>
              <a:t> do CTI </a:t>
            </a:r>
            <a:r>
              <a:rPr lang="en-US" dirty="0" smtClean="0">
                <a:solidFill>
                  <a:srgbClr val="AB0000"/>
                </a:solidFill>
                <a:latin typeface="DM Sans Bold"/>
              </a:rPr>
              <a:t>Renato Archer</a:t>
            </a:r>
          </a:p>
          <a:p>
            <a:pPr>
              <a:lnSpc>
                <a:spcPts val="2669"/>
              </a:lnSpc>
            </a:pPr>
            <a:r>
              <a:rPr lang="en-US" sz="1907" dirty="0">
                <a:solidFill>
                  <a:srgbClr val="AB0000"/>
                </a:solidFill>
                <a:latin typeface="DM Sans Bold"/>
              </a:rPr>
              <a:t>XXIII JICC </a:t>
            </a:r>
            <a:r>
              <a:rPr lang="en-US" sz="1907" dirty="0" smtClean="0">
                <a:solidFill>
                  <a:srgbClr val="AB0000"/>
                </a:solidFill>
                <a:latin typeface="DM Sans Bold"/>
              </a:rPr>
              <a:t>- </a:t>
            </a:r>
            <a:r>
              <a:rPr lang="en-US" sz="1907" dirty="0" smtClean="0">
                <a:solidFill>
                  <a:srgbClr val="AB0000"/>
                </a:solidFill>
                <a:latin typeface="DM Sans Bold"/>
              </a:rPr>
              <a:t>2021 </a:t>
            </a:r>
            <a:endParaRPr lang="en-US" sz="1907" dirty="0">
              <a:solidFill>
                <a:srgbClr val="AB0000"/>
              </a:solidFill>
              <a:latin typeface="DM Sans Bold"/>
            </a:endParaRPr>
          </a:p>
          <a:p>
            <a:pPr>
              <a:lnSpc>
                <a:spcPts val="2669"/>
              </a:lnSpc>
              <a:spcBef>
                <a:spcPct val="0"/>
              </a:spcBef>
            </a:pPr>
            <a:endParaRPr lang="en-US" sz="1907" dirty="0">
              <a:solidFill>
                <a:srgbClr val="AB0000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Personalizar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Calibri</vt:lpstr>
      <vt:lpstr>DM Sans Bold</vt:lpstr>
      <vt:lpstr>Arial</vt:lpstr>
      <vt:lpstr>Source Serif Pro Bold</vt:lpstr>
      <vt:lpstr>Open Sans Light 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- Seminário</dc:title>
  <cp:lastModifiedBy>Márcia Reiff Castellani</cp:lastModifiedBy>
  <cp:revision>4</cp:revision>
  <dcterms:created xsi:type="dcterms:W3CDTF">2006-08-16T00:00:00Z</dcterms:created>
  <dcterms:modified xsi:type="dcterms:W3CDTF">2022-05-16T16:40:06Z</dcterms:modified>
  <dc:identifier>DAEpnSHX860</dc:identifier>
</cp:coreProperties>
</file>