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notesMasterIdLst>
    <p:notesMasterId r:id="rId13"/>
  </p:notesMasterIdLst>
  <p:sldIdLst>
    <p:sldId id="276" r:id="rId2"/>
    <p:sldId id="257" r:id="rId3"/>
    <p:sldId id="259" r:id="rId4"/>
    <p:sldId id="262" r:id="rId5"/>
    <p:sldId id="263" r:id="rId6"/>
    <p:sldId id="271" r:id="rId7"/>
    <p:sldId id="274" r:id="rId8"/>
    <p:sldId id="273" r:id="rId9"/>
    <p:sldId id="269" r:id="rId10"/>
    <p:sldId id="275" r:id="rId11"/>
    <p:sldId id="265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0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650E7C-0FF6-4402-915F-31157F4809AC}" type="datetimeFigureOut">
              <a:rPr lang="pt-BR" smtClean="0"/>
              <a:t>16/05/2022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C2441-71F9-4483-A969-3BEB44FCF2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2235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A75A1FA-4E1B-4057-8407-848E12B14D6D}" type="slidenum">
              <a:rPr lang="pt-BR" altLang="pt-BR"/>
              <a:pPr/>
              <a:t>1</a:t>
            </a:fld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3AEA4-8DBF-4E96-86EE-64993C9CD23E}" type="datetime1">
              <a:rPr lang="pt-BR" smtClean="0"/>
              <a:t>16/05/2022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Seminário Anual - 30 de Maio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9D-97CD-4833-BAFC-1D02BFE5C1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9706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89F26-A483-497B-B400-6E88715ADA1F}" type="datetime1">
              <a:rPr lang="pt-BR" smtClean="0"/>
              <a:t>16/05/2022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Seminário Anual - 30 de Maio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9D-97CD-4833-BAFC-1D02BFE5C1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692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105E-E8D9-4F56-862A-DE28BB833378}" type="datetime1">
              <a:rPr lang="pt-BR" smtClean="0"/>
              <a:t>16/05/2022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Seminário Anual - 30 de Maio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9D-97CD-4833-BAFC-1D02BFE5C1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2995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A13FA-DA0D-4982-9E04-252EA35479F2}" type="datetime1">
              <a:rPr lang="pt-BR" smtClean="0"/>
              <a:t>16/05/2022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75547" y="6356351"/>
            <a:ext cx="3441031" cy="365125"/>
          </a:xfrm>
        </p:spPr>
        <p:txBody>
          <a:bodyPr/>
          <a:lstStyle>
            <a:lvl1pPr>
              <a:defRPr sz="1800"/>
            </a:lvl1pPr>
          </a:lstStyle>
          <a:p>
            <a:r>
              <a:rPr lang="pt-BR" altLang="pt-BR" i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Seminário Anual - 30 de Maio</a:t>
            </a:r>
            <a:endParaRPr lang="pt-BR" altLang="pt-BR" sz="2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9D-97CD-4833-BAFC-1D02BFE5C1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6552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55337-208E-4032-8BB3-52D64B38481D}" type="datetime1">
              <a:rPr lang="pt-BR" smtClean="0"/>
              <a:t>16/05/2022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Seminário Anual - 30 de Maio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9D-97CD-4833-BAFC-1D02BFE5C1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46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9A7E-AD3B-4B3D-8190-F5F085AAA5F0}" type="datetime1">
              <a:rPr lang="pt-BR" smtClean="0"/>
              <a:t>16/05/2022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Seminário Anual - 30 de Maio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9D-97CD-4833-BAFC-1D02BFE5C1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938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1AD3C-01B6-4D32-B016-55DDD4E82A80}" type="datetime1">
              <a:rPr lang="pt-BR" smtClean="0"/>
              <a:t>16/05/2022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Seminário Anual - 30 de Maio</a:t>
            </a: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9D-97CD-4833-BAFC-1D02BFE5C1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8531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82B0B-9C11-46F6-9EDB-C8174ED743B7}" type="datetime1">
              <a:rPr lang="pt-BR" smtClean="0"/>
              <a:t>16/05/2022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Seminário Anual - 30 de Maio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9D-97CD-4833-BAFC-1D02BFE5C1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2551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7FD40-2A24-4CF4-B88F-3B3BB9E2C84E}" type="datetime1">
              <a:rPr lang="pt-BR" smtClean="0"/>
              <a:t>16/05/2022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Seminário Anual - 30 de Maio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9D-97CD-4833-BAFC-1D02BFE5C1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8005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4E9A3-6417-47FF-899A-D187BAB651B5}" type="datetime1">
              <a:rPr lang="pt-BR" smtClean="0"/>
              <a:t>16/05/2022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Seminário Anual - 30 de Maio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9D-97CD-4833-BAFC-1D02BFE5C1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3701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F949-893B-4FCA-9C56-3D036392D4AB}" type="datetime1">
              <a:rPr lang="pt-BR" smtClean="0"/>
              <a:t>16/05/2022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Seminário Anual - 30 de Maio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069D-97CD-4833-BAFC-1D02BFE5C1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9401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508C4-E455-420E-BD55-B9342CF6557C}" type="datetime1">
              <a:rPr lang="pt-BR" smtClean="0"/>
              <a:t>16/05/2022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Seminário Anual - 30 de Maio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6069D-97CD-4833-BAFC-1D02BFE5C109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904"/>
            <a:ext cx="9144001" cy="6816782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 userDrawn="1"/>
        </p:nvSpPr>
        <p:spPr>
          <a:xfrm>
            <a:off x="2686050" y="136527"/>
            <a:ext cx="5902993" cy="75381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 typeface="Times New Roman" pitchFamily="18" charset="0"/>
              <a:buNone/>
              <a:defRPr sz="1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1600" b="1">
                <a:latin typeface="Calibri" pitchFamily="34" charset="0"/>
              </a:rPr>
              <a:t>Programa CNPq/PIBIC</a:t>
            </a:r>
            <a:br>
              <a:rPr lang="pt-BR" altLang="pt-BR" sz="1600" b="1">
                <a:latin typeface="Calibri" pitchFamily="34" charset="0"/>
              </a:rPr>
            </a:br>
            <a:r>
              <a:rPr lang="pt-BR" altLang="pt-BR" b="1">
                <a:latin typeface="Arial" charset="0"/>
              </a:rPr>
              <a:t>Programa de Bolsas de Iniciação Científica da CNEN – PROBIC</a:t>
            </a:r>
            <a:br>
              <a:rPr lang="pt-BR" altLang="pt-BR" b="1">
                <a:latin typeface="Arial" charset="0"/>
              </a:rPr>
            </a:br>
            <a:r>
              <a:rPr lang="pt-BR" altLang="pt-BR" sz="1600" b="1">
                <a:latin typeface="Calibri" pitchFamily="34" charset="0"/>
              </a:rPr>
              <a:t>Programa PIBITI/CNPq</a:t>
            </a:r>
            <a:endParaRPr lang="pt-BR" altLang="pt-BR" sz="1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263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"/>
          <p:cNvSpPr txBox="1">
            <a:spLocks noChangeArrowheads="1"/>
          </p:cNvSpPr>
          <p:nvPr/>
        </p:nvSpPr>
        <p:spPr bwMode="auto">
          <a:xfrm>
            <a:off x="827088" y="1162050"/>
            <a:ext cx="7634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400" b="1" dirty="0">
                <a:solidFill>
                  <a:srgbClr val="A50021"/>
                </a:solidFill>
                <a:latin typeface="Verdana" pitchFamily="34" charset="0"/>
              </a:rPr>
              <a:t>TÍTULO DO PLANO DE TRABALHO</a:t>
            </a:r>
          </a:p>
        </p:txBody>
      </p:sp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2620963" y="2397125"/>
            <a:ext cx="428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>
                <a:solidFill>
                  <a:srgbClr val="292929"/>
                </a:solidFill>
              </a:rPr>
              <a:t>Nome do Aluno - Nome do Orientador</a:t>
            </a:r>
            <a:endParaRPr lang="pt-BR" altLang="pt-BR" sz="1800" b="1" i="1" dirty="0">
              <a:solidFill>
                <a:srgbClr val="292929"/>
              </a:solidFill>
            </a:endParaRPr>
          </a:p>
        </p:txBody>
      </p:sp>
      <p:sp>
        <p:nvSpPr>
          <p:cNvPr id="4101" name="Text Box 8"/>
          <p:cNvSpPr txBox="1">
            <a:spLocks noChangeArrowheads="1"/>
          </p:cNvSpPr>
          <p:nvPr/>
        </p:nvSpPr>
        <p:spPr bwMode="auto">
          <a:xfrm>
            <a:off x="1319213" y="4487863"/>
            <a:ext cx="2006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400" b="1" dirty="0">
                <a:solidFill>
                  <a:srgbClr val="292929"/>
                </a:solidFill>
              </a:rPr>
              <a:t>Universidade e Curso</a:t>
            </a:r>
            <a:endParaRPr lang="pt-BR" altLang="pt-BR" sz="1400" b="1" i="1" dirty="0">
              <a:solidFill>
                <a:srgbClr val="292929"/>
              </a:solidFill>
            </a:endParaRPr>
          </a:p>
        </p:txBody>
      </p:sp>
      <p:sp>
        <p:nvSpPr>
          <p:cNvPr id="4102" name="Text Box 10"/>
          <p:cNvSpPr txBox="1">
            <a:spLocks noChangeArrowheads="1"/>
          </p:cNvSpPr>
          <p:nvPr/>
        </p:nvSpPr>
        <p:spPr bwMode="auto">
          <a:xfrm>
            <a:off x="5557838" y="4487863"/>
            <a:ext cx="23939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400" b="1">
                <a:solidFill>
                  <a:srgbClr val="292929"/>
                </a:solidFill>
              </a:rPr>
              <a:t>Semestre e Ano em Curso</a:t>
            </a:r>
            <a:endParaRPr lang="pt-BR" altLang="pt-BR" sz="1400" b="1" i="1">
              <a:solidFill>
                <a:srgbClr val="292929"/>
              </a:solidFill>
            </a:endParaRPr>
          </a:p>
        </p:txBody>
      </p:sp>
      <p:sp>
        <p:nvSpPr>
          <p:cNvPr id="4103" name="Text Box 11"/>
          <p:cNvSpPr txBox="1">
            <a:spLocks noChangeArrowheads="1"/>
          </p:cNvSpPr>
          <p:nvPr/>
        </p:nvSpPr>
        <p:spPr bwMode="auto">
          <a:xfrm>
            <a:off x="685800" y="5472113"/>
            <a:ext cx="32813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400" b="1">
                <a:solidFill>
                  <a:srgbClr val="292929"/>
                </a:solidFill>
              </a:rPr>
              <a:t>Início da Bolsa PIBIC/PROBIC/PIBITI</a:t>
            </a:r>
            <a:endParaRPr lang="pt-BR" altLang="pt-BR" sz="1400" b="1" i="1">
              <a:solidFill>
                <a:srgbClr val="292929"/>
              </a:solidFill>
            </a:endParaRPr>
          </a:p>
        </p:txBody>
      </p:sp>
      <p:sp>
        <p:nvSpPr>
          <p:cNvPr id="4104" name="Text Box 12"/>
          <p:cNvSpPr txBox="1">
            <a:spLocks noChangeArrowheads="1"/>
          </p:cNvSpPr>
          <p:nvPr/>
        </p:nvSpPr>
        <p:spPr bwMode="auto">
          <a:xfrm>
            <a:off x="5111750" y="5472113"/>
            <a:ext cx="33115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400" b="1">
                <a:solidFill>
                  <a:srgbClr val="292929"/>
                </a:solidFill>
              </a:rPr>
              <a:t>Órgão(s) financiador(es) da pesquisa</a:t>
            </a:r>
            <a:endParaRPr lang="pt-BR" altLang="pt-BR" sz="1400" b="1" i="1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060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467544" y="1052736"/>
            <a:ext cx="8229600" cy="792088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Agradecimentos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3"/>
          <p:cNvSpPr txBox="1">
            <a:spLocks/>
          </p:cNvSpPr>
          <p:nvPr/>
        </p:nvSpPr>
        <p:spPr>
          <a:xfrm>
            <a:off x="2842260" y="6247493"/>
            <a:ext cx="419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marL="0" algn="ctr" defTabSz="914400" rtl="0" eaLnBrk="1" latinLnBrk="0" hangingPunct="1"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altLang="pt-BR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Seminário Anual – 30/06 e 01 /07/2022 </a:t>
            </a:r>
            <a:endParaRPr lang="pt-BR" altLang="pt-BR" sz="2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006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875547" y="6356351"/>
            <a:ext cx="4149507" cy="365125"/>
          </a:xfrm>
        </p:spPr>
        <p:txBody>
          <a:bodyPr/>
          <a:lstStyle/>
          <a:p>
            <a:r>
              <a:rPr lang="pt-BR" altLang="pt-BR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Seminário Anual – 30/06 e 01 /07/2022 </a:t>
            </a:r>
            <a:endParaRPr lang="pt-BR" altLang="pt-BR" sz="2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530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t-BR" sz="2800" dirty="0">
              <a:cs typeface="Times New Roman" panose="02020603050405020304" pitchFamily="18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875547" y="6356351"/>
            <a:ext cx="4149507" cy="365125"/>
          </a:xfrm>
        </p:spPr>
        <p:txBody>
          <a:bodyPr/>
          <a:lstStyle/>
          <a:p>
            <a:r>
              <a:rPr lang="pt-BR" altLang="pt-BR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Seminário Anual – 30/06 e 01 /07/2022 </a:t>
            </a:r>
            <a:endParaRPr lang="pt-BR" altLang="pt-BR" sz="2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28651" y="1052736"/>
            <a:ext cx="7886700" cy="593501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000" b="1" dirty="0">
                <a:latin typeface="+mn-lt"/>
              </a:rPr>
              <a:t>Introdução</a:t>
            </a:r>
          </a:p>
        </p:txBody>
      </p:sp>
    </p:spTree>
    <p:extLst>
      <p:ext uri="{BB962C8B-B14F-4D97-AF65-F5344CB8AC3E}">
        <p14:creationId xmlns:p14="http://schemas.microsoft.com/office/powerpoint/2010/main" val="467492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457200" y="1034331"/>
            <a:ext cx="8229600" cy="791294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0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Objetivos</a:t>
            </a:r>
            <a:endParaRPr kumimoji="0" lang="pt-BR" sz="3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682116" y="6321182"/>
            <a:ext cx="4149507" cy="365125"/>
          </a:xfrm>
        </p:spPr>
        <p:txBody>
          <a:bodyPr/>
          <a:lstStyle/>
          <a:p>
            <a:r>
              <a:rPr lang="pt-BR" altLang="pt-BR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Seminário Anual – 30/06 e 01 /07/2022 </a:t>
            </a:r>
            <a:endParaRPr lang="pt-BR" altLang="pt-BR" sz="2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976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467544" y="1052736"/>
            <a:ext cx="8229600" cy="792088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0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Materiais e Métodos</a:t>
            </a:r>
            <a:endParaRPr kumimoji="0" lang="pt-BR" sz="3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761247" y="6373935"/>
            <a:ext cx="4149507" cy="365125"/>
          </a:xfrm>
        </p:spPr>
        <p:txBody>
          <a:bodyPr/>
          <a:lstStyle/>
          <a:p>
            <a:r>
              <a:rPr lang="pt-BR" altLang="pt-BR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Seminário Anual – 30/06 e 01 /07/2022 </a:t>
            </a:r>
            <a:endParaRPr lang="pt-BR" altLang="pt-BR" sz="2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444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95536" y="1052736"/>
            <a:ext cx="8301608" cy="792088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0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Resultados e Discussões</a:t>
            </a:r>
            <a:endParaRPr kumimoji="0" lang="pt-BR" sz="3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875547" y="6356351"/>
            <a:ext cx="4149507" cy="365125"/>
          </a:xfrm>
        </p:spPr>
        <p:txBody>
          <a:bodyPr/>
          <a:lstStyle/>
          <a:p>
            <a:r>
              <a:rPr lang="pt-BR" altLang="pt-BR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Seminário Anual – 30/06 e 01 /07/2022 </a:t>
            </a:r>
            <a:endParaRPr lang="pt-BR" altLang="pt-BR" sz="2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750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67544" y="1961147"/>
            <a:ext cx="8229600" cy="42158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32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67544" y="1052736"/>
            <a:ext cx="8229600" cy="792088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0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Perspectivas</a:t>
            </a:r>
            <a:endParaRPr kumimoji="0" lang="pt-BR" sz="3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6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875547" y="6356351"/>
            <a:ext cx="4149507" cy="365125"/>
          </a:xfrm>
        </p:spPr>
        <p:txBody>
          <a:bodyPr/>
          <a:lstStyle/>
          <a:p>
            <a:r>
              <a:rPr lang="pt-BR" altLang="pt-BR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Seminário Anual – 30/06 e 01 /07/2022 </a:t>
            </a:r>
            <a:endParaRPr lang="pt-BR" altLang="pt-BR" sz="2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047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67544" y="1961147"/>
            <a:ext cx="8229600" cy="42158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32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67544" y="1052736"/>
            <a:ext cx="8229600" cy="792088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Gerenciamento de resíduos</a:t>
            </a:r>
          </a:p>
        </p:txBody>
      </p:sp>
      <p:sp>
        <p:nvSpPr>
          <p:cNvPr id="6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875547" y="6356351"/>
            <a:ext cx="4149507" cy="365125"/>
          </a:xfrm>
        </p:spPr>
        <p:txBody>
          <a:bodyPr/>
          <a:lstStyle/>
          <a:p>
            <a:r>
              <a:rPr lang="pt-BR" altLang="pt-BR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Seminário Anual – 30/06 e 01 /07/2022 </a:t>
            </a:r>
            <a:endParaRPr lang="pt-BR" altLang="pt-BR" sz="2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989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467544" y="1052736"/>
            <a:ext cx="8229600" cy="792088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0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Outras Informações</a:t>
            </a:r>
            <a:endParaRPr kumimoji="0" lang="pt-BR" sz="3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3"/>
          <p:cNvSpPr txBox="1">
            <a:spLocks/>
          </p:cNvSpPr>
          <p:nvPr/>
        </p:nvSpPr>
        <p:spPr>
          <a:xfrm>
            <a:off x="2773680" y="6247493"/>
            <a:ext cx="41452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marL="0" algn="ctr" defTabSz="914400" rtl="0" eaLnBrk="1" latinLnBrk="0" hangingPunct="1"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altLang="pt-BR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Seminário Anual – 30/06 e 01 /07/2022 </a:t>
            </a:r>
            <a:endParaRPr lang="pt-BR" altLang="pt-BR" sz="2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334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467544" y="1052736"/>
            <a:ext cx="8229600" cy="792088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0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Conclusões</a:t>
            </a:r>
            <a:endParaRPr kumimoji="0" lang="pt-BR" sz="3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3"/>
          <p:cNvSpPr txBox="1">
            <a:spLocks/>
          </p:cNvSpPr>
          <p:nvPr/>
        </p:nvSpPr>
        <p:spPr>
          <a:xfrm>
            <a:off x="2400300" y="6247493"/>
            <a:ext cx="4312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marL="0" algn="ctr" defTabSz="914400" rtl="0" eaLnBrk="1" latinLnBrk="0" hangingPunct="1"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altLang="pt-BR" i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Seminário Anual – 30/06 e 01 /07/2022 </a:t>
            </a:r>
            <a:endParaRPr lang="pt-BR" altLang="pt-BR" sz="2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109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2507</TotalTime>
  <Words>135</Words>
  <Application>Microsoft Office PowerPoint</Application>
  <PresentationFormat>Apresentação na tela (4:3)</PresentationFormat>
  <Paragraphs>26</Paragraphs>
  <Slides>11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Segoe UI</vt:lpstr>
      <vt:lpstr>Times New Roman</vt:lpstr>
      <vt:lpstr>Verdana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Sandra Dias</dc:creator>
  <cp:lastModifiedBy>Gilvania Ferreira</cp:lastModifiedBy>
  <cp:revision>21</cp:revision>
  <dcterms:created xsi:type="dcterms:W3CDTF">2019-05-24T12:34:48Z</dcterms:created>
  <dcterms:modified xsi:type="dcterms:W3CDTF">2022-05-16T21:17:44Z</dcterms:modified>
</cp:coreProperties>
</file>