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87" r:id="rId5"/>
    <p:sldId id="286" r:id="rId6"/>
    <p:sldId id="284" r:id="rId7"/>
    <p:sldId id="273" r:id="rId8"/>
  </p:sldIdLst>
  <p:sldSz cx="12192000" cy="6858000"/>
  <p:notesSz cx="6858000" cy="9144000"/>
  <p:embeddedFontLst>
    <p:embeddedFont>
      <p:font typeface="Montserrat Black" panose="00000A00000000000000" pitchFamily="2" charset="0"/>
      <p:bold r:id="rId9"/>
      <p:boldItalic r:id="rId10"/>
    </p:embeddedFont>
    <p:embeddedFont>
      <p:font typeface="Montserrat Bold" panose="00000800000000000000" pitchFamily="2" charset="0"/>
      <p:bold r:id="rId11"/>
    </p:embeddedFont>
    <p:embeddedFont>
      <p:font typeface="Montserrat Medium" panose="00000600000000000000" pitchFamily="2" charset="0"/>
      <p:regular r:id="rId12"/>
      <p:italic r:id="rId13"/>
    </p:embeddedFont>
    <p:embeddedFont>
      <p:font typeface="Montserrat regular" panose="00000500000000000000" pitchFamily="2" charset="0"/>
      <p:regular r:id="rId14"/>
    </p:embeddedFont>
    <p:embeddedFont>
      <p:font typeface="Titillium Web SemiBold" panose="00000700000000000000" pitchFamily="2" charset="0"/>
      <p:bold r:id="rId15"/>
      <p:boldItalic r:id="rId1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131"/>
    <a:srgbClr val="E77516"/>
    <a:srgbClr val="FF5F15"/>
    <a:srgbClr val="D9B90E"/>
    <a:srgbClr val="959614"/>
    <a:srgbClr val="D1D214"/>
    <a:srgbClr val="F5CC01"/>
    <a:srgbClr val="FFE699"/>
    <a:srgbClr val="FF804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61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549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LAPOC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•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(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edite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no slide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mestre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  <a:endParaRPr lang="pt-BR" alt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2CAF9D-66EB-9463-3203-7D2FFDC7140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49" y="169380"/>
            <a:ext cx="3803040" cy="41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23384B-56C2-2B69-E7B2-6E04CFEC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C7898D18-AEF7-18B7-65F9-E8685731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538B125-5A58-564A-6D68-5629A3458344}"/>
              </a:ext>
            </a:extLst>
          </p:cNvPr>
          <p:cNvSpPr txBox="1"/>
          <p:nvPr/>
        </p:nvSpPr>
        <p:spPr>
          <a:xfrm>
            <a:off x="5614610" y="4121813"/>
            <a:ext cx="4897582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LAPOC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/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CNEN</a:t>
            </a:r>
            <a:endParaRPr lang="pt-BR" sz="2000" dirty="0">
              <a:solidFill>
                <a:srgbClr val="FFE699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B3AAC1-B7DB-E90A-5ECE-036F1E939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65" y="5493260"/>
            <a:ext cx="7806239" cy="8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8">
            <a:extLst>
              <a:ext uri="{FF2B5EF4-FFF2-40B4-BE49-F238E27FC236}">
                <a16:creationId xmlns:a16="http://schemas.microsoft.com/office/drawing/2014/main" id="{1858AD57-4952-EA5C-A693-164054559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LAPOC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(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máximo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de 2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linhas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0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270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Onde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a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CNEN</a:t>
            </a:r>
            <a:endParaRPr lang="en-US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está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presente</a:t>
            </a:r>
            <a:endParaRPr lang="pt-BR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0355645-46D6-DB01-967E-513E5B507369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5902D7-FA08-C463-5A75-D74DB729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11" y="929539"/>
            <a:ext cx="919966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Uma imagem contendo ao ar livre, edifício, ponte, frente&#10;&#10;Descrição gerada automaticamente">
            <a:extLst>
              <a:ext uri="{FF2B5EF4-FFF2-40B4-BE49-F238E27FC236}">
                <a16:creationId xmlns:a16="http://schemas.microsoft.com/office/drawing/2014/main" id="{E9081D51-241E-2F8E-C8C6-1370CB9C00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56D5EB-1671-4143-CD1B-3A8002FF24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F1B2D96-6D39-443B-E1BB-394AF27B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180488-7719-51A4-3620-DB6232B7BB93}"/>
              </a:ext>
            </a:extLst>
          </p:cNvPr>
          <p:cNvSpPr txBox="1"/>
          <p:nvPr/>
        </p:nvSpPr>
        <p:spPr>
          <a:xfrm>
            <a:off x="1028700" y="6232698"/>
            <a:ext cx="4113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Fachada do Auditório do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LAPOC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/CNEN</a:t>
            </a:r>
          </a:p>
        </p:txBody>
      </p:sp>
    </p:spTree>
    <p:extLst>
      <p:ext uri="{BB962C8B-B14F-4D97-AF65-F5344CB8AC3E}">
        <p14:creationId xmlns:p14="http://schemas.microsoft.com/office/powerpoint/2010/main" val="83208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C8AA8FD-202B-3CBC-057F-9CEB5F9D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28">
            <a:extLst>
              <a:ext uri="{FF2B5EF4-FFF2-40B4-BE49-F238E27FC236}">
                <a16:creationId xmlns:a16="http://schemas.microsoft.com/office/drawing/2014/main" id="{B6AAC4C8-CD69-D14C-2BF6-E560F3A8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Obrigado</a:t>
            </a:r>
            <a:r>
              <a:rPr lang="en-US" alt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(a)!</a:t>
            </a:r>
            <a:endParaRPr lang="pt-BR" alt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D79E77F1-CF9D-42E6-3ACF-AA4759617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541B15A2-7ADB-4EE8-4F33-22B90C7A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LAPOC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/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CNEN</a:t>
            </a:r>
            <a:endParaRPr lang="en-US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E-mail: @@@@@@@</a:t>
            </a:r>
          </a:p>
          <a:p>
            <a:pPr algn="ctr" eaLnBrk="1" hangingPunct="1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Contato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: 000000000</a:t>
            </a:r>
            <a:endParaRPr lang="pt-BR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B22E7123-1582-8321-050E-8BD89BC3B451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27" name="Hexágono 26">
              <a:extLst>
                <a:ext uri="{FF2B5EF4-FFF2-40B4-BE49-F238E27FC236}">
                  <a16:creationId xmlns:a16="http://schemas.microsoft.com/office/drawing/2014/main" id="{F1B03B26-B99B-891E-C681-DB1A16E842AA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709B26D6-E790-99E6-06A9-3C31B00D7941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AB9FBF76-0DA7-D643-CD16-5A5F95DECF2D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F0977C0-2FAE-FA11-C49D-A767541CC44A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52B8C0A7-8019-FC3A-5AB9-F7148FCDE990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6F5CD26-D4CC-9AAC-13A8-197A6A906F21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4B6A1F3F-AF43-9567-1AF6-F05C1B5DF77B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42784D7F-66D3-CDD5-DA90-BB3C586C8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65" y="5493260"/>
            <a:ext cx="7806239" cy="8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4072A4-E75F-E1CE-3595-35F56DE4989F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89941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84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Montserrat Black</vt:lpstr>
      <vt:lpstr>Titillium Web SemiBold</vt:lpstr>
      <vt:lpstr>Montserrat regular</vt:lpstr>
      <vt:lpstr>Calibri Light</vt:lpstr>
      <vt:lpstr>Montserrat Medium</vt:lpstr>
      <vt:lpstr>Montserrat Bold</vt:lpstr>
      <vt:lpstr>Arial</vt:lpstr>
      <vt:lpstr>Calibri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179</cp:revision>
  <dcterms:created xsi:type="dcterms:W3CDTF">2024-02-22T16:41:58Z</dcterms:created>
  <dcterms:modified xsi:type="dcterms:W3CDTF">2024-04-24T12:26:15Z</dcterms:modified>
</cp:coreProperties>
</file>