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61" r:id="rId4"/>
    <p:sldId id="287" r:id="rId5"/>
    <p:sldId id="281" r:id="rId6"/>
    <p:sldId id="286" r:id="rId7"/>
    <p:sldId id="284" r:id="rId8"/>
    <p:sldId id="273" r:id="rId9"/>
  </p:sldIdLst>
  <p:sldSz cx="12192000" cy="6858000"/>
  <p:notesSz cx="6858000" cy="9144000"/>
  <p:embeddedFontLst>
    <p:embeddedFont>
      <p:font typeface="Montserrat Black" panose="00000A00000000000000" pitchFamily="2" charset="0"/>
      <p:bold r:id="rId10"/>
      <p:boldItalic r:id="rId11"/>
    </p:embeddedFont>
    <p:embeddedFont>
      <p:font typeface="Montserrat Bold" panose="00000800000000000000" pitchFamily="2" charset="0"/>
      <p:bold r:id="rId12"/>
    </p:embeddedFont>
    <p:embeddedFont>
      <p:font typeface="Montserrat Medium" panose="00000600000000000000" pitchFamily="2" charset="0"/>
      <p:regular r:id="rId13"/>
      <p:italic r:id="rId14"/>
    </p:embeddedFont>
    <p:embeddedFont>
      <p:font typeface="Montserrat regular" panose="00000500000000000000" pitchFamily="2" charset="0"/>
      <p:regular r:id="rId15"/>
    </p:embeddedFont>
    <p:embeddedFont>
      <p:font typeface="Titillium Web SemiBold" panose="00000700000000000000" pitchFamily="2" charset="0"/>
      <p:bold r:id="rId16"/>
      <p:boldItalic r:id="rId17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667"/>
    <a:srgbClr val="58C2E6"/>
    <a:srgbClr val="FF5F15"/>
    <a:srgbClr val="D9B90E"/>
    <a:srgbClr val="959614"/>
    <a:srgbClr val="D1D214"/>
    <a:srgbClr val="F5CC01"/>
    <a:srgbClr val="FFE699"/>
    <a:srgbClr val="FF8047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>
      <p:cViewPr varScale="1">
        <p:scale>
          <a:sx n="74" d="100"/>
          <a:sy n="74" d="100"/>
        </p:scale>
        <p:origin x="984" y="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2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6B76B-B209-94C7-3DF2-9C577DF26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61ECAC-B8A2-E724-34E1-6DB281313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0159C3-5E13-D753-8F17-BB23662D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F5F006-A59C-C628-EFAC-55436137A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33B3F5-D795-D26A-FCE9-941DB5078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067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71FC8-5F6E-5FCF-CA88-F981A37E2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C8954E-1E69-31BA-2649-311CA03E9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AA20E5-0976-5C46-DB54-FDF16E6E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B9DA9A-BD06-DAE6-3E2D-A924EC162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A64496-FF2B-7855-963D-1FE7F3E5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10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8D7FF9-A6F2-365D-797D-6845E370D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8425F44-F19A-F159-9E32-3961D4681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87E80F-B60F-3013-A20B-3A1872A0C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550FB9-2CB1-16D5-AFE5-3439648B6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B0334A-9468-0CBE-5CA7-9136E535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6007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6B76B-B209-94C7-3DF2-9C577DF26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61ECAC-B8A2-E724-34E1-6DB281313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0159C3-5E13-D753-8F17-BB23662D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F5F006-A59C-C628-EFAC-55436137A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33B3F5-D795-D26A-FCE9-941DB5078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655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B242D-10A5-FB9C-786B-BCD34A0EC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125" y="979981"/>
            <a:ext cx="11269716" cy="117989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FF5F15"/>
                </a:solidFill>
                <a:latin typeface="Montserrat Black" panose="00000A00000000000000" pitchFamily="2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7" name="Espaço Reservado para Conteúdo 5">
            <a:extLst>
              <a:ext uri="{FF2B5EF4-FFF2-40B4-BE49-F238E27FC236}">
                <a16:creationId xmlns:a16="http://schemas.microsoft.com/office/drawing/2014/main" id="{0516FAD4-629A-23E1-0B82-702C1CB1C9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7125" y="2301766"/>
            <a:ext cx="11269716" cy="4240924"/>
          </a:xfrm>
          <a:prstGeom prst="rect">
            <a:avLst/>
          </a:prstGeom>
        </p:spPr>
        <p:txBody>
          <a:bodyPr/>
          <a:lstStyle>
            <a:lvl1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91939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5013D2-7DC7-C7C0-3120-15A17ADF7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149D81-979E-23D8-3F64-45EA23DA4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F752BD-5812-3804-0024-BA51CD3A92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13622D-9BB2-AE41-C306-49E82618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5990EB-8E6F-C310-77A2-B65AA378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8363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B999-D712-2004-7D03-1C5378B81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56DA9D-BE40-A7D8-0881-38C84F4D8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B03832-045E-55E5-87E1-81C8E7A43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1CB1E3-C0FC-EF20-8A6F-B316C5C4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6A4F0C-3923-2757-FEBF-44F1B0217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2EBB97-474E-B7DF-40B6-E6A3B2D7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731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5244-92B4-C8EF-7C65-B3BE801F3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318299-05DA-A680-2593-99D005177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73A8A79-ED77-5282-B7D4-4E119DCEA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847C290-DFFA-008A-052D-5E2214259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00240FB-1386-DB65-0D20-F5B797713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B20B674-84B9-5E16-C95C-7BA12622F0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4A9629F-0035-F299-BFF8-DC8465746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55E1DA3-7716-A9B8-384C-D576B513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027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EADFD9-A49F-7937-42A7-3B8DF836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6934005-10D8-CE18-A510-F4953B2D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24DE355-7C37-74DE-F251-51760EDD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29CF8DC-0B02-ED0D-D4CD-80FF8870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5433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2">
            <a:extLst>
              <a:ext uri="{FF2B5EF4-FFF2-40B4-BE49-F238E27FC236}">
                <a16:creationId xmlns:a16="http://schemas.microsoft.com/office/drawing/2014/main" id="{928AA9CC-3177-86F5-1FB4-702EB67A5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72854" y="1813033"/>
            <a:ext cx="4464269" cy="4808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DBFE475-F4E2-1539-74BF-9DACBA352A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54877" y="1813033"/>
            <a:ext cx="6918434" cy="4808483"/>
          </a:xfrm>
          <a:prstGeom prst="rect">
            <a:avLst/>
          </a:prstGeom>
        </p:spPr>
        <p:txBody>
          <a:bodyPr/>
          <a:lstStyle>
            <a:lvl1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1C04E01-2D23-D154-941B-98E20FB3C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77" y="979982"/>
            <a:ext cx="11682246" cy="67539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FF5F15"/>
                </a:solidFill>
                <a:latin typeface="Montserrat Black" panose="00000A00000000000000" pitchFamily="2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159938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8FD6A-A900-B79B-E046-AB9ED73D1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74DCC3-FFB7-22E0-39F7-2E879DEE2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0235691-F77F-390C-F23C-7D7D63A18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07861CD-4513-0A61-E422-27E95F8CDB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539BBE9-F5DF-9E2B-96F4-163C44CA6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D61C0CB-443B-DA9C-38AC-BDE3AE4E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834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B242D-10A5-FB9C-786B-BCD34A0EC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13DA10-14C5-266E-F05B-94D357389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E46734-04D5-A738-6E35-9EF82FBEB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4F3754-C355-A05B-8185-A638DF44A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EC06BB-E35B-4558-D767-6D097A66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8617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E35D019-CDBF-4774-8282-4FE3B385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9186" y="914400"/>
            <a:ext cx="11839904" cy="5707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961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E35D019-CDBF-4774-8282-4FE3B385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9186" y="914400"/>
            <a:ext cx="5083854" cy="5707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2" name="Espaço Reservado para Conteúdo 5">
            <a:extLst>
              <a:ext uri="{FF2B5EF4-FFF2-40B4-BE49-F238E27FC236}">
                <a16:creationId xmlns:a16="http://schemas.microsoft.com/office/drawing/2014/main" id="{0F3355DD-EC36-9CE1-840B-CFF011687D3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476240" y="1813034"/>
            <a:ext cx="6526574" cy="4808483"/>
          </a:xfrm>
          <a:prstGeom prst="rect">
            <a:avLst/>
          </a:prstGeom>
        </p:spPr>
        <p:txBody>
          <a:bodyPr/>
          <a:lstStyle>
            <a:lvl1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Informações sobre a unidade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2F22995-8299-4CE1-B6C8-873489C0D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239" y="914400"/>
            <a:ext cx="6526574" cy="7409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600">
                <a:solidFill>
                  <a:srgbClr val="FF5F15"/>
                </a:solidFill>
                <a:latin typeface="Montserrat Black" panose="00000A00000000000000" pitchFamily="2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805502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71FC8-5F6E-5FCF-CA88-F981A37E2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C8954E-1E69-31BA-2649-311CA03E9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AA20E5-0976-5C46-DB54-FDF16E6E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B9DA9A-BD06-DAE6-3E2D-A924EC162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A64496-FF2B-7855-963D-1FE7F3E5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806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8D7FF9-A6F2-365D-797D-6845E370D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8425F44-F19A-F159-9E32-3961D4681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87E80F-B60F-3013-A20B-3A1872A0C1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550FB9-2CB1-16D5-AFE5-3439648B6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B0334A-9468-0CBE-5CA7-9136E535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9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5013D2-7DC7-C7C0-3120-15A17ADF7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149D81-979E-23D8-3F64-45EA23DA4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F752BD-5812-3804-0024-BA51CD3A9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13622D-9BB2-AE41-C306-49E82618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5990EB-8E6F-C310-77A2-B65AA378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27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B999-D712-2004-7D03-1C5378B81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56DA9D-BE40-A7D8-0881-38C84F4D8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B03832-045E-55E5-87E1-81C8E7A43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1CB1E3-C0FC-EF20-8A6F-B316C5C4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6A4F0C-3923-2757-FEBF-44F1B0217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2EBB97-474E-B7DF-40B6-E6A3B2D7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588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5244-92B4-C8EF-7C65-B3BE801F3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318299-05DA-A680-2593-99D005177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73A8A79-ED77-5282-B7D4-4E119DCEA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847C290-DFFA-008A-052D-5E2214259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00240FB-1386-DB65-0D20-F5B797713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B20B674-84B9-5E16-C95C-7BA12622F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4A9629F-0035-F299-BFF8-DC8465746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55E1DA3-7716-A9B8-384C-D576B513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7082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EADFD9-A49F-7937-42A7-3B8DF8367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6934005-10D8-CE18-A510-F4953B2D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24DE355-7C37-74DE-F251-51760EDD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29CF8DC-0B02-ED0D-D4CD-80FF8870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2340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D89AB23-3CBE-D268-DC9B-FAD252F63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CB059C5-329A-2B51-57E9-FFBAF5957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BF89974-440E-A6B3-AF36-1F46F6F84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1196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8FD6A-A900-B79B-E046-AB9ED73D1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74DCC3-FFB7-22E0-39F7-2E879DEE2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0235691-F77F-390C-F23C-7D7D63A18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07861CD-4513-0A61-E422-27E95F8CD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539BBE9-F5DF-9E2B-96F4-163C44CA6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D61C0CB-443B-DA9C-38AC-BDE3AE4E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126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41F6D3-918E-E41F-70BC-37A95501B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E35D019-CDBF-4774-8282-4FE3B385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EEA5AC3-7008-7B39-1504-0DCF8433C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A53ECA4-B680-C01F-1364-7422AB81E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EBED27A-A93F-873A-1A14-C1459EC8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CB13406-1138-2581-1BE8-88644419C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674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FA808-0BB7-3079-3032-B065ABA5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5D0628B-4CE2-226F-992E-6C6E9FB11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2DBB6C-1E27-27BD-C3DA-9808008AD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3966B1-A621-1FCA-03EA-C3F6721977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4A6829-D703-980A-00C6-8224C5A57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19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38F25DB-04AA-6C50-C9CD-0EDA57B5101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7136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4727A538-AB3D-FC5A-6366-BEB0E764A334}"/>
              </a:ext>
            </a:extLst>
          </p:cNvPr>
          <p:cNvSpPr/>
          <p:nvPr userDrawn="1"/>
        </p:nvSpPr>
        <p:spPr>
          <a:xfrm>
            <a:off x="0" y="691348"/>
            <a:ext cx="12192000" cy="6166652"/>
          </a:xfrm>
          <a:prstGeom prst="rect">
            <a:avLst/>
          </a:prstGeom>
          <a:gradFill flip="none" rotWithShape="1">
            <a:gsLst>
              <a:gs pos="19000">
                <a:srgbClr val="FBDDBB">
                  <a:alpha val="0"/>
                </a:srgbClr>
              </a:gs>
              <a:gs pos="100000">
                <a:srgbClr val="FFE5B7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237D28E8-C79C-1F93-E4C5-A6523CF5AB44}"/>
              </a:ext>
            </a:extLst>
          </p:cNvPr>
          <p:cNvSpPr/>
          <p:nvPr userDrawn="1"/>
        </p:nvSpPr>
        <p:spPr>
          <a:xfrm>
            <a:off x="5147225" y="893822"/>
            <a:ext cx="7044775" cy="6221898"/>
          </a:xfrm>
          <a:custGeom>
            <a:avLst/>
            <a:gdLst>
              <a:gd name="connsiteX0" fmla="*/ 1102233 w 5852094"/>
              <a:gd name="connsiteY0" fmla="*/ 3488962 h 5689792"/>
              <a:gd name="connsiteX1" fmla="*/ 1100240 w 5852094"/>
              <a:gd name="connsiteY1" fmla="*/ 3490910 h 5689792"/>
              <a:gd name="connsiteX2" fmla="*/ 500176 w 5852094"/>
              <a:gd name="connsiteY2" fmla="*/ 4577511 h 5689792"/>
              <a:gd name="connsiteX3" fmla="*/ 1116458 w 5852094"/>
              <a:gd name="connsiteY3" fmla="*/ 4850513 h 5689792"/>
              <a:gd name="connsiteX4" fmla="*/ 2112039 w 5852094"/>
              <a:gd name="connsiteY4" fmla="*/ 4768792 h 5689792"/>
              <a:gd name="connsiteX5" fmla="*/ 2147224 w 5852094"/>
              <a:gd name="connsiteY5" fmla="*/ 4763474 h 5689792"/>
              <a:gd name="connsiteX6" fmla="*/ 2054859 w 5852094"/>
              <a:gd name="connsiteY6" fmla="*/ 4662171 h 5689792"/>
              <a:gd name="connsiteX7" fmla="*/ 1130567 w 5852094"/>
              <a:gd name="connsiteY7" fmla="*/ 3528871 h 5689792"/>
              <a:gd name="connsiteX8" fmla="*/ 3378860 w 5852094"/>
              <a:gd name="connsiteY8" fmla="*/ 2557027 h 5689792"/>
              <a:gd name="connsiteX9" fmla="*/ 4028929 w 5852094"/>
              <a:gd name="connsiteY9" fmla="*/ 3207096 h 5689792"/>
              <a:gd name="connsiteX10" fmla="*/ 3378860 w 5852094"/>
              <a:gd name="connsiteY10" fmla="*/ 3862571 h 5689792"/>
              <a:gd name="connsiteX11" fmla="*/ 2723385 w 5852094"/>
              <a:gd name="connsiteY11" fmla="*/ 3207096 h 5689792"/>
              <a:gd name="connsiteX12" fmla="*/ 3378860 w 5852094"/>
              <a:gd name="connsiteY12" fmla="*/ 2557027 h 5689792"/>
              <a:gd name="connsiteX13" fmla="*/ 2153054 w 5852094"/>
              <a:gd name="connsiteY13" fmla="*/ 993350 h 5689792"/>
              <a:gd name="connsiteX14" fmla="*/ 648841 w 5852094"/>
              <a:gd name="connsiteY14" fmla="*/ 2239427 h 5689792"/>
              <a:gd name="connsiteX15" fmla="*/ 974488 w 5852094"/>
              <a:gd name="connsiteY15" fmla="*/ 2848867 h 5689792"/>
              <a:gd name="connsiteX16" fmla="*/ 993912 w 5852094"/>
              <a:gd name="connsiteY16" fmla="*/ 2879239 h 5689792"/>
              <a:gd name="connsiteX17" fmla="*/ 1012146 w 5852094"/>
              <a:gd name="connsiteY17" fmla="*/ 2860638 h 5689792"/>
              <a:gd name="connsiteX18" fmla="*/ 3079632 w 5852094"/>
              <a:gd name="connsiteY18" fmla="*/ 1105876 h 5689792"/>
              <a:gd name="connsiteX19" fmla="*/ 3118113 w 5852094"/>
              <a:gd name="connsiteY19" fmla="*/ 1077770 h 5689792"/>
              <a:gd name="connsiteX20" fmla="*/ 3049559 w 5852094"/>
              <a:gd name="connsiteY20" fmla="*/ 1066521 h 5689792"/>
              <a:gd name="connsiteX21" fmla="*/ 2153054 w 5852094"/>
              <a:gd name="connsiteY21" fmla="*/ 993350 h 5689792"/>
              <a:gd name="connsiteX22" fmla="*/ 4685753 w 5852094"/>
              <a:gd name="connsiteY22" fmla="*/ 0 h 5689792"/>
              <a:gd name="connsiteX23" fmla="*/ 5852093 w 5852094"/>
              <a:gd name="connsiteY23" fmla="*/ 0 h 5689792"/>
              <a:gd name="connsiteX24" fmla="*/ 4712784 w 5852094"/>
              <a:gd name="connsiteY24" fmla="*/ 677352 h 5689792"/>
              <a:gd name="connsiteX25" fmla="*/ 4478304 w 5852094"/>
              <a:gd name="connsiteY25" fmla="*/ 827184 h 5689792"/>
              <a:gd name="connsiteX26" fmla="*/ 4598921 w 5852094"/>
              <a:gd name="connsiteY26" fmla="*/ 854146 h 5689792"/>
              <a:gd name="connsiteX27" fmla="*/ 5852094 w 5852094"/>
              <a:gd name="connsiteY27" fmla="*/ 1192019 h 5689792"/>
              <a:gd name="connsiteX28" fmla="*/ 5852094 w 5852094"/>
              <a:gd name="connsiteY28" fmla="*/ 1832628 h 5689792"/>
              <a:gd name="connsiteX29" fmla="*/ 4013724 w 5852094"/>
              <a:gd name="connsiteY29" fmla="*/ 1247262 h 5689792"/>
              <a:gd name="connsiteX30" fmla="*/ 3886179 w 5852094"/>
              <a:gd name="connsiteY30" fmla="*/ 1220420 h 5689792"/>
              <a:gd name="connsiteX31" fmla="*/ 3794361 w 5852094"/>
              <a:gd name="connsiteY31" fmla="*/ 1282817 h 5689792"/>
              <a:gd name="connsiteX32" fmla="*/ 1375197 w 5852094"/>
              <a:gd name="connsiteY32" fmla="*/ 3222126 h 5689792"/>
              <a:gd name="connsiteX33" fmla="*/ 1281636 w 5852094"/>
              <a:gd name="connsiteY33" fmla="*/ 3313587 h 5689792"/>
              <a:gd name="connsiteX34" fmla="*/ 1390002 w 5852094"/>
              <a:gd name="connsiteY34" fmla="*/ 3469084 h 5689792"/>
              <a:gd name="connsiteX35" fmla="*/ 2319605 w 5852094"/>
              <a:gd name="connsiteY35" fmla="*/ 4680480 h 5689792"/>
              <a:gd name="connsiteX36" fmla="*/ 2361933 w 5852094"/>
              <a:gd name="connsiteY36" fmla="*/ 4730620 h 5689792"/>
              <a:gd name="connsiteX37" fmla="*/ 2570193 w 5852094"/>
              <a:gd name="connsiteY37" fmla="*/ 4695804 h 5689792"/>
              <a:gd name="connsiteX38" fmla="*/ 5097960 w 5852094"/>
              <a:gd name="connsiteY38" fmla="*/ 4170711 h 5689792"/>
              <a:gd name="connsiteX39" fmla="*/ 5107421 w 5852094"/>
              <a:gd name="connsiteY39" fmla="*/ 4220717 h 5689792"/>
              <a:gd name="connsiteX40" fmla="*/ 2553202 w 5852094"/>
              <a:gd name="connsiteY40" fmla="*/ 4883926 h 5689792"/>
              <a:gd name="connsiteX41" fmla="*/ 2500160 w 5852094"/>
              <a:gd name="connsiteY41" fmla="*/ 4894357 h 5689792"/>
              <a:gd name="connsiteX42" fmla="*/ 2748417 w 5852094"/>
              <a:gd name="connsiteY42" fmla="*/ 5188430 h 5689792"/>
              <a:gd name="connsiteX43" fmla="*/ 3196408 w 5852094"/>
              <a:gd name="connsiteY43" fmla="*/ 5689792 h 5689792"/>
              <a:gd name="connsiteX44" fmla="*/ 3042337 w 5852094"/>
              <a:gd name="connsiteY44" fmla="*/ 5689792 h 5689792"/>
              <a:gd name="connsiteX45" fmla="*/ 2520834 w 5852094"/>
              <a:gd name="connsiteY45" fmla="*/ 5164285 h 5689792"/>
              <a:gd name="connsiteX46" fmla="*/ 2302247 w 5852094"/>
              <a:gd name="connsiteY46" fmla="*/ 4932703 h 5689792"/>
              <a:gd name="connsiteX47" fmla="*/ 2149422 w 5852094"/>
              <a:gd name="connsiteY47" fmla="*/ 4960787 h 5689792"/>
              <a:gd name="connsiteX48" fmla="*/ 1452980 w 5852094"/>
              <a:gd name="connsiteY48" fmla="*/ 5064049 h 5689792"/>
              <a:gd name="connsiteX49" fmla="*/ 47425 w 5852094"/>
              <a:gd name="connsiteY49" fmla="*/ 4731582 h 5689792"/>
              <a:gd name="connsiteX50" fmla="*/ 706378 w 5852094"/>
              <a:gd name="connsiteY50" fmla="*/ 3180089 h 5689792"/>
              <a:gd name="connsiteX51" fmla="*/ 813540 w 5852094"/>
              <a:gd name="connsiteY51" fmla="*/ 3064828 h 5689792"/>
              <a:gd name="connsiteX52" fmla="*/ 739264 w 5852094"/>
              <a:gd name="connsiteY52" fmla="*/ 2947505 h 5689792"/>
              <a:gd name="connsiteX53" fmla="*/ 405572 w 5852094"/>
              <a:gd name="connsiteY53" fmla="*/ 2308354 h 5689792"/>
              <a:gd name="connsiteX54" fmla="*/ 2127376 w 5852094"/>
              <a:gd name="connsiteY54" fmla="*/ 516272 h 5689792"/>
              <a:gd name="connsiteX55" fmla="*/ 3394697 w 5852094"/>
              <a:gd name="connsiteY55" fmla="*/ 621858 h 5689792"/>
              <a:gd name="connsiteX56" fmla="*/ 3682485 w 5852094"/>
              <a:gd name="connsiteY56" fmla="*/ 668375 h 5689792"/>
              <a:gd name="connsiteX57" fmla="*/ 4152470 w 5852094"/>
              <a:gd name="connsiteY57" fmla="*/ 344341 h 5689792"/>
              <a:gd name="connsiteX58" fmla="*/ 4685753 w 5852094"/>
              <a:gd name="connsiteY58" fmla="*/ 0 h 568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852094" h="5689792">
                <a:moveTo>
                  <a:pt x="1102233" y="3488962"/>
                </a:moveTo>
                <a:lnTo>
                  <a:pt x="1100240" y="3490910"/>
                </a:lnTo>
                <a:cubicBezTo>
                  <a:pt x="644786" y="3946364"/>
                  <a:pt x="446117" y="4304510"/>
                  <a:pt x="500176" y="4577511"/>
                </a:cubicBezTo>
                <a:cubicBezTo>
                  <a:pt x="531260" y="4741043"/>
                  <a:pt x="793450" y="4850513"/>
                  <a:pt x="1116458" y="4850513"/>
                </a:cubicBezTo>
                <a:cubicBezTo>
                  <a:pt x="1414210" y="4850513"/>
                  <a:pt x="1744956" y="4820949"/>
                  <a:pt x="2112039" y="4768792"/>
                </a:cubicBezTo>
                <a:lnTo>
                  <a:pt x="2147224" y="4763474"/>
                </a:lnTo>
                <a:lnTo>
                  <a:pt x="2054859" y="4662171"/>
                </a:lnTo>
                <a:cubicBezTo>
                  <a:pt x="1689586" y="4254320"/>
                  <a:pt x="1381792" y="3873955"/>
                  <a:pt x="1130567" y="3528871"/>
                </a:cubicBezTo>
                <a:close/>
                <a:moveTo>
                  <a:pt x="3378860" y="2557027"/>
                </a:moveTo>
                <a:cubicBezTo>
                  <a:pt x="3735654" y="2557027"/>
                  <a:pt x="4028929" y="2850302"/>
                  <a:pt x="4028929" y="3207096"/>
                </a:cubicBezTo>
                <a:cubicBezTo>
                  <a:pt x="4028929" y="3569296"/>
                  <a:pt x="3741061" y="3862571"/>
                  <a:pt x="3378860" y="3862571"/>
                </a:cubicBezTo>
                <a:cubicBezTo>
                  <a:pt x="3016660" y="3862571"/>
                  <a:pt x="2723385" y="3563891"/>
                  <a:pt x="2723385" y="3207096"/>
                </a:cubicBezTo>
                <a:cubicBezTo>
                  <a:pt x="2723385" y="2850302"/>
                  <a:pt x="3022066" y="2557027"/>
                  <a:pt x="3378860" y="2557027"/>
                </a:cubicBezTo>
                <a:close/>
                <a:moveTo>
                  <a:pt x="2153054" y="993350"/>
                </a:moveTo>
                <a:cubicBezTo>
                  <a:pt x="886704" y="1008216"/>
                  <a:pt x="271774" y="1260945"/>
                  <a:pt x="648841" y="2239427"/>
                </a:cubicBezTo>
                <a:cubicBezTo>
                  <a:pt x="706956" y="2390794"/>
                  <a:pt x="819467" y="2599854"/>
                  <a:pt x="974488" y="2848867"/>
                </a:cubicBezTo>
                <a:lnTo>
                  <a:pt x="993912" y="2879239"/>
                </a:lnTo>
                <a:lnTo>
                  <a:pt x="1012146" y="2860638"/>
                </a:lnTo>
                <a:cubicBezTo>
                  <a:pt x="1545975" y="2328956"/>
                  <a:pt x="2287333" y="1700578"/>
                  <a:pt x="3079632" y="1105876"/>
                </a:cubicBezTo>
                <a:lnTo>
                  <a:pt x="3118113" y="1077770"/>
                </a:lnTo>
                <a:lnTo>
                  <a:pt x="3049559" y="1066521"/>
                </a:lnTo>
                <a:cubicBezTo>
                  <a:pt x="2735379" y="1022829"/>
                  <a:pt x="2432476" y="997066"/>
                  <a:pt x="2153054" y="993350"/>
                </a:cubicBezTo>
                <a:close/>
                <a:moveTo>
                  <a:pt x="4685753" y="0"/>
                </a:moveTo>
                <a:lnTo>
                  <a:pt x="5852093" y="0"/>
                </a:lnTo>
                <a:cubicBezTo>
                  <a:pt x="5496988" y="198670"/>
                  <a:pt x="5112404" y="425805"/>
                  <a:pt x="4712784" y="677352"/>
                </a:cubicBezTo>
                <a:lnTo>
                  <a:pt x="4478304" y="827184"/>
                </a:lnTo>
                <a:lnTo>
                  <a:pt x="4598921" y="854146"/>
                </a:lnTo>
                <a:cubicBezTo>
                  <a:pt x="5327039" y="1023082"/>
                  <a:pt x="5852094" y="1192019"/>
                  <a:pt x="5852094" y="1192019"/>
                </a:cubicBezTo>
                <a:lnTo>
                  <a:pt x="5852094" y="1832628"/>
                </a:lnTo>
                <a:cubicBezTo>
                  <a:pt x="5308117" y="1604226"/>
                  <a:pt x="4662779" y="1398123"/>
                  <a:pt x="4013724" y="1247262"/>
                </a:cubicBezTo>
                <a:lnTo>
                  <a:pt x="3886179" y="1220420"/>
                </a:lnTo>
                <a:lnTo>
                  <a:pt x="3794361" y="1282817"/>
                </a:lnTo>
                <a:cubicBezTo>
                  <a:pt x="2966264" y="1854583"/>
                  <a:pt x="2121359" y="2511832"/>
                  <a:pt x="1375197" y="3222126"/>
                </a:cubicBezTo>
                <a:lnTo>
                  <a:pt x="1281636" y="3313587"/>
                </a:lnTo>
                <a:lnTo>
                  <a:pt x="1390002" y="3469084"/>
                </a:lnTo>
                <a:cubicBezTo>
                  <a:pt x="1655122" y="3842791"/>
                  <a:pt x="1972730" y="4258138"/>
                  <a:pt x="2319605" y="4680480"/>
                </a:cubicBezTo>
                <a:lnTo>
                  <a:pt x="2361933" y="4730620"/>
                </a:lnTo>
                <a:lnTo>
                  <a:pt x="2570193" y="4695804"/>
                </a:lnTo>
                <a:cubicBezTo>
                  <a:pt x="3284229" y="4571393"/>
                  <a:pt x="4120323" y="4382812"/>
                  <a:pt x="5097960" y="4170711"/>
                </a:cubicBezTo>
                <a:lnTo>
                  <a:pt x="5107421" y="4220717"/>
                </a:lnTo>
                <a:cubicBezTo>
                  <a:pt x="4111538" y="4524803"/>
                  <a:pt x="3256612" y="4741254"/>
                  <a:pt x="2553202" y="4883926"/>
                </a:cubicBezTo>
                <a:lnTo>
                  <a:pt x="2500160" y="4894357"/>
                </a:lnTo>
                <a:lnTo>
                  <a:pt x="2748417" y="5188430"/>
                </a:lnTo>
                <a:cubicBezTo>
                  <a:pt x="2895046" y="5357388"/>
                  <a:pt x="3044872" y="5525248"/>
                  <a:pt x="3196408" y="5689792"/>
                </a:cubicBezTo>
                <a:lnTo>
                  <a:pt x="3042337" y="5689792"/>
                </a:lnTo>
                <a:cubicBezTo>
                  <a:pt x="2859209" y="5511057"/>
                  <a:pt x="2685395" y="5335722"/>
                  <a:pt x="2520834" y="5164285"/>
                </a:cubicBezTo>
                <a:lnTo>
                  <a:pt x="2302247" y="4932703"/>
                </a:lnTo>
                <a:lnTo>
                  <a:pt x="2149422" y="4960787"/>
                </a:lnTo>
                <a:cubicBezTo>
                  <a:pt x="1892469" y="5006273"/>
                  <a:pt x="1660097" y="5040398"/>
                  <a:pt x="1452980" y="5064049"/>
                </a:cubicBezTo>
                <a:cubicBezTo>
                  <a:pt x="583969" y="5164059"/>
                  <a:pt x="160951" y="4999178"/>
                  <a:pt x="47425" y="4731582"/>
                </a:cubicBezTo>
                <a:cubicBezTo>
                  <a:pt x="-91948" y="4405956"/>
                  <a:pt x="60888" y="3896216"/>
                  <a:pt x="706378" y="3180089"/>
                </a:cubicBezTo>
                <a:lnTo>
                  <a:pt x="813540" y="3064828"/>
                </a:lnTo>
                <a:lnTo>
                  <a:pt x="739264" y="2947505"/>
                </a:lnTo>
                <a:cubicBezTo>
                  <a:pt x="592332" y="2707551"/>
                  <a:pt x="481256" y="2493171"/>
                  <a:pt x="405572" y="2308354"/>
                </a:cubicBezTo>
                <a:cubicBezTo>
                  <a:pt x="-145838" y="973077"/>
                  <a:pt x="836699" y="516272"/>
                  <a:pt x="2127376" y="516272"/>
                </a:cubicBezTo>
                <a:cubicBezTo>
                  <a:pt x="2533500" y="516272"/>
                  <a:pt x="2969357" y="558506"/>
                  <a:pt x="3394697" y="621858"/>
                </a:cubicBezTo>
                <a:lnTo>
                  <a:pt x="3682485" y="668375"/>
                </a:lnTo>
                <a:lnTo>
                  <a:pt x="4152470" y="344341"/>
                </a:lnTo>
                <a:cubicBezTo>
                  <a:pt x="4331725" y="224559"/>
                  <a:pt x="4510059" y="109302"/>
                  <a:pt x="4685753" y="0"/>
                </a:cubicBezTo>
                <a:close/>
              </a:path>
            </a:pathLst>
          </a:custGeom>
          <a:solidFill>
            <a:srgbClr val="FFFFFF">
              <a:alpha val="30196"/>
            </a:srgb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pt-BR" dirty="0"/>
          </a:p>
        </p:txBody>
      </p:sp>
      <p:sp>
        <p:nvSpPr>
          <p:cNvPr id="15" name="Rectangle 28">
            <a:extLst>
              <a:ext uri="{FF2B5EF4-FFF2-40B4-BE49-F238E27FC236}">
                <a16:creationId xmlns:a16="http://schemas.microsoft.com/office/drawing/2014/main" id="{B7AD06D7-A03B-0B39-46AD-00AF2449263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45107" y="168902"/>
            <a:ext cx="65593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pt-BR" sz="1600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IPEN</a:t>
            </a:r>
            <a:r>
              <a:rPr lang="en-US" alt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 • </a:t>
            </a:r>
            <a:r>
              <a:rPr lang="en-US" altLang="pt-BR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Título</a:t>
            </a:r>
            <a:r>
              <a:rPr lang="en-US" alt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 da </a:t>
            </a:r>
            <a:r>
              <a:rPr lang="en-US" altLang="pt-BR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Apresentação</a:t>
            </a:r>
            <a:r>
              <a:rPr lang="en-US" alt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 (</a:t>
            </a:r>
            <a:r>
              <a:rPr lang="en-US" altLang="pt-BR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edite</a:t>
            </a:r>
            <a:r>
              <a:rPr lang="en-US" alt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 no slide </a:t>
            </a:r>
            <a:r>
              <a:rPr lang="en-US" altLang="pt-BR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mestre</a:t>
            </a:r>
            <a:r>
              <a:rPr lang="en-US" alt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)</a:t>
            </a:r>
            <a:endParaRPr lang="pt-BR" altLang="pt-B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old" panose="00000800000000000000" pitchFamily="2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294066A-6630-8A38-33D8-8B8C488A761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319" y="167640"/>
            <a:ext cx="3873291" cy="41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677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868C296-9F74-5B80-A2E4-5E738BC37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F84D781-3A8B-0F04-219B-F9644AAE5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39" y="5493259"/>
            <a:ext cx="7804465" cy="834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8">
            <a:extLst>
              <a:ext uri="{FF2B5EF4-FFF2-40B4-BE49-F238E27FC236}">
                <a16:creationId xmlns:a16="http://schemas.microsoft.com/office/drawing/2014/main" id="{9EAE65C7-999E-FD13-F96D-53F90F646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297" y="440444"/>
            <a:ext cx="6250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Comissão</a:t>
            </a: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 Nacional de </a:t>
            </a:r>
            <a:r>
              <a:rPr lang="en-US" altLang="pt-B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Energia</a:t>
            </a: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 Nuclear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anose="00000600000000000000" pitchFamily="2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167761B-83DE-8D02-0046-933210D6E044}"/>
              </a:ext>
            </a:extLst>
          </p:cNvPr>
          <p:cNvSpPr txBox="1"/>
          <p:nvPr/>
        </p:nvSpPr>
        <p:spPr>
          <a:xfrm>
            <a:off x="5614610" y="4121813"/>
            <a:ext cx="4897582" cy="400110"/>
          </a:xfrm>
          <a:prstGeom prst="rect">
            <a:avLst/>
          </a:prstGeom>
          <a:noFill/>
          <a:ln w="28575">
            <a:solidFill>
              <a:srgbClr val="FCD5B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pt-BR" sz="2000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Nome do </a:t>
            </a:r>
            <a:r>
              <a:rPr lang="en-US" altLang="pt-BR" sz="2000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palestrante</a:t>
            </a:r>
            <a:r>
              <a:rPr lang="en-US" altLang="pt-BR" sz="2000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 </a:t>
            </a:r>
            <a:r>
              <a:rPr lang="en-US" altLang="pt-BR" sz="2000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IPEN</a:t>
            </a:r>
            <a:r>
              <a:rPr lang="en-US" altLang="pt-BR" sz="2000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/</a:t>
            </a:r>
            <a:r>
              <a:rPr lang="en-US" altLang="pt-BR" sz="2000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CNEN</a:t>
            </a:r>
            <a:endParaRPr lang="pt-BR" sz="2000" dirty="0">
              <a:solidFill>
                <a:srgbClr val="FFE699"/>
              </a:solidFill>
            </a:endParaRPr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B2BE0A6E-0279-E1CC-A41C-A575E896D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9922" y="1611403"/>
            <a:ext cx="712695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pt-BR" sz="4000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IPEN</a:t>
            </a:r>
            <a:br>
              <a:rPr lang="en-US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</a:br>
            <a:r>
              <a:rPr lang="en-US" alt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Título</a:t>
            </a:r>
            <a:r>
              <a:rPr lang="en-US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 da </a:t>
            </a:r>
            <a:r>
              <a:rPr lang="en-US" alt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Apresentação</a:t>
            </a:r>
            <a:br>
              <a:rPr lang="en-US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</a:br>
            <a:r>
              <a:rPr lang="en-US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(</a:t>
            </a:r>
            <a:r>
              <a:rPr lang="en-US" alt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máximo</a:t>
            </a:r>
            <a:r>
              <a:rPr lang="en-US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 de 2 </a:t>
            </a:r>
            <a:r>
              <a:rPr lang="en-US" alt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linhas</a:t>
            </a:r>
            <a:r>
              <a:rPr lang="en-US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60043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5EA93-D1CD-BCC2-0F34-1200D291D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>
            <a:extLst>
              <a:ext uri="{FF2B5EF4-FFF2-40B4-BE49-F238E27FC236}">
                <a16:creationId xmlns:a16="http://schemas.microsoft.com/office/drawing/2014/main" id="{87F08A60-DB9B-D589-ABE4-86DC26A88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6270"/>
            <a:ext cx="530518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pt-BR" sz="4200" dirty="0" err="1">
                <a:solidFill>
                  <a:srgbClr val="FF5F15"/>
                </a:solidFill>
                <a:latin typeface="Montserrat Black" panose="00000A00000000000000" pitchFamily="2" charset="0"/>
              </a:rPr>
              <a:t>Onde</a:t>
            </a:r>
            <a:r>
              <a:rPr lang="en-US" altLang="pt-BR" sz="4200" dirty="0">
                <a:solidFill>
                  <a:srgbClr val="FF5F15"/>
                </a:solidFill>
                <a:latin typeface="Montserrat Black" panose="00000A00000000000000" pitchFamily="2" charset="0"/>
              </a:rPr>
              <a:t> a </a:t>
            </a:r>
            <a:r>
              <a:rPr lang="en-US" altLang="pt-BR" sz="4200" dirty="0" err="1">
                <a:solidFill>
                  <a:srgbClr val="FF5F15"/>
                </a:solidFill>
                <a:latin typeface="Montserrat Black" panose="00000A00000000000000" pitchFamily="2" charset="0"/>
              </a:rPr>
              <a:t>CNEN</a:t>
            </a:r>
            <a:endParaRPr lang="en-US" altLang="pt-BR" sz="4200" dirty="0">
              <a:solidFill>
                <a:srgbClr val="FF5F15"/>
              </a:solidFill>
              <a:latin typeface="Montserrat Black" panose="00000A00000000000000" pitchFamily="2" charset="0"/>
            </a:endParaRPr>
          </a:p>
          <a:p>
            <a:pPr algn="ctr" eaLnBrk="1" hangingPunct="1"/>
            <a:r>
              <a:rPr lang="en-US" altLang="pt-BR" sz="4200" dirty="0" err="1">
                <a:solidFill>
                  <a:srgbClr val="FF5F15"/>
                </a:solidFill>
                <a:latin typeface="Montserrat Black" panose="00000A00000000000000" pitchFamily="2" charset="0"/>
              </a:rPr>
              <a:t>está</a:t>
            </a:r>
            <a:r>
              <a:rPr lang="en-US" altLang="pt-BR" sz="4200" dirty="0">
                <a:solidFill>
                  <a:srgbClr val="FF5F15"/>
                </a:solidFill>
                <a:latin typeface="Montserrat Black" panose="00000A00000000000000" pitchFamily="2" charset="0"/>
              </a:rPr>
              <a:t> </a:t>
            </a:r>
            <a:r>
              <a:rPr lang="en-US" altLang="pt-BR" sz="4200" dirty="0" err="1">
                <a:solidFill>
                  <a:srgbClr val="FF5F15"/>
                </a:solidFill>
                <a:latin typeface="Montserrat Black" panose="00000A00000000000000" pitchFamily="2" charset="0"/>
              </a:rPr>
              <a:t>presente</a:t>
            </a:r>
            <a:endParaRPr lang="pt-BR" altLang="pt-BR" sz="4200" dirty="0">
              <a:solidFill>
                <a:srgbClr val="FF5F15"/>
              </a:solidFill>
              <a:latin typeface="Montserrat Black" panose="00000A00000000000000" pitchFamily="2" charset="0"/>
            </a:endParaRPr>
          </a:p>
        </p:txBody>
      </p:sp>
      <p:pic>
        <p:nvPicPr>
          <p:cNvPr id="6" name="Imagem 5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3434312A-5E40-72E7-F317-5F7DE18F359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duotone>
              <a:prstClr val="black"/>
              <a:schemeClr val="accent2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4488"/>
            <a:ext cx="4445269" cy="296351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0355645-46D6-DB01-967E-513E5B507369}"/>
              </a:ext>
            </a:extLst>
          </p:cNvPr>
          <p:cNvSpPr txBox="1"/>
          <p:nvPr/>
        </p:nvSpPr>
        <p:spPr>
          <a:xfrm>
            <a:off x="185366" y="4205391"/>
            <a:ext cx="15450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SEDE</a:t>
            </a:r>
            <a:r>
              <a:rPr lang="en-US" sz="900" i="1" dirty="0">
                <a:effectLst/>
                <a:latin typeface="Titillium Web SemiBold" panose="00000700000000000000" pitchFamily="2" charset="0"/>
              </a:rPr>
              <a:t> DA </a:t>
            </a:r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COMISSÃO</a:t>
            </a:r>
            <a:r>
              <a:rPr lang="en-US" sz="900" i="1" dirty="0">
                <a:effectLst/>
                <a:latin typeface="Titillium Web SemiBold" panose="00000700000000000000" pitchFamily="2" charset="0"/>
              </a:rPr>
              <a:t> NACIONAL DE </a:t>
            </a:r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ENERGIA</a:t>
            </a:r>
            <a:r>
              <a:rPr lang="en-US" sz="900" i="1" dirty="0">
                <a:effectLst/>
                <a:latin typeface="Titillium Web SemiBold" panose="00000700000000000000" pitchFamily="2" charset="0"/>
              </a:rPr>
              <a:t> NUCLEAR (</a:t>
            </a:r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CNEN</a:t>
            </a:r>
            <a:r>
              <a:rPr lang="en-US" sz="900" i="1" dirty="0">
                <a:effectLst/>
                <a:latin typeface="Titillium Web SemiBold" panose="00000700000000000000" pitchFamily="2" charset="0"/>
              </a:rPr>
              <a:t>) </a:t>
            </a:r>
            <a:br>
              <a:rPr lang="en-US" sz="900" i="1" dirty="0">
                <a:effectLst/>
                <a:latin typeface="Titillium Web SemiBold" panose="00000700000000000000" pitchFamily="2" charset="0"/>
              </a:rPr>
            </a:br>
            <a:r>
              <a:rPr lang="en-US" sz="900" i="1" dirty="0">
                <a:latin typeface="Titillium Web SemiBold" panose="00000700000000000000" pitchFamily="2" charset="0"/>
              </a:rPr>
              <a:t>no Bairro de </a:t>
            </a:r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Botafogo</a:t>
            </a:r>
            <a:br>
              <a:rPr lang="en-US" sz="900" i="1" dirty="0">
                <a:effectLst/>
                <a:latin typeface="Titillium Web SemiBold" panose="00000700000000000000" pitchFamily="2" charset="0"/>
              </a:rPr>
            </a:br>
            <a:r>
              <a:rPr lang="en-US" sz="900" i="1" dirty="0">
                <a:effectLst/>
                <a:latin typeface="Titillium Web SemiBold" panose="00000700000000000000" pitchFamily="2" charset="0"/>
              </a:rPr>
              <a:t>– Rio de Janeiro -RJ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A63907D-9335-B9CC-DD2B-C16DDA62B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011" y="909998"/>
            <a:ext cx="9199661" cy="564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8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 descr="Padrão do plano de fundo&#10;&#10;Descrição gerada automaticamente com confiança média">
            <a:extLst>
              <a:ext uri="{FF2B5EF4-FFF2-40B4-BE49-F238E27FC236}">
                <a16:creationId xmlns:a16="http://schemas.microsoft.com/office/drawing/2014/main" id="{20C3AAA0-0AFC-5DA9-2162-C183178C7D4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9" r="1489"/>
          <a:stretch>
            <a:fillRect/>
          </a:stretch>
        </p:blipFill>
        <p:spPr/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4F8BFE-1546-A1BF-4D85-9B82FBA5E34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D9F8EF96-54D1-0010-E525-B8BD31311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26EC633-9D8D-1479-203B-AB071CF018AB}"/>
              </a:ext>
            </a:extLst>
          </p:cNvPr>
          <p:cNvSpPr txBox="1"/>
          <p:nvPr/>
        </p:nvSpPr>
        <p:spPr>
          <a:xfrm>
            <a:off x="261923" y="6037119"/>
            <a:ext cx="3125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Núcleo do </a:t>
            </a:r>
            <a:r>
              <a:rPr lang="pt-BR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IEA-R1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 mais antigo Reator Nuclear de Pesquisa em atividade no País</a:t>
            </a:r>
          </a:p>
        </p:txBody>
      </p:sp>
    </p:spTree>
    <p:extLst>
      <p:ext uri="{BB962C8B-B14F-4D97-AF65-F5344CB8AC3E}">
        <p14:creationId xmlns:p14="http://schemas.microsoft.com/office/powerpoint/2010/main" val="2622807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D1769E80-587F-38E7-997F-889A97A96C7D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750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7E4C7EB7-DF78-1A49-D239-786DBF32ACA9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0D6E52-94A3-4868-26B4-6F5E7A270B9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45D83D2-39AF-D815-DBDF-1D4FF04C7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401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30982E-09B8-5412-8B38-68E0D366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3096E3-2826-AC75-B3F6-BC476B895CD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8919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17C87CD-5B1E-E093-30B6-C029FA2BA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4E19BFD-9161-C212-3212-043D9AA18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39" y="5493259"/>
            <a:ext cx="7804465" cy="834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5B5C7484-1A24-7B4B-F653-20045FC4CB8C}"/>
              </a:ext>
            </a:extLst>
          </p:cNvPr>
          <p:cNvGrpSpPr/>
          <p:nvPr/>
        </p:nvGrpSpPr>
        <p:grpSpPr>
          <a:xfrm>
            <a:off x="10412040" y="3187673"/>
            <a:ext cx="1668587" cy="1477292"/>
            <a:chOff x="10398488" y="3164715"/>
            <a:chExt cx="1668587" cy="1477292"/>
          </a:xfrm>
        </p:grpSpPr>
        <p:sp>
          <p:nvSpPr>
            <p:cNvPr id="7" name="Hexágono 6">
              <a:extLst>
                <a:ext uri="{FF2B5EF4-FFF2-40B4-BE49-F238E27FC236}">
                  <a16:creationId xmlns:a16="http://schemas.microsoft.com/office/drawing/2014/main" id="{309B8097-388B-B0B4-4494-EEF8D7C3FAE7}"/>
                </a:ext>
              </a:extLst>
            </p:cNvPr>
            <p:cNvSpPr/>
            <p:nvPr/>
          </p:nvSpPr>
          <p:spPr>
            <a:xfrm>
              <a:off x="10433876" y="3209715"/>
              <a:ext cx="1600080" cy="1379379"/>
            </a:xfrm>
            <a:prstGeom prst="hexagon">
              <a:avLst>
                <a:gd name="adj" fmla="val 28690"/>
                <a:gd name="vf" fmla="val 115470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rgbClr val="D9B90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6345D672-AB20-3417-9CB9-420B5C9B6D25}"/>
                </a:ext>
              </a:extLst>
            </p:cNvPr>
            <p:cNvSpPr/>
            <p:nvPr/>
          </p:nvSpPr>
          <p:spPr>
            <a:xfrm>
              <a:off x="10802051" y="3171424"/>
              <a:ext cx="90000" cy="90000"/>
            </a:xfrm>
            <a:prstGeom prst="ellipse">
              <a:avLst/>
            </a:prstGeom>
            <a:solidFill>
              <a:srgbClr val="D9B90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338FF256-54EB-2BBE-3640-A3E6B23F8CC7}"/>
                </a:ext>
              </a:extLst>
            </p:cNvPr>
            <p:cNvSpPr/>
            <p:nvPr/>
          </p:nvSpPr>
          <p:spPr>
            <a:xfrm>
              <a:off x="11578163" y="3164715"/>
              <a:ext cx="90000" cy="90000"/>
            </a:xfrm>
            <a:prstGeom prst="ellipse">
              <a:avLst/>
            </a:prstGeom>
            <a:solidFill>
              <a:srgbClr val="D1D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E1AFE7F2-F9AF-A732-EF6A-34D779D10183}"/>
                </a:ext>
              </a:extLst>
            </p:cNvPr>
            <p:cNvSpPr/>
            <p:nvPr/>
          </p:nvSpPr>
          <p:spPr>
            <a:xfrm>
              <a:off x="11977075" y="3854404"/>
              <a:ext cx="90000" cy="90000"/>
            </a:xfrm>
            <a:prstGeom prst="ellipse">
              <a:avLst/>
            </a:prstGeom>
            <a:solidFill>
              <a:srgbClr val="D1D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CBD1E5E7-A5E5-1ADA-E4F4-C055EBFA115E}"/>
                </a:ext>
              </a:extLst>
            </p:cNvPr>
            <p:cNvSpPr/>
            <p:nvPr/>
          </p:nvSpPr>
          <p:spPr>
            <a:xfrm>
              <a:off x="11602698" y="4530144"/>
              <a:ext cx="90000" cy="90000"/>
            </a:xfrm>
            <a:prstGeom prst="ellipse">
              <a:avLst/>
            </a:prstGeom>
            <a:solidFill>
              <a:srgbClr val="9596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27E4C3ED-E025-875C-9DEF-22769ADE862C}"/>
                </a:ext>
              </a:extLst>
            </p:cNvPr>
            <p:cNvSpPr/>
            <p:nvPr/>
          </p:nvSpPr>
          <p:spPr>
            <a:xfrm>
              <a:off x="10802051" y="4552007"/>
              <a:ext cx="90000" cy="90000"/>
            </a:xfrm>
            <a:prstGeom prst="ellipse">
              <a:avLst/>
            </a:prstGeom>
            <a:solidFill>
              <a:srgbClr val="9596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7EA0BF7A-B6C7-A692-A9C9-762437266180}"/>
                </a:ext>
              </a:extLst>
            </p:cNvPr>
            <p:cNvSpPr/>
            <p:nvPr/>
          </p:nvSpPr>
          <p:spPr>
            <a:xfrm>
              <a:off x="10398488" y="3857392"/>
              <a:ext cx="90000" cy="90000"/>
            </a:xfrm>
            <a:prstGeom prst="ellipse">
              <a:avLst/>
            </a:prstGeom>
            <a:solidFill>
              <a:srgbClr val="D9B90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Rectangle 28">
            <a:extLst>
              <a:ext uri="{FF2B5EF4-FFF2-40B4-BE49-F238E27FC236}">
                <a16:creationId xmlns:a16="http://schemas.microsoft.com/office/drawing/2014/main" id="{0FD96182-6A1C-CDC9-4D5C-CD621B90F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864" y="1791818"/>
            <a:ext cx="65577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7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</a:rPr>
              <a:t>Obrigado</a:t>
            </a:r>
            <a:r>
              <a:rPr lang="en-US" altLang="pt-BR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</a:rPr>
              <a:t>(a)!</a:t>
            </a:r>
            <a:endParaRPr lang="pt-BR" altLang="pt-BR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lack" panose="00000A00000000000000" pitchFamily="2" charset="0"/>
            </a:endParaRPr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4C6C6FDF-980E-6CD8-1CAA-4DD768FB4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35974"/>
            <a:ext cx="6667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Comissão</a:t>
            </a: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 Nacional </a:t>
            </a:r>
            <a:b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</a:b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de </a:t>
            </a:r>
            <a:r>
              <a:rPr lang="en-US" altLang="pt-B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Energia</a:t>
            </a: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 Nuclear</a:t>
            </a:r>
            <a:endParaRPr lang="pt-BR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anose="00000600000000000000" pitchFamily="2" charset="0"/>
            </a:endParaRPr>
          </a:p>
        </p:txBody>
      </p:sp>
      <p:sp>
        <p:nvSpPr>
          <p:cNvPr id="17" name="Rectangle 28">
            <a:extLst>
              <a:ext uri="{FF2B5EF4-FFF2-40B4-BE49-F238E27FC236}">
                <a16:creationId xmlns:a16="http://schemas.microsoft.com/office/drawing/2014/main" id="{46F61CD9-61C3-5637-9D24-26FE74ADD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045" y="3304138"/>
            <a:ext cx="597660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regular" panose="00000500000000000000" pitchFamily="2" charset="0"/>
              </a:rPr>
              <a:t>IPEN</a:t>
            </a:r>
            <a:r>
              <a:rPr lang="en-US" altLang="pt-BR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regular" panose="00000500000000000000" pitchFamily="2" charset="0"/>
              </a:rPr>
              <a:t>/</a:t>
            </a:r>
            <a:r>
              <a:rPr lang="en-US" altLang="pt-BR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regular" panose="00000500000000000000" pitchFamily="2" charset="0"/>
              </a:rPr>
              <a:t>CNEN</a:t>
            </a:r>
            <a:endParaRPr lang="en-US" altLang="pt-BR" dirty="0">
              <a:solidFill>
                <a:srgbClr val="FFE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regular" panose="00000500000000000000" pitchFamily="2" charset="0"/>
            </a:endParaRPr>
          </a:p>
          <a:p>
            <a:pPr algn="ctr" eaLnBrk="1" hangingPunct="1"/>
            <a:r>
              <a:rPr lang="en-US" altLang="pt-BR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Nome do </a:t>
            </a:r>
            <a:r>
              <a:rPr lang="en-US" altLang="pt-BR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Palestrante</a:t>
            </a:r>
            <a:r>
              <a:rPr lang="en-US" altLang="pt-BR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 </a:t>
            </a:r>
          </a:p>
          <a:p>
            <a:pPr algn="ctr" eaLnBrk="1" hangingPunct="1"/>
            <a:r>
              <a:rPr lang="en-US" altLang="pt-BR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regular" panose="00000500000000000000" pitchFamily="2" charset="0"/>
              </a:rPr>
              <a:t>E-mail: @@@@@@@</a:t>
            </a:r>
          </a:p>
          <a:p>
            <a:pPr algn="ctr" eaLnBrk="1" hangingPunct="1"/>
            <a:r>
              <a:rPr lang="en-US" altLang="pt-BR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regular" panose="00000500000000000000" pitchFamily="2" charset="0"/>
              </a:rPr>
              <a:t>Contato</a:t>
            </a:r>
            <a:r>
              <a:rPr lang="en-US" altLang="pt-BR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regular" panose="00000500000000000000" pitchFamily="2" charset="0"/>
              </a:rPr>
              <a:t>: 000000000</a:t>
            </a:r>
            <a:endParaRPr lang="pt-BR" altLang="pt-BR" dirty="0">
              <a:solidFill>
                <a:srgbClr val="FFE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regular" panose="00000500000000000000" pitchFamily="2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B76A1AF-E44A-12FE-712E-BD8302D31CF1}"/>
              </a:ext>
            </a:extLst>
          </p:cNvPr>
          <p:cNvSpPr txBox="1"/>
          <p:nvPr/>
        </p:nvSpPr>
        <p:spPr>
          <a:xfrm>
            <a:off x="10559846" y="3415697"/>
            <a:ext cx="1344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Inserir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Foto do Palestrante</a:t>
            </a:r>
          </a:p>
        </p:txBody>
      </p:sp>
    </p:spTree>
    <p:extLst>
      <p:ext uri="{BB962C8B-B14F-4D97-AF65-F5344CB8AC3E}">
        <p14:creationId xmlns:p14="http://schemas.microsoft.com/office/powerpoint/2010/main" val="28994198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92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7</vt:i4>
      </vt:variant>
    </vt:vector>
  </HeadingPairs>
  <TitlesOfParts>
    <vt:vector size="17" baseType="lpstr">
      <vt:lpstr>Montserrat Medium</vt:lpstr>
      <vt:lpstr>Titillium Web SemiBold</vt:lpstr>
      <vt:lpstr>Arial</vt:lpstr>
      <vt:lpstr>Calibri</vt:lpstr>
      <vt:lpstr>Montserrat regular</vt:lpstr>
      <vt:lpstr>Montserrat Black</vt:lpstr>
      <vt:lpstr>Montserrat Bold</vt:lpstr>
      <vt:lpstr>Calibri Light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Mario Lima</dc:creator>
  <cp:lastModifiedBy>Mario Lima</cp:lastModifiedBy>
  <cp:revision>178</cp:revision>
  <dcterms:created xsi:type="dcterms:W3CDTF">2024-02-22T16:41:58Z</dcterms:created>
  <dcterms:modified xsi:type="dcterms:W3CDTF">2024-04-24T14:10:53Z</dcterms:modified>
</cp:coreProperties>
</file>