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87" r:id="rId5"/>
    <p:sldId id="281" r:id="rId6"/>
    <p:sldId id="286" r:id="rId7"/>
    <p:sldId id="284" r:id="rId8"/>
    <p:sldId id="273" r:id="rId9"/>
  </p:sldIdLst>
  <p:sldSz cx="12192000" cy="6858000"/>
  <p:notesSz cx="6858000" cy="9144000"/>
  <p:embeddedFontLst>
    <p:embeddedFont>
      <p:font typeface="Montserrat Black" panose="00000A00000000000000" pitchFamily="2" charset="0"/>
      <p:bold r:id="rId10"/>
      <p:boldItalic r:id="rId11"/>
    </p:embeddedFont>
    <p:embeddedFont>
      <p:font typeface="Montserrat Bold" panose="00000800000000000000" pitchFamily="2" charset="0"/>
      <p:bold r:id="rId12"/>
    </p:embeddedFont>
    <p:embeddedFont>
      <p:font typeface="Montserrat Medium" panose="00000600000000000000" pitchFamily="2" charset="0"/>
      <p:regular r:id="rId13"/>
      <p:italic r:id="rId14"/>
    </p:embeddedFont>
    <p:embeddedFont>
      <p:font typeface="Montserrat regular" panose="00000500000000000000" pitchFamily="2" charset="0"/>
      <p:regular r:id="rId15"/>
    </p:embeddedFont>
    <p:embeddedFont>
      <p:font typeface="Titillium Web SemiBold" panose="00000700000000000000" pitchFamily="2" charset="0"/>
      <p:bold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72"/>
    <a:srgbClr val="FF4D00"/>
    <a:srgbClr val="FF5F15"/>
    <a:srgbClr val="D9B90E"/>
    <a:srgbClr val="959614"/>
    <a:srgbClr val="D1D214"/>
    <a:srgbClr val="F5CC01"/>
    <a:srgbClr val="FFE699"/>
    <a:srgbClr val="FF804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67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1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00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61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sobre a unidade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73653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2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34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1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60D6D1-3B16-0C87-50E1-B09406038AC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51" y="169380"/>
            <a:ext cx="3803038" cy="41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28">
            <a:extLst>
              <a:ext uri="{FF2B5EF4-FFF2-40B4-BE49-F238E27FC236}">
                <a16:creationId xmlns:a16="http://schemas.microsoft.com/office/drawing/2014/main" id="{15FC3A5F-3208-9ADD-78EE-A83D19C093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5593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IEN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•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(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edite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no slide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mestre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  <a:endParaRPr lang="pt-BR" alt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3A7D4C4-CC14-9ACD-D001-051C7CF7A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C7898D18-AEF7-18B7-65F9-E8685731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37E8F0-EDB7-ABFD-7960-A8B3ADBE8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9" y="5493451"/>
            <a:ext cx="7804465" cy="842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C6607CC-DC4A-35DB-66C0-C7DB8197F51A}"/>
              </a:ext>
            </a:extLst>
          </p:cNvPr>
          <p:cNvSpPr txBox="1"/>
          <p:nvPr/>
        </p:nvSpPr>
        <p:spPr>
          <a:xfrm>
            <a:off x="5614610" y="4121813"/>
            <a:ext cx="4897582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IEN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/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CNEN</a:t>
            </a:r>
            <a:endParaRPr lang="pt-BR" sz="2000" dirty="0">
              <a:solidFill>
                <a:srgbClr val="FFE699"/>
              </a:solidFill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0134EEB2-EDCD-2E1C-D494-EB2B06FC2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IEN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(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máximo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de 2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linhas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04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>
            <a:extLst>
              <a:ext uri="{FF2B5EF4-FFF2-40B4-BE49-F238E27FC236}">
                <a16:creationId xmlns:a16="http://schemas.microsoft.com/office/drawing/2014/main" id="{87F08A60-DB9B-D589-ABE4-86DC26A8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6270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Onde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a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CNEN</a:t>
            </a:r>
            <a:endParaRPr lang="en-US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está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presente</a:t>
            </a:r>
            <a:endParaRPr lang="pt-BR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434312A-5E40-72E7-F317-5F7DE18F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0355645-46D6-DB01-967E-513E5B507369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31891E-1F4D-E399-C0F5-340ABAD68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988" y="929539"/>
            <a:ext cx="9199661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53A2360-0987-EF94-7AFB-E7849C1777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E66DA-3678-B209-5E94-46AF2BF389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C507F19-5AAA-9220-7E67-F1BFBF42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8A8BBE9-6EA3-F0D3-EB90-348DE87A215A}"/>
              </a:ext>
            </a:extLst>
          </p:cNvPr>
          <p:cNvSpPr txBox="1"/>
          <p:nvPr/>
        </p:nvSpPr>
        <p:spPr>
          <a:xfrm>
            <a:off x="189186" y="6232698"/>
            <a:ext cx="495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Reator de Pesquisa Argonauta</a:t>
            </a:r>
          </a:p>
        </p:txBody>
      </p:sp>
    </p:spTree>
    <p:extLst>
      <p:ext uri="{BB962C8B-B14F-4D97-AF65-F5344CB8AC3E}">
        <p14:creationId xmlns:p14="http://schemas.microsoft.com/office/powerpoint/2010/main" val="313464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FAF7C99-EE0B-F9D7-BC95-E84454870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8">
            <a:extLst>
              <a:ext uri="{FF2B5EF4-FFF2-40B4-BE49-F238E27FC236}">
                <a16:creationId xmlns:a16="http://schemas.microsoft.com/office/drawing/2014/main" id="{D79E77F1-CF9D-42E6-3ACF-AA4759617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D30AE457-8E32-B326-0408-6C355C2C7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9" y="5493451"/>
            <a:ext cx="7804465" cy="842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521D2968-699B-FD8F-1B2B-4523AA663030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87AF9156-C8F3-476E-CCD1-6AC03B7C4C44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F9349289-9871-FD18-054B-36C3558442EC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66F2977C-DE9D-64DF-0C4E-D250E98AFBED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F26ECE72-6202-2295-73C1-C4BBCD73BD0B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168B9533-E3AE-5C3C-96C9-4243A3D010CE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B9708E3-D73F-ABE1-CA04-63E4C12359CD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39982661-A6B1-0AF9-41D2-9E1B1F9B8C39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Rectangle 28">
            <a:extLst>
              <a:ext uri="{FF2B5EF4-FFF2-40B4-BE49-F238E27FC236}">
                <a16:creationId xmlns:a16="http://schemas.microsoft.com/office/drawing/2014/main" id="{7272063C-8C13-55CD-46E5-8441A68EB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Obrigado</a:t>
            </a:r>
            <a:r>
              <a:rPr lang="en-US" alt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(a)!</a:t>
            </a:r>
            <a:endParaRPr lang="pt-BR" alt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D6329597-07E0-5440-A1E2-34B8143AC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304138"/>
            <a:ext cx="59766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IEN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/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CNEN</a:t>
            </a:r>
            <a:endParaRPr lang="en-US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E-mail: @@@@@@@</a:t>
            </a:r>
          </a:p>
          <a:p>
            <a:pPr algn="ctr" eaLnBrk="1" hangingPunct="1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Contato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: 000000000</a:t>
            </a:r>
            <a:endParaRPr lang="pt-BR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D16B638-0269-9059-EC6C-349F682FCDC2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2899419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81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Montserrat Black</vt:lpstr>
      <vt:lpstr>Montserrat Medium</vt:lpstr>
      <vt:lpstr>Calibri</vt:lpstr>
      <vt:lpstr>Montserrat regular</vt:lpstr>
      <vt:lpstr>Arial</vt:lpstr>
      <vt:lpstr>Titillium Web SemiBold</vt:lpstr>
      <vt:lpstr>Montserrat Bold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176</cp:revision>
  <dcterms:created xsi:type="dcterms:W3CDTF">2024-02-22T16:41:58Z</dcterms:created>
  <dcterms:modified xsi:type="dcterms:W3CDTF">2024-04-24T14:23:47Z</dcterms:modified>
</cp:coreProperties>
</file>