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E37"/>
    <a:srgbClr val="FF5F15"/>
    <a:srgbClr val="58595B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17806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46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CRCN</a:t>
            </a:r>
            <a:r>
              <a:rPr lang="en-US" altLang="pt-BR" sz="16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-NE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FBFA5A-F817-E063-03F8-8C6D2859057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52" y="169380"/>
            <a:ext cx="3756137" cy="41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F7CAB-D4B7-E0A2-4D72-C3AEA131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9000ECF-A4C3-3A0F-7250-06446E36C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38" y="5493260"/>
            <a:ext cx="7709966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0260F16-843A-4099-C02B-CF7AFF96A5DB}"/>
              </a:ext>
            </a:extLst>
          </p:cNvPr>
          <p:cNvSpPr txBox="1"/>
          <p:nvPr/>
        </p:nvSpPr>
        <p:spPr>
          <a:xfrm>
            <a:off x="5205845" y="4121813"/>
            <a:ext cx="5569528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CRCN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-NE/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01CB703-9C58-DBAA-13D5-4278387E4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CRCN</a:t>
            </a:r>
            <a:r>
              <a:rPr lang="en-US" altLang="pt-BR" sz="4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-NE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678076-EAA4-B75D-09C9-55FA95B64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011" y="913916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essoas na cozinha&#10;&#10;Descrição gerada automaticamente com confiança média">
            <a:extLst>
              <a:ext uri="{FF2B5EF4-FFF2-40B4-BE49-F238E27FC236}">
                <a16:creationId xmlns:a16="http://schemas.microsoft.com/office/drawing/2014/main" id="{218580BF-EA3C-F864-5B48-9284744B40E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3222D0-3DDC-9953-CECF-4186D75702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D30B01A-00C7-1F7B-7B20-323A5E8B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4B6E3D-481F-E197-DDC9-9DDC0004E6AC}"/>
              </a:ext>
            </a:extLst>
          </p:cNvPr>
          <p:cNvSpPr txBox="1"/>
          <p:nvPr/>
        </p:nvSpPr>
        <p:spPr>
          <a:xfrm>
            <a:off x="189186" y="6045660"/>
            <a:ext cx="495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de Produção de Radiofármacos do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CRCN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-NE</a:t>
            </a:r>
            <a:b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atendimento à população do Nordeste</a:t>
            </a:r>
          </a:p>
        </p:txBody>
      </p:sp>
    </p:spTree>
    <p:extLst>
      <p:ext uri="{BB962C8B-B14F-4D97-AF65-F5344CB8AC3E}">
        <p14:creationId xmlns:p14="http://schemas.microsoft.com/office/powerpoint/2010/main" val="327529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3A94DC-563F-67A4-3976-B6E5E803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A5A83E3-CD87-88D2-8A6B-9844F7E75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38" y="5493260"/>
            <a:ext cx="7709966" cy="84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8">
            <a:extLst>
              <a:ext uri="{FF2B5EF4-FFF2-40B4-BE49-F238E27FC236}">
                <a16:creationId xmlns:a16="http://schemas.microsoft.com/office/drawing/2014/main" id="{F043F5AA-103E-2F3A-FD7C-9B830EF0A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55019F7-AF49-8A45-53F4-A15B70709042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9FF02056-63BF-0D52-7EEA-D40953ABFC2E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A14A879-DC63-5718-2DF4-7F262061C142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3450EF85-FCBB-2773-A3AB-3D09B92BDCDE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2502DE16-B00E-AFE0-F50D-14B2E4327B78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273CC6F-C75A-C75D-0920-03313BC7C542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CCB4D77-4245-3940-F90E-BBB208E60FCD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7770A6D-5B40-3DE7-85E2-3785A7CFA813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Rectangle 28">
            <a:extLst>
              <a:ext uri="{FF2B5EF4-FFF2-40B4-BE49-F238E27FC236}">
                <a16:creationId xmlns:a16="http://schemas.microsoft.com/office/drawing/2014/main" id="{A2C45633-8D37-A94D-D594-69B0AA24F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ECD3E33F-4958-7931-A5B0-FCF533AC0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CRCN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-NE/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9138A4D-54A2-F493-A16C-6E884E85868D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Montserrat Medium</vt:lpstr>
      <vt:lpstr>Titillium Web SemiBold</vt:lpstr>
      <vt:lpstr>Arial</vt:lpstr>
      <vt:lpstr>Calibri</vt:lpstr>
      <vt:lpstr>Montserrat Black</vt:lpstr>
      <vt:lpstr>Montserrat regular</vt:lpstr>
      <vt:lpstr>Montserrat Bold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177</cp:revision>
  <dcterms:created xsi:type="dcterms:W3CDTF">2024-02-22T16:41:58Z</dcterms:created>
  <dcterms:modified xsi:type="dcterms:W3CDTF">2024-04-24T14:31:10Z</dcterms:modified>
</cp:coreProperties>
</file>