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1" r:id="rId6"/>
    <p:sldId id="286" r:id="rId7"/>
    <p:sldId id="284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49D"/>
    <a:srgbClr val="F59709"/>
    <a:srgbClr val="FF5F15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9118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7E8FE2-A1F5-10EF-630B-D25213FA735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49" y="169380"/>
            <a:ext cx="3803040" cy="4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BE5C9481-BC42-0B5E-1E20-224C4C1FD1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46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CRCN</a:t>
            </a:r>
            <a:r>
              <a:rPr lang="en-US" altLang="pt-BR" sz="16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-CO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6B1FE4-440E-6D23-372F-4DB193CA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C79A6D-C222-9DCA-31BA-6F7ACAC90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65" y="5493260"/>
            <a:ext cx="7806239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8E0C5B-EDFD-FBFC-4EAB-D0EED0D8193C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CRCN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-CO/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123A858-BF94-F60C-EBB3-129FC5BAF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CRCN</a:t>
            </a:r>
            <a:r>
              <a:rPr lang="en-US" altLang="pt-BR" sz="4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-CO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49" name="Imagem 148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5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B5E6AC-7CE8-8783-A2F7-69D7219D9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79" y="917829"/>
            <a:ext cx="9126503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Grupo de pessoas em pé&#10;&#10;Descrição gerada automaticamente com confiança média">
            <a:extLst>
              <a:ext uri="{FF2B5EF4-FFF2-40B4-BE49-F238E27FC236}">
                <a16:creationId xmlns:a16="http://schemas.microsoft.com/office/drawing/2014/main" id="{23DD6C10-C9E7-3365-1B7A-1B57F7399B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3ABA3C-02F5-CC24-34C3-AECEE7F91A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BA9247C-041F-F4A5-D90D-9C63C76A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884AE3-78C3-3564-75BA-89F56A65C0B5}"/>
              </a:ext>
            </a:extLst>
          </p:cNvPr>
          <p:cNvSpPr txBox="1"/>
          <p:nvPr/>
        </p:nvSpPr>
        <p:spPr>
          <a:xfrm>
            <a:off x="1995055" y="6024880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da CNEN em atuação no acidente com 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Césio-137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Goiânia</a:t>
            </a:r>
          </a:p>
        </p:txBody>
      </p:sp>
    </p:spTree>
    <p:extLst>
      <p:ext uri="{BB962C8B-B14F-4D97-AF65-F5344CB8AC3E}">
        <p14:creationId xmlns:p14="http://schemas.microsoft.com/office/powerpoint/2010/main" val="270640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D6BED35-265B-F147-9483-3181F8CA8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49CA233-2FD3-15D8-9D3B-C009949A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65" y="5493260"/>
            <a:ext cx="7806239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B851F7A8-F3BD-3C18-CFB8-093F92C4D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A2F0516-3000-C5AB-5DF1-BC72DE760FED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E7817E73-D8BD-A771-BA08-1A8228CC874E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C6EBEDC-3EA1-CA3B-D183-7779966F12E3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F20FEB9-EAB2-EB45-0AFF-D42BAE71EA12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D5BF8D9-766C-D8DC-C0FC-6BA9F07443C7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2BEE590-B100-F3AC-8F33-209619758BC1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41FC5BF-95F0-6DA7-A08A-DE2CD048C09F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B63ACBF-57A4-F6DF-AC6A-9777BCAC1914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ctangle 28">
            <a:extLst>
              <a:ext uri="{FF2B5EF4-FFF2-40B4-BE49-F238E27FC236}">
                <a16:creationId xmlns:a16="http://schemas.microsoft.com/office/drawing/2014/main" id="{80A6EE29-CB2F-6837-563F-66D827512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E6200C80-E2B5-5629-4C7E-6C90E112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CRCN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-CO/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BBC9E20-7E79-7ED5-CD8F-3FDB6D32B0F9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90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Montserrat Bold</vt:lpstr>
      <vt:lpstr>Titillium Web SemiBold</vt:lpstr>
      <vt:lpstr>Montserrat regular</vt:lpstr>
      <vt:lpstr>Arial</vt:lpstr>
      <vt:lpstr>Calibri</vt:lpstr>
      <vt:lpstr>Montserrat Medium</vt:lpstr>
      <vt:lpstr>Montserrat Black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176</cp:revision>
  <dcterms:created xsi:type="dcterms:W3CDTF">2024-02-22T16:41:58Z</dcterms:created>
  <dcterms:modified xsi:type="dcterms:W3CDTF">2024-04-24T14:37:42Z</dcterms:modified>
</cp:coreProperties>
</file>