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87" r:id="rId5"/>
    <p:sldId id="284" r:id="rId6"/>
    <p:sldId id="281" r:id="rId7"/>
    <p:sldId id="286" r:id="rId8"/>
    <p:sldId id="273" r:id="rId9"/>
  </p:sldIdLst>
  <p:sldSz cx="12192000" cy="6858000"/>
  <p:notesSz cx="6858000" cy="9144000"/>
  <p:embeddedFontLst>
    <p:embeddedFont>
      <p:font typeface="Montserrat Black" panose="00000A00000000000000" pitchFamily="2" charset="0"/>
      <p:bold r:id="rId10"/>
      <p:boldItalic r:id="rId11"/>
    </p:embeddedFont>
    <p:embeddedFont>
      <p:font typeface="Montserrat Bold" panose="00000800000000000000" pitchFamily="2" charset="0"/>
      <p:bold r:id="rId12"/>
    </p:embeddedFont>
    <p:embeddedFont>
      <p:font typeface="Montserrat Medium" panose="00000600000000000000" pitchFamily="2" charset="0"/>
      <p:regular r:id="rId13"/>
      <p:italic r:id="rId14"/>
    </p:embeddedFont>
    <p:embeddedFont>
      <p:font typeface="Montserrat regular" panose="00000500000000000000" pitchFamily="2" charset="0"/>
      <p:regular r:id="rId15"/>
    </p:embeddedFont>
    <p:embeddedFont>
      <p:font typeface="Titillium Web SemiBold" panose="00000700000000000000" pitchFamily="2" charset="0"/>
      <p:bold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15"/>
    <a:srgbClr val="172842"/>
    <a:srgbClr val="E20613"/>
    <a:srgbClr val="000000"/>
    <a:srgbClr val="D9B90E"/>
    <a:srgbClr val="959614"/>
    <a:srgbClr val="D1D214"/>
    <a:srgbClr val="F5CC01"/>
    <a:srgbClr val="FFE699"/>
    <a:srgbClr val="FF8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67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0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61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gerais sobre a CNEN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00951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2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3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B7AD06D7-A03B-0B39-46AD-00AF24492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142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CNEN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•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(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edite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no slide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mestre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  <a:endParaRPr lang="pt-BR" alt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 panose="000008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5E2296-1D7F-785D-DBBD-DCE772CE72A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09180" y="53040"/>
            <a:ext cx="304216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08B5E00-A5EC-CA0B-9D28-90B548BB3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C7898D18-AEF7-18B7-65F9-E8685731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DE3CA-27E2-14D6-0434-C8A4C90C6FFC}"/>
              </a:ext>
            </a:extLst>
          </p:cNvPr>
          <p:cNvSpPr txBox="1"/>
          <p:nvPr/>
        </p:nvSpPr>
        <p:spPr>
          <a:xfrm>
            <a:off x="5614610" y="4121813"/>
            <a:ext cx="4897582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• Cargo</a:t>
            </a:r>
            <a:endParaRPr lang="pt-BR" sz="2000" dirty="0">
              <a:solidFill>
                <a:srgbClr val="FFE699"/>
              </a:solidFill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C6BE24C-2350-7E3C-08E8-FAF8AA4C6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(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máximo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de 3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linhas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1F19EA-8042-54E6-38FB-0496679EE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944" y="5215424"/>
            <a:ext cx="6120914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>
            <a:extLst>
              <a:ext uri="{FF2B5EF4-FFF2-40B4-BE49-F238E27FC236}">
                <a16:creationId xmlns:a16="http://schemas.microsoft.com/office/drawing/2014/main" id="{87F08A60-DB9B-D589-ABE4-86DC26A8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6270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Onde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a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CNEN</a:t>
            </a:r>
            <a:endParaRPr lang="en-US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está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presente</a:t>
            </a:r>
            <a:endParaRPr lang="pt-BR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434312A-5E40-72E7-F317-5F7DE18F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0355645-46D6-DB01-967E-513E5B507369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6F1F1ED-3DFE-B64A-9A87-E6558564F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917" y="917880"/>
            <a:ext cx="9199661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greja com torre alta ao fundo&#10;&#10;Descrição gerada automaticamente com confiança média">
            <a:extLst>
              <a:ext uri="{FF2B5EF4-FFF2-40B4-BE49-F238E27FC236}">
                <a16:creationId xmlns:a16="http://schemas.microsoft.com/office/drawing/2014/main" id="{6D36C138-90C6-6857-07FE-33E71E36BB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8D7C0E-D44F-648D-94CD-0B6B2DECC1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982F1CD-9B5A-95EF-896D-F4CEB9F6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5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A4363A4-007B-C5A2-653E-A4E0431F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id="{B22E7123-1582-8321-050E-8BD89BC3B451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27" name="Hexágono 26">
              <a:extLst>
                <a:ext uri="{FF2B5EF4-FFF2-40B4-BE49-F238E27FC236}">
                  <a16:creationId xmlns:a16="http://schemas.microsoft.com/office/drawing/2014/main" id="{F1B03B26-B99B-891E-C681-DB1A16E842AA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709B26D6-E790-99E6-06A9-3C31B00D7941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AB9FBF76-0DA7-D643-CD16-5A5F95DECF2D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F0977C0-2FAE-FA11-C49D-A767541CC44A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52B8C0A7-8019-FC3A-5AB9-F7148FCDE990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6F5CD26-D4CC-9AAC-13A8-197A6A906F21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4B6A1F3F-AF43-9567-1AF6-F05C1B5DF77B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ctangle 28">
            <a:extLst>
              <a:ext uri="{FF2B5EF4-FFF2-40B4-BE49-F238E27FC236}">
                <a16:creationId xmlns:a16="http://schemas.microsoft.com/office/drawing/2014/main" id="{FF042E70-1031-88CA-2CEC-92F62C0E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Obrigado</a:t>
            </a:r>
            <a:r>
              <a:rPr lang="en-US" alt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(a)!</a:t>
            </a:r>
            <a:endParaRPr lang="pt-BR" alt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251805AE-6ADC-3ECC-1564-F8A66B547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137F92FD-F838-8DE1-7BF6-B5E91F738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454679"/>
            <a:ext cx="5976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E-mail: @@@@@@@</a:t>
            </a:r>
          </a:p>
          <a:p>
            <a:pPr algn="ctr" eaLnBrk="1" hangingPunct="1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Contato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: 000000000</a:t>
            </a:r>
            <a:endParaRPr lang="pt-BR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EB526A-9B80-0B33-AF42-3B6D74BCDB31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932B3C3-FF64-74C1-B63A-D489D963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316" y="5215424"/>
            <a:ext cx="6120914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19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71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Arial</vt:lpstr>
      <vt:lpstr>Calibri</vt:lpstr>
      <vt:lpstr>Montserrat Medium</vt:lpstr>
      <vt:lpstr>Montserrat Black</vt:lpstr>
      <vt:lpstr>Titillium Web SemiBold</vt:lpstr>
      <vt:lpstr>Montserrat Bold</vt:lpstr>
      <vt:lpstr>Calibri Light</vt:lpstr>
      <vt:lpstr>Montserrat regular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185</cp:revision>
  <dcterms:created xsi:type="dcterms:W3CDTF">2024-02-22T16:41:58Z</dcterms:created>
  <dcterms:modified xsi:type="dcterms:W3CDTF">2024-04-24T12:50:26Z</dcterms:modified>
</cp:coreProperties>
</file>