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49" r:id="rId5"/>
  </p:sldMasterIdLst>
  <p:notesMasterIdLst>
    <p:notesMasterId r:id="rId68"/>
  </p:notesMasterIdLst>
  <p:sldIdLst>
    <p:sldId id="748" r:id="rId6"/>
    <p:sldId id="751" r:id="rId7"/>
    <p:sldId id="754" r:id="rId8"/>
    <p:sldId id="753" r:id="rId9"/>
    <p:sldId id="752" r:id="rId10"/>
    <p:sldId id="750" r:id="rId11"/>
    <p:sldId id="749" r:id="rId12"/>
    <p:sldId id="757" r:id="rId13"/>
    <p:sldId id="760" r:id="rId14"/>
    <p:sldId id="759" r:id="rId15"/>
    <p:sldId id="758" r:id="rId16"/>
    <p:sldId id="756" r:id="rId17"/>
    <p:sldId id="755" r:id="rId18"/>
    <p:sldId id="805" r:id="rId19"/>
    <p:sldId id="771" r:id="rId20"/>
    <p:sldId id="772" r:id="rId21"/>
    <p:sldId id="773" r:id="rId22"/>
    <p:sldId id="774" r:id="rId23"/>
    <p:sldId id="775" r:id="rId24"/>
    <p:sldId id="801" r:id="rId25"/>
    <p:sldId id="802" r:id="rId26"/>
    <p:sldId id="803" r:id="rId27"/>
    <p:sldId id="804" r:id="rId28"/>
    <p:sldId id="684" r:id="rId29"/>
    <p:sldId id="683" r:id="rId30"/>
    <p:sldId id="797" r:id="rId31"/>
    <p:sldId id="798" r:id="rId32"/>
    <p:sldId id="799" r:id="rId33"/>
    <p:sldId id="800" r:id="rId34"/>
    <p:sldId id="712" r:id="rId35"/>
    <p:sldId id="711" r:id="rId36"/>
    <p:sldId id="796" r:id="rId37"/>
    <p:sldId id="777" r:id="rId38"/>
    <p:sldId id="778" r:id="rId39"/>
    <p:sldId id="779" r:id="rId40"/>
    <p:sldId id="780" r:id="rId41"/>
    <p:sldId id="781" r:id="rId42"/>
    <p:sldId id="693" r:id="rId43"/>
    <p:sldId id="792" r:id="rId44"/>
    <p:sldId id="793" r:id="rId45"/>
    <p:sldId id="794" r:id="rId46"/>
    <p:sldId id="698" r:id="rId47"/>
    <p:sldId id="697" r:id="rId48"/>
    <p:sldId id="700" r:id="rId49"/>
    <p:sldId id="789" r:id="rId50"/>
    <p:sldId id="790" r:id="rId51"/>
    <p:sldId id="791" r:id="rId52"/>
    <p:sldId id="705" r:id="rId53"/>
    <p:sldId id="704" r:id="rId54"/>
    <p:sldId id="785" r:id="rId55"/>
    <p:sldId id="786" r:id="rId56"/>
    <p:sldId id="787" r:id="rId57"/>
    <p:sldId id="788" r:id="rId58"/>
    <p:sldId id="783" r:id="rId59"/>
    <p:sldId id="784" r:id="rId60"/>
    <p:sldId id="292" r:id="rId61"/>
    <p:sldId id="744" r:id="rId62"/>
    <p:sldId id="761" r:id="rId63"/>
    <p:sldId id="762" r:id="rId64"/>
    <p:sldId id="769" r:id="rId65"/>
    <p:sldId id="631" r:id="rId66"/>
    <p:sldId id="795" r:id="rId67"/>
  </p:sldIdLst>
  <p:sldSz cx="20104100" cy="11309350"/>
  <p:notesSz cx="6797675" cy="9929813"/>
  <p:embeddedFontLst>
    <p:embeddedFont>
      <p:font typeface="Rawline" panose="00000500000000000000" pitchFamily="2" charset="0"/>
      <p:regular r:id="rId69"/>
      <p:bold r:id="rId70"/>
      <p:italic r:id="rId71"/>
      <p:boldItalic r:id="rId72"/>
    </p:embeddedFont>
    <p:embeddedFont>
      <p:font typeface="Rawline" panose="00000500000000000000" pitchFamily="2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Rawline SemiBold" panose="00000700000000000000" pitchFamily="2" charset="0"/>
      <p:bold r:id="rId77"/>
      <p:boldItalic r:id="rId78"/>
    </p:embeddedFont>
    <p:embeddedFont>
      <p:font typeface="Impact" panose="020B0806030902050204" pitchFamily="34" charset="0"/>
      <p:regular r:id="rId79"/>
    </p:embeddedFont>
    <p:embeddedFont>
      <p:font typeface="Avenir Next LT Pro" panose="020B0604020202020204" charset="0"/>
      <p:regular r:id="rId80"/>
      <p:bold r:id="rId81"/>
      <p:italic r:id="rId82"/>
      <p:boldItalic r:id="rId83"/>
    </p:embeddedFont>
    <p:embeddedFont>
      <p:font typeface="helvetica" panose="020B0604020202020204" pitchFamily="34" charset="0"/>
      <p:regular r:id="rId84"/>
      <p:bold r:id="rId85"/>
      <p:italic r:id="rId86"/>
      <p:boldItalic r:id="rId8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FC000"/>
    <a:srgbClr val="FF3399"/>
    <a:srgbClr val="00D000"/>
    <a:srgbClr val="00FFFF"/>
    <a:srgbClr val="E9EDF4"/>
    <a:srgbClr val="E0E0E0"/>
    <a:srgbClr val="76787C"/>
    <a:srgbClr val="7A7B7F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EDCBE-A520-37C6-6393-38A9D6E2B3F3}" v="45" dt="2023-10-06T18:19:07.876"/>
    <p1510:client id="{2F72EC87-E940-32FE-0AE0-5B41093D8566}" v="298" dt="2023-10-06T18:32:39.089"/>
    <p1510:client id="{A310CEB7-6FEA-58F2-E476-F81BC7B359E8}" v="404" dt="2023-10-02T23:06:04.531"/>
    <p1510:client id="{C444FB6C-FF11-6D5F-06DE-4680D0C17AFA}" v="1" dt="2023-10-02T23:08:19.0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5" autoAdjust="0"/>
  </p:normalViewPr>
  <p:slideViewPr>
    <p:cSldViewPr snapToGrid="0">
      <p:cViewPr varScale="1">
        <p:scale>
          <a:sx n="52" d="100"/>
          <a:sy n="52" d="100"/>
        </p:scale>
        <p:origin x="75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font" Target="fonts/font1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8.fntdata"/><Relationship Id="rId7" Type="http://schemas.openxmlformats.org/officeDocument/2006/relationships/slide" Target="slides/slide2.xml"/><Relationship Id="rId71" Type="http://schemas.openxmlformats.org/officeDocument/2006/relationships/font" Target="fonts/font3.fntdata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19.fntdata"/><Relationship Id="rId61" Type="http://schemas.openxmlformats.org/officeDocument/2006/relationships/slide" Target="slides/slide56.xml"/><Relationship Id="rId82" Type="http://schemas.openxmlformats.org/officeDocument/2006/relationships/font" Target="fonts/font14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Buys Gonçalves Rocha Ferreira da Silva" userId="S::helena.silva@presidencia.gov.br::9ffff4b6-9d94-470f-9c64-4c891be542bb" providerId="AD" clId="Web-{C444FB6C-FF11-6D5F-06DE-4680D0C17AFA}"/>
    <pc:docChg chg="sldOrd">
      <pc:chgData name="Helena Buys Gonçalves Rocha Ferreira da Silva" userId="S::helena.silva@presidencia.gov.br::9ffff4b6-9d94-470f-9c64-4c891be542bb" providerId="AD" clId="Web-{C444FB6C-FF11-6D5F-06DE-4680D0C17AFA}" dt="2023-10-02T23:08:19.075" v="0"/>
      <pc:docMkLst>
        <pc:docMk/>
      </pc:docMkLst>
      <pc:sldChg chg="ord">
        <pc:chgData name="Helena Buys Gonçalves Rocha Ferreira da Silva" userId="S::helena.silva@presidencia.gov.br::9ffff4b6-9d94-470f-9c64-4c891be542bb" providerId="AD" clId="Web-{C444FB6C-FF11-6D5F-06DE-4680D0C17AFA}" dt="2023-10-02T23:08:19.075" v="0"/>
        <pc:sldMkLst>
          <pc:docMk/>
          <pc:sldMk cId="2828814699" sldId="684"/>
        </pc:sldMkLst>
      </pc:sldChg>
    </pc:docChg>
  </pc:docChgLst>
  <pc:docChgLst>
    <pc:chgData name="Helena Buys Gonçalves Rocha Ferreira da Silva" userId="S::helena.silva@presidencia.gov.br::9ffff4b6-9d94-470f-9c64-4c891be542bb" providerId="AD" clId="Web-{A310CEB7-6FEA-58F2-E476-F81BC7B359E8}"/>
    <pc:docChg chg="modSld sldOrd">
      <pc:chgData name="Helena Buys Gonçalves Rocha Ferreira da Silva" userId="S::helena.silva@presidencia.gov.br::9ffff4b6-9d94-470f-9c64-4c891be542bb" providerId="AD" clId="Web-{A310CEB7-6FEA-58F2-E476-F81BC7B359E8}" dt="2023-10-02T23:06:04.156" v="204" actId="20577"/>
      <pc:docMkLst>
        <pc:docMk/>
      </pc:docMkLst>
      <pc:sldChg chg="modSp">
        <pc:chgData name="Helena Buys Gonçalves Rocha Ferreira da Silva" userId="S::helena.silva@presidencia.gov.br::9ffff4b6-9d94-470f-9c64-4c891be542bb" providerId="AD" clId="Web-{A310CEB7-6FEA-58F2-E476-F81BC7B359E8}" dt="2023-10-02T23:04:39.701" v="188" actId="20577"/>
        <pc:sldMkLst>
          <pc:docMk/>
          <pc:sldMk cId="1849974540" sldId="620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4:39.701" v="188" actId="20577"/>
          <ac:spMkLst>
            <pc:docMk/>
            <pc:sldMk cId="1849974540" sldId="620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46:18.785" v="113" actId="1076"/>
        <pc:sldMkLst>
          <pc:docMk/>
          <pc:sldMk cId="3746480249" sldId="622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46:15.035" v="112" actId="1076"/>
          <ac:spMkLst>
            <pc:docMk/>
            <pc:sldMk cId="3746480249" sldId="622"/>
            <ac:spMk id="6" creationId="{58140E19-B3F3-3759-1CC3-CB5D33774855}"/>
          </ac:spMkLst>
        </pc:spChg>
        <pc:spChg chg="mod">
          <ac:chgData name="Helena Buys Gonçalves Rocha Ferreira da Silva" userId="S::helena.silva@presidencia.gov.br::9ffff4b6-9d94-470f-9c64-4c891be542bb" providerId="AD" clId="Web-{A310CEB7-6FEA-58F2-E476-F81BC7B359E8}" dt="2023-10-02T22:46:18.785" v="113" actId="1076"/>
          <ac:spMkLst>
            <pc:docMk/>
            <pc:sldMk cId="3746480249" sldId="622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3:47.450" v="175" actId="20577"/>
        <pc:sldMkLst>
          <pc:docMk/>
          <pc:sldMk cId="3744118550" sldId="624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3:47.450" v="175" actId="20577"/>
          <ac:spMkLst>
            <pc:docMk/>
            <pc:sldMk cId="3744118550" sldId="624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44:28.282" v="96" actId="20577"/>
        <pc:sldMkLst>
          <pc:docMk/>
          <pc:sldMk cId="306925321" sldId="631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44:28.282" v="96" actId="20577"/>
          <ac:spMkLst>
            <pc:docMk/>
            <pc:sldMk cId="306925321" sldId="631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2:19.276" v="159" actId="20577"/>
        <pc:sldMkLst>
          <pc:docMk/>
          <pc:sldMk cId="2168908010" sldId="683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2:19.276" v="159" actId="20577"/>
          <ac:spMkLst>
            <pc:docMk/>
            <pc:sldMk cId="2168908010" sldId="683"/>
            <ac:spMk id="5" creationId="{1B189935-419D-D4D4-E03E-5047D3C6B0DA}"/>
          </ac:spMkLst>
        </pc:spChg>
      </pc:sldChg>
      <pc:sldChg chg="modSp ord">
        <pc:chgData name="Helena Buys Gonçalves Rocha Ferreira da Silva" userId="S::helena.silva@presidencia.gov.br::9ffff4b6-9d94-470f-9c64-4c891be542bb" providerId="AD" clId="Web-{A310CEB7-6FEA-58F2-E476-F81BC7B359E8}" dt="2023-10-02T23:02:10.807" v="157"/>
        <pc:sldMkLst>
          <pc:docMk/>
          <pc:sldMk cId="2828814699" sldId="684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41:14.762" v="33"/>
          <ac:spMkLst>
            <pc:docMk/>
            <pc:sldMk cId="2828814699" sldId="684"/>
            <ac:spMk id="6" creationId="{A776E002-146B-9789-4D11-0F6FE3495106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39:01.837" v="6" actId="20577"/>
        <pc:sldMkLst>
          <pc:docMk/>
          <pc:sldMk cId="1503760347" sldId="690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39:01.837" v="6" actId="20577"/>
          <ac:spMkLst>
            <pc:docMk/>
            <pc:sldMk cId="1503760347" sldId="690"/>
            <ac:spMk id="3" creationId="{EEACA9D3-6E7D-4BDC-28E3-985553729BD8}"/>
          </ac:spMkLst>
        </pc:spChg>
      </pc:sldChg>
      <pc:sldChg chg="ord">
        <pc:chgData name="Helena Buys Gonçalves Rocha Ferreira da Silva" userId="S::helena.silva@presidencia.gov.br::9ffff4b6-9d94-470f-9c64-4c891be542bb" providerId="AD" clId="Web-{A310CEB7-6FEA-58F2-E476-F81BC7B359E8}" dt="2023-10-02T22:54:52.922" v="136"/>
        <pc:sldMkLst>
          <pc:docMk/>
          <pc:sldMk cId="1899297171" sldId="691"/>
        </pc:sldMkLst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3:53.559" v="178" actId="20577"/>
        <pc:sldMkLst>
          <pc:docMk/>
          <pc:sldMk cId="344713219" sldId="697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3:53.559" v="178" actId="20577"/>
          <ac:spMkLst>
            <pc:docMk/>
            <pc:sldMk cId="344713219" sldId="697"/>
            <ac:spMk id="4" creationId="{00000000-0000-0000-0000-000000000000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39:33.244" v="8"/>
        <pc:sldMkLst>
          <pc:docMk/>
          <pc:sldMk cId="860271013" sldId="698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39:33.244" v="8"/>
          <ac:spMkLst>
            <pc:docMk/>
            <pc:sldMk cId="860271013" sldId="698"/>
            <ac:spMk id="4" creationId="{00000000-0000-0000-0000-000000000000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41:04.824" v="32" actId="20577"/>
        <pc:sldMkLst>
          <pc:docMk/>
          <pc:sldMk cId="3317574900" sldId="711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41:04.824" v="32" actId="20577"/>
          <ac:spMkLst>
            <pc:docMk/>
            <pc:sldMk cId="3317574900" sldId="711"/>
            <ac:spMk id="4" creationId="{00000000-0000-0000-0000-000000000000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2:39:13.025" v="7"/>
        <pc:sldMkLst>
          <pc:docMk/>
          <pc:sldMk cId="1609362362" sldId="712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2:39:13.025" v="7"/>
          <ac:spMkLst>
            <pc:docMk/>
            <pc:sldMk cId="1609362362" sldId="712"/>
            <ac:spMk id="4" creationId="{00000000-0000-0000-0000-000000000000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5:35.187" v="193" actId="20577"/>
        <pc:sldMkLst>
          <pc:docMk/>
          <pc:sldMk cId="1961346901" sldId="732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5:35.187" v="193" actId="20577"/>
          <ac:spMkLst>
            <pc:docMk/>
            <pc:sldMk cId="1961346901" sldId="732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4:11.857" v="182" actId="20577"/>
        <pc:sldMkLst>
          <pc:docMk/>
          <pc:sldMk cId="283410895" sldId="739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4:11.857" v="182" actId="20577"/>
          <ac:spMkLst>
            <pc:docMk/>
            <pc:sldMk cId="283410895" sldId="739"/>
            <ac:spMk id="4" creationId="{BDFC504D-6020-0174-1059-67FE18276CBE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0:51.789" v="147" actId="20577"/>
        <pc:sldMkLst>
          <pc:docMk/>
          <pc:sldMk cId="4145309950" sldId="741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0:51.789" v="147" actId="20577"/>
          <ac:spMkLst>
            <pc:docMk/>
            <pc:sldMk cId="4145309950" sldId="741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3:22.668" v="164" actId="1076"/>
        <pc:sldMkLst>
          <pc:docMk/>
          <pc:sldMk cId="4093646944" sldId="743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3:22.668" v="164" actId="1076"/>
          <ac:spMkLst>
            <pc:docMk/>
            <pc:sldMk cId="4093646944" sldId="743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6:04.156" v="204" actId="20577"/>
        <pc:sldMkLst>
          <pc:docMk/>
          <pc:sldMk cId="1630642974" sldId="744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6:04.156" v="204" actId="20577"/>
          <ac:spMkLst>
            <pc:docMk/>
            <pc:sldMk cId="1630642974" sldId="744"/>
            <ac:spMk id="7" creationId="{10DA65A1-F4B3-4AEE-5046-79BA1DA3AB9B}"/>
          </ac:spMkLst>
        </pc:spChg>
      </pc:sldChg>
      <pc:sldChg chg="modSp">
        <pc:chgData name="Helena Buys Gonçalves Rocha Ferreira da Silva" userId="S::helena.silva@presidencia.gov.br::9ffff4b6-9d94-470f-9c64-4c891be542bb" providerId="AD" clId="Web-{A310CEB7-6FEA-58F2-E476-F81BC7B359E8}" dt="2023-10-02T23:05:50.453" v="197" actId="20577"/>
        <pc:sldMkLst>
          <pc:docMk/>
          <pc:sldMk cId="3564098731" sldId="745"/>
        </pc:sldMkLst>
        <pc:spChg chg="mod">
          <ac:chgData name="Helena Buys Gonçalves Rocha Ferreira da Silva" userId="S::helena.silva@presidencia.gov.br::9ffff4b6-9d94-470f-9c64-4c891be542bb" providerId="AD" clId="Web-{A310CEB7-6FEA-58F2-E476-F81BC7B359E8}" dt="2023-10-02T23:05:50.453" v="197" actId="20577"/>
          <ac:spMkLst>
            <pc:docMk/>
            <pc:sldMk cId="3564098731" sldId="745"/>
            <ac:spMk id="7" creationId="{10DA65A1-F4B3-4AEE-5046-79BA1DA3AB9B}"/>
          </ac:spMkLst>
        </pc:spChg>
      </pc:sldChg>
    </pc:docChg>
  </pc:docChgLst>
  <pc:docChgLst>
    <pc:chgData name="Magno Goncalves da Costa" userId="S::magno.costa@presidencia.gov.br::23ca72f9-735b-4d01-bcbf-4ded2af746fb" providerId="AD" clId="Web-{0AEEDCBE-A520-37C6-6393-38A9D6E2B3F3}"/>
    <pc:docChg chg="modSld">
      <pc:chgData name="Magno Goncalves da Costa" userId="S::magno.costa@presidencia.gov.br::23ca72f9-735b-4d01-bcbf-4ded2af746fb" providerId="AD" clId="Web-{0AEEDCBE-A520-37C6-6393-38A9D6E2B3F3}" dt="2023-10-06T18:19:07.876" v="39"/>
      <pc:docMkLst>
        <pc:docMk/>
      </pc:docMkLst>
      <pc:sldChg chg="addSp delSp modSp">
        <pc:chgData name="Magno Goncalves da Costa" userId="S::magno.costa@presidencia.gov.br::23ca72f9-735b-4d01-bcbf-4ded2af746fb" providerId="AD" clId="Web-{0AEEDCBE-A520-37C6-6393-38A9D6E2B3F3}" dt="2023-10-06T18:19:07.876" v="39"/>
        <pc:sldMkLst>
          <pc:docMk/>
          <pc:sldMk cId="866524409" sldId="292"/>
        </pc:sldMkLst>
        <pc:spChg chg="del mod">
          <ac:chgData name="Magno Goncalves da Costa" userId="S::magno.costa@presidencia.gov.br::23ca72f9-735b-4d01-bcbf-4ded2af746fb" providerId="AD" clId="Web-{0AEEDCBE-A520-37C6-6393-38A9D6E2B3F3}" dt="2023-10-06T18:01:57.219" v="23"/>
          <ac:spMkLst>
            <pc:docMk/>
            <pc:sldMk cId="866524409" sldId="292"/>
            <ac:spMk id="2" creationId="{B6981C28-A5AF-C2A7-9324-CEBADC9451D1}"/>
          </ac:spMkLst>
        </pc:spChg>
        <pc:spChg chg="add mod">
          <ac:chgData name="Magno Goncalves da Costa" userId="S::magno.costa@presidencia.gov.br::23ca72f9-735b-4d01-bcbf-4ded2af746fb" providerId="AD" clId="Web-{0AEEDCBE-A520-37C6-6393-38A9D6E2B3F3}" dt="2023-10-06T18:19:07.876" v="39"/>
          <ac:spMkLst>
            <pc:docMk/>
            <pc:sldMk cId="866524409" sldId="292"/>
            <ac:spMk id="87" creationId="{5305840C-041C-6094-4E2E-329F7FCF7001}"/>
          </ac:spMkLst>
        </pc:spChg>
        <pc:grpChg chg="add">
          <ac:chgData name="Magno Goncalves da Costa" userId="S::magno.costa@presidencia.gov.br::23ca72f9-735b-4d01-bcbf-4ded2af746fb" providerId="AD" clId="Web-{0AEEDCBE-A520-37C6-6393-38A9D6E2B3F3}" dt="2023-10-06T18:01:23.093" v="13"/>
          <ac:grpSpMkLst>
            <pc:docMk/>
            <pc:sldMk cId="866524409" sldId="292"/>
            <ac:grpSpMk id="43" creationId="{61E290A0-254F-E82E-B8F3-3464A0B56954}"/>
          </ac:grpSpMkLst>
        </pc:grpChg>
        <pc:grpChg chg="del">
          <ac:chgData name="Magno Goncalves da Costa" userId="S::magno.costa@presidencia.gov.br::23ca72f9-735b-4d01-bcbf-4ded2af746fb" providerId="AD" clId="Web-{0AEEDCBE-A520-37C6-6393-38A9D6E2B3F3}" dt="2023-10-06T18:01:21.890" v="12"/>
          <ac:grpSpMkLst>
            <pc:docMk/>
            <pc:sldMk cId="866524409" sldId="292"/>
            <ac:grpSpMk id="44" creationId="{78612A6E-F032-4837-2D37-F498CA4BD6E9}"/>
          </ac:grpSpMkLst>
        </pc:grpChg>
        <pc:picChg chg="add del mod">
          <ac:chgData name="Magno Goncalves da Costa" userId="S::magno.costa@presidencia.gov.br::23ca72f9-735b-4d01-bcbf-4ded2af746fb" providerId="AD" clId="Web-{0AEEDCBE-A520-37C6-6393-38A9D6E2B3F3}" dt="2023-10-06T18:01:59.579" v="24" actId="1076"/>
          <ac:picMkLst>
            <pc:docMk/>
            <pc:sldMk cId="866524409" sldId="292"/>
            <ac:picMk id="86" creationId="{9835D41F-D083-2311-5E52-E1FD38016DA4}"/>
          </ac:picMkLst>
        </pc:picChg>
        <pc:cxnChg chg="del">
          <ac:chgData name="Magno Goncalves da Costa" userId="S::magno.costa@presidencia.gov.br::23ca72f9-735b-4d01-bcbf-4ded2af746fb" providerId="AD" clId="Web-{0AEEDCBE-A520-37C6-6393-38A9D6E2B3F3}" dt="2023-10-06T18:02:08.157" v="25"/>
          <ac:cxnSpMkLst>
            <pc:docMk/>
            <pc:sldMk cId="866524409" sldId="292"/>
            <ac:cxnSpMk id="84" creationId="{EFE2506D-2A01-02DE-27B0-A06AA15B28B1}"/>
          </ac:cxnSpMkLst>
        </pc:cxnChg>
        <pc:cxnChg chg="del">
          <ac:chgData name="Magno Goncalves da Costa" userId="S::magno.costa@presidencia.gov.br::23ca72f9-735b-4d01-bcbf-4ded2af746fb" providerId="AD" clId="Web-{0AEEDCBE-A520-37C6-6393-38A9D6E2B3F3}" dt="2023-10-06T18:02:09.126" v="26"/>
          <ac:cxnSpMkLst>
            <pc:docMk/>
            <pc:sldMk cId="866524409" sldId="292"/>
            <ac:cxnSpMk id="85" creationId="{EB034269-5DCA-0BCB-E6DC-D99E9EBE1664}"/>
          </ac:cxnSpMkLst>
        </pc:cxnChg>
      </pc:sldChg>
      <pc:sldChg chg="addSp delSp modSp">
        <pc:chgData name="Magno Goncalves da Costa" userId="S::magno.costa@presidencia.gov.br::23ca72f9-735b-4d01-bcbf-4ded2af746fb" providerId="AD" clId="Web-{0AEEDCBE-A520-37C6-6393-38A9D6E2B3F3}" dt="2023-10-06T18:01:05.077" v="11"/>
        <pc:sldMkLst>
          <pc:docMk/>
          <pc:sldMk cId="4126135207" sldId="679"/>
        </pc:sldMkLst>
        <pc:grpChg chg="del mod">
          <ac:chgData name="Magno Goncalves da Costa" userId="S::magno.costa@presidencia.gov.br::23ca72f9-735b-4d01-bcbf-4ded2af746fb" providerId="AD" clId="Web-{0AEEDCBE-A520-37C6-6393-38A9D6E2B3F3}" dt="2023-10-06T18:00:24.232" v="10"/>
          <ac:grpSpMkLst>
            <pc:docMk/>
            <pc:sldMk cId="4126135207" sldId="679"/>
            <ac:grpSpMk id="42" creationId="{D566A535-D985-5F19-140C-F7372D872C3B}"/>
          </ac:grpSpMkLst>
        </pc:grpChg>
        <pc:grpChg chg="add">
          <ac:chgData name="Magno Goncalves da Costa" userId="S::magno.costa@presidencia.gov.br::23ca72f9-735b-4d01-bcbf-4ded2af746fb" providerId="AD" clId="Web-{0AEEDCBE-A520-37C6-6393-38A9D6E2B3F3}" dt="2023-10-06T18:01:05.077" v="11"/>
          <ac:grpSpMkLst>
            <pc:docMk/>
            <pc:sldMk cId="4126135207" sldId="679"/>
            <ac:grpSpMk id="86" creationId="{D58008DE-BFFD-C31C-42D2-5110CB194484}"/>
          </ac:grpSpMkLst>
        </pc:grpChg>
      </pc:sldChg>
      <pc:sldChg chg="delSp modSp">
        <pc:chgData name="Magno Goncalves da Costa" userId="S::magno.costa@presidencia.gov.br::23ca72f9-735b-4d01-bcbf-4ded2af746fb" providerId="AD" clId="Web-{0AEEDCBE-A520-37C6-6393-38A9D6E2B3F3}" dt="2023-10-06T18:00:06.419" v="7" actId="14100"/>
        <pc:sldMkLst>
          <pc:docMk/>
          <pc:sldMk cId="1135266162" sldId="748"/>
        </pc:sldMkLst>
        <pc:spChg chg="mod">
          <ac:chgData name="Magno Goncalves da Costa" userId="S::magno.costa@presidencia.gov.br::23ca72f9-735b-4d01-bcbf-4ded2af746fb" providerId="AD" clId="Web-{0AEEDCBE-A520-37C6-6393-38A9D6E2B3F3}" dt="2023-10-06T17:59:51.528" v="6" actId="1076"/>
          <ac:spMkLst>
            <pc:docMk/>
            <pc:sldMk cId="1135266162" sldId="748"/>
            <ac:spMk id="2" creationId="{5C0009C8-FCDB-20D2-5DD1-3CC808CFFB38}"/>
          </ac:spMkLst>
        </pc:spChg>
        <pc:grpChg chg="mod">
          <ac:chgData name="Magno Goncalves da Costa" userId="S::magno.costa@presidencia.gov.br::23ca72f9-735b-4d01-bcbf-4ded2af746fb" providerId="AD" clId="Web-{0AEEDCBE-A520-37C6-6393-38A9D6E2B3F3}" dt="2023-10-06T18:00:06.419" v="7" actId="14100"/>
          <ac:grpSpMkLst>
            <pc:docMk/>
            <pc:sldMk cId="1135266162" sldId="748"/>
            <ac:grpSpMk id="42" creationId="{D566A535-D985-5F19-140C-F7372D872C3B}"/>
          </ac:grpSpMkLst>
        </pc:grpChg>
        <pc:cxnChg chg="del">
          <ac:chgData name="Magno Goncalves da Costa" userId="S::magno.costa@presidencia.gov.br::23ca72f9-735b-4d01-bcbf-4ded2af746fb" providerId="AD" clId="Web-{0AEEDCBE-A520-37C6-6393-38A9D6E2B3F3}" dt="2023-10-06T17:57:56.930" v="0"/>
          <ac:cxnSpMkLst>
            <pc:docMk/>
            <pc:sldMk cId="1135266162" sldId="748"/>
            <ac:cxnSpMk id="47" creationId="{94950953-C604-A882-993C-28500BC6E75A}"/>
          </ac:cxnSpMkLst>
        </pc:cxnChg>
      </pc:sldChg>
    </pc:docChg>
  </pc:docChgLst>
  <pc:docChgLst>
    <pc:chgData name="Helena Buys Gonçalves Rocha Ferreira da Silva" userId="S::helena.silva@presidencia.gov.br::9ffff4b6-9d94-470f-9c64-4c891be542bb" providerId="AD" clId="Web-{2F72EC87-E940-32FE-0AE0-5B41093D8566}"/>
    <pc:docChg chg="addSld delSld modSld">
      <pc:chgData name="Helena Buys Gonçalves Rocha Ferreira da Silva" userId="S::helena.silva@presidencia.gov.br::9ffff4b6-9d94-470f-9c64-4c891be542bb" providerId="AD" clId="Web-{2F72EC87-E940-32FE-0AE0-5B41093D8566}" dt="2023-10-06T18:32:37.932" v="227"/>
      <pc:docMkLst>
        <pc:docMk/>
      </pc:docMkLst>
      <pc:sldChg chg="del">
        <pc:chgData name="Helena Buys Gonçalves Rocha Ferreira da Silva" userId="S::helena.silva@presidencia.gov.br::9ffff4b6-9d94-470f-9c64-4c891be542bb" providerId="AD" clId="Web-{2F72EC87-E940-32FE-0AE0-5B41093D8566}" dt="2023-10-06T18:01:11.480" v="39"/>
        <pc:sldMkLst>
          <pc:docMk/>
          <pc:sldMk cId="2826904127" sldId="289"/>
        </pc:sldMkLst>
      </pc:sldChg>
      <pc:sldChg chg="del">
        <pc:chgData name="Helena Buys Gonçalves Rocha Ferreira da Silva" userId="S::helena.silva@presidencia.gov.br::9ffff4b6-9d94-470f-9c64-4c891be542bb" providerId="AD" clId="Web-{2F72EC87-E940-32FE-0AE0-5B41093D8566}" dt="2023-10-06T18:01:11.480" v="37"/>
        <pc:sldMkLst>
          <pc:docMk/>
          <pc:sldMk cId="1849974540" sldId="620"/>
        </pc:sldMkLst>
      </pc:sldChg>
      <pc:sldChg chg="addSp delSp">
        <pc:chgData name="Helena Buys Gonçalves Rocha Ferreira da Silva" userId="S::helena.silva@presidencia.gov.br::9ffff4b6-9d94-470f-9c64-4c891be542bb" providerId="AD" clId="Web-{2F72EC87-E940-32FE-0AE0-5B41093D8566}" dt="2023-10-06T18:00:14.978" v="36"/>
        <pc:sldMkLst>
          <pc:docMk/>
          <pc:sldMk cId="4126135207" sldId="679"/>
        </pc:sldMkLst>
        <pc:spChg chg="add">
          <ac:chgData name="Helena Buys Gonçalves Rocha Ferreira da Silva" userId="S::helena.silva@presidencia.gov.br::9ffff4b6-9d94-470f-9c64-4c891be542bb" providerId="AD" clId="Web-{2F72EC87-E940-32FE-0AE0-5B41093D8566}" dt="2023-10-06T18:00:14.978" v="36"/>
          <ac:spMkLst>
            <pc:docMk/>
            <pc:sldMk cId="4126135207" sldId="679"/>
            <ac:spMk id="43" creationId="{105F34D0-CF35-8F62-F93D-5E65340A632E}"/>
          </ac:spMkLst>
        </pc:spChg>
        <pc:cxnChg chg="del">
          <ac:chgData name="Helena Buys Gonçalves Rocha Ferreira da Silva" userId="S::helena.silva@presidencia.gov.br::9ffff4b6-9d94-470f-9c64-4c891be542bb" providerId="AD" clId="Web-{2F72EC87-E940-32FE-0AE0-5B41093D8566}" dt="2023-10-06T18:00:14.822" v="35"/>
          <ac:cxnSpMkLst>
            <pc:docMk/>
            <pc:sldMk cId="4126135207" sldId="679"/>
            <ac:cxnSpMk id="45" creationId="{956D38F8-FC15-0F71-A8E3-E291B00C077F}"/>
          </ac:cxnSpMkLst>
        </pc:cxnChg>
        <pc:cxnChg chg="del">
          <ac:chgData name="Helena Buys Gonçalves Rocha Ferreira da Silva" userId="S::helena.silva@presidencia.gov.br::9ffff4b6-9d94-470f-9c64-4c891be542bb" providerId="AD" clId="Web-{2F72EC87-E940-32FE-0AE0-5B41093D8566}" dt="2023-10-06T18:00:12.353" v="34"/>
          <ac:cxnSpMkLst>
            <pc:docMk/>
            <pc:sldMk cId="4126135207" sldId="679"/>
            <ac:cxnSpMk id="47" creationId="{94950953-C604-A882-993C-28500BC6E75A}"/>
          </ac:cxnSpMkLst>
        </pc:cxnChg>
      </pc:sldChg>
      <pc:sldChg chg="del">
        <pc:chgData name="Helena Buys Gonçalves Rocha Ferreira da Silva" userId="S::helena.silva@presidencia.gov.br::9ffff4b6-9d94-470f-9c64-4c891be542bb" providerId="AD" clId="Web-{2F72EC87-E940-32FE-0AE0-5B41093D8566}" dt="2023-10-06T18:18:45.662" v="132"/>
        <pc:sldMkLst>
          <pc:docMk/>
          <pc:sldMk cId="1488757868" sldId="715"/>
        </pc:sldMkLst>
      </pc:sldChg>
      <pc:sldChg chg="del">
        <pc:chgData name="Helena Buys Gonçalves Rocha Ferreira da Silva" userId="S::helena.silva@presidencia.gov.br::9ffff4b6-9d94-470f-9c64-4c891be542bb" providerId="AD" clId="Web-{2F72EC87-E940-32FE-0AE0-5B41093D8566}" dt="2023-10-06T18:18:45.646" v="131"/>
        <pc:sldMkLst>
          <pc:docMk/>
          <pc:sldMk cId="1961346901" sldId="732"/>
        </pc:sldMkLst>
      </pc:sldChg>
      <pc:sldChg chg="del">
        <pc:chgData name="Helena Buys Gonçalves Rocha Ferreira da Silva" userId="S::helena.silva@presidencia.gov.br::9ffff4b6-9d94-470f-9c64-4c891be542bb" providerId="AD" clId="Web-{2F72EC87-E940-32FE-0AE0-5B41093D8566}" dt="2023-10-06T18:01:11.480" v="38"/>
        <pc:sldMkLst>
          <pc:docMk/>
          <pc:sldMk cId="283410895" sldId="739"/>
        </pc:sldMkLst>
      </pc:sldChg>
      <pc:sldChg chg="del">
        <pc:chgData name="Helena Buys Gonçalves Rocha Ferreira da Silva" userId="S::helena.silva@presidencia.gov.br::9ffff4b6-9d94-470f-9c64-4c891be542bb" providerId="AD" clId="Web-{2F72EC87-E940-32FE-0AE0-5B41093D8566}" dt="2023-10-06T18:18:45.646" v="130"/>
        <pc:sldMkLst>
          <pc:docMk/>
          <pc:sldMk cId="3564098731" sldId="745"/>
        </pc:sldMkLst>
      </pc:sldChg>
      <pc:sldChg chg="addSp delSp modSp">
        <pc:chgData name="Helena Buys Gonçalves Rocha Ferreira da Silva" userId="S::helena.silva@presidencia.gov.br::9ffff4b6-9d94-470f-9c64-4c891be542bb" providerId="AD" clId="Web-{2F72EC87-E940-32FE-0AE0-5B41093D8566}" dt="2023-10-06T17:58:45.211" v="33"/>
        <pc:sldMkLst>
          <pc:docMk/>
          <pc:sldMk cId="1135266162" sldId="748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7:58:15.960" v="24" actId="20577"/>
          <ac:spMkLst>
            <pc:docMk/>
            <pc:sldMk cId="1135266162" sldId="748"/>
            <ac:spMk id="2" creationId="{5C0009C8-FCDB-20D2-5DD1-3CC808CFFB38}"/>
          </ac:spMkLst>
        </pc:spChg>
        <pc:spChg chg="add mod">
          <ac:chgData name="Helena Buys Gonçalves Rocha Ferreira da Silva" userId="S::helena.silva@presidencia.gov.br::9ffff4b6-9d94-470f-9c64-4c891be542bb" providerId="AD" clId="Web-{2F72EC87-E940-32FE-0AE0-5B41093D8566}" dt="2023-10-06T17:58:45.211" v="33"/>
          <ac:spMkLst>
            <pc:docMk/>
            <pc:sldMk cId="1135266162" sldId="748"/>
            <ac:spMk id="43" creationId="{97513500-8275-5A0B-C6A5-73FE6A13C0FD}"/>
          </ac:spMkLst>
        </pc:spChg>
        <pc:cxnChg chg="del">
          <ac:chgData name="Helena Buys Gonçalves Rocha Ferreira da Silva" userId="S::helena.silva@presidencia.gov.br::9ffff4b6-9d94-470f-9c64-4c891be542bb" providerId="AD" clId="Web-{2F72EC87-E940-32FE-0AE0-5B41093D8566}" dt="2023-10-06T17:58:17.991" v="25"/>
          <ac:cxnSpMkLst>
            <pc:docMk/>
            <pc:sldMk cId="1135266162" sldId="748"/>
            <ac:cxnSpMk id="45" creationId="{956D38F8-FC15-0F71-A8E3-E291B00C077F}"/>
          </ac:cxnSpMkLst>
        </pc:cxnChg>
        <pc:cxnChg chg="del">
          <ac:chgData name="Helena Buys Gonçalves Rocha Ferreira da Silva" userId="S::helena.silva@presidencia.gov.br::9ffff4b6-9d94-470f-9c64-4c891be542bb" providerId="AD" clId="Web-{2F72EC87-E940-32FE-0AE0-5B41093D8566}" dt="2023-10-06T17:58:18.116" v="26"/>
          <ac:cxnSpMkLst>
            <pc:docMk/>
            <pc:sldMk cId="1135266162" sldId="748"/>
            <ac:cxnSpMk id="47" creationId="{94950953-C604-A882-993C-28500BC6E75A}"/>
          </ac:cxnSpMkLst>
        </pc:cxnChg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32:37.932" v="227"/>
        <pc:sldMkLst>
          <pc:docMk/>
          <pc:sldMk cId="1689105163" sldId="749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32:37.932" v="227"/>
          <ac:spMkLst>
            <pc:docMk/>
            <pc:sldMk cId="1689105163" sldId="749"/>
            <ac:spMk id="7" creationId="{10DA65A1-F4B3-4AEE-5046-79BA1DA3AB9B}"/>
          </ac:spMkLst>
        </pc:spChg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32:29.792" v="226" actId="20577"/>
        <pc:sldMkLst>
          <pc:docMk/>
          <pc:sldMk cId="909663272" sldId="750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32:29.792" v="226" actId="20577"/>
          <ac:spMkLst>
            <pc:docMk/>
            <pc:sldMk cId="909663272" sldId="750"/>
            <ac:spMk id="4" creationId="{BDFC504D-6020-0174-1059-67FE18276CBE}"/>
          </ac:spMkLst>
        </pc:spChg>
      </pc:sldChg>
      <pc:sldChg chg="addSp delSp modSp add">
        <pc:chgData name="Helena Buys Gonçalves Rocha Ferreira da Silva" userId="S::helena.silva@presidencia.gov.br::9ffff4b6-9d94-470f-9c64-4c891be542bb" providerId="AD" clId="Web-{2F72EC87-E940-32FE-0AE0-5B41093D8566}" dt="2023-10-06T18:11:29.651" v="88" actId="1076"/>
        <pc:sldMkLst>
          <pc:docMk/>
          <pc:sldMk cId="3892593945" sldId="751"/>
        </pc:sldMkLst>
        <pc:spChg chg="add">
          <ac:chgData name="Helena Buys Gonçalves Rocha Ferreira da Silva" userId="S::helena.silva@presidencia.gov.br::9ffff4b6-9d94-470f-9c64-4c891be542bb" providerId="AD" clId="Web-{2F72EC87-E940-32FE-0AE0-5B41093D8566}" dt="2023-10-06T18:01:28.340" v="45"/>
          <ac:spMkLst>
            <pc:docMk/>
            <pc:sldMk cId="3892593945" sldId="751"/>
            <ac:spMk id="3" creationId="{C88906BF-B31C-6207-DB2A-60A86BC28E12}"/>
          </ac:spMkLst>
        </pc:spChg>
        <pc:spChg chg="add del mod">
          <ac:chgData name="Helena Buys Gonçalves Rocha Ferreira da Silva" userId="S::helena.silva@presidencia.gov.br::9ffff4b6-9d94-470f-9c64-4c891be542bb" providerId="AD" clId="Web-{2F72EC87-E940-32FE-0AE0-5B41093D8566}" dt="2023-10-06T18:10:32.072" v="75"/>
          <ac:spMkLst>
            <pc:docMk/>
            <pc:sldMk cId="3892593945" sldId="751"/>
            <ac:spMk id="6" creationId="{7D9E5633-0821-3631-447D-6879F68FC7EA}"/>
          </ac:spMkLst>
        </pc:spChg>
        <pc:spChg chg="add mod">
          <ac:chgData name="Helena Buys Gonçalves Rocha Ferreira da Silva" userId="S::helena.silva@presidencia.gov.br::9ffff4b6-9d94-470f-9c64-4c891be542bb" providerId="AD" clId="Web-{2F72EC87-E940-32FE-0AE0-5B41093D8566}" dt="2023-10-06T18:11:29.651" v="88" actId="1076"/>
          <ac:spMkLst>
            <pc:docMk/>
            <pc:sldMk cId="3892593945" sldId="751"/>
            <ac:spMk id="7" creationId="{48F5C05B-DB6F-8F3C-99EB-72AD363FD6ED}"/>
          </ac:spMkLst>
        </pc:spChg>
        <pc:spChg chg="del mod">
          <ac:chgData name="Helena Buys Gonçalves Rocha Ferreira da Silva" userId="S::helena.silva@presidencia.gov.br::9ffff4b6-9d94-470f-9c64-4c891be542bb" providerId="AD" clId="Web-{2F72EC87-E940-32FE-0AE0-5B41093D8566}" dt="2023-10-06T18:03:19.920" v="48"/>
          <ac:spMkLst>
            <pc:docMk/>
            <pc:sldMk cId="3892593945" sldId="751"/>
            <ac:spMk id="88" creationId="{A2B39837-E80F-171B-6B1A-EE1430FF105F}"/>
          </ac:spMkLst>
        </pc:spChg>
        <pc:picChg chg="add del mod">
          <ac:chgData name="Helena Buys Gonçalves Rocha Ferreira da Silva" userId="S::helena.silva@presidencia.gov.br::9ffff4b6-9d94-470f-9c64-4c891be542bb" providerId="AD" clId="Web-{2F72EC87-E940-32FE-0AE0-5B41093D8566}" dt="2023-10-06T18:09:46.836" v="67"/>
          <ac:picMkLst>
            <pc:docMk/>
            <pc:sldMk cId="3892593945" sldId="751"/>
            <ac:picMk id="4" creationId="{8E610699-BFFE-4723-B9B1-26DF5C13CFCD}"/>
          </ac:picMkLst>
        </pc:picChg>
        <pc:picChg chg="add mod">
          <ac:chgData name="Helena Buys Gonçalves Rocha Ferreira da Silva" userId="S::helena.silva@presidencia.gov.br::9ffff4b6-9d94-470f-9c64-4c891be542bb" providerId="AD" clId="Web-{2F72EC87-E940-32FE-0AE0-5B41093D8566}" dt="2023-10-06T18:10:18.540" v="71" actId="1076"/>
          <ac:picMkLst>
            <pc:docMk/>
            <pc:sldMk cId="3892593945" sldId="751"/>
            <ac:picMk id="5" creationId="{9A9D069E-67D8-8284-E705-86A3A80483D9}"/>
          </ac:picMkLst>
        </pc:picChg>
        <pc:cxnChg chg="del">
          <ac:chgData name="Helena Buys Gonçalves Rocha Ferreira da Silva" userId="S::helena.silva@presidencia.gov.br::9ffff4b6-9d94-470f-9c64-4c891be542bb" providerId="AD" clId="Web-{2F72EC87-E940-32FE-0AE0-5B41093D8566}" dt="2023-10-06T18:01:24.277" v="43"/>
          <ac:cxnSpMkLst>
            <pc:docMk/>
            <pc:sldMk cId="3892593945" sldId="751"/>
            <ac:cxnSpMk id="84" creationId="{FB7867D2-DBDA-36AD-9D6A-EFACC355A758}"/>
          </ac:cxnSpMkLst>
        </pc:cxnChg>
        <pc:cxnChg chg="del">
          <ac:chgData name="Helena Buys Gonçalves Rocha Ferreira da Silva" userId="S::helena.silva@presidencia.gov.br::9ffff4b6-9d94-470f-9c64-4c891be542bb" providerId="AD" clId="Web-{2F72EC87-E940-32FE-0AE0-5B41093D8566}" dt="2023-10-06T18:01:26.418" v="44"/>
          <ac:cxnSpMkLst>
            <pc:docMk/>
            <pc:sldMk cId="3892593945" sldId="751"/>
            <ac:cxnSpMk id="85" creationId="{83CE3176-E211-3827-CF67-6AE0BEE7E46D}"/>
          </ac:cxnSpMkLst>
        </pc:cxnChg>
      </pc:sldChg>
      <pc:sldChg chg="add del replId">
        <pc:chgData name="Helena Buys Gonçalves Rocha Ferreira da Silva" userId="S::helena.silva@presidencia.gov.br::9ffff4b6-9d94-470f-9c64-4c891be542bb" providerId="AD" clId="Web-{2F72EC87-E940-32FE-0AE0-5B41093D8566}" dt="2023-10-06T18:09:05.804" v="57"/>
        <pc:sldMkLst>
          <pc:docMk/>
          <pc:sldMk cId="2145860132" sldId="752"/>
        </pc:sldMkLst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31:43.244" v="220" actId="1076"/>
        <pc:sldMkLst>
          <pc:docMk/>
          <pc:sldMk cId="2210738523" sldId="752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31:40.587" v="219" actId="1076"/>
          <ac:spMkLst>
            <pc:docMk/>
            <pc:sldMk cId="2210738523" sldId="752"/>
            <ac:spMk id="5" creationId="{414B6B2A-DEC9-486E-10FA-6220B8CF5CED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1:40.572" v="218" actId="1076"/>
          <ac:spMkLst>
            <pc:docMk/>
            <pc:sldMk cId="2210738523" sldId="752"/>
            <ac:spMk id="7" creationId="{00000000-0000-0000-0000-000000000000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1:43.244" v="220" actId="1076"/>
          <ac:spMkLst>
            <pc:docMk/>
            <pc:sldMk cId="2210738523" sldId="752"/>
            <ac:spMk id="9" creationId="{00000000-0000-0000-0000-000000000000}"/>
          </ac:spMkLst>
        </pc:spChg>
      </pc:sldChg>
      <pc:sldChg chg="add del">
        <pc:chgData name="Helena Buys Gonçalves Rocha Ferreira da Silva" userId="S::helena.silva@presidencia.gov.br::9ffff4b6-9d94-470f-9c64-4c891be542bb" providerId="AD" clId="Web-{2F72EC87-E940-32FE-0AE0-5B41093D8566}" dt="2023-10-06T18:09:22.539" v="63"/>
        <pc:sldMkLst>
          <pc:docMk/>
          <pc:sldMk cId="3242512371" sldId="752"/>
        </pc:sldMkLst>
      </pc:sldChg>
      <pc:sldChg chg="add del replId">
        <pc:chgData name="Helena Buys Gonçalves Rocha Ferreira da Silva" userId="S::helena.silva@presidencia.gov.br::9ffff4b6-9d94-470f-9c64-4c891be542bb" providerId="AD" clId="Web-{2F72EC87-E940-32FE-0AE0-5B41093D8566}" dt="2023-10-06T18:09:01.866" v="56"/>
        <pc:sldMkLst>
          <pc:docMk/>
          <pc:sldMk cId="1195896632" sldId="753"/>
        </pc:sldMkLst>
      </pc:sldChg>
      <pc:sldChg chg="add del">
        <pc:chgData name="Helena Buys Gonçalves Rocha Ferreira da Silva" userId="S::helena.silva@presidencia.gov.br::9ffff4b6-9d94-470f-9c64-4c891be542bb" providerId="AD" clId="Web-{2F72EC87-E940-32FE-0AE0-5B41093D8566}" dt="2023-10-06T18:09:22.539" v="62"/>
        <pc:sldMkLst>
          <pc:docMk/>
          <pc:sldMk cId="2009857047" sldId="753"/>
        </pc:sldMkLst>
      </pc:sldChg>
      <pc:sldChg chg="addSp delSp modSp add">
        <pc:chgData name="Helena Buys Gonçalves Rocha Ferreira da Silva" userId="S::helena.silva@presidencia.gov.br::9ffff4b6-9d94-470f-9c64-4c891be542bb" providerId="AD" clId="Web-{2F72EC87-E940-32FE-0AE0-5B41093D8566}" dt="2023-10-06T18:16:14.705" v="105" actId="14100"/>
        <pc:sldMkLst>
          <pc:docMk/>
          <pc:sldMk cId="4028990765" sldId="753"/>
        </pc:sldMkLst>
        <pc:spChg chg="del">
          <ac:chgData name="Helena Buys Gonçalves Rocha Ferreira da Silva" userId="S::helena.silva@presidencia.gov.br::9ffff4b6-9d94-470f-9c64-4c891be542bb" providerId="AD" clId="Web-{2F72EC87-E940-32FE-0AE0-5B41093D8566}" dt="2023-10-06T18:16:09.799" v="103"/>
          <ac:spMkLst>
            <pc:docMk/>
            <pc:sldMk cId="4028990765" sldId="753"/>
            <ac:spMk id="3" creationId="{E3E5229A-9BCF-F087-9502-D54CB2E0648A}"/>
          </ac:spMkLst>
        </pc:spChg>
        <pc:spChg chg="del">
          <ac:chgData name="Helena Buys Gonçalves Rocha Ferreira da Silva" userId="S::helena.silva@presidencia.gov.br::9ffff4b6-9d94-470f-9c64-4c891be542bb" providerId="AD" clId="Web-{2F72EC87-E940-32FE-0AE0-5B41093D8566}" dt="2023-10-06T18:15:49.954" v="94"/>
          <ac:spMkLst>
            <pc:docMk/>
            <pc:sldMk cId="4028990765" sldId="753"/>
            <ac:spMk id="4" creationId="{2E0134FA-9D70-64A4-57E0-7294C48E435F}"/>
          </ac:spMkLst>
        </pc:spChg>
        <pc:graphicFrameChg chg="del mod modGraphic">
          <ac:chgData name="Helena Buys Gonçalves Rocha Ferreira da Silva" userId="S::helena.silva@presidencia.gov.br::9ffff4b6-9d94-470f-9c64-4c891be542bb" providerId="AD" clId="Web-{2F72EC87-E940-32FE-0AE0-5B41093D8566}" dt="2023-10-06T18:15:56.361" v="97"/>
          <ac:graphicFrameMkLst>
            <pc:docMk/>
            <pc:sldMk cId="4028990765" sldId="753"/>
            <ac:graphicFrameMk id="6" creationId="{00000000-0000-0000-0000-000000000000}"/>
          </ac:graphicFrameMkLst>
        </pc:graphicFrameChg>
        <pc:picChg chg="add mod">
          <ac:chgData name="Helena Buys Gonçalves Rocha Ferreira da Silva" userId="S::helena.silva@presidencia.gov.br::9ffff4b6-9d94-470f-9c64-4c891be542bb" providerId="AD" clId="Web-{2F72EC87-E940-32FE-0AE0-5B41093D8566}" dt="2023-10-06T18:16:14.705" v="105" actId="14100"/>
          <ac:picMkLst>
            <pc:docMk/>
            <pc:sldMk cId="4028990765" sldId="753"/>
            <ac:picMk id="5" creationId="{6410E5EF-E13B-0BF5-379E-02D268C6B2EE}"/>
          </ac:picMkLst>
        </pc:picChg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32:13.010" v="224" actId="1076"/>
        <pc:sldMkLst>
          <pc:docMk/>
          <pc:sldMk cId="950971645" sldId="754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32:13.010" v="224" actId="1076"/>
          <ac:spMkLst>
            <pc:docMk/>
            <pc:sldMk cId="950971645" sldId="754"/>
            <ac:spMk id="3" creationId="{09B04CBA-D956-F511-577B-4BFCA6C0228D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2:10.432" v="223" actId="1076"/>
          <ac:spMkLst>
            <pc:docMk/>
            <pc:sldMk cId="950971645" sldId="754"/>
            <ac:spMk id="13" creationId="{00000000-0000-0000-0000-000000000000}"/>
          </ac:spMkLst>
        </pc:spChg>
      </pc:sldChg>
      <pc:sldChg chg="add del">
        <pc:chgData name="Helena Buys Gonçalves Rocha Ferreira da Silva" userId="S::helena.silva@presidencia.gov.br::9ffff4b6-9d94-470f-9c64-4c891be542bb" providerId="AD" clId="Web-{2F72EC87-E940-32FE-0AE0-5B41093D8566}" dt="2023-10-06T18:09:22.539" v="61"/>
        <pc:sldMkLst>
          <pc:docMk/>
          <pc:sldMk cId="976229099" sldId="754"/>
        </pc:sldMkLst>
      </pc:sldChg>
      <pc:sldChg chg="add">
        <pc:chgData name="Helena Buys Gonçalves Rocha Ferreira da Silva" userId="S::helena.silva@presidencia.gov.br::9ffff4b6-9d94-470f-9c64-4c891be542bb" providerId="AD" clId="Web-{2F72EC87-E940-32FE-0AE0-5B41093D8566}" dt="2023-10-06T18:18:51.506" v="133"/>
        <pc:sldMkLst>
          <pc:docMk/>
          <pc:sldMk cId="1745185927" sldId="755"/>
        </pc:sldMkLst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30:50.242" v="207" actId="20577"/>
        <pc:sldMkLst>
          <pc:docMk/>
          <pc:sldMk cId="3273714066" sldId="756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30:50.242" v="207" actId="20577"/>
          <ac:spMkLst>
            <pc:docMk/>
            <pc:sldMk cId="3273714066" sldId="756"/>
            <ac:spMk id="7" creationId="{10DA65A1-F4B3-4AEE-5046-79BA1DA3AB9B}"/>
          </ac:spMkLst>
        </pc:spChg>
      </pc:sldChg>
      <pc:sldChg chg="addSp delSp modSp add">
        <pc:chgData name="Helena Buys Gonçalves Rocha Ferreira da Silva" userId="S::helena.silva@presidencia.gov.br::9ffff4b6-9d94-470f-9c64-4c891be542bb" providerId="AD" clId="Web-{2F72EC87-E940-32FE-0AE0-5B41093D8566}" dt="2023-10-06T18:29:08.927" v="188"/>
        <pc:sldMkLst>
          <pc:docMk/>
          <pc:sldMk cId="3477429780" sldId="757"/>
        </pc:sldMkLst>
        <pc:spChg chg="add">
          <ac:chgData name="Helena Buys Gonçalves Rocha Ferreira da Silva" userId="S::helena.silva@presidencia.gov.br::9ffff4b6-9d94-470f-9c64-4c891be542bb" providerId="AD" clId="Web-{2F72EC87-E940-32FE-0AE0-5B41093D8566}" dt="2023-10-06T18:22:31.839" v="146"/>
          <ac:spMkLst>
            <pc:docMk/>
            <pc:sldMk cId="3477429780" sldId="757"/>
            <ac:spMk id="4" creationId="{50B0A260-F374-5C3F-02CA-898066EAD592}"/>
          </ac:spMkLst>
        </pc:spChg>
        <pc:spChg chg="add mod">
          <ac:chgData name="Helena Buys Gonçalves Rocha Ferreira da Silva" userId="S::helena.silva@presidencia.gov.br::9ffff4b6-9d94-470f-9c64-4c891be542bb" providerId="AD" clId="Web-{2F72EC87-E940-32FE-0AE0-5B41093D8566}" dt="2023-10-06T18:29:08.927" v="188"/>
          <ac:spMkLst>
            <pc:docMk/>
            <pc:sldMk cId="3477429780" sldId="757"/>
            <ac:spMk id="5" creationId="{C6783167-B6AA-3D12-49DD-8BC37FE46B85}"/>
          </ac:spMkLst>
        </pc:spChg>
        <pc:spChg chg="del">
          <ac:chgData name="Helena Buys Gonçalves Rocha Ferreira da Silva" userId="S::helena.silva@presidencia.gov.br::9ffff4b6-9d94-470f-9c64-4c891be542bb" providerId="AD" clId="Web-{2F72EC87-E940-32FE-0AE0-5B41093D8566}" dt="2023-10-06T18:18:57.881" v="136"/>
          <ac:spMkLst>
            <pc:docMk/>
            <pc:sldMk cId="3477429780" sldId="757"/>
            <ac:spMk id="86" creationId="{F4B6C4C1-83E7-994A-4A6C-065DE75F267C}"/>
          </ac:spMkLst>
        </pc:spChg>
        <pc:picChg chg="add mod">
          <ac:chgData name="Helena Buys Gonçalves Rocha Ferreira da Silva" userId="S::helena.silva@presidencia.gov.br::9ffff4b6-9d94-470f-9c64-4c891be542bb" providerId="AD" clId="Web-{2F72EC87-E940-32FE-0AE0-5B41093D8566}" dt="2023-10-06T18:19:12.928" v="140" actId="14100"/>
          <ac:picMkLst>
            <pc:docMk/>
            <pc:sldMk cId="3477429780" sldId="757"/>
            <ac:picMk id="2" creationId="{2A741D31-6CB1-9D23-3612-71199218017E}"/>
          </ac:picMkLst>
        </pc:picChg>
        <pc:cxnChg chg="del">
          <ac:chgData name="Helena Buys Gonçalves Rocha Ferreira da Silva" userId="S::helena.silva@presidencia.gov.br::9ffff4b6-9d94-470f-9c64-4c891be542bb" providerId="AD" clId="Web-{2F72EC87-E940-32FE-0AE0-5B41093D8566}" dt="2023-10-06T18:21:43.901" v="145"/>
          <ac:cxnSpMkLst>
            <pc:docMk/>
            <pc:sldMk cId="3477429780" sldId="757"/>
            <ac:cxnSpMk id="84" creationId="{77BA979C-A8AA-3A7A-D4AF-4B4BA996F671}"/>
          </ac:cxnSpMkLst>
        </pc:cxnChg>
        <pc:cxnChg chg="del">
          <ac:chgData name="Helena Buys Gonçalves Rocha Ferreira da Silva" userId="S::helena.silva@presidencia.gov.br::9ffff4b6-9d94-470f-9c64-4c891be542bb" providerId="AD" clId="Web-{2F72EC87-E940-32FE-0AE0-5B41093D8566}" dt="2023-10-06T18:21:33.604" v="144"/>
          <ac:cxnSpMkLst>
            <pc:docMk/>
            <pc:sldMk cId="3477429780" sldId="757"/>
            <ac:cxnSpMk id="85" creationId="{415FBCC0-CA35-ADA5-5231-5B4776FBBB41}"/>
          </ac:cxnSpMkLst>
        </pc:cxnChg>
      </pc:sldChg>
      <pc:sldChg chg="delSp modSp add">
        <pc:chgData name="Helena Buys Gonçalves Rocha Ferreira da Silva" userId="S::helena.silva@presidencia.gov.br::9ffff4b6-9d94-470f-9c64-4c891be542bb" providerId="AD" clId="Web-{2F72EC87-E940-32FE-0AE0-5B41093D8566}" dt="2023-10-06T18:31:01.039" v="209" actId="20577"/>
        <pc:sldMkLst>
          <pc:docMk/>
          <pc:sldMk cId="3188915183" sldId="758"/>
        </pc:sldMkLst>
        <pc:spChg chg="del">
          <ac:chgData name="Helena Buys Gonçalves Rocha Ferreira da Silva" userId="S::helena.silva@presidencia.gov.br::9ffff4b6-9d94-470f-9c64-4c891be542bb" providerId="AD" clId="Web-{2F72EC87-E940-32FE-0AE0-5B41093D8566}" dt="2023-10-06T18:30:01.835" v="198"/>
          <ac:spMkLst>
            <pc:docMk/>
            <pc:sldMk cId="3188915183" sldId="758"/>
            <ac:spMk id="4" creationId="{00000000-0000-0000-0000-000000000000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0:36.320" v="204"/>
          <ac:spMkLst>
            <pc:docMk/>
            <pc:sldMk cId="3188915183" sldId="758"/>
            <ac:spMk id="5" creationId="{77443A44-E59C-04BC-0DFD-FA48140B20B9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0:05.085" v="199" actId="1076"/>
          <ac:spMkLst>
            <pc:docMk/>
            <pc:sldMk cId="3188915183" sldId="758"/>
            <ac:spMk id="7" creationId="{00000000-0000-0000-0000-000000000000}"/>
          </ac:spMkLst>
        </pc:spChg>
        <pc:spChg chg="mod">
          <ac:chgData name="Helena Buys Gonçalves Rocha Ferreira da Silva" userId="S::helena.silva@presidencia.gov.br::9ffff4b6-9d94-470f-9c64-4c891be542bb" providerId="AD" clId="Web-{2F72EC87-E940-32FE-0AE0-5B41093D8566}" dt="2023-10-06T18:31:01.039" v="209" actId="20577"/>
          <ac:spMkLst>
            <pc:docMk/>
            <pc:sldMk cId="3188915183" sldId="758"/>
            <ac:spMk id="9" creationId="{00000000-0000-0000-0000-000000000000}"/>
          </ac:spMkLst>
        </pc:spChg>
        <pc:picChg chg="del">
          <ac:chgData name="Helena Buys Gonçalves Rocha Ferreira da Silva" userId="S::helena.silva@presidencia.gov.br::9ffff4b6-9d94-470f-9c64-4c891be542bb" providerId="AD" clId="Web-{2F72EC87-E940-32FE-0AE0-5B41093D8566}" dt="2023-10-06T18:29:58.882" v="197"/>
          <ac:picMkLst>
            <pc:docMk/>
            <pc:sldMk cId="3188915183" sldId="758"/>
            <ac:picMk id="3" creationId="{A74E59F5-B2D3-2CB1-4901-A5C20E62289C}"/>
          </ac:picMkLst>
        </pc:picChg>
      </pc:sldChg>
      <pc:sldChg chg="addSp delSp modSp add">
        <pc:chgData name="Helena Buys Gonçalves Rocha Ferreira da Silva" userId="S::helena.silva@presidencia.gov.br::9ffff4b6-9d94-470f-9c64-4c891be542bb" providerId="AD" clId="Web-{2F72EC87-E940-32FE-0AE0-5B41093D8566}" dt="2023-10-06T18:29:53.991" v="196" actId="1076"/>
        <pc:sldMkLst>
          <pc:docMk/>
          <pc:sldMk cId="2791179950" sldId="759"/>
        </pc:sldMkLst>
        <pc:spChg chg="del">
          <ac:chgData name="Helena Buys Gonçalves Rocha Ferreira da Silva" userId="S::helena.silva@presidencia.gov.br::9ffff4b6-9d94-470f-9c64-4c891be542bb" providerId="AD" clId="Web-{2F72EC87-E940-32FE-0AE0-5B41093D8566}" dt="2023-10-06T18:29:28.100" v="191"/>
          <ac:spMkLst>
            <pc:docMk/>
            <pc:sldMk cId="2791179950" sldId="759"/>
            <ac:spMk id="5" creationId="{B472D779-E86C-C82E-6379-48824572D8CC}"/>
          </ac:spMkLst>
        </pc:spChg>
        <pc:spChg chg="del">
          <ac:chgData name="Helena Buys Gonçalves Rocha Ferreira da Silva" userId="S::helena.silva@presidencia.gov.br::9ffff4b6-9d94-470f-9c64-4c891be542bb" providerId="AD" clId="Web-{2F72EC87-E940-32FE-0AE0-5B41093D8566}" dt="2023-10-06T18:29:25.350" v="190"/>
          <ac:spMkLst>
            <pc:docMk/>
            <pc:sldMk cId="2791179950" sldId="759"/>
            <ac:spMk id="9" creationId="{00000000-0000-0000-0000-000000000000}"/>
          </ac:spMkLst>
        </pc:spChg>
        <pc:graphicFrameChg chg="del">
          <ac:chgData name="Helena Buys Gonçalves Rocha Ferreira da Silva" userId="S::helena.silva@presidencia.gov.br::9ffff4b6-9d94-470f-9c64-4c891be542bb" providerId="AD" clId="Web-{2F72EC87-E940-32FE-0AE0-5B41093D8566}" dt="2023-10-06T18:29:22.350" v="189"/>
          <ac:graphicFrameMkLst>
            <pc:docMk/>
            <pc:sldMk cId="2791179950" sldId="759"/>
            <ac:graphicFrameMk id="4" creationId="{25497966-E6BB-9D96-04CF-BC9C6B913C09}"/>
          </ac:graphicFrameMkLst>
        </pc:graphicFrameChg>
        <pc:picChg chg="add mod">
          <ac:chgData name="Helena Buys Gonçalves Rocha Ferreira da Silva" userId="S::helena.silva@presidencia.gov.br::9ffff4b6-9d94-470f-9c64-4c891be542bb" providerId="AD" clId="Web-{2F72EC87-E940-32FE-0AE0-5B41093D8566}" dt="2023-10-06T18:29:53.991" v="196" actId="1076"/>
          <ac:picMkLst>
            <pc:docMk/>
            <pc:sldMk cId="2791179950" sldId="759"/>
            <ac:picMk id="3" creationId="{3A241E2C-880B-6F59-37CD-ED975961956C}"/>
          </ac:picMkLst>
        </pc:picChg>
      </pc:sldChg>
      <pc:sldChg chg="modSp add">
        <pc:chgData name="Helena Buys Gonçalves Rocha Ferreira da Silva" userId="S::helena.silva@presidencia.gov.br::9ffff4b6-9d94-470f-9c64-4c891be542bb" providerId="AD" clId="Web-{2F72EC87-E940-32FE-0AE0-5B41093D8566}" dt="2023-10-06T18:28:34.911" v="174" actId="20577"/>
        <pc:sldMkLst>
          <pc:docMk/>
          <pc:sldMk cId="1040487523" sldId="760"/>
        </pc:sldMkLst>
        <pc:spChg chg="mod">
          <ac:chgData name="Helena Buys Gonçalves Rocha Ferreira da Silva" userId="S::helena.silva@presidencia.gov.br::9ffff4b6-9d94-470f-9c64-4c891be542bb" providerId="AD" clId="Web-{2F72EC87-E940-32FE-0AE0-5B41093D8566}" dt="2023-10-06T18:28:34.911" v="174" actId="20577"/>
          <ac:spMkLst>
            <pc:docMk/>
            <pc:sldMk cId="1040487523" sldId="760"/>
            <ac:spMk id="5" creationId="{00000000-0000-0000-0000-000000000000}"/>
          </ac:spMkLst>
        </pc:spChg>
      </pc:sldChg>
      <pc:sldMasterChg chg="addSldLayout delSldLayout">
        <pc:chgData name="Helena Buys Gonçalves Rocha Ferreira da Silva" userId="S::helena.silva@presidencia.gov.br::9ffff4b6-9d94-470f-9c64-4c891be542bb" providerId="AD" clId="Web-{2F72EC87-E940-32FE-0AE0-5B41093D8566}" dt="2023-10-06T18:21:28.666" v="141"/>
        <pc:sldMasterMkLst>
          <pc:docMk/>
          <pc:sldMasterMk cId="0" sldId="2147483648"/>
        </pc:sldMasterMkLst>
        <pc:sldLayoutChg chg="add del">
          <pc:chgData name="Helena Buys Gonçalves Rocha Ferreira da Silva" userId="S::helena.silva@presidencia.gov.br::9ffff4b6-9d94-470f-9c64-4c891be542bb" providerId="AD" clId="Web-{2F72EC87-E940-32FE-0AE0-5B41093D8566}" dt="2023-10-06T18:21:28.666" v="141"/>
          <pc:sldLayoutMkLst>
            <pc:docMk/>
            <pc:sldMasterMk cId="0" sldId="2147483648"/>
            <pc:sldLayoutMk cId="3788137105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45E46-6938-E347-A52E-5864BEC3BECC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D7B14-B6EC-BA42-BABF-C2604DA503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5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D7B14-B6EC-BA42-BABF-C2604DA5030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6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52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08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70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234321" y="8424201"/>
            <a:ext cx="4623943" cy="56546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29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C3399-D7A7-A16B-CF03-B335F843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A6B2AF-0088-566B-97D8-EF7FB563C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53F10-1ABC-3A89-2506-0EC5C08DAA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7FDCFB-693E-E709-9BED-5B4C035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33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3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234321" y="8424201"/>
            <a:ext cx="4623943" cy="56546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C3399-D7A7-A16B-CF03-B335F843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A6B2AF-0088-566B-97D8-EF7FB563C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53F10-1ABC-3A89-2506-0EC5C08DAA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7FDCFB-693E-E709-9BED-5B4C035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5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6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 rotWithShape="1">
          <a:blip r:embed="rId9" cstate="print"/>
          <a:srcRect l="41728" t="-5955"/>
          <a:stretch/>
        </p:blipFill>
        <p:spPr>
          <a:xfrm>
            <a:off x="16838761" y="9920378"/>
            <a:ext cx="2875621" cy="9446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751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90" y="344415"/>
            <a:ext cx="5265352" cy="1868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751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5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C0009C8-FCDB-20D2-5DD1-3CC808CFFB38}"/>
              </a:ext>
            </a:extLst>
          </p:cNvPr>
          <p:cNvSpPr/>
          <p:nvPr/>
        </p:nvSpPr>
        <p:spPr>
          <a:xfrm>
            <a:off x="1750423" y="4674405"/>
            <a:ext cx="16474187" cy="26888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rawline" panose="00000500000000000000" pitchFamily="2" charset="0"/>
              </a:rPr>
              <a:t>NOVAS SELEÇÕES</a:t>
            </a:r>
          </a:p>
          <a:p>
            <a:pPr algn="ctr"/>
            <a:r>
              <a:rPr lang="pt-BR" sz="6600" b="1" dirty="0">
                <a:solidFill>
                  <a:schemeClr val="bg1"/>
                </a:solidFill>
                <a:latin typeface="rawline" panose="00000500000000000000" pitchFamily="2" charset="0"/>
              </a:rPr>
              <a:t>MINITÉRIO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13526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3A241E2C-880B-6F59-37CD-ED975961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2" y="2421508"/>
            <a:ext cx="17880075" cy="57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2927" y="1863609"/>
            <a:ext cx="16047723" cy="208031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 algn="just">
              <a:spcBef>
                <a:spcPts val="2830"/>
              </a:spcBef>
            </a:pPr>
            <a:r>
              <a:rPr lang="pt-BR" sz="5400" b="1" dirty="0">
                <a:solidFill>
                  <a:srgbClr val="183EFF"/>
                </a:solidFill>
                <a:latin typeface="rawline" panose="00000500000000000000" pitchFamily="2" charset="0"/>
              </a:rPr>
              <a:t>Quem pode propor?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Estados e DF</a:t>
            </a:r>
          </a:p>
        </p:txBody>
      </p:sp>
      <p:sp>
        <p:nvSpPr>
          <p:cNvPr id="7" name="object 9"/>
          <p:cNvSpPr txBox="1"/>
          <p:nvPr/>
        </p:nvSpPr>
        <p:spPr>
          <a:xfrm>
            <a:off x="1852927" y="5270592"/>
            <a:ext cx="17038323" cy="2383986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dirty="0">
                <a:solidFill>
                  <a:srgbClr val="183EFF"/>
                </a:solidFill>
                <a:latin typeface="rawline" panose="00000500000000000000" pitchFamily="2" charset="0"/>
              </a:rPr>
              <a:t>Quem pode receber a intervenção?</a:t>
            </a:r>
          </a:p>
          <a:p>
            <a:pPr marL="12700">
              <a:spcBef>
                <a:spcPts val="2830"/>
              </a:spcBef>
            </a:pPr>
            <a:endParaRPr lang="pt-BR"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443A44-E59C-04BC-0DFD-FA48140B20B9}"/>
              </a:ext>
            </a:extLst>
          </p:cNvPr>
          <p:cNvSpPr txBox="1"/>
          <p:nvPr/>
        </p:nvSpPr>
        <p:spPr>
          <a:xfrm>
            <a:off x="1852927" y="7040140"/>
            <a:ext cx="17484384" cy="646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Área rural de municípios com domicílios sem abastecimento adequado de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água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461294" y="2768573"/>
            <a:ext cx="17293711" cy="555203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lvl="1" indent="-4572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Preencher a carta-consulta 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 marL="469900" lvl="1" indent="-4572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Anexar projeto ou  anteprojeto  ou estudo preliminar contendo a concepção da intervenção </a:t>
            </a:r>
          </a:p>
          <a:p>
            <a:pPr marL="469900" lvl="1" indent="-4572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 marL="469900" lvl="1" indent="-4572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Município/Prestador ter preenchido o Sistema Nacional de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Informações sobre Saneamento -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 SNIS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4F9DE71B-7B88-4193-2024-4520579139A8}"/>
              </a:ext>
            </a:extLst>
          </p:cNvPr>
          <p:cNvSpPr txBox="1"/>
          <p:nvPr/>
        </p:nvSpPr>
        <p:spPr>
          <a:xfrm>
            <a:off x="1461294" y="993052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dirty="0">
                <a:solidFill>
                  <a:srgbClr val="183EFF"/>
                </a:solidFill>
                <a:latin typeface="rawline" panose="00000500000000000000" pitchFamily="2" charset="0"/>
              </a:rPr>
              <a:t>Requisitos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327371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799717" y="1710612"/>
            <a:ext cx="16791139" cy="8303555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Maior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déficit de abastecimento de água em área rural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Nível de detalhamento da proposta: estudo de concepção, estudo de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viabilidade, anteprojeto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, projeto básico, projeto executivo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Existência de licenças ambientais e titularidade de área, quando couber 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Existência de solução para a manutenção do sistema implantado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Proposta que promovam a universalização do sistema de abastecimento de água na localidade</a:t>
            </a:r>
          </a:p>
          <a:p>
            <a:pPr marL="469900" lvl="1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Complementariedade com obras iniciadas nas etapas anteriores do PAC</a:t>
            </a:r>
          </a:p>
          <a:p>
            <a:pPr marL="469900" lvl="1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Demandas para execução de obras cujos projetos de engenharia foram apoiados pela 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União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58140E19-B3F3-3759-1CC3-CB5D33774855}"/>
              </a:ext>
            </a:extLst>
          </p:cNvPr>
          <p:cNvSpPr txBox="1"/>
          <p:nvPr/>
        </p:nvSpPr>
        <p:spPr>
          <a:xfrm>
            <a:off x="1534572" y="330083"/>
            <a:ext cx="15494427" cy="119391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6000" b="1">
                <a:solidFill>
                  <a:srgbClr val="FFC20E"/>
                </a:solidFill>
                <a:latin typeface="rawline" panose="00000500000000000000" pitchFamily="2" charset="0"/>
              </a:defRPr>
            </a:lvl1pPr>
          </a:lstStyle>
          <a:p>
            <a:r>
              <a:rPr lang="pt-BR" sz="5400" dirty="0">
                <a:solidFill>
                  <a:srgbClr val="183EFF"/>
                </a:solidFill>
              </a:rPr>
              <a:t>Critérios de seleção</a:t>
            </a:r>
            <a:endParaRPr sz="5400" dirty="0">
              <a:solidFill>
                <a:srgbClr val="183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ner de esgotamento sanitá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599"/>
            <a:ext cx="20119848" cy="39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75660" y="7507445"/>
            <a:ext cx="13368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5000" b="1" dirty="0">
                <a:solidFill>
                  <a:srgbClr val="0C326F"/>
                </a:solidFill>
                <a:latin typeface="rawline" panose="00000500000000000000" pitchFamily="2" charset="0"/>
              </a:rPr>
              <a:t>Seleção Esgotamento Sanitário - Urbano</a:t>
            </a:r>
            <a:endParaRPr lang="pt-BR" sz="5000" b="1" i="0" dirty="0">
              <a:solidFill>
                <a:srgbClr val="0C326F"/>
              </a:solidFill>
              <a:effectLst/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9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12"/>
          <p:cNvSpPr txBox="1"/>
          <p:nvPr/>
        </p:nvSpPr>
        <p:spPr>
          <a:xfrm>
            <a:off x="1537462" y="2804688"/>
            <a:ext cx="17043146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Investir na ampliação dos serviços de coleta e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de tratamento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de esgoto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sanitário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em áreas urbanas e melhorar a qualidade dos serviços prestados à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população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 marL="571500" indent="-5715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Contribuir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para o alcance da meta de universalização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estipulada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no Marco Legal do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Saneamento: atender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90% da população brasileira com coleta e tratamento de esgotos até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2033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pt-BR" sz="4400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8A9794B-6302-6B35-206C-9C710CFCABB1}"/>
              </a:ext>
            </a:extLst>
          </p:cNvPr>
          <p:cNvSpPr txBox="1"/>
          <p:nvPr/>
        </p:nvSpPr>
        <p:spPr>
          <a:xfrm>
            <a:off x="1537462" y="653083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Objeto da </a:t>
            </a:r>
            <a:r>
              <a:rPr lang="pt-BR" sz="5400" b="1" dirty="0" smtClean="0">
                <a:solidFill>
                  <a:srgbClr val="FFC20E"/>
                </a:solidFill>
                <a:latin typeface="rawline" panose="00000500000000000000" pitchFamily="2" charset="0"/>
              </a:rPr>
              <a:t>Seleção</a:t>
            </a:r>
            <a:endParaRPr lang="pt-BR"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6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93" y="2651760"/>
            <a:ext cx="17863479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7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16103" y="1819239"/>
            <a:ext cx="16711737" cy="3717684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</a:rPr>
              <a:t>OGU: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 Estados, DF, Consórcios e Municípios cujos serviços não estejam concedidos à iniciativa privada.</a:t>
            </a:r>
          </a:p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 smtClean="0">
                <a:solidFill>
                  <a:srgbClr val="555555"/>
                </a:solidFill>
                <a:latin typeface="rawline" panose="00000500000000000000" pitchFamily="2" charset="0"/>
              </a:rPr>
              <a:t>FIN</a:t>
            </a: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</a:rPr>
              <a:t>: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 Estados, DF, Consórcios, Municípios, Concessionárias Públicas, Concessionárias Privadas,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Sub-Concessionárias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 ou Empresas Autorizadas a prestar os serviços públicos de saneamento básico.</a:t>
            </a:r>
            <a:endParaRPr lang="pt-BR" sz="3600" b="0" i="0" dirty="0">
              <a:solidFill>
                <a:srgbClr val="555555"/>
              </a:solidFill>
              <a:effectLst/>
              <a:latin typeface="rawline" panose="00000500000000000000" pitchFamily="2" charset="0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1816103" y="7460228"/>
            <a:ext cx="17038323" cy="183665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</a:rPr>
              <a:t>OGU: 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4.858 municípios</a:t>
            </a:r>
          </a:p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</a:rPr>
              <a:t>FIN: 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5.570 municípios</a:t>
            </a:r>
            <a:endParaRPr lang="pt-BR" sz="3600" b="0" i="0" dirty="0">
              <a:solidFill>
                <a:srgbClr val="555555"/>
              </a:solidFill>
              <a:effectLst/>
              <a:latin typeface="rawline" panose="00000500000000000000" pitchFamily="2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0B2BA8F-050C-08D9-A98E-FAA5C0F8AFD7}"/>
              </a:ext>
            </a:extLst>
          </p:cNvPr>
          <p:cNvSpPr txBox="1"/>
          <p:nvPr/>
        </p:nvSpPr>
        <p:spPr>
          <a:xfrm>
            <a:off x="1828797" y="396875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Quem pode propor?</a:t>
            </a:r>
            <a:endParaRPr lang="pt-BR" sz="5400" b="1" i="0" dirty="0">
              <a:solidFill>
                <a:srgbClr val="FFC20E"/>
              </a:solidFill>
              <a:effectLst/>
              <a:latin typeface="rawline" panose="00000500000000000000" pitchFamily="2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1BF7AEF-AF66-BFF2-6247-AED58E031F30}"/>
              </a:ext>
            </a:extLst>
          </p:cNvPr>
          <p:cNvSpPr txBox="1"/>
          <p:nvPr/>
        </p:nvSpPr>
        <p:spPr>
          <a:xfrm>
            <a:off x="1822450" y="6149646"/>
            <a:ext cx="17434814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Municípios que podem receber a intervenção:</a:t>
            </a:r>
            <a:endParaRPr lang="pt-BR" sz="5400" b="1" i="0" dirty="0">
              <a:solidFill>
                <a:srgbClr val="FFC20E"/>
              </a:solidFill>
              <a:effectLst/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517651" y="2456549"/>
            <a:ext cx="17154398" cy="6536918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>
                <a:solidFill>
                  <a:srgbClr val="555555"/>
                </a:solidFill>
                <a:latin typeface="rawline" panose="00000500000000000000" pitchFamily="2" charset="0"/>
              </a:rPr>
              <a:t>Preencher </a:t>
            </a:r>
            <a:r>
              <a:rPr lang="pt-BR" altLang="pt-BR" sz="4000" dirty="0">
                <a:solidFill>
                  <a:srgbClr val="555555"/>
                </a:solidFill>
                <a:latin typeface="rawline" panose="00000500000000000000" pitchFamily="2" charset="0"/>
              </a:rPr>
              <a:t>a</a:t>
            </a:r>
            <a:r>
              <a:rPr lang="pt-BR" altLang="pt-BR" sz="4000">
                <a:solidFill>
                  <a:srgbClr val="555555"/>
                </a:solidFill>
                <a:latin typeface="rawline" panose="00000500000000000000" pitchFamily="2" charset="0"/>
              </a:rPr>
              <a:t> </a:t>
            </a:r>
            <a:r>
              <a:rPr lang="pt-BR" altLang="pt-BR" sz="3600">
                <a:solidFill>
                  <a:srgbClr val="555555"/>
                </a:solidFill>
                <a:latin typeface="rawline" panose="00000500000000000000" pitchFamily="2" charset="0"/>
              </a:rPr>
              <a:t>carta-consulta </a:t>
            </a:r>
            <a:r>
              <a:rPr lang="pt-BR" sz="3600">
                <a:solidFill>
                  <a:srgbClr val="555555"/>
                </a:solidFill>
                <a:latin typeface="rawline" panose="00000500000000000000" pitchFamily="2" charset="0"/>
              </a:rPr>
              <a:t>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eletrônica na plataforma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Anexar projeto ou anteprojeto ou estudo preliminar contendo a concepção da intervenção </a:t>
            </a:r>
          </a:p>
          <a:p>
            <a:pPr marL="755650" lvl="1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Município/Prestador ter preenchido o Sistema Nacional de Informações sobre Saneamento - SNIS</a:t>
            </a:r>
            <a:endParaRPr lang="pt-BR" altLang="pt-BR" sz="3600" spc="-150" dirty="0">
              <a:solidFill>
                <a:srgbClr val="FF0000"/>
              </a:solidFill>
              <a:latin typeface="Avenir Next LT Pro"/>
            </a:endParaRPr>
          </a:p>
          <a:p>
            <a:pPr marL="755650" lvl="1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3600" spc="-1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517651" y="719963"/>
            <a:ext cx="15785104" cy="119391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Requisitos</a:t>
            </a: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 </a:t>
            </a:r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para Inscrição</a:t>
            </a:r>
            <a:endParaRPr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314002" y="1839495"/>
            <a:ext cx="17394622" cy="738638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Municípios com maiores déficits em esgotamento sanitário nas áreas urbanas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Nível de detalhamento da proposta: estudo de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concepção, estudo de viabilidade, anteprojeto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, projeto básico, projeto executivo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Existência de licenças ambientais e titularidade de área, quando couber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Complementariedade com obras iniciadas nas etapas anteriores do PAC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Demandas para execução de obras cujos projetos de engenharia foram apoiados pela União</a:t>
            </a:r>
          </a:p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Propostas que promovam  a universalização do esgotamento sanitário urbano no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município</a:t>
            </a:r>
            <a:endParaRPr lang="pt-BR" sz="4000" spc="-150" dirty="0">
              <a:solidFill>
                <a:srgbClr val="FF0000"/>
              </a:solidFill>
              <a:latin typeface="Avenir Next LT Pro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8140E19-B3F3-3759-1CC3-CB5D33774855}"/>
              </a:ext>
            </a:extLst>
          </p:cNvPr>
          <p:cNvSpPr txBox="1"/>
          <p:nvPr/>
        </p:nvSpPr>
        <p:spPr>
          <a:xfrm>
            <a:off x="1314002" y="403029"/>
            <a:ext cx="15494427" cy="119391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6000" b="1">
                <a:solidFill>
                  <a:srgbClr val="FFC20E"/>
                </a:solidFill>
                <a:latin typeface="rawline" panose="00000500000000000000" pitchFamily="2" charset="0"/>
              </a:defRPr>
            </a:lvl1pPr>
          </a:lstStyle>
          <a:p>
            <a:r>
              <a:rPr lang="pt-BR" sz="5400" dirty="0"/>
              <a:t>Critérios de seleção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63337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azul claro, contém um ícone de uma torneira. Texto: Abastecimento de água">
            <a:extLst>
              <a:ext uri="{FF2B5EF4-FFF2-40B4-BE49-F238E27FC236}">
                <a16:creationId xmlns:a16="http://schemas.microsoft.com/office/drawing/2014/main" id="{9A9D069E-67D8-8284-E705-86A3A804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2993"/>
            <a:ext cx="20112474" cy="4000461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C6783167-B6AA-3D12-49DD-8BC37FE46B85}"/>
              </a:ext>
            </a:extLst>
          </p:cNvPr>
          <p:cNvSpPr txBox="1"/>
          <p:nvPr/>
        </p:nvSpPr>
        <p:spPr>
          <a:xfrm>
            <a:off x="3257809" y="7593454"/>
            <a:ext cx="1359685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 err="1">
                <a:solidFill>
                  <a:srgbClr val="0C326F"/>
                </a:solidFill>
                <a:latin typeface="rawline"/>
              </a:rPr>
              <a:t>Seleção</a:t>
            </a:r>
            <a:r>
              <a:rPr lang="en-US" sz="5000" b="1" dirty="0">
                <a:solidFill>
                  <a:srgbClr val="0C326F"/>
                </a:solidFill>
                <a:latin typeface="rawline"/>
              </a:rPr>
              <a:t> </a:t>
            </a:r>
            <a:r>
              <a:rPr lang="en-US" sz="5000" b="1" dirty="0" err="1">
                <a:solidFill>
                  <a:srgbClr val="0C326F"/>
                </a:solidFill>
                <a:latin typeface="rawline" panose="00000500000000000000" pitchFamily="2" charset="0"/>
              </a:rPr>
              <a:t>Abastecimento</a:t>
            </a:r>
            <a:r>
              <a:rPr lang="en-US" sz="5000" b="1" dirty="0">
                <a:solidFill>
                  <a:srgbClr val="0C326F"/>
                </a:solidFill>
                <a:latin typeface="rawline"/>
              </a:rPr>
              <a:t> de Água - </a:t>
            </a:r>
            <a:r>
              <a:rPr lang="en-US" sz="5000" b="1" dirty="0" err="1" smtClean="0">
                <a:solidFill>
                  <a:srgbClr val="0C326F"/>
                </a:solidFill>
                <a:latin typeface="rawline"/>
              </a:rPr>
              <a:t>Urbano</a:t>
            </a:r>
            <a:endParaRPr lang="en-US" sz="5000" b="1" dirty="0">
              <a:solidFill>
                <a:srgbClr val="0C326F"/>
              </a:solidFill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389259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1237234" y="7346091"/>
            <a:ext cx="176296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Mobilidade Urbana - Grandes e Médias Cidades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3163824"/>
            <a:ext cx="200964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1670050" y="3692287"/>
            <a:ext cx="16983710" cy="458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Empreendimentos de infraestrutura de transporte de média e alta capacidade (Metrô, Trem, VLT e BRT) e projetos de infraestrutura de prioridade ao transporte coletivo (Corredores, Faixas Exclusivas, Centros Operacionais e Sistema de Transporte Inteligente, Terminais e Estações), incluindo infraestrutura para ciclistas e pedestres integrados ao projeto de transporte público.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E3CE367-3D08-39AB-A40C-5C91E7F48C29}"/>
              </a:ext>
            </a:extLst>
          </p:cNvPr>
          <p:cNvSpPr txBox="1"/>
          <p:nvPr/>
        </p:nvSpPr>
        <p:spPr>
          <a:xfrm>
            <a:off x="1670050" y="1911731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Objeto da </a:t>
            </a:r>
            <a:r>
              <a:rPr lang="pt-BR" sz="5400" b="1" dirty="0" smtClean="0">
                <a:solidFill>
                  <a:srgbClr val="FFC20E"/>
                </a:solidFill>
                <a:latin typeface="rawline" panose="00000500000000000000" pitchFamily="2" charset="0"/>
              </a:rPr>
              <a:t>Seleção</a:t>
            </a:r>
            <a:endParaRPr lang="pt-BR"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2331156"/>
            <a:ext cx="17491456" cy="55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8797" y="1893822"/>
            <a:ext cx="160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 fontAlgn="base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1pPr>
          </a:lstStyle>
          <a:p>
            <a:r>
              <a:rPr lang="pt-BR" dirty="0"/>
              <a:t>Estados, DF, Municípios e Consórcios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7C43DE-31ED-A3A5-760B-4E611EB93AE8}"/>
              </a:ext>
            </a:extLst>
          </p:cNvPr>
          <p:cNvSpPr txBox="1"/>
          <p:nvPr/>
        </p:nvSpPr>
        <p:spPr>
          <a:xfrm>
            <a:off x="1828797" y="4885152"/>
            <a:ext cx="17684499" cy="4696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258 municípios pertencentes 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RMs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* com mais de 3 milhões habitantes e 56 municípios com mais de 300 mil de habitantes</a:t>
            </a:r>
          </a:p>
          <a:p>
            <a:pPr>
              <a:lnSpc>
                <a:spcPct val="110000"/>
              </a:lnSpc>
            </a:pPr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>
              <a:lnSpc>
                <a:spcPct val="110000"/>
              </a:lnSpc>
            </a:pPr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*</a:t>
            </a:r>
            <a:r>
              <a:rPr lang="pt-BR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RMs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de São Paulo, Rio de Janeiro, Belo Horizonte, RIDE DF, Porto Alegre, Fortaleza, Recife, Curitiba, Salvador e Campinas</a:t>
            </a:r>
          </a:p>
          <a:p>
            <a:pPr>
              <a:lnSpc>
                <a:spcPct val="110000"/>
              </a:lnSpc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8C28DF5-CEF5-FDB5-5717-348EA13C742F}"/>
              </a:ext>
            </a:extLst>
          </p:cNvPr>
          <p:cNvSpPr txBox="1"/>
          <p:nvPr/>
        </p:nvSpPr>
        <p:spPr>
          <a:xfrm>
            <a:off x="1828797" y="396875"/>
            <a:ext cx="16306800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Quem pode propor</a:t>
            </a:r>
            <a:r>
              <a:rPr lang="pt-BR" sz="5400" dirty="0"/>
              <a:t>?</a:t>
            </a:r>
            <a:endParaRPr lang="pt-BR" sz="5400" dirty="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F876EF1-1E9C-9599-4AFE-CD70DE304CDA}"/>
              </a:ext>
            </a:extLst>
          </p:cNvPr>
          <p:cNvSpPr txBox="1"/>
          <p:nvPr/>
        </p:nvSpPr>
        <p:spPr>
          <a:xfrm>
            <a:off x="1828797" y="3389487"/>
            <a:ext cx="17186215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Municípios que podem receber a </a:t>
            </a:r>
            <a:r>
              <a:rPr lang="pt-BR" sz="5400" dirty="0"/>
              <a:t>intervenção: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60664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76E002-146B-9789-4D11-0F6FE3495106}"/>
              </a:ext>
            </a:extLst>
          </p:cNvPr>
          <p:cNvSpPr txBox="1"/>
          <p:nvPr/>
        </p:nvSpPr>
        <p:spPr>
          <a:xfrm>
            <a:off x="1595483" y="2082044"/>
            <a:ext cx="17349465" cy="738638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Estimativa do volume de desapropriações e/ou remoção de famílias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 anteprojeto  ou estudo preliminar contendo a concepção da intervenção seja como obra pública, seja como 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concessão e/ou PPP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Declaração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pactuação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da governança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interfederativa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para projetos de caráter metropolitano</a:t>
            </a:r>
          </a:p>
          <a:p>
            <a:pPr marL="12700" lvl="1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3C49365-6742-1E1F-4123-CB209664A7D4}"/>
              </a:ext>
            </a:extLst>
          </p:cNvPr>
          <p:cNvSpPr txBox="1"/>
          <p:nvPr/>
        </p:nvSpPr>
        <p:spPr>
          <a:xfrm>
            <a:off x="1595483" y="630390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Requisitos 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282881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189935-419D-D4D4-E03E-5047D3C6B0DA}"/>
              </a:ext>
            </a:extLst>
          </p:cNvPr>
          <p:cNvSpPr txBox="1"/>
          <p:nvPr/>
        </p:nvSpPr>
        <p:spPr>
          <a:xfrm>
            <a:off x="1591056" y="1236289"/>
            <a:ext cx="16977445" cy="9220729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 que amplia e otimiza rede de transporte existente e em operação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Contemplar infraestrutura para ciclistas e pedestres integrada à proposta de transporte público 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estudo de concepção, estudo de viabilidade, anteprojeto, projeto básico, projeto executivo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​Existência de licenças ambientais e titularidade de área, quando couber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Solução que beneficie deslocamentos metropolitanos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 prevista no Plano de Mobilidade Urbana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Complementariedade com obras iniciadas nas etapas anteriores do PAC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para execução de obras cujos projetos de engenharia foram apoiados pela </a:t>
            </a:r>
            <a:r>
              <a:rPr lang="pt-BR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União</a:t>
            </a:r>
            <a:endParaRPr 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E8BF934-06D8-BC97-229B-4AD9B3DF1BE3}"/>
              </a:ext>
            </a:extLst>
          </p:cNvPr>
          <p:cNvSpPr txBox="1"/>
          <p:nvPr/>
        </p:nvSpPr>
        <p:spPr>
          <a:xfrm>
            <a:off x="1721104" y="34678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 anchor="ctr">
            <a:spAutoFit/>
          </a:bodyPr>
          <a:lstStyle/>
          <a:p>
            <a:pPr marL="12700"/>
            <a:r>
              <a:rPr lang="pt-BR" sz="54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54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6890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1237234" y="7346091"/>
            <a:ext cx="176296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Periferia Viva - Urbanização de Favelas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088"/>
            <a:ext cx="20104100" cy="39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1670050" y="3692287"/>
            <a:ext cx="1698371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Melhoria das condições de vida nas periferias urbanas brasileiras, por meio da urbanização de favelas, palafitas, loteamentos informais, dotando-os de infraestrutura urbana (saneamento básico, contenção de encostas, sistema viário, iluminação pública), recuperação ambiental, melhorias habitacionais, produção de moradias para eventuais reassentamentos, regularização fundiária e trabalho social, além de promover intervenções urbanísticas de qualificação.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555555"/>
              </a:solidFill>
              <a:latin typeface="rawline" panose="00000500000000000000" pitchFamily="2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E3CE367-3D08-39AB-A40C-5C91E7F48C29}"/>
              </a:ext>
            </a:extLst>
          </p:cNvPr>
          <p:cNvSpPr txBox="1"/>
          <p:nvPr/>
        </p:nvSpPr>
        <p:spPr>
          <a:xfrm>
            <a:off x="1670050" y="1911731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Objeto da </a:t>
            </a:r>
            <a:r>
              <a:rPr lang="pt-BR" sz="5400" b="1" dirty="0" smtClean="0">
                <a:solidFill>
                  <a:srgbClr val="FFC20E"/>
                </a:solidFill>
                <a:latin typeface="rawline" panose="00000500000000000000" pitchFamily="2" charset="0"/>
              </a:rPr>
              <a:t>Seleção</a:t>
            </a:r>
            <a:endParaRPr lang="pt-BR"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9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67" y="2849752"/>
            <a:ext cx="17074518" cy="4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8797" y="1893822"/>
            <a:ext cx="160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 fontAlgn="base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1pPr>
          </a:lstStyle>
          <a:p>
            <a:r>
              <a:rPr lang="pt-BR" dirty="0"/>
              <a:t>Estados, DF e Municípios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7C43DE-31ED-A3A5-760B-4E611EB93AE8}"/>
              </a:ext>
            </a:extLst>
          </p:cNvPr>
          <p:cNvSpPr txBox="1"/>
          <p:nvPr/>
        </p:nvSpPr>
        <p:spPr>
          <a:xfrm>
            <a:off x="1828797" y="4885152"/>
            <a:ext cx="17684499" cy="374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269 municípios integrantes dos arranjos populacionais das capitais, Baixada Santista e Campinas, que concentram:</a:t>
            </a:r>
          </a:p>
          <a:p>
            <a:pPr>
              <a:lnSpc>
                <a:spcPct val="110000"/>
              </a:lnSpc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85% dos domicílios em aglomerados subnormais (IBGE - 2019)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92% dos domicílios em aglomerados subnormais sujeitos a riscos (IBGE – 2010)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88% dos setores com possível presença de palafita (IBGE – 2010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)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8C28DF5-CEF5-FDB5-5717-348EA13C742F}"/>
              </a:ext>
            </a:extLst>
          </p:cNvPr>
          <p:cNvSpPr txBox="1"/>
          <p:nvPr/>
        </p:nvSpPr>
        <p:spPr>
          <a:xfrm>
            <a:off x="1828797" y="396875"/>
            <a:ext cx="16306800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Quem pode propor</a:t>
            </a:r>
            <a:r>
              <a:rPr lang="pt-BR" sz="5400" dirty="0"/>
              <a:t>?</a:t>
            </a:r>
            <a:endParaRPr lang="pt-BR" sz="5400" dirty="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F876EF1-1E9C-9599-4AFE-CD70DE304CDA}"/>
              </a:ext>
            </a:extLst>
          </p:cNvPr>
          <p:cNvSpPr txBox="1"/>
          <p:nvPr/>
        </p:nvSpPr>
        <p:spPr>
          <a:xfrm>
            <a:off x="1828797" y="3389487"/>
            <a:ext cx="17186215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Municípios que podem receber a </a:t>
            </a:r>
            <a:r>
              <a:rPr lang="pt-BR" sz="5400" dirty="0"/>
              <a:t>intervenção: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935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12"/>
          <p:cNvSpPr txBox="1"/>
          <p:nvPr/>
        </p:nvSpPr>
        <p:spPr>
          <a:xfrm>
            <a:off x="1870336" y="3319551"/>
            <a:ext cx="16417664" cy="4296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Investir na ampliação do acesso e na melhoria da qualidade dos serviços de abastecimento de água em áreas urbanas</a:t>
            </a:r>
          </a:p>
          <a:p>
            <a:pPr marL="571500" indent="-57150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Contribuir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para o alcance da meta de universalização, estipulada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</a:rPr>
              <a:t>no Marco Legal do Saneamento: atender 99% da população brasileira com acesso à água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potável de qualidade até 2033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cs typeface="Calibri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9B04CBA-D956-F511-577B-4BFCA6C0228D}"/>
              </a:ext>
            </a:extLst>
          </p:cNvPr>
          <p:cNvSpPr txBox="1"/>
          <p:nvPr/>
        </p:nvSpPr>
        <p:spPr>
          <a:xfrm>
            <a:off x="1595405" y="1182525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fontAlgn="base"/>
            <a:r>
              <a:rPr lang="pt-BR" sz="5400" b="1" dirty="0">
                <a:solidFill>
                  <a:srgbClr val="183EFF"/>
                </a:solidFill>
                <a:latin typeface="rawline" panose="00000500000000000000" pitchFamily="2" charset="0"/>
              </a:rPr>
              <a:t>Objeto da Seleção</a:t>
            </a:r>
          </a:p>
        </p:txBody>
      </p:sp>
    </p:spTree>
    <p:extLst>
      <p:ext uri="{BB962C8B-B14F-4D97-AF65-F5344CB8AC3E}">
        <p14:creationId xmlns:p14="http://schemas.microsoft.com/office/powerpoint/2010/main" val="95097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 txBox="1"/>
          <p:nvPr/>
        </p:nvSpPr>
        <p:spPr>
          <a:xfrm>
            <a:off x="1822450" y="1651355"/>
            <a:ext cx="16872618" cy="768800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755650" indent="-742950">
              <a:lnSpc>
                <a:spcPct val="100000"/>
              </a:lnSpc>
              <a:spcBef>
                <a:spcPts val="2830"/>
              </a:spcBef>
              <a:buFont typeface="Arial" panose="020B0604020202020204" pitchFamily="34" charset="0"/>
              <a:buChar char="•"/>
              <a:defRPr sz="3600" spc="-150">
                <a:latin typeface="Avenir Next LT Pro" panose="020B0504020202020204" pitchFamily="34" charset="0"/>
                <a:cs typeface="Arial MT"/>
              </a:defRPr>
            </a:lvl1pPr>
          </a:lstStyle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Anexar arquivos com delimitação das poligonais e pontos de intervenção/obra (território periférico, poligonal de urbanização, intervenções urbanísticas de qualificação do território periférico, área de reassentamento): arquivos .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kml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/.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kmz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 ou, alternativamente, imagem de satélite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  <a:cs typeface="+mn-cs"/>
              </a:rPr>
              <a:t>Anexar fotos da área de intervenção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anteprojeto  ou estudo preliminar contendo a concepção da intervenção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1007A67E-0B88-710E-B7E3-88227E98C89D}"/>
              </a:ext>
            </a:extLst>
          </p:cNvPr>
          <p:cNvSpPr txBox="1"/>
          <p:nvPr/>
        </p:nvSpPr>
        <p:spPr>
          <a:xfrm>
            <a:off x="1822450" y="320676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Requisitos 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1609362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 txBox="1"/>
          <p:nvPr/>
        </p:nvSpPr>
        <p:spPr>
          <a:xfrm>
            <a:off x="1676400" y="1412056"/>
            <a:ext cx="16992600" cy="8857938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Locais insalubres, impróprios para moradia (palafitas, lixões, áreas de proteção ambiental) ou com riscos à vida 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Setores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intraurbanos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com as piores condições de vida 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Locais onde exista processo de planejamento popular ou atuação de entidade de assessoria técnica em habitação de interesse social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estudo de concepção, estudo de viabilidade, anteprojeto, projeto básico, projeto executivo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Existência de  titularidade e de licenciamento, quando couber</a:t>
            </a:r>
          </a:p>
          <a:p>
            <a:pPr marL="755650" lvl="1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Complementariedade com obras iniciadas nas etapas anteriores do PAC</a:t>
            </a:r>
          </a:p>
          <a:p>
            <a:pPr marL="755650" lvl="1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para execução de obras cujos projetos de engenharia foram apoiados pela União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65341FE7-7341-2AE1-E5F7-7A4426693CBB}"/>
              </a:ext>
            </a:extLst>
          </p:cNvPr>
          <p:cNvSpPr txBox="1"/>
          <p:nvPr/>
        </p:nvSpPr>
        <p:spPr>
          <a:xfrm>
            <a:off x="1676400" y="220995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54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1757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088"/>
            <a:ext cx="20104100" cy="3933411"/>
          </a:xfrm>
          <a:prstGeom prst="rect">
            <a:avLst/>
          </a:prstGeom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1237234" y="7346091"/>
            <a:ext cx="176296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Prevenção a Desastres Naturais: Drenagem Urbana</a:t>
            </a:r>
            <a:endParaRPr lang="pt-BR" sz="4400" b="1" dirty="0">
              <a:solidFill>
                <a:srgbClr val="0C326F"/>
              </a:solidFill>
              <a:latin typeface="Rawline SemiBold" panose="00000700000000000000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950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2032000" y="4220243"/>
            <a:ext cx="15334938" cy="187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Obras de melhoria da infraestrutura de drenagem urbana, visando a redução do risco de alagamentos, enchentes e inundações urbanas e ribeirinhas em municípios críticos.</a:t>
            </a:r>
            <a:endParaRPr lang="pt-BR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E3CE367-3D08-39AB-A40C-5C91E7F48C29}"/>
              </a:ext>
            </a:extLst>
          </p:cNvPr>
          <p:cNvSpPr txBox="1"/>
          <p:nvPr/>
        </p:nvSpPr>
        <p:spPr>
          <a:xfrm>
            <a:off x="1670050" y="1911731"/>
            <a:ext cx="16306800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fontAlgn="base"/>
            <a:r>
              <a:rPr lang="pt-BR" sz="5400" b="1" dirty="0">
                <a:solidFill>
                  <a:srgbClr val="FFC20E"/>
                </a:solidFill>
                <a:latin typeface="rawline" panose="00000500000000000000" pitchFamily="2" charset="0"/>
              </a:rPr>
              <a:t>Objeto da </a:t>
            </a:r>
            <a:r>
              <a:rPr lang="pt-BR" sz="5400" b="1" dirty="0" smtClean="0">
                <a:solidFill>
                  <a:srgbClr val="FFC20E"/>
                </a:solidFill>
                <a:latin typeface="rawline" panose="00000500000000000000" pitchFamily="2" charset="0"/>
              </a:rPr>
              <a:t>Seleção</a:t>
            </a:r>
            <a:endParaRPr lang="pt-BR" sz="5400" b="1" dirty="0">
              <a:solidFill>
                <a:srgbClr val="FFC20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83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81" y="2871216"/>
            <a:ext cx="1768579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1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8797" y="1893822"/>
            <a:ext cx="160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 fontAlgn="base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1pPr>
          </a:lstStyle>
          <a:p>
            <a:r>
              <a:rPr lang="pt-BR" dirty="0"/>
              <a:t>Estados, DF, consórcios e municípios críticos para ocorrência  de enxurradas ou inundações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7C43DE-31ED-A3A5-760B-4E611EB93AE8}"/>
              </a:ext>
            </a:extLst>
          </p:cNvPr>
          <p:cNvSpPr txBox="1"/>
          <p:nvPr/>
        </p:nvSpPr>
        <p:spPr>
          <a:xfrm>
            <a:off x="1828797" y="5576614"/>
            <a:ext cx="17412897" cy="4506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961 municípios críticos* com recorrência de enxurradas ou inundações e mais de 500 pessoas em área de risco, conforme informações constantes da base unificada de gestão de riscos e de desastres do Governo Federal.</a:t>
            </a:r>
            <a:endParaRPr lang="pt-BR" sz="4000" dirty="0">
              <a:cs typeface="Calibri"/>
            </a:endParaRPr>
          </a:p>
          <a:p>
            <a:pPr>
              <a:lnSpc>
                <a:spcPct val="110000"/>
              </a:lnSpc>
            </a:pPr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*Municípios que não constam na lista podem participar do processo seletivo, desde que demonstrem a existência de setor(es) de risco atendendo aos critérios estabelecidos, devendo encaminhar a documentação comprobatória para o Ministério das Cidades no e-mail: selecao.risco@mdr.gov.br.</a:t>
            </a:r>
          </a:p>
          <a:p>
            <a:pPr>
              <a:lnSpc>
                <a:spcPct val="110000"/>
              </a:lnSpc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8C28DF5-CEF5-FDB5-5717-348EA13C742F}"/>
              </a:ext>
            </a:extLst>
          </p:cNvPr>
          <p:cNvSpPr txBox="1"/>
          <p:nvPr/>
        </p:nvSpPr>
        <p:spPr>
          <a:xfrm>
            <a:off x="1828797" y="396875"/>
            <a:ext cx="16306800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Quem pode propor</a:t>
            </a:r>
            <a:r>
              <a:rPr lang="pt-BR" sz="5400" dirty="0"/>
              <a:t>?</a:t>
            </a:r>
            <a:endParaRPr lang="pt-BR" sz="5400" dirty="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F876EF1-1E9C-9599-4AFE-CD70DE304CDA}"/>
              </a:ext>
            </a:extLst>
          </p:cNvPr>
          <p:cNvSpPr txBox="1"/>
          <p:nvPr/>
        </p:nvSpPr>
        <p:spPr>
          <a:xfrm>
            <a:off x="1828797" y="4080949"/>
            <a:ext cx="17186215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Municípios que podem receber a </a:t>
            </a:r>
            <a:r>
              <a:rPr lang="pt-BR" sz="5400" dirty="0"/>
              <a:t>intervenção: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537779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499362" y="1669486"/>
            <a:ext cx="16989806" cy="8672887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Preencher </a:t>
            </a:r>
            <a:r>
              <a:rPr lang="pt-BR" altLang="pt-BR" sz="4000" dirty="0">
                <a:solidFill>
                  <a:srgbClr val="555555"/>
                </a:solidFill>
                <a:latin typeface="rawline" panose="00000500000000000000" pitchFamily="2" charset="0"/>
              </a:rPr>
              <a:t>a</a:t>
            </a:r>
            <a:r>
              <a:rPr lang="pt-BR" altLang="pt-BR" sz="4000">
                <a:solidFill>
                  <a:srgbClr val="555555"/>
                </a:solidFill>
                <a:latin typeface="rawline" panose="00000500000000000000" pitchFamily="2" charset="0"/>
              </a:rPr>
              <a:t> </a:t>
            </a:r>
            <a:r>
              <a:rPr lang="pt-BR" altLang="pt-BR"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carta-consulta </a:t>
            </a:r>
            <a:r>
              <a:rPr lang="pt-BR"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instrumento válido de comprovação das áreas de risco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arquivos com delimitação das áreas de risco, mancha de inundação e pontos de intervenção/obra: arquivos 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kmz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/.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kml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ou, alternativamente, imagem de satélite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 anteprojeto  ou estudo preliminar contendo a concepção da intervenção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Município/Prestador ter preenchido o Sistema Nacional de Informações sobre Saneamento - SNIS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99363" y="467875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5400" dirty="0"/>
              <a:t>Requisitos para Inscrição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219541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517650" y="1522286"/>
            <a:ext cx="17049025" cy="91961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59410" rIns="0" bIns="0" rtlCol="0" anchor="t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Histórico de desastres no município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Propostas que apresentem em seu escopo maior redução do número de pessoas em áreas de risco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Propostas com implantação de soluções que privilegiem a retenção e infiltração e aquelas  baseadas na natureza (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</a:rPr>
              <a:t>SbN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)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Propostas com comprovação da função hidráulica e hidrológica da intervenção para toda bacia hidrográfica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Nível de detalhamento da proposta: estudo de concepção, estudo de viabilidade, anteprojeto, projeto básico, projeto executivo</a:t>
            </a:r>
          </a:p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Existência de licenças ambientais e titularidade de área, quando couber</a:t>
            </a:r>
          </a:p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Complementariedade com obras iniciadas nas etapas anteriores do PAC</a:t>
            </a:r>
          </a:p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</a:rPr>
              <a:t>Demandas para execução de obras cujos projetos de engenharia foram apoiados pela União</a:t>
            </a:r>
            <a:endParaRPr lang="en-US" sz="3600" dirty="0">
              <a:solidFill>
                <a:srgbClr val="555555"/>
              </a:solidFill>
              <a:latin typeface="rawline" panose="00000500000000000000" pitchFamily="2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BEF98BD-DF12-F0DA-F091-DA758CF469D2}"/>
              </a:ext>
            </a:extLst>
          </p:cNvPr>
          <p:cNvSpPr txBox="1"/>
          <p:nvPr/>
        </p:nvSpPr>
        <p:spPr>
          <a:xfrm>
            <a:off x="1517650" y="320675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Critérios de seleção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475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088"/>
            <a:ext cx="20104100" cy="3933411"/>
          </a:xfrm>
          <a:prstGeom prst="rect">
            <a:avLst/>
          </a:prstGeom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1237234" y="7346091"/>
            <a:ext cx="176296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Prevenção a Desastres Naturais: Contenção de Encostas</a:t>
            </a:r>
            <a:endParaRPr lang="en-US" sz="44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1433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2135770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80780" y="4148560"/>
            <a:ext cx="17246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Obras de contenção de encostas com o objetivo de garantir segurança às famílias residentes em áreas de risco.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410E5EF-E13B-0BF5-379E-02D268C6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01" y="2100228"/>
            <a:ext cx="17692186" cy="56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0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03" y="2688336"/>
            <a:ext cx="17374698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6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 smtClean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  <a:endParaRPr lang="pt-BR"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0780" y="2779522"/>
            <a:ext cx="1616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Estados, DF, Municípios e consórcios públicos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3928698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0780" y="5501811"/>
            <a:ext cx="177581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702 municípios com recorrência de deslizamentos de encostas e mais de 500 pessoas em área de 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risco*,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conforme informações constantes da base unificada de gestão de riscos e de desastres do Governo Federal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.</a:t>
            </a:r>
          </a:p>
          <a:p>
            <a:pPr algn="just" fontAlgn="base"/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algn="just" fontAlgn="base"/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*Municípios que não constam na lista podem participar do processo seletivo, desde que demonstrem a existência de setor(es) de risco atendendo aos critérios estabelecidos, devendo encaminhar a documentação comprobatória para o Ministério das Cidades no e-mail: selecao.risco@mdr.gov.br.</a:t>
            </a:r>
            <a:endParaRPr lang="pt-BR" sz="2800" i="1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05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 txBox="1"/>
          <p:nvPr/>
        </p:nvSpPr>
        <p:spPr>
          <a:xfrm>
            <a:off x="1544128" y="1636398"/>
            <a:ext cx="16360417" cy="9467335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 instrumento válido de comprovação das áreas de risco, preferencialmente PMRR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arquivos com delimitação das áreas de risco e pontos de intervenção/obra: arquivos 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kmz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/.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kml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ou, alternativamente, imagem de satélite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relatório fotográfico de cada uma das áreas de risco indicadas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 anteprojeto  ou estudo preliminar contendo a concepção da intervenção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4C6FEBF6-2164-E089-F448-DFE06EDE2533}"/>
              </a:ext>
            </a:extLst>
          </p:cNvPr>
          <p:cNvSpPr txBox="1"/>
          <p:nvPr/>
        </p:nvSpPr>
        <p:spPr>
          <a:xfrm>
            <a:off x="1544128" y="434787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Requisitos 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860271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 txBox="1"/>
          <p:nvPr/>
        </p:nvSpPr>
        <p:spPr>
          <a:xfrm>
            <a:off x="1682496" y="2395559"/>
            <a:ext cx="17007840" cy="7331366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estudo de concepção, estudo de viabilidade, anteprojeto, projeto básico ou projeto executivo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Aderência ao Plano Municipal de Redução de Risco de Desastres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 com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pactuação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das intervenções com a comunidade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 que contemple soluções baseadas na natureza e/ou infraestruturas verdes e azuis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 que contemple intervenções multifuncionais</a:t>
            </a:r>
          </a:p>
          <a:p>
            <a:pPr marL="755650" indent="-7429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para execução de obras cujos projetos de engenharia foram apoiados pela União 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221E3EAE-261A-DBE2-E3BD-67E976C4908B}"/>
              </a:ext>
            </a:extLst>
          </p:cNvPr>
          <p:cNvSpPr txBox="1"/>
          <p:nvPr/>
        </p:nvSpPr>
        <p:spPr>
          <a:xfrm>
            <a:off x="1682496" y="820490"/>
            <a:ext cx="15634381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4713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do amarelo, contém um ícone de uma favela. Texto: Periferia viva urbanização de fave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012"/>
            <a:ext cx="20119850" cy="39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5171768" y="7461504"/>
            <a:ext cx="977631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Regularização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Fundiária</a:t>
            </a:r>
            <a:endParaRPr lang="en-US" sz="44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0659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80780" y="3032992"/>
            <a:ext cx="172461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Regularização de assentamentos de população de baixa renda dotadas, total ou parcialmente, de infraestrutura ou demarcadas como Zonas Especiais de Interesse Social (ZEIS).</a:t>
            </a:r>
          </a:p>
          <a:p>
            <a:pPr marL="571500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Inclui ações de natureza jurídica e social, visando a titulação de seus ocupantes como legítimos proprietários.</a:t>
            </a:r>
          </a:p>
          <a:p>
            <a:pPr marL="571500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75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15" y="2620010"/>
            <a:ext cx="17745457" cy="53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1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 smtClean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  <a:endParaRPr lang="pt-BR"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0780" y="2779522"/>
            <a:ext cx="1616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Estados, DF e Municípios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4305285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0780" y="5895891"/>
            <a:ext cx="1616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887 municípios com população superior a 50 mil habitantes ou integrantes de Arranjo Populacional de Metrópoles ou Capitais Regionais (REGIC 2018)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77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 txBox="1"/>
          <p:nvPr/>
        </p:nvSpPr>
        <p:spPr>
          <a:xfrm>
            <a:off x="1822450" y="2827228"/>
            <a:ext cx="16234628" cy="40254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arquivos com delimitação da área informal: arquivos 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kmz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/.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kml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ou, alternativamente, imagem de satélite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Declaração de anuência do município com a área indicada, no caso de propostas submetidas por governos </a:t>
            </a:r>
            <a:r>
              <a:rPr lang="pt-BR" alt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estaduais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12CF5D3-B236-8327-34D6-2BB9E288C680}"/>
              </a:ext>
            </a:extLst>
          </p:cNvPr>
          <p:cNvSpPr txBox="1"/>
          <p:nvPr/>
        </p:nvSpPr>
        <p:spPr>
          <a:xfrm>
            <a:off x="1822450" y="1185042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Requisitos 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1547483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65CF8E-5045-8908-EDF8-D2B927B1B0E9}"/>
              </a:ext>
            </a:extLst>
          </p:cNvPr>
          <p:cNvSpPr txBox="1"/>
          <p:nvPr/>
        </p:nvSpPr>
        <p:spPr>
          <a:xfrm>
            <a:off x="1572768" y="2216668"/>
            <a:ext cx="17080992" cy="6721968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2pPr marL="755650" lvl="1" indent="-742950" algn="just" fontAlgn="base">
              <a:lnSpc>
                <a:spcPct val="100000"/>
              </a:lnSpc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2pPr>
          </a:lstStyle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Municípios com Plano Local de Habitação de Interesse Social ou Plano de Regularização Fundiária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Municípios com maior percentual de domicílios em favelas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Áreas demarcadas como ZEIS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Áreas da União ou área pública sob propriedade do proponente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Áreas doadas pelo Programa Terra Legal (municípios integrantes da Amazônia Legal)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err="1"/>
              <a:t>Áreas</a:t>
            </a:r>
            <a:r>
              <a:rPr lang="en-US" dirty="0"/>
              <a:t> com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pt-BR" dirty="0"/>
              <a:t>tempo de ocupação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1C8F66E6-E20A-1E36-56A8-C4DE4D19E531}"/>
              </a:ext>
            </a:extLst>
          </p:cNvPr>
          <p:cNvSpPr txBox="1"/>
          <p:nvPr/>
        </p:nvSpPr>
        <p:spPr>
          <a:xfrm>
            <a:off x="1572768" y="485268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Critérios de seleção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8797" y="1815693"/>
            <a:ext cx="16047723" cy="3717684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OGU</a:t>
            </a:r>
            <a:r>
              <a:rPr lang="pt-BR" sz="3600" b="1" dirty="0">
                <a:latin typeface="rawline" panose="00000500000000000000" pitchFamily="2" charset="0"/>
              </a:rPr>
              <a:t>:</a:t>
            </a:r>
            <a:r>
              <a:rPr lang="pt-BR" sz="3600" dirty="0">
                <a:latin typeface="rawline" panose="00000500000000000000" pitchFamily="2" charset="0"/>
              </a:rPr>
              <a:t>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Estados, DF e Municípios cujos serviços não estejam concedidos à iniciativa privada.</a:t>
            </a:r>
          </a:p>
          <a:p>
            <a:pPr marL="127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FIN</a:t>
            </a:r>
            <a:r>
              <a:rPr lang="pt-BR" sz="3600" b="1" dirty="0">
                <a:latin typeface="rawline" panose="00000500000000000000" pitchFamily="2" charset="0"/>
              </a:rPr>
              <a:t>:</a:t>
            </a:r>
            <a:r>
              <a:rPr lang="pt-BR" sz="3600" dirty="0">
                <a:latin typeface="rawline" panose="00000500000000000000" pitchFamily="2" charset="0"/>
              </a:rPr>
              <a:t>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Estados, DF, Municípios, Concessionárias Públicas,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Concessionárias Privadas, </a:t>
            </a:r>
            <a:r>
              <a:rPr lang="pt-BR" sz="3600" dirty="0" err="1" smtClean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Sub-Concessionárias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ou Empresas Autorizadas a prestar os serviços públicos de saneamento básico.</a:t>
            </a:r>
          </a:p>
        </p:txBody>
      </p:sp>
      <p:sp>
        <p:nvSpPr>
          <p:cNvPr id="7" name="object 9"/>
          <p:cNvSpPr txBox="1"/>
          <p:nvPr/>
        </p:nvSpPr>
        <p:spPr>
          <a:xfrm>
            <a:off x="1766185" y="7577530"/>
            <a:ext cx="17038323" cy="188949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>
            <a:defPPr>
              <a:defRPr lang="pt-BR"/>
            </a:defPPr>
            <a:lvl1pPr marL="127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defRPr>
            </a:lvl1pPr>
          </a:lstStyle>
          <a:p>
            <a:r>
              <a:rPr lang="pt-BR" dirty="0"/>
              <a:t>OGU: </a:t>
            </a:r>
            <a:r>
              <a:rPr lang="pt-BR" altLang="pt-BR" b="0" dirty="0"/>
              <a:t>5.003 municípios</a:t>
            </a:r>
          </a:p>
          <a:p>
            <a:r>
              <a:rPr lang="pt-BR" dirty="0"/>
              <a:t>FIN: </a:t>
            </a:r>
            <a:r>
              <a:rPr lang="pt-BR" altLang="pt-BR" b="0" dirty="0"/>
              <a:t>5.570 municípios</a:t>
            </a:r>
            <a:endParaRPr lang="pt-BR" b="0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826A2B6C-6602-E86C-1355-462537D688EB}"/>
              </a:ext>
            </a:extLst>
          </p:cNvPr>
          <p:cNvSpPr txBox="1"/>
          <p:nvPr/>
        </p:nvSpPr>
        <p:spPr>
          <a:xfrm>
            <a:off x="1766185" y="484987"/>
            <a:ext cx="16306800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Quem pode propor?</a:t>
            </a:r>
            <a:endParaRPr sz="5400" b="1" spc="-150" dirty="0">
              <a:latin typeface="rawline" panose="00000500000000000000" pitchFamily="2" charset="0"/>
              <a:cs typeface="Arial MT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414B6B2A-DEC9-486E-10FA-6220B8CF5CED}"/>
              </a:ext>
            </a:extLst>
          </p:cNvPr>
          <p:cNvSpPr txBox="1"/>
          <p:nvPr/>
        </p:nvSpPr>
        <p:spPr>
          <a:xfrm>
            <a:off x="1766185" y="6246824"/>
            <a:ext cx="16306800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Municípios que podem receber a intervenção:</a:t>
            </a:r>
            <a:endParaRPr sz="5400" b="1" spc="-150" dirty="0">
              <a:latin typeface="rawline" panose="000005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10738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5163375" y="7374784"/>
            <a:ext cx="977631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Renovação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de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Frota</a:t>
            </a:r>
            <a:endParaRPr lang="en-US" sz="44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" y="3441373"/>
            <a:ext cx="20104100" cy="39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2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80780" y="3032992"/>
            <a:ext cx="172461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Aquisição de ônibus e equipamentos para operação no transporte 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público: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1485900" lvl="2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Ônibus elétricos e equipamentos de recarga</a:t>
            </a:r>
          </a:p>
          <a:p>
            <a:pPr marL="1485900" lvl="2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Veículos novos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Proconve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P-8 (Euro 6) para sistemas BRT e Corredores Exclusivos</a:t>
            </a:r>
          </a:p>
          <a:p>
            <a:pPr marL="1485900" lvl="2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Veículos novos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Proconve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P-8 (Euro 6) para sistema convencional</a:t>
            </a:r>
          </a:p>
          <a:p>
            <a:pPr marL="571500" indent="-5715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Aquisição de material rodante para sistemas sobre trilhos e equipamentos 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complementares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81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28" y="2408626"/>
            <a:ext cx="17867604" cy="55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0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 smtClean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  <a:endParaRPr lang="pt-BR"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0780" y="2779522"/>
            <a:ext cx="1616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Estados, Municípios, Consórcios e Operadores Privados</a:t>
            </a:r>
          </a:p>
          <a:p>
            <a:pPr algn="just" fontAlgn="base"/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4305285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0780" y="5895891"/>
            <a:ext cx="1616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200 Municípios com mais de 150 mil habitantes</a:t>
            </a:r>
          </a:p>
          <a:p>
            <a:pPr algn="just" fontAlgn="base"/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70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EEACA9D3-6E7D-4BDC-28E3-985553729BD8}"/>
              </a:ext>
            </a:extLst>
          </p:cNvPr>
          <p:cNvSpPr txBox="1"/>
          <p:nvPr/>
        </p:nvSpPr>
        <p:spPr>
          <a:xfrm>
            <a:off x="1602994" y="2660120"/>
            <a:ext cx="17163029" cy="6169638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00000"/>
              </a:lnSpc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755650" lvl="1" indent="-742950" algn="just" fontAlgn="base"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Especificação de modelo do veículo: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microônibus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, básico,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padron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, articulado </a:t>
            </a:r>
          </a:p>
          <a:p>
            <a:pPr marL="755650" lvl="1" indent="-742950" algn="just" fontAlgn="base"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Existência de bilhetagem eletrônica ou implantação concomitante</a:t>
            </a:r>
          </a:p>
          <a:p>
            <a:pPr marL="755650" lvl="1" indent="-742950" algn="just" fontAlgn="base"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situação do contrato: regulados por concessão ou permissão para o setor privado</a:t>
            </a:r>
          </a:p>
          <a:p>
            <a:pPr marL="755650" lvl="1" indent="-742950" algn="just" fontAlgn="base">
              <a:spcBef>
                <a:spcPts val="283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altLang="pt-BR" sz="4400" spc="-1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7BD7163-8B73-1F80-537E-5A74B1108781}"/>
              </a:ext>
            </a:extLst>
          </p:cNvPr>
          <p:cNvSpPr txBox="1"/>
          <p:nvPr/>
        </p:nvSpPr>
        <p:spPr>
          <a:xfrm>
            <a:off x="1602994" y="819843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Requisitos  para Inscrição</a:t>
            </a:r>
          </a:p>
        </p:txBody>
      </p:sp>
    </p:spTree>
    <p:extLst>
      <p:ext uri="{BB962C8B-B14F-4D97-AF65-F5344CB8AC3E}">
        <p14:creationId xmlns:p14="http://schemas.microsoft.com/office/powerpoint/2010/main" val="1008275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77C565FA-BB10-BA7B-9855-6B4E47BA1BE1}"/>
              </a:ext>
            </a:extLst>
          </p:cNvPr>
          <p:cNvSpPr txBox="1"/>
          <p:nvPr/>
        </p:nvSpPr>
        <p:spPr>
          <a:xfrm>
            <a:off x="1822450" y="2552720"/>
            <a:ext cx="16840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 fontAlgn="base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1pPr>
            <a:lvl2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2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altLang="pt-BR" dirty="0"/>
              <a:t>Propostas com incremento de ônibus elétricos na </a:t>
            </a:r>
            <a:r>
              <a:rPr lang="pt-BR" altLang="pt-BR" dirty="0" smtClean="0"/>
              <a:t>frota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altLang="pt-BR" dirty="0"/>
              <a:t>Idade da frota a ser substituída </a:t>
            </a:r>
            <a:endParaRPr lang="pt-BR" altLang="pt-BR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altLang="pt-BR" dirty="0"/>
              <a:t>Veículos com equipamentos de monitoramento e rastreamento remoto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47A1BFB-9237-A028-85B5-029B96212574}"/>
              </a:ext>
            </a:extLst>
          </p:cNvPr>
          <p:cNvSpPr txBox="1"/>
          <p:nvPr/>
        </p:nvSpPr>
        <p:spPr>
          <a:xfrm>
            <a:off x="1822450" y="906971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Critérios de seleção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817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85" descr="Uma imagem contendo Retângulo&#10;&#10;Descrição gerada automaticamente">
            <a:extLst>
              <a:ext uri="{FF2B5EF4-FFF2-40B4-BE49-F238E27FC236}">
                <a16:creationId xmlns:a16="http://schemas.microsoft.com/office/drawing/2014/main" id="{9835D41F-D083-2311-5E52-E1FD38016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3021"/>
            <a:ext cx="20103065" cy="4070882"/>
          </a:xfrm>
          <a:prstGeom prst="rect">
            <a:avLst/>
          </a:prstGeom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5305840C-041C-6094-4E2E-329F7FCF7001}"/>
              </a:ext>
            </a:extLst>
          </p:cNvPr>
          <p:cNvSpPr txBox="1"/>
          <p:nvPr/>
        </p:nvSpPr>
        <p:spPr>
          <a:xfrm>
            <a:off x="5163375" y="7374784"/>
            <a:ext cx="977631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Resíduos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 </a:t>
            </a:r>
            <a:r>
              <a:rPr lang="en-US" sz="4400" b="1" dirty="0" err="1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Sólidos</a:t>
            </a:r>
            <a:r>
              <a:rPr lang="en-US" sz="44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​​​</a:t>
            </a:r>
          </a:p>
          <a:p>
            <a:endParaRPr lang="en-US" sz="44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6524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964" y="2803826"/>
            <a:ext cx="16166592" cy="613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OGU: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 Investir na ampliação da cobertura da coleta seletiva regular com a participação de catadoras e catadores de materiais recicláveis, por meio do apoio à execução de obras e aquisição de equipamentos, contribuindo para a melhoria da qualidade dos serviços prestados à população.</a:t>
            </a:r>
          </a:p>
          <a:p>
            <a:pPr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/>
            </a:r>
            <a:b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</a:b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FIN: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 Investir na implantação de infraestrutura conjugada de tratamento e disposição final de resíduos sólidos urbanos, contribuindo para a melhoria da qualidade dos serviços prestados à população.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42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484" t="8631" r="2831" b="9520"/>
          <a:stretch/>
        </p:blipFill>
        <p:spPr>
          <a:xfrm>
            <a:off x="1316736" y="2699583"/>
            <a:ext cx="17739360" cy="52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3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107506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 smtClean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  <a:endParaRPr lang="pt-BR"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0780" y="2779522"/>
            <a:ext cx="1616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Estados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, DF, Consórcios e 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4305285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0780" y="5895891"/>
            <a:ext cx="1616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2.108 municípios com déficit na disposição final de resíduos sólidos ambientalmente adequada (SNIS 2022).</a:t>
            </a:r>
          </a:p>
        </p:txBody>
      </p:sp>
    </p:spTree>
    <p:extLst>
      <p:ext uri="{BB962C8B-B14F-4D97-AF65-F5344CB8AC3E}">
        <p14:creationId xmlns:p14="http://schemas.microsoft.com/office/powerpoint/2010/main" val="113124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586203" y="946592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Requisitos para Inscrição</a:t>
            </a:r>
            <a:endParaRPr sz="5400" b="1" spc="-150" dirty="0">
              <a:latin typeface="rawline" panose="00000500000000000000" pitchFamily="2" charset="0"/>
              <a:cs typeface="Arial MT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DFC504D-6020-0174-1059-67FE18276CBE}"/>
              </a:ext>
            </a:extLst>
          </p:cNvPr>
          <p:cNvSpPr txBox="1"/>
          <p:nvPr/>
        </p:nvSpPr>
        <p:spPr>
          <a:xfrm>
            <a:off x="1586203" y="2948322"/>
            <a:ext cx="16869747" cy="555203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Preencher a carta-consulta 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 eletrônica na plataforma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Transferegov</a:t>
            </a:r>
            <a:endParaRPr lang="pt-BR" altLang="pt-BR" sz="3600" dirty="0">
              <a:solidFill>
                <a:srgbClr val="555555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Anexar projeto ou  anteprojeto  ou estudo preliminar contendo a concepção da intervenção </a:t>
            </a: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Transferegov</a:t>
            </a:r>
            <a:endParaRPr lang="pt-BR" sz="3600" dirty="0">
              <a:solidFill>
                <a:srgbClr val="555555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pPr marL="755650" lvl="1" indent="-742950" algn="just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Município/Prestador ter preenchido o Sistema Nacional de Informações sobre Saneamento - SNIS.</a:t>
            </a:r>
          </a:p>
        </p:txBody>
      </p:sp>
    </p:spTree>
    <p:extLst>
      <p:ext uri="{BB962C8B-B14F-4D97-AF65-F5344CB8AC3E}">
        <p14:creationId xmlns:p14="http://schemas.microsoft.com/office/powerpoint/2010/main" val="9096632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480780" y="2789890"/>
            <a:ext cx="17081540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 fontAlgn="base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defRPr>
            </a:lvl1pPr>
          </a:lstStyle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Preencher 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carta-consulta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anteprojeto ou estudo preliminar contendo a concepção da intervenção 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Município/Prestador ter preenchido o Sistema Nacional de Informações sobre Saneamento - SNIS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480780" y="849832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dirty="0"/>
              <a:t>Requisitos para Inscrição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833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180592" y="1628966"/>
            <a:ext cx="17838928" cy="82485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59410" rIns="0" bIns="0" rtlCol="0" anchor="t">
            <a:spAutoFit/>
          </a:bodyPr>
          <a:lstStyle/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Propostas cujo escopo integre associação ou cooperativa de catadores</a:t>
            </a: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Propostas com solução regionalizada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 estudo de concepção, estudo de viabilidade, anteprojeto, projeto básico, projeto executivo</a:t>
            </a: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Existência de licenças ambientais e titularidade de área, quando couber</a:t>
            </a: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Complementam obras iniciadas nas etapas anteriores do PAC</a:t>
            </a: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cujos projetos de engenharia foram apoiados pela União</a:t>
            </a:r>
          </a:p>
          <a:p>
            <a:pPr marL="1028700" lvl="1" indent="-5715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Propostas que envolvam iniciativas de tratamento e/ou disposição final ambientalmente adequada de resíduos sólidos, reduzindo o déficit relacionado a estas ações (Financiamento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)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827C32F-7196-20F5-176E-302A6F3C9D13}"/>
              </a:ext>
            </a:extLst>
          </p:cNvPr>
          <p:cNvSpPr txBox="1"/>
          <p:nvPr/>
        </p:nvSpPr>
        <p:spPr>
          <a:xfrm>
            <a:off x="1658263" y="244475"/>
            <a:ext cx="15494427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5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545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6925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C0009C8-FCDB-20D2-5DD1-3CC808CFFB38}"/>
              </a:ext>
            </a:extLst>
          </p:cNvPr>
          <p:cNvSpPr/>
          <p:nvPr/>
        </p:nvSpPr>
        <p:spPr>
          <a:xfrm>
            <a:off x="1750423" y="4674405"/>
            <a:ext cx="16474187" cy="26888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  <a:latin typeface="rawline" panose="00000500000000000000" pitchFamily="2" charset="0"/>
              </a:rPr>
              <a:t>OBRIGADO!</a:t>
            </a:r>
            <a:endParaRPr lang="pt-BR" sz="6600" b="1" dirty="0">
              <a:solidFill>
                <a:schemeClr val="bg1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0DA65A1-F4B3-4AEE-5046-79BA1DA3AB9B}"/>
              </a:ext>
            </a:extLst>
          </p:cNvPr>
          <p:cNvSpPr txBox="1"/>
          <p:nvPr/>
        </p:nvSpPr>
        <p:spPr>
          <a:xfrm>
            <a:off x="1387022" y="2212671"/>
            <a:ext cx="17106251" cy="7331366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Municípios com maiores déficits em abastecimento de água nas áreas urbanas</a:t>
            </a:r>
          </a:p>
          <a:p>
            <a:pPr marL="584200" indent="-5715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Nível de detalhamento da proposta: estudo de concepção, estudo de viabilidade, anteprojeto, projeto básico, projeto executivo</a:t>
            </a:r>
          </a:p>
          <a:p>
            <a:pPr marL="584200" indent="-5715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Existência de licenças ambientais e titularidade de área, quando couber</a:t>
            </a:r>
          </a:p>
          <a:p>
            <a:pPr marL="584200" indent="-5715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Complementariedade com  obras iniciadas nas etapas anteriores do PAC</a:t>
            </a:r>
          </a:p>
          <a:p>
            <a:pPr marL="584200" indent="-5715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Demandas para execução de obras cujos projetos de engenharia foram apoiados pela União</a:t>
            </a:r>
          </a:p>
          <a:p>
            <a:pPr marL="584200" indent="-5715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Propostas que promovam a universalização do abastecimento de água urbano no município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4134EC-3376-F820-4B1E-B135443625CC}"/>
              </a:ext>
            </a:extLst>
          </p:cNvPr>
          <p:cNvSpPr txBox="1"/>
          <p:nvPr/>
        </p:nvSpPr>
        <p:spPr>
          <a:xfrm>
            <a:off x="1387022" y="561716"/>
            <a:ext cx="15785104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Critérios de </a:t>
            </a:r>
            <a:r>
              <a:rPr lang="pt-BR" sz="5400" b="1" spc="-150" dirty="0">
                <a:solidFill>
                  <a:srgbClr val="183EFF"/>
                </a:solidFill>
                <a:latin typeface="rawline" panose="00000500000000000000" pitchFamily="2" charset="0"/>
                <a:cs typeface="Arial MT"/>
              </a:rPr>
              <a:t>seleção</a:t>
            </a:r>
            <a:endParaRPr sz="5400" b="1" spc="-150" dirty="0">
              <a:solidFill>
                <a:srgbClr val="183EFF"/>
              </a:solidFill>
              <a:latin typeface="rawline" panose="000005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8910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azul claro, contém um ícone de uma cisterna. Texto: Água para quem mais precisa">
            <a:extLst>
              <a:ext uri="{FF2B5EF4-FFF2-40B4-BE49-F238E27FC236}">
                <a16:creationId xmlns:a16="http://schemas.microsoft.com/office/drawing/2014/main" id="{2A741D31-6CB1-9D23-3612-71199218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7" y="3675310"/>
            <a:ext cx="20112473" cy="39587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783167-B6AA-3D12-49DD-8BC37FE46B85}"/>
              </a:ext>
            </a:extLst>
          </p:cNvPr>
          <p:cNvSpPr txBox="1"/>
          <p:nvPr/>
        </p:nvSpPr>
        <p:spPr>
          <a:xfrm>
            <a:off x="3646115" y="7781126"/>
            <a:ext cx="1281186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 err="1">
                <a:solidFill>
                  <a:srgbClr val="0C326F"/>
                </a:solidFill>
                <a:latin typeface="rawline"/>
              </a:rPr>
              <a:t>Seleção</a:t>
            </a:r>
            <a:r>
              <a:rPr lang="en-US" sz="5000" b="1" dirty="0">
                <a:solidFill>
                  <a:srgbClr val="0C326F"/>
                </a:solidFill>
                <a:latin typeface="rawline"/>
              </a:rPr>
              <a:t> </a:t>
            </a:r>
            <a:r>
              <a:rPr lang="en-US" sz="5000" b="1" dirty="0" err="1">
                <a:solidFill>
                  <a:srgbClr val="0C326F"/>
                </a:solidFill>
                <a:latin typeface="rawline" panose="00000500000000000000" pitchFamily="2" charset="0"/>
              </a:rPr>
              <a:t>Abastecimento</a:t>
            </a:r>
            <a:r>
              <a:rPr lang="en-US" sz="5000" b="1" dirty="0">
                <a:solidFill>
                  <a:srgbClr val="0C326F"/>
                </a:solidFill>
                <a:latin typeface="rawline"/>
              </a:rPr>
              <a:t> de Água - Rural</a:t>
            </a:r>
          </a:p>
        </p:txBody>
      </p:sp>
    </p:spTree>
    <p:extLst>
      <p:ext uri="{BB962C8B-B14F-4D97-AF65-F5344CB8AC3E}">
        <p14:creationId xmlns:p14="http://schemas.microsoft.com/office/powerpoint/2010/main" val="347742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1647110" y="891632"/>
            <a:ext cx="12420600" cy="1201611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5400" b="1" spc="-150" dirty="0">
                <a:solidFill>
                  <a:srgbClr val="173EFF"/>
                </a:solidFill>
                <a:latin typeface="rawline" panose="00000500000000000000" pitchFamily="2" charset="0"/>
                <a:cs typeface="Arial MT"/>
              </a:rPr>
              <a:t>Objeto da Seleção</a:t>
            </a:r>
            <a:endParaRPr lang="pt-BR" sz="5400" b="1" spc="-150" dirty="0">
              <a:latin typeface="rawline" panose="00000500000000000000" pitchFamily="2" charset="0"/>
              <a:cs typeface="Arial M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47110" y="3271658"/>
            <a:ext cx="16670508" cy="40014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 Promover a ampliação do acesso aos serviços de abastecimento de água em domicílios rurais, por meio da implementação de tecnologias inovadoras, de baixo custo, sustentáveis e de forma participativa</a:t>
            </a:r>
            <a:endParaRPr lang="pt-BR" sz="3600" dirty="0">
              <a:latin typeface="rawline" panose="00000500000000000000" pitchFamily="2" charset="0"/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 </a:t>
            </a:r>
            <a:r>
              <a:rPr lang="pt-BR" sz="3600" dirty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Contribuir para o alcance da meta de universalização estipulada no Marco Legal do Saneamento: atender 99% da população brasileira com acesso a água potável de qualidade até </a:t>
            </a:r>
            <a:r>
              <a:rPr lang="pt-BR" sz="3600" dirty="0" smtClean="0">
                <a:solidFill>
                  <a:srgbClr val="555555"/>
                </a:solidFill>
                <a:latin typeface="rawline" panose="00000500000000000000" pitchFamily="2" charset="0"/>
                <a:ea typeface="+mn-lt"/>
                <a:cs typeface="+mn-lt"/>
              </a:rPr>
              <a:t>2033</a:t>
            </a:r>
            <a:endParaRPr lang="pt-BR" sz="3600" dirty="0">
              <a:latin typeface="rawline" panose="00000500000000000000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48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22E838E77A344AA1631083AD87306F" ma:contentTypeVersion="5" ma:contentTypeDescription="Crie um novo documento." ma:contentTypeScope="" ma:versionID="d8834c1b1b3f171d1b406ade7db3b0a0">
  <xsd:schema xmlns:xsd="http://www.w3.org/2001/XMLSchema" xmlns:xs="http://www.w3.org/2001/XMLSchema" xmlns:p="http://schemas.microsoft.com/office/2006/metadata/properties" xmlns:ns2="0043bf2a-1191-4a99-914d-949c27b4dc68" xmlns:ns3="a54df67d-10de-4c05-8eaf-008e940b9c85" targetNamespace="http://schemas.microsoft.com/office/2006/metadata/properties" ma:root="true" ma:fieldsID="54a42b6f229a5651d3230968ee6f76ef" ns2:_="" ns3:_="">
    <xsd:import namespace="0043bf2a-1191-4a99-914d-949c27b4dc68"/>
    <xsd:import namespace="a54df67d-10de-4c05-8eaf-008e940b9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3bf2a-1191-4a99-914d-949c27b4d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df67d-10de-4c05-8eaf-008e940b9c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ED743C-E922-4D1E-BDFD-89A5E7BB383C}">
  <ds:schemaRefs>
    <ds:schemaRef ds:uri="http://www.w3.org/XML/1998/namespace"/>
    <ds:schemaRef ds:uri="http://purl.org/dc/terms/"/>
    <ds:schemaRef ds:uri="http://schemas.microsoft.com/office/2006/documentManagement/types"/>
    <ds:schemaRef ds:uri="a54df67d-10de-4c05-8eaf-008e940b9c85"/>
    <ds:schemaRef ds:uri="http://schemas.microsoft.com/office/2006/metadata/properties"/>
    <ds:schemaRef ds:uri="http://purl.org/dc/elements/1.1/"/>
    <ds:schemaRef ds:uri="http://purl.org/dc/dcmitype/"/>
    <ds:schemaRef ds:uri="0043bf2a-1191-4a99-914d-949c27b4dc68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A633D9E-5B5C-47C6-8075-384F045241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10208-13B4-4242-9D11-229442248269}">
  <ds:schemaRefs>
    <ds:schemaRef ds:uri="0043bf2a-1191-4a99-914d-949c27b4dc68"/>
    <ds:schemaRef ds:uri="a54df67d-10de-4c05-8eaf-008e940b9c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2693</Words>
  <Application>Microsoft Office PowerPoint</Application>
  <PresentationFormat>Personalizar</PresentationFormat>
  <Paragraphs>231</Paragraphs>
  <Slides>62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62</vt:i4>
      </vt:variant>
    </vt:vector>
  </HeadingPairs>
  <TitlesOfParts>
    <vt:vector size="73" baseType="lpstr">
      <vt:lpstr>Rawline</vt:lpstr>
      <vt:lpstr>Rawline</vt:lpstr>
      <vt:lpstr>Arial MT</vt:lpstr>
      <vt:lpstr>Calibri</vt:lpstr>
      <vt:lpstr>Rawline SemiBold</vt:lpstr>
      <vt:lpstr>Arial</vt:lpstr>
      <vt:lpstr>Impact</vt:lpstr>
      <vt:lpstr>Avenir Next LT Pro</vt:lpstr>
      <vt:lpstr>helvetica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VERSAO 4</dc:title>
  <dc:creator>CASA CIVIL - Sala de Reuniao 96</dc:creator>
  <cp:lastModifiedBy>Magno Goncalves da Costa</cp:lastModifiedBy>
  <cp:revision>30</cp:revision>
  <cp:lastPrinted>2023-09-22T12:24:38Z</cp:lastPrinted>
  <dcterms:created xsi:type="dcterms:W3CDTF">2023-09-13T14:40:48Z</dcterms:created>
  <dcterms:modified xsi:type="dcterms:W3CDTF">2023-10-06T20:48:30Z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2023-09-13T00:00:00Z</vt:filetime>
  </property>
  <property fmtid="{D5CDD505-2E9C-101B-9397-08002B2CF9AE}" pid="5" name="ContentTypeId">
    <vt:lpwstr>0x0101005422E838E77A344AA1631083AD87306F</vt:lpwstr>
  </property>
</Properties>
</file>