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F208E3-3711-406B-B3DD-399118B3650F}" v="20" dt="2024-06-26T15:34:48.5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Carlos da Silva Machado" userId="f1ab9b60-6dcb-4a57-ae6b-be854309093a" providerId="ADAL" clId="{ECE2A5F4-5418-4028-B3B0-4CD06C3F9511}"/>
    <pc:docChg chg="undo custSel modSld">
      <pc:chgData name="Luis Carlos da Silva Machado" userId="f1ab9b60-6dcb-4a57-ae6b-be854309093a" providerId="ADAL" clId="{ECE2A5F4-5418-4028-B3B0-4CD06C3F9511}" dt="2024-06-25T16:29:56.599" v="123" actId="14100"/>
      <pc:docMkLst>
        <pc:docMk/>
      </pc:docMkLst>
      <pc:sldChg chg="addSp delSp modSp mod">
        <pc:chgData name="Luis Carlos da Silva Machado" userId="f1ab9b60-6dcb-4a57-ae6b-be854309093a" providerId="ADAL" clId="{ECE2A5F4-5418-4028-B3B0-4CD06C3F9511}" dt="2024-06-25T16:29:56.599" v="123" actId="14100"/>
        <pc:sldMkLst>
          <pc:docMk/>
          <pc:sldMk cId="4107264871" sldId="256"/>
        </pc:sldMkLst>
        <pc:spChg chg="mod">
          <ac:chgData name="Luis Carlos da Silva Machado" userId="f1ab9b60-6dcb-4a57-ae6b-be854309093a" providerId="ADAL" clId="{ECE2A5F4-5418-4028-B3B0-4CD06C3F9511}" dt="2024-06-25T13:51:12.725" v="11" actId="1076"/>
          <ac:spMkLst>
            <pc:docMk/>
            <pc:sldMk cId="4107264871" sldId="256"/>
            <ac:spMk id="10" creationId="{12C79815-A97F-E774-36A6-F6CACED2A0B1}"/>
          </ac:spMkLst>
        </pc:spChg>
        <pc:spChg chg="mod">
          <ac:chgData name="Luis Carlos da Silva Machado" userId="f1ab9b60-6dcb-4a57-ae6b-be854309093a" providerId="ADAL" clId="{ECE2A5F4-5418-4028-B3B0-4CD06C3F9511}" dt="2024-06-25T13:51:10.629" v="10" actId="1076"/>
          <ac:spMkLst>
            <pc:docMk/>
            <pc:sldMk cId="4107264871" sldId="256"/>
            <ac:spMk id="11" creationId="{E246204E-6F2B-F777-17CB-779176BD189C}"/>
          </ac:spMkLst>
        </pc:spChg>
        <pc:spChg chg="del">
          <ac:chgData name="Luis Carlos da Silva Machado" userId="f1ab9b60-6dcb-4a57-ae6b-be854309093a" providerId="ADAL" clId="{ECE2A5F4-5418-4028-B3B0-4CD06C3F9511}" dt="2024-06-25T13:50:58.703" v="1" actId="478"/>
          <ac:spMkLst>
            <pc:docMk/>
            <pc:sldMk cId="4107264871" sldId="256"/>
            <ac:spMk id="12" creationId="{92F46DCD-146E-7A86-991B-06463CAF8779}"/>
          </ac:spMkLst>
        </pc:spChg>
        <pc:spChg chg="del mod">
          <ac:chgData name="Luis Carlos da Silva Machado" userId="f1ab9b60-6dcb-4a57-ae6b-be854309093a" providerId="ADAL" clId="{ECE2A5F4-5418-4028-B3B0-4CD06C3F9511}" dt="2024-06-25T13:51:00.803" v="4"/>
          <ac:spMkLst>
            <pc:docMk/>
            <pc:sldMk cId="4107264871" sldId="256"/>
            <ac:spMk id="13" creationId="{4D5BD21A-8FA1-8C30-C06D-808120B89FFE}"/>
          </ac:spMkLst>
        </pc:spChg>
        <pc:spChg chg="del">
          <ac:chgData name="Luis Carlos da Silva Machado" userId="f1ab9b60-6dcb-4a57-ae6b-be854309093a" providerId="ADAL" clId="{ECE2A5F4-5418-4028-B3B0-4CD06C3F9511}" dt="2024-06-25T13:51:02.975" v="5" actId="478"/>
          <ac:spMkLst>
            <pc:docMk/>
            <pc:sldMk cId="4107264871" sldId="256"/>
            <ac:spMk id="14" creationId="{64BE6FB2-4B8E-FADC-C513-389FA5CECE3A}"/>
          </ac:spMkLst>
        </pc:spChg>
        <pc:spChg chg="del">
          <ac:chgData name="Luis Carlos da Silva Machado" userId="f1ab9b60-6dcb-4a57-ae6b-be854309093a" providerId="ADAL" clId="{ECE2A5F4-5418-4028-B3B0-4CD06C3F9511}" dt="2024-06-25T13:51:05.632" v="6" actId="478"/>
          <ac:spMkLst>
            <pc:docMk/>
            <pc:sldMk cId="4107264871" sldId="256"/>
            <ac:spMk id="15" creationId="{CEFE11C7-3CD7-87EA-D926-64AA0F28F1B9}"/>
          </ac:spMkLst>
        </pc:spChg>
        <pc:spChg chg="del">
          <ac:chgData name="Luis Carlos da Silva Machado" userId="f1ab9b60-6dcb-4a57-ae6b-be854309093a" providerId="ADAL" clId="{ECE2A5F4-5418-4028-B3B0-4CD06C3F9511}" dt="2024-06-25T13:51:06.375" v="7" actId="478"/>
          <ac:spMkLst>
            <pc:docMk/>
            <pc:sldMk cId="4107264871" sldId="256"/>
            <ac:spMk id="16" creationId="{BBAC7AF2-50DC-F91A-177E-815D3274C41C}"/>
          </ac:spMkLst>
        </pc:spChg>
        <pc:spChg chg="del">
          <ac:chgData name="Luis Carlos da Silva Machado" userId="f1ab9b60-6dcb-4a57-ae6b-be854309093a" providerId="ADAL" clId="{ECE2A5F4-5418-4028-B3B0-4CD06C3F9511}" dt="2024-06-25T13:51:07.126" v="8" actId="478"/>
          <ac:spMkLst>
            <pc:docMk/>
            <pc:sldMk cId="4107264871" sldId="256"/>
            <ac:spMk id="17" creationId="{EEAA8263-DB4B-E5C2-1924-27F8E2C906D3}"/>
          </ac:spMkLst>
        </pc:spChg>
        <pc:spChg chg="del">
          <ac:chgData name="Luis Carlos da Silva Machado" userId="f1ab9b60-6dcb-4a57-ae6b-be854309093a" providerId="ADAL" clId="{ECE2A5F4-5418-4028-B3B0-4CD06C3F9511}" dt="2024-06-25T13:51:07.975" v="9" actId="478"/>
          <ac:spMkLst>
            <pc:docMk/>
            <pc:sldMk cId="4107264871" sldId="256"/>
            <ac:spMk id="22" creationId="{14AC8AB4-8CD6-88B1-472B-757614E855C8}"/>
          </ac:spMkLst>
        </pc:spChg>
        <pc:spChg chg="mod">
          <ac:chgData name="Luis Carlos da Silva Machado" userId="f1ab9b60-6dcb-4a57-ae6b-be854309093a" providerId="ADAL" clId="{ECE2A5F4-5418-4028-B3B0-4CD06C3F9511}" dt="2024-06-25T13:52:45.377" v="118" actId="113"/>
          <ac:spMkLst>
            <pc:docMk/>
            <pc:sldMk cId="4107264871" sldId="256"/>
            <ac:spMk id="31" creationId="{163AC0DF-3904-DEC9-1FB5-C0600B81F20A}"/>
          </ac:spMkLst>
        </pc:spChg>
        <pc:picChg chg="add mod">
          <ac:chgData name="Luis Carlos da Silva Machado" userId="f1ab9b60-6dcb-4a57-ae6b-be854309093a" providerId="ADAL" clId="{ECE2A5F4-5418-4028-B3B0-4CD06C3F9511}" dt="2024-06-25T16:29:56.599" v="123" actId="14100"/>
          <ac:picMkLst>
            <pc:docMk/>
            <pc:sldMk cId="4107264871" sldId="256"/>
            <ac:picMk id="5" creationId="{0F0C5C7A-AF67-ED36-2599-65DFD7C93B76}"/>
          </ac:picMkLst>
        </pc:picChg>
        <pc:picChg chg="del">
          <ac:chgData name="Luis Carlos da Silva Machado" userId="f1ab9b60-6dcb-4a57-ae6b-be854309093a" providerId="ADAL" clId="{ECE2A5F4-5418-4028-B3B0-4CD06C3F9511}" dt="2024-06-25T13:50:57.559" v="0" actId="478"/>
          <ac:picMkLst>
            <pc:docMk/>
            <pc:sldMk cId="4107264871" sldId="256"/>
            <ac:picMk id="5" creationId="{3C0CAFE6-E12F-9F79-3E04-52B147FF524A}"/>
          </ac:picMkLst>
        </pc:picChg>
      </pc:sldChg>
      <pc:sldChg chg="addSp delSp modSp mod">
        <pc:chgData name="Luis Carlos da Silva Machado" userId="f1ab9b60-6dcb-4a57-ae6b-be854309093a" providerId="ADAL" clId="{ECE2A5F4-5418-4028-B3B0-4CD06C3F9511}" dt="2024-06-25T13:52:49.569" v="119"/>
        <pc:sldMkLst>
          <pc:docMk/>
          <pc:sldMk cId="1361140832" sldId="257"/>
        </pc:sldMkLst>
        <pc:spChg chg="del">
          <ac:chgData name="Luis Carlos da Silva Machado" userId="f1ab9b60-6dcb-4a57-ae6b-be854309093a" providerId="ADAL" clId="{ECE2A5F4-5418-4028-B3B0-4CD06C3F9511}" dt="2024-06-25T13:51:15.655" v="13" actId="478"/>
          <ac:spMkLst>
            <pc:docMk/>
            <pc:sldMk cId="1361140832" sldId="257"/>
            <ac:spMk id="7" creationId="{C388CD01-1232-E013-3129-8BE7E31B238B}"/>
          </ac:spMkLst>
        </pc:spChg>
        <pc:spChg chg="del">
          <ac:chgData name="Luis Carlos da Silva Machado" userId="f1ab9b60-6dcb-4a57-ae6b-be854309093a" providerId="ADAL" clId="{ECE2A5F4-5418-4028-B3B0-4CD06C3F9511}" dt="2024-06-25T13:51:17.469" v="14" actId="478"/>
          <ac:spMkLst>
            <pc:docMk/>
            <pc:sldMk cId="1361140832" sldId="257"/>
            <ac:spMk id="8" creationId="{EB903ABE-F8A5-93D3-B9BA-81D08B7F739F}"/>
          </ac:spMkLst>
        </pc:spChg>
        <pc:spChg chg="del">
          <ac:chgData name="Luis Carlos da Silva Machado" userId="f1ab9b60-6dcb-4a57-ae6b-be854309093a" providerId="ADAL" clId="{ECE2A5F4-5418-4028-B3B0-4CD06C3F9511}" dt="2024-06-25T13:51:21.590" v="15" actId="478"/>
          <ac:spMkLst>
            <pc:docMk/>
            <pc:sldMk cId="1361140832" sldId="257"/>
            <ac:spMk id="10" creationId="{639C2EF8-CBF3-C18E-A1FC-D470DEC6483B}"/>
          </ac:spMkLst>
        </pc:spChg>
        <pc:spChg chg="del">
          <ac:chgData name="Luis Carlos da Silva Machado" userId="f1ab9b60-6dcb-4a57-ae6b-be854309093a" providerId="ADAL" clId="{ECE2A5F4-5418-4028-B3B0-4CD06C3F9511}" dt="2024-06-25T13:51:22.126" v="16" actId="478"/>
          <ac:spMkLst>
            <pc:docMk/>
            <pc:sldMk cId="1361140832" sldId="257"/>
            <ac:spMk id="11" creationId="{536772F8-B8E9-3D96-532F-9E81A6A78F38}"/>
          </ac:spMkLst>
        </pc:spChg>
        <pc:spChg chg="add del mod">
          <ac:chgData name="Luis Carlos da Silva Machado" userId="f1ab9b60-6dcb-4a57-ae6b-be854309093a" providerId="ADAL" clId="{ECE2A5F4-5418-4028-B3B0-4CD06C3F9511}" dt="2024-06-25T13:51:39.104" v="22" actId="478"/>
          <ac:spMkLst>
            <pc:docMk/>
            <pc:sldMk cId="1361140832" sldId="257"/>
            <ac:spMk id="21" creationId="{44F16870-B039-8AB8-F52F-D8FE08C5E58A}"/>
          </ac:spMkLst>
        </pc:spChg>
        <pc:spChg chg="mod">
          <ac:chgData name="Luis Carlos da Silva Machado" userId="f1ab9b60-6dcb-4a57-ae6b-be854309093a" providerId="ADAL" clId="{ECE2A5F4-5418-4028-B3B0-4CD06C3F9511}" dt="2024-06-25T13:51:41.524" v="23" actId="6549"/>
          <ac:spMkLst>
            <pc:docMk/>
            <pc:sldMk cId="1361140832" sldId="257"/>
            <ac:spMk id="22" creationId="{096CC119-71F2-F6B7-AC18-A8A625FD047D}"/>
          </ac:spMkLst>
        </pc:spChg>
        <pc:spChg chg="mod">
          <ac:chgData name="Luis Carlos da Silva Machado" userId="f1ab9b60-6dcb-4a57-ae6b-be854309093a" providerId="ADAL" clId="{ECE2A5F4-5418-4028-B3B0-4CD06C3F9511}" dt="2024-06-25T13:51:45.886" v="25" actId="1076"/>
          <ac:spMkLst>
            <pc:docMk/>
            <pc:sldMk cId="1361140832" sldId="257"/>
            <ac:spMk id="26" creationId="{C1FD8B14-0103-6A73-D6CE-3083CCBD24BD}"/>
          </ac:spMkLst>
        </pc:spChg>
        <pc:spChg chg="mod">
          <ac:chgData name="Luis Carlos da Silva Machado" userId="f1ab9b60-6dcb-4a57-ae6b-be854309093a" providerId="ADAL" clId="{ECE2A5F4-5418-4028-B3B0-4CD06C3F9511}" dt="2024-06-25T13:52:49.569" v="119"/>
          <ac:spMkLst>
            <pc:docMk/>
            <pc:sldMk cId="1361140832" sldId="257"/>
            <ac:spMk id="31" creationId="{EB545BFF-2569-4C61-E4AF-2D0589E12E3C}"/>
          </ac:spMkLst>
        </pc:spChg>
        <pc:picChg chg="del">
          <ac:chgData name="Luis Carlos da Silva Machado" userId="f1ab9b60-6dcb-4a57-ae6b-be854309093a" providerId="ADAL" clId="{ECE2A5F4-5418-4028-B3B0-4CD06C3F9511}" dt="2024-06-25T13:51:14.695" v="12" actId="478"/>
          <ac:picMkLst>
            <pc:docMk/>
            <pc:sldMk cId="1361140832" sldId="257"/>
            <ac:picMk id="4" creationId="{F64E14D1-9FFC-164C-4C2E-D1BCE04DB37B}"/>
          </ac:picMkLst>
        </pc:picChg>
      </pc:sldChg>
      <pc:sldChg chg="delSp modSp mod">
        <pc:chgData name="Luis Carlos da Silva Machado" userId="f1ab9b60-6dcb-4a57-ae6b-be854309093a" providerId="ADAL" clId="{ECE2A5F4-5418-4028-B3B0-4CD06C3F9511}" dt="2024-06-25T13:52:57.814" v="121" actId="14100"/>
        <pc:sldMkLst>
          <pc:docMk/>
          <pc:sldMk cId="1744148036" sldId="258"/>
        </pc:sldMkLst>
        <pc:spChg chg="mod">
          <ac:chgData name="Luis Carlos da Silva Machado" userId="f1ab9b60-6dcb-4a57-ae6b-be854309093a" providerId="ADAL" clId="{ECE2A5F4-5418-4028-B3B0-4CD06C3F9511}" dt="2024-06-25T13:52:57.814" v="121" actId="14100"/>
          <ac:spMkLst>
            <pc:docMk/>
            <pc:sldMk cId="1744148036" sldId="258"/>
            <ac:spMk id="6" creationId="{636FF1DA-57F5-F498-D242-B3008469C532}"/>
          </ac:spMkLst>
        </pc:spChg>
        <pc:spChg chg="mod">
          <ac:chgData name="Luis Carlos da Silva Machado" userId="f1ab9b60-6dcb-4a57-ae6b-be854309093a" providerId="ADAL" clId="{ECE2A5F4-5418-4028-B3B0-4CD06C3F9511}" dt="2024-06-25T13:52:53.480" v="120"/>
          <ac:spMkLst>
            <pc:docMk/>
            <pc:sldMk cId="1744148036" sldId="258"/>
            <ac:spMk id="9" creationId="{0F0AE707-F789-CC07-4F8A-20B5ABB42190}"/>
          </ac:spMkLst>
        </pc:spChg>
        <pc:spChg chg="del">
          <ac:chgData name="Luis Carlos da Silva Machado" userId="f1ab9b60-6dcb-4a57-ae6b-be854309093a" providerId="ADAL" clId="{ECE2A5F4-5418-4028-B3B0-4CD06C3F9511}" dt="2024-06-25T13:51:58.126" v="32" actId="478"/>
          <ac:spMkLst>
            <pc:docMk/>
            <pc:sldMk cId="1744148036" sldId="258"/>
            <ac:spMk id="13" creationId="{74965F1C-74FD-3091-BE2A-B18028EAEDA5}"/>
          </ac:spMkLst>
        </pc:spChg>
        <pc:spChg chg="del">
          <ac:chgData name="Luis Carlos da Silva Machado" userId="f1ab9b60-6dcb-4a57-ae6b-be854309093a" providerId="ADAL" clId="{ECE2A5F4-5418-4028-B3B0-4CD06C3F9511}" dt="2024-06-25T13:52:01.480" v="34" actId="478"/>
          <ac:spMkLst>
            <pc:docMk/>
            <pc:sldMk cId="1744148036" sldId="258"/>
            <ac:spMk id="14" creationId="{242F8C48-5CC7-B3CD-56EF-A5104F6AFB77}"/>
          </ac:spMkLst>
        </pc:spChg>
        <pc:spChg chg="del">
          <ac:chgData name="Luis Carlos da Silva Machado" userId="f1ab9b60-6dcb-4a57-ae6b-be854309093a" providerId="ADAL" clId="{ECE2A5F4-5418-4028-B3B0-4CD06C3F9511}" dt="2024-06-25T13:51:54.606" v="29" actId="478"/>
          <ac:spMkLst>
            <pc:docMk/>
            <pc:sldMk cId="1744148036" sldId="258"/>
            <ac:spMk id="16" creationId="{D3312F8A-AB4F-5136-7835-A79A644A1960}"/>
          </ac:spMkLst>
        </pc:spChg>
        <pc:spChg chg="del">
          <ac:chgData name="Luis Carlos da Silva Machado" userId="f1ab9b60-6dcb-4a57-ae6b-be854309093a" providerId="ADAL" clId="{ECE2A5F4-5418-4028-B3B0-4CD06C3F9511}" dt="2024-06-25T13:51:51.239" v="27" actId="478"/>
          <ac:spMkLst>
            <pc:docMk/>
            <pc:sldMk cId="1744148036" sldId="258"/>
            <ac:spMk id="22" creationId="{04327C83-C2D5-3A93-E7D8-BC8EA0558501}"/>
          </ac:spMkLst>
        </pc:spChg>
        <pc:spChg chg="del">
          <ac:chgData name="Luis Carlos da Silva Machado" userId="f1ab9b60-6dcb-4a57-ae6b-be854309093a" providerId="ADAL" clId="{ECE2A5F4-5418-4028-B3B0-4CD06C3F9511}" dt="2024-06-25T13:52:03.390" v="36" actId="478"/>
          <ac:spMkLst>
            <pc:docMk/>
            <pc:sldMk cId="1744148036" sldId="258"/>
            <ac:spMk id="24" creationId="{3DB42652-8188-C89A-4CDE-4BDB32ECE2DE}"/>
          </ac:spMkLst>
        </pc:spChg>
        <pc:spChg chg="del">
          <ac:chgData name="Luis Carlos da Silva Machado" userId="f1ab9b60-6dcb-4a57-ae6b-be854309093a" providerId="ADAL" clId="{ECE2A5F4-5418-4028-B3B0-4CD06C3F9511}" dt="2024-06-25T13:52:05.479" v="37" actId="478"/>
          <ac:spMkLst>
            <pc:docMk/>
            <pc:sldMk cId="1744148036" sldId="258"/>
            <ac:spMk id="25" creationId="{D6AA496C-0463-AD74-74C8-D16091AB90AC}"/>
          </ac:spMkLst>
        </pc:spChg>
        <pc:spChg chg="del">
          <ac:chgData name="Luis Carlos da Silva Machado" userId="f1ab9b60-6dcb-4a57-ae6b-be854309093a" providerId="ADAL" clId="{ECE2A5F4-5418-4028-B3B0-4CD06C3F9511}" dt="2024-06-25T13:51:58.920" v="33" actId="478"/>
          <ac:spMkLst>
            <pc:docMk/>
            <pc:sldMk cId="1744148036" sldId="258"/>
            <ac:spMk id="26" creationId="{FAE7118D-1193-7E7C-732E-83B61541947A}"/>
          </ac:spMkLst>
        </pc:spChg>
        <pc:spChg chg="del">
          <ac:chgData name="Luis Carlos da Silva Machado" userId="f1ab9b60-6dcb-4a57-ae6b-be854309093a" providerId="ADAL" clId="{ECE2A5F4-5418-4028-B3B0-4CD06C3F9511}" dt="2024-06-25T13:52:02.680" v="35" actId="478"/>
          <ac:spMkLst>
            <pc:docMk/>
            <pc:sldMk cId="1744148036" sldId="258"/>
            <ac:spMk id="27" creationId="{344D5F1A-D890-DB00-34C4-4C2F5012F31F}"/>
          </ac:spMkLst>
        </pc:spChg>
        <pc:spChg chg="mod">
          <ac:chgData name="Luis Carlos da Silva Machado" userId="f1ab9b60-6dcb-4a57-ae6b-be854309093a" providerId="ADAL" clId="{ECE2A5F4-5418-4028-B3B0-4CD06C3F9511}" dt="2024-06-25T13:52:09.150" v="40" actId="1076"/>
          <ac:spMkLst>
            <pc:docMk/>
            <pc:sldMk cId="1744148036" sldId="258"/>
            <ac:spMk id="30" creationId="{5DE5BF15-DAF6-D481-1223-24E1EC4B65E5}"/>
          </ac:spMkLst>
        </pc:spChg>
        <pc:spChg chg="mod">
          <ac:chgData name="Luis Carlos da Silva Machado" userId="f1ab9b60-6dcb-4a57-ae6b-be854309093a" providerId="ADAL" clId="{ECE2A5F4-5418-4028-B3B0-4CD06C3F9511}" dt="2024-06-25T13:52:11.254" v="41" actId="1076"/>
          <ac:spMkLst>
            <pc:docMk/>
            <pc:sldMk cId="1744148036" sldId="258"/>
            <ac:spMk id="31" creationId="{A5A48E7C-85B9-F02A-CFDE-6CB90E4152F6}"/>
          </ac:spMkLst>
        </pc:spChg>
        <pc:spChg chg="del">
          <ac:chgData name="Luis Carlos da Silva Machado" userId="f1ab9b60-6dcb-4a57-ae6b-be854309093a" providerId="ADAL" clId="{ECE2A5F4-5418-4028-B3B0-4CD06C3F9511}" dt="2024-06-25T13:52:06.456" v="38" actId="478"/>
          <ac:spMkLst>
            <pc:docMk/>
            <pc:sldMk cId="1744148036" sldId="258"/>
            <ac:spMk id="32" creationId="{5BF07E88-7ABB-3906-AC86-37059433B4B3}"/>
          </ac:spMkLst>
        </pc:spChg>
        <pc:spChg chg="del">
          <ac:chgData name="Luis Carlos da Silva Machado" userId="f1ab9b60-6dcb-4a57-ae6b-be854309093a" providerId="ADAL" clId="{ECE2A5F4-5418-4028-B3B0-4CD06C3F9511}" dt="2024-06-25T13:52:07.847" v="39" actId="478"/>
          <ac:spMkLst>
            <pc:docMk/>
            <pc:sldMk cId="1744148036" sldId="258"/>
            <ac:spMk id="33" creationId="{1B2C0F10-61EB-E816-16E8-C26496C94B2E}"/>
          </ac:spMkLst>
        </pc:spChg>
        <pc:spChg chg="del">
          <ac:chgData name="Luis Carlos da Silva Machado" userId="f1ab9b60-6dcb-4a57-ae6b-be854309093a" providerId="ADAL" clId="{ECE2A5F4-5418-4028-B3B0-4CD06C3F9511}" dt="2024-06-25T13:51:53.880" v="28" actId="478"/>
          <ac:spMkLst>
            <pc:docMk/>
            <pc:sldMk cId="1744148036" sldId="258"/>
            <ac:spMk id="39" creationId="{EAD4B54E-64BC-0409-9212-C6E4A0600D3D}"/>
          </ac:spMkLst>
        </pc:spChg>
        <pc:spChg chg="del">
          <ac:chgData name="Luis Carlos da Silva Machado" userId="f1ab9b60-6dcb-4a57-ae6b-be854309093a" providerId="ADAL" clId="{ECE2A5F4-5418-4028-B3B0-4CD06C3F9511}" dt="2024-06-25T13:51:55.535" v="30" actId="478"/>
          <ac:spMkLst>
            <pc:docMk/>
            <pc:sldMk cId="1744148036" sldId="258"/>
            <ac:spMk id="40" creationId="{940CE609-8828-F233-FDD4-44F881CF7A20}"/>
          </ac:spMkLst>
        </pc:spChg>
        <pc:spChg chg="del">
          <ac:chgData name="Luis Carlos da Silva Machado" userId="f1ab9b60-6dcb-4a57-ae6b-be854309093a" providerId="ADAL" clId="{ECE2A5F4-5418-4028-B3B0-4CD06C3F9511}" dt="2024-06-25T13:51:57.191" v="31" actId="478"/>
          <ac:spMkLst>
            <pc:docMk/>
            <pc:sldMk cId="1744148036" sldId="258"/>
            <ac:spMk id="41" creationId="{AFBBDE0B-E64E-4932-F419-A2C725B9C249}"/>
          </ac:spMkLst>
        </pc:spChg>
        <pc:picChg chg="del">
          <ac:chgData name="Luis Carlos da Silva Machado" userId="f1ab9b60-6dcb-4a57-ae6b-be854309093a" providerId="ADAL" clId="{ECE2A5F4-5418-4028-B3B0-4CD06C3F9511}" dt="2024-06-25T13:51:49.191" v="26" actId="478"/>
          <ac:picMkLst>
            <pc:docMk/>
            <pc:sldMk cId="1744148036" sldId="258"/>
            <ac:picMk id="29" creationId="{45165447-0AB5-171F-D1C8-26050FA7B98C}"/>
          </ac:picMkLst>
        </pc:picChg>
      </pc:sldChg>
    </pc:docChg>
  </pc:docChgLst>
  <pc:docChgLst>
    <pc:chgData name="Carla Cristiane Gomes Cardoso" userId="37938558-b50c-45a0-87fd-591d8eb638cf" providerId="ADAL" clId="{43F208E3-3711-406B-B3DD-399118B3650F}"/>
    <pc:docChg chg="undo custSel addSld delSld modSld sldOrd">
      <pc:chgData name="Carla Cristiane Gomes Cardoso" userId="37938558-b50c-45a0-87fd-591d8eb638cf" providerId="ADAL" clId="{43F208E3-3711-406B-B3DD-399118B3650F}" dt="2024-06-26T15:45:58.866" v="1511" actId="14100"/>
      <pc:docMkLst>
        <pc:docMk/>
      </pc:docMkLst>
      <pc:sldChg chg="addSp delSp modSp mod">
        <pc:chgData name="Carla Cristiane Gomes Cardoso" userId="37938558-b50c-45a0-87fd-591d8eb638cf" providerId="ADAL" clId="{43F208E3-3711-406B-B3DD-399118B3650F}" dt="2024-06-26T15:30:35.709" v="1225" actId="20577"/>
        <pc:sldMkLst>
          <pc:docMk/>
          <pc:sldMk cId="4107264871" sldId="256"/>
        </pc:sldMkLst>
        <pc:spChg chg="add mod ord">
          <ac:chgData name="Carla Cristiane Gomes Cardoso" userId="37938558-b50c-45a0-87fd-591d8eb638cf" providerId="ADAL" clId="{43F208E3-3711-406B-B3DD-399118B3650F}" dt="2024-06-26T15:26:23.601" v="1179" actId="1076"/>
          <ac:spMkLst>
            <pc:docMk/>
            <pc:sldMk cId="4107264871" sldId="256"/>
            <ac:spMk id="3" creationId="{92F46DCD-146E-7A86-991B-06463CAF8779}"/>
          </ac:spMkLst>
        </pc:spChg>
        <pc:spChg chg="mod">
          <ac:chgData name="Carla Cristiane Gomes Cardoso" userId="37938558-b50c-45a0-87fd-591d8eb638cf" providerId="ADAL" clId="{43F208E3-3711-406B-B3DD-399118B3650F}" dt="2024-06-26T13:20:51.402" v="139" actId="1076"/>
          <ac:spMkLst>
            <pc:docMk/>
            <pc:sldMk cId="4107264871" sldId="256"/>
            <ac:spMk id="7" creationId="{2743A8BF-99F6-F8C8-1587-3E722831EA38}"/>
          </ac:spMkLst>
        </pc:spChg>
        <pc:spChg chg="add del mod">
          <ac:chgData name="Carla Cristiane Gomes Cardoso" userId="37938558-b50c-45a0-87fd-591d8eb638cf" providerId="ADAL" clId="{43F208E3-3711-406B-B3DD-399118B3650F}" dt="2024-06-25T17:37:06.804" v="22" actId="478"/>
          <ac:spMkLst>
            <pc:docMk/>
            <pc:sldMk cId="4107264871" sldId="256"/>
            <ac:spMk id="8" creationId="{BBAC7AF2-50DC-F91A-177E-815D3274C41C}"/>
          </ac:spMkLst>
        </pc:spChg>
        <pc:spChg chg="add mod ord">
          <ac:chgData name="Carla Cristiane Gomes Cardoso" userId="37938558-b50c-45a0-87fd-591d8eb638cf" providerId="ADAL" clId="{43F208E3-3711-406B-B3DD-399118B3650F}" dt="2024-06-26T15:26:29.193" v="1180" actId="1076"/>
          <ac:spMkLst>
            <pc:docMk/>
            <pc:sldMk cId="4107264871" sldId="256"/>
            <ac:spMk id="9" creationId="{4D5BD21A-8FA1-8C30-C06D-808120B89FFE}"/>
          </ac:spMkLst>
        </pc:spChg>
        <pc:spChg chg="del mod">
          <ac:chgData name="Carla Cristiane Gomes Cardoso" userId="37938558-b50c-45a0-87fd-591d8eb638cf" providerId="ADAL" clId="{43F208E3-3711-406B-B3DD-399118B3650F}" dt="2024-06-26T15:27:07.499" v="1184" actId="478"/>
          <ac:spMkLst>
            <pc:docMk/>
            <pc:sldMk cId="4107264871" sldId="256"/>
            <ac:spMk id="10" creationId="{12C79815-A97F-E774-36A6-F6CACED2A0B1}"/>
          </ac:spMkLst>
        </pc:spChg>
        <pc:spChg chg="mod">
          <ac:chgData name="Carla Cristiane Gomes Cardoso" userId="37938558-b50c-45a0-87fd-591d8eb638cf" providerId="ADAL" clId="{43F208E3-3711-406B-B3DD-399118B3650F}" dt="2024-06-26T13:31:48.668" v="576" actId="6549"/>
          <ac:spMkLst>
            <pc:docMk/>
            <pc:sldMk cId="4107264871" sldId="256"/>
            <ac:spMk id="11" creationId="{E246204E-6F2B-F777-17CB-779176BD189C}"/>
          </ac:spMkLst>
        </pc:spChg>
        <pc:spChg chg="add mod">
          <ac:chgData name="Carla Cristiane Gomes Cardoso" userId="37938558-b50c-45a0-87fd-591d8eb638cf" providerId="ADAL" clId="{43F208E3-3711-406B-B3DD-399118B3650F}" dt="2024-06-26T15:30:35.709" v="1225" actId="20577"/>
          <ac:spMkLst>
            <pc:docMk/>
            <pc:sldMk cId="4107264871" sldId="256"/>
            <ac:spMk id="13" creationId="{14AC8AB4-8CD6-88B1-472B-757614E855C8}"/>
          </ac:spMkLst>
        </pc:spChg>
        <pc:picChg chg="del mod">
          <ac:chgData name="Carla Cristiane Gomes Cardoso" userId="37938558-b50c-45a0-87fd-591d8eb638cf" providerId="ADAL" clId="{43F208E3-3711-406B-B3DD-399118B3650F}" dt="2024-06-26T13:54:06.045" v="891" actId="478"/>
          <ac:picMkLst>
            <pc:docMk/>
            <pc:sldMk cId="4107264871" sldId="256"/>
            <ac:picMk id="5" creationId="{0F0C5C7A-AF67-ED36-2599-65DFD7C93B76}"/>
          </ac:picMkLst>
        </pc:picChg>
        <pc:picChg chg="add mod">
          <ac:chgData name="Carla Cristiane Gomes Cardoso" userId="37938558-b50c-45a0-87fd-591d8eb638cf" providerId="ADAL" clId="{43F208E3-3711-406B-B3DD-399118B3650F}" dt="2024-06-26T15:26:15.060" v="1178" actId="14100"/>
          <ac:picMkLst>
            <pc:docMk/>
            <pc:sldMk cId="4107264871" sldId="256"/>
            <ac:picMk id="12" creationId="{B6EC3307-C601-F6AF-7F7F-4DA3909BF5FB}"/>
          </ac:picMkLst>
        </pc:picChg>
      </pc:sldChg>
      <pc:sldChg chg="addSp delSp modSp mod">
        <pc:chgData name="Carla Cristiane Gomes Cardoso" userId="37938558-b50c-45a0-87fd-591d8eb638cf" providerId="ADAL" clId="{43F208E3-3711-406B-B3DD-399118B3650F}" dt="2024-06-26T15:45:58.866" v="1511" actId="14100"/>
        <pc:sldMkLst>
          <pc:docMk/>
          <pc:sldMk cId="1361140832" sldId="257"/>
        </pc:sldMkLst>
        <pc:spChg chg="add mod ord">
          <ac:chgData name="Carla Cristiane Gomes Cardoso" userId="37938558-b50c-45a0-87fd-591d8eb638cf" providerId="ADAL" clId="{43F208E3-3711-406B-B3DD-399118B3650F}" dt="2024-06-26T15:45:58.866" v="1511" actId="14100"/>
          <ac:spMkLst>
            <pc:docMk/>
            <pc:sldMk cId="1361140832" sldId="257"/>
            <ac:spMk id="7" creationId="{64BE6FB2-4B8E-FADC-C513-389FA5CECE3A}"/>
          </ac:spMkLst>
        </pc:spChg>
        <pc:spChg chg="add mod ord">
          <ac:chgData name="Carla Cristiane Gomes Cardoso" userId="37938558-b50c-45a0-87fd-591d8eb638cf" providerId="ADAL" clId="{43F208E3-3711-406B-B3DD-399118B3650F}" dt="2024-06-26T15:32:00.022" v="1233" actId="1076"/>
          <ac:spMkLst>
            <pc:docMk/>
            <pc:sldMk cId="1361140832" sldId="257"/>
            <ac:spMk id="8" creationId="{4D5BD21A-8FA1-8C30-C06D-808120B89FFE}"/>
          </ac:spMkLst>
        </pc:spChg>
        <pc:spChg chg="add del mod">
          <ac:chgData name="Carla Cristiane Gomes Cardoso" userId="37938558-b50c-45a0-87fd-591d8eb638cf" providerId="ADAL" clId="{43F208E3-3711-406B-B3DD-399118B3650F}" dt="2024-06-26T13:29:07.801" v="452" actId="22"/>
          <ac:spMkLst>
            <pc:docMk/>
            <pc:sldMk cId="1361140832" sldId="257"/>
            <ac:spMk id="10" creationId="{57DE222C-5A4E-937D-00B4-9D5FF400F1FF}"/>
          </ac:spMkLst>
        </pc:spChg>
        <pc:spChg chg="add mod">
          <ac:chgData name="Carla Cristiane Gomes Cardoso" userId="37938558-b50c-45a0-87fd-591d8eb638cf" providerId="ADAL" clId="{43F208E3-3711-406B-B3DD-399118B3650F}" dt="2024-06-26T15:33:06.727" v="1241" actId="14100"/>
          <ac:spMkLst>
            <pc:docMk/>
            <pc:sldMk cId="1361140832" sldId="257"/>
            <ac:spMk id="11" creationId="{ECBA9D94-7E4B-91F4-09AE-E1893098A261}"/>
          </ac:spMkLst>
        </pc:spChg>
        <pc:spChg chg="add mod ord">
          <ac:chgData name="Carla Cristiane Gomes Cardoso" userId="37938558-b50c-45a0-87fd-591d8eb638cf" providerId="ADAL" clId="{43F208E3-3711-406B-B3DD-399118B3650F}" dt="2024-06-26T15:32:09.230" v="1235" actId="14100"/>
          <ac:spMkLst>
            <pc:docMk/>
            <pc:sldMk cId="1361140832" sldId="257"/>
            <ac:spMk id="12" creationId="{2E4E70F1-4158-DB9B-987E-76C9840DC40B}"/>
          </ac:spMkLst>
        </pc:spChg>
        <pc:spChg chg="add del">
          <ac:chgData name="Carla Cristiane Gomes Cardoso" userId="37938558-b50c-45a0-87fd-591d8eb638cf" providerId="ADAL" clId="{43F208E3-3711-406B-B3DD-399118B3650F}" dt="2024-06-26T13:32:48.368" v="582" actId="22"/>
          <ac:spMkLst>
            <pc:docMk/>
            <pc:sldMk cId="1361140832" sldId="257"/>
            <ac:spMk id="14" creationId="{58F15F34-AE94-2B5D-27A5-01C724EE3BF1}"/>
          </ac:spMkLst>
        </pc:spChg>
        <pc:spChg chg="add mod ord">
          <ac:chgData name="Carla Cristiane Gomes Cardoso" userId="37938558-b50c-45a0-87fd-591d8eb638cf" providerId="ADAL" clId="{43F208E3-3711-406B-B3DD-399118B3650F}" dt="2024-06-26T15:32:28.078" v="1237" actId="1076"/>
          <ac:spMkLst>
            <pc:docMk/>
            <pc:sldMk cId="1361140832" sldId="257"/>
            <ac:spMk id="15" creationId="{15BACBDB-3D5B-4CF3-3C8D-A57C06AC9FE2}"/>
          </ac:spMkLst>
        </pc:spChg>
        <pc:spChg chg="del mod">
          <ac:chgData name="Carla Cristiane Gomes Cardoso" userId="37938558-b50c-45a0-87fd-591d8eb638cf" providerId="ADAL" clId="{43F208E3-3711-406B-B3DD-399118B3650F}" dt="2024-06-26T13:28:36.199" v="439" actId="478"/>
          <ac:spMkLst>
            <pc:docMk/>
            <pc:sldMk cId="1361140832" sldId="257"/>
            <ac:spMk id="21" creationId="{44F16870-B039-8AB8-F52F-D8FE08C5E58A}"/>
          </ac:spMkLst>
        </pc:spChg>
        <pc:spChg chg="mod">
          <ac:chgData name="Carla Cristiane Gomes Cardoso" userId="37938558-b50c-45a0-87fd-591d8eb638cf" providerId="ADAL" clId="{43F208E3-3711-406B-B3DD-399118B3650F}" dt="2024-06-26T13:07:00.883" v="97" actId="6549"/>
          <ac:spMkLst>
            <pc:docMk/>
            <pc:sldMk cId="1361140832" sldId="257"/>
            <ac:spMk id="26" creationId="{C1FD8B14-0103-6A73-D6CE-3083CCBD24BD}"/>
          </ac:spMkLst>
        </pc:spChg>
        <pc:picChg chg="add del mod">
          <ac:chgData name="Carla Cristiane Gomes Cardoso" userId="37938558-b50c-45a0-87fd-591d8eb638cf" providerId="ADAL" clId="{43F208E3-3711-406B-B3DD-399118B3650F}" dt="2024-06-26T13:57:01.478" v="904" actId="478"/>
          <ac:picMkLst>
            <pc:docMk/>
            <pc:sldMk cId="1361140832" sldId="257"/>
            <ac:picMk id="4" creationId="{F52911BE-35CA-8802-8CB6-B301F75FADCE}"/>
          </ac:picMkLst>
        </pc:picChg>
        <pc:picChg chg="add mod ord">
          <ac:chgData name="Carla Cristiane Gomes Cardoso" userId="37938558-b50c-45a0-87fd-591d8eb638cf" providerId="ADAL" clId="{43F208E3-3711-406B-B3DD-399118B3650F}" dt="2024-06-26T15:31:21.589" v="1229" actId="1076"/>
          <ac:picMkLst>
            <pc:docMk/>
            <pc:sldMk cId="1361140832" sldId="257"/>
            <ac:picMk id="17" creationId="{35B6E204-1177-E7A3-23FF-7E3E8D4740B3}"/>
          </ac:picMkLst>
        </pc:picChg>
      </pc:sldChg>
      <pc:sldChg chg="addSp delSp modSp mod">
        <pc:chgData name="Carla Cristiane Gomes Cardoso" userId="37938558-b50c-45a0-87fd-591d8eb638cf" providerId="ADAL" clId="{43F208E3-3711-406B-B3DD-399118B3650F}" dt="2024-06-26T15:33:52.927" v="1242" actId="14100"/>
        <pc:sldMkLst>
          <pc:docMk/>
          <pc:sldMk cId="1744148036" sldId="258"/>
        </pc:sldMkLst>
        <pc:spChg chg="add del mod">
          <ac:chgData name="Carla Cristiane Gomes Cardoso" userId="37938558-b50c-45a0-87fd-591d8eb638cf" providerId="ADAL" clId="{43F208E3-3711-406B-B3DD-399118B3650F}" dt="2024-06-25T17:41:28.927" v="68" actId="478"/>
          <ac:spMkLst>
            <pc:docMk/>
            <pc:sldMk cId="1744148036" sldId="258"/>
            <ac:spMk id="10" creationId="{BBAC7AF2-50DC-F91A-177E-815D3274C41C}"/>
          </ac:spMkLst>
        </pc:spChg>
        <pc:spChg chg="add del mod">
          <ac:chgData name="Carla Cristiane Gomes Cardoso" userId="37938558-b50c-45a0-87fd-591d8eb638cf" providerId="ADAL" clId="{43F208E3-3711-406B-B3DD-399118B3650F}" dt="2024-06-25T17:42:08.361" v="79"/>
          <ac:spMkLst>
            <pc:docMk/>
            <pc:sldMk cId="1744148036" sldId="258"/>
            <ac:spMk id="11" creationId="{4D5BD21A-8FA1-8C30-C06D-808120B89FFE}"/>
          </ac:spMkLst>
        </pc:spChg>
        <pc:spChg chg="add del mod">
          <ac:chgData name="Carla Cristiane Gomes Cardoso" userId="37938558-b50c-45a0-87fd-591d8eb638cf" providerId="ADAL" clId="{43F208E3-3711-406B-B3DD-399118B3650F}" dt="2024-06-26T13:35:27.973" v="591" actId="478"/>
          <ac:spMkLst>
            <pc:docMk/>
            <pc:sldMk cId="1744148036" sldId="258"/>
            <ac:spMk id="14" creationId="{BBAC7AF2-50DC-F91A-177E-815D3274C41C}"/>
          </ac:spMkLst>
        </pc:spChg>
        <pc:spChg chg="add del mod">
          <ac:chgData name="Carla Cristiane Gomes Cardoso" userId="37938558-b50c-45a0-87fd-591d8eb638cf" providerId="ADAL" clId="{43F208E3-3711-406B-B3DD-399118B3650F}" dt="2024-06-25T17:42:08.360" v="77" actId="478"/>
          <ac:spMkLst>
            <pc:docMk/>
            <pc:sldMk cId="1744148036" sldId="258"/>
            <ac:spMk id="16" creationId="{BBAC7AF2-50DC-F91A-177E-815D3274C41C}"/>
          </ac:spMkLst>
        </pc:spChg>
        <pc:spChg chg="add del mod">
          <ac:chgData name="Carla Cristiane Gomes Cardoso" userId="37938558-b50c-45a0-87fd-591d8eb638cf" providerId="ADAL" clId="{43F208E3-3711-406B-B3DD-399118B3650F}" dt="2024-06-26T13:35:32.037" v="594"/>
          <ac:spMkLst>
            <pc:docMk/>
            <pc:sldMk cId="1744148036" sldId="258"/>
            <ac:spMk id="17" creationId="{EEAA8263-DB4B-E5C2-1924-27F8E2C906D3}"/>
          </ac:spMkLst>
        </pc:spChg>
        <pc:spChg chg="add mod">
          <ac:chgData name="Carla Cristiane Gomes Cardoso" userId="37938558-b50c-45a0-87fd-591d8eb638cf" providerId="ADAL" clId="{43F208E3-3711-406B-B3DD-399118B3650F}" dt="2024-06-26T14:58:48.223" v="945" actId="1076"/>
          <ac:spMkLst>
            <pc:docMk/>
            <pc:sldMk cId="1744148036" sldId="258"/>
            <ac:spMk id="18" creationId="{86940569-3D51-E521-AEA7-0F5A40363527}"/>
          </ac:spMkLst>
        </pc:spChg>
        <pc:spChg chg="mod">
          <ac:chgData name="Carla Cristiane Gomes Cardoso" userId="37938558-b50c-45a0-87fd-591d8eb638cf" providerId="ADAL" clId="{43F208E3-3711-406B-B3DD-399118B3650F}" dt="2024-06-26T15:00:15.984" v="1086" actId="20577"/>
          <ac:spMkLst>
            <pc:docMk/>
            <pc:sldMk cId="1744148036" sldId="258"/>
            <ac:spMk id="19" creationId="{1A37540A-125F-382C-370E-AB3266A3D358}"/>
          </ac:spMkLst>
        </pc:spChg>
        <pc:spChg chg="del">
          <ac:chgData name="Carla Cristiane Gomes Cardoso" userId="37938558-b50c-45a0-87fd-591d8eb638cf" providerId="ADAL" clId="{43F208E3-3711-406B-B3DD-399118B3650F}" dt="2024-06-25T18:04:20.147" v="86" actId="478"/>
          <ac:spMkLst>
            <pc:docMk/>
            <pc:sldMk cId="1744148036" sldId="258"/>
            <ac:spMk id="30" creationId="{5DE5BF15-DAF6-D481-1223-24E1EC4B65E5}"/>
          </ac:spMkLst>
        </pc:spChg>
        <pc:spChg chg="add del mod">
          <ac:chgData name="Carla Cristiane Gomes Cardoso" userId="37938558-b50c-45a0-87fd-591d8eb638cf" providerId="ADAL" clId="{43F208E3-3711-406B-B3DD-399118B3650F}" dt="2024-06-25T18:04:29.544" v="92" actId="47"/>
          <ac:spMkLst>
            <pc:docMk/>
            <pc:sldMk cId="1744148036" sldId="258"/>
            <ac:spMk id="31" creationId="{A5A48E7C-85B9-F02A-CFDE-6CB90E4152F6}"/>
          </ac:spMkLst>
        </pc:spChg>
        <pc:spChg chg="add del mod">
          <ac:chgData name="Carla Cristiane Gomes Cardoso" userId="37938558-b50c-45a0-87fd-591d8eb638cf" providerId="ADAL" clId="{43F208E3-3711-406B-B3DD-399118B3650F}" dt="2024-06-25T18:04:31.915" v="93" actId="478"/>
          <ac:spMkLst>
            <pc:docMk/>
            <pc:sldMk cId="1744148036" sldId="258"/>
            <ac:spMk id="36" creationId="{00E23EDB-C821-BA87-54A6-6915F3E301AC}"/>
          </ac:spMkLst>
        </pc:spChg>
        <pc:picChg chg="add del mod">
          <ac:chgData name="Carla Cristiane Gomes Cardoso" userId="37938558-b50c-45a0-87fd-591d8eb638cf" providerId="ADAL" clId="{43F208E3-3711-406B-B3DD-399118B3650F}" dt="2024-06-25T17:41:21.671" v="65" actId="478"/>
          <ac:picMkLst>
            <pc:docMk/>
            <pc:sldMk cId="1744148036" sldId="258"/>
            <ac:picMk id="8" creationId="{3B919702-D1C3-16CF-AA0C-9B9AE7062335}"/>
          </ac:picMkLst>
        </pc:picChg>
        <pc:picChg chg="add del mod">
          <ac:chgData name="Carla Cristiane Gomes Cardoso" userId="37938558-b50c-45a0-87fd-591d8eb638cf" providerId="ADAL" clId="{43F208E3-3711-406B-B3DD-399118B3650F}" dt="2024-06-26T14:09:47.934" v="932" actId="478"/>
          <ac:picMkLst>
            <pc:docMk/>
            <pc:sldMk cId="1744148036" sldId="258"/>
            <ac:picMk id="8" creationId="{9F916C1E-A360-FDE6-D83C-36D8AF275051}"/>
          </ac:picMkLst>
        </pc:picChg>
        <pc:picChg chg="add del mod">
          <ac:chgData name="Carla Cristiane Gomes Cardoso" userId="37938558-b50c-45a0-87fd-591d8eb638cf" providerId="ADAL" clId="{43F208E3-3711-406B-B3DD-399118B3650F}" dt="2024-06-26T14:56:51.631" v="938" actId="478"/>
          <ac:picMkLst>
            <pc:docMk/>
            <pc:sldMk cId="1744148036" sldId="258"/>
            <ac:picMk id="11" creationId="{3004C24F-FF59-69DA-06FE-FF28FDA781EB}"/>
          </ac:picMkLst>
        </pc:picChg>
        <pc:picChg chg="add del mod">
          <ac:chgData name="Carla Cristiane Gomes Cardoso" userId="37938558-b50c-45a0-87fd-591d8eb638cf" providerId="ADAL" clId="{43F208E3-3711-406B-B3DD-399118B3650F}" dt="2024-06-26T13:35:25.245" v="590" actId="478"/>
          <ac:picMkLst>
            <pc:docMk/>
            <pc:sldMk cId="1744148036" sldId="258"/>
            <ac:picMk id="13" creationId="{A54B1702-865A-2BC7-4285-BFF330068C9D}"/>
          </ac:picMkLst>
        </pc:picChg>
        <pc:picChg chg="add mod">
          <ac:chgData name="Carla Cristiane Gomes Cardoso" userId="37938558-b50c-45a0-87fd-591d8eb638cf" providerId="ADAL" clId="{43F208E3-3711-406B-B3DD-399118B3650F}" dt="2024-06-26T15:33:52.927" v="1242" actId="14100"/>
          <ac:picMkLst>
            <pc:docMk/>
            <pc:sldMk cId="1744148036" sldId="258"/>
            <ac:picMk id="16" creationId="{19378631-EC73-4E8F-B15C-ED8AFAB80FD1}"/>
          </ac:picMkLst>
        </pc:picChg>
      </pc:sldChg>
      <pc:sldChg chg="add del ord">
        <pc:chgData name="Carla Cristiane Gomes Cardoso" userId="37938558-b50c-45a0-87fd-591d8eb638cf" providerId="ADAL" clId="{43F208E3-3711-406B-B3DD-399118B3650F}" dt="2024-06-25T17:38:46.914" v="38" actId="47"/>
        <pc:sldMkLst>
          <pc:docMk/>
          <pc:sldMk cId="398146513" sldId="259"/>
        </pc:sldMkLst>
      </pc:sldChg>
      <pc:sldChg chg="addSp delSp modSp add mod ord">
        <pc:chgData name="Carla Cristiane Gomes Cardoso" userId="37938558-b50c-45a0-87fd-591d8eb638cf" providerId="ADAL" clId="{43F208E3-3711-406B-B3DD-399118B3650F}" dt="2024-06-26T15:35:12.247" v="1251" actId="20577"/>
        <pc:sldMkLst>
          <pc:docMk/>
          <pc:sldMk cId="1188159714" sldId="259"/>
        </pc:sldMkLst>
        <pc:spChg chg="del">
          <ac:chgData name="Carla Cristiane Gomes Cardoso" userId="37938558-b50c-45a0-87fd-591d8eb638cf" providerId="ADAL" clId="{43F208E3-3711-406B-B3DD-399118B3650F}" dt="2024-06-25T17:39:54.520" v="61" actId="478"/>
          <ac:spMkLst>
            <pc:docMk/>
            <pc:sldMk cId="1188159714" sldId="259"/>
            <ac:spMk id="3" creationId="{3EA008CA-223C-A821-AD90-DFC1E8038786}"/>
          </ac:spMkLst>
        </pc:spChg>
        <pc:spChg chg="del mod">
          <ac:chgData name="Carla Cristiane Gomes Cardoso" userId="37938558-b50c-45a0-87fd-591d8eb638cf" providerId="ADAL" clId="{43F208E3-3711-406B-B3DD-399118B3650F}" dt="2024-06-25T17:39:57.921" v="64"/>
          <ac:spMkLst>
            <pc:docMk/>
            <pc:sldMk cId="1188159714" sldId="259"/>
            <ac:spMk id="9" creationId="{2D53F0AA-C1F8-D879-3C89-56A9DDCEE188}"/>
          </ac:spMkLst>
        </pc:spChg>
        <pc:spChg chg="mod">
          <ac:chgData name="Carla Cristiane Gomes Cardoso" userId="37938558-b50c-45a0-87fd-591d8eb638cf" providerId="ADAL" clId="{43F208E3-3711-406B-B3DD-399118B3650F}" dt="2024-06-26T15:16:16.791" v="1174" actId="14100"/>
          <ac:spMkLst>
            <pc:docMk/>
            <pc:sldMk cId="1188159714" sldId="259"/>
            <ac:spMk id="10" creationId="{3DC6961E-7FD5-B051-C659-76326835AE87}"/>
          </ac:spMkLst>
        </pc:spChg>
        <pc:spChg chg="mod">
          <ac:chgData name="Carla Cristiane Gomes Cardoso" userId="37938558-b50c-45a0-87fd-591d8eb638cf" providerId="ADAL" clId="{43F208E3-3711-406B-B3DD-399118B3650F}" dt="2024-06-26T15:16:35.641" v="1176" actId="20577"/>
          <ac:spMkLst>
            <pc:docMk/>
            <pc:sldMk cId="1188159714" sldId="259"/>
            <ac:spMk id="11" creationId="{EEC00E73-855E-C50A-C189-034F7A182523}"/>
          </ac:spMkLst>
        </pc:spChg>
        <pc:spChg chg="add mod ord">
          <ac:chgData name="Carla Cristiane Gomes Cardoso" userId="37938558-b50c-45a0-87fd-591d8eb638cf" providerId="ADAL" clId="{43F208E3-3711-406B-B3DD-399118B3650F}" dt="2024-06-26T15:34:26" v="1245" actId="1076"/>
          <ac:spMkLst>
            <pc:docMk/>
            <pc:sldMk cId="1188159714" sldId="259"/>
            <ac:spMk id="12" creationId="{D0A7BC36-8BBA-353F-70CD-F295A97DC877}"/>
          </ac:spMkLst>
        </pc:spChg>
        <pc:spChg chg="add mod">
          <ac:chgData name="Carla Cristiane Gomes Cardoso" userId="37938558-b50c-45a0-87fd-591d8eb638cf" providerId="ADAL" clId="{43F208E3-3711-406B-B3DD-399118B3650F}" dt="2024-06-26T15:34:19.815" v="1244" actId="1076"/>
          <ac:spMkLst>
            <pc:docMk/>
            <pc:sldMk cId="1188159714" sldId="259"/>
            <ac:spMk id="15" creationId="{18DDDF7A-A951-5FFE-683C-1CC0B9DE0EC4}"/>
          </ac:spMkLst>
        </pc:spChg>
        <pc:spChg chg="add mod">
          <ac:chgData name="Carla Cristiane Gomes Cardoso" userId="37938558-b50c-45a0-87fd-591d8eb638cf" providerId="ADAL" clId="{43F208E3-3711-406B-B3DD-399118B3650F}" dt="2024-06-26T15:35:12.247" v="1251" actId="20577"/>
          <ac:spMkLst>
            <pc:docMk/>
            <pc:sldMk cId="1188159714" sldId="259"/>
            <ac:spMk id="16" creationId="{9A34968C-7056-ED30-59F0-BEEDFFF0868A}"/>
          </ac:spMkLst>
        </pc:spChg>
        <pc:spChg chg="add mod">
          <ac:chgData name="Carla Cristiane Gomes Cardoso" userId="37938558-b50c-45a0-87fd-591d8eb638cf" providerId="ADAL" clId="{43F208E3-3711-406B-B3DD-399118B3650F}" dt="2024-06-26T15:35:01.424" v="1249" actId="20577"/>
          <ac:spMkLst>
            <pc:docMk/>
            <pc:sldMk cId="1188159714" sldId="259"/>
            <ac:spMk id="17" creationId="{986307D6-CD7C-5CED-39FA-7CB2D46A58EC}"/>
          </ac:spMkLst>
        </pc:spChg>
        <pc:picChg chg="add del mod">
          <ac:chgData name="Carla Cristiane Gomes Cardoso" userId="37938558-b50c-45a0-87fd-591d8eb638cf" providerId="ADAL" clId="{43F208E3-3711-406B-B3DD-399118B3650F}" dt="2024-06-26T15:02:27.864" v="1087" actId="478"/>
          <ac:picMkLst>
            <pc:docMk/>
            <pc:sldMk cId="1188159714" sldId="259"/>
            <ac:picMk id="5" creationId="{13BE729A-0FC9-DFB6-FBB6-0FCF480AAB93}"/>
          </ac:picMkLst>
        </pc:picChg>
        <pc:picChg chg="del">
          <ac:chgData name="Carla Cristiane Gomes Cardoso" userId="37938558-b50c-45a0-87fd-591d8eb638cf" providerId="ADAL" clId="{43F208E3-3711-406B-B3DD-399118B3650F}" dt="2024-06-25T17:39:15.879" v="44" actId="478"/>
          <ac:picMkLst>
            <pc:docMk/>
            <pc:sldMk cId="1188159714" sldId="259"/>
            <ac:picMk id="5" creationId="{C7EF332E-7E83-35D7-604C-7D80CD9110A0}"/>
          </ac:picMkLst>
        </pc:picChg>
        <pc:picChg chg="add del">
          <ac:chgData name="Carla Cristiane Gomes Cardoso" userId="37938558-b50c-45a0-87fd-591d8eb638cf" providerId="ADAL" clId="{43F208E3-3711-406B-B3DD-399118B3650F}" dt="2024-06-26T13:44:10.894" v="875" actId="22"/>
          <ac:picMkLst>
            <pc:docMk/>
            <pc:sldMk cId="1188159714" sldId="259"/>
            <ac:picMk id="9" creationId="{F441FD4C-505B-CC40-1E11-A2C14C438AB1}"/>
          </ac:picMkLst>
        </pc:picChg>
        <pc:picChg chg="add mod">
          <ac:chgData name="Carla Cristiane Gomes Cardoso" userId="37938558-b50c-45a0-87fd-591d8eb638cf" providerId="ADAL" clId="{43F208E3-3711-406B-B3DD-399118B3650F}" dt="2024-06-26T15:34:13.271" v="1243" actId="14100"/>
          <ac:picMkLst>
            <pc:docMk/>
            <pc:sldMk cId="1188159714" sldId="259"/>
            <ac:picMk id="14" creationId="{15FC993C-7563-D810-1607-30671111EAE6}"/>
          </ac:picMkLst>
        </pc:picChg>
      </pc:sldChg>
      <pc:sldChg chg="delSp add del mod ord">
        <pc:chgData name="Carla Cristiane Gomes Cardoso" userId="37938558-b50c-45a0-87fd-591d8eb638cf" providerId="ADAL" clId="{43F208E3-3711-406B-B3DD-399118B3650F}" dt="2024-06-25T17:38:56.543" v="40" actId="47"/>
        <pc:sldMkLst>
          <pc:docMk/>
          <pc:sldMk cId="2481251166" sldId="260"/>
        </pc:sldMkLst>
        <pc:picChg chg="del">
          <ac:chgData name="Carla Cristiane Gomes Cardoso" userId="37938558-b50c-45a0-87fd-591d8eb638cf" providerId="ADAL" clId="{43F208E3-3711-406B-B3DD-399118B3650F}" dt="2024-06-25T17:38:53.767" v="39" actId="478"/>
          <ac:picMkLst>
            <pc:docMk/>
            <pc:sldMk cId="2481251166" sldId="260"/>
            <ac:picMk id="4" creationId="{BE23B679-9E99-EC1C-19E7-6551A6B0C33A}"/>
          </ac:picMkLst>
        </pc:picChg>
      </pc:sldChg>
      <pc:sldChg chg="delSp modSp add mod ord">
        <pc:chgData name="Carla Cristiane Gomes Cardoso" userId="37938558-b50c-45a0-87fd-591d8eb638cf" providerId="ADAL" clId="{43F208E3-3711-406B-B3DD-399118B3650F}" dt="2024-06-26T15:39:40.829" v="1401" actId="20577"/>
        <pc:sldMkLst>
          <pc:docMk/>
          <pc:sldMk cId="3118469037" sldId="260"/>
        </pc:sldMkLst>
        <pc:spChg chg="del">
          <ac:chgData name="Carla Cristiane Gomes Cardoso" userId="37938558-b50c-45a0-87fd-591d8eb638cf" providerId="ADAL" clId="{43F208E3-3711-406B-B3DD-399118B3650F}" dt="2024-06-25T17:39:49.311" v="57" actId="478"/>
          <ac:spMkLst>
            <pc:docMk/>
            <pc:sldMk cId="3118469037" sldId="260"/>
            <ac:spMk id="7" creationId="{F31CED19-F6BA-BA50-AD23-0AF63988474E}"/>
          </ac:spMkLst>
        </pc:spChg>
        <pc:spChg chg="del mod">
          <ac:chgData name="Carla Cristiane Gomes Cardoso" userId="37938558-b50c-45a0-87fd-591d8eb638cf" providerId="ADAL" clId="{43F208E3-3711-406B-B3DD-399118B3650F}" dt="2024-06-25T17:39:52.983" v="60"/>
          <ac:spMkLst>
            <pc:docMk/>
            <pc:sldMk cId="3118469037" sldId="260"/>
            <ac:spMk id="8" creationId="{D7ED0EA8-9DCD-4553-D6BE-249EE272B64E}"/>
          </ac:spMkLst>
        </pc:spChg>
        <pc:spChg chg="mod">
          <ac:chgData name="Carla Cristiane Gomes Cardoso" userId="37938558-b50c-45a0-87fd-591d8eb638cf" providerId="ADAL" clId="{43F208E3-3711-406B-B3DD-399118B3650F}" dt="2024-06-26T15:38:31.251" v="1393" actId="14100"/>
          <ac:spMkLst>
            <pc:docMk/>
            <pc:sldMk cId="3118469037" sldId="260"/>
            <ac:spMk id="21" creationId="{39DDC1BB-4335-E047-D724-AE0204C327F7}"/>
          </ac:spMkLst>
        </pc:spChg>
        <pc:spChg chg="mod">
          <ac:chgData name="Carla Cristiane Gomes Cardoso" userId="37938558-b50c-45a0-87fd-591d8eb638cf" providerId="ADAL" clId="{43F208E3-3711-406B-B3DD-399118B3650F}" dt="2024-06-26T15:39:40.829" v="1401" actId="20577"/>
          <ac:spMkLst>
            <pc:docMk/>
            <pc:sldMk cId="3118469037" sldId="260"/>
            <ac:spMk id="26" creationId="{D536FBD7-45A3-80E1-568B-FA1A66D6CCF1}"/>
          </ac:spMkLst>
        </pc:spChg>
        <pc:picChg chg="del">
          <ac:chgData name="Carla Cristiane Gomes Cardoso" userId="37938558-b50c-45a0-87fd-591d8eb638cf" providerId="ADAL" clId="{43F208E3-3711-406B-B3DD-399118B3650F}" dt="2024-06-25T17:39:24.799" v="46" actId="478"/>
          <ac:picMkLst>
            <pc:docMk/>
            <pc:sldMk cId="3118469037" sldId="260"/>
            <ac:picMk id="4" creationId="{310D2A91-C162-56DD-8ADB-D1EC56F0B25F}"/>
          </ac:picMkLst>
        </pc:picChg>
      </pc:sldChg>
      <pc:sldChg chg="delSp modSp add mod ord">
        <pc:chgData name="Carla Cristiane Gomes Cardoso" userId="37938558-b50c-45a0-87fd-591d8eb638cf" providerId="ADAL" clId="{43F208E3-3711-406B-B3DD-399118B3650F}" dt="2024-06-26T15:42:43.783" v="1510" actId="20577"/>
        <pc:sldMkLst>
          <pc:docMk/>
          <pc:sldMk cId="2947486872" sldId="261"/>
        </pc:sldMkLst>
        <pc:spChg chg="del">
          <ac:chgData name="Carla Cristiane Gomes Cardoso" userId="37938558-b50c-45a0-87fd-591d8eb638cf" providerId="ADAL" clId="{43F208E3-3711-406B-B3DD-399118B3650F}" dt="2024-06-25T17:39:44.047" v="53" actId="478"/>
          <ac:spMkLst>
            <pc:docMk/>
            <pc:sldMk cId="2947486872" sldId="261"/>
            <ac:spMk id="10" creationId="{2A680EB8-C52D-32E2-A0EA-B9AF8CE7625A}"/>
          </ac:spMkLst>
        </pc:spChg>
        <pc:spChg chg="del mod">
          <ac:chgData name="Carla Cristiane Gomes Cardoso" userId="37938558-b50c-45a0-87fd-591d8eb638cf" providerId="ADAL" clId="{43F208E3-3711-406B-B3DD-399118B3650F}" dt="2024-06-25T17:39:47.087" v="56"/>
          <ac:spMkLst>
            <pc:docMk/>
            <pc:sldMk cId="2947486872" sldId="261"/>
            <ac:spMk id="11" creationId="{7CE53113-A71D-4B11-EAB0-1E2141C2C63C}"/>
          </ac:spMkLst>
        </pc:spChg>
        <pc:spChg chg="mod">
          <ac:chgData name="Carla Cristiane Gomes Cardoso" userId="37938558-b50c-45a0-87fd-591d8eb638cf" providerId="ADAL" clId="{43F208E3-3711-406B-B3DD-399118B3650F}" dt="2024-06-26T15:42:43.783" v="1510" actId="20577"/>
          <ac:spMkLst>
            <pc:docMk/>
            <pc:sldMk cId="2947486872" sldId="261"/>
            <ac:spMk id="19" creationId="{06A5BC12-7538-073B-4633-BD8AC866E8EC}"/>
          </ac:spMkLst>
        </pc:spChg>
        <pc:spChg chg="del">
          <ac:chgData name="Carla Cristiane Gomes Cardoso" userId="37938558-b50c-45a0-87fd-591d8eb638cf" providerId="ADAL" clId="{43F208E3-3711-406B-B3DD-399118B3650F}" dt="2024-06-26T15:40:00.416" v="1402" actId="478"/>
          <ac:spMkLst>
            <pc:docMk/>
            <pc:sldMk cId="2947486872" sldId="261"/>
            <ac:spMk id="30" creationId="{A9FECC97-FE12-BFCF-2807-24D0064ACFD4}"/>
          </ac:spMkLst>
        </pc:spChg>
        <pc:spChg chg="del">
          <ac:chgData name="Carla Cristiane Gomes Cardoso" userId="37938558-b50c-45a0-87fd-591d8eb638cf" providerId="ADAL" clId="{43F208E3-3711-406B-B3DD-399118B3650F}" dt="2024-06-26T15:40:03.789" v="1403" actId="478"/>
          <ac:spMkLst>
            <pc:docMk/>
            <pc:sldMk cId="2947486872" sldId="261"/>
            <ac:spMk id="31" creationId="{7DD080C7-C15B-0206-C47D-8920C5625DB5}"/>
          </ac:spMkLst>
        </pc:spChg>
        <pc:picChg chg="del">
          <ac:chgData name="Carla Cristiane Gomes Cardoso" userId="37938558-b50c-45a0-87fd-591d8eb638cf" providerId="ADAL" clId="{43F208E3-3711-406B-B3DD-399118B3650F}" dt="2024-06-25T17:39:39.742" v="52" actId="478"/>
          <ac:picMkLst>
            <pc:docMk/>
            <pc:sldMk cId="2947486872" sldId="261"/>
            <ac:picMk id="8" creationId="{20F946C0-3469-B52E-FD38-9EEF46DC888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145E4-FE7F-4F24-9060-6C6E85C3E8C9}" type="datetimeFigureOut">
              <a:rPr lang="pt-BR" smtClean="0"/>
              <a:t>26/06/2024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ECB97-EAB2-4DA8-9827-841156765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14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ECB97-EAB2-4DA8-9827-841156765C8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41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ECB97-EAB2-4DA8-9827-841156765C8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370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ECB97-EAB2-4DA8-9827-841156765C8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035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3C1FDA-5DA0-8B11-27CC-D6B249C9DD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D0798E33-9C31-82B6-39C8-83FA3952AE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AF5ECE77-7CE3-F246-6766-FE277779C7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6E007D-EA13-4E3B-A972-AAF8901C69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ECB97-EAB2-4DA8-9827-841156765C8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729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DF81F2-8624-1140-E569-1B877165E2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8FAACF5F-150A-844B-212A-181FC3373A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2B6C1BBA-AB77-5B04-F815-81E1D1CF7B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E8C6C8E-0679-CAAF-B14A-38646692A8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ECB97-EAB2-4DA8-9827-841156765C8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915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50FADF-60CE-6222-69AB-2C39550E6C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FCE8A234-AB9F-88F9-3344-A9C51DB9C2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C114110C-45FA-DC38-94E3-B40209D240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2D5306-4657-5623-6C65-D987AA6219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ECB97-EAB2-4DA8-9827-841156765C8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50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D48CD-5841-F6DA-9960-BD481F3EC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389EFB-4727-C62B-EBCC-754998544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23B4D5-08F5-3EF2-EBD1-5FC6BAA8D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10AFF2-94D3-7219-53A8-AFF6A145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948185-9A63-1367-17B3-F68FBF13C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4089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9D4F33-C5B5-8C31-A6B4-6C780152C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C8ADB-737A-EF74-C8FB-D3309731E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18CC14-ACAF-1844-A009-1721746A3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B7885C-60CC-96F9-FE92-C8D79C4F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271F8F-F18C-AF70-FB4A-5E2CB650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047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5B65EA-B33C-7AFB-3664-4E81714B4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2640E7D-6CFB-4BF6-C161-A49AD8AB0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AB68BB-EB4A-1C1D-F26A-0A7597D5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3A8381-95BF-FF2A-E26A-B95C11D69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791978-E2D3-052A-F327-646FB6BB2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5698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D01B9-44A8-BC81-46BF-009603FB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D7D2-2F21-3A82-CA89-CB7F224F2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EF105D-0282-7BBC-04D3-94B1E883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82E31D-10BB-D51C-6CA6-E494EFD0E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8D592C-D4FD-A3AB-011D-A7E7527B9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7360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3096B-5C7D-4EF5-F315-E4B4C4320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94989F-E874-DC86-84CF-5955F4443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79DA47-A13D-FDC9-AC97-8B93B21CC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4F39EF-6B3F-FD2B-A5A0-8FE38A189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3882CD-AACD-05AB-313E-91205448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703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9FD46-8E8F-94D7-9AFF-E6A92EC9F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C0CEA5-D4E1-4E30-DC08-117719447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77213A4-1AB9-A996-4374-8EDF8F812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ADA5BE-978C-C901-41AF-65A364DD6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D06C87-A526-4713-D8B2-C682C812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7BE020-5B7E-D58D-6C3E-CCD07CE5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1192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2E316-BF68-A819-7E04-0EAA92C9A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33BBDD-7B77-5ED2-BE4E-F2B29DF0B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D426E47-A896-5935-8E91-FBE665F91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134E778-8088-AD0B-14CF-4DD2EEDB2D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CEC1C0B-E07A-DC2B-33AB-19B1FA79E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A054BDC-4AB2-762C-49E6-62DE8E253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069E9E2-C37D-15D8-02CB-5D3A5024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A7DB8B3-2BD6-56E4-605D-064DA327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6289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A4EDB-E7A9-FE5D-3CE5-44FC81FF7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73C0536-9BB4-B510-CE9F-206801B7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8ADCB7D-390C-2A30-DED1-384F69312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6944948-2EF9-9358-1175-39D0516B5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4116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BFD6B83-62C4-58EE-D8AA-CD078FCF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FA9D055-8BE8-65AC-1D4C-68034FCE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8D6ABD0-C7A6-C63A-D3E5-C52422A5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30362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A1F0FF-719A-4BCD-71E0-BDF18EEF5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A4C076-25D0-4A5E-EEAE-2AF26F7CD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CF79389-85F4-6F6D-8ADE-9CA05E20E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B5EBC8-B174-FA69-33AD-97349B68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E19978-ED66-3DC7-FE2E-80C6E90A6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5292EA-FB76-05C1-0927-B6CE4586C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8913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0686D-D3F6-FC59-0B2A-31CF2D11A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1699E53-D7BB-6A02-58DE-85E0817227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EF349F-6CF0-FD2B-DA4C-3EDA20190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E8FD1A-6161-FF83-E76A-02FCB8F1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47D843-A167-1C92-098D-8FCD66870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6F8293-3B03-1647-7E29-DAD74A357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4723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4C52DDF-9CC3-86F9-4E7C-237BDFC7F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189975-6152-B796-ABF1-9337CA1D8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3FE541-FE54-36F8-0989-631B98551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10DEEC-20D1-85E4-8A32-15326B453B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AFE6B1-BA2D-9393-8DAA-1FC58DFB36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9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1769CEA-7C64-F897-33AE-1BE9BA1555FA}"/>
              </a:ext>
            </a:extLst>
          </p:cNvPr>
          <p:cNvGrpSpPr/>
          <p:nvPr/>
        </p:nvGrpSpPr>
        <p:grpSpPr>
          <a:xfrm>
            <a:off x="-7" y="-10936"/>
            <a:ext cx="3426691" cy="6858000"/>
            <a:chOff x="974449" y="0"/>
            <a:chExt cx="5353493" cy="9373274"/>
          </a:xfrm>
          <a:solidFill>
            <a:schemeClr val="tx1"/>
          </a:solidFill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3BF2E06C-FAD1-3F4A-A781-6A38B65D39E5}"/>
                </a:ext>
              </a:extLst>
            </p:cNvPr>
            <p:cNvSpPr/>
            <p:nvPr/>
          </p:nvSpPr>
          <p:spPr>
            <a:xfrm>
              <a:off x="974449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" name="Freeform 5">
            <a:extLst>
              <a:ext uri="{FF2B5EF4-FFF2-40B4-BE49-F238E27FC236}">
                <a16:creationId xmlns:a16="http://schemas.microsoft.com/office/drawing/2014/main" id="{8E9E2874-D915-4C5A-74BC-F59E35E4568E}"/>
              </a:ext>
            </a:extLst>
          </p:cNvPr>
          <p:cNvSpPr/>
          <p:nvPr/>
        </p:nvSpPr>
        <p:spPr>
          <a:xfrm rot="5400000">
            <a:off x="-1186516" y="2417223"/>
            <a:ext cx="5666639" cy="3285403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rgbClr val="FFC107"/>
          </a:solidFill>
        </p:spPr>
        <p:txBody>
          <a:bodyPr/>
          <a:lstStyle/>
          <a:p>
            <a:endParaRPr lang="pt-BR" dirty="0">
              <a:highlight>
                <a:srgbClr val="000000"/>
              </a:highlight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743A8BF-99F6-F8C8-1587-3E722831EA38}"/>
              </a:ext>
            </a:extLst>
          </p:cNvPr>
          <p:cNvSpPr/>
          <p:nvPr/>
        </p:nvSpPr>
        <p:spPr>
          <a:xfrm>
            <a:off x="598933" y="304803"/>
            <a:ext cx="11343685" cy="2854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163AC0DF-3904-DEC9-1FB5-C0600B81F20A}"/>
              </a:ext>
            </a:extLst>
          </p:cNvPr>
          <p:cNvSpPr txBox="1">
            <a:spLocks/>
          </p:cNvSpPr>
          <p:nvPr/>
        </p:nvSpPr>
        <p:spPr>
          <a:xfrm>
            <a:off x="599521" y="307874"/>
            <a:ext cx="11213788" cy="285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b="1" dirty="0">
                <a:solidFill>
                  <a:schemeClr val="bg1"/>
                </a:solidFill>
                <a:latin typeface="Rawline ExtraBold"/>
              </a:rPr>
              <a:t>Avaliação</a:t>
            </a:r>
            <a:r>
              <a:rPr lang="pt-BR" sz="1800" dirty="0">
                <a:solidFill>
                  <a:schemeClr val="bg1"/>
                </a:solidFill>
                <a:latin typeface="Rawline ExtraBold"/>
              </a:rPr>
              <a:t> do plano de entrega da unidade executora pela chefia superior</a:t>
            </a: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id="{C667F25D-A253-BDF1-EE6D-D2EEA26C3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5811" y="3895297"/>
            <a:ext cx="9444959" cy="292310"/>
          </a:xfrm>
        </p:spPr>
        <p:txBody>
          <a:bodyPr>
            <a:noAutofit/>
          </a:bodyPr>
          <a:lstStyle/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effectLst/>
                <a:latin typeface="Rawline ExtraBold"/>
                <a:ea typeface="Aptos" panose="020B0004020202020204" pitchFamily="34" charset="0"/>
              </a:rPr>
              <a:t>A CHEFIA DA UNIDADE EXECUTORA, ESCOLHERÁ O MENU “AVALIAÇÃO” EM SEGUIDA “REGISTROS DE EXECUÇÃO” (1).</a:t>
            </a:r>
            <a:endParaRPr lang="pt-BR" sz="1200" dirty="0">
              <a:solidFill>
                <a:schemeClr val="bg1"/>
              </a:solidFill>
              <a:effectLst/>
              <a:latin typeface="Rawline ExtraBold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E246204E-6F2B-F777-17CB-779176BD189C}"/>
              </a:ext>
            </a:extLst>
          </p:cNvPr>
          <p:cNvSpPr txBox="1">
            <a:spLocks/>
          </p:cNvSpPr>
          <p:nvPr/>
        </p:nvSpPr>
        <p:spPr>
          <a:xfrm>
            <a:off x="7261934" y="6181594"/>
            <a:ext cx="4930066" cy="258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endParaRPr lang="pt-BR" sz="1200" dirty="0">
              <a:solidFill>
                <a:schemeClr val="bg1"/>
              </a:solidFill>
              <a:latin typeface="Rawline ExtraBold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B6EC3307-C601-F6AF-7F7F-4DA3909BF5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920" y="1398510"/>
            <a:ext cx="11982259" cy="2114220"/>
          </a:xfrm>
          <a:prstGeom prst="rect">
            <a:avLst/>
          </a:prstGeom>
        </p:spPr>
      </p:pic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92F46DCD-146E-7A86-991B-06463CAF8779}"/>
              </a:ext>
            </a:extLst>
          </p:cNvPr>
          <p:cNvSpPr/>
          <p:nvPr/>
        </p:nvSpPr>
        <p:spPr>
          <a:xfrm rot="10800000">
            <a:off x="3914830" y="1901239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dirty="0"/>
          </a:p>
        </p:txBody>
      </p:sp>
      <p:sp>
        <p:nvSpPr>
          <p:cNvPr id="9" name="CaixaDeTexto 12">
            <a:extLst>
              <a:ext uri="{FF2B5EF4-FFF2-40B4-BE49-F238E27FC236}">
                <a16:creationId xmlns:a16="http://schemas.microsoft.com/office/drawing/2014/main" id="{4D5BD21A-8FA1-8C30-C06D-808120B89FFE}"/>
              </a:ext>
            </a:extLst>
          </p:cNvPr>
          <p:cNvSpPr txBox="1"/>
          <p:nvPr/>
        </p:nvSpPr>
        <p:spPr>
          <a:xfrm>
            <a:off x="4564989" y="1901239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1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4AC8AB4-8CD6-88B1-472B-757614E855C8}"/>
              </a:ext>
            </a:extLst>
          </p:cNvPr>
          <p:cNvSpPr/>
          <p:nvPr/>
        </p:nvSpPr>
        <p:spPr>
          <a:xfrm>
            <a:off x="1769307" y="4146055"/>
            <a:ext cx="10418591" cy="2178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0" i="0" u="none" strike="noStrike" dirty="0">
                <a:solidFill>
                  <a:srgbClr val="FFFFFF"/>
                </a:solidFill>
                <a:effectLst/>
                <a:latin typeface="Rawline ExtraBold"/>
              </a:rPr>
              <a:t>NA TELA INICIAL, O PARTICIPANTE IRÁ ACESSAR O CAMPO PLANOS DE ENTREGAS.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Rawline ExtraBold"/>
              </a:rPr>
              <a:t>​</a:t>
            </a:r>
            <a:endParaRPr lang="pt-B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0726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E0A48B5-2CEB-27D9-AF57-DC14FE1C68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A0828025-999F-788A-A8D5-88C4B02184D9}"/>
              </a:ext>
            </a:extLst>
          </p:cNvPr>
          <p:cNvSpPr/>
          <p:nvPr/>
        </p:nvSpPr>
        <p:spPr>
          <a:xfrm>
            <a:off x="27708" y="368527"/>
            <a:ext cx="6825669" cy="26786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48DE56D5-7E17-2D23-7263-8F194E344E02}"/>
              </a:ext>
            </a:extLst>
          </p:cNvPr>
          <p:cNvGrpSpPr/>
          <p:nvPr/>
        </p:nvGrpSpPr>
        <p:grpSpPr>
          <a:xfrm>
            <a:off x="-11472" y="-9237"/>
            <a:ext cx="3380512" cy="6945745"/>
            <a:chOff x="729141" y="0"/>
            <a:chExt cx="5353493" cy="9373274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6F6CE7B5-002B-37B4-08C0-17BEA55679DC}"/>
                </a:ext>
              </a:extLst>
            </p:cNvPr>
            <p:cNvSpPr/>
            <p:nvPr/>
          </p:nvSpPr>
          <p:spPr>
            <a:xfrm>
              <a:off x="729141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solidFill>
              <a:srgbClr val="FFD834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" name="Freeform 5">
            <a:extLst>
              <a:ext uri="{FF2B5EF4-FFF2-40B4-BE49-F238E27FC236}">
                <a16:creationId xmlns:a16="http://schemas.microsoft.com/office/drawing/2014/main" id="{EB905E9E-490E-2459-8D0E-9B40813A7600}"/>
              </a:ext>
            </a:extLst>
          </p:cNvPr>
          <p:cNvSpPr/>
          <p:nvPr/>
        </p:nvSpPr>
        <p:spPr>
          <a:xfrm rot="10800000">
            <a:off x="5357090" y="0"/>
            <a:ext cx="6825670" cy="3429000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chemeClr val="tx1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EB545BFF-2569-4C61-E4AF-2D0589E12E3C}"/>
              </a:ext>
            </a:extLst>
          </p:cNvPr>
          <p:cNvSpPr txBox="1">
            <a:spLocks/>
          </p:cNvSpPr>
          <p:nvPr/>
        </p:nvSpPr>
        <p:spPr>
          <a:xfrm>
            <a:off x="221248" y="366429"/>
            <a:ext cx="11564770" cy="525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>
                <a:solidFill>
                  <a:schemeClr val="bg1"/>
                </a:solidFill>
                <a:latin typeface="Rawline ExtraBold"/>
              </a:rPr>
              <a:t>Avaliação</a:t>
            </a:r>
            <a:r>
              <a:rPr lang="pt-BR" sz="1600" dirty="0">
                <a:solidFill>
                  <a:schemeClr val="bg1"/>
                </a:solidFill>
                <a:latin typeface="Rawline ExtraBold"/>
              </a:rPr>
              <a:t> do plano de entrega da unidade executora pela chefia superior</a:t>
            </a:r>
          </a:p>
        </p:txBody>
      </p:sp>
      <p:sp>
        <p:nvSpPr>
          <p:cNvPr id="22" name="Subtítulo 2">
            <a:extLst>
              <a:ext uri="{FF2B5EF4-FFF2-40B4-BE49-F238E27FC236}">
                <a16:creationId xmlns:a16="http://schemas.microsoft.com/office/drawing/2014/main" id="{096CC119-71F2-F6B7-AC18-A8A625FD047D}"/>
              </a:ext>
            </a:extLst>
          </p:cNvPr>
          <p:cNvSpPr txBox="1">
            <a:spLocks/>
          </p:cNvSpPr>
          <p:nvPr/>
        </p:nvSpPr>
        <p:spPr>
          <a:xfrm>
            <a:off x="3153708" y="6310298"/>
            <a:ext cx="9091654" cy="292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endParaRPr lang="pt-BR" sz="1200" dirty="0">
              <a:solidFill>
                <a:schemeClr val="bg1"/>
              </a:solidFill>
              <a:latin typeface="Rawline ExtraBold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ubtítulo 2">
            <a:extLst>
              <a:ext uri="{FF2B5EF4-FFF2-40B4-BE49-F238E27FC236}">
                <a16:creationId xmlns:a16="http://schemas.microsoft.com/office/drawing/2014/main" id="{C1FD8B14-0103-6A73-D6CE-3083CCBD24BD}"/>
              </a:ext>
            </a:extLst>
          </p:cNvPr>
          <p:cNvSpPr txBox="1">
            <a:spLocks/>
          </p:cNvSpPr>
          <p:nvPr/>
        </p:nvSpPr>
        <p:spPr>
          <a:xfrm>
            <a:off x="2246489" y="6282861"/>
            <a:ext cx="9998873" cy="498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endParaRPr lang="pt-BR" sz="1200" dirty="0">
              <a:solidFill>
                <a:schemeClr val="bg1"/>
              </a:solidFill>
              <a:latin typeface="Rawline ExtraBold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ECBA9D94-7E4B-91F4-09AE-E1893098A261}"/>
              </a:ext>
            </a:extLst>
          </p:cNvPr>
          <p:cNvSpPr/>
          <p:nvPr/>
        </p:nvSpPr>
        <p:spPr>
          <a:xfrm>
            <a:off x="2512381" y="6376704"/>
            <a:ext cx="9670379" cy="253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ESCOLHA A UNIDADE EXECUTORA CLICANDO NA LUPA, DEPOIS CLIQUE EM FILTRAR.</a:t>
            </a:r>
            <a:endParaRPr lang="pt-BR" sz="1200" dirty="0">
              <a:highlight>
                <a:srgbClr val="FFFF00"/>
              </a:highlight>
            </a:endParaRP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35B6E204-1177-E7A3-23FF-7E3E8D474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83" y="1138827"/>
            <a:ext cx="12040717" cy="3558677"/>
          </a:xfrm>
          <a:prstGeom prst="rect">
            <a:avLst/>
          </a:prstGeom>
        </p:spPr>
      </p:pic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64BE6FB2-4B8E-FADC-C513-389FA5CECE3A}"/>
              </a:ext>
            </a:extLst>
          </p:cNvPr>
          <p:cNvSpPr/>
          <p:nvPr/>
        </p:nvSpPr>
        <p:spPr>
          <a:xfrm rot="5400000">
            <a:off x="7610370" y="1703430"/>
            <a:ext cx="584784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dirty="0"/>
          </a:p>
        </p:txBody>
      </p:sp>
      <p:sp>
        <p:nvSpPr>
          <p:cNvPr id="8" name="CaixaDeTexto 12">
            <a:extLst>
              <a:ext uri="{FF2B5EF4-FFF2-40B4-BE49-F238E27FC236}">
                <a16:creationId xmlns:a16="http://schemas.microsoft.com/office/drawing/2014/main" id="{4D5BD21A-8FA1-8C30-C06D-808120B89FFE}"/>
              </a:ext>
            </a:extLst>
          </p:cNvPr>
          <p:cNvSpPr txBox="1"/>
          <p:nvPr/>
        </p:nvSpPr>
        <p:spPr>
          <a:xfrm>
            <a:off x="7724695" y="1282029"/>
            <a:ext cx="356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2</a:t>
            </a:r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2E4E70F1-4158-DB9B-987E-76C9840DC40B}"/>
              </a:ext>
            </a:extLst>
          </p:cNvPr>
          <p:cNvSpPr/>
          <p:nvPr/>
        </p:nvSpPr>
        <p:spPr>
          <a:xfrm>
            <a:off x="10276880" y="2879209"/>
            <a:ext cx="594790" cy="30511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dirty="0"/>
          </a:p>
        </p:txBody>
      </p:sp>
      <p:sp>
        <p:nvSpPr>
          <p:cNvPr id="15" name="CaixaDeTexto 12">
            <a:extLst>
              <a:ext uri="{FF2B5EF4-FFF2-40B4-BE49-F238E27FC236}">
                <a16:creationId xmlns:a16="http://schemas.microsoft.com/office/drawing/2014/main" id="{15BACBDB-3D5B-4CF3-3C8D-A57C06AC9FE2}"/>
              </a:ext>
            </a:extLst>
          </p:cNvPr>
          <p:cNvSpPr txBox="1"/>
          <p:nvPr/>
        </p:nvSpPr>
        <p:spPr>
          <a:xfrm>
            <a:off x="10010826" y="2864478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6114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F40F3D-A5E4-904B-8DC4-C209387F9B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ângulo 35">
            <a:extLst>
              <a:ext uri="{FF2B5EF4-FFF2-40B4-BE49-F238E27FC236}">
                <a16:creationId xmlns:a16="http://schemas.microsoft.com/office/drawing/2014/main" id="{00E23EDB-C821-BA87-54A6-6915F3E301AC}"/>
              </a:ext>
            </a:extLst>
          </p:cNvPr>
          <p:cNvSpPr/>
          <p:nvPr/>
        </p:nvSpPr>
        <p:spPr>
          <a:xfrm>
            <a:off x="2350028" y="6584639"/>
            <a:ext cx="9841972" cy="2200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A3CB1ADD-524F-FEB3-CAED-6323D34980FA}"/>
              </a:ext>
            </a:extLst>
          </p:cNvPr>
          <p:cNvGrpSpPr/>
          <p:nvPr/>
        </p:nvGrpSpPr>
        <p:grpSpPr>
          <a:xfrm>
            <a:off x="0" y="0"/>
            <a:ext cx="3426691" cy="6858000"/>
            <a:chOff x="974449" y="0"/>
            <a:chExt cx="5353493" cy="9373274"/>
          </a:xfrm>
          <a:solidFill>
            <a:schemeClr val="tx1"/>
          </a:solidFill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B359934A-767C-5685-15A1-0E6D48C0FE06}"/>
                </a:ext>
              </a:extLst>
            </p:cNvPr>
            <p:cNvSpPr/>
            <p:nvPr/>
          </p:nvSpPr>
          <p:spPr>
            <a:xfrm>
              <a:off x="974449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31B4C91C-18C5-CB05-AC03-C292610B8803}"/>
              </a:ext>
            </a:extLst>
          </p:cNvPr>
          <p:cNvSpPr/>
          <p:nvPr/>
        </p:nvSpPr>
        <p:spPr>
          <a:xfrm rot="8347201">
            <a:off x="-1084242" y="1036566"/>
            <a:ext cx="6526793" cy="3070699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rgbClr val="FFC107"/>
          </a:solidFill>
        </p:spPr>
        <p:txBody>
          <a:bodyPr/>
          <a:lstStyle/>
          <a:p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36FF1DA-57F5-F498-D242-B3008469C532}"/>
              </a:ext>
            </a:extLst>
          </p:cNvPr>
          <p:cNvSpPr/>
          <p:nvPr/>
        </p:nvSpPr>
        <p:spPr>
          <a:xfrm>
            <a:off x="73893" y="138548"/>
            <a:ext cx="9411851" cy="2854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E1C933-7846-7269-FA21-1E68908E6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6291" y="5442474"/>
            <a:ext cx="5024713" cy="292310"/>
          </a:xfrm>
        </p:spPr>
        <p:txBody>
          <a:bodyPr>
            <a:noAutofit/>
          </a:bodyPr>
          <a:lstStyle/>
          <a:p>
            <a:pPr algn="r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effectLst/>
                <a:latin typeface="Rawline ExtraBold"/>
                <a:ea typeface="Aptos" panose="020B0004020202020204" pitchFamily="34" charset="0"/>
              </a:rPr>
              <a:t>APARECERÁ A AVALIAÇÃO E A JUSTIFICATIVA QUE A CHEFIA APRESENTOU (1).</a:t>
            </a:r>
            <a:endParaRPr lang="pt-BR" sz="12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0F0AE707-F789-CC07-4F8A-20B5ABB42190}"/>
              </a:ext>
            </a:extLst>
          </p:cNvPr>
          <p:cNvSpPr txBox="1">
            <a:spLocks/>
          </p:cNvSpPr>
          <p:nvPr/>
        </p:nvSpPr>
        <p:spPr>
          <a:xfrm>
            <a:off x="229482" y="119146"/>
            <a:ext cx="10993546" cy="525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>
                <a:solidFill>
                  <a:schemeClr val="bg1"/>
                </a:solidFill>
                <a:latin typeface="Rawline ExtraBold"/>
              </a:rPr>
              <a:t>Avaliação</a:t>
            </a:r>
            <a:r>
              <a:rPr lang="pt-BR" sz="1600" dirty="0">
                <a:solidFill>
                  <a:schemeClr val="bg1"/>
                </a:solidFill>
                <a:latin typeface="Rawline ExtraBold"/>
              </a:rPr>
              <a:t> do plano de entrega da unidade executora pela chefia superior</a:t>
            </a: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4B1FD565-3EB4-FB1C-D49C-EC8D12C94B4F}"/>
              </a:ext>
            </a:extLst>
          </p:cNvPr>
          <p:cNvSpPr txBox="1">
            <a:spLocks/>
          </p:cNvSpPr>
          <p:nvPr/>
        </p:nvSpPr>
        <p:spPr>
          <a:xfrm>
            <a:off x="3140364" y="6125849"/>
            <a:ext cx="4766741" cy="292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latin typeface="Rawline ExtraBold"/>
                <a:ea typeface="Aptos" panose="020B0004020202020204" pitchFamily="34" charset="0"/>
              </a:rPr>
              <a:t>EM SEGUIDA, VAI CLICAR EM “GRAVAR” (3).</a:t>
            </a:r>
            <a:endParaRPr lang="pt-BR" sz="12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id="{EF73767F-5AFC-DD45-88D5-C443E519C8F7}"/>
              </a:ext>
            </a:extLst>
          </p:cNvPr>
          <p:cNvSpPr txBox="1">
            <a:spLocks/>
          </p:cNvSpPr>
          <p:nvPr/>
        </p:nvSpPr>
        <p:spPr>
          <a:xfrm>
            <a:off x="3178799" y="6027740"/>
            <a:ext cx="8942247" cy="292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APARECERÁ AS JUSTIFICATIVAS DO PARTICIPANTE QUE ENSEJARAM AQUELE RECURSO (1)</a:t>
            </a:r>
          </a:p>
        </p:txBody>
      </p:sp>
      <p:sp>
        <p:nvSpPr>
          <p:cNvPr id="19" name="Subtítulo 2">
            <a:extLst>
              <a:ext uri="{FF2B5EF4-FFF2-40B4-BE49-F238E27FC236}">
                <a16:creationId xmlns:a16="http://schemas.microsoft.com/office/drawing/2014/main" id="{1A37540A-125F-382C-370E-AB3266A3D358}"/>
              </a:ext>
            </a:extLst>
          </p:cNvPr>
          <p:cNvSpPr txBox="1">
            <a:spLocks/>
          </p:cNvSpPr>
          <p:nvPr/>
        </p:nvSpPr>
        <p:spPr>
          <a:xfrm>
            <a:off x="3351651" y="6563344"/>
            <a:ext cx="8849585" cy="2413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15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PODERÁ AINDA ACESSAR OS DETALHES DA ENTREGA, CHECANDO O PERÍODO, O VÍNCULO, OS PARTICIPANTES DAQUELA ENTREGA.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5A48E7C-85B9-F02A-CFDE-6CB90E4152F6}"/>
              </a:ext>
            </a:extLst>
          </p:cNvPr>
          <p:cNvSpPr txBox="1"/>
          <p:nvPr/>
        </p:nvSpPr>
        <p:spPr>
          <a:xfrm>
            <a:off x="10412101" y="6519447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19378631-EC73-4E8F-B15C-ED8AFAB80F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482" y="831209"/>
            <a:ext cx="11891564" cy="5037374"/>
          </a:xfrm>
          <a:prstGeom prst="rect">
            <a:avLst/>
          </a:prstGeom>
        </p:spPr>
      </p:pic>
      <p:sp>
        <p:nvSpPr>
          <p:cNvPr id="18" name="Seta: para a Direita 17">
            <a:extLst>
              <a:ext uri="{FF2B5EF4-FFF2-40B4-BE49-F238E27FC236}">
                <a16:creationId xmlns:a16="http://schemas.microsoft.com/office/drawing/2014/main" id="{86940569-3D51-E521-AEA7-0F5A40363527}"/>
              </a:ext>
            </a:extLst>
          </p:cNvPr>
          <p:cNvSpPr/>
          <p:nvPr/>
        </p:nvSpPr>
        <p:spPr>
          <a:xfrm rot="16200000">
            <a:off x="11426937" y="4762674"/>
            <a:ext cx="544801" cy="29897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14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C437B89-C2F6-0A63-3226-ED2BBC870E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3DC6961E-7FD5-B051-C659-76326835AE87}"/>
              </a:ext>
            </a:extLst>
          </p:cNvPr>
          <p:cNvSpPr/>
          <p:nvPr/>
        </p:nvSpPr>
        <p:spPr>
          <a:xfrm>
            <a:off x="1713339" y="6232315"/>
            <a:ext cx="10474560" cy="5032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6C20ECDF-B81E-154E-6363-7983538E710B}"/>
              </a:ext>
            </a:extLst>
          </p:cNvPr>
          <p:cNvGrpSpPr/>
          <p:nvPr/>
        </p:nvGrpSpPr>
        <p:grpSpPr>
          <a:xfrm>
            <a:off x="-7" y="-10936"/>
            <a:ext cx="3426691" cy="6858000"/>
            <a:chOff x="974449" y="0"/>
            <a:chExt cx="5353493" cy="9373274"/>
          </a:xfrm>
          <a:solidFill>
            <a:schemeClr val="tx1"/>
          </a:solidFill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EDF36BAF-5250-DB7D-D5F7-53CE3318CEFA}"/>
                </a:ext>
              </a:extLst>
            </p:cNvPr>
            <p:cNvSpPr/>
            <p:nvPr/>
          </p:nvSpPr>
          <p:spPr>
            <a:xfrm>
              <a:off x="974449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" name="Freeform 5">
            <a:extLst>
              <a:ext uri="{FF2B5EF4-FFF2-40B4-BE49-F238E27FC236}">
                <a16:creationId xmlns:a16="http://schemas.microsoft.com/office/drawing/2014/main" id="{462C76A5-6A2E-4802-A7C6-4AB051DDD456}"/>
              </a:ext>
            </a:extLst>
          </p:cNvPr>
          <p:cNvSpPr/>
          <p:nvPr/>
        </p:nvSpPr>
        <p:spPr>
          <a:xfrm rot="5400000">
            <a:off x="-1186516" y="2417223"/>
            <a:ext cx="5666639" cy="3285403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rgbClr val="FFC107"/>
          </a:solidFill>
        </p:spPr>
        <p:txBody>
          <a:bodyPr/>
          <a:lstStyle/>
          <a:p>
            <a:endParaRPr lang="pt-BR" dirty="0">
              <a:highlight>
                <a:srgbClr val="000000"/>
              </a:highlight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98CECBC-FC79-40A0-99BC-7C337E7191C0}"/>
              </a:ext>
            </a:extLst>
          </p:cNvPr>
          <p:cNvSpPr/>
          <p:nvPr/>
        </p:nvSpPr>
        <p:spPr>
          <a:xfrm>
            <a:off x="598933" y="304803"/>
            <a:ext cx="11343685" cy="2854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31838583-9E42-0245-1F0C-84DB17962892}"/>
              </a:ext>
            </a:extLst>
          </p:cNvPr>
          <p:cNvSpPr txBox="1">
            <a:spLocks/>
          </p:cNvSpPr>
          <p:nvPr/>
        </p:nvSpPr>
        <p:spPr>
          <a:xfrm>
            <a:off x="599521" y="307874"/>
            <a:ext cx="11213788" cy="285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b="1" dirty="0">
                <a:solidFill>
                  <a:schemeClr val="bg1"/>
                </a:solidFill>
                <a:latin typeface="Rawline ExtraBold"/>
              </a:rPr>
              <a:t>Avaliação</a:t>
            </a:r>
            <a:r>
              <a:rPr lang="pt-BR" sz="1800" dirty="0">
                <a:solidFill>
                  <a:schemeClr val="bg1"/>
                </a:solidFill>
                <a:latin typeface="Rawline ExtraBold"/>
              </a:rPr>
              <a:t> do plano de entrega da unidade executora pela chefia superior</a:t>
            </a: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id="{FB894EE0-0DF1-7D6F-3C45-AEA19D6F7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5811" y="3895297"/>
            <a:ext cx="9444959" cy="292310"/>
          </a:xfrm>
        </p:spPr>
        <p:txBody>
          <a:bodyPr>
            <a:noAutofit/>
          </a:bodyPr>
          <a:lstStyle/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effectLst/>
                <a:latin typeface="Rawline ExtraBold"/>
                <a:ea typeface="Aptos" panose="020B0004020202020204" pitchFamily="34" charset="0"/>
              </a:rPr>
              <a:t>A CHEFIA DA UNIDADE EXECUTORA, ESCOLHERÁ O MENU “AVALIAÇÃO” EM SEGUIDA “REGISTROS DE EXECUÇÃO” (1).</a:t>
            </a:r>
            <a:endParaRPr lang="pt-BR" sz="1200" dirty="0">
              <a:solidFill>
                <a:schemeClr val="bg1"/>
              </a:solidFill>
              <a:effectLst/>
              <a:latin typeface="Rawline ExtraBold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EEC00E73-855E-C50A-C189-034F7A182523}"/>
              </a:ext>
            </a:extLst>
          </p:cNvPr>
          <p:cNvSpPr txBox="1">
            <a:spLocks/>
          </p:cNvSpPr>
          <p:nvPr/>
        </p:nvSpPr>
        <p:spPr>
          <a:xfrm>
            <a:off x="2152073" y="6181593"/>
            <a:ext cx="10039927" cy="503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latin typeface="Rawline ExtraBold"/>
                <a:ea typeface="Aptos" panose="020B0004020202020204" pitchFamily="34" charset="0"/>
              </a:rPr>
              <a:t>PODERÁ AINDA ACESSAR OS DETALHES DA ENTREGA, CHECANDO O PERÍODO, O VÍCUNCULO E  OS PARTICIPANTES DAQUELE PLANO DE ENTREGA. APÓS VERIFICAR TODOS OS DADOS, CLICA NO BOTÃO AVALIAR.</a:t>
            </a:r>
            <a:endParaRPr lang="pt-BR" sz="1200" dirty="0">
              <a:solidFill>
                <a:schemeClr val="bg1"/>
              </a:solidFill>
              <a:latin typeface="Rawline ExtraBold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15FC993C-7563-D810-1607-30671111EA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383" y="1012136"/>
            <a:ext cx="11942617" cy="4358854"/>
          </a:xfrm>
          <a:prstGeom prst="rect">
            <a:avLst/>
          </a:prstGeom>
        </p:spPr>
      </p:pic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D0A7BC36-8BBA-353F-70CD-F295A97DC877}"/>
              </a:ext>
            </a:extLst>
          </p:cNvPr>
          <p:cNvSpPr/>
          <p:nvPr/>
        </p:nvSpPr>
        <p:spPr>
          <a:xfrm rot="16200000">
            <a:off x="11576804" y="4397721"/>
            <a:ext cx="475715" cy="29897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18DDDF7A-A951-5FFE-683C-1CC0B9DE0EC4}"/>
              </a:ext>
            </a:extLst>
          </p:cNvPr>
          <p:cNvSpPr/>
          <p:nvPr/>
        </p:nvSpPr>
        <p:spPr>
          <a:xfrm>
            <a:off x="10999433" y="3315118"/>
            <a:ext cx="496452" cy="31650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dirty="0"/>
          </a:p>
        </p:txBody>
      </p:sp>
      <p:sp>
        <p:nvSpPr>
          <p:cNvPr id="16" name="CaixaDeTexto 12">
            <a:extLst>
              <a:ext uri="{FF2B5EF4-FFF2-40B4-BE49-F238E27FC236}">
                <a16:creationId xmlns:a16="http://schemas.microsoft.com/office/drawing/2014/main" id="{9A34968C-7056-ED30-59F0-BEEDFFF0868A}"/>
              </a:ext>
            </a:extLst>
          </p:cNvPr>
          <p:cNvSpPr txBox="1"/>
          <p:nvPr/>
        </p:nvSpPr>
        <p:spPr>
          <a:xfrm>
            <a:off x="11665176" y="4785064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5</a:t>
            </a:r>
          </a:p>
        </p:txBody>
      </p:sp>
      <p:sp>
        <p:nvSpPr>
          <p:cNvPr id="17" name="CaixaDeTexto 12">
            <a:extLst>
              <a:ext uri="{FF2B5EF4-FFF2-40B4-BE49-F238E27FC236}">
                <a16:creationId xmlns:a16="http://schemas.microsoft.com/office/drawing/2014/main" id="{986307D6-CD7C-5CED-39FA-7CB2D46A58EC}"/>
              </a:ext>
            </a:extLst>
          </p:cNvPr>
          <p:cNvSpPr txBox="1"/>
          <p:nvPr/>
        </p:nvSpPr>
        <p:spPr>
          <a:xfrm>
            <a:off x="10999433" y="3084694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8815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06ACA3B-9808-E003-0899-A65D1EB162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>
            <a:extLst>
              <a:ext uri="{FF2B5EF4-FFF2-40B4-BE49-F238E27FC236}">
                <a16:creationId xmlns:a16="http://schemas.microsoft.com/office/drawing/2014/main" id="{39DDC1BB-4335-E047-D724-AE0204C327F7}"/>
              </a:ext>
            </a:extLst>
          </p:cNvPr>
          <p:cNvSpPr/>
          <p:nvPr/>
        </p:nvSpPr>
        <p:spPr>
          <a:xfrm>
            <a:off x="3100346" y="6282861"/>
            <a:ext cx="9091654" cy="4987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6F94BCC-5285-8478-1CDF-503F7DB4A484}"/>
              </a:ext>
            </a:extLst>
          </p:cNvPr>
          <p:cNvSpPr/>
          <p:nvPr/>
        </p:nvSpPr>
        <p:spPr>
          <a:xfrm>
            <a:off x="27708" y="368527"/>
            <a:ext cx="6825669" cy="26786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4B705C42-BA22-8F1F-5B54-3E4ACEF2F97C}"/>
              </a:ext>
            </a:extLst>
          </p:cNvPr>
          <p:cNvGrpSpPr/>
          <p:nvPr/>
        </p:nvGrpSpPr>
        <p:grpSpPr>
          <a:xfrm>
            <a:off x="-11472" y="-9237"/>
            <a:ext cx="3380512" cy="6945745"/>
            <a:chOff x="729141" y="0"/>
            <a:chExt cx="5353493" cy="9373274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9F697DA0-493B-7637-6F91-386730AEBCF0}"/>
                </a:ext>
              </a:extLst>
            </p:cNvPr>
            <p:cNvSpPr/>
            <p:nvPr/>
          </p:nvSpPr>
          <p:spPr>
            <a:xfrm>
              <a:off x="729141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solidFill>
              <a:srgbClr val="FFD834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" name="Freeform 5">
            <a:extLst>
              <a:ext uri="{FF2B5EF4-FFF2-40B4-BE49-F238E27FC236}">
                <a16:creationId xmlns:a16="http://schemas.microsoft.com/office/drawing/2014/main" id="{7FC1D055-9B0C-C30D-B1AE-3E8E0DE5E5CE}"/>
              </a:ext>
            </a:extLst>
          </p:cNvPr>
          <p:cNvSpPr/>
          <p:nvPr/>
        </p:nvSpPr>
        <p:spPr>
          <a:xfrm rot="10800000">
            <a:off x="5357090" y="0"/>
            <a:ext cx="6825670" cy="3429000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chemeClr val="tx1"/>
          </a:solidFill>
        </p:spPr>
        <p:txBody>
          <a:bodyPr/>
          <a:lstStyle/>
          <a:p>
            <a:endParaRPr lang="pt-BR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709C16AA-7F09-BE34-EB3C-E6E1A4584BCA}"/>
              </a:ext>
            </a:extLst>
          </p:cNvPr>
          <p:cNvSpPr txBox="1">
            <a:spLocks/>
          </p:cNvSpPr>
          <p:nvPr/>
        </p:nvSpPr>
        <p:spPr>
          <a:xfrm>
            <a:off x="221248" y="366429"/>
            <a:ext cx="11564770" cy="525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>
                <a:solidFill>
                  <a:schemeClr val="bg1"/>
                </a:solidFill>
                <a:latin typeface="Rawline ExtraBold"/>
              </a:rPr>
              <a:t>Avaliação</a:t>
            </a:r>
            <a:r>
              <a:rPr lang="pt-BR" sz="1600" dirty="0">
                <a:solidFill>
                  <a:schemeClr val="bg1"/>
                </a:solidFill>
                <a:latin typeface="Rawline ExtraBold"/>
              </a:rPr>
              <a:t> do plano de entrega da unidade executora pela chefia superior</a:t>
            </a:r>
          </a:p>
        </p:txBody>
      </p:sp>
      <p:sp>
        <p:nvSpPr>
          <p:cNvPr id="22" name="Subtítulo 2">
            <a:extLst>
              <a:ext uri="{FF2B5EF4-FFF2-40B4-BE49-F238E27FC236}">
                <a16:creationId xmlns:a16="http://schemas.microsoft.com/office/drawing/2014/main" id="{0BF7233E-9773-0B61-727C-6065C48AEF97}"/>
              </a:ext>
            </a:extLst>
          </p:cNvPr>
          <p:cNvSpPr txBox="1">
            <a:spLocks/>
          </p:cNvSpPr>
          <p:nvPr/>
        </p:nvSpPr>
        <p:spPr>
          <a:xfrm>
            <a:off x="3153708" y="6310298"/>
            <a:ext cx="9091654" cy="292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endParaRPr lang="pt-BR" sz="1200" dirty="0">
              <a:solidFill>
                <a:schemeClr val="bg1"/>
              </a:solidFill>
              <a:latin typeface="Rawline ExtraBold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ubtítulo 2">
            <a:extLst>
              <a:ext uri="{FF2B5EF4-FFF2-40B4-BE49-F238E27FC236}">
                <a16:creationId xmlns:a16="http://schemas.microsoft.com/office/drawing/2014/main" id="{D536FBD7-45A3-80E1-568B-FA1A66D6CCF1}"/>
              </a:ext>
            </a:extLst>
          </p:cNvPr>
          <p:cNvSpPr txBox="1">
            <a:spLocks/>
          </p:cNvSpPr>
          <p:nvPr/>
        </p:nvSpPr>
        <p:spPr>
          <a:xfrm>
            <a:off x="3153708" y="6282861"/>
            <a:ext cx="9091654" cy="498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latin typeface="Rawline ExtraBold"/>
                <a:ea typeface="Aptos" panose="020B0004020202020204" pitchFamily="34" charset="0"/>
                <a:cs typeface="Arial" panose="020B0604020202020204" pitchFamily="34" charset="0"/>
              </a:rPr>
              <a:t>APARECERÁ A MESMA TELA DE AVALIAÇÃO COM OS MESMOS CONCEITOS E JUSTIFICATIVAS DO PLANO DE TRABALHO, APÓS ESCOLHER O      CONCEITO, CLIQUE EM GRAVAR.</a:t>
            </a:r>
          </a:p>
        </p:txBody>
      </p:sp>
    </p:spTree>
    <p:extLst>
      <p:ext uri="{BB962C8B-B14F-4D97-AF65-F5344CB8AC3E}">
        <p14:creationId xmlns:p14="http://schemas.microsoft.com/office/powerpoint/2010/main" val="3118469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961E630-C731-CDAA-528F-24D921F629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ângulo 35">
            <a:extLst>
              <a:ext uri="{FF2B5EF4-FFF2-40B4-BE49-F238E27FC236}">
                <a16:creationId xmlns:a16="http://schemas.microsoft.com/office/drawing/2014/main" id="{040A524A-55E3-4D91-2A1A-E83A4C91A22A}"/>
              </a:ext>
            </a:extLst>
          </p:cNvPr>
          <p:cNvSpPr/>
          <p:nvPr/>
        </p:nvSpPr>
        <p:spPr>
          <a:xfrm>
            <a:off x="2350029" y="6594096"/>
            <a:ext cx="9841972" cy="2200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81980EEA-2096-0754-6CC5-95023EBDE311}"/>
              </a:ext>
            </a:extLst>
          </p:cNvPr>
          <p:cNvGrpSpPr/>
          <p:nvPr/>
        </p:nvGrpSpPr>
        <p:grpSpPr>
          <a:xfrm>
            <a:off x="0" y="0"/>
            <a:ext cx="3426691" cy="6858000"/>
            <a:chOff x="974449" y="0"/>
            <a:chExt cx="5353493" cy="9373274"/>
          </a:xfrm>
          <a:solidFill>
            <a:schemeClr val="tx1"/>
          </a:solidFill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DC6EB950-F2E1-BA50-F0A3-D4A049C8223C}"/>
                </a:ext>
              </a:extLst>
            </p:cNvPr>
            <p:cNvSpPr/>
            <p:nvPr/>
          </p:nvSpPr>
          <p:spPr>
            <a:xfrm>
              <a:off x="974449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914A7A13-9ECF-71EC-CA0D-F8A622A21BE4}"/>
              </a:ext>
            </a:extLst>
          </p:cNvPr>
          <p:cNvSpPr/>
          <p:nvPr/>
        </p:nvSpPr>
        <p:spPr>
          <a:xfrm rot="8347201">
            <a:off x="-1084242" y="1036566"/>
            <a:ext cx="6526793" cy="3070699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rgbClr val="FFC107"/>
          </a:solidFill>
        </p:spPr>
        <p:txBody>
          <a:bodyPr/>
          <a:lstStyle/>
          <a:p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A78FC47-9C57-37BE-CDBD-7634ED1131E2}"/>
              </a:ext>
            </a:extLst>
          </p:cNvPr>
          <p:cNvSpPr/>
          <p:nvPr/>
        </p:nvSpPr>
        <p:spPr>
          <a:xfrm>
            <a:off x="73893" y="138548"/>
            <a:ext cx="9411851" cy="2854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B445E4-F4BC-A2CB-8C1C-8D7E25858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6291" y="5442474"/>
            <a:ext cx="5024713" cy="292310"/>
          </a:xfrm>
        </p:spPr>
        <p:txBody>
          <a:bodyPr>
            <a:noAutofit/>
          </a:bodyPr>
          <a:lstStyle/>
          <a:p>
            <a:pPr algn="r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effectLst/>
                <a:latin typeface="Rawline ExtraBold"/>
                <a:ea typeface="Aptos" panose="020B0004020202020204" pitchFamily="34" charset="0"/>
              </a:rPr>
              <a:t>APARECERÁ A AVALIAÇÃO E A JUSTIFICATIVA QUE A CHEFIA APRESENTOU (1).</a:t>
            </a:r>
            <a:endParaRPr lang="pt-BR" sz="12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8B5BECC2-C0AC-0445-0EEB-8F4C3771BB3B}"/>
              </a:ext>
            </a:extLst>
          </p:cNvPr>
          <p:cNvSpPr txBox="1">
            <a:spLocks/>
          </p:cNvSpPr>
          <p:nvPr/>
        </p:nvSpPr>
        <p:spPr>
          <a:xfrm>
            <a:off x="229482" y="119146"/>
            <a:ext cx="10993546" cy="525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>
                <a:solidFill>
                  <a:schemeClr val="bg1"/>
                </a:solidFill>
                <a:latin typeface="Rawline ExtraBold"/>
              </a:rPr>
              <a:t>Avaliação</a:t>
            </a:r>
            <a:r>
              <a:rPr lang="pt-BR" sz="1600" dirty="0">
                <a:solidFill>
                  <a:schemeClr val="bg1"/>
                </a:solidFill>
                <a:latin typeface="Rawline ExtraBold"/>
              </a:rPr>
              <a:t> do plano de entrega da unidade executora pela chefia superior</a:t>
            </a: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2F5F242E-F35B-EDF0-582B-F9A2797337E0}"/>
              </a:ext>
            </a:extLst>
          </p:cNvPr>
          <p:cNvSpPr txBox="1">
            <a:spLocks/>
          </p:cNvSpPr>
          <p:nvPr/>
        </p:nvSpPr>
        <p:spPr>
          <a:xfrm>
            <a:off x="3140364" y="6125849"/>
            <a:ext cx="4766741" cy="292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latin typeface="Rawline ExtraBold"/>
                <a:ea typeface="Aptos" panose="020B0004020202020204" pitchFamily="34" charset="0"/>
              </a:rPr>
              <a:t>EM SEGUIDA, VAI CLICAR EM “GRAVAR” (3).</a:t>
            </a:r>
            <a:endParaRPr lang="pt-BR" sz="12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id="{C1014F38-B4A3-8AC6-F04A-C1C290E4B48F}"/>
              </a:ext>
            </a:extLst>
          </p:cNvPr>
          <p:cNvSpPr txBox="1">
            <a:spLocks/>
          </p:cNvSpPr>
          <p:nvPr/>
        </p:nvSpPr>
        <p:spPr>
          <a:xfrm>
            <a:off x="3178799" y="6027740"/>
            <a:ext cx="8942247" cy="292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APARECERÁ AS JUSTIFICATIVAS DO PARTICIPANTE QUE ENSEJARAM AQUELE RECURSO (1)</a:t>
            </a:r>
          </a:p>
        </p:txBody>
      </p:sp>
      <p:sp>
        <p:nvSpPr>
          <p:cNvPr id="19" name="Subtítulo 2">
            <a:extLst>
              <a:ext uri="{FF2B5EF4-FFF2-40B4-BE49-F238E27FC236}">
                <a16:creationId xmlns:a16="http://schemas.microsoft.com/office/drawing/2014/main" id="{06A5BC12-7538-073B-4633-BD8AC866E8EC}"/>
              </a:ext>
            </a:extLst>
          </p:cNvPr>
          <p:cNvSpPr txBox="1">
            <a:spLocks/>
          </p:cNvSpPr>
          <p:nvPr/>
        </p:nvSpPr>
        <p:spPr>
          <a:xfrm>
            <a:off x="3351651" y="6563344"/>
            <a:ext cx="8849585" cy="2413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15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DESSA FORMA O PLANO DE ENTREGA ASSUMIRÁ  O STATUS DE AVALIADO. FINALIZANDO O CICLO DAQUELA ENTREGA.</a:t>
            </a:r>
          </a:p>
        </p:txBody>
      </p:sp>
    </p:spTree>
    <p:extLst>
      <p:ext uri="{BB962C8B-B14F-4D97-AF65-F5344CB8AC3E}">
        <p14:creationId xmlns:p14="http://schemas.microsoft.com/office/powerpoint/2010/main" val="29474868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265BDE2A3C98A4881C6AB80E285F705" ma:contentTypeVersion="15" ma:contentTypeDescription="Crie um novo documento." ma:contentTypeScope="" ma:versionID="b455b7c84a9cf3b38cb93dce94df66dc">
  <xsd:schema xmlns:xsd="http://www.w3.org/2001/XMLSchema" xmlns:xs="http://www.w3.org/2001/XMLSchema" xmlns:p="http://schemas.microsoft.com/office/2006/metadata/properties" xmlns:ns2="3dff875b-db97-4017-b193-2270ea4586f3" xmlns:ns3="b13f69f4-4a27-4741-aee7-e47938c75df2" targetNamespace="http://schemas.microsoft.com/office/2006/metadata/properties" ma:root="true" ma:fieldsID="d3e6450c45aa2f4f0d6d0318bbba92a0" ns2:_="" ns3:_="">
    <xsd:import namespace="3dff875b-db97-4017-b193-2270ea4586f3"/>
    <xsd:import namespace="b13f69f4-4a27-4741-aee7-e47938c75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ff875b-db97-4017-b193-2270ea4586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16dca66e-065c-44fb-a27b-5a0d1ff07f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3f69f4-4a27-4741-aee7-e47938c75df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e0ff1ce-623e-4e83-b0b4-432583500f3d}" ma:internalName="TaxCatchAll" ma:showField="CatchAllData" ma:web="b13f69f4-4a27-4741-aee7-e47938c75d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ff875b-db97-4017-b193-2270ea4586f3">
      <Terms xmlns="http://schemas.microsoft.com/office/infopath/2007/PartnerControls"/>
    </lcf76f155ced4ddcb4097134ff3c332f>
    <TaxCatchAll xmlns="b13f69f4-4a27-4741-aee7-e47938c75df2" xsi:nil="true"/>
  </documentManagement>
</p:properties>
</file>

<file path=customXml/itemProps1.xml><?xml version="1.0" encoding="utf-8"?>
<ds:datastoreItem xmlns:ds="http://schemas.openxmlformats.org/officeDocument/2006/customXml" ds:itemID="{53D8D8DD-A651-459A-AA31-1236ABEC43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ff875b-db97-4017-b193-2270ea4586f3"/>
    <ds:schemaRef ds:uri="b13f69f4-4a27-4741-aee7-e47938c75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DB3726-DF4D-4AAF-9297-0572B48F65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15D7C1-D08C-4662-8B4B-0171C0C4779B}">
  <ds:schemaRefs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13f69f4-4a27-4741-aee7-e47938c75df2"/>
    <ds:schemaRef ds:uri="3dff875b-db97-4017-b193-2270ea4586f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</TotalTime>
  <Words>320</Words>
  <Application>Microsoft Office PowerPoint</Application>
  <PresentationFormat>Widescreen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Rawline ExtraBold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 Carlos da Silva Machado</dc:creator>
  <cp:lastModifiedBy>Carla Cristiane Gomes Cardoso</cp:lastModifiedBy>
  <cp:revision>10</cp:revision>
  <dcterms:created xsi:type="dcterms:W3CDTF">2024-06-21T13:40:18Z</dcterms:created>
  <dcterms:modified xsi:type="dcterms:W3CDTF">2024-06-26T15:46:03Z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2024-06-21T14:36:21Z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1f1be804-ebdf-42f4-bda1-7f29abe6d47a</vt:lpwstr>
  </property>
  <property fmtid="{D5CDD505-2E9C-101B-9397-08002B2CF9AE}" pid="7" name="MSIP_Label_defa4170-0d19-0005-0004-bc88714345d2_ActionId">
    <vt:lpwstr>5f911fb4-8193-432c-b65a-d69491c43135</vt:lpwstr>
  </property>
  <property fmtid="{D5CDD505-2E9C-101B-9397-08002B2CF9AE}" pid="8" name="MSIP_Label_defa4170-0d19-0005-0004-bc88714345d2_ContentBits">
    <vt:lpwstr>0</vt:lpwstr>
  </property>
  <property fmtid="{D5CDD505-2E9C-101B-9397-08002B2CF9AE}" pid="9" name="ContentTypeId">
    <vt:lpwstr>0x0101003265BDE2A3C98A4881C6AB80E285F705</vt:lpwstr>
  </property>
  <property fmtid="{D5CDD505-2E9C-101B-9397-08002B2CF9AE}" pid="10" name="MediaServiceImageTags">
    <vt:lpwstr/>
  </property>
</Properties>
</file>