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D9756B-D0C5-4866-A57A-56E6BD22DC9D}" v="1" dt="2024-06-25T17:37:12.918"/>
    <p1510:client id="{DE7757BF-7458-481D-A14E-D07DF28603D1}" v="29" dt="2024-06-25T13:48:58.9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91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a Cristiane Gomes Cardoso" userId="S::carla.cardoso@cidades.gov.br::37938558-b50c-45a0-87fd-591d8eb638cf" providerId="AD" clId="Web-{D6D9756B-D0C5-4866-A57A-56E6BD22DC9D}"/>
    <pc:docChg chg="modSld">
      <pc:chgData name="Carla Cristiane Gomes Cardoso" userId="S::carla.cardoso@cidades.gov.br::37938558-b50c-45a0-87fd-591d8eb638cf" providerId="AD" clId="Web-{D6D9756B-D0C5-4866-A57A-56E6BD22DC9D}" dt="2024-06-25T17:37:12.918" v="0" actId="1076"/>
      <pc:docMkLst>
        <pc:docMk/>
      </pc:docMkLst>
      <pc:sldChg chg="modSp">
        <pc:chgData name="Carla Cristiane Gomes Cardoso" userId="S::carla.cardoso@cidades.gov.br::37938558-b50c-45a0-87fd-591d8eb638cf" providerId="AD" clId="Web-{D6D9756B-D0C5-4866-A57A-56E6BD22DC9D}" dt="2024-06-25T17:37:12.918" v="0" actId="1076"/>
        <pc:sldMkLst>
          <pc:docMk/>
          <pc:sldMk cId="4107264871" sldId="256"/>
        </pc:sldMkLst>
        <pc:spChg chg="mod">
          <ac:chgData name="Carla Cristiane Gomes Cardoso" userId="S::carla.cardoso@cidades.gov.br::37938558-b50c-45a0-87fd-591d8eb638cf" providerId="AD" clId="Web-{D6D9756B-D0C5-4866-A57A-56E6BD22DC9D}" dt="2024-06-25T17:37:12.918" v="0" actId="1076"/>
          <ac:spMkLst>
            <pc:docMk/>
            <pc:sldMk cId="4107264871" sldId="256"/>
            <ac:spMk id="13" creationId="{4D5BD21A-8FA1-8C30-C06D-808120B89FFE}"/>
          </ac:spMkLst>
        </pc:spChg>
      </pc:sldChg>
    </pc:docChg>
  </pc:docChgLst>
  <pc:docChgLst>
    <pc:chgData name="Luis Carlos da Silva Machado" userId="f1ab9b60-6dcb-4a57-ae6b-be854309093a" providerId="ADAL" clId="{DE7757BF-7458-481D-A14E-D07DF28603D1}"/>
    <pc:docChg chg="undo custSel modSld">
      <pc:chgData name="Luis Carlos da Silva Machado" userId="f1ab9b60-6dcb-4a57-ae6b-be854309093a" providerId="ADAL" clId="{DE7757BF-7458-481D-A14E-D07DF28603D1}" dt="2024-06-25T13:49:43.216" v="1780" actId="1035"/>
      <pc:docMkLst>
        <pc:docMk/>
      </pc:docMkLst>
      <pc:sldChg chg="addSp delSp modSp mod">
        <pc:chgData name="Luis Carlos da Silva Machado" userId="f1ab9b60-6dcb-4a57-ae6b-be854309093a" providerId="ADAL" clId="{DE7757BF-7458-481D-A14E-D07DF28603D1}" dt="2024-06-25T13:23:17.055" v="565" actId="1036"/>
        <pc:sldMkLst>
          <pc:docMk/>
          <pc:sldMk cId="4107264871" sldId="256"/>
        </pc:sldMkLst>
        <pc:spChg chg="add mod">
          <ac:chgData name="Luis Carlos da Silva Machado" userId="f1ab9b60-6dcb-4a57-ae6b-be854309093a" providerId="ADAL" clId="{DE7757BF-7458-481D-A14E-D07DF28603D1}" dt="2024-06-25T13:17:02.738" v="267"/>
          <ac:spMkLst>
            <pc:docMk/>
            <pc:sldMk cId="4107264871" sldId="256"/>
            <ac:spMk id="8" creationId="{B369FB06-B3EF-8BF0-0EA1-F409B735B6B9}"/>
          </ac:spMkLst>
        </pc:spChg>
        <pc:spChg chg="add mod">
          <ac:chgData name="Luis Carlos da Silva Machado" userId="f1ab9b60-6dcb-4a57-ae6b-be854309093a" providerId="ADAL" clId="{DE7757BF-7458-481D-A14E-D07DF28603D1}" dt="2024-06-25T13:17:06.768" v="268"/>
          <ac:spMkLst>
            <pc:docMk/>
            <pc:sldMk cId="4107264871" sldId="256"/>
            <ac:spMk id="9" creationId="{D5E26655-296E-2842-ADCA-0C622291382E}"/>
          </ac:spMkLst>
        </pc:spChg>
        <pc:spChg chg="add mod ord">
          <ac:chgData name="Luis Carlos da Silva Machado" userId="f1ab9b60-6dcb-4a57-ae6b-be854309093a" providerId="ADAL" clId="{DE7757BF-7458-481D-A14E-D07DF28603D1}" dt="2024-06-25T13:20:10.990" v="437" actId="14100"/>
          <ac:spMkLst>
            <pc:docMk/>
            <pc:sldMk cId="4107264871" sldId="256"/>
            <ac:spMk id="10" creationId="{12C79815-A97F-E774-36A6-F6CACED2A0B1}"/>
          </ac:spMkLst>
        </pc:spChg>
        <pc:spChg chg="add mod">
          <ac:chgData name="Luis Carlos da Silva Machado" userId="f1ab9b60-6dcb-4a57-ae6b-be854309093a" providerId="ADAL" clId="{DE7757BF-7458-481D-A14E-D07DF28603D1}" dt="2024-06-25T13:22:39.015" v="554" actId="255"/>
          <ac:spMkLst>
            <pc:docMk/>
            <pc:sldMk cId="4107264871" sldId="256"/>
            <ac:spMk id="11" creationId="{E246204E-6F2B-F777-17CB-779176BD189C}"/>
          </ac:spMkLst>
        </pc:spChg>
        <pc:spChg chg="add mod">
          <ac:chgData name="Luis Carlos da Silva Machado" userId="f1ab9b60-6dcb-4a57-ae6b-be854309093a" providerId="ADAL" clId="{DE7757BF-7458-481D-A14E-D07DF28603D1}" dt="2024-06-25T13:18:30.543" v="410" actId="1076"/>
          <ac:spMkLst>
            <pc:docMk/>
            <pc:sldMk cId="4107264871" sldId="256"/>
            <ac:spMk id="12" creationId="{92F46DCD-146E-7A86-991B-06463CAF8779}"/>
          </ac:spMkLst>
        </pc:spChg>
        <pc:spChg chg="add mod">
          <ac:chgData name="Luis Carlos da Silva Machado" userId="f1ab9b60-6dcb-4a57-ae6b-be854309093a" providerId="ADAL" clId="{DE7757BF-7458-481D-A14E-D07DF28603D1}" dt="2024-06-25T13:18:33.168" v="411" actId="20577"/>
          <ac:spMkLst>
            <pc:docMk/>
            <pc:sldMk cId="4107264871" sldId="256"/>
            <ac:spMk id="13" creationId="{4D5BD21A-8FA1-8C30-C06D-808120B89FFE}"/>
          </ac:spMkLst>
        </pc:spChg>
        <pc:spChg chg="add mod">
          <ac:chgData name="Luis Carlos da Silva Machado" userId="f1ab9b60-6dcb-4a57-ae6b-be854309093a" providerId="ADAL" clId="{DE7757BF-7458-481D-A14E-D07DF28603D1}" dt="2024-06-25T13:19:09.334" v="420" actId="1076"/>
          <ac:spMkLst>
            <pc:docMk/>
            <pc:sldMk cId="4107264871" sldId="256"/>
            <ac:spMk id="14" creationId="{64BE6FB2-4B8E-FADC-C513-389FA5CECE3A}"/>
          </ac:spMkLst>
        </pc:spChg>
        <pc:spChg chg="add mod">
          <ac:chgData name="Luis Carlos da Silva Machado" userId="f1ab9b60-6dcb-4a57-ae6b-be854309093a" providerId="ADAL" clId="{DE7757BF-7458-481D-A14E-D07DF28603D1}" dt="2024-06-25T13:19:13.871" v="422" actId="20577"/>
          <ac:spMkLst>
            <pc:docMk/>
            <pc:sldMk cId="4107264871" sldId="256"/>
            <ac:spMk id="15" creationId="{CEFE11C7-3CD7-87EA-D926-64AA0F28F1B9}"/>
          </ac:spMkLst>
        </pc:spChg>
        <pc:spChg chg="add mod">
          <ac:chgData name="Luis Carlos da Silva Machado" userId="f1ab9b60-6dcb-4a57-ae6b-be854309093a" providerId="ADAL" clId="{DE7757BF-7458-481D-A14E-D07DF28603D1}" dt="2024-06-25T13:23:05.721" v="558" actId="1076"/>
          <ac:spMkLst>
            <pc:docMk/>
            <pc:sldMk cId="4107264871" sldId="256"/>
            <ac:spMk id="16" creationId="{BBAC7AF2-50DC-F91A-177E-815D3274C41C}"/>
          </ac:spMkLst>
        </pc:spChg>
        <pc:spChg chg="add mod">
          <ac:chgData name="Luis Carlos da Silva Machado" userId="f1ab9b60-6dcb-4a57-ae6b-be854309093a" providerId="ADAL" clId="{DE7757BF-7458-481D-A14E-D07DF28603D1}" dt="2024-06-25T13:23:17.055" v="565" actId="1036"/>
          <ac:spMkLst>
            <pc:docMk/>
            <pc:sldMk cId="4107264871" sldId="256"/>
            <ac:spMk id="17" creationId="{EEAA8263-DB4B-E5C2-1924-27F8E2C906D3}"/>
          </ac:spMkLst>
        </pc:spChg>
        <pc:spChg chg="mod">
          <ac:chgData name="Luis Carlos da Silva Machado" userId="f1ab9b60-6dcb-4a57-ae6b-be854309093a" providerId="ADAL" clId="{DE7757BF-7458-481D-A14E-D07DF28603D1}" dt="2024-06-25T13:21:15.176" v="502" actId="1036"/>
          <ac:spMkLst>
            <pc:docMk/>
            <pc:sldMk cId="4107264871" sldId="256"/>
            <ac:spMk id="22" creationId="{14AC8AB4-8CD6-88B1-472B-757614E855C8}"/>
          </ac:spMkLst>
        </pc:spChg>
        <pc:spChg chg="mod">
          <ac:chgData name="Luis Carlos da Silva Machado" userId="f1ab9b60-6dcb-4a57-ae6b-be854309093a" providerId="ADAL" clId="{DE7757BF-7458-481D-A14E-D07DF28603D1}" dt="2024-06-25T13:21:09.855" v="483" actId="1038"/>
          <ac:spMkLst>
            <pc:docMk/>
            <pc:sldMk cId="4107264871" sldId="256"/>
            <ac:spMk id="23" creationId="{C667F25D-A253-BDF1-EE6D-D2EEA26C31B6}"/>
          </ac:spMkLst>
        </pc:spChg>
        <pc:spChg chg="del">
          <ac:chgData name="Luis Carlos da Silva Machado" userId="f1ab9b60-6dcb-4a57-ae6b-be854309093a" providerId="ADAL" clId="{DE7757BF-7458-481D-A14E-D07DF28603D1}" dt="2024-06-25T13:03:23.376" v="13" actId="478"/>
          <ac:spMkLst>
            <pc:docMk/>
            <pc:sldMk cId="4107264871" sldId="256"/>
            <ac:spMk id="24" creationId="{BF322B00-6C82-7B4B-6B8B-1D3FA542EB31}"/>
          </ac:spMkLst>
        </pc:spChg>
        <pc:spChg chg="mod">
          <ac:chgData name="Luis Carlos da Silva Machado" userId="f1ab9b60-6dcb-4a57-ae6b-be854309093a" providerId="ADAL" clId="{DE7757BF-7458-481D-A14E-D07DF28603D1}" dt="2024-06-25T13:15:51.943" v="146" actId="20577"/>
          <ac:spMkLst>
            <pc:docMk/>
            <pc:sldMk cId="4107264871" sldId="256"/>
            <ac:spMk id="31" creationId="{163AC0DF-3904-DEC9-1FB5-C0600B81F20A}"/>
          </ac:spMkLst>
        </pc:spChg>
        <pc:picChg chg="add mod">
          <ac:chgData name="Luis Carlos da Silva Machado" userId="f1ab9b60-6dcb-4a57-ae6b-be854309093a" providerId="ADAL" clId="{DE7757BF-7458-481D-A14E-D07DF28603D1}" dt="2024-06-25T13:14:18.269" v="68" actId="1076"/>
          <ac:picMkLst>
            <pc:docMk/>
            <pc:sldMk cId="4107264871" sldId="256"/>
            <ac:picMk id="5" creationId="{3C0CAFE6-E12F-9F79-3E04-52B147FF524A}"/>
          </ac:picMkLst>
        </pc:picChg>
        <pc:picChg chg="del">
          <ac:chgData name="Luis Carlos da Silva Machado" userId="f1ab9b60-6dcb-4a57-ae6b-be854309093a" providerId="ADAL" clId="{DE7757BF-7458-481D-A14E-D07DF28603D1}" dt="2024-06-25T13:03:22.265" v="12" actId="478"/>
          <ac:picMkLst>
            <pc:docMk/>
            <pc:sldMk cId="4107264871" sldId="256"/>
            <ac:picMk id="21" creationId="{FD45A1AA-5799-4E0F-1F9F-AB5F2C301785}"/>
          </ac:picMkLst>
        </pc:picChg>
      </pc:sldChg>
      <pc:sldChg chg="addSp delSp modSp mod">
        <pc:chgData name="Luis Carlos da Silva Machado" userId="f1ab9b60-6dcb-4a57-ae6b-be854309093a" providerId="ADAL" clId="{DE7757BF-7458-481D-A14E-D07DF28603D1}" dt="2024-06-25T13:28:41.787" v="873" actId="478"/>
        <pc:sldMkLst>
          <pc:docMk/>
          <pc:sldMk cId="1361140832" sldId="257"/>
        </pc:sldMkLst>
        <pc:spChg chg="add mod">
          <ac:chgData name="Luis Carlos da Silva Machado" userId="f1ab9b60-6dcb-4a57-ae6b-be854309093a" providerId="ADAL" clId="{DE7757BF-7458-481D-A14E-D07DF28603D1}" dt="2024-06-25T13:27:07.207" v="831" actId="1076"/>
          <ac:spMkLst>
            <pc:docMk/>
            <pc:sldMk cId="1361140832" sldId="257"/>
            <ac:spMk id="7" creationId="{C388CD01-1232-E013-3129-8BE7E31B238B}"/>
          </ac:spMkLst>
        </pc:spChg>
        <pc:spChg chg="add mod">
          <ac:chgData name="Luis Carlos da Silva Machado" userId="f1ab9b60-6dcb-4a57-ae6b-be854309093a" providerId="ADAL" clId="{DE7757BF-7458-481D-A14E-D07DF28603D1}" dt="2024-06-25T13:27:11.831" v="832" actId="1076"/>
          <ac:spMkLst>
            <pc:docMk/>
            <pc:sldMk cId="1361140832" sldId="257"/>
            <ac:spMk id="8" creationId="{EB903ABE-F8A5-93D3-B9BA-81D08B7F739F}"/>
          </ac:spMkLst>
        </pc:spChg>
        <pc:spChg chg="add mod ord">
          <ac:chgData name="Luis Carlos da Silva Machado" userId="f1ab9b60-6dcb-4a57-ae6b-be854309093a" providerId="ADAL" clId="{DE7757BF-7458-481D-A14E-D07DF28603D1}" dt="2024-06-25T13:28:07.063" v="872" actId="1038"/>
          <ac:spMkLst>
            <pc:docMk/>
            <pc:sldMk cId="1361140832" sldId="257"/>
            <ac:spMk id="10" creationId="{639C2EF8-CBF3-C18E-A1FC-D470DEC6483B}"/>
          </ac:spMkLst>
        </pc:spChg>
        <pc:spChg chg="del">
          <ac:chgData name="Luis Carlos da Silva Machado" userId="f1ab9b60-6dcb-4a57-ae6b-be854309093a" providerId="ADAL" clId="{DE7757BF-7458-481D-A14E-D07DF28603D1}" dt="2024-06-25T13:03:32.682" v="17" actId="478"/>
          <ac:spMkLst>
            <pc:docMk/>
            <pc:sldMk cId="1361140832" sldId="257"/>
            <ac:spMk id="10" creationId="{D9D29631-BE66-4688-EDD1-C74A9EC5FBF5}"/>
          </ac:spMkLst>
        </pc:spChg>
        <pc:spChg chg="add mod">
          <ac:chgData name="Luis Carlos da Silva Machado" userId="f1ab9b60-6dcb-4a57-ae6b-be854309093a" providerId="ADAL" clId="{DE7757BF-7458-481D-A14E-D07DF28603D1}" dt="2024-06-25T13:27:47.776" v="845" actId="1037"/>
          <ac:spMkLst>
            <pc:docMk/>
            <pc:sldMk cId="1361140832" sldId="257"/>
            <ac:spMk id="11" creationId="{536772F8-B8E9-3D96-532F-9E81A6A78F38}"/>
          </ac:spMkLst>
        </pc:spChg>
        <pc:spChg chg="mod">
          <ac:chgData name="Luis Carlos da Silva Machado" userId="f1ab9b60-6dcb-4a57-ae6b-be854309093a" providerId="ADAL" clId="{DE7757BF-7458-481D-A14E-D07DF28603D1}" dt="2024-06-25T13:26:32.079" v="815" actId="14100"/>
          <ac:spMkLst>
            <pc:docMk/>
            <pc:sldMk cId="1361140832" sldId="257"/>
            <ac:spMk id="21" creationId="{44F16870-B039-8AB8-F52F-D8FE08C5E58A}"/>
          </ac:spMkLst>
        </pc:spChg>
        <pc:spChg chg="del">
          <ac:chgData name="Luis Carlos da Silva Machado" userId="f1ab9b60-6dcb-4a57-ae6b-be854309093a" providerId="ADAL" clId="{DE7757BF-7458-481D-A14E-D07DF28603D1}" dt="2024-06-25T13:28:41.787" v="873" actId="478"/>
          <ac:spMkLst>
            <pc:docMk/>
            <pc:sldMk cId="1361140832" sldId="257"/>
            <ac:spMk id="23" creationId="{76DBAD01-A7CF-C8BA-CAC5-7190388AE7F3}"/>
          </ac:spMkLst>
        </pc:spChg>
        <pc:spChg chg="mod">
          <ac:chgData name="Luis Carlos da Silva Machado" userId="f1ab9b60-6dcb-4a57-ae6b-be854309093a" providerId="ADAL" clId="{DE7757BF-7458-481D-A14E-D07DF28603D1}" dt="2024-06-25T13:26:41.712" v="826" actId="1036"/>
          <ac:spMkLst>
            <pc:docMk/>
            <pc:sldMk cId="1361140832" sldId="257"/>
            <ac:spMk id="26" creationId="{C1FD8B14-0103-6A73-D6CE-3083CCBD24BD}"/>
          </ac:spMkLst>
        </pc:spChg>
        <pc:spChg chg="del">
          <ac:chgData name="Luis Carlos da Silva Machado" userId="f1ab9b60-6dcb-4a57-ae6b-be854309093a" providerId="ADAL" clId="{DE7757BF-7458-481D-A14E-D07DF28603D1}" dt="2024-06-25T13:03:33.690" v="18" actId="478"/>
          <ac:spMkLst>
            <pc:docMk/>
            <pc:sldMk cId="1361140832" sldId="257"/>
            <ac:spMk id="27" creationId="{D43C33A9-539A-CB7C-C9CD-72ACCED29C22}"/>
          </ac:spMkLst>
        </pc:spChg>
        <pc:spChg chg="del">
          <ac:chgData name="Luis Carlos da Silva Machado" userId="f1ab9b60-6dcb-4a57-ae6b-be854309093a" providerId="ADAL" clId="{DE7757BF-7458-481D-A14E-D07DF28603D1}" dt="2024-06-25T13:03:37.091" v="20" actId="478"/>
          <ac:spMkLst>
            <pc:docMk/>
            <pc:sldMk cId="1361140832" sldId="257"/>
            <ac:spMk id="28" creationId="{0ACEBE72-AD9A-6AFD-3244-CE34A3D4A0D5}"/>
          </ac:spMkLst>
        </pc:spChg>
        <pc:spChg chg="del">
          <ac:chgData name="Luis Carlos da Silva Machado" userId="f1ab9b60-6dcb-4a57-ae6b-be854309093a" providerId="ADAL" clId="{DE7757BF-7458-481D-A14E-D07DF28603D1}" dt="2024-06-25T13:03:35.986" v="19" actId="478"/>
          <ac:spMkLst>
            <pc:docMk/>
            <pc:sldMk cId="1361140832" sldId="257"/>
            <ac:spMk id="29" creationId="{323865B6-784B-6BD3-E1A7-665929DEAA34}"/>
          </ac:spMkLst>
        </pc:spChg>
        <pc:spChg chg="del">
          <ac:chgData name="Luis Carlos da Silva Machado" userId="f1ab9b60-6dcb-4a57-ae6b-be854309093a" providerId="ADAL" clId="{DE7757BF-7458-481D-A14E-D07DF28603D1}" dt="2024-06-25T13:03:37.771" v="21" actId="478"/>
          <ac:spMkLst>
            <pc:docMk/>
            <pc:sldMk cId="1361140832" sldId="257"/>
            <ac:spMk id="30" creationId="{5DDE829C-363B-B25E-53BF-867F3A57FD32}"/>
          </ac:spMkLst>
        </pc:spChg>
        <pc:spChg chg="mod">
          <ac:chgData name="Luis Carlos da Silva Machado" userId="f1ab9b60-6dcb-4a57-ae6b-be854309093a" providerId="ADAL" clId="{DE7757BF-7458-481D-A14E-D07DF28603D1}" dt="2024-06-25T13:10:35.999" v="64"/>
          <ac:spMkLst>
            <pc:docMk/>
            <pc:sldMk cId="1361140832" sldId="257"/>
            <ac:spMk id="31" creationId="{EB545BFF-2569-4C61-E4AF-2D0589E12E3C}"/>
          </ac:spMkLst>
        </pc:spChg>
        <pc:picChg chg="add mod">
          <ac:chgData name="Luis Carlos da Silva Machado" userId="f1ab9b60-6dcb-4a57-ae6b-be854309093a" providerId="ADAL" clId="{DE7757BF-7458-481D-A14E-D07DF28603D1}" dt="2024-06-25T13:23:53.295" v="567" actId="14100"/>
          <ac:picMkLst>
            <pc:docMk/>
            <pc:sldMk cId="1361140832" sldId="257"/>
            <ac:picMk id="4" creationId="{F64E14D1-9FFC-164C-4C2E-D1BCE04DB37B}"/>
          </ac:picMkLst>
        </pc:picChg>
        <pc:picChg chg="del">
          <ac:chgData name="Luis Carlos da Silva Machado" userId="f1ab9b60-6dcb-4a57-ae6b-be854309093a" providerId="ADAL" clId="{DE7757BF-7458-481D-A14E-D07DF28603D1}" dt="2024-06-25T13:03:31.225" v="16" actId="478"/>
          <ac:picMkLst>
            <pc:docMk/>
            <pc:sldMk cId="1361140832" sldId="257"/>
            <ac:picMk id="18" creationId="{16A9538F-35FC-C5F4-8556-49038C36CAC1}"/>
          </ac:picMkLst>
        </pc:picChg>
      </pc:sldChg>
      <pc:sldChg chg="addSp delSp modSp mod">
        <pc:chgData name="Luis Carlos da Silva Machado" userId="f1ab9b60-6dcb-4a57-ae6b-be854309093a" providerId="ADAL" clId="{DE7757BF-7458-481D-A14E-D07DF28603D1}" dt="2024-06-25T13:49:43.216" v="1780" actId="1035"/>
        <pc:sldMkLst>
          <pc:docMk/>
          <pc:sldMk cId="1744148036" sldId="258"/>
        </pc:sldMkLst>
        <pc:spChg chg="mod">
          <ac:chgData name="Luis Carlos da Silva Machado" userId="f1ab9b60-6dcb-4a57-ae6b-be854309093a" providerId="ADAL" clId="{DE7757BF-7458-481D-A14E-D07DF28603D1}" dt="2024-06-25T13:40:49.396" v="1363" actId="1037"/>
          <ac:spMkLst>
            <pc:docMk/>
            <pc:sldMk cId="1744148036" sldId="258"/>
            <ac:spMk id="6" creationId="{636FF1DA-57F5-F498-D242-B3008469C532}"/>
          </ac:spMkLst>
        </pc:spChg>
        <pc:spChg chg="del">
          <ac:chgData name="Luis Carlos da Silva Machado" userId="f1ab9b60-6dcb-4a57-ae6b-be854309093a" providerId="ADAL" clId="{DE7757BF-7458-481D-A14E-D07DF28603D1}" dt="2024-06-25T13:03:14.896" v="7" actId="478"/>
          <ac:spMkLst>
            <pc:docMk/>
            <pc:sldMk cId="1744148036" sldId="258"/>
            <ac:spMk id="8" creationId="{7E3BC0EA-955C-9DFC-A604-773751A9CA24}"/>
          </ac:spMkLst>
        </pc:spChg>
        <pc:spChg chg="mod">
          <ac:chgData name="Luis Carlos da Silva Machado" userId="f1ab9b60-6dcb-4a57-ae6b-be854309093a" providerId="ADAL" clId="{DE7757BF-7458-481D-A14E-D07DF28603D1}" dt="2024-06-25T13:40:56.684" v="1398" actId="1037"/>
          <ac:spMkLst>
            <pc:docMk/>
            <pc:sldMk cId="1744148036" sldId="258"/>
            <ac:spMk id="9" creationId="{0F0AE707-F789-CC07-4F8A-20B5ABB42190}"/>
          </ac:spMkLst>
        </pc:spChg>
        <pc:spChg chg="add mod">
          <ac:chgData name="Luis Carlos da Silva Machado" userId="f1ab9b60-6dcb-4a57-ae6b-be854309093a" providerId="ADAL" clId="{DE7757BF-7458-481D-A14E-D07DF28603D1}" dt="2024-06-25T13:30:46.427" v="966"/>
          <ac:spMkLst>
            <pc:docMk/>
            <pc:sldMk cId="1744148036" sldId="258"/>
            <ac:spMk id="11" creationId="{CF5C103E-8F2B-33FF-C250-42E5CCD3F4FE}"/>
          </ac:spMkLst>
        </pc:spChg>
        <pc:spChg chg="del">
          <ac:chgData name="Luis Carlos da Silva Machado" userId="f1ab9b60-6dcb-4a57-ae6b-be854309093a" providerId="ADAL" clId="{DE7757BF-7458-481D-A14E-D07DF28603D1}" dt="2024-06-25T13:03:17.849" v="10" actId="478"/>
          <ac:spMkLst>
            <pc:docMk/>
            <pc:sldMk cId="1744148036" sldId="258"/>
            <ac:spMk id="12" creationId="{552550A4-55DA-B52A-E6EE-6C035CDD38E1}"/>
          </ac:spMkLst>
        </pc:spChg>
        <pc:spChg chg="add mod">
          <ac:chgData name="Luis Carlos da Silva Machado" userId="f1ab9b60-6dcb-4a57-ae6b-be854309093a" providerId="ADAL" clId="{DE7757BF-7458-481D-A14E-D07DF28603D1}" dt="2024-06-25T13:30:46.427" v="966"/>
          <ac:spMkLst>
            <pc:docMk/>
            <pc:sldMk cId="1744148036" sldId="258"/>
            <ac:spMk id="12" creationId="{F49FF0D4-28B5-7DE0-8320-167A9ADA46BB}"/>
          </ac:spMkLst>
        </pc:spChg>
        <pc:spChg chg="del mod">
          <ac:chgData name="Luis Carlos da Silva Machado" userId="f1ab9b60-6dcb-4a57-ae6b-be854309093a" providerId="ADAL" clId="{DE7757BF-7458-481D-A14E-D07DF28603D1}" dt="2024-06-25T13:03:17.057" v="9" actId="478"/>
          <ac:spMkLst>
            <pc:docMk/>
            <pc:sldMk cId="1744148036" sldId="258"/>
            <ac:spMk id="13" creationId="{4AC0CAE9-1667-C55F-BD6A-DBEC830ADC7A}"/>
          </ac:spMkLst>
        </pc:spChg>
        <pc:spChg chg="add mod ord">
          <ac:chgData name="Luis Carlos da Silva Machado" userId="f1ab9b60-6dcb-4a57-ae6b-be854309093a" providerId="ADAL" clId="{DE7757BF-7458-481D-A14E-D07DF28603D1}" dt="2024-06-25T13:41:23.293" v="1427" actId="1036"/>
          <ac:spMkLst>
            <pc:docMk/>
            <pc:sldMk cId="1744148036" sldId="258"/>
            <ac:spMk id="13" creationId="{74965F1C-74FD-3091-BE2A-B18028EAEDA5}"/>
          </ac:spMkLst>
        </pc:spChg>
        <pc:spChg chg="add mod ord">
          <ac:chgData name="Luis Carlos da Silva Machado" userId="f1ab9b60-6dcb-4a57-ae6b-be854309093a" providerId="ADAL" clId="{DE7757BF-7458-481D-A14E-D07DF28603D1}" dt="2024-06-25T13:41:23.293" v="1427" actId="1036"/>
          <ac:spMkLst>
            <pc:docMk/>
            <pc:sldMk cId="1744148036" sldId="258"/>
            <ac:spMk id="14" creationId="{242F8C48-5CC7-B3CD-56EF-A5104F6AFB77}"/>
          </ac:spMkLst>
        </pc:spChg>
        <pc:spChg chg="del">
          <ac:chgData name="Luis Carlos da Silva Machado" userId="f1ab9b60-6dcb-4a57-ae6b-be854309093a" providerId="ADAL" clId="{DE7757BF-7458-481D-A14E-D07DF28603D1}" dt="2024-06-25T13:03:18.561" v="11" actId="478"/>
          <ac:spMkLst>
            <pc:docMk/>
            <pc:sldMk cId="1744148036" sldId="258"/>
            <ac:spMk id="14" creationId="{8EF14B04-805C-F369-E2B6-FCE4D6A3E4BE}"/>
          </ac:spMkLst>
        </pc:spChg>
        <pc:spChg chg="add mod ord">
          <ac:chgData name="Luis Carlos da Silva Machado" userId="f1ab9b60-6dcb-4a57-ae6b-be854309093a" providerId="ADAL" clId="{DE7757BF-7458-481D-A14E-D07DF28603D1}" dt="2024-06-25T13:43:52.043" v="1590" actId="14100"/>
          <ac:spMkLst>
            <pc:docMk/>
            <pc:sldMk cId="1744148036" sldId="258"/>
            <ac:spMk id="16" creationId="{D3312F8A-AB4F-5136-7835-A79A644A1960}"/>
          </ac:spMkLst>
        </pc:spChg>
        <pc:spChg chg="del">
          <ac:chgData name="Luis Carlos da Silva Machado" userId="f1ab9b60-6dcb-4a57-ae6b-be854309093a" providerId="ADAL" clId="{DE7757BF-7458-481D-A14E-D07DF28603D1}" dt="2024-06-25T13:03:07.385" v="3" actId="478"/>
          <ac:spMkLst>
            <pc:docMk/>
            <pc:sldMk cId="1744148036" sldId="258"/>
            <ac:spMk id="16" creationId="{F836F5B2-998D-DEF7-D3BB-81531E56D45C}"/>
          </ac:spMkLst>
        </pc:spChg>
        <pc:spChg chg="add mod">
          <ac:chgData name="Luis Carlos da Silva Machado" userId="f1ab9b60-6dcb-4a57-ae6b-be854309093a" providerId="ADAL" clId="{DE7757BF-7458-481D-A14E-D07DF28603D1}" dt="2024-06-25T13:31:40.276" v="982"/>
          <ac:spMkLst>
            <pc:docMk/>
            <pc:sldMk cId="1744148036" sldId="258"/>
            <ac:spMk id="17" creationId="{7D6E162E-EFFD-A1BF-B4F1-2A54533D120A}"/>
          </ac:spMkLst>
        </pc:spChg>
        <pc:spChg chg="del">
          <ac:chgData name="Luis Carlos da Silva Machado" userId="f1ab9b60-6dcb-4a57-ae6b-be854309093a" providerId="ADAL" clId="{DE7757BF-7458-481D-A14E-D07DF28603D1}" dt="2024-06-25T13:03:14.122" v="6" actId="478"/>
          <ac:spMkLst>
            <pc:docMk/>
            <pc:sldMk cId="1744148036" sldId="258"/>
            <ac:spMk id="17" creationId="{EE9BEDE8-2312-1ED8-2117-472DEA7BA669}"/>
          </ac:spMkLst>
        </pc:spChg>
        <pc:spChg chg="add mod">
          <ac:chgData name="Luis Carlos da Silva Machado" userId="f1ab9b60-6dcb-4a57-ae6b-be854309093a" providerId="ADAL" clId="{DE7757BF-7458-481D-A14E-D07DF28603D1}" dt="2024-06-25T13:31:45.693" v="983"/>
          <ac:spMkLst>
            <pc:docMk/>
            <pc:sldMk cId="1744148036" sldId="258"/>
            <ac:spMk id="18" creationId="{55585F60-0DE2-0DE4-2810-C1945F57C91F}"/>
          </ac:spMkLst>
        </pc:spChg>
        <pc:spChg chg="del">
          <ac:chgData name="Luis Carlos da Silva Machado" userId="f1ab9b60-6dcb-4a57-ae6b-be854309093a" providerId="ADAL" clId="{DE7757BF-7458-481D-A14E-D07DF28603D1}" dt="2024-06-25T13:03:09.057" v="4" actId="478"/>
          <ac:spMkLst>
            <pc:docMk/>
            <pc:sldMk cId="1744148036" sldId="258"/>
            <ac:spMk id="18" creationId="{9214DFE6-0FCF-DB5A-73ED-96877825FB5D}"/>
          </ac:spMkLst>
        </pc:spChg>
        <pc:spChg chg="add mod">
          <ac:chgData name="Luis Carlos da Silva Machado" userId="f1ab9b60-6dcb-4a57-ae6b-be854309093a" providerId="ADAL" clId="{DE7757BF-7458-481D-A14E-D07DF28603D1}" dt="2024-06-25T13:48:54.413" v="1759" actId="14100"/>
          <ac:spMkLst>
            <pc:docMk/>
            <pc:sldMk cId="1744148036" sldId="258"/>
            <ac:spMk id="19" creationId="{1A37540A-125F-382C-370E-AB3266A3D358}"/>
          </ac:spMkLst>
        </pc:spChg>
        <pc:spChg chg="del">
          <ac:chgData name="Luis Carlos da Silva Machado" userId="f1ab9b60-6dcb-4a57-ae6b-be854309093a" providerId="ADAL" clId="{DE7757BF-7458-481D-A14E-D07DF28603D1}" dt="2024-06-25T13:03:12.392" v="5" actId="478"/>
          <ac:spMkLst>
            <pc:docMk/>
            <pc:sldMk cId="1744148036" sldId="258"/>
            <ac:spMk id="19" creationId="{A8AD2CF3-0D49-737F-68E7-89153BD83987}"/>
          </ac:spMkLst>
        </pc:spChg>
        <pc:spChg chg="del">
          <ac:chgData name="Luis Carlos da Silva Machado" userId="f1ab9b60-6dcb-4a57-ae6b-be854309093a" providerId="ADAL" clId="{DE7757BF-7458-481D-A14E-D07DF28603D1}" dt="2024-06-25T13:03:05.841" v="1" actId="478"/>
          <ac:spMkLst>
            <pc:docMk/>
            <pc:sldMk cId="1744148036" sldId="258"/>
            <ac:spMk id="20" creationId="{DEE5E360-EE8B-C9E0-923A-5FB2550A5BB1}"/>
          </ac:spMkLst>
        </pc:spChg>
        <pc:spChg chg="del">
          <ac:chgData name="Luis Carlos da Silva Machado" userId="f1ab9b60-6dcb-4a57-ae6b-be854309093a" providerId="ADAL" clId="{DE7757BF-7458-481D-A14E-D07DF28603D1}" dt="2024-06-25T13:03:06.704" v="2" actId="478"/>
          <ac:spMkLst>
            <pc:docMk/>
            <pc:sldMk cId="1744148036" sldId="258"/>
            <ac:spMk id="21" creationId="{F55D1A09-D79E-52AC-B48E-8DBA94B24E61}"/>
          </ac:spMkLst>
        </pc:spChg>
        <pc:spChg chg="mod">
          <ac:chgData name="Luis Carlos da Silva Machado" userId="f1ab9b60-6dcb-4a57-ae6b-be854309093a" providerId="ADAL" clId="{DE7757BF-7458-481D-A14E-D07DF28603D1}" dt="2024-06-25T13:41:36.364" v="1441" actId="1036"/>
          <ac:spMkLst>
            <pc:docMk/>
            <pc:sldMk cId="1744148036" sldId="258"/>
            <ac:spMk id="22" creationId="{04327C83-C2D5-3A93-E7D8-BC8EA0558501}"/>
          </ac:spMkLst>
        </pc:spChg>
        <pc:spChg chg="mod">
          <ac:chgData name="Luis Carlos da Silva Machado" userId="f1ab9b60-6dcb-4a57-ae6b-be854309093a" providerId="ADAL" clId="{DE7757BF-7458-481D-A14E-D07DF28603D1}" dt="2024-06-25T13:49:30.831" v="1771" actId="1035"/>
          <ac:spMkLst>
            <pc:docMk/>
            <pc:sldMk cId="1744148036" sldId="258"/>
            <ac:spMk id="23" creationId="{EF73767F-5AFC-DD45-88D5-C443E519C8F7}"/>
          </ac:spMkLst>
        </pc:spChg>
        <pc:spChg chg="add mod ord">
          <ac:chgData name="Luis Carlos da Silva Machado" userId="f1ab9b60-6dcb-4a57-ae6b-be854309093a" providerId="ADAL" clId="{DE7757BF-7458-481D-A14E-D07DF28603D1}" dt="2024-06-25T13:41:23.293" v="1427" actId="1036"/>
          <ac:spMkLst>
            <pc:docMk/>
            <pc:sldMk cId="1744148036" sldId="258"/>
            <ac:spMk id="24" creationId="{3DB42652-8188-C89A-4CDE-4BDB32ECE2DE}"/>
          </ac:spMkLst>
        </pc:spChg>
        <pc:spChg chg="add mod ord">
          <ac:chgData name="Luis Carlos da Silva Machado" userId="f1ab9b60-6dcb-4a57-ae6b-be854309093a" providerId="ADAL" clId="{DE7757BF-7458-481D-A14E-D07DF28603D1}" dt="2024-06-25T13:41:23.293" v="1427" actId="1036"/>
          <ac:spMkLst>
            <pc:docMk/>
            <pc:sldMk cId="1744148036" sldId="258"/>
            <ac:spMk id="25" creationId="{D6AA496C-0463-AD74-74C8-D16091AB90AC}"/>
          </ac:spMkLst>
        </pc:spChg>
        <pc:spChg chg="add mod ord">
          <ac:chgData name="Luis Carlos da Silva Machado" userId="f1ab9b60-6dcb-4a57-ae6b-be854309093a" providerId="ADAL" clId="{DE7757BF-7458-481D-A14E-D07DF28603D1}" dt="2024-06-25T13:41:23.293" v="1427" actId="1036"/>
          <ac:spMkLst>
            <pc:docMk/>
            <pc:sldMk cId="1744148036" sldId="258"/>
            <ac:spMk id="26" creationId="{FAE7118D-1193-7E7C-732E-83B61541947A}"/>
          </ac:spMkLst>
        </pc:spChg>
        <pc:spChg chg="add mod ord">
          <ac:chgData name="Luis Carlos da Silva Machado" userId="f1ab9b60-6dcb-4a57-ae6b-be854309093a" providerId="ADAL" clId="{DE7757BF-7458-481D-A14E-D07DF28603D1}" dt="2024-06-25T13:41:23.293" v="1427" actId="1036"/>
          <ac:spMkLst>
            <pc:docMk/>
            <pc:sldMk cId="1744148036" sldId="258"/>
            <ac:spMk id="27" creationId="{344D5F1A-D890-DB00-34C4-4C2F5012F31F}"/>
          </ac:spMkLst>
        </pc:spChg>
        <pc:spChg chg="add mod">
          <ac:chgData name="Luis Carlos da Silva Machado" userId="f1ab9b60-6dcb-4a57-ae6b-be854309093a" providerId="ADAL" clId="{DE7757BF-7458-481D-A14E-D07DF28603D1}" dt="2024-06-25T13:41:23.293" v="1427" actId="1036"/>
          <ac:spMkLst>
            <pc:docMk/>
            <pc:sldMk cId="1744148036" sldId="258"/>
            <ac:spMk id="30" creationId="{5DE5BF15-DAF6-D481-1223-24E1EC4B65E5}"/>
          </ac:spMkLst>
        </pc:spChg>
        <pc:spChg chg="add mod">
          <ac:chgData name="Luis Carlos da Silva Machado" userId="f1ab9b60-6dcb-4a57-ae6b-be854309093a" providerId="ADAL" clId="{DE7757BF-7458-481D-A14E-D07DF28603D1}" dt="2024-06-25T13:41:23.293" v="1427" actId="1036"/>
          <ac:spMkLst>
            <pc:docMk/>
            <pc:sldMk cId="1744148036" sldId="258"/>
            <ac:spMk id="31" creationId="{A5A48E7C-85B9-F02A-CFDE-6CB90E4152F6}"/>
          </ac:spMkLst>
        </pc:spChg>
        <pc:spChg chg="add mod">
          <ac:chgData name="Luis Carlos da Silva Machado" userId="f1ab9b60-6dcb-4a57-ae6b-be854309093a" providerId="ADAL" clId="{DE7757BF-7458-481D-A14E-D07DF28603D1}" dt="2024-06-25T13:41:23.293" v="1427" actId="1036"/>
          <ac:spMkLst>
            <pc:docMk/>
            <pc:sldMk cId="1744148036" sldId="258"/>
            <ac:spMk id="32" creationId="{5BF07E88-7ABB-3906-AC86-37059433B4B3}"/>
          </ac:spMkLst>
        </pc:spChg>
        <pc:spChg chg="add mod">
          <ac:chgData name="Luis Carlos da Silva Machado" userId="f1ab9b60-6dcb-4a57-ae6b-be854309093a" providerId="ADAL" clId="{DE7757BF-7458-481D-A14E-D07DF28603D1}" dt="2024-06-25T13:41:23.293" v="1427" actId="1036"/>
          <ac:spMkLst>
            <pc:docMk/>
            <pc:sldMk cId="1744148036" sldId="258"/>
            <ac:spMk id="33" creationId="{1B2C0F10-61EB-E816-16E8-C26496C94B2E}"/>
          </ac:spMkLst>
        </pc:spChg>
        <pc:spChg chg="add del mod">
          <ac:chgData name="Luis Carlos da Silva Machado" userId="f1ab9b60-6dcb-4a57-ae6b-be854309093a" providerId="ADAL" clId="{DE7757BF-7458-481D-A14E-D07DF28603D1}" dt="2024-06-25T13:42:41.541" v="1551" actId="478"/>
          <ac:spMkLst>
            <pc:docMk/>
            <pc:sldMk cId="1744148036" sldId="258"/>
            <ac:spMk id="34" creationId="{53A6B1A3-CB71-1352-7CB0-6448C157F76E}"/>
          </ac:spMkLst>
        </pc:spChg>
        <pc:spChg chg="add del mod ord">
          <ac:chgData name="Luis Carlos da Silva Machado" userId="f1ab9b60-6dcb-4a57-ae6b-be854309093a" providerId="ADAL" clId="{DE7757BF-7458-481D-A14E-D07DF28603D1}" dt="2024-06-25T13:42:38.884" v="1550" actId="478"/>
          <ac:spMkLst>
            <pc:docMk/>
            <pc:sldMk cId="1744148036" sldId="258"/>
            <ac:spMk id="35" creationId="{4CCE2312-4A85-092C-E6B9-FF8003C2B2B8}"/>
          </ac:spMkLst>
        </pc:spChg>
        <pc:spChg chg="add mod ord">
          <ac:chgData name="Luis Carlos da Silva Machado" userId="f1ab9b60-6dcb-4a57-ae6b-be854309093a" providerId="ADAL" clId="{DE7757BF-7458-481D-A14E-D07DF28603D1}" dt="2024-06-25T13:49:43.216" v="1780" actId="1035"/>
          <ac:spMkLst>
            <pc:docMk/>
            <pc:sldMk cId="1744148036" sldId="258"/>
            <ac:spMk id="36" creationId="{00E23EDB-C821-BA87-54A6-6915F3E301AC}"/>
          </ac:spMkLst>
        </pc:spChg>
        <pc:spChg chg="add mod">
          <ac:chgData name="Luis Carlos da Silva Machado" userId="f1ab9b60-6dcb-4a57-ae6b-be854309093a" providerId="ADAL" clId="{DE7757BF-7458-481D-A14E-D07DF28603D1}" dt="2024-06-25T13:44:21.698" v="1595"/>
          <ac:spMkLst>
            <pc:docMk/>
            <pc:sldMk cId="1744148036" sldId="258"/>
            <ac:spMk id="37" creationId="{C99F7A7F-E08B-0E88-9D88-2EFB990AE86D}"/>
          </ac:spMkLst>
        </pc:spChg>
        <pc:spChg chg="add del mod">
          <ac:chgData name="Luis Carlos da Silva Machado" userId="f1ab9b60-6dcb-4a57-ae6b-be854309093a" providerId="ADAL" clId="{DE7757BF-7458-481D-A14E-D07DF28603D1}" dt="2024-06-25T13:44:30.676" v="1597" actId="21"/>
          <ac:spMkLst>
            <pc:docMk/>
            <pc:sldMk cId="1744148036" sldId="258"/>
            <ac:spMk id="38" creationId="{72E0B972-5D2A-DACB-4FE9-02801524A1AA}"/>
          </ac:spMkLst>
        </pc:spChg>
        <pc:spChg chg="add mod">
          <ac:chgData name="Luis Carlos da Silva Machado" userId="f1ab9b60-6dcb-4a57-ae6b-be854309093a" providerId="ADAL" clId="{DE7757BF-7458-481D-A14E-D07DF28603D1}" dt="2024-06-25T13:49:35.456" v="1773" actId="1035"/>
          <ac:spMkLst>
            <pc:docMk/>
            <pc:sldMk cId="1744148036" sldId="258"/>
            <ac:spMk id="39" creationId="{EAD4B54E-64BC-0409-9212-C6E4A0600D3D}"/>
          </ac:spMkLst>
        </pc:spChg>
        <pc:spChg chg="add mod">
          <ac:chgData name="Luis Carlos da Silva Machado" userId="f1ab9b60-6dcb-4a57-ae6b-be854309093a" providerId="ADAL" clId="{DE7757BF-7458-481D-A14E-D07DF28603D1}" dt="2024-06-25T13:49:15.942" v="1764" actId="1076"/>
          <ac:spMkLst>
            <pc:docMk/>
            <pc:sldMk cId="1744148036" sldId="258"/>
            <ac:spMk id="40" creationId="{940CE609-8828-F233-FDD4-44F881CF7A20}"/>
          </ac:spMkLst>
        </pc:spChg>
        <pc:spChg chg="add mod">
          <ac:chgData name="Luis Carlos da Silva Machado" userId="f1ab9b60-6dcb-4a57-ae6b-be854309093a" providerId="ADAL" clId="{DE7757BF-7458-481D-A14E-D07DF28603D1}" dt="2024-06-25T13:49:23.477" v="1768" actId="1076"/>
          <ac:spMkLst>
            <pc:docMk/>
            <pc:sldMk cId="1744148036" sldId="258"/>
            <ac:spMk id="41" creationId="{AFBBDE0B-E64E-4932-F419-A2C725B9C249}"/>
          </ac:spMkLst>
        </pc:spChg>
        <pc:picChg chg="add del mod">
          <ac:chgData name="Luis Carlos da Silva Machado" userId="f1ab9b60-6dcb-4a57-ae6b-be854309093a" providerId="ADAL" clId="{DE7757BF-7458-481D-A14E-D07DF28603D1}" dt="2024-06-25T13:34:13.320" v="1159" actId="478"/>
          <ac:picMkLst>
            <pc:docMk/>
            <pc:sldMk cId="1744148036" sldId="258"/>
            <ac:picMk id="8" creationId="{49CA8B95-9B63-01C0-D6A1-90EBDFB80EE5}"/>
          </ac:picMkLst>
        </pc:picChg>
        <pc:picChg chg="add mod">
          <ac:chgData name="Luis Carlos da Silva Machado" userId="f1ab9b60-6dcb-4a57-ae6b-be854309093a" providerId="ADAL" clId="{DE7757BF-7458-481D-A14E-D07DF28603D1}" dt="2024-06-25T13:30:46.427" v="966"/>
          <ac:picMkLst>
            <pc:docMk/>
            <pc:sldMk cId="1744148036" sldId="258"/>
            <ac:picMk id="10" creationId="{B6C81B6F-CA1E-7064-05CE-4ACBB4153BAE}"/>
          </ac:picMkLst>
        </pc:picChg>
        <pc:picChg chg="del">
          <ac:chgData name="Luis Carlos da Silva Machado" userId="f1ab9b60-6dcb-4a57-ae6b-be854309093a" providerId="ADAL" clId="{DE7757BF-7458-481D-A14E-D07DF28603D1}" dt="2024-06-25T13:03:04.288" v="0" actId="478"/>
          <ac:picMkLst>
            <pc:docMk/>
            <pc:sldMk cId="1744148036" sldId="258"/>
            <ac:picMk id="10" creationId="{F5A0D1D7-8F12-788A-50EF-4CE6255948D3}"/>
          </ac:picMkLst>
        </pc:picChg>
        <pc:picChg chg="add del mod">
          <ac:chgData name="Luis Carlos da Silva Machado" userId="f1ab9b60-6dcb-4a57-ae6b-be854309093a" providerId="ADAL" clId="{DE7757BF-7458-481D-A14E-D07DF28603D1}" dt="2024-06-25T13:35:44.177" v="1177" actId="478"/>
          <ac:picMkLst>
            <pc:docMk/>
            <pc:sldMk cId="1744148036" sldId="258"/>
            <ac:picMk id="21" creationId="{53553518-5326-2D34-4033-7A0F735657B8}"/>
          </ac:picMkLst>
        </pc:picChg>
        <pc:picChg chg="add mod">
          <ac:chgData name="Luis Carlos da Silva Machado" userId="f1ab9b60-6dcb-4a57-ae6b-be854309093a" providerId="ADAL" clId="{DE7757BF-7458-481D-A14E-D07DF28603D1}" dt="2024-06-25T13:40:58.962" v="1399" actId="1076"/>
          <ac:picMkLst>
            <pc:docMk/>
            <pc:sldMk cId="1744148036" sldId="258"/>
            <ac:picMk id="29" creationId="{45165447-0AB5-171F-D1C8-26050FA7B98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145E4-FE7F-4F24-9060-6C6E85C3E8C9}" type="datetimeFigureOut">
              <a:rPr lang="pt-BR" smtClean="0"/>
              <a:t>25/06/2024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ECB97-EAB2-4DA8-9827-841156765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4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ECB97-EAB2-4DA8-9827-841156765C8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41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ECB97-EAB2-4DA8-9827-841156765C8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370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ECB97-EAB2-4DA8-9827-841156765C8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035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D48CD-5841-F6DA-9960-BD481F3EC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389EFB-4727-C62B-EBCC-754998544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23B4D5-08F5-3EF2-EBD1-5FC6BAA8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10AFF2-94D3-7219-53A8-AFF6A145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948185-9A63-1367-17B3-F68FBF13C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408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9D4F33-C5B5-8C31-A6B4-6C780152C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C8ADB-737A-EF74-C8FB-D3309731E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18CC14-ACAF-1844-A009-1721746A3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B7885C-60CC-96F9-FE92-C8D79C4F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271F8F-F18C-AF70-FB4A-5E2CB650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047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5B65EA-B33C-7AFB-3664-4E81714B4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2640E7D-6CFB-4BF6-C161-A49AD8AB0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AB68BB-EB4A-1C1D-F26A-0A7597D5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3A8381-95BF-FF2A-E26A-B95C11D6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791978-E2D3-052A-F327-646FB6BB2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5698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D01B9-44A8-BC81-46BF-009603FB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D7D2-2F21-3A82-CA89-CB7F224F2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EF105D-0282-7BBC-04D3-94B1E883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82E31D-10BB-D51C-6CA6-E494EFD0E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8D592C-D4FD-A3AB-011D-A7E7527B9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736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3096B-5C7D-4EF5-F315-E4B4C4320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94989F-E874-DC86-84CF-5955F4443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79DA47-A13D-FDC9-AC97-8B93B21CC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4F39EF-6B3F-FD2B-A5A0-8FE38A189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3882CD-AACD-05AB-313E-91205448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703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9FD46-8E8F-94D7-9AFF-E6A92EC9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C0CEA5-D4E1-4E30-DC08-117719447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77213A4-1AB9-A996-4374-8EDF8F812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ADA5BE-978C-C901-41AF-65A364DD6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D06C87-A526-4713-D8B2-C682C81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7BE020-5B7E-D58D-6C3E-CCD07CE5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1192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2E316-BF68-A819-7E04-0EAA92C9A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33BBDD-7B77-5ED2-BE4E-F2B29DF0B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D426E47-A896-5935-8E91-FBE665F91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134E778-8088-AD0B-14CF-4DD2EEDB2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CEC1C0B-E07A-DC2B-33AB-19B1FA79E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A054BDC-4AB2-762C-49E6-62DE8E253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069E9E2-C37D-15D8-02CB-5D3A5024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A7DB8B3-2BD6-56E4-605D-064DA327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6289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A4EDB-E7A9-FE5D-3CE5-44FC81FF7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73C0536-9BB4-B510-CE9F-206801B7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8ADCB7D-390C-2A30-DED1-384F69312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6944948-2EF9-9358-1175-39D0516B5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411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BFD6B83-62C4-58EE-D8AA-CD078FCF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FA9D055-8BE8-65AC-1D4C-68034FCE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8D6ABD0-C7A6-C63A-D3E5-C52422A5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0362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A1F0FF-719A-4BCD-71E0-BDF18EEF5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A4C076-25D0-4A5E-EEAE-2AF26F7CD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CF79389-85F4-6F6D-8ADE-9CA05E20E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B5EBC8-B174-FA69-33AD-97349B68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E19978-ED66-3DC7-FE2E-80C6E90A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5292EA-FB76-05C1-0927-B6CE4586C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8913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0686D-D3F6-FC59-0B2A-31CF2D11A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1699E53-D7BB-6A02-58DE-85E0817227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EF349F-6CF0-FD2B-DA4C-3EDA20190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E8FD1A-6161-FF83-E76A-02FCB8F1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47D843-A167-1C92-098D-8FCD66870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6F8293-3B03-1647-7E29-DAD74A357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4723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4C52DDF-9CC3-86F9-4E7C-237BDFC7F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189975-6152-B796-ABF1-9337CA1D8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3FE541-FE54-36F8-0989-631B98551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6/25/2024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10DEEC-20D1-85E4-8A32-15326B453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AFE6B1-BA2D-9393-8DAA-1FC58DFB3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9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12C79815-A97F-E774-36A6-F6CACED2A0B1}"/>
              </a:ext>
            </a:extLst>
          </p:cNvPr>
          <p:cNvSpPr/>
          <p:nvPr/>
        </p:nvSpPr>
        <p:spPr>
          <a:xfrm>
            <a:off x="1544260" y="4232721"/>
            <a:ext cx="10647739" cy="2584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11769CEA-7C64-F897-33AE-1BE9BA1555FA}"/>
              </a:ext>
            </a:extLst>
          </p:cNvPr>
          <p:cNvGrpSpPr/>
          <p:nvPr/>
        </p:nvGrpSpPr>
        <p:grpSpPr>
          <a:xfrm>
            <a:off x="-7" y="-10936"/>
            <a:ext cx="3426691" cy="6858000"/>
            <a:chOff x="974449" y="0"/>
            <a:chExt cx="5353493" cy="9373274"/>
          </a:xfrm>
          <a:solidFill>
            <a:schemeClr val="tx1"/>
          </a:solidFill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3BF2E06C-FAD1-3F4A-A781-6A38B65D39E5}"/>
                </a:ext>
              </a:extLst>
            </p:cNvPr>
            <p:cNvSpPr/>
            <p:nvPr/>
          </p:nvSpPr>
          <p:spPr>
            <a:xfrm>
              <a:off x="974449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Freeform 5">
            <a:extLst>
              <a:ext uri="{FF2B5EF4-FFF2-40B4-BE49-F238E27FC236}">
                <a16:creationId xmlns:a16="http://schemas.microsoft.com/office/drawing/2014/main" id="{8E9E2874-D915-4C5A-74BC-F59E35E4568E}"/>
              </a:ext>
            </a:extLst>
          </p:cNvPr>
          <p:cNvSpPr/>
          <p:nvPr/>
        </p:nvSpPr>
        <p:spPr>
          <a:xfrm rot="5400000">
            <a:off x="-1186516" y="2417223"/>
            <a:ext cx="5666639" cy="3285403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rgbClr val="FFC107"/>
          </a:solidFill>
        </p:spPr>
        <p:txBody>
          <a:bodyPr/>
          <a:lstStyle/>
          <a:p>
            <a:endParaRPr lang="pt-BR" dirty="0">
              <a:highlight>
                <a:srgbClr val="000000"/>
              </a:highlight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743A8BF-99F6-F8C8-1587-3E722831EA38}"/>
              </a:ext>
            </a:extLst>
          </p:cNvPr>
          <p:cNvSpPr/>
          <p:nvPr/>
        </p:nvSpPr>
        <p:spPr>
          <a:xfrm>
            <a:off x="598933" y="304803"/>
            <a:ext cx="11343685" cy="2854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163AC0DF-3904-DEC9-1FB5-C0600B81F20A}"/>
              </a:ext>
            </a:extLst>
          </p:cNvPr>
          <p:cNvSpPr txBox="1">
            <a:spLocks/>
          </p:cNvSpPr>
          <p:nvPr/>
        </p:nvSpPr>
        <p:spPr>
          <a:xfrm>
            <a:off x="599521" y="307874"/>
            <a:ext cx="11213788" cy="285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b="1" dirty="0">
                <a:solidFill>
                  <a:schemeClr val="bg1"/>
                </a:solidFill>
                <a:latin typeface="Rawline ExtraBold"/>
              </a:rPr>
              <a:t>Julgamento</a:t>
            </a:r>
            <a:r>
              <a:rPr lang="pt-BR" sz="1800" dirty="0">
                <a:solidFill>
                  <a:schemeClr val="bg1"/>
                </a:solidFill>
                <a:latin typeface="Rawline ExtraBold"/>
              </a:rPr>
              <a:t> do recurso da avaliação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14AC8AB4-8CD6-88B1-472B-757614E855C8}"/>
              </a:ext>
            </a:extLst>
          </p:cNvPr>
          <p:cNvSpPr/>
          <p:nvPr/>
        </p:nvSpPr>
        <p:spPr>
          <a:xfrm>
            <a:off x="1806225" y="3887544"/>
            <a:ext cx="10381673" cy="2584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C667F25D-A253-BDF1-EE6D-D2EEA26C3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5811" y="3895297"/>
            <a:ext cx="9444959" cy="292310"/>
          </a:xfrm>
        </p:spPr>
        <p:txBody>
          <a:bodyPr>
            <a:noAutofit/>
          </a:bodyPr>
          <a:lstStyle/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Rawline ExtraBold"/>
                <a:ea typeface="Aptos" panose="020B0004020202020204" pitchFamily="34" charset="0"/>
              </a:rPr>
              <a:t>A CHEFIA DA UNIDADE EXECUTORA, ESCOLHERÁ O MENU “AVALIAÇÃO” EM SEGUIDA “REGISTROS DE EXECUÇÃO” (1).</a:t>
            </a:r>
            <a:endParaRPr lang="pt-BR" sz="1200" dirty="0">
              <a:solidFill>
                <a:schemeClr val="bg1"/>
              </a:solidFill>
              <a:effectLst/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C0CAFE6-E12F-9F79-3E04-52B147FF52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00" y="1309000"/>
            <a:ext cx="12090400" cy="2208000"/>
          </a:xfrm>
          <a:prstGeom prst="rect">
            <a:avLst/>
          </a:prstGeom>
        </p:spPr>
      </p:pic>
      <p:sp>
        <p:nvSpPr>
          <p:cNvPr id="11" name="Subtítulo 2">
            <a:extLst>
              <a:ext uri="{FF2B5EF4-FFF2-40B4-BE49-F238E27FC236}">
                <a16:creationId xmlns:a16="http://schemas.microsoft.com/office/drawing/2014/main" id="{E246204E-6F2B-F777-17CB-779176BD189C}"/>
              </a:ext>
            </a:extLst>
          </p:cNvPr>
          <p:cNvSpPr txBox="1">
            <a:spLocks/>
          </p:cNvSpPr>
          <p:nvPr/>
        </p:nvSpPr>
        <p:spPr>
          <a:xfrm>
            <a:off x="2152073" y="4232721"/>
            <a:ext cx="10039927" cy="29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latin typeface="Rawline ExtraBold"/>
                <a:ea typeface="Aptos" panose="020B0004020202020204" pitchFamily="34" charset="0"/>
              </a:rPr>
              <a:t>CASO O SISTEMA PREENCHA O CAMPO UNIDADE EXECUTORA, PODERÁ SER LIMPO, CLICANDO NO BOTÃO “X” (2), SEM SEGUIDA CLICAR EM “FILTRAR (3).</a:t>
            </a:r>
            <a:endParaRPr lang="pt-BR" sz="1200" dirty="0">
              <a:solidFill>
                <a:schemeClr val="bg1"/>
              </a:solidFill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92F46DCD-146E-7A86-991B-06463CAF8779}"/>
              </a:ext>
            </a:extLst>
          </p:cNvPr>
          <p:cNvSpPr/>
          <p:nvPr/>
        </p:nvSpPr>
        <p:spPr>
          <a:xfrm rot="10800000">
            <a:off x="4031406" y="1579721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D5BD21A-8FA1-8C30-C06D-808120B89FFE}"/>
              </a:ext>
            </a:extLst>
          </p:cNvPr>
          <p:cNvSpPr txBox="1"/>
          <p:nvPr/>
        </p:nvSpPr>
        <p:spPr>
          <a:xfrm>
            <a:off x="4612906" y="1573121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64BE6FB2-4B8E-FADC-C513-389FA5CECE3A}"/>
              </a:ext>
            </a:extLst>
          </p:cNvPr>
          <p:cNvSpPr/>
          <p:nvPr/>
        </p:nvSpPr>
        <p:spPr>
          <a:xfrm rot="5400000">
            <a:off x="9402352" y="1888242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EFE11C7-3CD7-87EA-D926-64AA0F28F1B9}"/>
              </a:ext>
            </a:extLst>
          </p:cNvPr>
          <p:cNvSpPr txBox="1"/>
          <p:nvPr/>
        </p:nvSpPr>
        <p:spPr>
          <a:xfrm>
            <a:off x="9574524" y="1395055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BBAC7AF2-50DC-F91A-177E-815D3274C41C}"/>
              </a:ext>
            </a:extLst>
          </p:cNvPr>
          <p:cNvSpPr/>
          <p:nvPr/>
        </p:nvSpPr>
        <p:spPr>
          <a:xfrm>
            <a:off x="10297771" y="2607287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EAA8263-DB4B-E5C2-1924-27F8E2C906D3}"/>
              </a:ext>
            </a:extLst>
          </p:cNvPr>
          <p:cNvSpPr txBox="1"/>
          <p:nvPr/>
        </p:nvSpPr>
        <p:spPr>
          <a:xfrm>
            <a:off x="10013577" y="2601761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0726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E0A48B5-2CEB-27D9-AF57-DC14FE1C68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>
            <a:extLst>
              <a:ext uri="{FF2B5EF4-FFF2-40B4-BE49-F238E27FC236}">
                <a16:creationId xmlns:a16="http://schemas.microsoft.com/office/drawing/2014/main" id="{44F16870-B039-8AB8-F52F-D8FE08C5E58A}"/>
              </a:ext>
            </a:extLst>
          </p:cNvPr>
          <p:cNvSpPr/>
          <p:nvPr/>
        </p:nvSpPr>
        <p:spPr>
          <a:xfrm>
            <a:off x="1398790" y="4062043"/>
            <a:ext cx="10783970" cy="5653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0828025-999F-788A-A8D5-88C4B02184D9}"/>
              </a:ext>
            </a:extLst>
          </p:cNvPr>
          <p:cNvSpPr/>
          <p:nvPr/>
        </p:nvSpPr>
        <p:spPr>
          <a:xfrm>
            <a:off x="27708" y="368527"/>
            <a:ext cx="6825669" cy="2678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48DE56D5-7E17-2D23-7263-8F194E344E02}"/>
              </a:ext>
            </a:extLst>
          </p:cNvPr>
          <p:cNvGrpSpPr/>
          <p:nvPr/>
        </p:nvGrpSpPr>
        <p:grpSpPr>
          <a:xfrm>
            <a:off x="-11472" y="-9237"/>
            <a:ext cx="3380512" cy="6945745"/>
            <a:chOff x="729141" y="0"/>
            <a:chExt cx="5353493" cy="9373274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6F6CE7B5-002B-37B4-08C0-17BEA55679DC}"/>
                </a:ext>
              </a:extLst>
            </p:cNvPr>
            <p:cNvSpPr/>
            <p:nvPr/>
          </p:nvSpPr>
          <p:spPr>
            <a:xfrm>
              <a:off x="729141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solidFill>
              <a:srgbClr val="FFD834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Freeform 5">
            <a:extLst>
              <a:ext uri="{FF2B5EF4-FFF2-40B4-BE49-F238E27FC236}">
                <a16:creationId xmlns:a16="http://schemas.microsoft.com/office/drawing/2014/main" id="{EB905E9E-490E-2459-8D0E-9B40813A7600}"/>
              </a:ext>
            </a:extLst>
          </p:cNvPr>
          <p:cNvSpPr/>
          <p:nvPr/>
        </p:nvSpPr>
        <p:spPr>
          <a:xfrm rot="10800000">
            <a:off x="5357090" y="0"/>
            <a:ext cx="6825670" cy="3429000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chemeClr val="tx1"/>
          </a:solidFill>
        </p:spPr>
        <p:txBody>
          <a:bodyPr/>
          <a:lstStyle/>
          <a:p>
            <a:endParaRPr lang="pt-BR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EB545BFF-2569-4C61-E4AF-2D0589E12E3C}"/>
              </a:ext>
            </a:extLst>
          </p:cNvPr>
          <p:cNvSpPr txBox="1">
            <a:spLocks/>
          </p:cNvSpPr>
          <p:nvPr/>
        </p:nvSpPr>
        <p:spPr>
          <a:xfrm>
            <a:off x="221248" y="366429"/>
            <a:ext cx="11564770" cy="525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>
                <a:solidFill>
                  <a:schemeClr val="bg1"/>
                </a:solidFill>
                <a:latin typeface="Rawline ExtraBold"/>
              </a:rPr>
              <a:t>Julgamento</a:t>
            </a:r>
            <a:r>
              <a:rPr lang="pt-BR" sz="1600" dirty="0">
                <a:solidFill>
                  <a:schemeClr val="bg1"/>
                </a:solidFill>
                <a:latin typeface="Rawline ExtraBold"/>
              </a:rPr>
              <a:t> do recurso da avaliação</a:t>
            </a:r>
          </a:p>
        </p:txBody>
      </p:sp>
      <p:sp>
        <p:nvSpPr>
          <p:cNvPr id="22" name="Subtítulo 2">
            <a:extLst>
              <a:ext uri="{FF2B5EF4-FFF2-40B4-BE49-F238E27FC236}">
                <a16:creationId xmlns:a16="http://schemas.microsoft.com/office/drawing/2014/main" id="{096CC119-71F2-F6B7-AC18-A8A625FD047D}"/>
              </a:ext>
            </a:extLst>
          </p:cNvPr>
          <p:cNvSpPr txBox="1">
            <a:spLocks/>
          </p:cNvSpPr>
          <p:nvPr/>
        </p:nvSpPr>
        <p:spPr>
          <a:xfrm>
            <a:off x="3153708" y="6310298"/>
            <a:ext cx="9091654" cy="29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Rawline ExtraBold"/>
                <a:ea typeface="Aptos" panose="020B0004020202020204" pitchFamily="34" charset="0"/>
              </a:rPr>
              <a:t>EM SEGUIDA CLICARÁ NA AVALIAÇÃO (2).</a:t>
            </a:r>
            <a:endParaRPr lang="pt-BR" sz="1200" dirty="0">
              <a:solidFill>
                <a:schemeClr val="bg1"/>
              </a:solidFill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ubtítulo 2">
            <a:extLst>
              <a:ext uri="{FF2B5EF4-FFF2-40B4-BE49-F238E27FC236}">
                <a16:creationId xmlns:a16="http://schemas.microsoft.com/office/drawing/2014/main" id="{C1FD8B14-0103-6A73-D6CE-3083CCBD24BD}"/>
              </a:ext>
            </a:extLst>
          </p:cNvPr>
          <p:cNvSpPr txBox="1">
            <a:spLocks/>
          </p:cNvSpPr>
          <p:nvPr/>
        </p:nvSpPr>
        <p:spPr>
          <a:xfrm>
            <a:off x="2109998" y="4100946"/>
            <a:ext cx="9998873" cy="498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latin typeface="Rawline ExtraBold"/>
                <a:ea typeface="Aptos" panose="020B0004020202020204" pitchFamily="34" charset="0"/>
                <a:cs typeface="Arial" panose="020B0604020202020204" pitchFamily="34" charset="0"/>
              </a:rPr>
              <a:t>APARECERÁ OS CICLOS AVALIATIVOS E OS QUE ESTÃO COM O STATUS “RECORRIDO” (1), PODENDO A CHEFIA, CASO CONCORDE COM O RECURSO, CLICAR EM “REAVALIAR” (2).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64E14D1-9FFC-164C-4C2E-D1BCE04DB3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82" y="2927868"/>
            <a:ext cx="12044218" cy="1002263"/>
          </a:xfrm>
          <a:prstGeom prst="rect">
            <a:avLst/>
          </a:prstGeom>
        </p:spPr>
      </p:pic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C388CD01-1232-E013-3129-8BE7E31B238B}"/>
              </a:ext>
            </a:extLst>
          </p:cNvPr>
          <p:cNvSpPr/>
          <p:nvPr/>
        </p:nvSpPr>
        <p:spPr>
          <a:xfrm rot="3115431">
            <a:off x="9534002" y="3086589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B903ABE-F8A5-93D3-B9BA-81D08B7F739F}"/>
              </a:ext>
            </a:extLst>
          </p:cNvPr>
          <p:cNvSpPr txBox="1"/>
          <p:nvPr/>
        </p:nvSpPr>
        <p:spPr>
          <a:xfrm>
            <a:off x="9439428" y="2696057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536772F8-B8E9-3D96-532F-9E81A6A78F38}"/>
              </a:ext>
            </a:extLst>
          </p:cNvPr>
          <p:cNvSpPr/>
          <p:nvPr/>
        </p:nvSpPr>
        <p:spPr>
          <a:xfrm rot="5400000">
            <a:off x="11648242" y="2803451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39C2EF8-CBF3-C18E-A1FC-D470DEC6483B}"/>
              </a:ext>
            </a:extLst>
          </p:cNvPr>
          <p:cNvSpPr txBox="1"/>
          <p:nvPr/>
        </p:nvSpPr>
        <p:spPr>
          <a:xfrm>
            <a:off x="11823729" y="2344086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6114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F40F3D-A5E4-904B-8DC4-C209387F9B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ângulo 35">
            <a:extLst>
              <a:ext uri="{FF2B5EF4-FFF2-40B4-BE49-F238E27FC236}">
                <a16:creationId xmlns:a16="http://schemas.microsoft.com/office/drawing/2014/main" id="{00E23EDB-C821-BA87-54A6-6915F3E301AC}"/>
              </a:ext>
            </a:extLst>
          </p:cNvPr>
          <p:cNvSpPr/>
          <p:nvPr/>
        </p:nvSpPr>
        <p:spPr>
          <a:xfrm>
            <a:off x="2350029" y="6594096"/>
            <a:ext cx="9841972" cy="2200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D3312F8A-AB4F-5136-7835-A79A644A1960}"/>
              </a:ext>
            </a:extLst>
          </p:cNvPr>
          <p:cNvSpPr/>
          <p:nvPr/>
        </p:nvSpPr>
        <p:spPr>
          <a:xfrm>
            <a:off x="2188391" y="6327937"/>
            <a:ext cx="10012845" cy="2200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A3CB1ADD-524F-FEB3-CAED-6323D34980FA}"/>
              </a:ext>
            </a:extLst>
          </p:cNvPr>
          <p:cNvGrpSpPr/>
          <p:nvPr/>
        </p:nvGrpSpPr>
        <p:grpSpPr>
          <a:xfrm>
            <a:off x="0" y="0"/>
            <a:ext cx="3426691" cy="6858000"/>
            <a:chOff x="974449" y="0"/>
            <a:chExt cx="5353493" cy="9373274"/>
          </a:xfrm>
          <a:solidFill>
            <a:schemeClr val="tx1"/>
          </a:solidFill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B359934A-767C-5685-15A1-0E6D48C0FE06}"/>
                </a:ext>
              </a:extLst>
            </p:cNvPr>
            <p:cNvSpPr/>
            <p:nvPr/>
          </p:nvSpPr>
          <p:spPr>
            <a:xfrm>
              <a:off x="974449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31B4C91C-18C5-CB05-AC03-C292610B8803}"/>
              </a:ext>
            </a:extLst>
          </p:cNvPr>
          <p:cNvSpPr/>
          <p:nvPr/>
        </p:nvSpPr>
        <p:spPr>
          <a:xfrm rot="8347201">
            <a:off x="-1084242" y="1036566"/>
            <a:ext cx="6526793" cy="3070699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rgbClr val="FFC107"/>
          </a:solidFill>
        </p:spPr>
        <p:txBody>
          <a:bodyPr/>
          <a:lstStyle/>
          <a:p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36FF1DA-57F5-F498-D242-B3008469C532}"/>
              </a:ext>
            </a:extLst>
          </p:cNvPr>
          <p:cNvSpPr/>
          <p:nvPr/>
        </p:nvSpPr>
        <p:spPr>
          <a:xfrm>
            <a:off x="73894" y="138548"/>
            <a:ext cx="7121236" cy="2854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E1C933-7846-7269-FA21-1E68908E6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6291" y="5442474"/>
            <a:ext cx="5024713" cy="292310"/>
          </a:xfrm>
        </p:spPr>
        <p:txBody>
          <a:bodyPr>
            <a:noAutofit/>
          </a:bodyPr>
          <a:lstStyle/>
          <a:p>
            <a:pPr algn="r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Rawline ExtraBold"/>
                <a:ea typeface="Aptos" panose="020B0004020202020204" pitchFamily="34" charset="0"/>
              </a:rPr>
              <a:t>APARECERÁ A AVALIAÇÃO E A JUSTIFICATIVA QUE A CHEFIA APRESENTOU (1).</a:t>
            </a:r>
            <a:endParaRPr lang="pt-BR" sz="12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0F0AE707-F789-CC07-4F8A-20B5ABB42190}"/>
              </a:ext>
            </a:extLst>
          </p:cNvPr>
          <p:cNvSpPr txBox="1">
            <a:spLocks/>
          </p:cNvSpPr>
          <p:nvPr/>
        </p:nvSpPr>
        <p:spPr>
          <a:xfrm>
            <a:off x="229482" y="119146"/>
            <a:ext cx="10993546" cy="525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>
                <a:solidFill>
                  <a:schemeClr val="bg1"/>
                </a:solidFill>
                <a:latin typeface="Rawline ExtraBold"/>
              </a:rPr>
              <a:t>Julgamento</a:t>
            </a:r>
            <a:r>
              <a:rPr lang="pt-BR" sz="1600" dirty="0">
                <a:solidFill>
                  <a:schemeClr val="bg1"/>
                </a:solidFill>
                <a:latin typeface="Rawline ExtraBold"/>
              </a:rPr>
              <a:t> do recurso da avaliação</a:t>
            </a: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4B1FD565-3EB4-FB1C-D49C-EC8D12C94B4F}"/>
              </a:ext>
            </a:extLst>
          </p:cNvPr>
          <p:cNvSpPr txBox="1">
            <a:spLocks/>
          </p:cNvSpPr>
          <p:nvPr/>
        </p:nvSpPr>
        <p:spPr>
          <a:xfrm>
            <a:off x="3140364" y="6125849"/>
            <a:ext cx="4766741" cy="29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latin typeface="Rawline ExtraBold"/>
                <a:ea typeface="Aptos" panose="020B0004020202020204" pitchFamily="34" charset="0"/>
              </a:rPr>
              <a:t>EM SEGUIDA, VAI CLICAR EM “GRAVAR” (3).</a:t>
            </a:r>
            <a:endParaRPr lang="pt-BR" sz="12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04327C83-C2D5-3A93-E7D8-BC8EA0558501}"/>
              </a:ext>
            </a:extLst>
          </p:cNvPr>
          <p:cNvSpPr/>
          <p:nvPr/>
        </p:nvSpPr>
        <p:spPr>
          <a:xfrm>
            <a:off x="2263967" y="6004145"/>
            <a:ext cx="9937269" cy="2923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EF73767F-5AFC-DD45-88D5-C443E519C8F7}"/>
              </a:ext>
            </a:extLst>
          </p:cNvPr>
          <p:cNvSpPr txBox="1">
            <a:spLocks/>
          </p:cNvSpPr>
          <p:nvPr/>
        </p:nvSpPr>
        <p:spPr>
          <a:xfrm>
            <a:off x="3178799" y="6027740"/>
            <a:ext cx="8942247" cy="29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APARECERÁ AS JUSTIFICATIVAS DO PARTICIPANTE QUE ENSEJARAM AQUELE RECURSO (1)</a:t>
            </a:r>
          </a:p>
        </p:txBody>
      </p:sp>
      <p:sp>
        <p:nvSpPr>
          <p:cNvPr id="19" name="Subtítulo 2">
            <a:extLst>
              <a:ext uri="{FF2B5EF4-FFF2-40B4-BE49-F238E27FC236}">
                <a16:creationId xmlns:a16="http://schemas.microsoft.com/office/drawing/2014/main" id="{1A37540A-125F-382C-370E-AB3266A3D358}"/>
              </a:ext>
            </a:extLst>
          </p:cNvPr>
          <p:cNvSpPr txBox="1">
            <a:spLocks/>
          </p:cNvSpPr>
          <p:nvPr/>
        </p:nvSpPr>
        <p:spPr>
          <a:xfrm>
            <a:off x="3351651" y="6563344"/>
            <a:ext cx="8849585" cy="2413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15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RECURSO ACEITO, A CHEFIA DARÁ NOTA (2), JUSTIFICANDO (3) EM SEGUIDA, CLICARÁ EM “GRAVAR” (6)</a:t>
            </a: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45165447-0AB5-171F-D1C8-26050FA7B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1651" y="446384"/>
            <a:ext cx="6143230" cy="5543890"/>
          </a:xfrm>
          <a:prstGeom prst="rect">
            <a:avLst/>
          </a:prstGeom>
        </p:spPr>
      </p:pic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74965F1C-74FD-3091-BE2A-B18028EAEDA5}"/>
              </a:ext>
            </a:extLst>
          </p:cNvPr>
          <p:cNvSpPr/>
          <p:nvPr/>
        </p:nvSpPr>
        <p:spPr>
          <a:xfrm rot="10800000">
            <a:off x="5370823" y="1394072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42F8C48-5CC7-B3CD-56EF-A5104F6AFB77}"/>
              </a:ext>
            </a:extLst>
          </p:cNvPr>
          <p:cNvSpPr txBox="1"/>
          <p:nvPr/>
        </p:nvSpPr>
        <p:spPr>
          <a:xfrm>
            <a:off x="5988848" y="1385900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24" name="Seta: para a Direita 23">
            <a:extLst>
              <a:ext uri="{FF2B5EF4-FFF2-40B4-BE49-F238E27FC236}">
                <a16:creationId xmlns:a16="http://schemas.microsoft.com/office/drawing/2014/main" id="{3DB42652-8188-C89A-4CDE-4BDB32ECE2DE}"/>
              </a:ext>
            </a:extLst>
          </p:cNvPr>
          <p:cNvSpPr/>
          <p:nvPr/>
        </p:nvSpPr>
        <p:spPr>
          <a:xfrm rot="10800000">
            <a:off x="8395567" y="2144465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D6AA496C-0463-AD74-74C8-D16091AB90AC}"/>
              </a:ext>
            </a:extLst>
          </p:cNvPr>
          <p:cNvSpPr txBox="1"/>
          <p:nvPr/>
        </p:nvSpPr>
        <p:spPr>
          <a:xfrm>
            <a:off x="8996451" y="2144465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26" name="Seta: para a Direita 25">
            <a:extLst>
              <a:ext uri="{FF2B5EF4-FFF2-40B4-BE49-F238E27FC236}">
                <a16:creationId xmlns:a16="http://schemas.microsoft.com/office/drawing/2014/main" id="{FAE7118D-1193-7E7C-732E-83B61541947A}"/>
              </a:ext>
            </a:extLst>
          </p:cNvPr>
          <p:cNvSpPr/>
          <p:nvPr/>
        </p:nvSpPr>
        <p:spPr>
          <a:xfrm rot="10800000">
            <a:off x="5370823" y="3082521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344D5F1A-D890-DB00-34C4-4C2F5012F31F}"/>
              </a:ext>
            </a:extLst>
          </p:cNvPr>
          <p:cNvSpPr txBox="1"/>
          <p:nvPr/>
        </p:nvSpPr>
        <p:spPr>
          <a:xfrm>
            <a:off x="6002869" y="3070746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</a:t>
            </a:r>
          </a:p>
        </p:txBody>
      </p:sp>
      <p:sp>
        <p:nvSpPr>
          <p:cNvPr id="30" name="Seta: para a Direita 29">
            <a:extLst>
              <a:ext uri="{FF2B5EF4-FFF2-40B4-BE49-F238E27FC236}">
                <a16:creationId xmlns:a16="http://schemas.microsoft.com/office/drawing/2014/main" id="{5DE5BF15-DAF6-D481-1223-24E1EC4B65E5}"/>
              </a:ext>
            </a:extLst>
          </p:cNvPr>
          <p:cNvSpPr/>
          <p:nvPr/>
        </p:nvSpPr>
        <p:spPr>
          <a:xfrm rot="10800000">
            <a:off x="9336709" y="4839895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5A48E7C-85B9-F02A-CFDE-6CB90E4152F6}"/>
              </a:ext>
            </a:extLst>
          </p:cNvPr>
          <p:cNvSpPr txBox="1"/>
          <p:nvPr/>
        </p:nvSpPr>
        <p:spPr>
          <a:xfrm>
            <a:off x="9968755" y="4828120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</a:t>
            </a:r>
          </a:p>
        </p:txBody>
      </p:sp>
      <p:sp>
        <p:nvSpPr>
          <p:cNvPr id="32" name="Seta: para a Direita 31">
            <a:extLst>
              <a:ext uri="{FF2B5EF4-FFF2-40B4-BE49-F238E27FC236}">
                <a16:creationId xmlns:a16="http://schemas.microsoft.com/office/drawing/2014/main" id="{5BF07E88-7ABB-3906-AC86-37059433B4B3}"/>
              </a:ext>
            </a:extLst>
          </p:cNvPr>
          <p:cNvSpPr/>
          <p:nvPr/>
        </p:nvSpPr>
        <p:spPr>
          <a:xfrm rot="10800000">
            <a:off x="8327820" y="3717135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1B2C0F10-61EB-E816-16E8-C26496C94B2E}"/>
              </a:ext>
            </a:extLst>
          </p:cNvPr>
          <p:cNvSpPr txBox="1"/>
          <p:nvPr/>
        </p:nvSpPr>
        <p:spPr>
          <a:xfrm>
            <a:off x="8959866" y="3705360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</a:t>
            </a:r>
          </a:p>
        </p:txBody>
      </p:sp>
      <p:sp>
        <p:nvSpPr>
          <p:cNvPr id="39" name="Subtítulo 2">
            <a:extLst>
              <a:ext uri="{FF2B5EF4-FFF2-40B4-BE49-F238E27FC236}">
                <a16:creationId xmlns:a16="http://schemas.microsoft.com/office/drawing/2014/main" id="{EAD4B54E-64BC-0409-9212-C6E4A0600D3D}"/>
              </a:ext>
            </a:extLst>
          </p:cNvPr>
          <p:cNvSpPr txBox="1">
            <a:spLocks/>
          </p:cNvSpPr>
          <p:nvPr/>
        </p:nvSpPr>
        <p:spPr>
          <a:xfrm>
            <a:off x="2766291" y="6302051"/>
            <a:ext cx="9317807" cy="2413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6000"/>
              </a:lnSpc>
              <a:spcAft>
                <a:spcPts val="800"/>
              </a:spcAft>
            </a:pPr>
            <a:r>
              <a:rPr lang="pt-BR" sz="115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OS CONCEITOS DISPONÍVEIS (2) E AS JUSTIFICATIVAS PARA ÀQUELA REAVALIAÇÃO (3), ENTREGAS (4) E O HISTÓRICO DE AVALIAÇÕES (5)</a:t>
            </a:r>
          </a:p>
        </p:txBody>
      </p:sp>
      <p:sp>
        <p:nvSpPr>
          <p:cNvPr id="40" name="Seta: para a Direita 39">
            <a:extLst>
              <a:ext uri="{FF2B5EF4-FFF2-40B4-BE49-F238E27FC236}">
                <a16:creationId xmlns:a16="http://schemas.microsoft.com/office/drawing/2014/main" id="{940CE609-8828-F233-FDD4-44F881CF7A20}"/>
              </a:ext>
            </a:extLst>
          </p:cNvPr>
          <p:cNvSpPr/>
          <p:nvPr/>
        </p:nvSpPr>
        <p:spPr>
          <a:xfrm>
            <a:off x="7462427" y="5608019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AFBBDE0B-E64E-4932-F419-A2C725B9C249}"/>
              </a:ext>
            </a:extLst>
          </p:cNvPr>
          <p:cNvSpPr txBox="1"/>
          <p:nvPr/>
        </p:nvSpPr>
        <p:spPr>
          <a:xfrm>
            <a:off x="7194813" y="5608693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44148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ff875b-db97-4017-b193-2270ea4586f3">
      <Terms xmlns="http://schemas.microsoft.com/office/infopath/2007/PartnerControls"/>
    </lcf76f155ced4ddcb4097134ff3c332f>
    <TaxCatchAll xmlns="b13f69f4-4a27-4741-aee7-e47938c75df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265BDE2A3C98A4881C6AB80E285F705" ma:contentTypeVersion="15" ma:contentTypeDescription="Crie um novo documento." ma:contentTypeScope="" ma:versionID="b455b7c84a9cf3b38cb93dce94df66dc">
  <xsd:schema xmlns:xsd="http://www.w3.org/2001/XMLSchema" xmlns:xs="http://www.w3.org/2001/XMLSchema" xmlns:p="http://schemas.microsoft.com/office/2006/metadata/properties" xmlns:ns2="3dff875b-db97-4017-b193-2270ea4586f3" xmlns:ns3="b13f69f4-4a27-4741-aee7-e47938c75df2" targetNamespace="http://schemas.microsoft.com/office/2006/metadata/properties" ma:root="true" ma:fieldsID="d3e6450c45aa2f4f0d6d0318bbba92a0" ns2:_="" ns3:_="">
    <xsd:import namespace="3dff875b-db97-4017-b193-2270ea4586f3"/>
    <xsd:import namespace="b13f69f4-4a27-4741-aee7-e47938c75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ff875b-db97-4017-b193-2270ea4586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16dca66e-065c-44fb-a27b-5a0d1ff07f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3f69f4-4a27-4741-aee7-e47938c75df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e0ff1ce-623e-4e83-b0b4-432583500f3d}" ma:internalName="TaxCatchAll" ma:showField="CatchAllData" ma:web="b13f69f4-4a27-4741-aee7-e47938c75d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DB3726-DF4D-4AAF-9297-0572B48F65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15D7C1-D08C-4662-8B4B-0171C0C4779B}">
  <ds:schemaRefs>
    <ds:schemaRef ds:uri="http://purl.org/dc/dcmitype/"/>
    <ds:schemaRef ds:uri="b13f69f4-4a27-4741-aee7-e47938c75df2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dff875b-db97-4017-b193-2270ea4586f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3D8D8DD-A651-459A-AA31-1236ABEC43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ff875b-db97-4017-b193-2270ea4586f3"/>
    <ds:schemaRef ds:uri="b13f69f4-4a27-4741-aee7-e47938c75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214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 Carlos da Silva Machado</dc:creator>
  <cp:lastModifiedBy>Luis Carlos da Silva Machado</cp:lastModifiedBy>
  <cp:revision>11</cp:revision>
  <dcterms:created xsi:type="dcterms:W3CDTF">2024-06-21T13:40:18Z</dcterms:created>
  <dcterms:modified xsi:type="dcterms:W3CDTF">2024-06-25T17:37:13Z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2024-06-21T14:36:21Z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1f1be804-ebdf-42f4-bda1-7f29abe6d47a</vt:lpwstr>
  </property>
  <property fmtid="{D5CDD505-2E9C-101B-9397-08002B2CF9AE}" pid="7" name="MSIP_Label_defa4170-0d19-0005-0004-bc88714345d2_ActionId">
    <vt:lpwstr>5f911fb4-8193-432c-b65a-d69491c43135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0x0101003265BDE2A3C98A4881C6AB80E285F705</vt:lpwstr>
  </property>
  <property fmtid="{D5CDD505-2E9C-101B-9397-08002B2CF9AE}" pid="10" name="MediaServiceImageTags">
    <vt:lpwstr/>
  </property>
</Properties>
</file>