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AAA51-2B73-4FC5-B539-1C4A9EB6DFA0}" v="4" dt="2024-06-26T15:28:47.020"/>
    <p1510:client id="{7DAD6277-636A-4504-AF6A-F6C4748FC3AF}" v="30" dt="2024-06-25T13:09:01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Carlos da Silva Machado" userId="f1ab9b60-6dcb-4a57-ae6b-be854309093a" providerId="ADAL" clId="{7DAD6277-636A-4504-AF6A-F6C4748FC3AF}"/>
    <pc:docChg chg="undo custSel addSld modSld">
      <pc:chgData name="Luis Carlos da Silva Machado" userId="f1ab9b60-6dcb-4a57-ae6b-be854309093a" providerId="ADAL" clId="{7DAD6277-636A-4504-AF6A-F6C4748FC3AF}" dt="2024-06-25T13:09:59.007" v="568" actId="167"/>
      <pc:docMkLst>
        <pc:docMk/>
      </pc:docMkLst>
      <pc:sldChg chg="modSp mod">
        <pc:chgData name="Luis Carlos da Silva Machado" userId="f1ab9b60-6dcb-4a57-ae6b-be854309093a" providerId="ADAL" clId="{7DAD6277-636A-4504-AF6A-F6C4748FC3AF}" dt="2024-06-25T11:24:41.619" v="0" actId="14100"/>
        <pc:sldMkLst>
          <pc:docMk/>
          <pc:sldMk cId="4107264871" sldId="256"/>
        </pc:sldMkLst>
        <pc:spChg chg="mod">
          <ac:chgData name="Luis Carlos da Silva Machado" userId="f1ab9b60-6dcb-4a57-ae6b-be854309093a" providerId="ADAL" clId="{7DAD6277-636A-4504-AF6A-F6C4748FC3AF}" dt="2024-06-25T11:24:41.619" v="0" actId="14100"/>
          <ac:spMkLst>
            <pc:docMk/>
            <pc:sldMk cId="4107264871" sldId="256"/>
            <ac:spMk id="22" creationId="{14AC8AB4-8CD6-88B1-472B-757614E855C8}"/>
          </ac:spMkLst>
        </pc:spChg>
      </pc:sldChg>
      <pc:sldChg chg="modSp mod">
        <pc:chgData name="Luis Carlos da Silva Machado" userId="f1ab9b60-6dcb-4a57-ae6b-be854309093a" providerId="ADAL" clId="{7DAD6277-636A-4504-AF6A-F6C4748FC3AF}" dt="2024-06-25T12:53:26.513" v="33" actId="20577"/>
        <pc:sldMkLst>
          <pc:docMk/>
          <pc:sldMk cId="1361140832" sldId="257"/>
        </pc:sldMkLst>
        <pc:spChg chg="mod">
          <ac:chgData name="Luis Carlos da Silva Machado" userId="f1ab9b60-6dcb-4a57-ae6b-be854309093a" providerId="ADAL" clId="{7DAD6277-636A-4504-AF6A-F6C4748FC3AF}" dt="2024-06-25T12:53:26.513" v="33" actId="20577"/>
          <ac:spMkLst>
            <pc:docMk/>
            <pc:sldMk cId="1361140832" sldId="257"/>
            <ac:spMk id="22" creationId="{096CC119-71F2-F6B7-AC18-A8A625FD047D}"/>
          </ac:spMkLst>
        </pc:spChg>
      </pc:sldChg>
      <pc:sldChg chg="addSp delSp modSp mod">
        <pc:chgData name="Luis Carlos da Silva Machado" userId="f1ab9b60-6dcb-4a57-ae6b-be854309093a" providerId="ADAL" clId="{7DAD6277-636A-4504-AF6A-F6C4748FC3AF}" dt="2024-06-25T13:01:53.037" v="311" actId="20577"/>
        <pc:sldMkLst>
          <pc:docMk/>
          <pc:sldMk cId="1744148036" sldId="258"/>
        </pc:sldMkLst>
        <pc:spChg chg="mod">
          <ac:chgData name="Luis Carlos da Silva Machado" userId="f1ab9b60-6dcb-4a57-ae6b-be854309093a" providerId="ADAL" clId="{7DAD6277-636A-4504-AF6A-F6C4748FC3AF}" dt="2024-06-25T12:58:37.097" v="135" actId="20577"/>
          <ac:spMkLst>
            <pc:docMk/>
            <pc:sldMk cId="1744148036" sldId="258"/>
            <ac:spMk id="3" creationId="{F0E1C933-7846-7269-FA21-1E68908E631D}"/>
          </ac:spMkLst>
        </pc:spChg>
        <pc:spChg chg="mod">
          <ac:chgData name="Luis Carlos da Silva Machado" userId="f1ab9b60-6dcb-4a57-ae6b-be854309093a" providerId="ADAL" clId="{7DAD6277-636A-4504-AF6A-F6C4748FC3AF}" dt="2024-06-25T12:54:41.312" v="52" actId="1035"/>
          <ac:spMkLst>
            <pc:docMk/>
            <pc:sldMk cId="1744148036" sldId="258"/>
            <ac:spMk id="8" creationId="{7E3BC0EA-955C-9DFC-A604-773751A9CA24}"/>
          </ac:spMkLst>
        </pc:spChg>
        <pc:spChg chg="add del mod">
          <ac:chgData name="Luis Carlos da Silva Machado" userId="f1ab9b60-6dcb-4a57-ae6b-be854309093a" providerId="ADAL" clId="{7DAD6277-636A-4504-AF6A-F6C4748FC3AF}" dt="2024-06-25T12:54:12.939" v="37" actId="478"/>
          <ac:spMkLst>
            <pc:docMk/>
            <pc:sldMk cId="1744148036" sldId="258"/>
            <ac:spMk id="11" creationId="{093E3007-584E-4CB0-E1F2-36AA6EB51035}"/>
          </ac:spMkLst>
        </pc:spChg>
        <pc:spChg chg="add mod ord">
          <ac:chgData name="Luis Carlos da Silva Machado" userId="f1ab9b60-6dcb-4a57-ae6b-be854309093a" providerId="ADAL" clId="{7DAD6277-636A-4504-AF6A-F6C4748FC3AF}" dt="2024-06-25T12:57:16.200" v="122" actId="14100"/>
          <ac:spMkLst>
            <pc:docMk/>
            <pc:sldMk cId="1744148036" sldId="258"/>
            <ac:spMk id="12" creationId="{552550A4-55DA-B52A-E6EE-6C035CDD38E1}"/>
          </ac:spMkLst>
        </pc:spChg>
        <pc:spChg chg="add mod">
          <ac:chgData name="Luis Carlos da Silva Machado" userId="f1ab9b60-6dcb-4a57-ae6b-be854309093a" providerId="ADAL" clId="{7DAD6277-636A-4504-AF6A-F6C4748FC3AF}" dt="2024-06-25T12:59:41.937" v="163" actId="20577"/>
          <ac:spMkLst>
            <pc:docMk/>
            <pc:sldMk cId="1744148036" sldId="258"/>
            <ac:spMk id="13" creationId="{4AC0CAE9-1667-C55F-BD6A-DBEC830ADC7A}"/>
          </ac:spMkLst>
        </pc:spChg>
        <pc:spChg chg="add mod ord">
          <ac:chgData name="Luis Carlos da Silva Machado" userId="f1ab9b60-6dcb-4a57-ae6b-be854309093a" providerId="ADAL" clId="{7DAD6277-636A-4504-AF6A-F6C4748FC3AF}" dt="2024-06-25T12:57:14.305" v="121" actId="14100"/>
          <ac:spMkLst>
            <pc:docMk/>
            <pc:sldMk cId="1744148036" sldId="258"/>
            <ac:spMk id="14" creationId="{8EF14B04-805C-F369-E2B6-FCE4D6A3E4BE}"/>
          </ac:spMkLst>
        </pc:spChg>
        <pc:spChg chg="add mod">
          <ac:chgData name="Luis Carlos da Silva Machado" userId="f1ab9b60-6dcb-4a57-ae6b-be854309093a" providerId="ADAL" clId="{7DAD6277-636A-4504-AF6A-F6C4748FC3AF}" dt="2024-06-25T12:59:36.793" v="159" actId="20577"/>
          <ac:spMkLst>
            <pc:docMk/>
            <pc:sldMk cId="1744148036" sldId="258"/>
            <ac:spMk id="15" creationId="{4B1FD565-3EB4-FB1C-D49C-EC8D12C94B4F}"/>
          </ac:spMkLst>
        </pc:spChg>
        <pc:spChg chg="add mod">
          <ac:chgData name="Luis Carlos da Silva Machado" userId="f1ab9b60-6dcb-4a57-ae6b-be854309093a" providerId="ADAL" clId="{7DAD6277-636A-4504-AF6A-F6C4748FC3AF}" dt="2024-06-25T12:58:06.233" v="125" actId="1076"/>
          <ac:spMkLst>
            <pc:docMk/>
            <pc:sldMk cId="1744148036" sldId="258"/>
            <ac:spMk id="16" creationId="{F836F5B2-998D-DEF7-D3BB-81531E56D45C}"/>
          </ac:spMkLst>
        </pc:spChg>
        <pc:spChg chg="add mod">
          <ac:chgData name="Luis Carlos da Silva Machado" userId="f1ab9b60-6dcb-4a57-ae6b-be854309093a" providerId="ADAL" clId="{7DAD6277-636A-4504-AF6A-F6C4748FC3AF}" dt="2024-06-25T12:58:18.235" v="128" actId="20577"/>
          <ac:spMkLst>
            <pc:docMk/>
            <pc:sldMk cId="1744148036" sldId="258"/>
            <ac:spMk id="17" creationId="{EE9BEDE8-2312-1ED8-2117-472DEA7BA669}"/>
          </ac:spMkLst>
        </pc:spChg>
        <pc:spChg chg="add mod">
          <ac:chgData name="Luis Carlos da Silva Machado" userId="f1ab9b60-6dcb-4a57-ae6b-be854309093a" providerId="ADAL" clId="{7DAD6277-636A-4504-AF6A-F6C4748FC3AF}" dt="2024-06-25T12:58:51.465" v="137" actId="1076"/>
          <ac:spMkLst>
            <pc:docMk/>
            <pc:sldMk cId="1744148036" sldId="258"/>
            <ac:spMk id="18" creationId="{9214DFE6-0FCF-DB5A-73ED-96877825FB5D}"/>
          </ac:spMkLst>
        </pc:spChg>
        <pc:spChg chg="add mod">
          <ac:chgData name="Luis Carlos da Silva Machado" userId="f1ab9b60-6dcb-4a57-ae6b-be854309093a" providerId="ADAL" clId="{7DAD6277-636A-4504-AF6A-F6C4748FC3AF}" dt="2024-06-25T12:58:53.793" v="138" actId="20577"/>
          <ac:spMkLst>
            <pc:docMk/>
            <pc:sldMk cId="1744148036" sldId="258"/>
            <ac:spMk id="19" creationId="{A8AD2CF3-0D49-737F-68E7-89153BD83987}"/>
          </ac:spMkLst>
        </pc:spChg>
        <pc:spChg chg="add mod">
          <ac:chgData name="Luis Carlos da Silva Machado" userId="f1ab9b60-6dcb-4a57-ae6b-be854309093a" providerId="ADAL" clId="{7DAD6277-636A-4504-AF6A-F6C4748FC3AF}" dt="2024-06-25T12:59:54.314" v="178" actId="1038"/>
          <ac:spMkLst>
            <pc:docMk/>
            <pc:sldMk cId="1744148036" sldId="258"/>
            <ac:spMk id="20" creationId="{DEE5E360-EE8B-C9E0-923A-5FB2550A5BB1}"/>
          </ac:spMkLst>
        </pc:spChg>
        <pc:spChg chg="add mod">
          <ac:chgData name="Luis Carlos da Silva Machado" userId="f1ab9b60-6dcb-4a57-ae6b-be854309093a" providerId="ADAL" clId="{7DAD6277-636A-4504-AF6A-F6C4748FC3AF}" dt="2024-06-25T12:59:54.314" v="178" actId="1038"/>
          <ac:spMkLst>
            <pc:docMk/>
            <pc:sldMk cId="1744148036" sldId="258"/>
            <ac:spMk id="21" creationId="{F55D1A09-D79E-52AC-B48E-8DBA94B24E61}"/>
          </ac:spMkLst>
        </pc:spChg>
        <pc:spChg chg="add mod">
          <ac:chgData name="Luis Carlos da Silva Machado" userId="f1ab9b60-6dcb-4a57-ae6b-be854309093a" providerId="ADAL" clId="{7DAD6277-636A-4504-AF6A-F6C4748FC3AF}" dt="2024-06-25T13:00:33.249" v="184" actId="14100"/>
          <ac:spMkLst>
            <pc:docMk/>
            <pc:sldMk cId="1744148036" sldId="258"/>
            <ac:spMk id="22" creationId="{04327C83-C2D5-3A93-E7D8-BC8EA0558501}"/>
          </ac:spMkLst>
        </pc:spChg>
        <pc:spChg chg="add mod">
          <ac:chgData name="Luis Carlos da Silva Machado" userId="f1ab9b60-6dcb-4a57-ae6b-be854309093a" providerId="ADAL" clId="{7DAD6277-636A-4504-AF6A-F6C4748FC3AF}" dt="2024-06-25T13:01:53.037" v="311" actId="20577"/>
          <ac:spMkLst>
            <pc:docMk/>
            <pc:sldMk cId="1744148036" sldId="258"/>
            <ac:spMk id="23" creationId="{EF73767F-5AFC-DD45-88D5-C443E519C8F7}"/>
          </ac:spMkLst>
        </pc:spChg>
        <pc:picChg chg="add mod">
          <ac:chgData name="Luis Carlos da Silva Machado" userId="f1ab9b60-6dcb-4a57-ae6b-be854309093a" providerId="ADAL" clId="{7DAD6277-636A-4504-AF6A-F6C4748FC3AF}" dt="2024-06-25T12:51:49.527" v="2" actId="14100"/>
          <ac:picMkLst>
            <pc:docMk/>
            <pc:sldMk cId="1744148036" sldId="258"/>
            <ac:picMk id="10" creationId="{F5A0D1D7-8F12-788A-50EF-4CE6255948D3}"/>
          </ac:picMkLst>
        </pc:picChg>
      </pc:sldChg>
      <pc:sldChg chg="addSp delSp modSp add mod setBg">
        <pc:chgData name="Luis Carlos da Silva Machado" userId="f1ab9b60-6dcb-4a57-ae6b-be854309093a" providerId="ADAL" clId="{7DAD6277-636A-4504-AF6A-F6C4748FC3AF}" dt="2024-06-25T13:09:59.007" v="568" actId="167"/>
        <pc:sldMkLst>
          <pc:docMk/>
          <pc:sldMk cId="2894288893" sldId="259"/>
        </pc:sldMkLst>
        <pc:spChg chg="add mod">
          <ac:chgData name="Luis Carlos da Silva Machado" userId="f1ab9b60-6dcb-4a57-ae6b-be854309093a" providerId="ADAL" clId="{7DAD6277-636A-4504-AF6A-F6C4748FC3AF}" dt="2024-06-25T13:08:36.953" v="527" actId="1076"/>
          <ac:spMkLst>
            <pc:docMk/>
            <pc:sldMk cId="2894288893" sldId="259"/>
            <ac:spMk id="8" creationId="{237B3370-F21F-A0BB-39E3-5BFFB45C5CFC}"/>
          </ac:spMkLst>
        </pc:spChg>
        <pc:spChg chg="add mod">
          <ac:chgData name="Luis Carlos da Silva Machado" userId="f1ab9b60-6dcb-4a57-ae6b-be854309093a" providerId="ADAL" clId="{7DAD6277-636A-4504-AF6A-F6C4748FC3AF}" dt="2024-06-25T13:08:55.290" v="539" actId="1036"/>
          <ac:spMkLst>
            <pc:docMk/>
            <pc:sldMk cId="2894288893" sldId="259"/>
            <ac:spMk id="9" creationId="{9AF47856-FDB0-D221-B826-D6DAD569C5AA}"/>
          </ac:spMkLst>
        </pc:spChg>
        <pc:spChg chg="add mod">
          <ac:chgData name="Luis Carlos da Silva Machado" userId="f1ab9b60-6dcb-4a57-ae6b-be854309093a" providerId="ADAL" clId="{7DAD6277-636A-4504-AF6A-F6C4748FC3AF}" dt="2024-06-25T13:09:33.636" v="561" actId="1035"/>
          <ac:spMkLst>
            <pc:docMk/>
            <pc:sldMk cId="2894288893" sldId="259"/>
            <ac:spMk id="10" creationId="{D98DD7C1-63E6-0B09-438D-C1B96860F674}"/>
          </ac:spMkLst>
        </pc:spChg>
        <pc:spChg chg="add mod">
          <ac:chgData name="Luis Carlos da Silva Machado" userId="f1ab9b60-6dcb-4a57-ae6b-be854309093a" providerId="ADAL" clId="{7DAD6277-636A-4504-AF6A-F6C4748FC3AF}" dt="2024-06-25T13:09:13.595" v="556" actId="1038"/>
          <ac:spMkLst>
            <pc:docMk/>
            <pc:sldMk cId="2894288893" sldId="259"/>
            <ac:spMk id="11" creationId="{E7152050-63D5-9544-9B00-909A9B16191E}"/>
          </ac:spMkLst>
        </pc:spChg>
        <pc:spChg chg="mod ord">
          <ac:chgData name="Luis Carlos da Silva Machado" userId="f1ab9b60-6dcb-4a57-ae6b-be854309093a" providerId="ADAL" clId="{7DAD6277-636A-4504-AF6A-F6C4748FC3AF}" dt="2024-06-25T13:09:59.007" v="568" actId="167"/>
          <ac:spMkLst>
            <pc:docMk/>
            <pc:sldMk cId="2894288893" sldId="259"/>
            <ac:spMk id="22" creationId="{752530B3-0CD3-E115-31A9-5EF364EB35B7}"/>
          </ac:spMkLst>
        </pc:spChg>
        <pc:spChg chg="mod">
          <ac:chgData name="Luis Carlos da Silva Machado" userId="f1ab9b60-6dcb-4a57-ae6b-be854309093a" providerId="ADAL" clId="{7DAD6277-636A-4504-AF6A-F6C4748FC3AF}" dt="2024-06-25T13:09:48.315" v="566" actId="1076"/>
          <ac:spMkLst>
            <pc:docMk/>
            <pc:sldMk cId="2894288893" sldId="259"/>
            <ac:spMk id="23" creationId="{2A75448B-760F-E067-C082-DC27BE4DFB52}"/>
          </ac:spMkLst>
        </pc:spChg>
        <pc:spChg chg="del">
          <ac:chgData name="Luis Carlos da Silva Machado" userId="f1ab9b60-6dcb-4a57-ae6b-be854309093a" providerId="ADAL" clId="{7DAD6277-636A-4504-AF6A-F6C4748FC3AF}" dt="2024-06-25T13:05:59.127" v="314" actId="478"/>
          <ac:spMkLst>
            <pc:docMk/>
            <pc:sldMk cId="2894288893" sldId="259"/>
            <ac:spMk id="24" creationId="{203CE25D-085B-94DA-4CA6-2D34E3AEAA94}"/>
          </ac:spMkLst>
        </pc:spChg>
        <pc:picChg chg="add mod">
          <ac:chgData name="Luis Carlos da Silva Machado" userId="f1ab9b60-6dcb-4a57-ae6b-be854309093a" providerId="ADAL" clId="{7DAD6277-636A-4504-AF6A-F6C4748FC3AF}" dt="2024-06-25T13:06:28.287" v="317" actId="14100"/>
          <ac:picMkLst>
            <pc:docMk/>
            <pc:sldMk cId="2894288893" sldId="259"/>
            <ac:picMk id="5" creationId="{6E721CEC-494A-8BD7-1C98-B7CFD0FC3ECF}"/>
          </ac:picMkLst>
        </pc:picChg>
        <pc:picChg chg="del">
          <ac:chgData name="Luis Carlos da Silva Machado" userId="f1ab9b60-6dcb-4a57-ae6b-be854309093a" providerId="ADAL" clId="{7DAD6277-636A-4504-AF6A-F6C4748FC3AF}" dt="2024-06-25T13:05:58.186" v="313" actId="478"/>
          <ac:picMkLst>
            <pc:docMk/>
            <pc:sldMk cId="2894288893" sldId="259"/>
            <ac:picMk id="21" creationId="{D2471F36-56C5-30B6-988C-CD9B8DD61029}"/>
          </ac:picMkLst>
        </pc:picChg>
      </pc:sldChg>
    </pc:docChg>
  </pc:docChgLst>
  <pc:docChgLst>
    <pc:chgData name="Carla Cristiane Gomes Cardoso" userId="S::carla.cardoso@cidades.gov.br::37938558-b50c-45a0-87fd-591d8eb638cf" providerId="AD" clId="Web-{219AAA51-2B73-4FC5-B539-1C4A9EB6DFA0}"/>
    <pc:docChg chg="modSld">
      <pc:chgData name="Carla Cristiane Gomes Cardoso" userId="S::carla.cardoso@cidades.gov.br::37938558-b50c-45a0-87fd-591d8eb638cf" providerId="AD" clId="Web-{219AAA51-2B73-4FC5-B539-1C4A9EB6DFA0}" dt="2024-06-26T15:28:47.020" v="3" actId="14100"/>
      <pc:docMkLst>
        <pc:docMk/>
      </pc:docMkLst>
      <pc:sldChg chg="modSp">
        <pc:chgData name="Carla Cristiane Gomes Cardoso" userId="S::carla.cardoso@cidades.gov.br::37938558-b50c-45a0-87fd-591d8eb638cf" providerId="AD" clId="Web-{219AAA51-2B73-4FC5-B539-1C4A9EB6DFA0}" dt="2024-06-26T15:28:47.020" v="3" actId="14100"/>
        <pc:sldMkLst>
          <pc:docMk/>
          <pc:sldMk cId="4107264871" sldId="256"/>
        </pc:sldMkLst>
        <pc:picChg chg="mod">
          <ac:chgData name="Carla Cristiane Gomes Cardoso" userId="S::carla.cardoso@cidades.gov.br::37938558-b50c-45a0-87fd-591d8eb638cf" providerId="AD" clId="Web-{219AAA51-2B73-4FC5-B539-1C4A9EB6DFA0}" dt="2024-06-26T15:28:47.020" v="3" actId="14100"/>
          <ac:picMkLst>
            <pc:docMk/>
            <pc:sldMk cId="4107264871" sldId="256"/>
            <ac:picMk id="21" creationId="{FD45A1AA-5799-4E0F-1F9F-AB5F2C301785}"/>
          </ac:picMkLst>
        </pc:picChg>
      </pc:sldChg>
    </pc:docChg>
  </pc:docChgLst>
  <pc:docChgLst>
    <pc:chgData name="luis.machado@cidades.gov.br" userId="f1ab9b60-6dcb-4a57-ae6b-be854309093a" providerId="ADAL" clId="{7DAD6277-636A-4504-AF6A-F6C4748FC3AF}"/>
    <pc:docChg chg="undo custSel delSld modSld">
      <pc:chgData name="luis.machado@cidades.gov.br" userId="f1ab9b60-6dcb-4a57-ae6b-be854309093a" providerId="ADAL" clId="{7DAD6277-636A-4504-AF6A-F6C4748FC3AF}" dt="2024-06-24T18:23:18.772" v="483" actId="6549"/>
      <pc:docMkLst>
        <pc:docMk/>
      </pc:docMkLst>
      <pc:sldChg chg="addSp delSp modSp mod">
        <pc:chgData name="luis.machado@cidades.gov.br" userId="f1ab9b60-6dcb-4a57-ae6b-be854309093a" providerId="ADAL" clId="{7DAD6277-636A-4504-AF6A-F6C4748FC3AF}" dt="2024-06-24T18:13:55.237" v="148" actId="1036"/>
        <pc:sldMkLst>
          <pc:docMk/>
          <pc:sldMk cId="4107264871" sldId="256"/>
        </pc:sldMkLst>
        <pc:spChg chg="del mod">
          <ac:chgData name="luis.machado@cidades.gov.br" userId="f1ab9b60-6dcb-4a57-ae6b-be854309093a" providerId="ADAL" clId="{7DAD6277-636A-4504-AF6A-F6C4748FC3AF}" dt="2024-06-24T18:04:19.842" v="7" actId="478"/>
          <ac:spMkLst>
            <pc:docMk/>
            <pc:sldMk cId="4107264871" sldId="256"/>
            <ac:spMk id="8" creationId="{B8A338EF-7818-B8EB-63E3-8858E2B0489F}"/>
          </ac:spMkLst>
        </pc:spChg>
        <pc:spChg chg="del">
          <ac:chgData name="luis.machado@cidades.gov.br" userId="f1ab9b60-6dcb-4a57-ae6b-be854309093a" providerId="ADAL" clId="{7DAD6277-636A-4504-AF6A-F6C4748FC3AF}" dt="2024-06-24T18:04:13.830" v="2" actId="478"/>
          <ac:spMkLst>
            <pc:docMk/>
            <pc:sldMk cId="4107264871" sldId="256"/>
            <ac:spMk id="16" creationId="{F5CD47FA-4175-479F-3817-7711C4F5376E}"/>
          </ac:spMkLst>
        </pc:spChg>
        <pc:spChg chg="del">
          <ac:chgData name="luis.machado@cidades.gov.br" userId="f1ab9b60-6dcb-4a57-ae6b-be854309093a" providerId="ADAL" clId="{7DAD6277-636A-4504-AF6A-F6C4748FC3AF}" dt="2024-06-24T18:04:16.024" v="4" actId="478"/>
          <ac:spMkLst>
            <pc:docMk/>
            <pc:sldMk cId="4107264871" sldId="256"/>
            <ac:spMk id="17" creationId="{0463AF9D-D931-83AF-A202-DE2F067334B2}"/>
          </ac:spMkLst>
        </pc:spChg>
        <pc:spChg chg="del">
          <ac:chgData name="luis.machado@cidades.gov.br" userId="f1ab9b60-6dcb-4a57-ae6b-be854309093a" providerId="ADAL" clId="{7DAD6277-636A-4504-AF6A-F6C4748FC3AF}" dt="2024-06-24T18:04:15.248" v="3" actId="478"/>
          <ac:spMkLst>
            <pc:docMk/>
            <pc:sldMk cId="4107264871" sldId="256"/>
            <ac:spMk id="18" creationId="{C9FE1F38-70A9-96EE-B0D9-554423893BEB}"/>
          </ac:spMkLst>
        </pc:spChg>
        <pc:spChg chg="del">
          <ac:chgData name="luis.machado@cidades.gov.br" userId="f1ab9b60-6dcb-4a57-ae6b-be854309093a" providerId="ADAL" clId="{7DAD6277-636A-4504-AF6A-F6C4748FC3AF}" dt="2024-06-24T18:04:18.007" v="5" actId="478"/>
          <ac:spMkLst>
            <pc:docMk/>
            <pc:sldMk cId="4107264871" sldId="256"/>
            <ac:spMk id="19" creationId="{01ADF2FB-4524-6ED3-026D-C41558237089}"/>
          </ac:spMkLst>
        </pc:spChg>
        <pc:spChg chg="add mod">
          <ac:chgData name="luis.machado@cidades.gov.br" userId="f1ab9b60-6dcb-4a57-ae6b-be854309093a" providerId="ADAL" clId="{7DAD6277-636A-4504-AF6A-F6C4748FC3AF}" dt="2024-06-24T18:13:24.279" v="143" actId="1038"/>
          <ac:spMkLst>
            <pc:docMk/>
            <pc:sldMk cId="4107264871" sldId="256"/>
            <ac:spMk id="22" creationId="{14AC8AB4-8CD6-88B1-472B-757614E855C8}"/>
          </ac:spMkLst>
        </pc:spChg>
        <pc:spChg chg="add mod">
          <ac:chgData name="luis.machado@cidades.gov.br" userId="f1ab9b60-6dcb-4a57-ae6b-be854309093a" providerId="ADAL" clId="{7DAD6277-636A-4504-AF6A-F6C4748FC3AF}" dt="2024-06-24T18:13:01.078" v="119" actId="14100"/>
          <ac:spMkLst>
            <pc:docMk/>
            <pc:sldMk cId="4107264871" sldId="256"/>
            <ac:spMk id="23" creationId="{C667F25D-A253-BDF1-EE6D-D2EEA26C31B6}"/>
          </ac:spMkLst>
        </pc:spChg>
        <pc:spChg chg="add mod">
          <ac:chgData name="luis.machado@cidades.gov.br" userId="f1ab9b60-6dcb-4a57-ae6b-be854309093a" providerId="ADAL" clId="{7DAD6277-636A-4504-AF6A-F6C4748FC3AF}" dt="2024-06-24T18:13:55.237" v="148" actId="1036"/>
          <ac:spMkLst>
            <pc:docMk/>
            <pc:sldMk cId="4107264871" sldId="256"/>
            <ac:spMk id="24" creationId="{BF322B00-6C82-7B4B-6B8B-1D3FA542EB31}"/>
          </ac:spMkLst>
        </pc:spChg>
        <pc:spChg chg="mod">
          <ac:chgData name="luis.machado@cidades.gov.br" userId="f1ab9b60-6dcb-4a57-ae6b-be854309093a" providerId="ADAL" clId="{7DAD6277-636A-4504-AF6A-F6C4748FC3AF}" dt="2024-06-24T18:05:15.460" v="76" actId="113"/>
          <ac:spMkLst>
            <pc:docMk/>
            <pc:sldMk cId="4107264871" sldId="256"/>
            <ac:spMk id="31" creationId="{163AC0DF-3904-DEC9-1FB5-C0600B81F20A}"/>
          </ac:spMkLst>
        </pc:spChg>
        <pc:picChg chg="del">
          <ac:chgData name="luis.machado@cidades.gov.br" userId="f1ab9b60-6dcb-4a57-ae6b-be854309093a" providerId="ADAL" clId="{7DAD6277-636A-4504-AF6A-F6C4748FC3AF}" dt="2024-06-24T18:04:12.544" v="1" actId="478"/>
          <ac:picMkLst>
            <pc:docMk/>
            <pc:sldMk cId="4107264871" sldId="256"/>
            <ac:picMk id="15" creationId="{5E6AC683-4474-15B1-61E1-08EE4096CF47}"/>
          </ac:picMkLst>
        </pc:picChg>
        <pc:picChg chg="add mod">
          <ac:chgData name="luis.machado@cidades.gov.br" userId="f1ab9b60-6dcb-4a57-ae6b-be854309093a" providerId="ADAL" clId="{7DAD6277-636A-4504-AF6A-F6C4748FC3AF}" dt="2024-06-24T18:11:22.396" v="81" actId="1076"/>
          <ac:picMkLst>
            <pc:docMk/>
            <pc:sldMk cId="4107264871" sldId="256"/>
            <ac:picMk id="21" creationId="{FD45A1AA-5799-4E0F-1F9F-AB5F2C301785}"/>
          </ac:picMkLst>
        </pc:picChg>
      </pc:sldChg>
      <pc:sldChg chg="addSp delSp modSp mod">
        <pc:chgData name="luis.machado@cidades.gov.br" userId="f1ab9b60-6dcb-4a57-ae6b-be854309093a" providerId="ADAL" clId="{7DAD6277-636A-4504-AF6A-F6C4748FC3AF}" dt="2024-06-24T18:23:18.772" v="483" actId="6549"/>
        <pc:sldMkLst>
          <pc:docMk/>
          <pc:sldMk cId="1361140832" sldId="257"/>
        </pc:sldMkLst>
        <pc:spChg chg="del">
          <ac:chgData name="luis.machado@cidades.gov.br" userId="f1ab9b60-6dcb-4a57-ae6b-be854309093a" providerId="ADAL" clId="{7DAD6277-636A-4504-AF6A-F6C4748FC3AF}" dt="2024-06-24T18:04:28.644" v="13" actId="478"/>
          <ac:spMkLst>
            <pc:docMk/>
            <pc:sldMk cId="1361140832" sldId="257"/>
            <ac:spMk id="7" creationId="{F1538F24-D0CE-6D69-5F5B-C837D40C89FA}"/>
          </ac:spMkLst>
        </pc:spChg>
        <pc:spChg chg="del">
          <ac:chgData name="luis.machado@cidades.gov.br" userId="f1ab9b60-6dcb-4a57-ae6b-be854309093a" providerId="ADAL" clId="{7DAD6277-636A-4504-AF6A-F6C4748FC3AF}" dt="2024-06-24T18:04:23.944" v="10" actId="478"/>
          <ac:spMkLst>
            <pc:docMk/>
            <pc:sldMk cId="1361140832" sldId="257"/>
            <ac:spMk id="8" creationId="{1744B284-9D9B-9135-A8C0-E7D03882730A}"/>
          </ac:spMkLst>
        </pc:spChg>
        <pc:spChg chg="del">
          <ac:chgData name="luis.machado@cidades.gov.br" userId="f1ab9b60-6dcb-4a57-ae6b-be854309093a" providerId="ADAL" clId="{7DAD6277-636A-4504-AF6A-F6C4748FC3AF}" dt="2024-06-24T18:04:25.128" v="11" actId="478"/>
          <ac:spMkLst>
            <pc:docMk/>
            <pc:sldMk cId="1361140832" sldId="257"/>
            <ac:spMk id="11" creationId="{6F4B4D95-EC98-31DB-394C-E5C2094EE1CA}"/>
          </ac:spMkLst>
        </pc:spChg>
        <pc:spChg chg="del">
          <ac:chgData name="luis.machado@cidades.gov.br" userId="f1ab9b60-6dcb-4a57-ae6b-be854309093a" providerId="ADAL" clId="{7DAD6277-636A-4504-AF6A-F6C4748FC3AF}" dt="2024-06-24T18:04:23.154" v="9" actId="478"/>
          <ac:spMkLst>
            <pc:docMk/>
            <pc:sldMk cId="1361140832" sldId="257"/>
            <ac:spMk id="12" creationId="{A45933F1-306A-8D25-6349-1DF74F58DF88}"/>
          </ac:spMkLst>
        </pc:spChg>
        <pc:spChg chg="del">
          <ac:chgData name="luis.machado@cidades.gov.br" userId="f1ab9b60-6dcb-4a57-ae6b-be854309093a" providerId="ADAL" clId="{7DAD6277-636A-4504-AF6A-F6C4748FC3AF}" dt="2024-06-24T18:04:27.047" v="12" actId="478"/>
          <ac:spMkLst>
            <pc:docMk/>
            <pc:sldMk cId="1361140832" sldId="257"/>
            <ac:spMk id="13" creationId="{78EEBE23-E661-4DB8-B811-03650537D257}"/>
          </ac:spMkLst>
        </pc:spChg>
        <pc:spChg chg="del">
          <ac:chgData name="luis.machado@cidades.gov.br" userId="f1ab9b60-6dcb-4a57-ae6b-be854309093a" providerId="ADAL" clId="{7DAD6277-636A-4504-AF6A-F6C4748FC3AF}" dt="2024-06-24T18:04:31.790" v="15" actId="478"/>
          <ac:spMkLst>
            <pc:docMk/>
            <pc:sldMk cId="1361140832" sldId="257"/>
            <ac:spMk id="14" creationId="{F0A0F83E-8894-E879-FA62-C37E286DBE8C}"/>
          </ac:spMkLst>
        </pc:spChg>
        <pc:spChg chg="del">
          <ac:chgData name="luis.machado@cidades.gov.br" userId="f1ab9b60-6dcb-4a57-ae6b-be854309093a" providerId="ADAL" clId="{7DAD6277-636A-4504-AF6A-F6C4748FC3AF}" dt="2024-06-24T18:04:29.752" v="14" actId="478"/>
          <ac:spMkLst>
            <pc:docMk/>
            <pc:sldMk cId="1361140832" sldId="257"/>
            <ac:spMk id="16" creationId="{F51C8BA7-E77F-7CBA-F36B-07141CFF3E70}"/>
          </ac:spMkLst>
        </pc:spChg>
        <pc:spChg chg="add del mod">
          <ac:chgData name="luis.machado@cidades.gov.br" userId="f1ab9b60-6dcb-4a57-ae6b-be854309093a" providerId="ADAL" clId="{7DAD6277-636A-4504-AF6A-F6C4748FC3AF}" dt="2024-06-24T18:15:21.256" v="169" actId="478"/>
          <ac:spMkLst>
            <pc:docMk/>
            <pc:sldMk cId="1361140832" sldId="257"/>
            <ac:spMk id="19" creationId="{121E84C8-8823-15EB-C7D5-C9626110A153}"/>
          </ac:spMkLst>
        </pc:spChg>
        <pc:spChg chg="add del mod">
          <ac:chgData name="luis.machado@cidades.gov.br" userId="f1ab9b60-6dcb-4a57-ae6b-be854309093a" providerId="ADAL" clId="{7DAD6277-636A-4504-AF6A-F6C4748FC3AF}" dt="2024-06-24T18:15:17.068" v="166" actId="478"/>
          <ac:spMkLst>
            <pc:docMk/>
            <pc:sldMk cId="1361140832" sldId="257"/>
            <ac:spMk id="20" creationId="{EE70B7DE-3D66-E093-9E9B-721A61F62C1D}"/>
          </ac:spMkLst>
        </pc:spChg>
        <pc:spChg chg="add mod ord">
          <ac:chgData name="luis.machado@cidades.gov.br" userId="f1ab9b60-6dcb-4a57-ae6b-be854309093a" providerId="ADAL" clId="{7DAD6277-636A-4504-AF6A-F6C4748FC3AF}" dt="2024-06-24T18:18:41.560" v="314" actId="1076"/>
          <ac:spMkLst>
            <pc:docMk/>
            <pc:sldMk cId="1361140832" sldId="257"/>
            <ac:spMk id="21" creationId="{44F16870-B039-8AB8-F52F-D8FE08C5E58A}"/>
          </ac:spMkLst>
        </pc:spChg>
        <pc:spChg chg="add mod">
          <ac:chgData name="luis.machado@cidades.gov.br" userId="f1ab9b60-6dcb-4a57-ae6b-be854309093a" providerId="ADAL" clId="{7DAD6277-636A-4504-AF6A-F6C4748FC3AF}" dt="2024-06-24T18:23:18.772" v="483" actId="6549"/>
          <ac:spMkLst>
            <pc:docMk/>
            <pc:sldMk cId="1361140832" sldId="257"/>
            <ac:spMk id="22" creationId="{096CC119-71F2-F6B7-AC18-A8A625FD047D}"/>
          </ac:spMkLst>
        </pc:spChg>
        <pc:spChg chg="add mod ord">
          <ac:chgData name="luis.machado@cidades.gov.br" userId="f1ab9b60-6dcb-4a57-ae6b-be854309093a" providerId="ADAL" clId="{7DAD6277-636A-4504-AF6A-F6C4748FC3AF}" dt="2024-06-24T18:19:19.310" v="318" actId="14100"/>
          <ac:spMkLst>
            <pc:docMk/>
            <pc:sldMk cId="1361140832" sldId="257"/>
            <ac:spMk id="23" creationId="{76DBAD01-A7CF-C8BA-CAC5-7190388AE7F3}"/>
          </ac:spMkLst>
        </pc:spChg>
        <pc:spChg chg="add mod">
          <ac:chgData name="luis.machado@cidades.gov.br" userId="f1ab9b60-6dcb-4a57-ae6b-be854309093a" providerId="ADAL" clId="{7DAD6277-636A-4504-AF6A-F6C4748FC3AF}" dt="2024-06-24T18:18:24.865" v="309"/>
          <ac:spMkLst>
            <pc:docMk/>
            <pc:sldMk cId="1361140832" sldId="257"/>
            <ac:spMk id="24" creationId="{AB93186E-D79D-33B2-A14C-0C9A3203CA16}"/>
          </ac:spMkLst>
        </pc:spChg>
        <pc:spChg chg="add mod">
          <ac:chgData name="luis.machado@cidades.gov.br" userId="f1ab9b60-6dcb-4a57-ae6b-be854309093a" providerId="ADAL" clId="{7DAD6277-636A-4504-AF6A-F6C4748FC3AF}" dt="2024-06-24T18:18:28.833" v="310"/>
          <ac:spMkLst>
            <pc:docMk/>
            <pc:sldMk cId="1361140832" sldId="257"/>
            <ac:spMk id="25" creationId="{C4C9CCE8-D476-46FD-DBC0-5C3750A2B77E}"/>
          </ac:spMkLst>
        </pc:spChg>
        <pc:spChg chg="add mod">
          <ac:chgData name="luis.machado@cidades.gov.br" userId="f1ab9b60-6dcb-4a57-ae6b-be854309093a" providerId="ADAL" clId="{7DAD6277-636A-4504-AF6A-F6C4748FC3AF}" dt="2024-06-24T18:19:27.281" v="322" actId="20577"/>
          <ac:spMkLst>
            <pc:docMk/>
            <pc:sldMk cId="1361140832" sldId="257"/>
            <ac:spMk id="26" creationId="{C1FD8B14-0103-6A73-D6CE-3083CCBD24BD}"/>
          </ac:spMkLst>
        </pc:spChg>
        <pc:spChg chg="add mod">
          <ac:chgData name="luis.machado@cidades.gov.br" userId="f1ab9b60-6dcb-4a57-ae6b-be854309093a" providerId="ADAL" clId="{7DAD6277-636A-4504-AF6A-F6C4748FC3AF}" dt="2024-06-24T18:20:47.768" v="374" actId="1076"/>
          <ac:spMkLst>
            <pc:docMk/>
            <pc:sldMk cId="1361140832" sldId="257"/>
            <ac:spMk id="27" creationId="{D43C33A9-539A-CB7C-C9CD-72ACCED29C22}"/>
          </ac:spMkLst>
        </pc:spChg>
        <pc:spChg chg="add mod">
          <ac:chgData name="luis.machado@cidades.gov.br" userId="f1ab9b60-6dcb-4a57-ae6b-be854309093a" providerId="ADAL" clId="{7DAD6277-636A-4504-AF6A-F6C4748FC3AF}" dt="2024-06-24T18:21:02.671" v="378" actId="1076"/>
          <ac:spMkLst>
            <pc:docMk/>
            <pc:sldMk cId="1361140832" sldId="257"/>
            <ac:spMk id="28" creationId="{0ACEBE72-AD9A-6AFD-3244-CE34A3D4A0D5}"/>
          </ac:spMkLst>
        </pc:spChg>
        <pc:spChg chg="add mod">
          <ac:chgData name="luis.machado@cidades.gov.br" userId="f1ab9b60-6dcb-4a57-ae6b-be854309093a" providerId="ADAL" clId="{7DAD6277-636A-4504-AF6A-F6C4748FC3AF}" dt="2024-06-24T18:21:30.448" v="382" actId="1076"/>
          <ac:spMkLst>
            <pc:docMk/>
            <pc:sldMk cId="1361140832" sldId="257"/>
            <ac:spMk id="29" creationId="{323865B6-784B-6BD3-E1A7-665929DEAA34}"/>
          </ac:spMkLst>
        </pc:spChg>
        <pc:spChg chg="add mod">
          <ac:chgData name="luis.machado@cidades.gov.br" userId="f1ab9b60-6dcb-4a57-ae6b-be854309093a" providerId="ADAL" clId="{7DAD6277-636A-4504-AF6A-F6C4748FC3AF}" dt="2024-06-24T18:21:36.650" v="384" actId="1076"/>
          <ac:spMkLst>
            <pc:docMk/>
            <pc:sldMk cId="1361140832" sldId="257"/>
            <ac:spMk id="30" creationId="{5DDE829C-363B-B25E-53BF-867F3A57FD32}"/>
          </ac:spMkLst>
        </pc:spChg>
        <pc:spChg chg="mod">
          <ac:chgData name="luis.machado@cidades.gov.br" userId="f1ab9b60-6dcb-4a57-ae6b-be854309093a" providerId="ADAL" clId="{7DAD6277-636A-4504-AF6A-F6C4748FC3AF}" dt="2024-06-24T18:05:23.133" v="77"/>
          <ac:spMkLst>
            <pc:docMk/>
            <pc:sldMk cId="1361140832" sldId="257"/>
            <ac:spMk id="31" creationId="{EB545BFF-2569-4C61-E4AF-2D0589E12E3C}"/>
          </ac:spMkLst>
        </pc:spChg>
        <pc:picChg chg="del">
          <ac:chgData name="luis.machado@cidades.gov.br" userId="f1ab9b60-6dcb-4a57-ae6b-be854309093a" providerId="ADAL" clId="{7DAD6277-636A-4504-AF6A-F6C4748FC3AF}" dt="2024-06-24T18:04:21.824" v="8" actId="478"/>
          <ac:picMkLst>
            <pc:docMk/>
            <pc:sldMk cId="1361140832" sldId="257"/>
            <ac:picMk id="4" creationId="{E472B271-4F52-193B-5D17-0B24A75B6929}"/>
          </ac:picMkLst>
        </pc:picChg>
        <pc:picChg chg="add del mod">
          <ac:chgData name="luis.machado@cidades.gov.br" userId="f1ab9b60-6dcb-4a57-ae6b-be854309093a" providerId="ADAL" clId="{7DAD6277-636A-4504-AF6A-F6C4748FC3AF}" dt="2024-06-24T18:18:34.089" v="312" actId="1076"/>
          <ac:picMkLst>
            <pc:docMk/>
            <pc:sldMk cId="1361140832" sldId="257"/>
            <ac:picMk id="18" creationId="{16A9538F-35FC-C5F4-8556-49038C36CAC1}"/>
          </ac:picMkLst>
        </pc:picChg>
      </pc:sldChg>
      <pc:sldChg chg="delSp modSp mod">
        <pc:chgData name="luis.machado@cidades.gov.br" userId="f1ab9b60-6dcb-4a57-ae6b-be854309093a" providerId="ADAL" clId="{7DAD6277-636A-4504-AF6A-F6C4748FC3AF}" dt="2024-06-24T18:05:26.367" v="78"/>
        <pc:sldMkLst>
          <pc:docMk/>
          <pc:sldMk cId="1744148036" sldId="258"/>
        </pc:sldMkLst>
        <pc:spChg chg="mod">
          <ac:chgData name="luis.machado@cidades.gov.br" userId="f1ab9b60-6dcb-4a57-ae6b-be854309093a" providerId="ADAL" clId="{7DAD6277-636A-4504-AF6A-F6C4748FC3AF}" dt="2024-06-24T18:04:45.338" v="21" actId="1076"/>
          <ac:spMkLst>
            <pc:docMk/>
            <pc:sldMk cId="1744148036" sldId="258"/>
            <ac:spMk id="3" creationId="{F0E1C933-7846-7269-FA21-1E68908E631D}"/>
          </ac:spMkLst>
        </pc:spChg>
        <pc:spChg chg="mod">
          <ac:chgData name="luis.machado@cidades.gov.br" userId="f1ab9b60-6dcb-4a57-ae6b-be854309093a" providerId="ADAL" clId="{7DAD6277-636A-4504-AF6A-F6C4748FC3AF}" dt="2024-06-24T18:04:42.178" v="20" actId="1076"/>
          <ac:spMkLst>
            <pc:docMk/>
            <pc:sldMk cId="1744148036" sldId="258"/>
            <ac:spMk id="8" creationId="{7E3BC0EA-955C-9DFC-A604-773751A9CA24}"/>
          </ac:spMkLst>
        </pc:spChg>
        <pc:spChg chg="mod">
          <ac:chgData name="luis.machado@cidades.gov.br" userId="f1ab9b60-6dcb-4a57-ae6b-be854309093a" providerId="ADAL" clId="{7DAD6277-636A-4504-AF6A-F6C4748FC3AF}" dt="2024-06-24T18:05:26.367" v="78"/>
          <ac:spMkLst>
            <pc:docMk/>
            <pc:sldMk cId="1744148036" sldId="258"/>
            <ac:spMk id="9" creationId="{0F0AE707-F789-CC07-4F8A-20B5ABB42190}"/>
          </ac:spMkLst>
        </pc:spChg>
        <pc:spChg chg="del">
          <ac:chgData name="luis.machado@cidades.gov.br" userId="f1ab9b60-6dcb-4a57-ae6b-be854309093a" providerId="ADAL" clId="{7DAD6277-636A-4504-AF6A-F6C4748FC3AF}" dt="2024-06-24T18:04:38.296" v="18" actId="478"/>
          <ac:spMkLst>
            <pc:docMk/>
            <pc:sldMk cId="1744148036" sldId="258"/>
            <ac:spMk id="30" creationId="{D48D89A1-0E91-D990-C0DD-E49C7FC89842}"/>
          </ac:spMkLst>
        </pc:spChg>
        <pc:picChg chg="del">
          <ac:chgData name="luis.machado@cidades.gov.br" userId="f1ab9b60-6dcb-4a57-ae6b-be854309093a" providerId="ADAL" clId="{7DAD6277-636A-4504-AF6A-F6C4748FC3AF}" dt="2024-06-24T18:04:36.119" v="16" actId="478"/>
          <ac:picMkLst>
            <pc:docMk/>
            <pc:sldMk cId="1744148036" sldId="258"/>
            <ac:picMk id="17" creationId="{1881659A-FA65-846D-2D47-001317646076}"/>
          </ac:picMkLst>
        </pc:picChg>
        <pc:picChg chg="del">
          <ac:chgData name="luis.machado@cidades.gov.br" userId="f1ab9b60-6dcb-4a57-ae6b-be854309093a" providerId="ADAL" clId="{7DAD6277-636A-4504-AF6A-F6C4748FC3AF}" dt="2024-06-24T18:04:37.016" v="17" actId="478"/>
          <ac:picMkLst>
            <pc:docMk/>
            <pc:sldMk cId="1744148036" sldId="258"/>
            <ac:picMk id="21" creationId="{F4162684-A9C5-8E37-A6C0-F13B6A751668}"/>
          </ac:picMkLst>
        </pc:picChg>
      </pc:sldChg>
      <pc:sldChg chg="del">
        <pc:chgData name="luis.machado@cidades.gov.br" userId="f1ab9b60-6dcb-4a57-ae6b-be854309093a" providerId="ADAL" clId="{7DAD6277-636A-4504-AF6A-F6C4748FC3AF}" dt="2024-06-24T18:04:09.970" v="0" actId="47"/>
        <pc:sldMkLst>
          <pc:docMk/>
          <pc:sldMk cId="2301268642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145E4-FE7F-4F24-9060-6C6E85C3E8C9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ECB97-EAB2-4DA8-9827-841156765C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4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7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035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B88A11-594F-828F-5CA8-49C1B99DBB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D9BBEB84-2147-5ED1-3F49-3D02106B87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19E87AAC-40E1-AF68-FEAF-2EA494DC39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1358016-6631-10DC-6017-0406E6DDAD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ECB97-EAB2-4DA8-9827-841156765C8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7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D48CD-5841-F6DA-9960-BD481F3EC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389EFB-4727-C62B-EBCC-754998544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23B4D5-08F5-3EF2-EBD1-5FC6BAA8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10AFF2-94D3-7219-53A8-AFF6A145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948185-9A63-1367-17B3-F68FBF13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408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D4F33-C5B5-8C31-A6B4-6C780152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C8ADB-737A-EF74-C8FB-D3309731E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18CC14-ACAF-1844-A009-1721746A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B7885C-60CC-96F9-FE92-C8D79C4F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271F8F-F18C-AF70-FB4A-5E2CB650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047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5B65EA-B33C-7AFB-3664-4E81714B4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2640E7D-6CFB-4BF6-C161-A49AD8AB0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AB68BB-EB4A-1C1D-F26A-0A7597D5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3A8381-95BF-FF2A-E26A-B95C11D6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791978-E2D3-052A-F327-646FB6BB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5698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D01B9-44A8-BC81-46BF-009603FB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D7D2-2F21-3A82-CA89-CB7F224F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EF105D-0282-7BBC-04D3-94B1E883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82E31D-10BB-D51C-6CA6-E494EFD0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8D592C-D4FD-A3AB-011D-A7E7527B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736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3096B-5C7D-4EF5-F315-E4B4C432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94989F-E874-DC86-84CF-5955F4443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79DA47-A13D-FDC9-AC97-8B93B21C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4F39EF-6B3F-FD2B-A5A0-8FE38A18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3882CD-AACD-05AB-313E-91205448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70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9FD46-8E8F-94D7-9AFF-E6A92EC9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C0CEA5-D4E1-4E30-DC08-117719447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77213A4-1AB9-A996-4374-8EDF8F812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ADA5BE-978C-C901-41AF-65A364DD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D06C87-A526-4713-D8B2-C682C81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7BE020-5B7E-D58D-6C3E-CCD07CE5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119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2E316-BF68-A819-7E04-0EAA92C9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33BBDD-7B77-5ED2-BE4E-F2B29DF0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426E47-A896-5935-8E91-FBE665F9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34E778-8088-AD0B-14CF-4DD2EEDB2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EC1C0B-E07A-DC2B-33AB-19B1FA79E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054BDC-4AB2-762C-49E6-62DE8E25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069E9E2-C37D-15D8-02CB-5D3A5024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A7DB8B3-2BD6-56E4-605D-064DA327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28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A4EDB-E7A9-FE5D-3CE5-44FC81FF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3C0536-9BB4-B510-CE9F-206801B7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ADCB7D-390C-2A30-DED1-384F6931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944948-2EF9-9358-1175-39D0516B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411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BFD6B83-62C4-58EE-D8AA-CD078FCF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A9D055-8BE8-65AC-1D4C-68034FCE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D6ABD0-C7A6-C63A-D3E5-C52422A5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0362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1F0FF-719A-4BCD-71E0-BDF18EEF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A4C076-25D0-4A5E-EEAE-2AF26F7C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F79389-85F4-6F6D-8ADE-9CA05E20E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B5EBC8-B174-FA69-33AD-97349B68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E19978-ED66-3DC7-FE2E-80C6E90A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5292EA-FB76-05C1-0927-B6CE4586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8913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0686D-D3F6-FC59-0B2A-31CF2D11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699E53-D7BB-6A02-58DE-85E081722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EF349F-6CF0-FD2B-DA4C-3EDA20190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E8FD1A-6161-FF83-E76A-02FCB8F1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47D843-A167-1C92-098D-8FCD6687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6F8293-3B03-1647-7E29-DAD74A35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47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C52DDF-9CC3-86F9-4E7C-237BDFC7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189975-6152-B796-ABF1-9337CA1D8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3FE541-FE54-36F8-0989-631B98551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6/26/2024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10DEEC-20D1-85E4-8A32-15326B453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AFE6B1-BA2D-9393-8DAA-1FC58DFB3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9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1769CEA-7C64-F897-33AE-1BE9BA1555FA}"/>
              </a:ext>
            </a:extLst>
          </p:cNvPr>
          <p:cNvGrpSpPr/>
          <p:nvPr/>
        </p:nvGrpSpPr>
        <p:grpSpPr>
          <a:xfrm>
            <a:off x="-7" y="-10936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BF2E06C-FAD1-3F4A-A781-6A38B65D39E5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8E9E2874-D915-4C5A-74BC-F59E35E4568E}"/>
              </a:ext>
            </a:extLst>
          </p:cNvPr>
          <p:cNvSpPr/>
          <p:nvPr/>
        </p:nvSpPr>
        <p:spPr>
          <a:xfrm rot="5400000">
            <a:off x="-1186516" y="2417223"/>
            <a:ext cx="5666639" cy="3285403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 dirty="0">
              <a:highlight>
                <a:srgbClr val="000000"/>
              </a:highligh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743A8BF-99F6-F8C8-1587-3E722831EA38}"/>
              </a:ext>
            </a:extLst>
          </p:cNvPr>
          <p:cNvSpPr/>
          <p:nvPr/>
        </p:nvSpPr>
        <p:spPr>
          <a:xfrm>
            <a:off x="598933" y="304803"/>
            <a:ext cx="11343685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163AC0DF-3904-DEC9-1FB5-C0600B81F20A}"/>
              </a:ext>
            </a:extLst>
          </p:cNvPr>
          <p:cNvSpPr txBox="1">
            <a:spLocks/>
          </p:cNvSpPr>
          <p:nvPr/>
        </p:nvSpPr>
        <p:spPr>
          <a:xfrm>
            <a:off x="599521" y="307874"/>
            <a:ext cx="11213788" cy="285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>
                <a:solidFill>
                  <a:schemeClr val="bg1"/>
                </a:solidFill>
                <a:latin typeface="Rawline ExtraBold"/>
              </a:rPr>
              <a:t>Recurso</a:t>
            </a:r>
            <a:r>
              <a:rPr lang="pt-BR" sz="1800" dirty="0">
                <a:solidFill>
                  <a:schemeClr val="bg1"/>
                </a:solidFill>
                <a:latin typeface="Rawline ExtraBold"/>
              </a:rPr>
              <a:t> da avaliação do ciclo avaliativo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FD45A1AA-5799-4E0F-1F9F-AB5F2C301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07" y="1316290"/>
            <a:ext cx="12062691" cy="1953273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14AC8AB4-8CD6-88B1-472B-757614E855C8}"/>
              </a:ext>
            </a:extLst>
          </p:cNvPr>
          <p:cNvSpPr/>
          <p:nvPr/>
        </p:nvSpPr>
        <p:spPr>
          <a:xfrm>
            <a:off x="1477816" y="4348960"/>
            <a:ext cx="10714184" cy="2584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C667F25D-A253-BDF1-EE6D-D2EEA26C3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564" y="4315146"/>
            <a:ext cx="9444959" cy="292310"/>
          </a:xfrm>
        </p:spPr>
        <p:txBody>
          <a:bodyPr>
            <a:noAutofit/>
          </a:bodyPr>
          <a:lstStyle/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NA TELA INICIAL, O PARTICIPANTE IRÁ ACESSAR O CAMPO REGISTROS DE EXECUÇÃO, NO MENU EXECUÇÃO </a:t>
            </a:r>
            <a:endParaRPr lang="pt-BR" sz="1200" dirty="0">
              <a:solidFill>
                <a:schemeClr val="bg1"/>
              </a:solidFill>
              <a:effectLst/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BF322B00-6C82-7B4B-6B8B-1D3FA542EB31}"/>
              </a:ext>
            </a:extLst>
          </p:cNvPr>
          <p:cNvSpPr/>
          <p:nvPr/>
        </p:nvSpPr>
        <p:spPr>
          <a:xfrm rot="16200000">
            <a:off x="2347351" y="2228599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726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0A48B5-2CEB-27D9-AF57-DC14FE1C6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76DBAD01-A7CF-C8BA-CAC5-7190388AE7F3}"/>
              </a:ext>
            </a:extLst>
          </p:cNvPr>
          <p:cNvSpPr/>
          <p:nvPr/>
        </p:nvSpPr>
        <p:spPr>
          <a:xfrm>
            <a:off x="3042874" y="6329201"/>
            <a:ext cx="9202488" cy="267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16000"/>
              </a:lnSpc>
              <a:spcAft>
                <a:spcPts val="800"/>
              </a:spcAft>
            </a:pP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44F16870-B039-8AB8-F52F-D8FE08C5E58A}"/>
              </a:ext>
            </a:extLst>
          </p:cNvPr>
          <p:cNvSpPr/>
          <p:nvPr/>
        </p:nvSpPr>
        <p:spPr>
          <a:xfrm>
            <a:off x="1461392" y="6036891"/>
            <a:ext cx="10783970" cy="2584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0828025-999F-788A-A8D5-88C4B02184D9}"/>
              </a:ext>
            </a:extLst>
          </p:cNvPr>
          <p:cNvSpPr/>
          <p:nvPr/>
        </p:nvSpPr>
        <p:spPr>
          <a:xfrm>
            <a:off x="27708" y="368527"/>
            <a:ext cx="6825669" cy="267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48DE56D5-7E17-2D23-7263-8F194E344E02}"/>
              </a:ext>
            </a:extLst>
          </p:cNvPr>
          <p:cNvGrpSpPr/>
          <p:nvPr/>
        </p:nvGrpSpPr>
        <p:grpSpPr>
          <a:xfrm>
            <a:off x="-11472" y="-9237"/>
            <a:ext cx="3380512" cy="6945745"/>
            <a:chOff x="729141" y="0"/>
            <a:chExt cx="5353493" cy="9373274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6F6CE7B5-002B-37B4-08C0-17BEA55679DC}"/>
                </a:ext>
              </a:extLst>
            </p:cNvPr>
            <p:cNvSpPr/>
            <p:nvPr/>
          </p:nvSpPr>
          <p:spPr>
            <a:xfrm>
              <a:off x="729141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solidFill>
              <a:srgbClr val="FFD834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EB905E9E-490E-2459-8D0E-9B40813A7600}"/>
              </a:ext>
            </a:extLst>
          </p:cNvPr>
          <p:cNvSpPr/>
          <p:nvPr/>
        </p:nvSpPr>
        <p:spPr>
          <a:xfrm rot="10800000">
            <a:off x="5357090" y="0"/>
            <a:ext cx="6825670" cy="3429000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chemeClr val="tx1"/>
          </a:solidFill>
        </p:spPr>
        <p:txBody>
          <a:bodyPr/>
          <a:lstStyle/>
          <a:p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EB545BFF-2569-4C61-E4AF-2D0589E12E3C}"/>
              </a:ext>
            </a:extLst>
          </p:cNvPr>
          <p:cNvSpPr txBox="1">
            <a:spLocks/>
          </p:cNvSpPr>
          <p:nvPr/>
        </p:nvSpPr>
        <p:spPr>
          <a:xfrm>
            <a:off x="221248" y="366429"/>
            <a:ext cx="11564770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Recurso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da avaliação do ciclo avaliativo</a:t>
            </a:r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id="{D9D29631-BE66-4688-EDD1-C74A9EC5F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16A9538F-35FC-C5F4-8556-49038C36C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73" y="741633"/>
            <a:ext cx="12062688" cy="5190013"/>
          </a:xfrm>
          <a:prstGeom prst="rect">
            <a:avLst/>
          </a:prstGeom>
        </p:spPr>
      </p:pic>
      <p:sp>
        <p:nvSpPr>
          <p:cNvPr id="22" name="Subtítulo 2">
            <a:extLst>
              <a:ext uri="{FF2B5EF4-FFF2-40B4-BE49-F238E27FC236}">
                <a16:creationId xmlns:a16="http://schemas.microsoft.com/office/drawing/2014/main" id="{096CC119-71F2-F6B7-AC18-A8A625FD047D}"/>
              </a:ext>
            </a:extLst>
          </p:cNvPr>
          <p:cNvSpPr txBox="1">
            <a:spLocks/>
          </p:cNvSpPr>
          <p:nvPr/>
        </p:nvSpPr>
        <p:spPr>
          <a:xfrm>
            <a:off x="3153708" y="6310298"/>
            <a:ext cx="9091654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EM SEGUIDA CLICARÁ NA AVALIAÇÃO (2).</a:t>
            </a: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ubtítulo 2">
            <a:extLst>
              <a:ext uri="{FF2B5EF4-FFF2-40B4-BE49-F238E27FC236}">
                <a16:creationId xmlns:a16="http://schemas.microsoft.com/office/drawing/2014/main" id="{C1FD8B14-0103-6A73-D6CE-3083CCBD24BD}"/>
              </a:ext>
            </a:extLst>
          </p:cNvPr>
          <p:cNvSpPr txBox="1">
            <a:spLocks/>
          </p:cNvSpPr>
          <p:nvPr/>
        </p:nvSpPr>
        <p:spPr>
          <a:xfrm>
            <a:off x="3005928" y="6036891"/>
            <a:ext cx="5389924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VAI VERIFICAR QUAL O CICLO AVALIATIVO QUE ELE DISCORDA DA AVALIAÇÃO (1)</a:t>
            </a: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eta: para a Direita 26">
            <a:extLst>
              <a:ext uri="{FF2B5EF4-FFF2-40B4-BE49-F238E27FC236}">
                <a16:creationId xmlns:a16="http://schemas.microsoft.com/office/drawing/2014/main" id="{D43C33A9-539A-CB7C-C9CD-72ACCED29C22}"/>
              </a:ext>
            </a:extLst>
          </p:cNvPr>
          <p:cNvSpPr/>
          <p:nvPr/>
        </p:nvSpPr>
        <p:spPr>
          <a:xfrm rot="8125381">
            <a:off x="490841" y="1536432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0ACEBE72-AD9A-6AFD-3244-CE34A3D4A0D5}"/>
              </a:ext>
            </a:extLst>
          </p:cNvPr>
          <p:cNvSpPr/>
          <p:nvPr/>
        </p:nvSpPr>
        <p:spPr>
          <a:xfrm rot="16200000">
            <a:off x="7125986" y="3156109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23865B6-784B-6BD3-E1A7-665929DEAA34}"/>
              </a:ext>
            </a:extLst>
          </p:cNvPr>
          <p:cNvSpPr txBox="1"/>
          <p:nvPr/>
        </p:nvSpPr>
        <p:spPr>
          <a:xfrm>
            <a:off x="973027" y="1571357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5DDE829C-363B-B25E-53BF-867F3A57FD32}"/>
              </a:ext>
            </a:extLst>
          </p:cNvPr>
          <p:cNvSpPr txBox="1"/>
          <p:nvPr/>
        </p:nvSpPr>
        <p:spPr>
          <a:xfrm>
            <a:off x="7310738" y="3619539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6114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F40F3D-A5E4-904B-8DC4-C209387F9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8EF14B04-805C-F369-E2B6-FCE4D6A3E4BE}"/>
              </a:ext>
            </a:extLst>
          </p:cNvPr>
          <p:cNvSpPr/>
          <p:nvPr/>
        </p:nvSpPr>
        <p:spPr>
          <a:xfrm>
            <a:off x="2322946" y="6135209"/>
            <a:ext cx="9869054" cy="2923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52550A4-55DA-B52A-E6EE-6C035CDD38E1}"/>
              </a:ext>
            </a:extLst>
          </p:cNvPr>
          <p:cNvSpPr/>
          <p:nvPr/>
        </p:nvSpPr>
        <p:spPr>
          <a:xfrm>
            <a:off x="1481920" y="5800952"/>
            <a:ext cx="10710080" cy="2584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A3CB1ADD-524F-FEB3-CAED-6323D34980FA}"/>
              </a:ext>
            </a:extLst>
          </p:cNvPr>
          <p:cNvGrpSpPr/>
          <p:nvPr/>
        </p:nvGrpSpPr>
        <p:grpSpPr>
          <a:xfrm>
            <a:off x="0" y="0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B359934A-767C-5685-15A1-0E6D48C0FE06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31B4C91C-18C5-CB05-AC03-C292610B8803}"/>
              </a:ext>
            </a:extLst>
          </p:cNvPr>
          <p:cNvSpPr/>
          <p:nvPr/>
        </p:nvSpPr>
        <p:spPr>
          <a:xfrm rot="8347201">
            <a:off x="-1084242" y="1036566"/>
            <a:ext cx="6526793" cy="3070699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36FF1DA-57F5-F498-D242-B3008469C532}"/>
              </a:ext>
            </a:extLst>
          </p:cNvPr>
          <p:cNvSpPr/>
          <p:nvPr/>
        </p:nvSpPr>
        <p:spPr>
          <a:xfrm>
            <a:off x="166255" y="350983"/>
            <a:ext cx="7121236" cy="28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E3BC0EA-955C-9DFC-A604-773751A9CA24}"/>
              </a:ext>
            </a:extLst>
          </p:cNvPr>
          <p:cNvSpPr/>
          <p:nvPr/>
        </p:nvSpPr>
        <p:spPr>
          <a:xfrm>
            <a:off x="1948873" y="5451834"/>
            <a:ext cx="10243126" cy="2923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E1C933-7846-7269-FA21-1E68908E6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6291" y="5442474"/>
            <a:ext cx="5024713" cy="292310"/>
          </a:xfrm>
        </p:spPr>
        <p:txBody>
          <a:bodyPr>
            <a:noAutofit/>
          </a:bodyPr>
          <a:lstStyle/>
          <a:p>
            <a:pPr algn="r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APARECERÁ A AVALIAÇÃO E A JUSTIFICATIVA QUE A CHEFIA APRESENTOU (1).</a:t>
            </a:r>
            <a:endParaRPr lang="pt-BR" sz="12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F0AE707-F789-CC07-4F8A-20B5ABB42190}"/>
              </a:ext>
            </a:extLst>
          </p:cNvPr>
          <p:cNvSpPr txBox="1">
            <a:spLocks/>
          </p:cNvSpPr>
          <p:nvPr/>
        </p:nvSpPr>
        <p:spPr>
          <a:xfrm>
            <a:off x="598933" y="368527"/>
            <a:ext cx="10993546" cy="525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>
                <a:solidFill>
                  <a:schemeClr val="bg1"/>
                </a:solidFill>
                <a:latin typeface="Rawline ExtraBold"/>
              </a:rPr>
              <a:t>Recurso</a:t>
            </a:r>
            <a:r>
              <a:rPr lang="pt-BR" sz="1600" dirty="0">
                <a:solidFill>
                  <a:schemeClr val="bg1"/>
                </a:solidFill>
                <a:latin typeface="Rawline ExtraBold"/>
              </a:rPr>
              <a:t> da avaliação do ciclo avaliativo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F5A0D1D7-8F12-788A-50EF-4CE625594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54" y="1488493"/>
            <a:ext cx="12025745" cy="3881014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4AC0CAE9-1667-C55F-BD6A-DBEC830ADC7A}"/>
              </a:ext>
            </a:extLst>
          </p:cNvPr>
          <p:cNvSpPr txBox="1">
            <a:spLocks/>
          </p:cNvSpPr>
          <p:nvPr/>
        </p:nvSpPr>
        <p:spPr>
          <a:xfrm>
            <a:off x="2956439" y="5780043"/>
            <a:ext cx="9235560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  <a:cs typeface="Arial" panose="020B0604020202020204" pitchFamily="34" charset="0"/>
              </a:rPr>
              <a:t>NO CAMPO “TEXTO DO RECURSO”, O PARTICIPANTE DISCORRERÁ DAS RAZÕES PELAS QUAIS NÃO CONCORDA COM ÀQUELA AVALIAÇÃO (2).</a:t>
            </a:r>
          </a:p>
          <a:p>
            <a:pPr algn="l">
              <a:lnSpc>
                <a:spcPct val="116000"/>
              </a:lnSpc>
              <a:spcAft>
                <a:spcPts val="800"/>
              </a:spcAft>
            </a:pPr>
            <a:endParaRPr lang="pt-BR" sz="1200" dirty="0">
              <a:solidFill>
                <a:schemeClr val="bg1"/>
              </a:solidFill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4B1FD565-3EB4-FB1C-D49C-EC8D12C94B4F}"/>
              </a:ext>
            </a:extLst>
          </p:cNvPr>
          <p:cNvSpPr txBox="1">
            <a:spLocks/>
          </p:cNvSpPr>
          <p:nvPr/>
        </p:nvSpPr>
        <p:spPr>
          <a:xfrm>
            <a:off x="3140364" y="6125849"/>
            <a:ext cx="4766741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Rawline ExtraBold"/>
                <a:ea typeface="Aptos" panose="020B0004020202020204" pitchFamily="34" charset="0"/>
              </a:rPr>
              <a:t>EM SEGUIDA, VAI CLICAR EM “GRAVAR” (3).</a:t>
            </a:r>
            <a:endParaRPr lang="pt-BR" sz="12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F836F5B2-998D-DEF7-D3BB-81531E56D45C}"/>
              </a:ext>
            </a:extLst>
          </p:cNvPr>
          <p:cNvSpPr/>
          <p:nvPr/>
        </p:nvSpPr>
        <p:spPr>
          <a:xfrm rot="10800000">
            <a:off x="7791004" y="3608691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E9BEDE8-2312-1ED8-2117-472DEA7BA669}"/>
              </a:ext>
            </a:extLst>
          </p:cNvPr>
          <p:cNvSpPr txBox="1"/>
          <p:nvPr/>
        </p:nvSpPr>
        <p:spPr>
          <a:xfrm>
            <a:off x="8386881" y="3602091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9214DFE6-0FCF-DB5A-73ED-96877825FB5D}"/>
              </a:ext>
            </a:extLst>
          </p:cNvPr>
          <p:cNvSpPr/>
          <p:nvPr/>
        </p:nvSpPr>
        <p:spPr>
          <a:xfrm rot="10800000">
            <a:off x="8067697" y="2501711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8AD2CF3-0D49-737F-68E7-89153BD83987}"/>
              </a:ext>
            </a:extLst>
          </p:cNvPr>
          <p:cNvSpPr txBox="1"/>
          <p:nvPr/>
        </p:nvSpPr>
        <p:spPr>
          <a:xfrm>
            <a:off x="8663574" y="2495111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DEE5E360-EE8B-C9E0-923A-5FB2550A5BB1}"/>
              </a:ext>
            </a:extLst>
          </p:cNvPr>
          <p:cNvSpPr/>
          <p:nvPr/>
        </p:nvSpPr>
        <p:spPr>
          <a:xfrm>
            <a:off x="7070379" y="4831131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55D1A09-D79E-52AC-B48E-8DBA94B24E61}"/>
              </a:ext>
            </a:extLst>
          </p:cNvPr>
          <p:cNvSpPr txBox="1"/>
          <p:nvPr/>
        </p:nvSpPr>
        <p:spPr>
          <a:xfrm>
            <a:off x="6770533" y="4832982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04327C83-C2D5-3A93-E7D8-BC8EA0558501}"/>
              </a:ext>
            </a:extLst>
          </p:cNvPr>
          <p:cNvSpPr/>
          <p:nvPr/>
        </p:nvSpPr>
        <p:spPr>
          <a:xfrm>
            <a:off x="2507673" y="6501126"/>
            <a:ext cx="9684327" cy="2923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EF73767F-5AFC-DD45-88D5-C443E519C8F7}"/>
              </a:ext>
            </a:extLst>
          </p:cNvPr>
          <p:cNvSpPr txBox="1">
            <a:spLocks/>
          </p:cNvSpPr>
          <p:nvPr/>
        </p:nvSpPr>
        <p:spPr>
          <a:xfrm>
            <a:off x="3325091" y="6491766"/>
            <a:ext cx="8866908" cy="29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PARTIR DESTE MOMENTO O RECURSO APARECERÁ NA TELA DA CHEFIA, QUE POR SUA VEZ IRÁ JULGAR SE ACEITA </a:t>
            </a:r>
            <a:r>
              <a:rPr lang="pt-BR" sz="120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 RECURSO. </a:t>
            </a:r>
            <a:endParaRPr lang="pt-BR" sz="12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4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F5E5A0-06D3-88FC-0EA8-C069D341B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752530B3-0CD3-E115-31A9-5EF364EB35B7}"/>
              </a:ext>
            </a:extLst>
          </p:cNvPr>
          <p:cNvSpPr/>
          <p:nvPr/>
        </p:nvSpPr>
        <p:spPr>
          <a:xfrm>
            <a:off x="1477816" y="4348960"/>
            <a:ext cx="10714184" cy="2584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1F2B1935-3393-B7F9-DAC2-A2005ACF36D7}"/>
              </a:ext>
            </a:extLst>
          </p:cNvPr>
          <p:cNvGrpSpPr/>
          <p:nvPr/>
        </p:nvGrpSpPr>
        <p:grpSpPr>
          <a:xfrm>
            <a:off x="-7" y="-10936"/>
            <a:ext cx="3426691" cy="6858000"/>
            <a:chOff x="974449" y="0"/>
            <a:chExt cx="5353493" cy="9373274"/>
          </a:xfrm>
          <a:solidFill>
            <a:schemeClr val="tx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21903D67-47EC-1FDA-1781-D555A4B3F9AA}"/>
                </a:ext>
              </a:extLst>
            </p:cNvPr>
            <p:cNvSpPr/>
            <p:nvPr/>
          </p:nvSpPr>
          <p:spPr>
            <a:xfrm>
              <a:off x="974449" y="0"/>
              <a:ext cx="5353493" cy="9373274"/>
            </a:xfrm>
            <a:custGeom>
              <a:avLst/>
              <a:gdLst/>
              <a:ahLst/>
              <a:cxnLst/>
              <a:rect l="l" t="t" r="r" b="b"/>
              <a:pathLst>
                <a:path w="5353493" h="9373274">
                  <a:moveTo>
                    <a:pt x="5353493" y="9373274"/>
                  </a:moveTo>
                  <a:lnTo>
                    <a:pt x="0" y="9373274"/>
                  </a:lnTo>
                  <a:lnTo>
                    <a:pt x="0" y="0"/>
                  </a:lnTo>
                  <a:lnTo>
                    <a:pt x="5353493" y="9373274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Freeform 5">
            <a:extLst>
              <a:ext uri="{FF2B5EF4-FFF2-40B4-BE49-F238E27FC236}">
                <a16:creationId xmlns:a16="http://schemas.microsoft.com/office/drawing/2014/main" id="{9A31D59E-12AA-25D4-3A80-2C4DF7A6F5AD}"/>
              </a:ext>
            </a:extLst>
          </p:cNvPr>
          <p:cNvSpPr/>
          <p:nvPr/>
        </p:nvSpPr>
        <p:spPr>
          <a:xfrm rot="5400000">
            <a:off x="-1186516" y="2417223"/>
            <a:ext cx="5666639" cy="3285403"/>
          </a:xfrm>
          <a:custGeom>
            <a:avLst/>
            <a:gdLst/>
            <a:ahLst/>
            <a:cxnLst/>
            <a:rect l="l" t="t" r="r" b="b"/>
            <a:pathLst>
              <a:path w="8209447" h="4807171">
                <a:moveTo>
                  <a:pt x="8209447" y="4807171"/>
                </a:moveTo>
                <a:lnTo>
                  <a:pt x="0" y="4807171"/>
                </a:lnTo>
                <a:lnTo>
                  <a:pt x="0" y="0"/>
                </a:lnTo>
                <a:lnTo>
                  <a:pt x="8209447" y="4807171"/>
                </a:lnTo>
                <a:close/>
              </a:path>
            </a:pathLst>
          </a:custGeom>
          <a:solidFill>
            <a:srgbClr val="FFC107"/>
          </a:solidFill>
        </p:spPr>
        <p:txBody>
          <a:bodyPr/>
          <a:lstStyle/>
          <a:p>
            <a:endParaRPr lang="pt-BR" dirty="0">
              <a:highlight>
                <a:srgbClr val="000000"/>
              </a:highligh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4FBD21C-46BD-6774-BDD2-A34C8A4C0A27}"/>
              </a:ext>
            </a:extLst>
          </p:cNvPr>
          <p:cNvSpPr/>
          <p:nvPr/>
        </p:nvSpPr>
        <p:spPr>
          <a:xfrm>
            <a:off x="598933" y="304803"/>
            <a:ext cx="11343685" cy="285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B4ED8BDD-E8E1-A61F-99E1-4A6EAA670E58}"/>
              </a:ext>
            </a:extLst>
          </p:cNvPr>
          <p:cNvSpPr txBox="1">
            <a:spLocks/>
          </p:cNvSpPr>
          <p:nvPr/>
        </p:nvSpPr>
        <p:spPr>
          <a:xfrm>
            <a:off x="599521" y="307874"/>
            <a:ext cx="11213788" cy="285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>
                <a:solidFill>
                  <a:schemeClr val="bg1"/>
                </a:solidFill>
                <a:latin typeface="Rawline ExtraBold"/>
              </a:rPr>
              <a:t>Recurso</a:t>
            </a:r>
            <a:r>
              <a:rPr lang="pt-BR" sz="1800" dirty="0">
                <a:solidFill>
                  <a:schemeClr val="bg1"/>
                </a:solidFill>
                <a:latin typeface="Rawline ExtraBold"/>
              </a:rPr>
              <a:t> da avaliação do ciclo avaliativo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2A75448B-760F-E067-C082-DC27BE4DF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0618" y="4352124"/>
            <a:ext cx="9444959" cy="292310"/>
          </a:xfrm>
        </p:spPr>
        <p:txBody>
          <a:bodyPr>
            <a:noAutofit/>
          </a:bodyPr>
          <a:lstStyle/>
          <a:p>
            <a:pPr algn="l">
              <a:lnSpc>
                <a:spcPct val="116000"/>
              </a:lnSpc>
              <a:spcAft>
                <a:spcPts val="800"/>
              </a:spcAft>
            </a:pPr>
            <a:r>
              <a:rPr lang="pt-BR" sz="1200" dirty="0">
                <a:solidFill>
                  <a:schemeClr val="bg1"/>
                </a:solidFill>
                <a:effectLst/>
                <a:latin typeface="Rawline ExtraBold"/>
                <a:ea typeface="Aptos" panose="020B0004020202020204" pitchFamily="34" charset="0"/>
              </a:rPr>
              <a:t>NA TELA DO PARTICIPANTE, A AVALIAÇÃO ASSUMIRÁ O STATUS DE “RECORRIDO” (1), COM AS RAZÕES APRESENTADAS PELO SERVIDOR (2).</a:t>
            </a:r>
            <a:endParaRPr lang="pt-BR" sz="1200" dirty="0">
              <a:solidFill>
                <a:schemeClr val="bg1"/>
              </a:solidFill>
              <a:effectLst/>
              <a:latin typeface="Rawline ExtraBold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E721CEC-494A-8BD7-1C98-B7CFD0FC3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72" y="1357176"/>
            <a:ext cx="12071927" cy="2639771"/>
          </a:xfrm>
          <a:prstGeom prst="rect">
            <a:avLst/>
          </a:prstGeom>
        </p:spPr>
      </p:pic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237B3370-F21F-A0BB-39E3-5BFFB45C5CFC}"/>
              </a:ext>
            </a:extLst>
          </p:cNvPr>
          <p:cNvSpPr/>
          <p:nvPr/>
        </p:nvSpPr>
        <p:spPr>
          <a:xfrm rot="10800000">
            <a:off x="9443915" y="3418064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AF47856-FDB0-D221-B826-D6DAD569C5AA}"/>
              </a:ext>
            </a:extLst>
          </p:cNvPr>
          <p:cNvSpPr txBox="1"/>
          <p:nvPr/>
        </p:nvSpPr>
        <p:spPr>
          <a:xfrm>
            <a:off x="10057130" y="3414680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98DD7C1-63E6-0B09-438D-C1B96860F674}"/>
              </a:ext>
            </a:extLst>
          </p:cNvPr>
          <p:cNvSpPr txBox="1"/>
          <p:nvPr/>
        </p:nvSpPr>
        <p:spPr>
          <a:xfrm>
            <a:off x="5898948" y="3660029"/>
            <a:ext cx="33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E7152050-63D5-9544-9B00-909A9B16191E}"/>
              </a:ext>
            </a:extLst>
          </p:cNvPr>
          <p:cNvSpPr/>
          <p:nvPr/>
        </p:nvSpPr>
        <p:spPr>
          <a:xfrm>
            <a:off x="6192979" y="3663990"/>
            <a:ext cx="650159" cy="3561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4288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ff875b-db97-4017-b193-2270ea4586f3">
      <Terms xmlns="http://schemas.microsoft.com/office/infopath/2007/PartnerControls"/>
    </lcf76f155ced4ddcb4097134ff3c332f>
    <TaxCatchAll xmlns="b13f69f4-4a27-4741-aee7-e47938c75df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65BDE2A3C98A4881C6AB80E285F705" ma:contentTypeVersion="15" ma:contentTypeDescription="Crie um novo documento." ma:contentTypeScope="" ma:versionID="b455b7c84a9cf3b38cb93dce94df66dc">
  <xsd:schema xmlns:xsd="http://www.w3.org/2001/XMLSchema" xmlns:xs="http://www.w3.org/2001/XMLSchema" xmlns:p="http://schemas.microsoft.com/office/2006/metadata/properties" xmlns:ns2="3dff875b-db97-4017-b193-2270ea4586f3" xmlns:ns3="b13f69f4-4a27-4741-aee7-e47938c75df2" targetNamespace="http://schemas.microsoft.com/office/2006/metadata/properties" ma:root="true" ma:fieldsID="d3e6450c45aa2f4f0d6d0318bbba92a0" ns2:_="" ns3:_="">
    <xsd:import namespace="3dff875b-db97-4017-b193-2270ea4586f3"/>
    <xsd:import namespace="b13f69f4-4a27-4741-aee7-e47938c7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f875b-db97-4017-b193-2270ea4586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16dca66e-065c-44fb-a27b-5a0d1ff07f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f69f4-4a27-4741-aee7-e47938c75df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e0ff1ce-623e-4e83-b0b4-432583500f3d}" ma:internalName="TaxCatchAll" ma:showField="CatchAllData" ma:web="b13f69f4-4a27-4741-aee7-e47938c7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DB3726-DF4D-4AAF-9297-0572B48F65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15D7C1-D08C-4662-8B4B-0171C0C4779B}">
  <ds:schemaRefs>
    <ds:schemaRef ds:uri="http://www.w3.org/XML/1998/namespace"/>
    <ds:schemaRef ds:uri="http://purl.org/dc/elements/1.1/"/>
    <ds:schemaRef ds:uri="3dff875b-db97-4017-b193-2270ea4586f3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13f69f4-4a27-4741-aee7-e47938c75df2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3D8D8DD-A651-459A-AA31-1236ABEC4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ff875b-db97-4017-b193-2270ea4586f3"/>
    <ds:schemaRef ds:uri="b13f69f4-4a27-4741-aee7-e47938c7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170</Words>
  <Application>Microsoft Office PowerPoint</Application>
  <PresentationFormat>Widescreen</PresentationFormat>
  <Paragraphs>23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Carlos da Silva Machado</dc:creator>
  <cp:lastModifiedBy>Luis Carlos da Silva Machado</cp:lastModifiedBy>
  <cp:revision>16</cp:revision>
  <dcterms:created xsi:type="dcterms:W3CDTF">2024-06-21T13:40:18Z</dcterms:created>
  <dcterms:modified xsi:type="dcterms:W3CDTF">2024-06-26T15:28:56Z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2024-06-21T14:36:21Z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1f1be804-ebdf-42f4-bda1-7f29abe6d47a</vt:lpwstr>
  </property>
  <property fmtid="{D5CDD505-2E9C-101B-9397-08002B2CF9AE}" pid="7" name="MSIP_Label_defa4170-0d19-0005-0004-bc88714345d2_ActionId">
    <vt:lpwstr>5f911fb4-8193-432c-b65a-d69491c43135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0x0101003265BDE2A3C98A4881C6AB80E285F705</vt:lpwstr>
  </property>
  <property fmtid="{D5CDD505-2E9C-101B-9397-08002B2CF9AE}" pid="10" name="MediaServiceImageTags">
    <vt:lpwstr/>
  </property>
</Properties>
</file>