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8"/>
  </p:notesMasterIdLst>
  <p:sldIdLst>
    <p:sldId id="256" r:id="rId5"/>
    <p:sldId id="257" r:id="rId6"/>
    <p:sldId id="258" r:id="rId7"/>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8B54C4-AC36-4C9C-B494-01DD38560E27}" v="20" dt="2024-06-24T13:56:03.1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918"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is Carlos da Silva Machado" userId="f1ab9b60-6dcb-4a57-ae6b-be854309093a" providerId="ADAL" clId="{118B54C4-AC36-4C9C-B494-01DD38560E27}"/>
    <pc:docChg chg="undo custSel addSld delSld modSld">
      <pc:chgData name="Luis Carlos da Silva Machado" userId="f1ab9b60-6dcb-4a57-ae6b-be854309093a" providerId="ADAL" clId="{118B54C4-AC36-4C9C-B494-01DD38560E27}" dt="2024-06-24T14:00:20.804" v="762" actId="47"/>
      <pc:docMkLst>
        <pc:docMk/>
      </pc:docMkLst>
      <pc:sldChg chg="addSp delSp modSp mod">
        <pc:chgData name="Luis Carlos da Silva Machado" userId="f1ab9b60-6dcb-4a57-ae6b-be854309093a" providerId="ADAL" clId="{118B54C4-AC36-4C9C-B494-01DD38560E27}" dt="2024-06-24T13:50:05.348" v="663" actId="14100"/>
        <pc:sldMkLst>
          <pc:docMk/>
          <pc:sldMk cId="4107264871" sldId="256"/>
        </pc:sldMkLst>
        <pc:spChg chg="mod ord">
          <ac:chgData name="Luis Carlos da Silva Machado" userId="f1ab9b60-6dcb-4a57-ae6b-be854309093a" providerId="ADAL" clId="{118B54C4-AC36-4C9C-B494-01DD38560E27}" dt="2024-06-24T13:43:29.071" v="581" actId="6549"/>
          <ac:spMkLst>
            <pc:docMk/>
            <pc:sldMk cId="4107264871" sldId="256"/>
            <ac:spMk id="3" creationId="{2214686B-9CA1-D3C0-86C2-64AC00331442}"/>
          </ac:spMkLst>
        </pc:spChg>
        <pc:spChg chg="mod">
          <ac:chgData name="Luis Carlos da Silva Machado" userId="f1ab9b60-6dcb-4a57-ae6b-be854309093a" providerId="ADAL" clId="{118B54C4-AC36-4C9C-B494-01DD38560E27}" dt="2024-06-24T13:50:05.348" v="663" actId="14100"/>
          <ac:spMkLst>
            <pc:docMk/>
            <pc:sldMk cId="4107264871" sldId="256"/>
            <ac:spMk id="7" creationId="{2743A8BF-99F6-F8C8-1587-3E722831EA38}"/>
          </ac:spMkLst>
        </pc:spChg>
        <pc:spChg chg="mod">
          <ac:chgData name="Luis Carlos da Silva Machado" userId="f1ab9b60-6dcb-4a57-ae6b-be854309093a" providerId="ADAL" clId="{118B54C4-AC36-4C9C-B494-01DD38560E27}" dt="2024-06-24T13:06:05.760" v="399" actId="1076"/>
          <ac:spMkLst>
            <pc:docMk/>
            <pc:sldMk cId="4107264871" sldId="256"/>
            <ac:spMk id="8" creationId="{B8A338EF-7818-B8EB-63E3-8858E2B0489F}"/>
          </ac:spMkLst>
        </pc:spChg>
        <pc:spChg chg="add mod">
          <ac:chgData name="Luis Carlos da Silva Machado" userId="f1ab9b60-6dcb-4a57-ae6b-be854309093a" providerId="ADAL" clId="{118B54C4-AC36-4C9C-B494-01DD38560E27}" dt="2024-06-24T13:45:11.547" v="596" actId="20577"/>
          <ac:spMkLst>
            <pc:docMk/>
            <pc:sldMk cId="4107264871" sldId="256"/>
            <ac:spMk id="9" creationId="{8D6D1D53-AC5E-9556-B3CB-49E705C429B8}"/>
          </ac:spMkLst>
        </pc:spChg>
        <pc:spChg chg="del">
          <ac:chgData name="Luis Carlos da Silva Machado" userId="f1ab9b60-6dcb-4a57-ae6b-be854309093a" providerId="ADAL" clId="{118B54C4-AC36-4C9C-B494-01DD38560E27}" dt="2024-06-24T12:39:12.194" v="1" actId="478"/>
          <ac:spMkLst>
            <pc:docMk/>
            <pc:sldMk cId="4107264871" sldId="256"/>
            <ac:spMk id="11" creationId="{E96EC126-DCC4-202A-02A9-6D5FA5CEB937}"/>
          </ac:spMkLst>
        </pc:spChg>
        <pc:spChg chg="del">
          <ac:chgData name="Luis Carlos da Silva Machado" userId="f1ab9b60-6dcb-4a57-ae6b-be854309093a" providerId="ADAL" clId="{118B54C4-AC36-4C9C-B494-01DD38560E27}" dt="2024-06-24T12:40:12.498" v="78" actId="478"/>
          <ac:spMkLst>
            <pc:docMk/>
            <pc:sldMk cId="4107264871" sldId="256"/>
            <ac:spMk id="12" creationId="{C13B16CE-9C0A-4A0E-3F32-6410E09DC07E}"/>
          </ac:spMkLst>
        </pc:spChg>
        <pc:spChg chg="add del mod">
          <ac:chgData name="Luis Carlos da Silva Machado" userId="f1ab9b60-6dcb-4a57-ae6b-be854309093a" providerId="ADAL" clId="{118B54C4-AC36-4C9C-B494-01DD38560E27}" dt="2024-06-24T13:01:50.133" v="289"/>
          <ac:spMkLst>
            <pc:docMk/>
            <pc:sldMk cId="4107264871" sldId="256"/>
            <ac:spMk id="14" creationId="{ACA70B49-1FB2-A9E5-7F37-EEA35660A7C3}"/>
          </ac:spMkLst>
        </pc:spChg>
        <pc:spChg chg="add del">
          <ac:chgData name="Luis Carlos da Silva Machado" userId="f1ab9b60-6dcb-4a57-ae6b-be854309093a" providerId="ADAL" clId="{118B54C4-AC36-4C9C-B494-01DD38560E27}" dt="2024-06-24T13:02:24.180" v="291" actId="11529"/>
          <ac:spMkLst>
            <pc:docMk/>
            <pc:sldMk cId="4107264871" sldId="256"/>
            <ac:spMk id="15" creationId="{14F39FD8-47CD-4823-073B-92D242CF2A47}"/>
          </ac:spMkLst>
        </pc:spChg>
        <pc:spChg chg="add mod">
          <ac:chgData name="Luis Carlos da Silva Machado" userId="f1ab9b60-6dcb-4a57-ae6b-be854309093a" providerId="ADAL" clId="{118B54C4-AC36-4C9C-B494-01DD38560E27}" dt="2024-06-24T13:03:38.943" v="314" actId="14100"/>
          <ac:spMkLst>
            <pc:docMk/>
            <pc:sldMk cId="4107264871" sldId="256"/>
            <ac:spMk id="16" creationId="{0EFDE0B7-D294-3453-EB8B-8B708F72A32F}"/>
          </ac:spMkLst>
        </pc:spChg>
        <pc:spChg chg="add mod">
          <ac:chgData name="Luis Carlos da Silva Machado" userId="f1ab9b60-6dcb-4a57-ae6b-be854309093a" providerId="ADAL" clId="{118B54C4-AC36-4C9C-B494-01DD38560E27}" dt="2024-06-24T13:03:56.938" v="316" actId="1076"/>
          <ac:spMkLst>
            <pc:docMk/>
            <pc:sldMk cId="4107264871" sldId="256"/>
            <ac:spMk id="17" creationId="{C73F70BD-65D2-75E9-DDEC-F7D72975FE1F}"/>
          </ac:spMkLst>
        </pc:spChg>
        <pc:spChg chg="add mod">
          <ac:chgData name="Luis Carlos da Silva Machado" userId="f1ab9b60-6dcb-4a57-ae6b-be854309093a" providerId="ADAL" clId="{118B54C4-AC36-4C9C-B494-01DD38560E27}" dt="2024-06-24T13:04:02.112" v="318" actId="1076"/>
          <ac:spMkLst>
            <pc:docMk/>
            <pc:sldMk cId="4107264871" sldId="256"/>
            <ac:spMk id="18" creationId="{86D41926-E88F-C392-FDED-5002B10B70B4}"/>
          </ac:spMkLst>
        </pc:spChg>
        <pc:spChg chg="add mod">
          <ac:chgData name="Luis Carlos da Silva Machado" userId="f1ab9b60-6dcb-4a57-ae6b-be854309093a" providerId="ADAL" clId="{118B54C4-AC36-4C9C-B494-01DD38560E27}" dt="2024-06-24T13:09:03.339" v="468" actId="1036"/>
          <ac:spMkLst>
            <pc:docMk/>
            <pc:sldMk cId="4107264871" sldId="256"/>
            <ac:spMk id="19" creationId="{81140F21-66F6-81CA-CD5B-26E9925AAE13}"/>
          </ac:spMkLst>
        </pc:spChg>
        <pc:spChg chg="add del">
          <ac:chgData name="Luis Carlos da Silva Machado" userId="f1ab9b60-6dcb-4a57-ae6b-be854309093a" providerId="ADAL" clId="{118B54C4-AC36-4C9C-B494-01DD38560E27}" dt="2024-06-24T13:06:27.828" v="402" actId="478"/>
          <ac:spMkLst>
            <pc:docMk/>
            <pc:sldMk cId="4107264871" sldId="256"/>
            <ac:spMk id="20" creationId="{DB5897B8-1F1C-E0A8-8317-29D1D039CF13}"/>
          </ac:spMkLst>
        </pc:spChg>
        <pc:spChg chg="add mod">
          <ac:chgData name="Luis Carlos da Silva Machado" userId="f1ab9b60-6dcb-4a57-ae6b-be854309093a" providerId="ADAL" clId="{118B54C4-AC36-4C9C-B494-01DD38560E27}" dt="2024-06-24T13:07:40.632" v="454" actId="1035"/>
          <ac:spMkLst>
            <pc:docMk/>
            <pc:sldMk cId="4107264871" sldId="256"/>
            <ac:spMk id="21" creationId="{3D7B72B5-AA3F-895E-0959-1F2660845E3F}"/>
          </ac:spMkLst>
        </pc:spChg>
        <pc:spChg chg="add mod">
          <ac:chgData name="Luis Carlos da Silva Machado" userId="f1ab9b60-6dcb-4a57-ae6b-be854309093a" providerId="ADAL" clId="{118B54C4-AC36-4C9C-B494-01DD38560E27}" dt="2024-06-24T13:07:47.355" v="463" actId="1036"/>
          <ac:spMkLst>
            <pc:docMk/>
            <pc:sldMk cId="4107264871" sldId="256"/>
            <ac:spMk id="22" creationId="{9B3CE704-AE5A-CAF3-D818-BA23FF2BAFC6}"/>
          </ac:spMkLst>
        </pc:spChg>
        <pc:spChg chg="add mod">
          <ac:chgData name="Luis Carlos da Silva Machado" userId="f1ab9b60-6dcb-4a57-ae6b-be854309093a" providerId="ADAL" clId="{118B54C4-AC36-4C9C-B494-01DD38560E27}" dt="2024-06-24T13:07:31.496" v="441" actId="1035"/>
          <ac:spMkLst>
            <pc:docMk/>
            <pc:sldMk cId="4107264871" sldId="256"/>
            <ac:spMk id="23" creationId="{C153DA72-4C2B-F8E8-249E-1046B4450A46}"/>
          </ac:spMkLst>
        </pc:spChg>
        <pc:spChg chg="add mod">
          <ac:chgData name="Luis Carlos da Silva Machado" userId="f1ab9b60-6dcb-4a57-ae6b-be854309093a" providerId="ADAL" clId="{118B54C4-AC36-4C9C-B494-01DD38560E27}" dt="2024-06-24T13:09:15.603" v="474" actId="1038"/>
          <ac:spMkLst>
            <pc:docMk/>
            <pc:sldMk cId="4107264871" sldId="256"/>
            <ac:spMk id="24" creationId="{A2067CCE-D7C4-2EBB-6C4C-D32AC1942C34}"/>
          </ac:spMkLst>
        </pc:spChg>
        <pc:spChg chg="mod">
          <ac:chgData name="Luis Carlos da Silva Machado" userId="f1ab9b60-6dcb-4a57-ae6b-be854309093a" providerId="ADAL" clId="{118B54C4-AC36-4C9C-B494-01DD38560E27}" dt="2024-06-24T12:40:05.277" v="77" actId="113"/>
          <ac:spMkLst>
            <pc:docMk/>
            <pc:sldMk cId="4107264871" sldId="256"/>
            <ac:spMk id="31" creationId="{163AC0DF-3904-DEC9-1FB5-C0600B81F20A}"/>
          </ac:spMkLst>
        </pc:spChg>
        <pc:picChg chg="del">
          <ac:chgData name="Luis Carlos da Silva Machado" userId="f1ab9b60-6dcb-4a57-ae6b-be854309093a" providerId="ADAL" clId="{118B54C4-AC36-4C9C-B494-01DD38560E27}" dt="2024-06-24T12:39:01.306" v="0" actId="478"/>
          <ac:picMkLst>
            <pc:docMk/>
            <pc:sldMk cId="4107264871" sldId="256"/>
            <ac:picMk id="10" creationId="{A039F415-B83D-1484-07B2-5EF8B3994D94}"/>
          </ac:picMkLst>
        </pc:picChg>
        <pc:picChg chg="add del mod">
          <ac:chgData name="Luis Carlos da Silva Machado" userId="f1ab9b60-6dcb-4a57-ae6b-be854309093a" providerId="ADAL" clId="{118B54C4-AC36-4C9C-B494-01DD38560E27}" dt="2024-06-24T12:59:48.148" v="256" actId="478"/>
          <ac:picMkLst>
            <pc:docMk/>
            <pc:sldMk cId="4107264871" sldId="256"/>
            <ac:picMk id="11" creationId="{36E2C56A-0CEE-B756-F851-F1210B90C4A0}"/>
          </ac:picMkLst>
        </pc:picChg>
        <pc:picChg chg="add mod">
          <ac:chgData name="Luis Carlos da Silva Machado" userId="f1ab9b60-6dcb-4a57-ae6b-be854309093a" providerId="ADAL" clId="{118B54C4-AC36-4C9C-B494-01DD38560E27}" dt="2024-06-24T13:00:44.902" v="285" actId="1076"/>
          <ac:picMkLst>
            <pc:docMk/>
            <pc:sldMk cId="4107264871" sldId="256"/>
            <ac:picMk id="13" creationId="{C3F8EAAA-30BA-87D9-3DCC-1330DEB7ED00}"/>
          </ac:picMkLst>
        </pc:picChg>
      </pc:sldChg>
      <pc:sldChg chg="addSp delSp modSp mod">
        <pc:chgData name="Luis Carlos da Silva Machado" userId="f1ab9b60-6dcb-4a57-ae6b-be854309093a" providerId="ADAL" clId="{118B54C4-AC36-4C9C-B494-01DD38560E27}" dt="2024-06-24T13:48:05.610" v="656" actId="1038"/>
        <pc:sldMkLst>
          <pc:docMk/>
          <pc:sldMk cId="1361140832" sldId="257"/>
        </pc:sldMkLst>
        <pc:spChg chg="ord">
          <ac:chgData name="Luis Carlos da Silva Machado" userId="f1ab9b60-6dcb-4a57-ae6b-be854309093a" providerId="ADAL" clId="{118B54C4-AC36-4C9C-B494-01DD38560E27}" dt="2024-06-24T13:47:30.979" v="616" actId="167"/>
          <ac:spMkLst>
            <pc:docMk/>
            <pc:sldMk cId="1361140832" sldId="257"/>
            <ac:spMk id="2" creationId="{EB905E9E-490E-2459-8D0E-9B40813A7600}"/>
          </ac:spMkLst>
        </pc:spChg>
        <pc:spChg chg="mod">
          <ac:chgData name="Luis Carlos da Silva Machado" userId="f1ab9b60-6dcb-4a57-ae6b-be854309093a" providerId="ADAL" clId="{118B54C4-AC36-4C9C-B494-01DD38560E27}" dt="2024-06-24T13:47:06.220" v="611" actId="1076"/>
          <ac:spMkLst>
            <pc:docMk/>
            <pc:sldMk cId="1361140832" sldId="257"/>
            <ac:spMk id="3" creationId="{4AAF71C0-D4BF-5AA0-76F0-BFDFB0D4188E}"/>
          </ac:spMkLst>
        </pc:spChg>
        <pc:spChg chg="add mod">
          <ac:chgData name="Luis Carlos da Silva Machado" userId="f1ab9b60-6dcb-4a57-ae6b-be854309093a" providerId="ADAL" clId="{118B54C4-AC36-4C9C-B494-01DD38560E27}" dt="2024-06-24T13:45:47.486" v="598"/>
          <ac:spMkLst>
            <pc:docMk/>
            <pc:sldMk cId="1361140832" sldId="257"/>
            <ac:spMk id="4" creationId="{BB164B15-17BC-7349-FFF2-DB5A3CD55766}"/>
          </ac:spMkLst>
        </pc:spChg>
        <pc:spChg chg="mod">
          <ac:chgData name="Luis Carlos da Silva Machado" userId="f1ab9b60-6dcb-4a57-ae6b-be854309093a" providerId="ADAL" clId="{118B54C4-AC36-4C9C-B494-01DD38560E27}" dt="2024-06-24T13:45:53.324" v="601" actId="14100"/>
          <ac:spMkLst>
            <pc:docMk/>
            <pc:sldMk cId="1361140832" sldId="257"/>
            <ac:spMk id="8" creationId="{2120F0CD-BC07-51A1-6001-22D8CBCE3D82}"/>
          </ac:spMkLst>
        </pc:spChg>
        <pc:spChg chg="mod ord">
          <ac:chgData name="Luis Carlos da Silva Machado" userId="f1ab9b60-6dcb-4a57-ae6b-be854309093a" providerId="ADAL" clId="{118B54C4-AC36-4C9C-B494-01DD38560E27}" dt="2024-06-24T13:48:05.610" v="656" actId="1038"/>
          <ac:spMkLst>
            <pc:docMk/>
            <pc:sldMk cId="1361140832" sldId="257"/>
            <ac:spMk id="9" creationId="{A0828025-999F-788A-A8D5-88C4B02184D9}"/>
          </ac:spMkLst>
        </pc:spChg>
        <pc:spChg chg="del">
          <ac:chgData name="Luis Carlos da Silva Machado" userId="f1ab9b60-6dcb-4a57-ae6b-be854309093a" providerId="ADAL" clId="{118B54C4-AC36-4C9C-B494-01DD38560E27}" dt="2024-06-24T13:45:49.142" v="599" actId="478"/>
          <ac:spMkLst>
            <pc:docMk/>
            <pc:sldMk cId="1361140832" sldId="257"/>
            <ac:spMk id="14" creationId="{17E72ED2-1063-240D-37B8-882813B0FFDC}"/>
          </ac:spMkLst>
        </pc:spChg>
        <pc:spChg chg="del">
          <ac:chgData name="Luis Carlos da Silva Machado" userId="f1ab9b60-6dcb-4a57-ae6b-be854309093a" providerId="ADAL" clId="{118B54C4-AC36-4C9C-B494-01DD38560E27}" dt="2024-06-24T13:45:49.867" v="600" actId="478"/>
          <ac:spMkLst>
            <pc:docMk/>
            <pc:sldMk cId="1361140832" sldId="257"/>
            <ac:spMk id="30" creationId="{3C2D65B2-0820-FD8F-7824-E2EC509DE686}"/>
          </ac:spMkLst>
        </pc:spChg>
        <pc:spChg chg="mod">
          <ac:chgData name="Luis Carlos da Silva Machado" userId="f1ab9b60-6dcb-4a57-ae6b-be854309093a" providerId="ADAL" clId="{118B54C4-AC36-4C9C-B494-01DD38560E27}" dt="2024-06-24T13:47:15.178" v="612"/>
          <ac:spMkLst>
            <pc:docMk/>
            <pc:sldMk cId="1361140832" sldId="257"/>
            <ac:spMk id="31" creationId="{EB545BFF-2569-4C61-E4AF-2D0589E12E3C}"/>
          </ac:spMkLst>
        </pc:spChg>
        <pc:picChg chg="del">
          <ac:chgData name="Luis Carlos da Silva Machado" userId="f1ab9b60-6dcb-4a57-ae6b-be854309093a" providerId="ADAL" clId="{118B54C4-AC36-4C9C-B494-01DD38560E27}" dt="2024-06-24T12:40:15.098" v="79" actId="478"/>
          <ac:picMkLst>
            <pc:docMk/>
            <pc:sldMk cId="1361140832" sldId="257"/>
            <ac:picMk id="13" creationId="{B8290C93-907E-8DF2-5675-8FC963296B54}"/>
          </ac:picMkLst>
        </pc:picChg>
      </pc:sldChg>
      <pc:sldChg chg="addSp delSp modSp mod">
        <pc:chgData name="Luis Carlos da Silva Machado" userId="f1ab9b60-6dcb-4a57-ae6b-be854309093a" providerId="ADAL" clId="{118B54C4-AC36-4C9C-B494-01DD38560E27}" dt="2024-06-24T13:53:26.606" v="749" actId="1035"/>
        <pc:sldMkLst>
          <pc:docMk/>
          <pc:sldMk cId="1744148036" sldId="258"/>
        </pc:sldMkLst>
        <pc:spChg chg="mod">
          <ac:chgData name="Luis Carlos da Silva Machado" userId="f1ab9b60-6dcb-4a57-ae6b-be854309093a" providerId="ADAL" clId="{118B54C4-AC36-4C9C-B494-01DD38560E27}" dt="2024-06-24T13:52:47.313" v="695" actId="20577"/>
          <ac:spMkLst>
            <pc:docMk/>
            <pc:sldMk cId="1744148036" sldId="258"/>
            <ac:spMk id="3" creationId="{F0E1C933-7846-7269-FA21-1E68908E631D}"/>
          </ac:spMkLst>
        </pc:spChg>
        <pc:spChg chg="mod">
          <ac:chgData name="Luis Carlos da Silva Machado" userId="f1ab9b60-6dcb-4a57-ae6b-be854309093a" providerId="ADAL" clId="{118B54C4-AC36-4C9C-B494-01DD38560E27}" dt="2024-06-24T13:49:51.085" v="661" actId="14100"/>
          <ac:spMkLst>
            <pc:docMk/>
            <pc:sldMk cId="1744148036" sldId="258"/>
            <ac:spMk id="6" creationId="{636FF1DA-57F5-F498-D242-B3008469C532}"/>
          </ac:spMkLst>
        </pc:spChg>
        <pc:spChg chg="mod">
          <ac:chgData name="Luis Carlos da Silva Machado" userId="f1ab9b60-6dcb-4a57-ae6b-be854309093a" providerId="ADAL" clId="{118B54C4-AC36-4C9C-B494-01DD38560E27}" dt="2024-06-24T13:52:13.288" v="682" actId="14100"/>
          <ac:spMkLst>
            <pc:docMk/>
            <pc:sldMk cId="1744148036" sldId="258"/>
            <ac:spMk id="8" creationId="{7E3BC0EA-955C-9DFC-A604-773751A9CA24}"/>
          </ac:spMkLst>
        </pc:spChg>
        <pc:spChg chg="mod">
          <ac:chgData name="Luis Carlos da Silva Machado" userId="f1ab9b60-6dcb-4a57-ae6b-be854309093a" providerId="ADAL" clId="{118B54C4-AC36-4C9C-B494-01DD38560E27}" dt="2024-06-24T13:49:44.134" v="660" actId="14100"/>
          <ac:spMkLst>
            <pc:docMk/>
            <pc:sldMk cId="1744148036" sldId="258"/>
            <ac:spMk id="9" creationId="{0F0AE707-F789-CC07-4F8A-20B5ABB42190}"/>
          </ac:spMkLst>
        </pc:spChg>
        <pc:spChg chg="add mod">
          <ac:chgData name="Luis Carlos da Silva Machado" userId="f1ab9b60-6dcb-4a57-ae6b-be854309093a" providerId="ADAL" clId="{118B54C4-AC36-4C9C-B494-01DD38560E27}" dt="2024-06-24T13:51:28.071" v="671" actId="1076"/>
          <ac:spMkLst>
            <pc:docMk/>
            <pc:sldMk cId="1744148036" sldId="258"/>
            <ac:spMk id="11" creationId="{A2275934-F5E8-4113-B998-31D2EC1054DE}"/>
          </ac:spMkLst>
        </pc:spChg>
        <pc:spChg chg="add del mod">
          <ac:chgData name="Luis Carlos da Silva Machado" userId="f1ab9b60-6dcb-4a57-ae6b-be854309093a" providerId="ADAL" clId="{118B54C4-AC36-4C9C-B494-01DD38560E27}" dt="2024-06-24T13:51:52.683" v="674" actId="478"/>
          <ac:spMkLst>
            <pc:docMk/>
            <pc:sldMk cId="1744148036" sldId="258"/>
            <ac:spMk id="12" creationId="{5408D5AB-8D79-F9BF-52F1-067E8773BAB0}"/>
          </ac:spMkLst>
        </pc:spChg>
        <pc:spChg chg="add del mod">
          <ac:chgData name="Luis Carlos da Silva Machado" userId="f1ab9b60-6dcb-4a57-ae6b-be854309093a" providerId="ADAL" clId="{118B54C4-AC36-4C9C-B494-01DD38560E27}" dt="2024-06-24T13:51:52.683" v="674" actId="478"/>
          <ac:spMkLst>
            <pc:docMk/>
            <pc:sldMk cId="1744148036" sldId="258"/>
            <ac:spMk id="13" creationId="{AA22D922-A023-6A2A-FB00-387E52540E30}"/>
          </ac:spMkLst>
        </pc:spChg>
        <pc:spChg chg="add mod">
          <ac:chgData name="Luis Carlos da Silva Machado" userId="f1ab9b60-6dcb-4a57-ae6b-be854309093a" providerId="ADAL" clId="{118B54C4-AC36-4C9C-B494-01DD38560E27}" dt="2024-06-24T13:53:06.816" v="740" actId="1038"/>
          <ac:spMkLst>
            <pc:docMk/>
            <pc:sldMk cId="1744148036" sldId="258"/>
            <ac:spMk id="14" creationId="{474E2FED-D7F5-8E99-7A5C-005AC0133628}"/>
          </ac:spMkLst>
        </pc:spChg>
        <pc:spChg chg="add mod">
          <ac:chgData name="Luis Carlos da Silva Machado" userId="f1ab9b60-6dcb-4a57-ae6b-be854309093a" providerId="ADAL" clId="{118B54C4-AC36-4C9C-B494-01DD38560E27}" dt="2024-06-24T13:53:26.606" v="749" actId="1035"/>
          <ac:spMkLst>
            <pc:docMk/>
            <pc:sldMk cId="1744148036" sldId="258"/>
            <ac:spMk id="15" creationId="{80E0E65C-8605-E294-5809-3CBC052DDD2A}"/>
          </ac:spMkLst>
        </pc:spChg>
        <pc:spChg chg="mod ord">
          <ac:chgData name="Luis Carlos da Silva Machado" userId="f1ab9b60-6dcb-4a57-ae6b-be854309093a" providerId="ADAL" clId="{118B54C4-AC36-4C9C-B494-01DD38560E27}" dt="2024-06-24T13:51:21.542" v="669" actId="1076"/>
          <ac:spMkLst>
            <pc:docMk/>
            <pc:sldMk cId="1744148036" sldId="258"/>
            <ac:spMk id="30" creationId="{D48D89A1-0E91-D990-C0DD-E49C7FC89842}"/>
          </ac:spMkLst>
        </pc:spChg>
        <pc:picChg chg="add mod">
          <ac:chgData name="Luis Carlos da Silva Machado" userId="f1ab9b60-6dcb-4a57-ae6b-be854309093a" providerId="ADAL" clId="{118B54C4-AC36-4C9C-B494-01DD38560E27}" dt="2024-06-24T13:51:09.790" v="666" actId="14100"/>
          <ac:picMkLst>
            <pc:docMk/>
            <pc:sldMk cId="1744148036" sldId="258"/>
            <ac:picMk id="10" creationId="{06923B33-420E-1702-BCEE-D51D96127055}"/>
          </ac:picMkLst>
        </pc:picChg>
        <pc:picChg chg="del">
          <ac:chgData name="Luis Carlos da Silva Machado" userId="f1ab9b60-6dcb-4a57-ae6b-be854309093a" providerId="ADAL" clId="{118B54C4-AC36-4C9C-B494-01DD38560E27}" dt="2024-06-24T12:40:19.282" v="80" actId="478"/>
          <ac:picMkLst>
            <pc:docMk/>
            <pc:sldMk cId="1744148036" sldId="258"/>
            <ac:picMk id="11" creationId="{8E2D5403-E17E-A41D-35C1-9C8064C9F618}"/>
          </ac:picMkLst>
        </pc:picChg>
      </pc:sldChg>
      <pc:sldChg chg="del">
        <pc:chgData name="Luis Carlos da Silva Machado" userId="f1ab9b60-6dcb-4a57-ae6b-be854309093a" providerId="ADAL" clId="{118B54C4-AC36-4C9C-B494-01DD38560E27}" dt="2024-06-24T12:40:20.145" v="81" actId="47"/>
        <pc:sldMkLst>
          <pc:docMk/>
          <pc:sldMk cId="3295471805" sldId="259"/>
        </pc:sldMkLst>
      </pc:sldChg>
      <pc:sldChg chg="addSp delSp add del mod setBg">
        <pc:chgData name="Luis Carlos da Silva Machado" userId="f1ab9b60-6dcb-4a57-ae6b-be854309093a" providerId="ADAL" clId="{118B54C4-AC36-4C9C-B494-01DD38560E27}" dt="2024-06-24T14:00:20.804" v="762" actId="47"/>
        <pc:sldMkLst>
          <pc:docMk/>
          <pc:sldMk cId="3806061722" sldId="259"/>
        </pc:sldMkLst>
        <pc:spChg chg="add del">
          <ac:chgData name="Luis Carlos da Silva Machado" userId="f1ab9b60-6dcb-4a57-ae6b-be854309093a" providerId="ADAL" clId="{118B54C4-AC36-4C9C-B494-01DD38560E27}" dt="2024-06-24T13:56:22.190" v="761" actId="478"/>
          <ac:spMkLst>
            <pc:docMk/>
            <pc:sldMk cId="3806061722" sldId="259"/>
            <ac:spMk id="9" creationId="{42C3EF6B-5A13-DC9A-891D-74A8ED918322}"/>
          </ac:spMkLst>
        </pc:spChg>
        <pc:spChg chg="del">
          <ac:chgData name="Luis Carlos da Silva Machado" userId="f1ab9b60-6dcb-4a57-ae6b-be854309093a" providerId="ADAL" clId="{118B54C4-AC36-4C9C-B494-01DD38560E27}" dt="2024-06-24T13:56:10.334" v="753" actId="478"/>
          <ac:spMkLst>
            <pc:docMk/>
            <pc:sldMk cId="3806061722" sldId="259"/>
            <ac:spMk id="16" creationId="{280EF316-0B1C-8021-DF76-A5581D3FFC3F}"/>
          </ac:spMkLst>
        </pc:spChg>
        <pc:spChg chg="del">
          <ac:chgData name="Luis Carlos da Silva Machado" userId="f1ab9b60-6dcb-4a57-ae6b-be854309093a" providerId="ADAL" clId="{118B54C4-AC36-4C9C-B494-01DD38560E27}" dt="2024-06-24T13:56:08.884" v="752" actId="478"/>
          <ac:spMkLst>
            <pc:docMk/>
            <pc:sldMk cId="3806061722" sldId="259"/>
            <ac:spMk id="17" creationId="{79FFC930-834D-238D-2EA0-36B7641296AF}"/>
          </ac:spMkLst>
        </pc:spChg>
        <pc:spChg chg="del">
          <ac:chgData name="Luis Carlos da Silva Machado" userId="f1ab9b60-6dcb-4a57-ae6b-be854309093a" providerId="ADAL" clId="{118B54C4-AC36-4C9C-B494-01DD38560E27}" dt="2024-06-24T13:56:13.239" v="756" actId="478"/>
          <ac:spMkLst>
            <pc:docMk/>
            <pc:sldMk cId="3806061722" sldId="259"/>
            <ac:spMk id="18" creationId="{53A33A9E-B27E-579A-E9CF-4CC90282979F}"/>
          </ac:spMkLst>
        </pc:spChg>
        <pc:spChg chg="del">
          <ac:chgData name="Luis Carlos da Silva Machado" userId="f1ab9b60-6dcb-4a57-ae6b-be854309093a" providerId="ADAL" clId="{118B54C4-AC36-4C9C-B494-01DD38560E27}" dt="2024-06-24T13:56:15.598" v="758" actId="478"/>
          <ac:spMkLst>
            <pc:docMk/>
            <pc:sldMk cId="3806061722" sldId="259"/>
            <ac:spMk id="19" creationId="{2F7724FB-D9A0-587F-DFAD-3688564EB215}"/>
          </ac:spMkLst>
        </pc:spChg>
        <pc:spChg chg="del">
          <ac:chgData name="Luis Carlos da Silva Machado" userId="f1ab9b60-6dcb-4a57-ae6b-be854309093a" providerId="ADAL" clId="{118B54C4-AC36-4C9C-B494-01DD38560E27}" dt="2024-06-24T13:56:11.853" v="754" actId="478"/>
          <ac:spMkLst>
            <pc:docMk/>
            <pc:sldMk cId="3806061722" sldId="259"/>
            <ac:spMk id="21" creationId="{6167ECAF-9DA1-9D8D-C8A7-241C40D6CA23}"/>
          </ac:spMkLst>
        </pc:spChg>
        <pc:spChg chg="del">
          <ac:chgData name="Luis Carlos da Silva Machado" userId="f1ab9b60-6dcb-4a57-ae6b-be854309093a" providerId="ADAL" clId="{118B54C4-AC36-4C9C-B494-01DD38560E27}" dt="2024-06-24T13:56:12.650" v="755" actId="478"/>
          <ac:spMkLst>
            <pc:docMk/>
            <pc:sldMk cId="3806061722" sldId="259"/>
            <ac:spMk id="22" creationId="{87B2066F-B2CF-4E71-6029-EA90A4D16026}"/>
          </ac:spMkLst>
        </pc:spChg>
        <pc:spChg chg="del">
          <ac:chgData name="Luis Carlos da Silva Machado" userId="f1ab9b60-6dcb-4a57-ae6b-be854309093a" providerId="ADAL" clId="{118B54C4-AC36-4C9C-B494-01DD38560E27}" dt="2024-06-24T13:56:15.014" v="757" actId="478"/>
          <ac:spMkLst>
            <pc:docMk/>
            <pc:sldMk cId="3806061722" sldId="259"/>
            <ac:spMk id="23" creationId="{E2984A08-97DF-58F8-14F6-F41330DDCB37}"/>
          </ac:spMkLst>
        </pc:spChg>
        <pc:spChg chg="del">
          <ac:chgData name="Luis Carlos da Silva Machado" userId="f1ab9b60-6dcb-4a57-ae6b-be854309093a" providerId="ADAL" clId="{118B54C4-AC36-4C9C-B494-01DD38560E27}" dt="2024-06-24T13:56:17.750" v="759" actId="478"/>
          <ac:spMkLst>
            <pc:docMk/>
            <pc:sldMk cId="3806061722" sldId="259"/>
            <ac:spMk id="24" creationId="{4974D04D-16BF-0892-47FE-6CE548FB9ECD}"/>
          </ac:spMkLst>
        </pc:spChg>
        <pc:picChg chg="del">
          <ac:chgData name="Luis Carlos da Silva Machado" userId="f1ab9b60-6dcb-4a57-ae6b-be854309093a" providerId="ADAL" clId="{118B54C4-AC36-4C9C-B494-01DD38560E27}" dt="2024-06-24T13:56:06.254" v="751" actId="478"/>
          <ac:picMkLst>
            <pc:docMk/>
            <pc:sldMk cId="3806061722" sldId="259"/>
            <ac:picMk id="13" creationId="{32439EBD-608A-9FEB-D3E4-65A632873274}"/>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7145E4-FE7F-4F24-9060-6C6E85C3E8C9}" type="datetimeFigureOut">
              <a:rPr lang="pt-BR" smtClean="0"/>
              <a:t>24/06/2024</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5ECB97-EAB2-4DA8-9827-841156765C8A}" type="slidenum">
              <a:rPr lang="pt-BR" smtClean="0"/>
              <a:t>‹nº›</a:t>
            </a:fld>
            <a:endParaRPr lang="pt-BR"/>
          </a:p>
        </p:txBody>
      </p:sp>
    </p:spTree>
    <p:extLst>
      <p:ext uri="{BB962C8B-B14F-4D97-AF65-F5344CB8AC3E}">
        <p14:creationId xmlns:p14="http://schemas.microsoft.com/office/powerpoint/2010/main" val="185214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C35ECB97-EAB2-4DA8-9827-841156765C8A}" type="slidenum">
              <a:rPr lang="pt-BR" smtClean="0"/>
              <a:t>1</a:t>
            </a:fld>
            <a:endParaRPr lang="pt-BR"/>
          </a:p>
        </p:txBody>
      </p:sp>
    </p:spTree>
    <p:extLst>
      <p:ext uri="{BB962C8B-B14F-4D97-AF65-F5344CB8AC3E}">
        <p14:creationId xmlns:p14="http://schemas.microsoft.com/office/powerpoint/2010/main" val="383241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0D48CD-5841-F6DA-9960-BD481F3EC986}"/>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9F389EFB-4727-C62B-EBCC-754998544E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9223B4D5-08F5-3EF2-EBD1-5FC6BAA8DD91}"/>
              </a:ext>
            </a:extLst>
          </p:cNvPr>
          <p:cNvSpPr>
            <a:spLocks noGrp="1"/>
          </p:cNvSpPr>
          <p:nvPr>
            <p:ph type="dt" sz="half" idx="10"/>
          </p:nvPr>
        </p:nvSpPr>
        <p:spPr/>
        <p:txBody>
          <a:bodyPr/>
          <a:lstStyle/>
          <a:p>
            <a:fld id="{ED291B17-9318-49DB-B28B-6E5994AE9581}" type="datetime1">
              <a:rPr lang="en-US" smtClean="0"/>
              <a:t>6/24/2024</a:t>
            </a:fld>
            <a:endParaRPr lang="en-US" dirty="0"/>
          </a:p>
        </p:txBody>
      </p:sp>
      <p:sp>
        <p:nvSpPr>
          <p:cNvPr id="5" name="Espaço Reservado para Rodapé 4">
            <a:extLst>
              <a:ext uri="{FF2B5EF4-FFF2-40B4-BE49-F238E27FC236}">
                <a16:creationId xmlns:a16="http://schemas.microsoft.com/office/drawing/2014/main" id="{F210AFF2-94D3-7219-53A8-AFF6A145FE2E}"/>
              </a:ext>
            </a:extLst>
          </p:cNvPr>
          <p:cNvSpPr>
            <a:spLocks noGrp="1"/>
          </p:cNvSpPr>
          <p:nvPr>
            <p:ph type="ftr" sz="quarter" idx="11"/>
          </p:nvPr>
        </p:nvSpPr>
        <p:spPr/>
        <p:txBody>
          <a:bodyPr/>
          <a:lstStyle/>
          <a:p>
            <a:endParaRPr lang="en-US" dirty="0"/>
          </a:p>
        </p:txBody>
      </p:sp>
      <p:sp>
        <p:nvSpPr>
          <p:cNvPr id="6" name="Espaço Reservado para Número de Slide 5">
            <a:extLst>
              <a:ext uri="{FF2B5EF4-FFF2-40B4-BE49-F238E27FC236}">
                <a16:creationId xmlns:a16="http://schemas.microsoft.com/office/drawing/2014/main" id="{57948185-9A63-1367-17B3-F68FBF13CF82}"/>
              </a:ext>
            </a:extLst>
          </p:cNvPr>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188534089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9D4F33-C5B5-8C31-A6B4-6C780152C4A8}"/>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809C8ADB-737A-EF74-C8FB-D3309731E479}"/>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818CC14-ACAF-1844-A009-1721746A39E9}"/>
              </a:ext>
            </a:extLst>
          </p:cNvPr>
          <p:cNvSpPr>
            <a:spLocks noGrp="1"/>
          </p:cNvSpPr>
          <p:nvPr>
            <p:ph type="dt" sz="half" idx="10"/>
          </p:nvPr>
        </p:nvSpPr>
        <p:spPr/>
        <p:txBody>
          <a:bodyPr/>
          <a:lstStyle/>
          <a:p>
            <a:fld id="{ED291B17-9318-49DB-B28B-6E5994AE9581}" type="datetime1">
              <a:rPr lang="en-US" smtClean="0"/>
              <a:t>6/24/2024</a:t>
            </a:fld>
            <a:endParaRPr lang="en-US" dirty="0"/>
          </a:p>
        </p:txBody>
      </p:sp>
      <p:sp>
        <p:nvSpPr>
          <p:cNvPr id="5" name="Espaço Reservado para Rodapé 4">
            <a:extLst>
              <a:ext uri="{FF2B5EF4-FFF2-40B4-BE49-F238E27FC236}">
                <a16:creationId xmlns:a16="http://schemas.microsoft.com/office/drawing/2014/main" id="{01B7885C-60CC-96F9-FE92-C8D79C4F1F3C}"/>
              </a:ext>
            </a:extLst>
          </p:cNvPr>
          <p:cNvSpPr>
            <a:spLocks noGrp="1"/>
          </p:cNvSpPr>
          <p:nvPr>
            <p:ph type="ftr" sz="quarter" idx="11"/>
          </p:nvPr>
        </p:nvSpPr>
        <p:spPr/>
        <p:txBody>
          <a:bodyPr/>
          <a:lstStyle/>
          <a:p>
            <a:endParaRPr lang="en-US" dirty="0"/>
          </a:p>
        </p:txBody>
      </p:sp>
      <p:sp>
        <p:nvSpPr>
          <p:cNvPr id="6" name="Espaço Reservado para Número de Slide 5">
            <a:extLst>
              <a:ext uri="{FF2B5EF4-FFF2-40B4-BE49-F238E27FC236}">
                <a16:creationId xmlns:a16="http://schemas.microsoft.com/office/drawing/2014/main" id="{0A271F8F-F18C-AF70-FB4A-5E2CB650F2AA}"/>
              </a:ext>
            </a:extLst>
          </p:cNvPr>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386230477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A5B65EA-B33C-7AFB-3664-4E81714B46D6}"/>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C2640E7D-6CFB-4BF6-C161-A49AD8AB034E}"/>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75AB68BB-EB4A-1C1D-F26A-0A7597D5CE3E}"/>
              </a:ext>
            </a:extLst>
          </p:cNvPr>
          <p:cNvSpPr>
            <a:spLocks noGrp="1"/>
          </p:cNvSpPr>
          <p:nvPr>
            <p:ph type="dt" sz="half" idx="10"/>
          </p:nvPr>
        </p:nvSpPr>
        <p:spPr/>
        <p:txBody>
          <a:bodyPr/>
          <a:lstStyle/>
          <a:p>
            <a:fld id="{ED291B17-9318-49DB-B28B-6E5994AE9581}" type="datetime1">
              <a:rPr lang="en-US" smtClean="0"/>
              <a:t>6/24/2024</a:t>
            </a:fld>
            <a:endParaRPr lang="en-US" dirty="0"/>
          </a:p>
        </p:txBody>
      </p:sp>
      <p:sp>
        <p:nvSpPr>
          <p:cNvPr id="5" name="Espaço Reservado para Rodapé 4">
            <a:extLst>
              <a:ext uri="{FF2B5EF4-FFF2-40B4-BE49-F238E27FC236}">
                <a16:creationId xmlns:a16="http://schemas.microsoft.com/office/drawing/2014/main" id="{433A8381-95BF-FF2A-E26A-B95C11D69806}"/>
              </a:ext>
            </a:extLst>
          </p:cNvPr>
          <p:cNvSpPr>
            <a:spLocks noGrp="1"/>
          </p:cNvSpPr>
          <p:nvPr>
            <p:ph type="ftr" sz="quarter" idx="11"/>
          </p:nvPr>
        </p:nvSpPr>
        <p:spPr/>
        <p:txBody>
          <a:bodyPr/>
          <a:lstStyle/>
          <a:p>
            <a:endParaRPr lang="en-US" dirty="0"/>
          </a:p>
        </p:txBody>
      </p:sp>
      <p:sp>
        <p:nvSpPr>
          <p:cNvPr id="6" name="Espaço Reservado para Número de Slide 5">
            <a:extLst>
              <a:ext uri="{FF2B5EF4-FFF2-40B4-BE49-F238E27FC236}">
                <a16:creationId xmlns:a16="http://schemas.microsoft.com/office/drawing/2014/main" id="{02791978-E2D3-052A-F327-646FB6BB2064}"/>
              </a:ext>
            </a:extLst>
          </p:cNvPr>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1280856986"/>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0D01B9-44A8-BC81-46BF-009603FB3716}"/>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B731D7D2-2F21-3A82-CA89-CB7F224F2724}"/>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FFEF105D-0282-7BBC-04D3-94B1E8832FFD}"/>
              </a:ext>
            </a:extLst>
          </p:cNvPr>
          <p:cNvSpPr>
            <a:spLocks noGrp="1"/>
          </p:cNvSpPr>
          <p:nvPr>
            <p:ph type="dt" sz="half" idx="10"/>
          </p:nvPr>
        </p:nvSpPr>
        <p:spPr/>
        <p:txBody>
          <a:bodyPr/>
          <a:lstStyle/>
          <a:p>
            <a:fld id="{ED291B17-9318-49DB-B28B-6E5994AE9581}" type="datetime1">
              <a:rPr lang="en-US" smtClean="0"/>
              <a:t>6/24/2024</a:t>
            </a:fld>
            <a:endParaRPr lang="en-US" dirty="0"/>
          </a:p>
        </p:txBody>
      </p:sp>
      <p:sp>
        <p:nvSpPr>
          <p:cNvPr id="5" name="Espaço Reservado para Rodapé 4">
            <a:extLst>
              <a:ext uri="{FF2B5EF4-FFF2-40B4-BE49-F238E27FC236}">
                <a16:creationId xmlns:a16="http://schemas.microsoft.com/office/drawing/2014/main" id="{3082E31D-10BB-D51C-6CA6-E494EFD0E291}"/>
              </a:ext>
            </a:extLst>
          </p:cNvPr>
          <p:cNvSpPr>
            <a:spLocks noGrp="1"/>
          </p:cNvSpPr>
          <p:nvPr>
            <p:ph type="ftr" sz="quarter" idx="11"/>
          </p:nvPr>
        </p:nvSpPr>
        <p:spPr/>
        <p:txBody>
          <a:bodyPr/>
          <a:lstStyle/>
          <a:p>
            <a:endParaRPr lang="en-US" dirty="0"/>
          </a:p>
        </p:txBody>
      </p:sp>
      <p:sp>
        <p:nvSpPr>
          <p:cNvPr id="6" name="Espaço Reservado para Número de Slide 5">
            <a:extLst>
              <a:ext uri="{FF2B5EF4-FFF2-40B4-BE49-F238E27FC236}">
                <a16:creationId xmlns:a16="http://schemas.microsoft.com/office/drawing/2014/main" id="{848D592C-D4FD-A3AB-011D-A7E7527B90E4}"/>
              </a:ext>
            </a:extLst>
          </p:cNvPr>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64827360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53096B-5C7D-4EF5-F315-E4B4C43203A9}"/>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F994989F-E874-DC86-84CF-5955F4443A2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A079DA47-A13D-FDC9-AC97-8B93B21CC180}"/>
              </a:ext>
            </a:extLst>
          </p:cNvPr>
          <p:cNvSpPr>
            <a:spLocks noGrp="1"/>
          </p:cNvSpPr>
          <p:nvPr>
            <p:ph type="dt" sz="half" idx="10"/>
          </p:nvPr>
        </p:nvSpPr>
        <p:spPr/>
        <p:txBody>
          <a:bodyPr/>
          <a:lstStyle/>
          <a:p>
            <a:fld id="{ED291B17-9318-49DB-B28B-6E5994AE9581}" type="datetime1">
              <a:rPr lang="en-US" smtClean="0"/>
              <a:t>6/24/2024</a:t>
            </a:fld>
            <a:endParaRPr lang="en-US" dirty="0"/>
          </a:p>
        </p:txBody>
      </p:sp>
      <p:sp>
        <p:nvSpPr>
          <p:cNvPr id="5" name="Espaço Reservado para Rodapé 4">
            <a:extLst>
              <a:ext uri="{FF2B5EF4-FFF2-40B4-BE49-F238E27FC236}">
                <a16:creationId xmlns:a16="http://schemas.microsoft.com/office/drawing/2014/main" id="{AC4F39EF-6B3F-FD2B-A5A0-8FE38A189E56}"/>
              </a:ext>
            </a:extLst>
          </p:cNvPr>
          <p:cNvSpPr>
            <a:spLocks noGrp="1"/>
          </p:cNvSpPr>
          <p:nvPr>
            <p:ph type="ftr" sz="quarter" idx="11"/>
          </p:nvPr>
        </p:nvSpPr>
        <p:spPr/>
        <p:txBody>
          <a:bodyPr/>
          <a:lstStyle/>
          <a:p>
            <a:endParaRPr lang="en-US" dirty="0"/>
          </a:p>
        </p:txBody>
      </p:sp>
      <p:sp>
        <p:nvSpPr>
          <p:cNvPr id="6" name="Espaço Reservado para Número de Slide 5">
            <a:extLst>
              <a:ext uri="{FF2B5EF4-FFF2-40B4-BE49-F238E27FC236}">
                <a16:creationId xmlns:a16="http://schemas.microsoft.com/office/drawing/2014/main" id="{FF3882CD-AACD-05AB-313E-912054482B0E}"/>
              </a:ext>
            </a:extLst>
          </p:cNvPr>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412907032"/>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99FD46-8E8F-94D7-9AFF-E6A92EC9FFE6}"/>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76C0CEA5-D4E1-4E30-DC08-1177194476EB}"/>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177213A4-1AB9-A996-4374-8EDF8F812985}"/>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24ADA5BE-978C-C901-41AF-65A364DD65A8}"/>
              </a:ext>
            </a:extLst>
          </p:cNvPr>
          <p:cNvSpPr>
            <a:spLocks noGrp="1"/>
          </p:cNvSpPr>
          <p:nvPr>
            <p:ph type="dt" sz="half" idx="10"/>
          </p:nvPr>
        </p:nvSpPr>
        <p:spPr/>
        <p:txBody>
          <a:bodyPr/>
          <a:lstStyle/>
          <a:p>
            <a:fld id="{ED291B17-9318-49DB-B28B-6E5994AE9581}" type="datetime1">
              <a:rPr lang="en-US" smtClean="0"/>
              <a:t>6/24/2024</a:t>
            </a:fld>
            <a:endParaRPr lang="en-US" dirty="0"/>
          </a:p>
        </p:txBody>
      </p:sp>
      <p:sp>
        <p:nvSpPr>
          <p:cNvPr id="6" name="Espaço Reservado para Rodapé 5">
            <a:extLst>
              <a:ext uri="{FF2B5EF4-FFF2-40B4-BE49-F238E27FC236}">
                <a16:creationId xmlns:a16="http://schemas.microsoft.com/office/drawing/2014/main" id="{D2D06C87-A526-4713-D8B2-C682C812FFA3}"/>
              </a:ext>
            </a:extLst>
          </p:cNvPr>
          <p:cNvSpPr>
            <a:spLocks noGrp="1"/>
          </p:cNvSpPr>
          <p:nvPr>
            <p:ph type="ftr" sz="quarter" idx="11"/>
          </p:nvPr>
        </p:nvSpPr>
        <p:spPr/>
        <p:txBody>
          <a:bodyPr/>
          <a:lstStyle/>
          <a:p>
            <a:endParaRPr lang="en-US" dirty="0"/>
          </a:p>
        </p:txBody>
      </p:sp>
      <p:sp>
        <p:nvSpPr>
          <p:cNvPr id="7" name="Espaço Reservado para Número de Slide 6">
            <a:extLst>
              <a:ext uri="{FF2B5EF4-FFF2-40B4-BE49-F238E27FC236}">
                <a16:creationId xmlns:a16="http://schemas.microsoft.com/office/drawing/2014/main" id="{927BE020-5B7E-D58D-6C3E-CCD07CE5E326}"/>
              </a:ext>
            </a:extLst>
          </p:cNvPr>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109681192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42E316-BF68-A819-7E04-0EAA92C9AE5B}"/>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6333BBDD-7B77-5ED2-BE4E-F2B29DF0BB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3D426E47-A896-5935-8E91-FBE665F91BC8}"/>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1134E778-8088-AD0B-14CF-4DD2EEDB2D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6CEC1C0B-E07A-DC2B-33AB-19B1FA79E415}"/>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1A054BDC-4AB2-762C-49E6-62DE8E253069}"/>
              </a:ext>
            </a:extLst>
          </p:cNvPr>
          <p:cNvSpPr>
            <a:spLocks noGrp="1"/>
          </p:cNvSpPr>
          <p:nvPr>
            <p:ph type="dt" sz="half" idx="10"/>
          </p:nvPr>
        </p:nvSpPr>
        <p:spPr/>
        <p:txBody>
          <a:bodyPr/>
          <a:lstStyle/>
          <a:p>
            <a:fld id="{ED291B17-9318-49DB-B28B-6E5994AE9581}" type="datetime1">
              <a:rPr lang="en-US" smtClean="0"/>
              <a:t>6/24/2024</a:t>
            </a:fld>
            <a:endParaRPr lang="en-US" dirty="0"/>
          </a:p>
        </p:txBody>
      </p:sp>
      <p:sp>
        <p:nvSpPr>
          <p:cNvPr id="8" name="Espaço Reservado para Rodapé 7">
            <a:extLst>
              <a:ext uri="{FF2B5EF4-FFF2-40B4-BE49-F238E27FC236}">
                <a16:creationId xmlns:a16="http://schemas.microsoft.com/office/drawing/2014/main" id="{F069E9E2-C37D-15D8-02CB-5D3A502489E1}"/>
              </a:ext>
            </a:extLst>
          </p:cNvPr>
          <p:cNvSpPr>
            <a:spLocks noGrp="1"/>
          </p:cNvSpPr>
          <p:nvPr>
            <p:ph type="ftr" sz="quarter" idx="11"/>
          </p:nvPr>
        </p:nvSpPr>
        <p:spPr/>
        <p:txBody>
          <a:bodyPr/>
          <a:lstStyle/>
          <a:p>
            <a:endParaRPr lang="en-US" dirty="0"/>
          </a:p>
        </p:txBody>
      </p:sp>
      <p:sp>
        <p:nvSpPr>
          <p:cNvPr id="9" name="Espaço Reservado para Número de Slide 8">
            <a:extLst>
              <a:ext uri="{FF2B5EF4-FFF2-40B4-BE49-F238E27FC236}">
                <a16:creationId xmlns:a16="http://schemas.microsoft.com/office/drawing/2014/main" id="{6A7DB8B3-2BD6-56E4-605D-064DA327B257}"/>
              </a:ext>
            </a:extLst>
          </p:cNvPr>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189076289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7A4EDB-E7A9-FE5D-3CE5-44FC81FF74CC}"/>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F73C0536-9BB4-B510-CE9F-206801B792DF}"/>
              </a:ext>
            </a:extLst>
          </p:cNvPr>
          <p:cNvSpPr>
            <a:spLocks noGrp="1"/>
          </p:cNvSpPr>
          <p:nvPr>
            <p:ph type="dt" sz="half" idx="10"/>
          </p:nvPr>
        </p:nvSpPr>
        <p:spPr/>
        <p:txBody>
          <a:bodyPr/>
          <a:lstStyle/>
          <a:p>
            <a:fld id="{ED291B17-9318-49DB-B28B-6E5994AE9581}" type="datetime1">
              <a:rPr lang="en-US" smtClean="0"/>
              <a:t>6/24/2024</a:t>
            </a:fld>
            <a:endParaRPr lang="en-US" dirty="0"/>
          </a:p>
        </p:txBody>
      </p:sp>
      <p:sp>
        <p:nvSpPr>
          <p:cNvPr id="4" name="Espaço Reservado para Rodapé 3">
            <a:extLst>
              <a:ext uri="{FF2B5EF4-FFF2-40B4-BE49-F238E27FC236}">
                <a16:creationId xmlns:a16="http://schemas.microsoft.com/office/drawing/2014/main" id="{38ADCB7D-390C-2A30-DED1-384F69312BF6}"/>
              </a:ext>
            </a:extLst>
          </p:cNvPr>
          <p:cNvSpPr>
            <a:spLocks noGrp="1"/>
          </p:cNvSpPr>
          <p:nvPr>
            <p:ph type="ftr" sz="quarter" idx="11"/>
          </p:nvPr>
        </p:nvSpPr>
        <p:spPr/>
        <p:txBody>
          <a:bodyPr/>
          <a:lstStyle/>
          <a:p>
            <a:endParaRPr lang="en-US" dirty="0"/>
          </a:p>
        </p:txBody>
      </p:sp>
      <p:sp>
        <p:nvSpPr>
          <p:cNvPr id="5" name="Espaço Reservado para Número de Slide 4">
            <a:extLst>
              <a:ext uri="{FF2B5EF4-FFF2-40B4-BE49-F238E27FC236}">
                <a16:creationId xmlns:a16="http://schemas.microsoft.com/office/drawing/2014/main" id="{36944948-2EF9-9358-1175-39D0516B54F4}"/>
              </a:ext>
            </a:extLst>
          </p:cNvPr>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1589041160"/>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3BFD6B83-62C4-58EE-D8AA-CD078FCF96DF}"/>
              </a:ext>
            </a:extLst>
          </p:cNvPr>
          <p:cNvSpPr>
            <a:spLocks noGrp="1"/>
          </p:cNvSpPr>
          <p:nvPr>
            <p:ph type="dt" sz="half" idx="10"/>
          </p:nvPr>
        </p:nvSpPr>
        <p:spPr/>
        <p:txBody>
          <a:bodyPr/>
          <a:lstStyle/>
          <a:p>
            <a:fld id="{ED291B17-9318-49DB-B28B-6E5994AE9581}" type="datetime1">
              <a:rPr lang="en-US" smtClean="0"/>
              <a:t>6/24/2024</a:t>
            </a:fld>
            <a:endParaRPr lang="en-US" dirty="0"/>
          </a:p>
        </p:txBody>
      </p:sp>
      <p:sp>
        <p:nvSpPr>
          <p:cNvPr id="3" name="Espaço Reservado para Rodapé 2">
            <a:extLst>
              <a:ext uri="{FF2B5EF4-FFF2-40B4-BE49-F238E27FC236}">
                <a16:creationId xmlns:a16="http://schemas.microsoft.com/office/drawing/2014/main" id="{5FA9D055-8BE8-65AC-1D4C-68034FCE285F}"/>
              </a:ext>
            </a:extLst>
          </p:cNvPr>
          <p:cNvSpPr>
            <a:spLocks noGrp="1"/>
          </p:cNvSpPr>
          <p:nvPr>
            <p:ph type="ftr" sz="quarter" idx="11"/>
          </p:nvPr>
        </p:nvSpPr>
        <p:spPr/>
        <p:txBody>
          <a:bodyPr/>
          <a:lstStyle/>
          <a:p>
            <a:endParaRPr lang="en-US" dirty="0"/>
          </a:p>
        </p:txBody>
      </p:sp>
      <p:sp>
        <p:nvSpPr>
          <p:cNvPr id="4" name="Espaço Reservado para Número de Slide 3">
            <a:extLst>
              <a:ext uri="{FF2B5EF4-FFF2-40B4-BE49-F238E27FC236}">
                <a16:creationId xmlns:a16="http://schemas.microsoft.com/office/drawing/2014/main" id="{88D6ABD0-C7A6-C63A-D3E5-C52422A5C06F}"/>
              </a:ext>
            </a:extLst>
          </p:cNvPr>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3588303620"/>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A1F0FF-719A-4BCD-71E0-BDF18EEF5D87}"/>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71A4C076-25D0-4A5E-EEAE-2AF26F7CD0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ACF79389-85F4-6F6D-8ADE-9CA05E20EB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4FB5EBC8-B174-FA69-33AD-97349B684A00}"/>
              </a:ext>
            </a:extLst>
          </p:cNvPr>
          <p:cNvSpPr>
            <a:spLocks noGrp="1"/>
          </p:cNvSpPr>
          <p:nvPr>
            <p:ph type="dt" sz="half" idx="10"/>
          </p:nvPr>
        </p:nvSpPr>
        <p:spPr/>
        <p:txBody>
          <a:bodyPr/>
          <a:lstStyle/>
          <a:p>
            <a:fld id="{ED291B17-9318-49DB-B28B-6E5994AE9581}" type="datetime1">
              <a:rPr lang="en-US" smtClean="0"/>
              <a:t>6/24/2024</a:t>
            </a:fld>
            <a:endParaRPr lang="en-US" dirty="0"/>
          </a:p>
        </p:txBody>
      </p:sp>
      <p:sp>
        <p:nvSpPr>
          <p:cNvPr id="6" name="Espaço Reservado para Rodapé 5">
            <a:extLst>
              <a:ext uri="{FF2B5EF4-FFF2-40B4-BE49-F238E27FC236}">
                <a16:creationId xmlns:a16="http://schemas.microsoft.com/office/drawing/2014/main" id="{B1E19978-ED66-3DC7-FE2E-80C6E90A6266}"/>
              </a:ext>
            </a:extLst>
          </p:cNvPr>
          <p:cNvSpPr>
            <a:spLocks noGrp="1"/>
          </p:cNvSpPr>
          <p:nvPr>
            <p:ph type="ftr" sz="quarter" idx="11"/>
          </p:nvPr>
        </p:nvSpPr>
        <p:spPr/>
        <p:txBody>
          <a:bodyPr/>
          <a:lstStyle/>
          <a:p>
            <a:endParaRPr lang="en-US" dirty="0"/>
          </a:p>
        </p:txBody>
      </p:sp>
      <p:sp>
        <p:nvSpPr>
          <p:cNvPr id="7" name="Espaço Reservado para Número de Slide 6">
            <a:extLst>
              <a:ext uri="{FF2B5EF4-FFF2-40B4-BE49-F238E27FC236}">
                <a16:creationId xmlns:a16="http://schemas.microsoft.com/office/drawing/2014/main" id="{3A5292EA-FB76-05C1-0927-B6CE4586C4E8}"/>
              </a:ext>
            </a:extLst>
          </p:cNvPr>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96848913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B0686D-D3F6-FC59-0B2A-31CF2D11AD48}"/>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B1699E53-D7BB-6A02-58DE-85E0817227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7AEF349F-6CF0-FD2B-DA4C-3EDA20190F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E2E8FD1A-6161-FF83-E76A-02FCB8F1AB42}"/>
              </a:ext>
            </a:extLst>
          </p:cNvPr>
          <p:cNvSpPr>
            <a:spLocks noGrp="1"/>
          </p:cNvSpPr>
          <p:nvPr>
            <p:ph type="dt" sz="half" idx="10"/>
          </p:nvPr>
        </p:nvSpPr>
        <p:spPr/>
        <p:txBody>
          <a:bodyPr/>
          <a:lstStyle/>
          <a:p>
            <a:fld id="{ED291B17-9318-49DB-B28B-6E5994AE9581}" type="datetime1">
              <a:rPr lang="en-US" smtClean="0"/>
              <a:t>6/24/2024</a:t>
            </a:fld>
            <a:endParaRPr lang="en-US" dirty="0"/>
          </a:p>
        </p:txBody>
      </p:sp>
      <p:sp>
        <p:nvSpPr>
          <p:cNvPr id="6" name="Espaço Reservado para Rodapé 5">
            <a:extLst>
              <a:ext uri="{FF2B5EF4-FFF2-40B4-BE49-F238E27FC236}">
                <a16:creationId xmlns:a16="http://schemas.microsoft.com/office/drawing/2014/main" id="{5547D843-A167-1C92-098D-8FCD66870721}"/>
              </a:ext>
            </a:extLst>
          </p:cNvPr>
          <p:cNvSpPr>
            <a:spLocks noGrp="1"/>
          </p:cNvSpPr>
          <p:nvPr>
            <p:ph type="ftr" sz="quarter" idx="11"/>
          </p:nvPr>
        </p:nvSpPr>
        <p:spPr/>
        <p:txBody>
          <a:bodyPr/>
          <a:lstStyle/>
          <a:p>
            <a:endParaRPr lang="en-US" dirty="0"/>
          </a:p>
        </p:txBody>
      </p:sp>
      <p:sp>
        <p:nvSpPr>
          <p:cNvPr id="7" name="Espaço Reservado para Número de Slide 6">
            <a:extLst>
              <a:ext uri="{FF2B5EF4-FFF2-40B4-BE49-F238E27FC236}">
                <a16:creationId xmlns:a16="http://schemas.microsoft.com/office/drawing/2014/main" id="{FE6F8293-3B03-1647-7E29-DAD74A357DC1}"/>
              </a:ext>
            </a:extLst>
          </p:cNvPr>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280794723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04C52DDF-9CC3-86F9-4E7C-237BDFC7F9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15189975-6152-B796-ABF1-9337CA1D83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EA3FE541-FE54-36F8-0989-631B985514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D291B17-9318-49DB-B28B-6E5994AE9581}" type="datetime1">
              <a:rPr lang="en-US" smtClean="0"/>
              <a:t>6/24/2024</a:t>
            </a:fld>
            <a:endParaRPr lang="en-US" dirty="0"/>
          </a:p>
        </p:txBody>
      </p:sp>
      <p:sp>
        <p:nvSpPr>
          <p:cNvPr id="5" name="Espaço Reservado para Rodapé 4">
            <a:extLst>
              <a:ext uri="{FF2B5EF4-FFF2-40B4-BE49-F238E27FC236}">
                <a16:creationId xmlns:a16="http://schemas.microsoft.com/office/drawing/2014/main" id="{B410DEEC-20D1-85E4-8A32-15326B453B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Espaço Reservado para Número de Slide 5">
            <a:extLst>
              <a:ext uri="{FF2B5EF4-FFF2-40B4-BE49-F238E27FC236}">
                <a16:creationId xmlns:a16="http://schemas.microsoft.com/office/drawing/2014/main" id="{78AFE6B1-BA2D-9393-8DAA-1FC58DFB36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A98EE3D-8CD1-4C3F-BD1C-C98C9596463C}" type="slidenum">
              <a:rPr lang="en-US" smtClean="0"/>
              <a:t>‹nº›</a:t>
            </a:fld>
            <a:endParaRPr lang="en-US" dirty="0"/>
          </a:p>
        </p:txBody>
      </p:sp>
    </p:spTree>
    <p:extLst>
      <p:ext uri="{BB962C8B-B14F-4D97-AF65-F5344CB8AC3E}">
        <p14:creationId xmlns:p14="http://schemas.microsoft.com/office/powerpoint/2010/main" val="29461919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tângulo 7">
            <a:extLst>
              <a:ext uri="{FF2B5EF4-FFF2-40B4-BE49-F238E27FC236}">
                <a16:creationId xmlns:a16="http://schemas.microsoft.com/office/drawing/2014/main" id="{B8A338EF-7818-B8EB-63E3-8858E2B0489F}"/>
              </a:ext>
            </a:extLst>
          </p:cNvPr>
          <p:cNvSpPr/>
          <p:nvPr/>
        </p:nvSpPr>
        <p:spPr>
          <a:xfrm>
            <a:off x="3008490" y="6183336"/>
            <a:ext cx="9245599" cy="665263"/>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dirty="0"/>
          </a:p>
        </p:txBody>
      </p:sp>
      <p:grpSp>
        <p:nvGrpSpPr>
          <p:cNvPr id="4" name="Group 2">
            <a:extLst>
              <a:ext uri="{FF2B5EF4-FFF2-40B4-BE49-F238E27FC236}">
                <a16:creationId xmlns:a16="http://schemas.microsoft.com/office/drawing/2014/main" id="{11769CEA-7C64-F897-33AE-1BE9BA1555FA}"/>
              </a:ext>
            </a:extLst>
          </p:cNvPr>
          <p:cNvGrpSpPr/>
          <p:nvPr/>
        </p:nvGrpSpPr>
        <p:grpSpPr>
          <a:xfrm>
            <a:off x="-7" y="-10936"/>
            <a:ext cx="3426691" cy="6858000"/>
            <a:chOff x="974449" y="0"/>
            <a:chExt cx="5353493" cy="9373274"/>
          </a:xfrm>
          <a:solidFill>
            <a:schemeClr val="tx1"/>
          </a:solidFill>
        </p:grpSpPr>
        <p:sp>
          <p:nvSpPr>
            <p:cNvPr id="6" name="Freeform 3">
              <a:extLst>
                <a:ext uri="{FF2B5EF4-FFF2-40B4-BE49-F238E27FC236}">
                  <a16:creationId xmlns:a16="http://schemas.microsoft.com/office/drawing/2014/main" id="{3BF2E06C-FAD1-3F4A-A781-6A38B65D39E5}"/>
                </a:ext>
              </a:extLst>
            </p:cNvPr>
            <p:cNvSpPr/>
            <p:nvPr/>
          </p:nvSpPr>
          <p:spPr>
            <a:xfrm>
              <a:off x="974449" y="0"/>
              <a:ext cx="5353493" cy="9373274"/>
            </a:xfrm>
            <a:custGeom>
              <a:avLst/>
              <a:gdLst/>
              <a:ahLst/>
              <a:cxnLst/>
              <a:rect l="l" t="t" r="r" b="b"/>
              <a:pathLst>
                <a:path w="5353493" h="9373274">
                  <a:moveTo>
                    <a:pt x="5353493" y="9373274"/>
                  </a:moveTo>
                  <a:lnTo>
                    <a:pt x="0" y="9373274"/>
                  </a:lnTo>
                  <a:lnTo>
                    <a:pt x="0" y="0"/>
                  </a:lnTo>
                  <a:lnTo>
                    <a:pt x="5353493" y="9373274"/>
                  </a:lnTo>
                  <a:close/>
                </a:path>
              </a:pathLst>
            </a:custGeom>
            <a:grpFill/>
          </p:spPr>
          <p:txBody>
            <a:bodyPr/>
            <a:lstStyle/>
            <a:p>
              <a:endParaRPr lang="pt-BR"/>
            </a:p>
          </p:txBody>
        </p:sp>
      </p:grpSp>
      <p:sp>
        <p:nvSpPr>
          <p:cNvPr id="2" name="Freeform 5">
            <a:extLst>
              <a:ext uri="{FF2B5EF4-FFF2-40B4-BE49-F238E27FC236}">
                <a16:creationId xmlns:a16="http://schemas.microsoft.com/office/drawing/2014/main" id="{8E9E2874-D915-4C5A-74BC-F59E35E4568E}"/>
              </a:ext>
            </a:extLst>
          </p:cNvPr>
          <p:cNvSpPr/>
          <p:nvPr/>
        </p:nvSpPr>
        <p:spPr>
          <a:xfrm rot="5400000">
            <a:off x="-1186516" y="2417223"/>
            <a:ext cx="5666639" cy="3285403"/>
          </a:xfrm>
          <a:custGeom>
            <a:avLst/>
            <a:gdLst/>
            <a:ahLst/>
            <a:cxnLst/>
            <a:rect l="l" t="t" r="r" b="b"/>
            <a:pathLst>
              <a:path w="8209447" h="4807171">
                <a:moveTo>
                  <a:pt x="8209447" y="4807171"/>
                </a:moveTo>
                <a:lnTo>
                  <a:pt x="0" y="4807171"/>
                </a:lnTo>
                <a:lnTo>
                  <a:pt x="0" y="0"/>
                </a:lnTo>
                <a:lnTo>
                  <a:pt x="8209447" y="4807171"/>
                </a:lnTo>
                <a:close/>
              </a:path>
            </a:pathLst>
          </a:custGeom>
          <a:solidFill>
            <a:srgbClr val="FFC107"/>
          </a:solidFill>
        </p:spPr>
        <p:txBody>
          <a:bodyPr/>
          <a:lstStyle/>
          <a:p>
            <a:endParaRPr lang="pt-BR" dirty="0">
              <a:highlight>
                <a:srgbClr val="000000"/>
              </a:highlight>
            </a:endParaRPr>
          </a:p>
        </p:txBody>
      </p:sp>
      <p:sp>
        <p:nvSpPr>
          <p:cNvPr id="7" name="Retângulo 6">
            <a:extLst>
              <a:ext uri="{FF2B5EF4-FFF2-40B4-BE49-F238E27FC236}">
                <a16:creationId xmlns:a16="http://schemas.microsoft.com/office/drawing/2014/main" id="{2743A8BF-99F6-F8C8-1587-3E722831EA38}"/>
              </a:ext>
            </a:extLst>
          </p:cNvPr>
          <p:cNvSpPr/>
          <p:nvPr/>
        </p:nvSpPr>
        <p:spPr>
          <a:xfrm>
            <a:off x="598933" y="304803"/>
            <a:ext cx="5607903" cy="285405"/>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1" name="Subtítulo 2">
            <a:extLst>
              <a:ext uri="{FF2B5EF4-FFF2-40B4-BE49-F238E27FC236}">
                <a16:creationId xmlns:a16="http://schemas.microsoft.com/office/drawing/2014/main" id="{163AC0DF-3904-DEC9-1FB5-C0600B81F20A}"/>
              </a:ext>
            </a:extLst>
          </p:cNvPr>
          <p:cNvSpPr txBox="1">
            <a:spLocks/>
          </p:cNvSpPr>
          <p:nvPr/>
        </p:nvSpPr>
        <p:spPr>
          <a:xfrm>
            <a:off x="599521" y="307874"/>
            <a:ext cx="5607315" cy="285405"/>
          </a:xfrm>
          <a:prstGeom prst="rect">
            <a:avLst/>
          </a:prstGeom>
        </p:spPr>
        <p:txBody>
          <a:bodyPr vert="horz" lIns="91440" tIns="45720" rIns="91440" bIns="45720" rtlCol="0" anchor="t">
            <a:noAutofit/>
          </a:bodyPr>
          <a:lstStyle>
            <a:lvl1pPr marL="0" indent="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None/>
              <a:defRPr sz="1600" kern="1200" cap="all">
                <a:solidFill>
                  <a:schemeClr val="accent1"/>
                </a:solidFill>
                <a:latin typeface="+mn-lt"/>
                <a:ea typeface="+mn-ea"/>
                <a:cs typeface="+mn-cs"/>
              </a:defRPr>
            </a:lvl1pPr>
            <a:lvl2pPr marL="457200" indent="0" algn="ctr"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None/>
              <a:defRPr sz="1500" kern="1200">
                <a:solidFill>
                  <a:schemeClr val="tx1">
                    <a:tint val="75000"/>
                  </a:schemeClr>
                </a:solidFill>
                <a:latin typeface="+mn-lt"/>
                <a:ea typeface="+mn-ea"/>
                <a:cs typeface="+mn-cs"/>
              </a:defRPr>
            </a:lvl2pPr>
            <a:lvl3pPr marL="914400" indent="0" algn="ctr"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r>
              <a:rPr lang="pt-BR" dirty="0">
                <a:solidFill>
                  <a:schemeClr val="bg1"/>
                </a:solidFill>
                <a:latin typeface="Rawline ExtraBold"/>
              </a:rPr>
              <a:t>UTILIZAÇÃO DE </a:t>
            </a:r>
            <a:r>
              <a:rPr lang="pt-BR" b="1" dirty="0">
                <a:solidFill>
                  <a:schemeClr val="bg1"/>
                </a:solidFill>
                <a:latin typeface="Rawline ExtraBold"/>
              </a:rPr>
              <a:t>ETIQUETAS</a:t>
            </a:r>
            <a:r>
              <a:rPr lang="pt-BR" dirty="0">
                <a:solidFill>
                  <a:schemeClr val="bg1"/>
                </a:solidFill>
                <a:latin typeface="Rawline ExtraBold"/>
              </a:rPr>
              <a:t> NO DETALHAMENTO DE EXECUÇÃO</a:t>
            </a:r>
            <a:endParaRPr lang="pt-BR" sz="1800" dirty="0">
              <a:solidFill>
                <a:schemeClr val="bg1"/>
              </a:solidFill>
              <a:latin typeface="Rawline ExtraBold"/>
            </a:endParaRPr>
          </a:p>
        </p:txBody>
      </p:sp>
      <p:sp>
        <p:nvSpPr>
          <p:cNvPr id="9" name="CaixaDeTexto 8">
            <a:extLst>
              <a:ext uri="{FF2B5EF4-FFF2-40B4-BE49-F238E27FC236}">
                <a16:creationId xmlns:a16="http://schemas.microsoft.com/office/drawing/2014/main" id="{8D6D1D53-AC5E-9556-B3CB-49E705C429B8}"/>
              </a:ext>
            </a:extLst>
          </p:cNvPr>
          <p:cNvSpPr txBox="1"/>
          <p:nvPr/>
        </p:nvSpPr>
        <p:spPr>
          <a:xfrm>
            <a:off x="5272533" y="967977"/>
            <a:ext cx="7242740" cy="276999"/>
          </a:xfrm>
          <a:prstGeom prst="rect">
            <a:avLst/>
          </a:prstGeom>
          <a:noFill/>
        </p:spPr>
        <p:txBody>
          <a:bodyPr wrap="square">
            <a:spAutoFit/>
          </a:bodyPr>
          <a:lstStyle/>
          <a:p>
            <a:pPr algn="just"/>
            <a:r>
              <a:rPr lang="pt-BR" sz="1200" dirty="0">
                <a:solidFill>
                  <a:schemeClr val="bg1"/>
                </a:solidFill>
                <a:highlight>
                  <a:srgbClr val="000000"/>
                </a:highlight>
                <a:latin typeface="Calibri Light" panose="020F0302020204030204" pitchFamily="34" charset="0"/>
                <a:ea typeface="Aptos" panose="020B0004020202020204" pitchFamily="34" charset="0"/>
              </a:rPr>
              <a:t>A </a:t>
            </a:r>
            <a:r>
              <a:rPr lang="pt-BR" sz="1200" dirty="0">
                <a:solidFill>
                  <a:schemeClr val="bg1"/>
                </a:solidFill>
                <a:effectLst/>
                <a:highlight>
                  <a:srgbClr val="000000"/>
                </a:highlight>
                <a:latin typeface="Calibri Light" panose="020F0302020204030204" pitchFamily="34" charset="0"/>
                <a:ea typeface="Aptos" panose="020B0004020202020204" pitchFamily="34" charset="0"/>
              </a:rPr>
              <a:t>CHEFIA DA UNIDADE, CLICARÁ NO MENU “EXECUÇÃO”, EM SEGUINDA “DETALHAMENTO DA EXECUÇÃO”</a:t>
            </a:r>
            <a:endParaRPr lang="pt-BR" sz="1200" dirty="0">
              <a:solidFill>
                <a:schemeClr val="bg1"/>
              </a:solidFill>
              <a:effectLst>
                <a:outerShdw blurRad="38100" dist="38100" dir="2700000" algn="tl">
                  <a:srgbClr val="000000">
                    <a:alpha val="43137"/>
                  </a:srgbClr>
                </a:outerShdw>
              </a:effectLst>
              <a:highlight>
                <a:srgbClr val="000000"/>
              </a:highlight>
              <a:latin typeface="Rawline ExtraBold"/>
              <a:cs typeface="Arial" panose="020B0604020202020204" pitchFamily="34" charset="0"/>
            </a:endParaRPr>
          </a:p>
        </p:txBody>
      </p:sp>
      <p:pic>
        <p:nvPicPr>
          <p:cNvPr id="13" name="Imagem 12">
            <a:extLst>
              <a:ext uri="{FF2B5EF4-FFF2-40B4-BE49-F238E27FC236}">
                <a16:creationId xmlns:a16="http://schemas.microsoft.com/office/drawing/2014/main" id="{C3F8EAAA-30BA-87D9-3DCC-1330DEB7ED00}"/>
              </a:ext>
            </a:extLst>
          </p:cNvPr>
          <p:cNvPicPr>
            <a:picLocks noChangeAspect="1"/>
          </p:cNvPicPr>
          <p:nvPr/>
        </p:nvPicPr>
        <p:blipFill>
          <a:blip r:embed="rId3"/>
          <a:stretch>
            <a:fillRect/>
          </a:stretch>
        </p:blipFill>
        <p:spPr>
          <a:xfrm>
            <a:off x="159583" y="1324497"/>
            <a:ext cx="12094506" cy="4463152"/>
          </a:xfrm>
          <a:prstGeom prst="rect">
            <a:avLst/>
          </a:prstGeom>
        </p:spPr>
      </p:pic>
      <p:sp>
        <p:nvSpPr>
          <p:cNvPr id="16" name="Seta: para a Direita 15">
            <a:extLst>
              <a:ext uri="{FF2B5EF4-FFF2-40B4-BE49-F238E27FC236}">
                <a16:creationId xmlns:a16="http://schemas.microsoft.com/office/drawing/2014/main" id="{0EFDE0B7-D294-3453-EB8B-8B708F72A32F}"/>
              </a:ext>
            </a:extLst>
          </p:cNvPr>
          <p:cNvSpPr/>
          <p:nvPr/>
        </p:nvSpPr>
        <p:spPr>
          <a:xfrm rot="16200000">
            <a:off x="3412130" y="5871511"/>
            <a:ext cx="527879" cy="277098"/>
          </a:xfrm>
          <a:prstGeom prst="rightArrow">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7" name="Seta: para a Direita 16">
            <a:extLst>
              <a:ext uri="{FF2B5EF4-FFF2-40B4-BE49-F238E27FC236}">
                <a16:creationId xmlns:a16="http://schemas.microsoft.com/office/drawing/2014/main" id="{C73F70BD-65D2-75E9-DDEC-F7D72975FE1F}"/>
              </a:ext>
            </a:extLst>
          </p:cNvPr>
          <p:cNvSpPr/>
          <p:nvPr/>
        </p:nvSpPr>
        <p:spPr>
          <a:xfrm rot="16200000">
            <a:off x="2803887" y="5185419"/>
            <a:ext cx="527879" cy="277098"/>
          </a:xfrm>
          <a:prstGeom prst="rightArrow">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8" name="Seta: para a Direita 17">
            <a:extLst>
              <a:ext uri="{FF2B5EF4-FFF2-40B4-BE49-F238E27FC236}">
                <a16:creationId xmlns:a16="http://schemas.microsoft.com/office/drawing/2014/main" id="{86D41926-E88F-C392-FDED-5002B10B70B4}"/>
              </a:ext>
            </a:extLst>
          </p:cNvPr>
          <p:cNvSpPr/>
          <p:nvPr/>
        </p:nvSpPr>
        <p:spPr>
          <a:xfrm rot="16200000">
            <a:off x="4192604" y="5216172"/>
            <a:ext cx="527879" cy="277098"/>
          </a:xfrm>
          <a:prstGeom prst="rightArrow">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Seta: para a Direita 18">
            <a:extLst>
              <a:ext uri="{FF2B5EF4-FFF2-40B4-BE49-F238E27FC236}">
                <a16:creationId xmlns:a16="http://schemas.microsoft.com/office/drawing/2014/main" id="{81140F21-66F6-81CA-CD5B-26E9925AAE13}"/>
              </a:ext>
            </a:extLst>
          </p:cNvPr>
          <p:cNvSpPr/>
          <p:nvPr/>
        </p:nvSpPr>
        <p:spPr>
          <a:xfrm rot="16200000">
            <a:off x="4523579" y="5026826"/>
            <a:ext cx="527879" cy="277098"/>
          </a:xfrm>
          <a:prstGeom prst="rightArrow">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1" name="CaixaDeTexto 20">
            <a:extLst>
              <a:ext uri="{FF2B5EF4-FFF2-40B4-BE49-F238E27FC236}">
                <a16:creationId xmlns:a16="http://schemas.microsoft.com/office/drawing/2014/main" id="{3D7B72B5-AA3F-895E-0959-1F2660845E3F}"/>
              </a:ext>
            </a:extLst>
          </p:cNvPr>
          <p:cNvSpPr txBox="1"/>
          <p:nvPr/>
        </p:nvSpPr>
        <p:spPr>
          <a:xfrm>
            <a:off x="2920137" y="5542982"/>
            <a:ext cx="330975" cy="369332"/>
          </a:xfrm>
          <a:prstGeom prst="rect">
            <a:avLst/>
          </a:prstGeom>
          <a:noFill/>
        </p:spPr>
        <p:txBody>
          <a:bodyPr wrap="square" rtlCol="0">
            <a:spAutoFit/>
          </a:bodyPr>
          <a:lstStyle/>
          <a:p>
            <a:r>
              <a:rPr lang="pt-BR" dirty="0"/>
              <a:t>1</a:t>
            </a:r>
          </a:p>
        </p:txBody>
      </p:sp>
      <p:sp>
        <p:nvSpPr>
          <p:cNvPr id="22" name="CaixaDeTexto 21">
            <a:extLst>
              <a:ext uri="{FF2B5EF4-FFF2-40B4-BE49-F238E27FC236}">
                <a16:creationId xmlns:a16="http://schemas.microsoft.com/office/drawing/2014/main" id="{9B3CE704-AE5A-CAF3-D818-BA23FF2BAFC6}"/>
              </a:ext>
            </a:extLst>
          </p:cNvPr>
          <p:cNvSpPr txBox="1"/>
          <p:nvPr/>
        </p:nvSpPr>
        <p:spPr>
          <a:xfrm>
            <a:off x="3713787" y="5896925"/>
            <a:ext cx="330975" cy="369332"/>
          </a:xfrm>
          <a:prstGeom prst="rect">
            <a:avLst/>
          </a:prstGeom>
          <a:noFill/>
        </p:spPr>
        <p:txBody>
          <a:bodyPr wrap="square" rtlCol="0">
            <a:spAutoFit/>
          </a:bodyPr>
          <a:lstStyle/>
          <a:p>
            <a:r>
              <a:rPr lang="pt-BR" dirty="0"/>
              <a:t>2</a:t>
            </a:r>
          </a:p>
        </p:txBody>
      </p:sp>
      <p:sp>
        <p:nvSpPr>
          <p:cNvPr id="23" name="CaixaDeTexto 22">
            <a:extLst>
              <a:ext uri="{FF2B5EF4-FFF2-40B4-BE49-F238E27FC236}">
                <a16:creationId xmlns:a16="http://schemas.microsoft.com/office/drawing/2014/main" id="{C153DA72-4C2B-F8E8-249E-1046B4450A46}"/>
              </a:ext>
            </a:extLst>
          </p:cNvPr>
          <p:cNvSpPr txBox="1"/>
          <p:nvPr/>
        </p:nvSpPr>
        <p:spPr>
          <a:xfrm>
            <a:off x="4300291" y="5548005"/>
            <a:ext cx="330975" cy="369332"/>
          </a:xfrm>
          <a:prstGeom prst="rect">
            <a:avLst/>
          </a:prstGeom>
          <a:noFill/>
        </p:spPr>
        <p:txBody>
          <a:bodyPr wrap="square" rtlCol="0">
            <a:spAutoFit/>
          </a:bodyPr>
          <a:lstStyle/>
          <a:p>
            <a:r>
              <a:rPr lang="pt-BR" dirty="0"/>
              <a:t>3</a:t>
            </a:r>
          </a:p>
        </p:txBody>
      </p:sp>
      <p:sp>
        <p:nvSpPr>
          <p:cNvPr id="24" name="CaixaDeTexto 23">
            <a:extLst>
              <a:ext uri="{FF2B5EF4-FFF2-40B4-BE49-F238E27FC236}">
                <a16:creationId xmlns:a16="http://schemas.microsoft.com/office/drawing/2014/main" id="{A2067CCE-D7C4-2EBB-6C4C-D32AC1942C34}"/>
              </a:ext>
            </a:extLst>
          </p:cNvPr>
          <p:cNvSpPr txBox="1"/>
          <p:nvPr/>
        </p:nvSpPr>
        <p:spPr>
          <a:xfrm>
            <a:off x="4639733" y="5373100"/>
            <a:ext cx="330975" cy="369332"/>
          </a:xfrm>
          <a:prstGeom prst="rect">
            <a:avLst/>
          </a:prstGeom>
          <a:noFill/>
        </p:spPr>
        <p:txBody>
          <a:bodyPr wrap="square" rtlCol="0">
            <a:spAutoFit/>
          </a:bodyPr>
          <a:lstStyle/>
          <a:p>
            <a:r>
              <a:rPr lang="pt-BR" dirty="0"/>
              <a:t>4</a:t>
            </a:r>
          </a:p>
        </p:txBody>
      </p:sp>
      <p:sp>
        <p:nvSpPr>
          <p:cNvPr id="3" name="Subtítulo 2">
            <a:extLst>
              <a:ext uri="{FF2B5EF4-FFF2-40B4-BE49-F238E27FC236}">
                <a16:creationId xmlns:a16="http://schemas.microsoft.com/office/drawing/2014/main" id="{2214686B-9CA1-D3C0-86C2-64AC00331442}"/>
              </a:ext>
            </a:extLst>
          </p:cNvPr>
          <p:cNvSpPr>
            <a:spLocks noGrp="1"/>
          </p:cNvSpPr>
          <p:nvPr>
            <p:ph type="subTitle" idx="1"/>
          </p:nvPr>
        </p:nvSpPr>
        <p:spPr>
          <a:xfrm>
            <a:off x="2717032" y="6290083"/>
            <a:ext cx="9601712" cy="542433"/>
          </a:xfrm>
        </p:spPr>
        <p:txBody>
          <a:bodyPr>
            <a:noAutofit/>
          </a:bodyPr>
          <a:lstStyle/>
          <a:p>
            <a:pPr>
              <a:lnSpc>
                <a:spcPct val="116000"/>
              </a:lnSpc>
              <a:spcAft>
                <a:spcPts val="800"/>
              </a:spcAft>
            </a:pPr>
            <a:r>
              <a:rPr lang="pt-BR" sz="1200" dirty="0">
                <a:solidFill>
                  <a:schemeClr val="bg1"/>
                </a:solidFill>
                <a:effectLst/>
                <a:latin typeface="Calibri Light" panose="020F0302020204030204" pitchFamily="34" charset="0"/>
                <a:ea typeface="Aptos" panose="020B0004020202020204" pitchFamily="34" charset="0"/>
                <a:cs typeface="Arial" panose="020B0604020202020204" pitchFamily="34" charset="0"/>
              </a:rPr>
              <a:t>NA TELA DETALHAMENTO DA EXECUÇÃO, A CHEFIA VAI CLICAR </a:t>
            </a:r>
            <a:r>
              <a:rPr lang="pt-BR" sz="1200" dirty="0">
                <a:solidFill>
                  <a:schemeClr val="bg1"/>
                </a:solidFill>
                <a:latin typeface="Calibri Light" panose="020F0302020204030204" pitchFamily="34" charset="0"/>
                <a:ea typeface="Aptos" panose="020B0004020202020204" pitchFamily="34" charset="0"/>
                <a:cs typeface="Arial" panose="020B0604020202020204" pitchFamily="34" charset="0"/>
              </a:rPr>
              <a:t>NO </a:t>
            </a:r>
            <a:r>
              <a:rPr lang="pt-BR" sz="1200" dirty="0">
                <a:solidFill>
                  <a:schemeClr val="bg1"/>
                </a:solidFill>
                <a:effectLst/>
                <a:latin typeface="Calibri Light" panose="020F0302020204030204" pitchFamily="34" charset="0"/>
                <a:ea typeface="Aptos" panose="020B0004020202020204" pitchFamily="34" charset="0"/>
                <a:cs typeface="Arial" panose="020B0604020202020204" pitchFamily="34" charset="0"/>
              </a:rPr>
              <a:t>BOTÃO EDITAR NA COLUNA “ETIQUETAS” E ESCOLHER QUAL ETIQUETA DARÁ ÀQUELA DEMANDA, SEGUINDO A ORDEM </a:t>
            </a:r>
            <a:r>
              <a:rPr lang="pt-BR" sz="1200" b="1" dirty="0">
                <a:solidFill>
                  <a:srgbClr val="FFC000"/>
                </a:solidFill>
                <a:effectLst/>
                <a:latin typeface="Calibri Light" panose="020F0302020204030204" pitchFamily="34" charset="0"/>
                <a:ea typeface="Aptos" panose="020B0004020202020204" pitchFamily="34" charset="0"/>
                <a:cs typeface="Arial" panose="020B0604020202020204" pitchFamily="34" charset="0"/>
              </a:rPr>
              <a:t>1, 2, 3 E 4.</a:t>
            </a:r>
            <a:endParaRPr lang="pt-BR" sz="1200" b="1" dirty="0">
              <a:solidFill>
                <a:srgbClr val="FFC000"/>
              </a:solidFill>
              <a:effectLst/>
              <a:latin typeface="Aptos" panose="020B00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4107264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E0A48B5-2CEB-27D9-AF57-DC14FE1C681C}"/>
            </a:ext>
          </a:extLst>
        </p:cNvPr>
        <p:cNvGrpSpPr/>
        <p:nvPr/>
      </p:nvGrpSpPr>
      <p:grpSpPr>
        <a:xfrm>
          <a:off x="0" y="0"/>
          <a:ext cx="0" cy="0"/>
          <a:chOff x="0" y="0"/>
          <a:chExt cx="0" cy="0"/>
        </a:xfrm>
      </p:grpSpPr>
      <p:sp>
        <p:nvSpPr>
          <p:cNvPr id="9" name="Retângulo 8">
            <a:extLst>
              <a:ext uri="{FF2B5EF4-FFF2-40B4-BE49-F238E27FC236}">
                <a16:creationId xmlns:a16="http://schemas.microsoft.com/office/drawing/2014/main" id="{A0828025-999F-788A-A8D5-88C4B02184D9}"/>
              </a:ext>
            </a:extLst>
          </p:cNvPr>
          <p:cNvSpPr/>
          <p:nvPr/>
        </p:nvSpPr>
        <p:spPr>
          <a:xfrm>
            <a:off x="27709" y="368527"/>
            <a:ext cx="5929742" cy="267861"/>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Retângulo 7">
            <a:extLst>
              <a:ext uri="{FF2B5EF4-FFF2-40B4-BE49-F238E27FC236}">
                <a16:creationId xmlns:a16="http://schemas.microsoft.com/office/drawing/2014/main" id="{2120F0CD-BC07-51A1-6001-22D8CBCE3D82}"/>
              </a:ext>
            </a:extLst>
          </p:cNvPr>
          <p:cNvSpPr/>
          <p:nvPr/>
        </p:nvSpPr>
        <p:spPr>
          <a:xfrm>
            <a:off x="598934" y="2475346"/>
            <a:ext cx="11298652" cy="4184608"/>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dirty="0"/>
          </a:p>
        </p:txBody>
      </p:sp>
      <p:grpSp>
        <p:nvGrpSpPr>
          <p:cNvPr id="5" name="Group 2">
            <a:extLst>
              <a:ext uri="{FF2B5EF4-FFF2-40B4-BE49-F238E27FC236}">
                <a16:creationId xmlns:a16="http://schemas.microsoft.com/office/drawing/2014/main" id="{48DE56D5-7E17-2D23-7263-8F194E344E02}"/>
              </a:ext>
            </a:extLst>
          </p:cNvPr>
          <p:cNvGrpSpPr/>
          <p:nvPr/>
        </p:nvGrpSpPr>
        <p:grpSpPr>
          <a:xfrm>
            <a:off x="-11473" y="-9236"/>
            <a:ext cx="3426691" cy="6858000"/>
            <a:chOff x="729141" y="0"/>
            <a:chExt cx="5353493" cy="9373274"/>
          </a:xfrm>
        </p:grpSpPr>
        <p:sp>
          <p:nvSpPr>
            <p:cNvPr id="6" name="Freeform 3">
              <a:extLst>
                <a:ext uri="{FF2B5EF4-FFF2-40B4-BE49-F238E27FC236}">
                  <a16:creationId xmlns:a16="http://schemas.microsoft.com/office/drawing/2014/main" id="{6F6CE7B5-002B-37B4-08C0-17BEA55679DC}"/>
                </a:ext>
              </a:extLst>
            </p:cNvPr>
            <p:cNvSpPr/>
            <p:nvPr/>
          </p:nvSpPr>
          <p:spPr>
            <a:xfrm>
              <a:off x="729141" y="0"/>
              <a:ext cx="5353493" cy="9373274"/>
            </a:xfrm>
            <a:custGeom>
              <a:avLst/>
              <a:gdLst/>
              <a:ahLst/>
              <a:cxnLst/>
              <a:rect l="l" t="t" r="r" b="b"/>
              <a:pathLst>
                <a:path w="5353493" h="9373274">
                  <a:moveTo>
                    <a:pt x="5353493" y="9373274"/>
                  </a:moveTo>
                  <a:lnTo>
                    <a:pt x="0" y="9373274"/>
                  </a:lnTo>
                  <a:lnTo>
                    <a:pt x="0" y="0"/>
                  </a:lnTo>
                  <a:lnTo>
                    <a:pt x="5353493" y="9373274"/>
                  </a:lnTo>
                  <a:close/>
                </a:path>
              </a:pathLst>
            </a:custGeom>
            <a:solidFill>
              <a:srgbClr val="FFD834"/>
            </a:solidFill>
          </p:spPr>
          <p:txBody>
            <a:bodyPr/>
            <a:lstStyle/>
            <a:p>
              <a:endParaRPr lang="pt-BR"/>
            </a:p>
          </p:txBody>
        </p:sp>
      </p:grpSp>
      <p:sp>
        <p:nvSpPr>
          <p:cNvPr id="2" name="Freeform 5">
            <a:extLst>
              <a:ext uri="{FF2B5EF4-FFF2-40B4-BE49-F238E27FC236}">
                <a16:creationId xmlns:a16="http://schemas.microsoft.com/office/drawing/2014/main" id="{EB905E9E-490E-2459-8D0E-9B40813A7600}"/>
              </a:ext>
            </a:extLst>
          </p:cNvPr>
          <p:cNvSpPr/>
          <p:nvPr/>
        </p:nvSpPr>
        <p:spPr>
          <a:xfrm rot="10800000">
            <a:off x="5289521" y="0"/>
            <a:ext cx="6893241" cy="3810520"/>
          </a:xfrm>
          <a:custGeom>
            <a:avLst/>
            <a:gdLst/>
            <a:ahLst/>
            <a:cxnLst/>
            <a:rect l="l" t="t" r="r" b="b"/>
            <a:pathLst>
              <a:path w="8209447" h="4807171">
                <a:moveTo>
                  <a:pt x="8209447" y="4807171"/>
                </a:moveTo>
                <a:lnTo>
                  <a:pt x="0" y="4807171"/>
                </a:lnTo>
                <a:lnTo>
                  <a:pt x="0" y="0"/>
                </a:lnTo>
                <a:lnTo>
                  <a:pt x="8209447" y="4807171"/>
                </a:lnTo>
                <a:close/>
              </a:path>
            </a:pathLst>
          </a:custGeom>
          <a:solidFill>
            <a:schemeClr val="tx1"/>
          </a:solidFill>
        </p:spPr>
        <p:txBody>
          <a:bodyPr/>
          <a:lstStyle/>
          <a:p>
            <a:endParaRPr lang="pt-BR"/>
          </a:p>
        </p:txBody>
      </p:sp>
      <p:sp>
        <p:nvSpPr>
          <p:cNvPr id="31" name="Subtítulo 2">
            <a:extLst>
              <a:ext uri="{FF2B5EF4-FFF2-40B4-BE49-F238E27FC236}">
                <a16:creationId xmlns:a16="http://schemas.microsoft.com/office/drawing/2014/main" id="{EB545BFF-2569-4C61-E4AF-2D0589E12E3C}"/>
              </a:ext>
            </a:extLst>
          </p:cNvPr>
          <p:cNvSpPr txBox="1">
            <a:spLocks/>
          </p:cNvSpPr>
          <p:nvPr/>
        </p:nvSpPr>
        <p:spPr>
          <a:xfrm>
            <a:off x="598933" y="368527"/>
            <a:ext cx="10993546" cy="525565"/>
          </a:xfrm>
          <a:prstGeom prst="rect">
            <a:avLst/>
          </a:prstGeom>
        </p:spPr>
        <p:txBody>
          <a:bodyPr vert="horz" lIns="91440" tIns="45720" rIns="91440" bIns="45720" rtlCol="0" anchor="t">
            <a:normAutofit/>
          </a:bodyPr>
          <a:lstStyle>
            <a:lvl1pPr marL="0" indent="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None/>
              <a:defRPr sz="1600" kern="1200" cap="all">
                <a:solidFill>
                  <a:schemeClr val="accent1"/>
                </a:solidFill>
                <a:latin typeface="+mn-lt"/>
                <a:ea typeface="+mn-ea"/>
                <a:cs typeface="+mn-cs"/>
              </a:defRPr>
            </a:lvl1pPr>
            <a:lvl2pPr marL="457200" indent="0" algn="ctr"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None/>
              <a:defRPr sz="1500" kern="1200">
                <a:solidFill>
                  <a:schemeClr val="tx1">
                    <a:tint val="75000"/>
                  </a:schemeClr>
                </a:solidFill>
                <a:latin typeface="+mn-lt"/>
                <a:ea typeface="+mn-ea"/>
                <a:cs typeface="+mn-cs"/>
              </a:defRPr>
            </a:lvl2pPr>
            <a:lvl3pPr marL="914400" indent="0" algn="ctr"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r>
              <a:rPr lang="pt-BR" dirty="0">
                <a:solidFill>
                  <a:schemeClr val="bg1"/>
                </a:solidFill>
                <a:latin typeface="Rawline ExtraBold"/>
              </a:rPr>
              <a:t>UTILIZAÇÃO DE </a:t>
            </a:r>
            <a:r>
              <a:rPr lang="pt-BR" b="1" dirty="0">
                <a:solidFill>
                  <a:schemeClr val="bg1"/>
                </a:solidFill>
                <a:latin typeface="Rawline ExtraBold"/>
              </a:rPr>
              <a:t>ETIQUETAS</a:t>
            </a:r>
            <a:r>
              <a:rPr lang="pt-BR" dirty="0">
                <a:solidFill>
                  <a:schemeClr val="bg1"/>
                </a:solidFill>
                <a:latin typeface="Rawline ExtraBold"/>
              </a:rPr>
              <a:t> NO DETALHAMENTO DE EXECUÇÃO</a:t>
            </a:r>
            <a:endParaRPr lang="pt-BR" sz="1600" dirty="0">
              <a:solidFill>
                <a:schemeClr val="bg1"/>
              </a:solidFill>
              <a:latin typeface="Rawline ExtraBold"/>
            </a:endParaRPr>
          </a:p>
        </p:txBody>
      </p:sp>
      <p:sp>
        <p:nvSpPr>
          <p:cNvPr id="3" name="Subtítulo 2">
            <a:extLst>
              <a:ext uri="{FF2B5EF4-FFF2-40B4-BE49-F238E27FC236}">
                <a16:creationId xmlns:a16="http://schemas.microsoft.com/office/drawing/2014/main" id="{4AAF71C0-D4BF-5AA0-76F0-BFDFB0D4188E}"/>
              </a:ext>
            </a:extLst>
          </p:cNvPr>
          <p:cNvSpPr>
            <a:spLocks noGrp="1"/>
          </p:cNvSpPr>
          <p:nvPr>
            <p:ph type="subTitle" idx="1"/>
          </p:nvPr>
        </p:nvSpPr>
        <p:spPr>
          <a:xfrm>
            <a:off x="1441715" y="2724727"/>
            <a:ext cx="10150764" cy="2004291"/>
          </a:xfrm>
        </p:spPr>
        <p:txBody>
          <a:bodyPr>
            <a:normAutofit/>
          </a:bodyPr>
          <a:lstStyle/>
          <a:p>
            <a:r>
              <a:rPr lang="pt-BR" sz="1200" dirty="0">
                <a:solidFill>
                  <a:schemeClr val="bg1"/>
                </a:solidFill>
                <a:effectLst/>
                <a:latin typeface="Calibri Light" panose="020F0302020204030204" pitchFamily="34" charset="0"/>
                <a:ea typeface="Aptos" panose="020B0004020202020204" pitchFamily="34" charset="0"/>
                <a:cs typeface="Arial" panose="020B0604020202020204" pitchFamily="34" charset="0"/>
              </a:rPr>
              <a:t>AS ETIQUETAS NO SISTEMA PETRVS SÃO HERDADAS. CADA UNIDADE TERÁ SUA ETIQUETA PRÓPRIA. NA HIERARQUIA DAS UNIDADES, AS ETIQUETAS CRIADAS POR EXEMPLO, NA SECRETARIA NACIONAL, PODERÃO SER UTILIZADAS EM UM DEPARTAMENTO DAQUELA SECRETARIA, E ASSIM POR DIANTE.</a:t>
            </a:r>
            <a:endParaRPr lang="pt-BR" sz="12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a:p>
            <a:endParaRPr lang="pt-BR" sz="1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1140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3F40F3D-A5E4-904B-8DC4-C209387F9B1E}"/>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A3CB1ADD-524F-FEB3-CAED-6323D34980FA}"/>
              </a:ext>
            </a:extLst>
          </p:cNvPr>
          <p:cNvGrpSpPr/>
          <p:nvPr/>
        </p:nvGrpSpPr>
        <p:grpSpPr>
          <a:xfrm>
            <a:off x="0" y="0"/>
            <a:ext cx="3426691" cy="6858000"/>
            <a:chOff x="974449" y="0"/>
            <a:chExt cx="5353493" cy="9373274"/>
          </a:xfrm>
          <a:solidFill>
            <a:schemeClr val="tx1"/>
          </a:solidFill>
        </p:grpSpPr>
        <p:sp>
          <p:nvSpPr>
            <p:cNvPr id="4" name="Freeform 3">
              <a:extLst>
                <a:ext uri="{FF2B5EF4-FFF2-40B4-BE49-F238E27FC236}">
                  <a16:creationId xmlns:a16="http://schemas.microsoft.com/office/drawing/2014/main" id="{B359934A-767C-5685-15A1-0E6D48C0FE06}"/>
                </a:ext>
              </a:extLst>
            </p:cNvPr>
            <p:cNvSpPr/>
            <p:nvPr/>
          </p:nvSpPr>
          <p:spPr>
            <a:xfrm>
              <a:off x="974449" y="0"/>
              <a:ext cx="5353493" cy="9373274"/>
            </a:xfrm>
            <a:custGeom>
              <a:avLst/>
              <a:gdLst/>
              <a:ahLst/>
              <a:cxnLst/>
              <a:rect l="l" t="t" r="r" b="b"/>
              <a:pathLst>
                <a:path w="5353493" h="9373274">
                  <a:moveTo>
                    <a:pt x="5353493" y="9373274"/>
                  </a:moveTo>
                  <a:lnTo>
                    <a:pt x="0" y="9373274"/>
                  </a:lnTo>
                  <a:lnTo>
                    <a:pt x="0" y="0"/>
                  </a:lnTo>
                  <a:lnTo>
                    <a:pt x="5353493" y="9373274"/>
                  </a:lnTo>
                  <a:close/>
                </a:path>
              </a:pathLst>
            </a:custGeom>
            <a:grpFill/>
          </p:spPr>
          <p:txBody>
            <a:bodyPr/>
            <a:lstStyle/>
            <a:p>
              <a:endParaRPr lang="pt-BR"/>
            </a:p>
          </p:txBody>
        </p:sp>
      </p:grpSp>
      <p:sp>
        <p:nvSpPr>
          <p:cNvPr id="5" name="Freeform 5">
            <a:extLst>
              <a:ext uri="{FF2B5EF4-FFF2-40B4-BE49-F238E27FC236}">
                <a16:creationId xmlns:a16="http://schemas.microsoft.com/office/drawing/2014/main" id="{31B4C91C-18C5-CB05-AC03-C292610B8803}"/>
              </a:ext>
            </a:extLst>
          </p:cNvPr>
          <p:cNvSpPr/>
          <p:nvPr/>
        </p:nvSpPr>
        <p:spPr>
          <a:xfrm rot="8347201">
            <a:off x="-1084242" y="1036566"/>
            <a:ext cx="6526793" cy="3070699"/>
          </a:xfrm>
          <a:custGeom>
            <a:avLst/>
            <a:gdLst/>
            <a:ahLst/>
            <a:cxnLst/>
            <a:rect l="l" t="t" r="r" b="b"/>
            <a:pathLst>
              <a:path w="8209447" h="4807171">
                <a:moveTo>
                  <a:pt x="8209447" y="4807171"/>
                </a:moveTo>
                <a:lnTo>
                  <a:pt x="0" y="4807171"/>
                </a:lnTo>
                <a:lnTo>
                  <a:pt x="0" y="0"/>
                </a:lnTo>
                <a:lnTo>
                  <a:pt x="8209447" y="4807171"/>
                </a:lnTo>
                <a:close/>
              </a:path>
            </a:pathLst>
          </a:custGeom>
          <a:solidFill>
            <a:srgbClr val="FFC107"/>
          </a:solidFill>
        </p:spPr>
        <p:txBody>
          <a:bodyPr/>
          <a:lstStyle/>
          <a:p>
            <a:endParaRPr lang="pt-BR"/>
          </a:p>
        </p:txBody>
      </p:sp>
      <p:sp>
        <p:nvSpPr>
          <p:cNvPr id="6" name="Retângulo 5">
            <a:extLst>
              <a:ext uri="{FF2B5EF4-FFF2-40B4-BE49-F238E27FC236}">
                <a16:creationId xmlns:a16="http://schemas.microsoft.com/office/drawing/2014/main" id="{636FF1DA-57F5-F498-D242-B3008469C532}"/>
              </a:ext>
            </a:extLst>
          </p:cNvPr>
          <p:cNvSpPr/>
          <p:nvPr/>
        </p:nvSpPr>
        <p:spPr>
          <a:xfrm>
            <a:off x="166255" y="350983"/>
            <a:ext cx="6040581" cy="285405"/>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Retângulo 7">
            <a:extLst>
              <a:ext uri="{FF2B5EF4-FFF2-40B4-BE49-F238E27FC236}">
                <a16:creationId xmlns:a16="http://schemas.microsoft.com/office/drawing/2014/main" id="{7E3BC0EA-955C-9DFC-A604-773751A9CA24}"/>
              </a:ext>
            </a:extLst>
          </p:cNvPr>
          <p:cNvSpPr/>
          <p:nvPr/>
        </p:nvSpPr>
        <p:spPr>
          <a:xfrm>
            <a:off x="2327564" y="6152134"/>
            <a:ext cx="9864435" cy="285405"/>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Subtítulo 2">
            <a:extLst>
              <a:ext uri="{FF2B5EF4-FFF2-40B4-BE49-F238E27FC236}">
                <a16:creationId xmlns:a16="http://schemas.microsoft.com/office/drawing/2014/main" id="{F0E1C933-7846-7269-FA21-1E68908E631D}"/>
              </a:ext>
            </a:extLst>
          </p:cNvPr>
          <p:cNvSpPr>
            <a:spLocks noGrp="1"/>
          </p:cNvSpPr>
          <p:nvPr>
            <p:ph type="subTitle" idx="1"/>
          </p:nvPr>
        </p:nvSpPr>
        <p:spPr>
          <a:xfrm>
            <a:off x="1958108" y="6152134"/>
            <a:ext cx="10123055" cy="292310"/>
          </a:xfrm>
        </p:spPr>
        <p:txBody>
          <a:bodyPr>
            <a:noAutofit/>
          </a:bodyPr>
          <a:lstStyle/>
          <a:p>
            <a:pPr algn="r">
              <a:lnSpc>
                <a:spcPct val="116000"/>
              </a:lnSpc>
              <a:spcAft>
                <a:spcPts val="800"/>
              </a:spcAft>
            </a:pPr>
            <a:r>
              <a:rPr lang="pt-BR" sz="1200" dirty="0">
                <a:solidFill>
                  <a:schemeClr val="bg1"/>
                </a:solidFill>
                <a:effectLst/>
                <a:latin typeface="Calibri Light" panose="020F0302020204030204" pitchFamily="34" charset="0"/>
                <a:ea typeface="Aptos" panose="020B0004020202020204" pitchFamily="34" charset="0"/>
                <a:cs typeface="Arial" panose="020B0604020202020204" pitchFamily="34" charset="0"/>
              </a:rPr>
              <a:t>AS ETIQUETAS PODERÃO SER UTILIZADAS COMO FILTROS, CLICANDO EM CIMA DA ETIQUETA (1), O RESULTADO SERÁ CORRESPONDENTE ÀQUELA ETIQUETA (2)</a:t>
            </a:r>
            <a:endParaRPr lang="pt-BR" sz="12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a:p>
            <a:pPr algn="just">
              <a:lnSpc>
                <a:spcPct val="116000"/>
              </a:lnSpc>
              <a:spcAft>
                <a:spcPts val="800"/>
              </a:spcAft>
            </a:pPr>
            <a:endParaRPr lang="pt-BR" sz="12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p:txBody>
      </p:sp>
      <p:sp>
        <p:nvSpPr>
          <p:cNvPr id="9" name="Subtítulo 2">
            <a:extLst>
              <a:ext uri="{FF2B5EF4-FFF2-40B4-BE49-F238E27FC236}">
                <a16:creationId xmlns:a16="http://schemas.microsoft.com/office/drawing/2014/main" id="{0F0AE707-F789-CC07-4F8A-20B5ABB42190}"/>
              </a:ext>
            </a:extLst>
          </p:cNvPr>
          <p:cNvSpPr txBox="1">
            <a:spLocks/>
          </p:cNvSpPr>
          <p:nvPr/>
        </p:nvSpPr>
        <p:spPr>
          <a:xfrm>
            <a:off x="598933" y="368527"/>
            <a:ext cx="10993546" cy="525565"/>
          </a:xfrm>
          <a:prstGeom prst="rect">
            <a:avLst/>
          </a:prstGeom>
        </p:spPr>
        <p:txBody>
          <a:bodyPr vert="horz" lIns="91440" tIns="45720" rIns="91440" bIns="45720" rtlCol="0" anchor="t">
            <a:normAutofit/>
          </a:bodyPr>
          <a:lstStyle>
            <a:lvl1pPr marL="0" indent="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None/>
              <a:defRPr sz="1600" kern="1200" cap="all">
                <a:solidFill>
                  <a:schemeClr val="accent1"/>
                </a:solidFill>
                <a:latin typeface="+mn-lt"/>
                <a:ea typeface="+mn-ea"/>
                <a:cs typeface="+mn-cs"/>
              </a:defRPr>
            </a:lvl1pPr>
            <a:lvl2pPr marL="457200" indent="0" algn="ctr"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None/>
              <a:defRPr sz="1500" kern="1200">
                <a:solidFill>
                  <a:schemeClr val="tx1">
                    <a:tint val="75000"/>
                  </a:schemeClr>
                </a:solidFill>
                <a:latin typeface="+mn-lt"/>
                <a:ea typeface="+mn-ea"/>
                <a:cs typeface="+mn-cs"/>
              </a:defRPr>
            </a:lvl2pPr>
            <a:lvl3pPr marL="914400" indent="0" algn="ctr"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r>
              <a:rPr lang="pt-BR" dirty="0">
                <a:solidFill>
                  <a:schemeClr val="bg1"/>
                </a:solidFill>
                <a:latin typeface="Rawline ExtraBold"/>
              </a:rPr>
              <a:t>UTILIZAÇÃO DE </a:t>
            </a:r>
            <a:r>
              <a:rPr lang="pt-BR" b="1" dirty="0">
                <a:solidFill>
                  <a:schemeClr val="bg1"/>
                </a:solidFill>
                <a:latin typeface="Rawline ExtraBold"/>
              </a:rPr>
              <a:t>ETIQUETAS</a:t>
            </a:r>
            <a:r>
              <a:rPr lang="pt-BR" dirty="0">
                <a:solidFill>
                  <a:schemeClr val="bg1"/>
                </a:solidFill>
                <a:latin typeface="Rawline ExtraBold"/>
              </a:rPr>
              <a:t> NO DETALHAMENTO DE EXECUÇÃO</a:t>
            </a:r>
            <a:endParaRPr lang="pt-BR" sz="1400" dirty="0">
              <a:solidFill>
                <a:schemeClr val="bg1"/>
              </a:solidFill>
              <a:latin typeface="Rawline ExtraBold"/>
            </a:endParaRPr>
          </a:p>
        </p:txBody>
      </p:sp>
      <p:pic>
        <p:nvPicPr>
          <p:cNvPr id="10" name="Imagem 9">
            <a:extLst>
              <a:ext uri="{FF2B5EF4-FFF2-40B4-BE49-F238E27FC236}">
                <a16:creationId xmlns:a16="http://schemas.microsoft.com/office/drawing/2014/main" id="{06923B33-420E-1702-BCEE-D51D96127055}"/>
              </a:ext>
            </a:extLst>
          </p:cNvPr>
          <p:cNvPicPr>
            <a:picLocks noChangeAspect="1"/>
          </p:cNvPicPr>
          <p:nvPr/>
        </p:nvPicPr>
        <p:blipFill>
          <a:blip r:embed="rId2"/>
          <a:stretch>
            <a:fillRect/>
          </a:stretch>
        </p:blipFill>
        <p:spPr>
          <a:xfrm>
            <a:off x="110837" y="1315116"/>
            <a:ext cx="12081163" cy="4227767"/>
          </a:xfrm>
          <a:prstGeom prst="rect">
            <a:avLst/>
          </a:prstGeom>
        </p:spPr>
      </p:pic>
      <p:sp>
        <p:nvSpPr>
          <p:cNvPr id="30" name="Seta: para a Direita 29">
            <a:extLst>
              <a:ext uri="{FF2B5EF4-FFF2-40B4-BE49-F238E27FC236}">
                <a16:creationId xmlns:a16="http://schemas.microsoft.com/office/drawing/2014/main" id="{D48D89A1-0E91-D990-C0DD-E49C7FC89842}"/>
              </a:ext>
            </a:extLst>
          </p:cNvPr>
          <p:cNvSpPr/>
          <p:nvPr/>
        </p:nvSpPr>
        <p:spPr>
          <a:xfrm rot="16200000">
            <a:off x="3605779" y="5202586"/>
            <a:ext cx="650159" cy="356135"/>
          </a:xfrm>
          <a:prstGeom prst="rightArrow">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1" name="Seta: para a Direita 10">
            <a:extLst>
              <a:ext uri="{FF2B5EF4-FFF2-40B4-BE49-F238E27FC236}">
                <a16:creationId xmlns:a16="http://schemas.microsoft.com/office/drawing/2014/main" id="{A2275934-F5E8-4113-B998-31D2EC1054DE}"/>
              </a:ext>
            </a:extLst>
          </p:cNvPr>
          <p:cNvSpPr/>
          <p:nvPr/>
        </p:nvSpPr>
        <p:spPr>
          <a:xfrm rot="16200000">
            <a:off x="7436589" y="3576011"/>
            <a:ext cx="650159" cy="356135"/>
          </a:xfrm>
          <a:prstGeom prst="rightArrow">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4" name="CaixaDeTexto 13">
            <a:extLst>
              <a:ext uri="{FF2B5EF4-FFF2-40B4-BE49-F238E27FC236}">
                <a16:creationId xmlns:a16="http://schemas.microsoft.com/office/drawing/2014/main" id="{474E2FED-D7F5-8E99-7A5C-005AC0133628}"/>
              </a:ext>
            </a:extLst>
          </p:cNvPr>
          <p:cNvSpPr txBox="1"/>
          <p:nvPr/>
        </p:nvSpPr>
        <p:spPr>
          <a:xfrm>
            <a:off x="3788357" y="5644578"/>
            <a:ext cx="330975" cy="369332"/>
          </a:xfrm>
          <a:prstGeom prst="rect">
            <a:avLst/>
          </a:prstGeom>
          <a:noFill/>
        </p:spPr>
        <p:txBody>
          <a:bodyPr wrap="square" rtlCol="0">
            <a:spAutoFit/>
          </a:bodyPr>
          <a:lstStyle/>
          <a:p>
            <a:r>
              <a:rPr lang="pt-BR" dirty="0"/>
              <a:t>1</a:t>
            </a:r>
          </a:p>
        </p:txBody>
      </p:sp>
      <p:sp>
        <p:nvSpPr>
          <p:cNvPr id="15" name="CaixaDeTexto 14">
            <a:extLst>
              <a:ext uri="{FF2B5EF4-FFF2-40B4-BE49-F238E27FC236}">
                <a16:creationId xmlns:a16="http://schemas.microsoft.com/office/drawing/2014/main" id="{80E0E65C-8605-E294-5809-3CBC052DDD2A}"/>
              </a:ext>
            </a:extLst>
          </p:cNvPr>
          <p:cNvSpPr txBox="1"/>
          <p:nvPr/>
        </p:nvSpPr>
        <p:spPr>
          <a:xfrm>
            <a:off x="7616149" y="3995772"/>
            <a:ext cx="330975" cy="369332"/>
          </a:xfrm>
          <a:prstGeom prst="rect">
            <a:avLst/>
          </a:prstGeom>
          <a:noFill/>
        </p:spPr>
        <p:txBody>
          <a:bodyPr wrap="square" rtlCol="0">
            <a:spAutoFit/>
          </a:bodyPr>
          <a:lstStyle/>
          <a:p>
            <a:r>
              <a:rPr lang="pt-BR" dirty="0"/>
              <a:t>2</a:t>
            </a:r>
          </a:p>
        </p:txBody>
      </p:sp>
    </p:spTree>
    <p:extLst>
      <p:ext uri="{BB962C8B-B14F-4D97-AF65-F5344CB8AC3E}">
        <p14:creationId xmlns:p14="http://schemas.microsoft.com/office/powerpoint/2010/main" val="1744148036"/>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dff875b-db97-4017-b193-2270ea4586f3">
      <Terms xmlns="http://schemas.microsoft.com/office/infopath/2007/PartnerControls"/>
    </lcf76f155ced4ddcb4097134ff3c332f>
    <TaxCatchAll xmlns="b13f69f4-4a27-4741-aee7-e47938c75df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3265BDE2A3C98A4881C6AB80E285F705" ma:contentTypeVersion="15" ma:contentTypeDescription="Crie um novo documento." ma:contentTypeScope="" ma:versionID="b455b7c84a9cf3b38cb93dce94df66dc">
  <xsd:schema xmlns:xsd="http://www.w3.org/2001/XMLSchema" xmlns:xs="http://www.w3.org/2001/XMLSchema" xmlns:p="http://schemas.microsoft.com/office/2006/metadata/properties" xmlns:ns2="3dff875b-db97-4017-b193-2270ea4586f3" xmlns:ns3="b13f69f4-4a27-4741-aee7-e47938c75df2" targetNamespace="http://schemas.microsoft.com/office/2006/metadata/properties" ma:root="true" ma:fieldsID="d3e6450c45aa2f4f0d6d0318bbba92a0" ns2:_="" ns3:_="">
    <xsd:import namespace="3dff875b-db97-4017-b193-2270ea4586f3"/>
    <xsd:import namespace="b13f69f4-4a27-4741-aee7-e47938c75df2"/>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LengthInSeconds"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ff875b-db97-4017-b193-2270ea4586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Marcações de imagem" ma:readOnly="false" ma:fieldId="{5cf76f15-5ced-4ddc-b409-7134ff3c332f}" ma:taxonomyMulti="true" ma:sspId="16dca66e-065c-44fb-a27b-5a0d1ff07f4f"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13f69f4-4a27-4741-aee7-e47938c75df2"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4e0ff1ce-623e-4e83-b0b4-432583500f3d}" ma:internalName="TaxCatchAll" ma:showField="CatchAllData" ma:web="b13f69f4-4a27-4741-aee7-e47938c75df2">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Detalhes de Compartilhado Com"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215D7C1-D08C-4662-8B4B-0171C0C4779B}">
  <ds:schemaRefs>
    <ds:schemaRef ds:uri="http://schemas.microsoft.com/office/2006/metadata/properties"/>
    <ds:schemaRef ds:uri="http://purl.org/dc/terms/"/>
    <ds:schemaRef ds:uri="3dff875b-db97-4017-b193-2270ea4586f3"/>
    <ds:schemaRef ds:uri="http://purl.org/dc/elements/1.1/"/>
    <ds:schemaRef ds:uri="http://purl.org/dc/dcmitype/"/>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b13f69f4-4a27-4741-aee7-e47938c75df2"/>
  </ds:schemaRefs>
</ds:datastoreItem>
</file>

<file path=customXml/itemProps2.xml><?xml version="1.0" encoding="utf-8"?>
<ds:datastoreItem xmlns:ds="http://schemas.openxmlformats.org/officeDocument/2006/customXml" ds:itemID="{FFDB3726-DF4D-4AAF-9297-0572B48F65C4}">
  <ds:schemaRefs>
    <ds:schemaRef ds:uri="http://schemas.microsoft.com/sharepoint/v3/contenttype/forms"/>
  </ds:schemaRefs>
</ds:datastoreItem>
</file>

<file path=customXml/itemProps3.xml><?xml version="1.0" encoding="utf-8"?>
<ds:datastoreItem xmlns:ds="http://schemas.openxmlformats.org/officeDocument/2006/customXml" ds:itemID="{53D8D8DD-A651-459A-AA31-1236ABEC43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ff875b-db97-4017-b193-2270ea4586f3"/>
    <ds:schemaRef ds:uri="b13f69f4-4a27-4741-aee7-e47938c75d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192</TotalTime>
  <Words>152</Words>
  <Application>Microsoft Office PowerPoint</Application>
  <PresentationFormat>Widescreen</PresentationFormat>
  <Paragraphs>14</Paragraphs>
  <Slides>3</Slides>
  <Notes>1</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3</vt:i4>
      </vt:variant>
    </vt:vector>
  </HeadingPairs>
  <TitlesOfParts>
    <vt:vector size="9" baseType="lpstr">
      <vt:lpstr>Aptos</vt:lpstr>
      <vt:lpstr>Aptos Display</vt:lpstr>
      <vt:lpstr>Arial</vt:lpstr>
      <vt:lpstr>Calibri Light</vt:lpstr>
      <vt:lpstr>Rawline ExtraBold</vt:lpstr>
      <vt:lpstr>Tema do Office</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Luis Carlos da Silva Machado</dc:creator>
  <cp:lastModifiedBy>Luis Carlos da Silva Machado</cp:lastModifiedBy>
  <cp:revision>6</cp:revision>
  <dcterms:created xsi:type="dcterms:W3CDTF">2024-06-21T13:40:18Z</dcterms:created>
  <dcterms:modified xsi:type="dcterms:W3CDTF">2024-06-24T14:00:25Z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fa4170-0d19-0005-0004-bc88714345d2_Enabled">
    <vt:lpwstr>true</vt:lpwstr>
  </property>
  <property fmtid="{D5CDD505-2E9C-101B-9397-08002B2CF9AE}" pid="3" name="MSIP_Label_defa4170-0d19-0005-0004-bc88714345d2_SetDate">
    <vt:lpwstr>2024-06-21T14:36:21Z</vt:lpwstr>
  </property>
  <property fmtid="{D5CDD505-2E9C-101B-9397-08002B2CF9AE}" pid="4" name="MSIP_Label_defa4170-0d19-0005-0004-bc88714345d2_Method">
    <vt:lpwstr>Standard</vt:lpwstr>
  </property>
  <property fmtid="{D5CDD505-2E9C-101B-9397-08002B2CF9AE}" pid="5" name="MSIP_Label_defa4170-0d19-0005-0004-bc88714345d2_Name">
    <vt:lpwstr>defa4170-0d19-0005-0004-bc88714345d2</vt:lpwstr>
  </property>
  <property fmtid="{D5CDD505-2E9C-101B-9397-08002B2CF9AE}" pid="6" name="MSIP_Label_defa4170-0d19-0005-0004-bc88714345d2_SiteId">
    <vt:lpwstr>1f1be804-ebdf-42f4-bda1-7f29abe6d47a</vt:lpwstr>
  </property>
  <property fmtid="{D5CDD505-2E9C-101B-9397-08002B2CF9AE}" pid="7" name="MSIP_Label_defa4170-0d19-0005-0004-bc88714345d2_ActionId">
    <vt:lpwstr>5f911fb4-8193-432c-b65a-d69491c43135</vt:lpwstr>
  </property>
  <property fmtid="{D5CDD505-2E9C-101B-9397-08002B2CF9AE}" pid="8" name="MSIP_Label_defa4170-0d19-0005-0004-bc88714345d2_ContentBits">
    <vt:lpwstr>0</vt:lpwstr>
  </property>
  <property fmtid="{D5CDD505-2E9C-101B-9397-08002B2CF9AE}" pid="9" name="ContentTypeId">
    <vt:lpwstr>0x0101003265BDE2A3C98A4881C6AB80E285F705</vt:lpwstr>
  </property>
  <property fmtid="{D5CDD505-2E9C-101B-9397-08002B2CF9AE}" pid="10" name="MediaServiceImageTags">
    <vt:lpwstr/>
  </property>
</Properties>
</file>