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5DB6C9-7CA7-4FAB-AD97-8CD22FF63B47}" v="10" dt="2024-06-24T12:22:16.6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s Carlos da Silva Machado" userId="f1ab9b60-6dcb-4a57-ae6b-be854309093a" providerId="ADAL" clId="{EC5DB6C9-7CA7-4FAB-AD97-8CD22FF63B47}"/>
    <pc:docChg chg="undo custSel addSld delSld modSld">
      <pc:chgData name="Luis Carlos da Silva Machado" userId="f1ab9b60-6dcb-4a57-ae6b-be854309093a" providerId="ADAL" clId="{EC5DB6C9-7CA7-4FAB-AD97-8CD22FF63B47}" dt="2024-06-24T12:34:56.234" v="587" actId="20577"/>
      <pc:docMkLst>
        <pc:docMk/>
      </pc:docMkLst>
      <pc:sldChg chg="addSp delSp modSp mod">
        <pc:chgData name="Luis Carlos da Silva Machado" userId="f1ab9b60-6dcb-4a57-ae6b-be854309093a" providerId="ADAL" clId="{EC5DB6C9-7CA7-4FAB-AD97-8CD22FF63B47}" dt="2024-06-24T12:04:24.651" v="401" actId="14100"/>
        <pc:sldMkLst>
          <pc:docMk/>
          <pc:sldMk cId="4107264871" sldId="256"/>
        </pc:sldMkLst>
        <pc:spChg chg="mod">
          <ac:chgData name="Luis Carlos da Silva Machado" userId="f1ab9b60-6dcb-4a57-ae6b-be854309093a" providerId="ADAL" clId="{EC5DB6C9-7CA7-4FAB-AD97-8CD22FF63B47}" dt="2024-06-24T12:04:24.651" v="401" actId="14100"/>
          <ac:spMkLst>
            <pc:docMk/>
            <pc:sldMk cId="4107264871" sldId="256"/>
            <ac:spMk id="3" creationId="{2214686B-9CA1-D3C0-86C2-64AC00331442}"/>
          </ac:spMkLst>
        </pc:spChg>
        <pc:spChg chg="mod">
          <ac:chgData name="Luis Carlos da Silva Machado" userId="f1ab9b60-6dcb-4a57-ae6b-be854309093a" providerId="ADAL" clId="{EC5DB6C9-7CA7-4FAB-AD97-8CD22FF63B47}" dt="2024-06-24T12:02:16.169" v="397" actId="14100"/>
          <ac:spMkLst>
            <pc:docMk/>
            <pc:sldMk cId="4107264871" sldId="256"/>
            <ac:spMk id="8" creationId="{B8A338EF-7818-B8EB-63E3-8858E2B0489F}"/>
          </ac:spMkLst>
        </pc:spChg>
        <pc:spChg chg="add mod">
          <ac:chgData name="Luis Carlos da Silva Machado" userId="f1ab9b60-6dcb-4a57-ae6b-be854309093a" providerId="ADAL" clId="{EC5DB6C9-7CA7-4FAB-AD97-8CD22FF63B47}" dt="2024-06-24T11:58:15.173" v="190" actId="1036"/>
          <ac:spMkLst>
            <pc:docMk/>
            <pc:sldMk cId="4107264871" sldId="256"/>
            <ac:spMk id="11" creationId="{E96EC126-DCC4-202A-02A9-6D5FA5CEB937}"/>
          </ac:spMkLst>
        </pc:spChg>
        <pc:spChg chg="add mod">
          <ac:chgData name="Luis Carlos da Silva Machado" userId="f1ab9b60-6dcb-4a57-ae6b-be854309093a" providerId="ADAL" clId="{EC5DB6C9-7CA7-4FAB-AD97-8CD22FF63B47}" dt="2024-06-24T12:00:48.985" v="326" actId="1037"/>
          <ac:spMkLst>
            <pc:docMk/>
            <pc:sldMk cId="4107264871" sldId="256"/>
            <ac:spMk id="12" creationId="{C13B16CE-9C0A-4A0E-3F32-6410E09DC07E}"/>
          </ac:spMkLst>
        </pc:spChg>
        <pc:spChg chg="del">
          <ac:chgData name="Luis Carlos da Silva Machado" userId="f1ab9b60-6dcb-4a57-ae6b-be854309093a" providerId="ADAL" clId="{EC5DB6C9-7CA7-4FAB-AD97-8CD22FF63B47}" dt="2024-06-24T11:55:28.158" v="176" actId="478"/>
          <ac:spMkLst>
            <pc:docMk/>
            <pc:sldMk cId="4107264871" sldId="256"/>
            <ac:spMk id="30" creationId="{D0A7BC36-8BBA-353F-70CD-F295A97DC877}"/>
          </ac:spMkLst>
        </pc:spChg>
        <pc:spChg chg="mod">
          <ac:chgData name="Luis Carlos da Silva Machado" userId="f1ab9b60-6dcb-4a57-ae6b-be854309093a" providerId="ADAL" clId="{EC5DB6C9-7CA7-4FAB-AD97-8CD22FF63B47}" dt="2024-06-24T11:54:08.825" v="47" actId="113"/>
          <ac:spMkLst>
            <pc:docMk/>
            <pc:sldMk cId="4107264871" sldId="256"/>
            <ac:spMk id="31" creationId="{163AC0DF-3904-DEC9-1FB5-C0600B81F20A}"/>
          </ac:spMkLst>
        </pc:spChg>
        <pc:picChg chg="del">
          <ac:chgData name="Luis Carlos da Silva Machado" userId="f1ab9b60-6dcb-4a57-ae6b-be854309093a" providerId="ADAL" clId="{EC5DB6C9-7CA7-4FAB-AD97-8CD22FF63B47}" dt="2024-06-24T11:52:04.235" v="1" actId="478"/>
          <ac:picMkLst>
            <pc:docMk/>
            <pc:sldMk cId="4107264871" sldId="256"/>
            <ac:picMk id="5" creationId="{48EB737D-7810-8AFB-EAB3-BD3AAB4059CF}"/>
          </ac:picMkLst>
        </pc:picChg>
        <pc:picChg chg="add mod">
          <ac:chgData name="Luis Carlos da Silva Machado" userId="f1ab9b60-6dcb-4a57-ae6b-be854309093a" providerId="ADAL" clId="{EC5DB6C9-7CA7-4FAB-AD97-8CD22FF63B47}" dt="2024-06-24T11:57:45.093" v="178" actId="14100"/>
          <ac:picMkLst>
            <pc:docMk/>
            <pc:sldMk cId="4107264871" sldId="256"/>
            <ac:picMk id="10" creationId="{A039F415-B83D-1484-07B2-5EF8B3994D94}"/>
          </ac:picMkLst>
        </pc:picChg>
      </pc:sldChg>
      <pc:sldChg chg="addSp delSp modSp mod">
        <pc:chgData name="Luis Carlos da Silva Machado" userId="f1ab9b60-6dcb-4a57-ae6b-be854309093a" providerId="ADAL" clId="{EC5DB6C9-7CA7-4FAB-AD97-8CD22FF63B47}" dt="2024-06-24T12:08:09.750" v="449" actId="1036"/>
        <pc:sldMkLst>
          <pc:docMk/>
          <pc:sldMk cId="1361140832" sldId="257"/>
        </pc:sldMkLst>
        <pc:spChg chg="mod ord">
          <ac:chgData name="Luis Carlos da Silva Machado" userId="f1ab9b60-6dcb-4a57-ae6b-be854309093a" providerId="ADAL" clId="{EC5DB6C9-7CA7-4FAB-AD97-8CD22FF63B47}" dt="2024-06-24T12:08:09.750" v="449" actId="1036"/>
          <ac:spMkLst>
            <pc:docMk/>
            <pc:sldMk cId="1361140832" sldId="257"/>
            <ac:spMk id="3" creationId="{4AAF71C0-D4BF-5AA0-76F0-BFDFB0D4188E}"/>
          </ac:spMkLst>
        </pc:spChg>
        <pc:spChg chg="mod">
          <ac:chgData name="Luis Carlos da Silva Machado" userId="f1ab9b60-6dcb-4a57-ae6b-be854309093a" providerId="ADAL" clId="{EC5DB6C9-7CA7-4FAB-AD97-8CD22FF63B47}" dt="2024-06-24T12:08:05.254" v="441" actId="1036"/>
          <ac:spMkLst>
            <pc:docMk/>
            <pc:sldMk cId="1361140832" sldId="257"/>
            <ac:spMk id="8" creationId="{2120F0CD-BC07-51A1-6001-22D8CBCE3D82}"/>
          </ac:spMkLst>
        </pc:spChg>
        <pc:spChg chg="add mod">
          <ac:chgData name="Luis Carlos da Silva Machado" userId="f1ab9b60-6dcb-4a57-ae6b-be854309093a" providerId="ADAL" clId="{EC5DB6C9-7CA7-4FAB-AD97-8CD22FF63B47}" dt="2024-06-24T12:06:39.574" v="414" actId="1076"/>
          <ac:spMkLst>
            <pc:docMk/>
            <pc:sldMk cId="1361140832" sldId="257"/>
            <ac:spMk id="14" creationId="{17E72ED2-1063-240D-37B8-882813B0FFDC}"/>
          </ac:spMkLst>
        </pc:spChg>
        <pc:spChg chg="mod ord">
          <ac:chgData name="Luis Carlos da Silva Machado" userId="f1ab9b60-6dcb-4a57-ae6b-be854309093a" providerId="ADAL" clId="{EC5DB6C9-7CA7-4FAB-AD97-8CD22FF63B47}" dt="2024-06-24T12:06:31.165" v="412" actId="1076"/>
          <ac:spMkLst>
            <pc:docMk/>
            <pc:sldMk cId="1361140832" sldId="257"/>
            <ac:spMk id="30" creationId="{3C2D65B2-0820-FD8F-7824-E2EC509DE686}"/>
          </ac:spMkLst>
        </pc:spChg>
        <pc:spChg chg="mod">
          <ac:chgData name="Luis Carlos da Silva Machado" userId="f1ab9b60-6dcb-4a57-ae6b-be854309093a" providerId="ADAL" clId="{EC5DB6C9-7CA7-4FAB-AD97-8CD22FF63B47}" dt="2024-06-24T12:06:09.886" v="409"/>
          <ac:spMkLst>
            <pc:docMk/>
            <pc:sldMk cId="1361140832" sldId="257"/>
            <ac:spMk id="31" creationId="{EB545BFF-2569-4C61-E4AF-2D0589E12E3C}"/>
          </ac:spMkLst>
        </pc:spChg>
        <pc:picChg chg="del">
          <ac:chgData name="Luis Carlos da Silva Machado" userId="f1ab9b60-6dcb-4a57-ae6b-be854309093a" providerId="ADAL" clId="{EC5DB6C9-7CA7-4FAB-AD97-8CD22FF63B47}" dt="2024-06-24T11:52:05.827" v="2" actId="478"/>
          <ac:picMkLst>
            <pc:docMk/>
            <pc:sldMk cId="1361140832" sldId="257"/>
            <ac:picMk id="4" creationId="{0D614E0B-6FA2-1E83-E923-EF665B95E49B}"/>
          </ac:picMkLst>
        </pc:picChg>
        <pc:picChg chg="add del">
          <ac:chgData name="Luis Carlos da Silva Machado" userId="f1ab9b60-6dcb-4a57-ae6b-be854309093a" providerId="ADAL" clId="{EC5DB6C9-7CA7-4FAB-AD97-8CD22FF63B47}" dt="2024-06-24T12:05:49.078" v="403" actId="22"/>
          <ac:picMkLst>
            <pc:docMk/>
            <pc:sldMk cId="1361140832" sldId="257"/>
            <ac:picMk id="11" creationId="{B92A9924-B481-254C-ED33-CB1643AC00FF}"/>
          </ac:picMkLst>
        </pc:picChg>
        <pc:picChg chg="add mod">
          <ac:chgData name="Luis Carlos da Silva Machado" userId="f1ab9b60-6dcb-4a57-ae6b-be854309093a" providerId="ADAL" clId="{EC5DB6C9-7CA7-4FAB-AD97-8CD22FF63B47}" dt="2024-06-24T12:06:00.300" v="408" actId="14100"/>
          <ac:picMkLst>
            <pc:docMk/>
            <pc:sldMk cId="1361140832" sldId="257"/>
            <ac:picMk id="13" creationId="{B8290C93-907E-8DF2-5675-8FC963296B54}"/>
          </ac:picMkLst>
        </pc:picChg>
      </pc:sldChg>
      <pc:sldChg chg="addSp delSp modSp add del mod">
        <pc:chgData name="Luis Carlos da Silva Machado" userId="f1ab9b60-6dcb-4a57-ae6b-be854309093a" providerId="ADAL" clId="{EC5DB6C9-7CA7-4FAB-AD97-8CD22FF63B47}" dt="2024-06-24T12:15:37.559" v="478" actId="14100"/>
        <pc:sldMkLst>
          <pc:docMk/>
          <pc:sldMk cId="1744148036" sldId="258"/>
        </pc:sldMkLst>
        <pc:spChg chg="mod">
          <ac:chgData name="Luis Carlos da Silva Machado" userId="f1ab9b60-6dcb-4a57-ae6b-be854309093a" providerId="ADAL" clId="{EC5DB6C9-7CA7-4FAB-AD97-8CD22FF63B47}" dt="2024-06-24T12:15:33.656" v="477" actId="14100"/>
          <ac:spMkLst>
            <pc:docMk/>
            <pc:sldMk cId="1744148036" sldId="258"/>
            <ac:spMk id="3" creationId="{F0E1C933-7846-7269-FA21-1E68908E631D}"/>
          </ac:spMkLst>
        </pc:spChg>
        <pc:spChg chg="mod">
          <ac:chgData name="Luis Carlos da Silva Machado" userId="f1ab9b60-6dcb-4a57-ae6b-be854309093a" providerId="ADAL" clId="{EC5DB6C9-7CA7-4FAB-AD97-8CD22FF63B47}" dt="2024-06-24T12:15:37.559" v="478" actId="14100"/>
          <ac:spMkLst>
            <pc:docMk/>
            <pc:sldMk cId="1744148036" sldId="258"/>
            <ac:spMk id="8" creationId="{7E3BC0EA-955C-9DFC-A604-773751A9CA24}"/>
          </ac:spMkLst>
        </pc:spChg>
        <pc:spChg chg="add mod">
          <ac:chgData name="Luis Carlos da Silva Machado" userId="f1ab9b60-6dcb-4a57-ae6b-be854309093a" providerId="ADAL" clId="{EC5DB6C9-7CA7-4FAB-AD97-8CD22FF63B47}" dt="2024-06-24T12:09:15.605" v="451"/>
          <ac:spMkLst>
            <pc:docMk/>
            <pc:sldMk cId="1744148036" sldId="258"/>
            <ac:spMk id="9" creationId="{0F0AE707-F789-CC07-4F8A-20B5ABB42190}"/>
          </ac:spMkLst>
        </pc:spChg>
        <pc:spChg chg="mod ord">
          <ac:chgData name="Luis Carlos da Silva Machado" userId="f1ab9b60-6dcb-4a57-ae6b-be854309093a" providerId="ADAL" clId="{EC5DB6C9-7CA7-4FAB-AD97-8CD22FF63B47}" dt="2024-06-24T12:14:25.784" v="463" actId="1035"/>
          <ac:spMkLst>
            <pc:docMk/>
            <pc:sldMk cId="1744148036" sldId="258"/>
            <ac:spMk id="30" creationId="{D48D89A1-0E91-D990-C0DD-E49C7FC89842}"/>
          </ac:spMkLst>
        </pc:spChg>
        <pc:spChg chg="del">
          <ac:chgData name="Luis Carlos da Silva Machado" userId="f1ab9b60-6dcb-4a57-ae6b-be854309093a" providerId="ADAL" clId="{EC5DB6C9-7CA7-4FAB-AD97-8CD22FF63B47}" dt="2024-06-24T12:09:15.231" v="450" actId="478"/>
          <ac:spMkLst>
            <pc:docMk/>
            <pc:sldMk cId="1744148036" sldId="258"/>
            <ac:spMk id="31" creationId="{1DBBD2BB-8D04-D5F3-E197-1B0D397B99D8}"/>
          </ac:spMkLst>
        </pc:spChg>
        <pc:picChg chg="del">
          <ac:chgData name="Luis Carlos da Silva Machado" userId="f1ab9b60-6dcb-4a57-ae6b-be854309093a" providerId="ADAL" clId="{EC5DB6C9-7CA7-4FAB-AD97-8CD22FF63B47}" dt="2024-06-24T11:52:09.507" v="5" actId="478"/>
          <ac:picMkLst>
            <pc:docMk/>
            <pc:sldMk cId="1744148036" sldId="258"/>
            <ac:picMk id="7" creationId="{A4812367-279B-91C2-51AA-5C31F6533565}"/>
          </ac:picMkLst>
        </pc:picChg>
        <pc:picChg chg="add mod">
          <ac:chgData name="Luis Carlos da Silva Machado" userId="f1ab9b60-6dcb-4a57-ae6b-be854309093a" providerId="ADAL" clId="{EC5DB6C9-7CA7-4FAB-AD97-8CD22FF63B47}" dt="2024-06-24T12:14:05.642" v="456" actId="14100"/>
          <ac:picMkLst>
            <pc:docMk/>
            <pc:sldMk cId="1744148036" sldId="258"/>
            <ac:picMk id="11" creationId="{8E2D5403-E17E-A41D-35C1-9C8064C9F618}"/>
          </ac:picMkLst>
        </pc:picChg>
      </pc:sldChg>
      <pc:sldChg chg="del">
        <pc:chgData name="Luis Carlos da Silva Machado" userId="f1ab9b60-6dcb-4a57-ae6b-be854309093a" providerId="ADAL" clId="{EC5DB6C9-7CA7-4FAB-AD97-8CD22FF63B47}" dt="2024-06-24T11:52:01.096" v="0" actId="47"/>
        <pc:sldMkLst>
          <pc:docMk/>
          <pc:sldMk cId="2845489560" sldId="259"/>
        </pc:sldMkLst>
      </pc:sldChg>
      <pc:sldChg chg="addSp delSp modSp add del mod setBg">
        <pc:chgData name="Luis Carlos da Silva Machado" userId="f1ab9b60-6dcb-4a57-ae6b-be854309093a" providerId="ADAL" clId="{EC5DB6C9-7CA7-4FAB-AD97-8CD22FF63B47}" dt="2024-06-24T12:34:56.234" v="587" actId="20577"/>
        <pc:sldMkLst>
          <pc:docMk/>
          <pc:sldMk cId="3295471805" sldId="259"/>
        </pc:sldMkLst>
        <pc:spChg chg="ord">
          <ac:chgData name="Luis Carlos da Silva Machado" userId="f1ab9b60-6dcb-4a57-ae6b-be854309093a" providerId="ADAL" clId="{EC5DB6C9-7CA7-4FAB-AD97-8CD22FF63B47}" dt="2024-06-24T12:34:25.127" v="581" actId="167"/>
          <ac:spMkLst>
            <pc:docMk/>
            <pc:sldMk cId="3295471805" sldId="259"/>
            <ac:spMk id="2" creationId="{A8751BCA-A3A1-6A65-BFEE-54073E5D0823}"/>
          </ac:spMkLst>
        </pc:spChg>
        <pc:spChg chg="add del mod">
          <ac:chgData name="Luis Carlos da Silva Machado" userId="f1ab9b60-6dcb-4a57-ae6b-be854309093a" providerId="ADAL" clId="{EC5DB6C9-7CA7-4FAB-AD97-8CD22FF63B47}" dt="2024-06-24T12:34:56.234" v="587" actId="20577"/>
          <ac:spMkLst>
            <pc:docMk/>
            <pc:sldMk cId="3295471805" sldId="259"/>
            <ac:spMk id="3" creationId="{F36251B6-DDB9-EED2-736A-1DFABCFB4A95}"/>
          </ac:spMkLst>
        </pc:spChg>
        <pc:spChg chg="mod ord">
          <ac:chgData name="Luis Carlos da Silva Machado" userId="f1ab9b60-6dcb-4a57-ae6b-be854309093a" providerId="ADAL" clId="{EC5DB6C9-7CA7-4FAB-AD97-8CD22FF63B47}" dt="2024-06-24T12:34:32.269" v="583" actId="14100"/>
          <ac:spMkLst>
            <pc:docMk/>
            <pc:sldMk cId="3295471805" sldId="259"/>
            <ac:spMk id="8" creationId="{B64232D7-F71E-83F1-88D6-0E25932AC4E9}"/>
          </ac:spMkLst>
        </pc:spChg>
        <pc:spChg chg="add del mod">
          <ac:chgData name="Luis Carlos da Silva Machado" userId="f1ab9b60-6dcb-4a57-ae6b-be854309093a" providerId="ADAL" clId="{EC5DB6C9-7CA7-4FAB-AD97-8CD22FF63B47}" dt="2024-06-24T12:25:08.951" v="534" actId="478"/>
          <ac:spMkLst>
            <pc:docMk/>
            <pc:sldMk cId="3295471805" sldId="259"/>
            <ac:spMk id="9" creationId="{65F36E72-5A44-1FA9-D009-E383217F9A74}"/>
          </ac:spMkLst>
        </pc:spChg>
        <pc:spChg chg="del">
          <ac:chgData name="Luis Carlos da Silva Machado" userId="f1ab9b60-6dcb-4a57-ae6b-be854309093a" providerId="ADAL" clId="{EC5DB6C9-7CA7-4FAB-AD97-8CD22FF63B47}" dt="2024-06-24T12:17:34.823" v="480" actId="478"/>
          <ac:spMkLst>
            <pc:docMk/>
            <pc:sldMk cId="3295471805" sldId="259"/>
            <ac:spMk id="11" creationId="{4BFB029E-D1D5-D5B5-B11A-A5F011D0C6E7}"/>
          </ac:spMkLst>
        </pc:spChg>
        <pc:spChg chg="del">
          <ac:chgData name="Luis Carlos da Silva Machado" userId="f1ab9b60-6dcb-4a57-ae6b-be854309093a" providerId="ADAL" clId="{EC5DB6C9-7CA7-4FAB-AD97-8CD22FF63B47}" dt="2024-06-24T12:17:59.237" v="484" actId="478"/>
          <ac:spMkLst>
            <pc:docMk/>
            <pc:sldMk cId="3295471805" sldId="259"/>
            <ac:spMk id="12" creationId="{58C42AF7-0EF6-8070-5705-9D5E330C6FBF}"/>
          </ac:spMkLst>
        </pc:spChg>
        <pc:picChg chg="del">
          <ac:chgData name="Luis Carlos da Silva Machado" userId="f1ab9b60-6dcb-4a57-ae6b-be854309093a" providerId="ADAL" clId="{EC5DB6C9-7CA7-4FAB-AD97-8CD22FF63B47}" dt="2024-06-24T12:17:56.534" v="483" actId="478"/>
          <ac:picMkLst>
            <pc:docMk/>
            <pc:sldMk cId="3295471805" sldId="259"/>
            <ac:picMk id="10" creationId="{62939DA6-C900-62AE-15FF-E0B8A9DD46B7}"/>
          </ac:picMkLst>
        </pc:picChg>
      </pc:sldChg>
      <pc:sldChg chg="del">
        <pc:chgData name="Luis Carlos da Silva Machado" userId="f1ab9b60-6dcb-4a57-ae6b-be854309093a" providerId="ADAL" clId="{EC5DB6C9-7CA7-4FAB-AD97-8CD22FF63B47}" dt="2024-06-24T11:52:01.096" v="0" actId="47"/>
        <pc:sldMkLst>
          <pc:docMk/>
          <pc:sldMk cId="3688534346" sldId="260"/>
        </pc:sldMkLst>
      </pc:sldChg>
      <pc:sldChg chg="del">
        <pc:chgData name="Luis Carlos da Silva Machado" userId="f1ab9b60-6dcb-4a57-ae6b-be854309093a" providerId="ADAL" clId="{EC5DB6C9-7CA7-4FAB-AD97-8CD22FF63B47}" dt="2024-06-24T11:52:01.096" v="0" actId="47"/>
        <pc:sldMkLst>
          <pc:docMk/>
          <pc:sldMk cId="2336129240" sldId="261"/>
        </pc:sldMkLst>
      </pc:sldChg>
      <pc:sldChg chg="del">
        <pc:chgData name="Luis Carlos da Silva Machado" userId="f1ab9b60-6dcb-4a57-ae6b-be854309093a" providerId="ADAL" clId="{EC5DB6C9-7CA7-4FAB-AD97-8CD22FF63B47}" dt="2024-06-24T11:52:01.096" v="0" actId="47"/>
        <pc:sldMkLst>
          <pc:docMk/>
          <pc:sldMk cId="3711080396" sldId="262"/>
        </pc:sldMkLst>
      </pc:sldChg>
      <pc:sldChg chg="del">
        <pc:chgData name="Luis Carlos da Silva Machado" userId="f1ab9b60-6dcb-4a57-ae6b-be854309093a" providerId="ADAL" clId="{EC5DB6C9-7CA7-4FAB-AD97-8CD22FF63B47}" dt="2024-06-24T11:52:01.096" v="0" actId="47"/>
        <pc:sldMkLst>
          <pc:docMk/>
          <pc:sldMk cId="218429149" sldId="263"/>
        </pc:sldMkLst>
      </pc:sldChg>
      <pc:sldChg chg="del">
        <pc:chgData name="Luis Carlos da Silva Machado" userId="f1ab9b60-6dcb-4a57-ae6b-be854309093a" providerId="ADAL" clId="{EC5DB6C9-7CA7-4FAB-AD97-8CD22FF63B47}" dt="2024-06-24T11:52:01.096" v="0" actId="47"/>
        <pc:sldMkLst>
          <pc:docMk/>
          <pc:sldMk cId="1082814172" sldId="264"/>
        </pc:sldMkLst>
      </pc:sldChg>
      <pc:sldChg chg="del">
        <pc:chgData name="Luis Carlos da Silva Machado" userId="f1ab9b60-6dcb-4a57-ae6b-be854309093a" providerId="ADAL" clId="{EC5DB6C9-7CA7-4FAB-AD97-8CD22FF63B47}" dt="2024-06-24T11:52:01.096" v="0" actId="47"/>
        <pc:sldMkLst>
          <pc:docMk/>
          <pc:sldMk cId="721827844" sldId="265"/>
        </pc:sldMkLst>
      </pc:sldChg>
      <pc:sldChg chg="del">
        <pc:chgData name="Luis Carlos da Silva Machado" userId="f1ab9b60-6dcb-4a57-ae6b-be854309093a" providerId="ADAL" clId="{EC5DB6C9-7CA7-4FAB-AD97-8CD22FF63B47}" dt="2024-06-24T11:52:01.096" v="0" actId="47"/>
        <pc:sldMkLst>
          <pc:docMk/>
          <pc:sldMk cId="3283417262" sldId="266"/>
        </pc:sldMkLst>
      </pc:sldChg>
      <pc:sldChg chg="del">
        <pc:chgData name="Luis Carlos da Silva Machado" userId="f1ab9b60-6dcb-4a57-ae6b-be854309093a" providerId="ADAL" clId="{EC5DB6C9-7CA7-4FAB-AD97-8CD22FF63B47}" dt="2024-06-24T11:52:01.096" v="0" actId="47"/>
        <pc:sldMkLst>
          <pc:docMk/>
          <pc:sldMk cId="604722724" sldId="2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0D48CD-5841-F6DA-9960-BD481F3EC9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389EFB-4727-C62B-EBCC-754998544E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23B4D5-08F5-3EF2-EBD1-5FC6BAA8D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6/24/2024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210AFF2-94D3-7219-53A8-AFF6A145F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948185-9A63-1367-17B3-F68FBF13C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34089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9D4F33-C5B5-8C31-A6B4-6C780152C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09C8ADB-737A-EF74-C8FB-D3309731E4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818CC14-ACAF-1844-A009-1721746A3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6/24/2024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B7885C-60CC-96F9-FE92-C8D79C4F1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271F8F-F18C-AF70-FB4A-5E2CB650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30477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A5B65EA-B33C-7AFB-3664-4E81714B46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2640E7D-6CFB-4BF6-C161-A49AD8AB03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5AB68BB-EB4A-1C1D-F26A-0A7597D5C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6/24/2024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33A8381-95BF-FF2A-E26A-B95C11D69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2791978-E2D3-052A-F327-646FB6BB2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85698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0D01B9-44A8-BC81-46BF-009603FB3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31D7D2-2F21-3A82-CA89-CB7F224F2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EF105D-0282-7BBC-04D3-94B1E8832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6/24/2024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082E31D-10BB-D51C-6CA6-E494EFD0E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8D592C-D4FD-A3AB-011D-A7E7527B9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27360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53096B-5C7D-4EF5-F315-E4B4C4320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994989F-E874-DC86-84CF-5955F4443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079DA47-A13D-FDC9-AC97-8B93B21CC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6/24/2024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4F39EF-6B3F-FD2B-A5A0-8FE38A189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3882CD-AACD-05AB-313E-912054482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0703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99FD46-8E8F-94D7-9AFF-E6A92EC9F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6C0CEA5-D4E1-4E30-DC08-1177194476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77213A4-1AB9-A996-4374-8EDF8F8129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4ADA5BE-978C-C901-41AF-65A364DD6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6/24/2024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2D06C87-A526-4713-D8B2-C682C812F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27BE020-5B7E-D58D-6C3E-CCD07CE5E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81192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42E316-BF68-A819-7E04-0EAA92C9A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333BBDD-7B77-5ED2-BE4E-F2B29DF0B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D426E47-A896-5935-8E91-FBE665F91B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134E778-8088-AD0B-14CF-4DD2EEDB2D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CEC1C0B-E07A-DC2B-33AB-19B1FA79E4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A054BDC-4AB2-762C-49E6-62DE8E253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6/24/2024</a:t>
            </a:fld>
            <a:endParaRPr lang="en-US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069E9E2-C37D-15D8-02CB-5D3A50248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A7DB8B3-2BD6-56E4-605D-064DA327B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76289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7A4EDB-E7A9-FE5D-3CE5-44FC81FF7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73C0536-9BB4-B510-CE9F-206801B79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6/24/2024</a:t>
            </a:fld>
            <a:endParaRPr lang="en-US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8ADCB7D-390C-2A30-DED1-384F69312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6944948-2EF9-9358-1175-39D0516B5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04116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BFD6B83-62C4-58EE-D8AA-CD078FCF9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6/24/2024</a:t>
            </a:fld>
            <a:endParaRPr lang="en-US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FA9D055-8BE8-65AC-1D4C-68034FCE2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8D6ABD0-C7A6-C63A-D3E5-C52422A5C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30362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A1F0FF-719A-4BCD-71E0-BDF18EEF5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A4C076-25D0-4A5E-EEAE-2AF26F7CD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CF79389-85F4-6F6D-8ADE-9CA05E20EB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FB5EBC8-B174-FA69-33AD-97349B684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6/24/2024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1E19978-ED66-3DC7-FE2E-80C6E90A6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A5292EA-FB76-05C1-0927-B6CE4586C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48913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B0686D-D3F6-FC59-0B2A-31CF2D11A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1699E53-D7BB-6A02-58DE-85E0817227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AEF349F-6CF0-FD2B-DA4C-3EDA20190F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2E8FD1A-6161-FF83-E76A-02FCB8F1A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6/24/2024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547D843-A167-1C92-098D-8FCD66870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E6F8293-3B03-1647-7E29-DAD74A357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94723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4C52DDF-9CC3-86F9-4E7C-237BDFC7F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5189975-6152-B796-ABF1-9337CA1D8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A3FE541-FE54-36F8-0989-631B985514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6/24/2024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10DEEC-20D1-85E4-8A32-15326B453B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AFE6B1-BA2D-9393-8DAA-1FC58DFB36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19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>
            <a:extLst>
              <a:ext uri="{FF2B5EF4-FFF2-40B4-BE49-F238E27FC236}">
                <a16:creationId xmlns:a16="http://schemas.microsoft.com/office/drawing/2014/main" id="{B8A338EF-7818-B8EB-63E3-8858E2B0489F}"/>
              </a:ext>
            </a:extLst>
          </p:cNvPr>
          <p:cNvSpPr/>
          <p:nvPr/>
        </p:nvSpPr>
        <p:spPr>
          <a:xfrm>
            <a:off x="3629887" y="6100068"/>
            <a:ext cx="8488222" cy="28540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214686B-9CA1-D3C0-86C2-64AC003314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26684" y="6167051"/>
            <a:ext cx="8691425" cy="292310"/>
          </a:xfrm>
        </p:spPr>
        <p:txBody>
          <a:bodyPr>
            <a:normAutofit/>
          </a:bodyPr>
          <a:lstStyle/>
          <a:p>
            <a:pPr algn="r"/>
            <a:r>
              <a:rPr lang="pt-BR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wline ExtraBold"/>
                <a:cs typeface="Arial" panose="020B0604020202020204" pitchFamily="34" charset="0"/>
              </a:rPr>
              <a:t>LOCALIZE O PLANO QUE SERÁ ASSINADO E CLIQUE NO ÍCONE “ASSINAR”, CONFIRME USANDO SUA SENHA PESSOAL</a:t>
            </a:r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11769CEA-7C64-F897-33AE-1BE9BA1555FA}"/>
              </a:ext>
            </a:extLst>
          </p:cNvPr>
          <p:cNvGrpSpPr/>
          <p:nvPr/>
        </p:nvGrpSpPr>
        <p:grpSpPr>
          <a:xfrm>
            <a:off x="-7" y="-10936"/>
            <a:ext cx="3426691" cy="6858000"/>
            <a:chOff x="974449" y="0"/>
            <a:chExt cx="5353493" cy="9373274"/>
          </a:xfrm>
          <a:solidFill>
            <a:schemeClr val="tx1"/>
          </a:solidFill>
        </p:grpSpPr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3BF2E06C-FAD1-3F4A-A781-6A38B65D39E5}"/>
                </a:ext>
              </a:extLst>
            </p:cNvPr>
            <p:cNvSpPr/>
            <p:nvPr/>
          </p:nvSpPr>
          <p:spPr>
            <a:xfrm>
              <a:off x="974449" y="0"/>
              <a:ext cx="5353493" cy="9373274"/>
            </a:xfrm>
            <a:custGeom>
              <a:avLst/>
              <a:gdLst/>
              <a:ahLst/>
              <a:cxnLst/>
              <a:rect l="l" t="t" r="r" b="b"/>
              <a:pathLst>
                <a:path w="5353493" h="9373274">
                  <a:moveTo>
                    <a:pt x="5353493" y="9373274"/>
                  </a:moveTo>
                  <a:lnTo>
                    <a:pt x="0" y="9373274"/>
                  </a:lnTo>
                  <a:lnTo>
                    <a:pt x="0" y="0"/>
                  </a:lnTo>
                  <a:lnTo>
                    <a:pt x="5353493" y="9373274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" name="Freeform 5">
            <a:extLst>
              <a:ext uri="{FF2B5EF4-FFF2-40B4-BE49-F238E27FC236}">
                <a16:creationId xmlns:a16="http://schemas.microsoft.com/office/drawing/2014/main" id="{8E9E2874-D915-4C5A-74BC-F59E35E4568E}"/>
              </a:ext>
            </a:extLst>
          </p:cNvPr>
          <p:cNvSpPr/>
          <p:nvPr/>
        </p:nvSpPr>
        <p:spPr>
          <a:xfrm rot="5400000">
            <a:off x="-1186516" y="2417223"/>
            <a:ext cx="5666639" cy="3285403"/>
          </a:xfrm>
          <a:custGeom>
            <a:avLst/>
            <a:gdLst/>
            <a:ahLst/>
            <a:cxnLst/>
            <a:rect l="l" t="t" r="r" b="b"/>
            <a:pathLst>
              <a:path w="8209447" h="4807171">
                <a:moveTo>
                  <a:pt x="8209447" y="4807171"/>
                </a:moveTo>
                <a:lnTo>
                  <a:pt x="0" y="4807171"/>
                </a:lnTo>
                <a:lnTo>
                  <a:pt x="0" y="0"/>
                </a:lnTo>
                <a:lnTo>
                  <a:pt x="8209447" y="4807171"/>
                </a:lnTo>
                <a:close/>
              </a:path>
            </a:pathLst>
          </a:custGeom>
          <a:solidFill>
            <a:srgbClr val="FFC107"/>
          </a:solidFill>
        </p:spPr>
        <p:txBody>
          <a:bodyPr/>
          <a:lstStyle/>
          <a:p>
            <a:endParaRPr lang="pt-BR" dirty="0">
              <a:highlight>
                <a:srgbClr val="000000"/>
              </a:highlight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2743A8BF-99F6-F8C8-1587-3E722831EA38}"/>
              </a:ext>
            </a:extLst>
          </p:cNvPr>
          <p:cNvSpPr/>
          <p:nvPr/>
        </p:nvSpPr>
        <p:spPr>
          <a:xfrm>
            <a:off x="598933" y="304803"/>
            <a:ext cx="5607903" cy="28540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Subtítulo 2">
            <a:extLst>
              <a:ext uri="{FF2B5EF4-FFF2-40B4-BE49-F238E27FC236}">
                <a16:creationId xmlns:a16="http://schemas.microsoft.com/office/drawing/2014/main" id="{163AC0DF-3904-DEC9-1FB5-C0600B81F20A}"/>
              </a:ext>
            </a:extLst>
          </p:cNvPr>
          <p:cNvSpPr txBox="1">
            <a:spLocks/>
          </p:cNvSpPr>
          <p:nvPr/>
        </p:nvSpPr>
        <p:spPr>
          <a:xfrm>
            <a:off x="599521" y="307874"/>
            <a:ext cx="5607315" cy="2854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>
                <a:solidFill>
                  <a:schemeClr val="bg1"/>
                </a:solidFill>
                <a:latin typeface="Rawline ExtraBold"/>
              </a:rPr>
              <a:t>ASSINANDO</a:t>
            </a:r>
            <a:r>
              <a:rPr lang="pt-BR" dirty="0">
                <a:solidFill>
                  <a:schemeClr val="bg1"/>
                </a:solidFill>
                <a:latin typeface="Rawline ExtraBold"/>
              </a:rPr>
              <a:t> O PLANO DE TRABALHO</a:t>
            </a:r>
            <a:endParaRPr lang="pt-BR" sz="1800" dirty="0">
              <a:solidFill>
                <a:schemeClr val="bg1"/>
              </a:solidFill>
              <a:latin typeface="Rawline ExtraBold"/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A039F415-B83D-1484-07B2-5EF8B3994D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08" y="895929"/>
            <a:ext cx="12062691" cy="5066141"/>
          </a:xfrm>
          <a:prstGeom prst="rect">
            <a:avLst/>
          </a:prstGeom>
        </p:spPr>
      </p:pic>
      <p:sp>
        <p:nvSpPr>
          <p:cNvPr id="11" name="Subtítulo 2">
            <a:extLst>
              <a:ext uri="{FF2B5EF4-FFF2-40B4-BE49-F238E27FC236}">
                <a16:creationId xmlns:a16="http://schemas.microsoft.com/office/drawing/2014/main" id="{E96EC126-DCC4-202A-02A9-6D5FA5CEB937}"/>
              </a:ext>
            </a:extLst>
          </p:cNvPr>
          <p:cNvSpPr txBox="1">
            <a:spLocks/>
          </p:cNvSpPr>
          <p:nvPr/>
        </p:nvSpPr>
        <p:spPr>
          <a:xfrm>
            <a:off x="669570" y="566675"/>
            <a:ext cx="7139771" cy="2923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0000"/>
                </a:highlight>
                <a:latin typeface="Rawline ExtraBold"/>
                <a:cs typeface="Arial" panose="020B0604020202020204" pitchFamily="34" charset="0"/>
              </a:rPr>
              <a:t>O PLANO DE TRABALHO PODERÁ SER ALTERADO TANTO PELO SERVIDOR PARTICIPANTE QUANTO PELA CHEFIA</a:t>
            </a:r>
          </a:p>
        </p:txBody>
      </p:sp>
      <p:sp>
        <p:nvSpPr>
          <p:cNvPr id="12" name="Seta: para a Direita 11">
            <a:extLst>
              <a:ext uri="{FF2B5EF4-FFF2-40B4-BE49-F238E27FC236}">
                <a16:creationId xmlns:a16="http://schemas.microsoft.com/office/drawing/2014/main" id="{C13B16CE-9C0A-4A0E-3F32-6410E09DC07E}"/>
              </a:ext>
            </a:extLst>
          </p:cNvPr>
          <p:cNvSpPr/>
          <p:nvPr/>
        </p:nvSpPr>
        <p:spPr>
          <a:xfrm rot="16200000">
            <a:off x="11162694" y="5314569"/>
            <a:ext cx="650159" cy="35613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7264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E0A48B5-2CEB-27D9-AF57-DC14FE1C68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A0828025-999F-788A-A8D5-88C4B02184D9}"/>
              </a:ext>
            </a:extLst>
          </p:cNvPr>
          <p:cNvSpPr/>
          <p:nvPr/>
        </p:nvSpPr>
        <p:spPr>
          <a:xfrm>
            <a:off x="598933" y="350983"/>
            <a:ext cx="5607903" cy="28540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2120F0CD-BC07-51A1-6001-22D8CBCE3D82}"/>
              </a:ext>
            </a:extLst>
          </p:cNvPr>
          <p:cNvSpPr/>
          <p:nvPr/>
        </p:nvSpPr>
        <p:spPr>
          <a:xfrm>
            <a:off x="4757814" y="6374548"/>
            <a:ext cx="7139771" cy="28540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5" name="Group 2">
            <a:extLst>
              <a:ext uri="{FF2B5EF4-FFF2-40B4-BE49-F238E27FC236}">
                <a16:creationId xmlns:a16="http://schemas.microsoft.com/office/drawing/2014/main" id="{48DE56D5-7E17-2D23-7263-8F194E344E02}"/>
              </a:ext>
            </a:extLst>
          </p:cNvPr>
          <p:cNvGrpSpPr/>
          <p:nvPr/>
        </p:nvGrpSpPr>
        <p:grpSpPr>
          <a:xfrm>
            <a:off x="-11473" y="-9236"/>
            <a:ext cx="3426691" cy="6858000"/>
            <a:chOff x="729141" y="0"/>
            <a:chExt cx="5353493" cy="9373274"/>
          </a:xfrm>
        </p:grpSpPr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6F6CE7B5-002B-37B4-08C0-17BEA55679DC}"/>
                </a:ext>
              </a:extLst>
            </p:cNvPr>
            <p:cNvSpPr/>
            <p:nvPr/>
          </p:nvSpPr>
          <p:spPr>
            <a:xfrm>
              <a:off x="729141" y="0"/>
              <a:ext cx="5353493" cy="9373274"/>
            </a:xfrm>
            <a:custGeom>
              <a:avLst/>
              <a:gdLst/>
              <a:ahLst/>
              <a:cxnLst/>
              <a:rect l="l" t="t" r="r" b="b"/>
              <a:pathLst>
                <a:path w="5353493" h="9373274">
                  <a:moveTo>
                    <a:pt x="5353493" y="9373274"/>
                  </a:moveTo>
                  <a:lnTo>
                    <a:pt x="0" y="9373274"/>
                  </a:lnTo>
                  <a:lnTo>
                    <a:pt x="0" y="0"/>
                  </a:lnTo>
                  <a:lnTo>
                    <a:pt x="5353493" y="9373274"/>
                  </a:lnTo>
                  <a:close/>
                </a:path>
              </a:pathLst>
            </a:custGeom>
            <a:solidFill>
              <a:srgbClr val="FFD834"/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" name="Freeform 5">
            <a:extLst>
              <a:ext uri="{FF2B5EF4-FFF2-40B4-BE49-F238E27FC236}">
                <a16:creationId xmlns:a16="http://schemas.microsoft.com/office/drawing/2014/main" id="{EB905E9E-490E-2459-8D0E-9B40813A7600}"/>
              </a:ext>
            </a:extLst>
          </p:cNvPr>
          <p:cNvSpPr/>
          <p:nvPr/>
        </p:nvSpPr>
        <p:spPr>
          <a:xfrm rot="10800000">
            <a:off x="5289521" y="0"/>
            <a:ext cx="6893241" cy="3810520"/>
          </a:xfrm>
          <a:custGeom>
            <a:avLst/>
            <a:gdLst/>
            <a:ahLst/>
            <a:cxnLst/>
            <a:rect l="l" t="t" r="r" b="b"/>
            <a:pathLst>
              <a:path w="8209447" h="4807171">
                <a:moveTo>
                  <a:pt x="8209447" y="4807171"/>
                </a:moveTo>
                <a:lnTo>
                  <a:pt x="0" y="4807171"/>
                </a:lnTo>
                <a:lnTo>
                  <a:pt x="0" y="0"/>
                </a:lnTo>
                <a:lnTo>
                  <a:pt x="8209447" y="4807171"/>
                </a:lnTo>
                <a:close/>
              </a:path>
            </a:pathLst>
          </a:custGeom>
          <a:solidFill>
            <a:schemeClr val="tx1"/>
          </a:solidFill>
        </p:spPr>
        <p:txBody>
          <a:bodyPr/>
          <a:lstStyle/>
          <a:p>
            <a:endParaRPr lang="pt-BR"/>
          </a:p>
        </p:txBody>
      </p:sp>
      <p:sp>
        <p:nvSpPr>
          <p:cNvPr id="31" name="Subtítulo 2">
            <a:extLst>
              <a:ext uri="{FF2B5EF4-FFF2-40B4-BE49-F238E27FC236}">
                <a16:creationId xmlns:a16="http://schemas.microsoft.com/office/drawing/2014/main" id="{EB545BFF-2569-4C61-E4AF-2D0589E12E3C}"/>
              </a:ext>
            </a:extLst>
          </p:cNvPr>
          <p:cNvSpPr txBox="1">
            <a:spLocks/>
          </p:cNvSpPr>
          <p:nvPr/>
        </p:nvSpPr>
        <p:spPr>
          <a:xfrm>
            <a:off x="598933" y="368527"/>
            <a:ext cx="10993546" cy="5255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>
                <a:solidFill>
                  <a:schemeClr val="bg1"/>
                </a:solidFill>
                <a:latin typeface="Rawline ExtraBold"/>
              </a:rPr>
              <a:t>ASSINANDO</a:t>
            </a:r>
            <a:r>
              <a:rPr lang="pt-BR" dirty="0">
                <a:solidFill>
                  <a:schemeClr val="bg1"/>
                </a:solidFill>
                <a:latin typeface="Rawline ExtraBold"/>
              </a:rPr>
              <a:t> O PLANO DE TRABALHO</a:t>
            </a:r>
            <a:endParaRPr lang="pt-BR" sz="1600" dirty="0">
              <a:solidFill>
                <a:schemeClr val="bg1"/>
              </a:solidFill>
              <a:latin typeface="Rawline ExtraBold"/>
            </a:endParaRP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B8290C93-907E-8DF2-5675-8FC963296B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" y="1099686"/>
            <a:ext cx="12090400" cy="4658627"/>
          </a:xfrm>
          <a:prstGeom prst="rect">
            <a:avLst/>
          </a:prstGeom>
        </p:spPr>
      </p:pic>
      <p:sp>
        <p:nvSpPr>
          <p:cNvPr id="30" name="Seta: para a Direita 29">
            <a:extLst>
              <a:ext uri="{FF2B5EF4-FFF2-40B4-BE49-F238E27FC236}">
                <a16:creationId xmlns:a16="http://schemas.microsoft.com/office/drawing/2014/main" id="{3C2D65B2-0820-FD8F-7824-E2EC509DE686}"/>
              </a:ext>
            </a:extLst>
          </p:cNvPr>
          <p:cNvSpPr/>
          <p:nvPr/>
        </p:nvSpPr>
        <p:spPr>
          <a:xfrm rot="16200000">
            <a:off x="10080987" y="5496712"/>
            <a:ext cx="650159" cy="35613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: para a Direita 13">
            <a:extLst>
              <a:ext uri="{FF2B5EF4-FFF2-40B4-BE49-F238E27FC236}">
                <a16:creationId xmlns:a16="http://schemas.microsoft.com/office/drawing/2014/main" id="{17E72ED2-1063-240D-37B8-882813B0FFDC}"/>
              </a:ext>
            </a:extLst>
          </p:cNvPr>
          <p:cNvSpPr/>
          <p:nvPr/>
        </p:nvSpPr>
        <p:spPr>
          <a:xfrm rot="16200000">
            <a:off x="8318446" y="5866859"/>
            <a:ext cx="650159" cy="35613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AAF71C0-D4BF-5AA0-76F0-BFDFB0D418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8270" y="6405769"/>
            <a:ext cx="5533730" cy="292310"/>
          </a:xfrm>
        </p:spPr>
        <p:txBody>
          <a:bodyPr>
            <a:normAutofit/>
          </a:bodyPr>
          <a:lstStyle/>
          <a:p>
            <a:r>
              <a:rPr lang="pt-BR" sz="12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Aptos" panose="020B0004020202020204" pitchFamily="34" charset="0"/>
              </a:rPr>
              <a:t>O PLANO DE TRABALHO FICARÁ AGUARDANDO A SEGUNDA ASSINATURA</a:t>
            </a:r>
            <a:endParaRPr lang="pt-BR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140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3F40F3D-A5E4-904B-8DC4-C209387F9B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A3CB1ADD-524F-FEB3-CAED-6323D34980FA}"/>
              </a:ext>
            </a:extLst>
          </p:cNvPr>
          <p:cNvGrpSpPr/>
          <p:nvPr/>
        </p:nvGrpSpPr>
        <p:grpSpPr>
          <a:xfrm>
            <a:off x="0" y="0"/>
            <a:ext cx="3426691" cy="6858000"/>
            <a:chOff x="974449" y="0"/>
            <a:chExt cx="5353493" cy="9373274"/>
          </a:xfrm>
          <a:solidFill>
            <a:schemeClr val="tx1"/>
          </a:solidFill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B359934A-767C-5685-15A1-0E6D48C0FE06}"/>
                </a:ext>
              </a:extLst>
            </p:cNvPr>
            <p:cNvSpPr/>
            <p:nvPr/>
          </p:nvSpPr>
          <p:spPr>
            <a:xfrm>
              <a:off x="974449" y="0"/>
              <a:ext cx="5353493" cy="9373274"/>
            </a:xfrm>
            <a:custGeom>
              <a:avLst/>
              <a:gdLst/>
              <a:ahLst/>
              <a:cxnLst/>
              <a:rect l="l" t="t" r="r" b="b"/>
              <a:pathLst>
                <a:path w="5353493" h="9373274">
                  <a:moveTo>
                    <a:pt x="5353493" y="9373274"/>
                  </a:moveTo>
                  <a:lnTo>
                    <a:pt x="0" y="9373274"/>
                  </a:lnTo>
                  <a:lnTo>
                    <a:pt x="0" y="0"/>
                  </a:lnTo>
                  <a:lnTo>
                    <a:pt x="5353493" y="9373274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5" name="Freeform 5">
            <a:extLst>
              <a:ext uri="{FF2B5EF4-FFF2-40B4-BE49-F238E27FC236}">
                <a16:creationId xmlns:a16="http://schemas.microsoft.com/office/drawing/2014/main" id="{31B4C91C-18C5-CB05-AC03-C292610B8803}"/>
              </a:ext>
            </a:extLst>
          </p:cNvPr>
          <p:cNvSpPr/>
          <p:nvPr/>
        </p:nvSpPr>
        <p:spPr>
          <a:xfrm rot="8347201">
            <a:off x="-1084242" y="1036566"/>
            <a:ext cx="6526793" cy="3070699"/>
          </a:xfrm>
          <a:custGeom>
            <a:avLst/>
            <a:gdLst/>
            <a:ahLst/>
            <a:cxnLst/>
            <a:rect l="l" t="t" r="r" b="b"/>
            <a:pathLst>
              <a:path w="8209447" h="4807171">
                <a:moveTo>
                  <a:pt x="8209447" y="4807171"/>
                </a:moveTo>
                <a:lnTo>
                  <a:pt x="0" y="4807171"/>
                </a:lnTo>
                <a:lnTo>
                  <a:pt x="0" y="0"/>
                </a:lnTo>
                <a:lnTo>
                  <a:pt x="8209447" y="4807171"/>
                </a:lnTo>
                <a:close/>
              </a:path>
            </a:pathLst>
          </a:custGeom>
          <a:solidFill>
            <a:srgbClr val="FFC107"/>
          </a:solidFill>
        </p:spPr>
        <p:txBody>
          <a:bodyPr/>
          <a:lstStyle/>
          <a:p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636FF1DA-57F5-F498-D242-B3008469C532}"/>
              </a:ext>
            </a:extLst>
          </p:cNvPr>
          <p:cNvSpPr/>
          <p:nvPr/>
        </p:nvSpPr>
        <p:spPr>
          <a:xfrm>
            <a:off x="598933" y="350983"/>
            <a:ext cx="5607903" cy="28540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7E3BC0EA-955C-9DFC-A604-773751A9CA24}"/>
              </a:ext>
            </a:extLst>
          </p:cNvPr>
          <p:cNvSpPr/>
          <p:nvPr/>
        </p:nvSpPr>
        <p:spPr>
          <a:xfrm>
            <a:off x="3930859" y="6152134"/>
            <a:ext cx="7661620" cy="28540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0E1C933-7846-7269-FA21-1E68908E63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0859" y="6152134"/>
            <a:ext cx="7171250" cy="292310"/>
          </a:xfrm>
        </p:spPr>
        <p:txBody>
          <a:bodyPr>
            <a:noAutofit/>
          </a:bodyPr>
          <a:lstStyle/>
          <a:p>
            <a:pPr algn="just">
              <a:lnSpc>
                <a:spcPct val="116000"/>
              </a:lnSpc>
              <a:spcAft>
                <a:spcPts val="800"/>
              </a:spcAft>
            </a:pPr>
            <a:r>
              <a:rPr lang="pt-BR" sz="12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APÓS ASSINATURA DA CHEFIA E DO PARTICIPANTE, O PLANO DE TRABALHO GANHA O STATUS DE APROVADO</a:t>
            </a:r>
            <a:endParaRPr lang="pt-BR" sz="12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0F0AE707-F789-CC07-4F8A-20B5ABB42190}"/>
              </a:ext>
            </a:extLst>
          </p:cNvPr>
          <p:cNvSpPr txBox="1">
            <a:spLocks/>
          </p:cNvSpPr>
          <p:nvPr/>
        </p:nvSpPr>
        <p:spPr>
          <a:xfrm>
            <a:off x="598933" y="368527"/>
            <a:ext cx="10993546" cy="5255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>
                <a:solidFill>
                  <a:schemeClr val="bg1"/>
                </a:solidFill>
                <a:latin typeface="Rawline ExtraBold"/>
              </a:rPr>
              <a:t>ASSINANDO</a:t>
            </a:r>
            <a:r>
              <a:rPr lang="pt-BR" dirty="0">
                <a:solidFill>
                  <a:schemeClr val="bg1"/>
                </a:solidFill>
                <a:latin typeface="Rawline ExtraBold"/>
              </a:rPr>
              <a:t> O PLANO DE TRABALHO</a:t>
            </a:r>
            <a:endParaRPr lang="pt-BR" sz="1600" dirty="0">
              <a:solidFill>
                <a:schemeClr val="bg1"/>
              </a:solidFill>
              <a:latin typeface="Rawline ExtraBold"/>
            </a:endParaRP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8E2D5403-E17E-A41D-35C1-9C8064C9F6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" y="1095249"/>
            <a:ext cx="12090400" cy="4667501"/>
          </a:xfrm>
          <a:prstGeom prst="rect">
            <a:avLst/>
          </a:prstGeom>
        </p:spPr>
      </p:pic>
      <p:sp>
        <p:nvSpPr>
          <p:cNvPr id="30" name="Seta: para a Direita 29">
            <a:extLst>
              <a:ext uri="{FF2B5EF4-FFF2-40B4-BE49-F238E27FC236}">
                <a16:creationId xmlns:a16="http://schemas.microsoft.com/office/drawing/2014/main" id="{D48D89A1-0E91-D990-C0DD-E49C7FC89842}"/>
              </a:ext>
            </a:extLst>
          </p:cNvPr>
          <p:cNvSpPr/>
          <p:nvPr/>
        </p:nvSpPr>
        <p:spPr>
          <a:xfrm rot="16200000">
            <a:off x="9880546" y="5485431"/>
            <a:ext cx="650159" cy="35613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4148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3317C7-0E84-54EE-A616-12741A2AF1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>
            <a:extLst>
              <a:ext uri="{FF2B5EF4-FFF2-40B4-BE49-F238E27FC236}">
                <a16:creationId xmlns:a16="http://schemas.microsoft.com/office/drawing/2014/main" id="{B64232D7-F71E-83F1-88D6-0E25932AC4E9}"/>
              </a:ext>
            </a:extLst>
          </p:cNvPr>
          <p:cNvSpPr/>
          <p:nvPr/>
        </p:nvSpPr>
        <p:spPr>
          <a:xfrm>
            <a:off x="2780145" y="2133511"/>
            <a:ext cx="9411855" cy="26509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36251B6-DDB9-EED2-736A-1DFABCFB4A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0145" y="2133511"/>
            <a:ext cx="9407753" cy="2540090"/>
          </a:xfrm>
        </p:spPr>
        <p:txBody>
          <a:bodyPr>
            <a:normAutofit/>
          </a:bodyPr>
          <a:lstStyle/>
          <a:p>
            <a:pPr algn="just">
              <a:lnSpc>
                <a:spcPct val="116000"/>
              </a:lnSpc>
              <a:spcAft>
                <a:spcPts val="800"/>
              </a:spcAft>
            </a:pPr>
            <a:r>
              <a:rPr lang="pt-BR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NOS CASOS DE PACTUAÇÃO DE PLANO DE TRABALHO EM UNIDADE DIFERENTE DA UNIDADE DE LOTAÇÃO, HAVERÁ NECESSIDADE DE TRÊS ASSINATURAS:</a:t>
            </a:r>
            <a:endParaRPr lang="pt-BR" sz="1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6000"/>
              </a:lnSpc>
              <a:spcAft>
                <a:spcPts val="800"/>
              </a:spcAft>
            </a:pPr>
            <a:r>
              <a:rPr lang="pt-BR" sz="11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- a do participante</a:t>
            </a:r>
            <a:endParaRPr lang="pt-BR" sz="1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6000"/>
              </a:lnSpc>
              <a:spcAft>
                <a:spcPts val="800"/>
              </a:spcAft>
            </a:pPr>
            <a:r>
              <a:rPr lang="pt-BR" sz="11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- a da chefia da unidade </a:t>
            </a:r>
            <a:r>
              <a:rPr lang="pt-BR" sz="110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de lotação</a:t>
            </a:r>
            <a:endParaRPr lang="pt-BR" sz="1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6000"/>
              </a:lnSpc>
              <a:spcAft>
                <a:spcPts val="800"/>
              </a:spcAft>
            </a:pPr>
            <a:r>
              <a:rPr lang="pt-BR" sz="11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- e a da chefia da unidade ao qual o participante está vinculado e elaborou o plano de trabalho.</a:t>
            </a:r>
          </a:p>
          <a:p>
            <a:pPr algn="just">
              <a:lnSpc>
                <a:spcPct val="116000"/>
              </a:lnSpc>
              <a:spcAft>
                <a:spcPts val="800"/>
              </a:spcAft>
            </a:pPr>
            <a:r>
              <a:rPr lang="pt-BR" sz="12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Quando o participante for também chefe substituto da unidade superior, o sistema dispensará a segunda assinatura e entrará no status de aprovado logo após a assinatura do participante.</a:t>
            </a:r>
            <a:endParaRPr lang="pt-BR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awline ExtraBold"/>
              <a:cs typeface="Arial" panose="020B0604020202020204" pitchFamily="34" charset="0"/>
            </a:endParaRPr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65466707-136C-F877-DB99-E2F83AC7C518}"/>
              </a:ext>
            </a:extLst>
          </p:cNvPr>
          <p:cNvGrpSpPr/>
          <p:nvPr/>
        </p:nvGrpSpPr>
        <p:grpSpPr>
          <a:xfrm>
            <a:off x="-7" y="-10936"/>
            <a:ext cx="3426691" cy="6858000"/>
            <a:chOff x="974449" y="0"/>
            <a:chExt cx="5353493" cy="9373274"/>
          </a:xfrm>
          <a:solidFill>
            <a:schemeClr val="tx1"/>
          </a:solidFill>
        </p:grpSpPr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B24F2626-6E53-45C9-15ED-7845F0FFB370}"/>
                </a:ext>
              </a:extLst>
            </p:cNvPr>
            <p:cNvSpPr/>
            <p:nvPr/>
          </p:nvSpPr>
          <p:spPr>
            <a:xfrm>
              <a:off x="974449" y="0"/>
              <a:ext cx="5353493" cy="9373274"/>
            </a:xfrm>
            <a:custGeom>
              <a:avLst/>
              <a:gdLst/>
              <a:ahLst/>
              <a:cxnLst/>
              <a:rect l="l" t="t" r="r" b="b"/>
              <a:pathLst>
                <a:path w="5353493" h="9373274">
                  <a:moveTo>
                    <a:pt x="5353493" y="9373274"/>
                  </a:moveTo>
                  <a:lnTo>
                    <a:pt x="0" y="9373274"/>
                  </a:lnTo>
                  <a:lnTo>
                    <a:pt x="0" y="0"/>
                  </a:lnTo>
                  <a:lnTo>
                    <a:pt x="5353493" y="9373274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" name="Freeform 5">
            <a:extLst>
              <a:ext uri="{FF2B5EF4-FFF2-40B4-BE49-F238E27FC236}">
                <a16:creationId xmlns:a16="http://schemas.microsoft.com/office/drawing/2014/main" id="{A8751BCA-A3A1-6A65-BFEE-54073E5D0823}"/>
              </a:ext>
            </a:extLst>
          </p:cNvPr>
          <p:cNvSpPr/>
          <p:nvPr/>
        </p:nvSpPr>
        <p:spPr>
          <a:xfrm rot="5400000">
            <a:off x="-1186516" y="2417223"/>
            <a:ext cx="5666639" cy="3285403"/>
          </a:xfrm>
          <a:custGeom>
            <a:avLst/>
            <a:gdLst/>
            <a:ahLst/>
            <a:cxnLst/>
            <a:rect l="l" t="t" r="r" b="b"/>
            <a:pathLst>
              <a:path w="8209447" h="4807171">
                <a:moveTo>
                  <a:pt x="8209447" y="4807171"/>
                </a:moveTo>
                <a:lnTo>
                  <a:pt x="0" y="4807171"/>
                </a:lnTo>
                <a:lnTo>
                  <a:pt x="0" y="0"/>
                </a:lnTo>
                <a:lnTo>
                  <a:pt x="8209447" y="4807171"/>
                </a:lnTo>
                <a:close/>
              </a:path>
            </a:pathLst>
          </a:custGeom>
          <a:solidFill>
            <a:srgbClr val="FFC107"/>
          </a:solidFill>
        </p:spPr>
        <p:txBody>
          <a:bodyPr/>
          <a:lstStyle/>
          <a:p>
            <a:endParaRPr lang="pt-BR" dirty="0">
              <a:highlight>
                <a:srgbClr val="000000"/>
              </a:highlight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0869911-6002-C792-0B7C-719BC70D43D5}"/>
              </a:ext>
            </a:extLst>
          </p:cNvPr>
          <p:cNvSpPr/>
          <p:nvPr/>
        </p:nvSpPr>
        <p:spPr>
          <a:xfrm>
            <a:off x="598933" y="304803"/>
            <a:ext cx="5607903" cy="28540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Subtítulo 2">
            <a:extLst>
              <a:ext uri="{FF2B5EF4-FFF2-40B4-BE49-F238E27FC236}">
                <a16:creationId xmlns:a16="http://schemas.microsoft.com/office/drawing/2014/main" id="{CA297B8E-7F43-3A69-B3D7-F42957640455}"/>
              </a:ext>
            </a:extLst>
          </p:cNvPr>
          <p:cNvSpPr txBox="1">
            <a:spLocks/>
          </p:cNvSpPr>
          <p:nvPr/>
        </p:nvSpPr>
        <p:spPr>
          <a:xfrm>
            <a:off x="599521" y="307874"/>
            <a:ext cx="5607315" cy="2854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>
                <a:solidFill>
                  <a:schemeClr val="bg1"/>
                </a:solidFill>
                <a:latin typeface="Rawline ExtraBold"/>
              </a:rPr>
              <a:t>ASSINANDO</a:t>
            </a:r>
            <a:r>
              <a:rPr lang="pt-BR" dirty="0">
                <a:solidFill>
                  <a:schemeClr val="bg1"/>
                </a:solidFill>
                <a:latin typeface="Rawline ExtraBold"/>
              </a:rPr>
              <a:t> O PLANO DE TRABALHO</a:t>
            </a:r>
            <a:endParaRPr lang="pt-BR" sz="1800" dirty="0">
              <a:solidFill>
                <a:schemeClr val="bg1"/>
              </a:solidFill>
              <a:latin typeface="Rawline ExtraBold"/>
            </a:endParaRPr>
          </a:p>
        </p:txBody>
      </p:sp>
    </p:spTree>
    <p:extLst>
      <p:ext uri="{BB962C8B-B14F-4D97-AF65-F5344CB8AC3E}">
        <p14:creationId xmlns:p14="http://schemas.microsoft.com/office/powerpoint/2010/main" val="32954718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265BDE2A3C98A4881C6AB80E285F705" ma:contentTypeVersion="15" ma:contentTypeDescription="Crie um novo documento." ma:contentTypeScope="" ma:versionID="b455b7c84a9cf3b38cb93dce94df66dc">
  <xsd:schema xmlns:xsd="http://www.w3.org/2001/XMLSchema" xmlns:xs="http://www.w3.org/2001/XMLSchema" xmlns:p="http://schemas.microsoft.com/office/2006/metadata/properties" xmlns:ns2="3dff875b-db97-4017-b193-2270ea4586f3" xmlns:ns3="b13f69f4-4a27-4741-aee7-e47938c75df2" targetNamespace="http://schemas.microsoft.com/office/2006/metadata/properties" ma:root="true" ma:fieldsID="d3e6450c45aa2f4f0d6d0318bbba92a0" ns2:_="" ns3:_="">
    <xsd:import namespace="3dff875b-db97-4017-b193-2270ea4586f3"/>
    <xsd:import namespace="b13f69f4-4a27-4741-aee7-e47938c75d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ff875b-db97-4017-b193-2270ea4586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Marcações de imagem" ma:readOnly="false" ma:fieldId="{5cf76f15-5ced-4ddc-b409-7134ff3c332f}" ma:taxonomyMulti="true" ma:sspId="16dca66e-065c-44fb-a27b-5a0d1ff07f4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3f69f4-4a27-4741-aee7-e47938c75df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e0ff1ce-623e-4e83-b0b4-432583500f3d}" ma:internalName="TaxCatchAll" ma:showField="CatchAllData" ma:web="b13f69f4-4a27-4741-aee7-e47938c75d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dff875b-db97-4017-b193-2270ea4586f3">
      <Terms xmlns="http://schemas.microsoft.com/office/infopath/2007/PartnerControls"/>
    </lcf76f155ced4ddcb4097134ff3c332f>
    <TaxCatchAll xmlns="b13f69f4-4a27-4741-aee7-e47938c75df2" xsi:nil="true"/>
  </documentManagement>
</p:properties>
</file>

<file path=customXml/itemProps1.xml><?xml version="1.0" encoding="utf-8"?>
<ds:datastoreItem xmlns:ds="http://schemas.openxmlformats.org/officeDocument/2006/customXml" ds:itemID="{53D8D8DD-A651-459A-AA31-1236ABEC43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ff875b-db97-4017-b193-2270ea4586f3"/>
    <ds:schemaRef ds:uri="b13f69f4-4a27-4741-aee7-e47938c75d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DB3726-DF4D-4AAF-9297-0572B48F65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15D7C1-D08C-4662-8B4B-0171C0C4779B}">
  <ds:schemaRefs>
    <ds:schemaRef ds:uri="http://purl.org/dc/dcmitype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b13f69f4-4a27-4741-aee7-e47938c75df2"/>
    <ds:schemaRef ds:uri="3dff875b-db97-4017-b193-2270ea4586f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162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0" baseType="lpstr">
      <vt:lpstr>Aptos</vt:lpstr>
      <vt:lpstr>Aptos Display</vt:lpstr>
      <vt:lpstr>Arial</vt:lpstr>
      <vt:lpstr>Calibri Light</vt:lpstr>
      <vt:lpstr>Rawline ExtraBold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Luis Carlos da Silva Machado</dc:creator>
  <cp:lastModifiedBy>Luis Carlos da Silva Machado</cp:lastModifiedBy>
  <cp:revision>5</cp:revision>
  <dcterms:created xsi:type="dcterms:W3CDTF">2024-06-21T13:40:18Z</dcterms:created>
  <dcterms:modified xsi:type="dcterms:W3CDTF">2024-06-24T12:34:58Z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2024-06-21T14:36:21Z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1f1be804-ebdf-42f4-bda1-7f29abe6d47a</vt:lpwstr>
  </property>
  <property fmtid="{D5CDD505-2E9C-101B-9397-08002B2CF9AE}" pid="7" name="MSIP_Label_defa4170-0d19-0005-0004-bc88714345d2_ActionId">
    <vt:lpwstr>5f911fb4-8193-432c-b65a-d69491c43135</vt:lpwstr>
  </property>
  <property fmtid="{D5CDD505-2E9C-101B-9397-08002B2CF9AE}" pid="8" name="MSIP_Label_defa4170-0d19-0005-0004-bc88714345d2_ContentBits">
    <vt:lpwstr>0</vt:lpwstr>
  </property>
  <property fmtid="{D5CDD505-2E9C-101B-9397-08002B2CF9AE}" pid="9" name="ContentTypeId">
    <vt:lpwstr>0x0101003265BDE2A3C98A4881C6AB80E285F705</vt:lpwstr>
  </property>
  <property fmtid="{D5CDD505-2E9C-101B-9397-08002B2CF9AE}" pid="10" name="MediaServiceImageTags">
    <vt:lpwstr/>
  </property>
</Properties>
</file>