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Carlos da Silva Machado" userId="f1ab9b60-6dcb-4a57-ae6b-be854309093a" providerId="ADAL" clId="{1622FA10-F5DB-425D-8657-1AE2C0CE9BB0}"/>
    <pc:docChg chg="undo custSel modSld">
      <pc:chgData name="Luis Carlos da Silva Machado" userId="f1ab9b60-6dcb-4a57-ae6b-be854309093a" providerId="ADAL" clId="{1622FA10-F5DB-425D-8657-1AE2C0CE9BB0}" dt="2024-06-24T11:50:30.897" v="1301" actId="1035"/>
      <pc:docMkLst>
        <pc:docMk/>
      </pc:docMkLst>
      <pc:sldChg chg="addSp delSp modSp mod delDesignElem">
        <pc:chgData name="Luis Carlos da Silva Machado" userId="f1ab9b60-6dcb-4a57-ae6b-be854309093a" providerId="ADAL" clId="{1622FA10-F5DB-425D-8657-1AE2C0CE9BB0}" dt="2024-06-24T11:46:24.084" v="1197" actId="1035"/>
        <pc:sldMkLst>
          <pc:docMk/>
          <pc:sldMk cId="4107264871" sldId="256"/>
        </pc:sldMkLst>
        <pc:spChg chg="add mod ord">
          <ac:chgData name="Luis Carlos da Silva Machado" userId="f1ab9b60-6dcb-4a57-ae6b-be854309093a" providerId="ADAL" clId="{1622FA10-F5DB-425D-8657-1AE2C0CE9BB0}" dt="2024-06-24T11:17:04.609" v="311" actId="13926"/>
          <ac:spMkLst>
            <pc:docMk/>
            <pc:sldMk cId="4107264871" sldId="256"/>
            <ac:spMk id="2" creationId="{8E9E2874-D915-4C5A-74BC-F59E35E4568E}"/>
          </ac:spMkLst>
        </pc:spChg>
        <pc:spChg chg="mod">
          <ac:chgData name="Luis Carlos da Silva Machado" userId="f1ab9b60-6dcb-4a57-ae6b-be854309093a" providerId="ADAL" clId="{1622FA10-F5DB-425D-8657-1AE2C0CE9BB0}" dt="2024-06-24T11:20:44.169" v="444" actId="121"/>
          <ac:spMkLst>
            <pc:docMk/>
            <pc:sldMk cId="4107264871" sldId="256"/>
            <ac:spMk id="3" creationId="{2214686B-9CA1-D3C0-86C2-64AC00331442}"/>
          </ac:spMkLst>
        </pc:spChg>
        <pc:spChg chg="add mod">
          <ac:chgData name="Luis Carlos da Silva Machado" userId="f1ab9b60-6dcb-4a57-ae6b-be854309093a" providerId="ADAL" clId="{1622FA10-F5DB-425D-8657-1AE2C0CE9BB0}" dt="2024-06-24T11:17:20.300" v="313" actId="207"/>
          <ac:spMkLst>
            <pc:docMk/>
            <pc:sldMk cId="4107264871" sldId="256"/>
            <ac:spMk id="6" creationId="{3BF2E06C-FAD1-3F4A-A781-6A38B65D39E5}"/>
          </ac:spMkLst>
        </pc:spChg>
        <pc:spChg chg="add mod">
          <ac:chgData name="Luis Carlos da Silva Machado" userId="f1ab9b60-6dcb-4a57-ae6b-be854309093a" providerId="ADAL" clId="{1622FA10-F5DB-425D-8657-1AE2C0CE9BB0}" dt="2024-06-24T11:45:59.394" v="1184" actId="1035"/>
          <ac:spMkLst>
            <pc:docMk/>
            <pc:sldMk cId="4107264871" sldId="256"/>
            <ac:spMk id="7" creationId="{2743A8BF-99F6-F8C8-1587-3E722831EA38}"/>
          </ac:spMkLst>
        </pc:spChg>
        <pc:spChg chg="add mod ord">
          <ac:chgData name="Luis Carlos da Silva Machado" userId="f1ab9b60-6dcb-4a57-ae6b-be854309093a" providerId="ADAL" clId="{1622FA10-F5DB-425D-8657-1AE2C0CE9BB0}" dt="2024-06-24T11:20:54.318" v="446" actId="1035"/>
          <ac:spMkLst>
            <pc:docMk/>
            <pc:sldMk cId="4107264871" sldId="256"/>
            <ac:spMk id="8" creationId="{B8A338EF-7818-B8EB-63E3-8858E2B0489F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4107264871" sldId="256"/>
            <ac:spMk id="10" creationId="{EEA2DC21-E0AF-40D8-B5CC-1F09F360CC51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4107264871" sldId="256"/>
            <ac:spMk id="12" creationId="{E11B00EC-2A63-48AE-A5DD-6DA6FB7E21CF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4107264871" sldId="256"/>
            <ac:spMk id="14" creationId="{C1E4057D-EAC3-4537-95F1-BAECA594523B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4107264871" sldId="256"/>
            <ac:spMk id="16" creationId="{3B44B6CB-4352-43A0-A5FE-AD317DD5850A}"/>
          </ac:spMkLst>
        </pc:spChg>
        <pc:spChg chg="mod ord">
          <ac:chgData name="Luis Carlos da Silva Machado" userId="f1ab9b60-6dcb-4a57-ae6b-be854309093a" providerId="ADAL" clId="{1622FA10-F5DB-425D-8657-1AE2C0CE9BB0}" dt="2024-06-24T11:19:36.088" v="424" actId="207"/>
          <ac:spMkLst>
            <pc:docMk/>
            <pc:sldMk cId="4107264871" sldId="256"/>
            <ac:spMk id="30" creationId="{D0A7BC36-8BBA-353F-70CD-F295A97DC877}"/>
          </ac:spMkLst>
        </pc:spChg>
        <pc:spChg chg="mod ord">
          <ac:chgData name="Luis Carlos da Silva Machado" userId="f1ab9b60-6dcb-4a57-ae6b-be854309093a" providerId="ADAL" clId="{1622FA10-F5DB-425D-8657-1AE2C0CE9BB0}" dt="2024-06-24T11:46:24.084" v="1197" actId="1035"/>
          <ac:spMkLst>
            <pc:docMk/>
            <pc:sldMk cId="4107264871" sldId="256"/>
            <ac:spMk id="31" creationId="{163AC0DF-3904-DEC9-1FB5-C0600B81F20A}"/>
          </ac:spMkLst>
        </pc:spChg>
        <pc:grpChg chg="add mod ord">
          <ac:chgData name="Luis Carlos da Silva Machado" userId="f1ab9b60-6dcb-4a57-ae6b-be854309093a" providerId="ADAL" clId="{1622FA10-F5DB-425D-8657-1AE2C0CE9BB0}" dt="2024-06-24T11:17:43.707" v="408" actId="1038"/>
          <ac:grpSpMkLst>
            <pc:docMk/>
            <pc:sldMk cId="4107264871" sldId="256"/>
            <ac:grpSpMk id="4" creationId="{11769CEA-7C64-F897-33AE-1BE9BA1555FA}"/>
          </ac:grpSpMkLst>
        </pc:grpChg>
        <pc:picChg chg="mod ord">
          <ac:chgData name="Luis Carlos da Silva Machado" userId="f1ab9b60-6dcb-4a57-ae6b-be854309093a" providerId="ADAL" clId="{1622FA10-F5DB-425D-8657-1AE2C0CE9BB0}" dt="2024-06-21T19:26:09.115" v="310" actId="1035"/>
          <ac:picMkLst>
            <pc:docMk/>
            <pc:sldMk cId="4107264871" sldId="256"/>
            <ac:picMk id="5" creationId="{48EB737D-7810-8AFB-EAB3-BD3AAB4059CF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8:18.371" v="1286" actId="1035"/>
        <pc:sldMkLst>
          <pc:docMk/>
          <pc:sldMk cId="1361140832" sldId="257"/>
        </pc:sldMkLst>
        <pc:spChg chg="add mod ord">
          <ac:chgData name="Luis Carlos da Silva Machado" userId="f1ab9b60-6dcb-4a57-ae6b-be854309093a" providerId="ADAL" clId="{1622FA10-F5DB-425D-8657-1AE2C0CE9BB0}" dt="2024-06-24T11:25:40.921" v="551" actId="207"/>
          <ac:spMkLst>
            <pc:docMk/>
            <pc:sldMk cId="1361140832" sldId="257"/>
            <ac:spMk id="2" creationId="{EB905E9E-490E-2459-8D0E-9B40813A7600}"/>
          </ac:spMkLst>
        </pc:spChg>
        <pc:spChg chg="mod ord">
          <ac:chgData name="Luis Carlos da Silva Machado" userId="f1ab9b60-6dcb-4a57-ae6b-be854309093a" providerId="ADAL" clId="{1622FA10-F5DB-425D-8657-1AE2C0CE9BB0}" dt="2024-06-24T11:24:30.374" v="493" actId="20577"/>
          <ac:spMkLst>
            <pc:docMk/>
            <pc:sldMk cId="1361140832" sldId="257"/>
            <ac:spMk id="3" creationId="{4AAF71C0-D4BF-5AA0-76F0-BFDFB0D4188E}"/>
          </ac:spMkLst>
        </pc:spChg>
        <pc:spChg chg="mod">
          <ac:chgData name="Luis Carlos da Silva Machado" userId="f1ab9b60-6dcb-4a57-ae6b-be854309093a" providerId="ADAL" clId="{1622FA10-F5DB-425D-8657-1AE2C0CE9BB0}" dt="2024-06-24T11:22:16.703" v="452" actId="1076"/>
          <ac:spMkLst>
            <pc:docMk/>
            <pc:sldMk cId="1361140832" sldId="257"/>
            <ac:spMk id="6" creationId="{6F6CE7B5-002B-37B4-08C0-17BEA55679DC}"/>
          </ac:spMkLst>
        </pc:spChg>
        <pc:spChg chg="add mod">
          <ac:chgData name="Luis Carlos da Silva Machado" userId="f1ab9b60-6dcb-4a57-ae6b-be854309093a" providerId="ADAL" clId="{1622FA10-F5DB-425D-8657-1AE2C0CE9BB0}" dt="2024-06-24T11:23:06.111" v="467"/>
          <ac:spMkLst>
            <pc:docMk/>
            <pc:sldMk cId="1361140832" sldId="257"/>
            <ac:spMk id="7" creationId="{4559CA6E-B204-1099-70E3-1CF41661E0DB}"/>
          </ac:spMkLst>
        </pc:spChg>
        <pc:spChg chg="add mod ord">
          <ac:chgData name="Luis Carlos da Silva Machado" userId="f1ab9b60-6dcb-4a57-ae6b-be854309093a" providerId="ADAL" clId="{1622FA10-F5DB-425D-8657-1AE2C0CE9BB0}" dt="2024-06-24T11:23:34.517" v="470" actId="167"/>
          <ac:spMkLst>
            <pc:docMk/>
            <pc:sldMk cId="1361140832" sldId="257"/>
            <ac:spMk id="8" creationId="{2120F0CD-BC07-51A1-6001-22D8CBCE3D82}"/>
          </ac:spMkLst>
        </pc:spChg>
        <pc:spChg chg="add mod ord">
          <ac:chgData name="Luis Carlos da Silva Machado" userId="f1ab9b60-6dcb-4a57-ae6b-be854309093a" providerId="ADAL" clId="{1622FA10-F5DB-425D-8657-1AE2C0CE9BB0}" dt="2024-06-24T11:24:50.686" v="495" actId="167"/>
          <ac:spMkLst>
            <pc:docMk/>
            <pc:sldMk cId="1361140832" sldId="257"/>
            <ac:spMk id="9" creationId="{A0828025-999F-788A-A8D5-88C4B02184D9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361140832" sldId="257"/>
            <ac:spMk id="10" creationId="{C35FB35B-553A-E245-C9CE-0C50FB034675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361140832" sldId="257"/>
            <ac:spMk id="12" creationId="{F6EEB7C2-2C5F-E9AA-CF13-A666B2410406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361140832" sldId="257"/>
            <ac:spMk id="14" creationId="{CD7033C6-20D3-6B97-31FA-B0304A442CC3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361140832" sldId="257"/>
            <ac:spMk id="16" creationId="{8BD014CD-D4C1-BEF8-84F5-365431F36D72}"/>
          </ac:spMkLst>
        </pc:spChg>
        <pc:spChg chg="mod ord">
          <ac:chgData name="Luis Carlos da Silva Machado" userId="f1ab9b60-6dcb-4a57-ae6b-be854309093a" providerId="ADAL" clId="{1622FA10-F5DB-425D-8657-1AE2C0CE9BB0}" dt="2024-06-24T11:22:57.450" v="466" actId="207"/>
          <ac:spMkLst>
            <pc:docMk/>
            <pc:sldMk cId="1361140832" sldId="257"/>
            <ac:spMk id="30" creationId="{3C2D65B2-0820-FD8F-7824-E2EC509DE686}"/>
          </ac:spMkLst>
        </pc:spChg>
        <pc:spChg chg="mod ord">
          <ac:chgData name="Luis Carlos da Silva Machado" userId="f1ab9b60-6dcb-4a57-ae6b-be854309093a" providerId="ADAL" clId="{1622FA10-F5DB-425D-8657-1AE2C0CE9BB0}" dt="2024-06-24T11:48:18.371" v="1286" actId="1035"/>
          <ac:spMkLst>
            <pc:docMk/>
            <pc:sldMk cId="1361140832" sldId="257"/>
            <ac:spMk id="31" creationId="{EB545BFF-2569-4C61-E4AF-2D0589E12E3C}"/>
          </ac:spMkLst>
        </pc:spChg>
        <pc:grpChg chg="add mod">
          <ac:chgData name="Luis Carlos da Silva Machado" userId="f1ab9b60-6dcb-4a57-ae6b-be854309093a" providerId="ADAL" clId="{1622FA10-F5DB-425D-8657-1AE2C0CE9BB0}" dt="2024-06-24T11:24:11.452" v="491" actId="1037"/>
          <ac:grpSpMkLst>
            <pc:docMk/>
            <pc:sldMk cId="1361140832" sldId="257"/>
            <ac:grpSpMk id="5" creationId="{48DE56D5-7E17-2D23-7263-8F194E344E02}"/>
          </ac:grpSpMkLst>
        </pc:grpChg>
        <pc:picChg chg="mod ord">
          <ac:chgData name="Luis Carlos da Silva Machado" userId="f1ab9b60-6dcb-4a57-ae6b-be854309093a" providerId="ADAL" clId="{1622FA10-F5DB-425D-8657-1AE2C0CE9BB0}" dt="2024-06-24T11:31:04.251" v="689" actId="14100"/>
          <ac:picMkLst>
            <pc:docMk/>
            <pc:sldMk cId="1361140832" sldId="257"/>
            <ac:picMk id="4" creationId="{0D614E0B-6FA2-1E83-E923-EF665B95E49B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8:21.851" v="1287" actId="1035"/>
        <pc:sldMkLst>
          <pc:docMk/>
          <pc:sldMk cId="1744148036" sldId="258"/>
        </pc:sldMkLst>
        <pc:spChg chg="mod ord">
          <ac:chgData name="Luis Carlos da Silva Machado" userId="f1ab9b60-6dcb-4a57-ae6b-be854309093a" providerId="ADAL" clId="{1622FA10-F5DB-425D-8657-1AE2C0CE9BB0}" dt="2024-06-24T11:29:32.885" v="630" actId="1038"/>
          <ac:spMkLst>
            <pc:docMk/>
            <pc:sldMk cId="1744148036" sldId="258"/>
            <ac:spMk id="3" creationId="{F0E1C933-7846-7269-FA21-1E68908E631D}"/>
          </ac:spMkLst>
        </pc:spChg>
        <pc:spChg chg="mod">
          <ac:chgData name="Luis Carlos da Silva Machado" userId="f1ab9b60-6dcb-4a57-ae6b-be854309093a" providerId="ADAL" clId="{1622FA10-F5DB-425D-8657-1AE2C0CE9BB0}" dt="2024-06-24T11:28:37.900" v="601" actId="207"/>
          <ac:spMkLst>
            <pc:docMk/>
            <pc:sldMk cId="1744148036" sldId="258"/>
            <ac:spMk id="4" creationId="{B359934A-767C-5685-15A1-0E6D48C0FE06}"/>
          </ac:spMkLst>
        </pc:spChg>
        <pc:spChg chg="add mod">
          <ac:chgData name="Luis Carlos da Silva Machado" userId="f1ab9b60-6dcb-4a57-ae6b-be854309093a" providerId="ADAL" clId="{1622FA10-F5DB-425D-8657-1AE2C0CE9BB0}" dt="2024-06-24T11:30:27.442" v="686" actId="14100"/>
          <ac:spMkLst>
            <pc:docMk/>
            <pc:sldMk cId="1744148036" sldId="258"/>
            <ac:spMk id="5" creationId="{31B4C91C-18C5-CB05-AC03-C292610B8803}"/>
          </ac:spMkLst>
        </pc:spChg>
        <pc:spChg chg="add mod ord">
          <ac:chgData name="Luis Carlos da Silva Machado" userId="f1ab9b60-6dcb-4a57-ae6b-be854309093a" providerId="ADAL" clId="{1622FA10-F5DB-425D-8657-1AE2C0CE9BB0}" dt="2024-06-24T11:28:28.388" v="600" actId="207"/>
          <ac:spMkLst>
            <pc:docMk/>
            <pc:sldMk cId="1744148036" sldId="258"/>
            <ac:spMk id="6" creationId="{636FF1DA-57F5-F498-D242-B3008469C532}"/>
          </ac:spMkLst>
        </pc:spChg>
        <pc:spChg chg="add mod">
          <ac:chgData name="Luis Carlos da Silva Machado" userId="f1ab9b60-6dcb-4a57-ae6b-be854309093a" providerId="ADAL" clId="{1622FA10-F5DB-425D-8657-1AE2C0CE9BB0}" dt="2024-06-24T11:30:12.220" v="682" actId="207"/>
          <ac:spMkLst>
            <pc:docMk/>
            <pc:sldMk cId="1744148036" sldId="258"/>
            <ac:spMk id="8" creationId="{7E3BC0EA-955C-9DFC-A604-773751A9CA2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744148036" sldId="258"/>
            <ac:spMk id="10" creationId="{73613F85-03F9-9406-2E8C-3BA951C1AF7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744148036" sldId="258"/>
            <ac:spMk id="12" creationId="{64FF72AF-7D39-D71D-C4C7-C0511017F293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744148036" sldId="258"/>
            <ac:spMk id="14" creationId="{6344CEC0-F82A-0B5B-F999-83A56719052E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744148036" sldId="258"/>
            <ac:spMk id="16" creationId="{4326AF60-1AA1-16D8-9DE6-A996EB450E40}"/>
          </ac:spMkLst>
        </pc:spChg>
        <pc:spChg chg="mod ord">
          <ac:chgData name="Luis Carlos da Silva Machado" userId="f1ab9b60-6dcb-4a57-ae6b-be854309093a" providerId="ADAL" clId="{1622FA10-F5DB-425D-8657-1AE2C0CE9BB0}" dt="2024-06-24T11:27:30.532" v="552" actId="207"/>
          <ac:spMkLst>
            <pc:docMk/>
            <pc:sldMk cId="1744148036" sldId="258"/>
            <ac:spMk id="30" creationId="{D48D89A1-0E91-D990-C0DD-E49C7FC89842}"/>
          </ac:spMkLst>
        </pc:spChg>
        <pc:spChg chg="mod ord">
          <ac:chgData name="Luis Carlos da Silva Machado" userId="f1ab9b60-6dcb-4a57-ae6b-be854309093a" providerId="ADAL" clId="{1622FA10-F5DB-425D-8657-1AE2C0CE9BB0}" dt="2024-06-24T11:48:21.851" v="1287" actId="1035"/>
          <ac:spMkLst>
            <pc:docMk/>
            <pc:sldMk cId="1744148036" sldId="258"/>
            <ac:spMk id="31" creationId="{1DBBD2BB-8D04-D5F3-E197-1B0D397B99D8}"/>
          </ac:spMkLst>
        </pc:spChg>
        <pc:grpChg chg="add mod">
          <ac:chgData name="Luis Carlos da Silva Machado" userId="f1ab9b60-6dcb-4a57-ae6b-be854309093a" providerId="ADAL" clId="{1622FA10-F5DB-425D-8657-1AE2C0CE9BB0}" dt="2024-06-24T11:28:37.900" v="601" actId="207"/>
          <ac:grpSpMkLst>
            <pc:docMk/>
            <pc:sldMk cId="1744148036" sldId="258"/>
            <ac:grpSpMk id="2" creationId="{A3CB1ADD-524F-FEB3-CAED-6323D34980FA}"/>
          </ac:grpSpMkLst>
        </pc:grpChg>
        <pc:picChg chg="mod ord">
          <ac:chgData name="Luis Carlos da Silva Machado" userId="f1ab9b60-6dcb-4a57-ae6b-be854309093a" providerId="ADAL" clId="{1622FA10-F5DB-425D-8657-1AE2C0CE9BB0}" dt="2024-06-24T11:31:09.355" v="690" actId="14100"/>
          <ac:picMkLst>
            <pc:docMk/>
            <pc:sldMk cId="1744148036" sldId="258"/>
            <ac:picMk id="7" creationId="{A4812367-279B-91C2-51AA-5C31F6533565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8:25.020" v="1288" actId="1035"/>
        <pc:sldMkLst>
          <pc:docMk/>
          <pc:sldMk cId="2845489560" sldId="259"/>
        </pc:sldMkLst>
        <pc:spChg chg="mod">
          <ac:chgData name="Luis Carlos da Silva Machado" userId="f1ab9b60-6dcb-4a57-ae6b-be854309093a" providerId="ADAL" clId="{1622FA10-F5DB-425D-8657-1AE2C0CE9BB0}" dt="2024-06-24T11:34:29.812" v="691"/>
          <ac:spMkLst>
            <pc:docMk/>
            <pc:sldMk cId="2845489560" sldId="259"/>
            <ac:spMk id="4" creationId="{D18BD478-737F-A9F4-C5D6-AA895D3D13B1}"/>
          </ac:spMkLst>
        </pc:spChg>
        <pc:spChg chg="add mod ord">
          <ac:chgData name="Luis Carlos da Silva Machado" userId="f1ab9b60-6dcb-4a57-ae6b-be854309093a" providerId="ADAL" clId="{1622FA10-F5DB-425D-8657-1AE2C0CE9BB0}" dt="2024-06-24T11:34:33.895" v="692" actId="167"/>
          <ac:spMkLst>
            <pc:docMk/>
            <pc:sldMk cId="2845489560" sldId="259"/>
            <ac:spMk id="5" creationId="{9630202A-8A40-EF10-9E5C-4EBF9EC1EB14}"/>
          </ac:spMkLst>
        </pc:spChg>
        <pc:spChg chg="mod">
          <ac:chgData name="Luis Carlos da Silva Machado" userId="f1ab9b60-6dcb-4a57-ae6b-be854309093a" providerId="ADAL" clId="{1622FA10-F5DB-425D-8657-1AE2C0CE9BB0}" dt="2024-06-24T11:35:10.485" v="724" actId="207"/>
          <ac:spMkLst>
            <pc:docMk/>
            <pc:sldMk cId="2845489560" sldId="259"/>
            <ac:spMk id="6" creationId="{9410F391-7F3E-4763-E75D-EB5477F57A16}"/>
          </ac:spMkLst>
        </pc:spChg>
        <pc:spChg chg="add mod ord">
          <ac:chgData name="Luis Carlos da Silva Machado" userId="f1ab9b60-6dcb-4a57-ae6b-be854309093a" providerId="ADAL" clId="{1622FA10-F5DB-425D-8657-1AE2C0CE9BB0}" dt="2024-06-24T11:34:33.895" v="692" actId="167"/>
          <ac:spMkLst>
            <pc:docMk/>
            <pc:sldMk cId="2845489560" sldId="259"/>
            <ac:spMk id="7" creationId="{1A4D017D-0754-A2BE-FBE8-DA9A9D3EC88C}"/>
          </ac:spMkLst>
        </pc:spChg>
        <pc:spChg chg="add mod ord">
          <ac:chgData name="Luis Carlos da Silva Machado" userId="f1ab9b60-6dcb-4a57-ae6b-be854309093a" providerId="ADAL" clId="{1622FA10-F5DB-425D-8657-1AE2C0CE9BB0}" dt="2024-06-24T11:35:18.788" v="725" actId="14100"/>
          <ac:spMkLst>
            <pc:docMk/>
            <pc:sldMk cId="2845489560" sldId="259"/>
            <ac:spMk id="8" creationId="{84C43DFE-C187-3F3F-48DC-03470B39F4F6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845489560" sldId="259"/>
            <ac:spMk id="10" creationId="{30F3469E-1294-DB40-43B6-4608820AEFF7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845489560" sldId="259"/>
            <ac:spMk id="12" creationId="{69CF8077-5971-EAC5-9F0D-F32D842E9568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845489560" sldId="259"/>
            <ac:spMk id="14" creationId="{6942362C-ED87-C88B-38B3-615E1AC32A09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845489560" sldId="259"/>
            <ac:spMk id="16" creationId="{E6B0A982-70A6-228B-57B0-09AFEEF12794}"/>
          </ac:spMkLst>
        </pc:spChg>
        <pc:spChg chg="mod">
          <ac:chgData name="Luis Carlos da Silva Machado" userId="f1ab9b60-6dcb-4a57-ae6b-be854309093a" providerId="ADAL" clId="{1622FA10-F5DB-425D-8657-1AE2C0CE9BB0}" dt="2024-06-24T11:35:24.592" v="726" actId="207"/>
          <ac:spMkLst>
            <pc:docMk/>
            <pc:sldMk cId="2845489560" sldId="259"/>
            <ac:spMk id="30" creationId="{593CE9A9-6B94-D54C-8F56-3D981DAFA4B4}"/>
          </ac:spMkLst>
        </pc:spChg>
        <pc:spChg chg="mod">
          <ac:chgData name="Luis Carlos da Silva Machado" userId="f1ab9b60-6dcb-4a57-ae6b-be854309093a" providerId="ADAL" clId="{1622FA10-F5DB-425D-8657-1AE2C0CE9BB0}" dt="2024-06-24T11:48:25.020" v="1288" actId="1035"/>
          <ac:spMkLst>
            <pc:docMk/>
            <pc:sldMk cId="2845489560" sldId="259"/>
            <ac:spMk id="31" creationId="{2C132DB3-0A5A-6218-5BA8-5525E34906CD}"/>
          </ac:spMkLst>
        </pc:spChg>
        <pc:grpChg chg="add mod ord">
          <ac:chgData name="Luis Carlos da Silva Machado" userId="f1ab9b60-6dcb-4a57-ae6b-be854309093a" providerId="ADAL" clId="{1622FA10-F5DB-425D-8657-1AE2C0CE9BB0}" dt="2024-06-24T11:34:33.895" v="692" actId="167"/>
          <ac:grpSpMkLst>
            <pc:docMk/>
            <pc:sldMk cId="2845489560" sldId="259"/>
            <ac:grpSpMk id="3" creationId="{B0384478-B885-F83F-E12F-CF417C97F22A}"/>
          </ac:grpSpMkLst>
        </pc:grpChg>
        <pc:picChg chg="mod">
          <ac:chgData name="Luis Carlos da Silva Machado" userId="f1ab9b60-6dcb-4a57-ae6b-be854309093a" providerId="ADAL" clId="{1622FA10-F5DB-425D-8657-1AE2C0CE9BB0}" dt="2024-06-24T11:44:52.124" v="1152" actId="1036"/>
          <ac:picMkLst>
            <pc:docMk/>
            <pc:sldMk cId="2845489560" sldId="259"/>
            <ac:picMk id="2" creationId="{FC67F025-F51D-EB0D-BC62-404F288D4292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8:31.401" v="1293" actId="1036"/>
        <pc:sldMkLst>
          <pc:docMk/>
          <pc:sldMk cId="3688534346" sldId="260"/>
        </pc:sldMkLst>
        <pc:spChg chg="add mod ord">
          <ac:chgData name="Luis Carlos da Silva Machado" userId="f1ab9b60-6dcb-4a57-ae6b-be854309093a" providerId="ADAL" clId="{1622FA10-F5DB-425D-8657-1AE2C0CE9BB0}" dt="2024-06-24T11:48:31.401" v="1293" actId="1036"/>
          <ac:spMkLst>
            <pc:docMk/>
            <pc:sldMk cId="3688534346" sldId="260"/>
            <ac:spMk id="2" creationId="{214A4058-D6C0-2992-09FA-ADCEFD0DA8CD}"/>
          </ac:spMkLst>
        </pc:spChg>
        <pc:spChg chg="add mod ord">
          <ac:chgData name="Luis Carlos da Silva Machado" userId="f1ab9b60-6dcb-4a57-ae6b-be854309093a" providerId="ADAL" clId="{1622FA10-F5DB-425D-8657-1AE2C0CE9BB0}" dt="2024-06-24T11:36:15.885" v="776" actId="1037"/>
          <ac:spMkLst>
            <pc:docMk/>
            <pc:sldMk cId="3688534346" sldId="260"/>
            <ac:spMk id="3" creationId="{E13494E5-BFD9-88D6-4271-3E9F3B68165C}"/>
          </ac:spMkLst>
        </pc:spChg>
        <pc:spChg chg="mod">
          <ac:chgData name="Luis Carlos da Silva Machado" userId="f1ab9b60-6dcb-4a57-ae6b-be854309093a" providerId="ADAL" clId="{1622FA10-F5DB-425D-8657-1AE2C0CE9BB0}" dt="2024-06-24T11:36:09.789" v="749" actId="207"/>
          <ac:spMkLst>
            <pc:docMk/>
            <pc:sldMk cId="3688534346" sldId="260"/>
            <ac:spMk id="6" creationId="{4C5B8633-D2CE-5243-9A13-F25013879222}"/>
          </ac:spMkLst>
        </pc:spChg>
        <pc:spChg chg="mod">
          <ac:chgData name="Luis Carlos da Silva Machado" userId="f1ab9b60-6dcb-4a57-ae6b-be854309093a" providerId="ADAL" clId="{1622FA10-F5DB-425D-8657-1AE2C0CE9BB0}" dt="2024-06-24T11:35:40.297" v="727"/>
          <ac:spMkLst>
            <pc:docMk/>
            <pc:sldMk cId="3688534346" sldId="260"/>
            <ac:spMk id="7" creationId="{4F699120-3E4B-3D69-6156-62F6CE70E9D2}"/>
          </ac:spMkLst>
        </pc:spChg>
        <pc:spChg chg="add mod ord">
          <ac:chgData name="Luis Carlos da Silva Machado" userId="f1ab9b60-6dcb-4a57-ae6b-be854309093a" providerId="ADAL" clId="{1622FA10-F5DB-425D-8657-1AE2C0CE9BB0}" dt="2024-06-24T11:35:43.912" v="728" actId="167"/>
          <ac:spMkLst>
            <pc:docMk/>
            <pc:sldMk cId="3688534346" sldId="260"/>
            <ac:spMk id="8" creationId="{5F726E21-2B1C-B36E-D851-B90397F48A13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688534346" sldId="260"/>
            <ac:spMk id="10" creationId="{6168D61E-A373-11D9-47A3-DADF18AAE435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688534346" sldId="260"/>
            <ac:spMk id="12" creationId="{C7C53929-18DD-ACAD-C449-E9C7CE5BE92F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688534346" sldId="260"/>
            <ac:spMk id="14" creationId="{5515E0EC-8FD2-CA0E-B9C0-5BE2D181AA0B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688534346" sldId="260"/>
            <ac:spMk id="16" creationId="{30FC8EB6-F0FA-75D9-95A2-D69E64244F12}"/>
          </ac:spMkLst>
        </pc:spChg>
        <pc:spChg chg="mod">
          <ac:chgData name="Luis Carlos da Silva Machado" userId="f1ab9b60-6dcb-4a57-ae6b-be854309093a" providerId="ADAL" clId="{1622FA10-F5DB-425D-8657-1AE2C0CE9BB0}" dt="2024-06-24T11:35:52.191" v="729" actId="207"/>
          <ac:spMkLst>
            <pc:docMk/>
            <pc:sldMk cId="3688534346" sldId="260"/>
            <ac:spMk id="30" creationId="{85D3BE27-7469-84E7-2EB4-30EC2317B64A}"/>
          </ac:spMkLst>
        </pc:spChg>
        <pc:spChg chg="mod">
          <ac:chgData name="Luis Carlos da Silva Machado" userId="f1ab9b60-6dcb-4a57-ae6b-be854309093a" providerId="ADAL" clId="{1622FA10-F5DB-425D-8657-1AE2C0CE9BB0}" dt="2024-06-24T11:46:53.706" v="1217" actId="1036"/>
          <ac:spMkLst>
            <pc:docMk/>
            <pc:sldMk cId="3688534346" sldId="260"/>
            <ac:spMk id="31" creationId="{C9CE9967-2F4E-F553-51D7-96FFEFA01046}"/>
          </ac:spMkLst>
        </pc:spChg>
        <pc:grpChg chg="add mod ord">
          <ac:chgData name="Luis Carlos da Silva Machado" userId="f1ab9b60-6dcb-4a57-ae6b-be854309093a" providerId="ADAL" clId="{1622FA10-F5DB-425D-8657-1AE2C0CE9BB0}" dt="2024-06-24T11:35:43.912" v="728" actId="167"/>
          <ac:grpSpMkLst>
            <pc:docMk/>
            <pc:sldMk cId="3688534346" sldId="260"/>
            <ac:grpSpMk id="5" creationId="{310B8C46-E169-CDBD-DC4D-38E3109C2572}"/>
          </ac:grpSpMkLst>
        </pc:grpChg>
        <pc:picChg chg="mod">
          <ac:chgData name="Luis Carlos da Silva Machado" userId="f1ab9b60-6dcb-4a57-ae6b-be854309093a" providerId="ADAL" clId="{1622FA10-F5DB-425D-8657-1AE2C0CE9BB0}" dt="2024-06-24T11:37:26.332" v="820" actId="14100"/>
          <ac:picMkLst>
            <pc:docMk/>
            <pc:sldMk cId="3688534346" sldId="260"/>
            <ac:picMk id="4" creationId="{1C0357BD-1249-E038-7D18-CEDACD0F12F5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6:59.272" v="1224" actId="1036"/>
        <pc:sldMkLst>
          <pc:docMk/>
          <pc:sldMk cId="2336129240" sldId="261"/>
        </pc:sldMkLst>
        <pc:spChg chg="mod">
          <ac:chgData name="Luis Carlos da Silva Machado" userId="f1ab9b60-6dcb-4a57-ae6b-be854309093a" providerId="ADAL" clId="{1622FA10-F5DB-425D-8657-1AE2C0CE9BB0}" dt="2024-06-24T11:36:34.526" v="777"/>
          <ac:spMkLst>
            <pc:docMk/>
            <pc:sldMk cId="2336129240" sldId="261"/>
            <ac:spMk id="4" creationId="{0BFC7F6A-8633-9A13-0CA1-88A3B1C82431}"/>
          </ac:spMkLst>
        </pc:spChg>
        <pc:spChg chg="add mod ord">
          <ac:chgData name="Luis Carlos da Silva Machado" userId="f1ab9b60-6dcb-4a57-ae6b-be854309093a" providerId="ADAL" clId="{1622FA10-F5DB-425D-8657-1AE2C0CE9BB0}" dt="2024-06-24T11:36:38.888" v="778" actId="167"/>
          <ac:spMkLst>
            <pc:docMk/>
            <pc:sldMk cId="2336129240" sldId="261"/>
            <ac:spMk id="5" creationId="{80F74612-DBA1-90B9-024D-E925C3847B6A}"/>
          </ac:spMkLst>
        </pc:spChg>
        <pc:spChg chg="mod">
          <ac:chgData name="Luis Carlos da Silva Machado" userId="f1ab9b60-6dcb-4a57-ae6b-be854309093a" providerId="ADAL" clId="{1622FA10-F5DB-425D-8657-1AE2C0CE9BB0}" dt="2024-06-24T11:37:12.133" v="814" actId="207"/>
          <ac:spMkLst>
            <pc:docMk/>
            <pc:sldMk cId="2336129240" sldId="261"/>
            <ac:spMk id="6" creationId="{FCB67EA7-AA84-43C8-67B0-276B807C9CA8}"/>
          </ac:spMkLst>
        </pc:spChg>
        <pc:spChg chg="add mod ord">
          <ac:chgData name="Luis Carlos da Silva Machado" userId="f1ab9b60-6dcb-4a57-ae6b-be854309093a" providerId="ADAL" clId="{1622FA10-F5DB-425D-8657-1AE2C0CE9BB0}" dt="2024-06-24T11:36:38.888" v="778" actId="167"/>
          <ac:spMkLst>
            <pc:docMk/>
            <pc:sldMk cId="2336129240" sldId="261"/>
            <ac:spMk id="7" creationId="{EE636842-7DD6-C54B-5ABD-6CCD2280FCEA}"/>
          </ac:spMkLst>
        </pc:spChg>
        <pc:spChg chg="add mod ord">
          <ac:chgData name="Luis Carlos da Silva Machado" userId="f1ab9b60-6dcb-4a57-ae6b-be854309093a" providerId="ADAL" clId="{1622FA10-F5DB-425D-8657-1AE2C0CE9BB0}" dt="2024-06-24T11:37:15.579" v="818" actId="1035"/>
          <ac:spMkLst>
            <pc:docMk/>
            <pc:sldMk cId="2336129240" sldId="261"/>
            <ac:spMk id="8" creationId="{BECAB3CF-41E5-92AA-D06A-D44C931F1BE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336129240" sldId="261"/>
            <ac:spMk id="10" creationId="{F08B8620-3ADB-F4F7-63B7-2C63C2C5CE9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336129240" sldId="261"/>
            <ac:spMk id="12" creationId="{D9B440A7-D2C8-6E5E-5994-35F824127B3D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336129240" sldId="261"/>
            <ac:spMk id="14" creationId="{39A3CD36-4BEA-2851-E7A1-1243469BEBBE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336129240" sldId="261"/>
            <ac:spMk id="16" creationId="{BC752894-4575-1070-97EF-D5A4C5EF2416}"/>
          </ac:spMkLst>
        </pc:spChg>
        <pc:spChg chg="mod">
          <ac:chgData name="Luis Carlos da Silva Machado" userId="f1ab9b60-6dcb-4a57-ae6b-be854309093a" providerId="ADAL" clId="{1622FA10-F5DB-425D-8657-1AE2C0CE9BB0}" dt="2024-06-24T11:36:46.856" v="779" actId="207"/>
          <ac:spMkLst>
            <pc:docMk/>
            <pc:sldMk cId="2336129240" sldId="261"/>
            <ac:spMk id="30" creationId="{F99F877C-E9E2-E776-37E7-58D4FEE296EA}"/>
          </ac:spMkLst>
        </pc:spChg>
        <pc:spChg chg="mod ord">
          <ac:chgData name="Luis Carlos da Silva Machado" userId="f1ab9b60-6dcb-4a57-ae6b-be854309093a" providerId="ADAL" clId="{1622FA10-F5DB-425D-8657-1AE2C0CE9BB0}" dt="2024-06-24T11:46:59.272" v="1224" actId="1036"/>
          <ac:spMkLst>
            <pc:docMk/>
            <pc:sldMk cId="2336129240" sldId="261"/>
            <ac:spMk id="31" creationId="{A87F8F79-B179-F22B-A243-ECDF891E729F}"/>
          </ac:spMkLst>
        </pc:spChg>
        <pc:grpChg chg="add mod ord">
          <ac:chgData name="Luis Carlos da Silva Machado" userId="f1ab9b60-6dcb-4a57-ae6b-be854309093a" providerId="ADAL" clId="{1622FA10-F5DB-425D-8657-1AE2C0CE9BB0}" dt="2024-06-24T11:36:38.888" v="778" actId="167"/>
          <ac:grpSpMkLst>
            <pc:docMk/>
            <pc:sldMk cId="2336129240" sldId="261"/>
            <ac:grpSpMk id="2" creationId="{458B2270-ABC2-47E1-C5D3-F6CB110DB77D}"/>
          </ac:grpSpMkLst>
        </pc:grpChg>
        <pc:picChg chg="mod">
          <ac:chgData name="Luis Carlos da Silva Machado" userId="f1ab9b60-6dcb-4a57-ae6b-be854309093a" providerId="ADAL" clId="{1622FA10-F5DB-425D-8657-1AE2C0CE9BB0}" dt="2024-06-24T11:37:23.204" v="819" actId="14100"/>
          <ac:picMkLst>
            <pc:docMk/>
            <pc:sldMk cId="2336129240" sldId="261"/>
            <ac:picMk id="3" creationId="{1EB3D2D4-17DC-3897-8ADF-05C012DEEA5D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7:10.346" v="1255" actId="1036"/>
        <pc:sldMkLst>
          <pc:docMk/>
          <pc:sldMk cId="3711080396" sldId="262"/>
        </pc:sldMkLst>
        <pc:spChg chg="add mod ord">
          <ac:chgData name="Luis Carlos da Silva Machado" userId="f1ab9b60-6dcb-4a57-ae6b-be854309093a" providerId="ADAL" clId="{1622FA10-F5DB-425D-8657-1AE2C0CE9BB0}" dt="2024-06-24T11:38:29.973" v="844" actId="14100"/>
          <ac:spMkLst>
            <pc:docMk/>
            <pc:sldMk cId="3711080396" sldId="262"/>
            <ac:spMk id="3" creationId="{995B1325-3EF8-6142-FE02-DED8BE79D30C}"/>
          </ac:spMkLst>
        </pc:spChg>
        <pc:spChg chg="mod">
          <ac:chgData name="Luis Carlos da Silva Machado" userId="f1ab9b60-6dcb-4a57-ae6b-be854309093a" providerId="ADAL" clId="{1622FA10-F5DB-425D-8657-1AE2C0CE9BB0}" dt="2024-06-24T11:37:48.518" v="821"/>
          <ac:spMkLst>
            <pc:docMk/>
            <pc:sldMk cId="3711080396" sldId="262"/>
            <ac:spMk id="5" creationId="{07E791D8-324D-2110-52D3-75A1CC1EEE8E}"/>
          </ac:spMkLst>
        </pc:spChg>
        <pc:spChg chg="mod">
          <ac:chgData name="Luis Carlos da Silva Machado" userId="f1ab9b60-6dcb-4a57-ae6b-be854309093a" providerId="ADAL" clId="{1622FA10-F5DB-425D-8657-1AE2C0CE9BB0}" dt="2024-06-24T11:38:22.598" v="842" actId="207"/>
          <ac:spMkLst>
            <pc:docMk/>
            <pc:sldMk cId="3711080396" sldId="262"/>
            <ac:spMk id="6" creationId="{1C93F027-B9B2-C250-7267-E0020E5248F9}"/>
          </ac:spMkLst>
        </pc:spChg>
        <pc:spChg chg="add mod ord">
          <ac:chgData name="Luis Carlos da Silva Machado" userId="f1ab9b60-6dcb-4a57-ae6b-be854309093a" providerId="ADAL" clId="{1622FA10-F5DB-425D-8657-1AE2C0CE9BB0}" dt="2024-06-24T11:37:54.316" v="822" actId="167"/>
          <ac:spMkLst>
            <pc:docMk/>
            <pc:sldMk cId="3711080396" sldId="262"/>
            <ac:spMk id="7" creationId="{F21D6D17-3542-CC5A-0AD0-FAE3DDAED02C}"/>
          </ac:spMkLst>
        </pc:spChg>
        <pc:spChg chg="add mod ord">
          <ac:chgData name="Luis Carlos da Silva Machado" userId="f1ab9b60-6dcb-4a57-ae6b-be854309093a" providerId="ADAL" clId="{1622FA10-F5DB-425D-8657-1AE2C0CE9BB0}" dt="2024-06-24T11:37:54.316" v="822" actId="167"/>
          <ac:spMkLst>
            <pc:docMk/>
            <pc:sldMk cId="3711080396" sldId="262"/>
            <ac:spMk id="8" creationId="{46F9E2F1-2592-BD23-4583-D3FCCB98C5FA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711080396" sldId="262"/>
            <ac:spMk id="10" creationId="{E7A79B4B-7643-B60D-7373-407FA00E43FE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711080396" sldId="262"/>
            <ac:spMk id="12" creationId="{B636BE7D-AFAF-D545-B10B-6BD2931D56B9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711080396" sldId="262"/>
            <ac:spMk id="14" creationId="{BB025AD3-5825-EB6B-396F-92B935BEE103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711080396" sldId="262"/>
            <ac:spMk id="16" creationId="{D13D65F2-E6D4-D8CA-1378-89ED902A7611}"/>
          </ac:spMkLst>
        </pc:spChg>
        <pc:spChg chg="mod">
          <ac:chgData name="Luis Carlos da Silva Machado" userId="f1ab9b60-6dcb-4a57-ae6b-be854309093a" providerId="ADAL" clId="{1622FA10-F5DB-425D-8657-1AE2C0CE9BB0}" dt="2024-06-24T11:37:59.928" v="823" actId="207"/>
          <ac:spMkLst>
            <pc:docMk/>
            <pc:sldMk cId="3711080396" sldId="262"/>
            <ac:spMk id="30" creationId="{98F8E3F4-F38D-5754-1F04-CC92F11EA600}"/>
          </ac:spMkLst>
        </pc:spChg>
        <pc:spChg chg="mod">
          <ac:chgData name="Luis Carlos da Silva Machado" userId="f1ab9b60-6dcb-4a57-ae6b-be854309093a" providerId="ADAL" clId="{1622FA10-F5DB-425D-8657-1AE2C0CE9BB0}" dt="2024-06-24T11:47:10.346" v="1255" actId="1036"/>
          <ac:spMkLst>
            <pc:docMk/>
            <pc:sldMk cId="3711080396" sldId="262"/>
            <ac:spMk id="31" creationId="{373AF947-A383-FF61-DEF9-823060729672}"/>
          </ac:spMkLst>
        </pc:spChg>
        <pc:grpChg chg="add mod ord">
          <ac:chgData name="Luis Carlos da Silva Machado" userId="f1ab9b60-6dcb-4a57-ae6b-be854309093a" providerId="ADAL" clId="{1622FA10-F5DB-425D-8657-1AE2C0CE9BB0}" dt="2024-06-24T11:37:54.316" v="822" actId="167"/>
          <ac:grpSpMkLst>
            <pc:docMk/>
            <pc:sldMk cId="3711080396" sldId="262"/>
            <ac:grpSpMk id="4" creationId="{B50CD87D-C8BF-D668-B590-A5D5681A5B97}"/>
          </ac:grpSpMkLst>
        </pc:grpChg>
        <pc:picChg chg="mod">
          <ac:chgData name="Luis Carlos da Silva Machado" userId="f1ab9b60-6dcb-4a57-ae6b-be854309093a" providerId="ADAL" clId="{1622FA10-F5DB-425D-8657-1AE2C0CE9BB0}" dt="2024-06-24T11:38:13.837" v="826" actId="14100"/>
          <ac:picMkLst>
            <pc:docMk/>
            <pc:sldMk cId="3711080396" sldId="262"/>
            <ac:picMk id="2" creationId="{E31375E7-6F30-D2C0-984A-605A85967D50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7:18.196" v="1263" actId="1035"/>
        <pc:sldMkLst>
          <pc:docMk/>
          <pc:sldMk cId="218429149" sldId="263"/>
        </pc:sldMkLst>
        <pc:spChg chg="add mod ord">
          <ac:chgData name="Luis Carlos da Silva Machado" userId="f1ab9b60-6dcb-4a57-ae6b-be854309093a" providerId="ADAL" clId="{1622FA10-F5DB-425D-8657-1AE2C0CE9BB0}" dt="2024-06-24T11:38:55.065" v="847" actId="167"/>
          <ac:spMkLst>
            <pc:docMk/>
            <pc:sldMk cId="218429149" sldId="263"/>
            <ac:spMk id="2" creationId="{729EA4B6-F150-3893-2CD7-B0CF4F9A00D5}"/>
          </ac:spMkLst>
        </pc:spChg>
        <pc:spChg chg="add mod ord">
          <ac:chgData name="Luis Carlos da Silva Machado" userId="f1ab9b60-6dcb-4a57-ae6b-be854309093a" providerId="ADAL" clId="{1622FA10-F5DB-425D-8657-1AE2C0CE9BB0}" dt="2024-06-24T11:39:25.730" v="885" actId="1035"/>
          <ac:spMkLst>
            <pc:docMk/>
            <pc:sldMk cId="218429149" sldId="263"/>
            <ac:spMk id="3" creationId="{99466F0C-2F15-6C92-33BB-C442939A78CD}"/>
          </ac:spMkLst>
        </pc:spChg>
        <pc:spChg chg="mod">
          <ac:chgData name="Luis Carlos da Silva Machado" userId="f1ab9b60-6dcb-4a57-ae6b-be854309093a" providerId="ADAL" clId="{1622FA10-F5DB-425D-8657-1AE2C0CE9BB0}" dt="2024-06-24T11:39:22.654" v="879" actId="207"/>
          <ac:spMkLst>
            <pc:docMk/>
            <pc:sldMk cId="218429149" sldId="263"/>
            <ac:spMk id="6" creationId="{CC2B2413-C230-AB77-5F7D-9A941624ADE8}"/>
          </ac:spMkLst>
        </pc:spChg>
        <pc:spChg chg="mod">
          <ac:chgData name="Luis Carlos da Silva Machado" userId="f1ab9b60-6dcb-4a57-ae6b-be854309093a" providerId="ADAL" clId="{1622FA10-F5DB-425D-8657-1AE2C0CE9BB0}" dt="2024-06-24T11:38:49.301" v="845"/>
          <ac:spMkLst>
            <pc:docMk/>
            <pc:sldMk cId="218429149" sldId="263"/>
            <ac:spMk id="7" creationId="{44799380-911F-5FD5-01F6-4A26635C92DB}"/>
          </ac:spMkLst>
        </pc:spChg>
        <pc:spChg chg="add mod ord">
          <ac:chgData name="Luis Carlos da Silva Machado" userId="f1ab9b60-6dcb-4a57-ae6b-be854309093a" providerId="ADAL" clId="{1622FA10-F5DB-425D-8657-1AE2C0CE9BB0}" dt="2024-06-24T11:38:55.065" v="847" actId="167"/>
          <ac:spMkLst>
            <pc:docMk/>
            <pc:sldMk cId="218429149" sldId="263"/>
            <ac:spMk id="8" creationId="{0E49321E-5D8E-EF28-3107-735336604D79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18429149" sldId="263"/>
            <ac:spMk id="10" creationId="{ECEB0F77-6635-A3FE-CF8F-94B099346A7A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18429149" sldId="263"/>
            <ac:spMk id="12" creationId="{D680DCF4-2759-E7D5-74AE-A89461277B6C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18429149" sldId="263"/>
            <ac:spMk id="14" creationId="{1B59B668-CF02-C121-384E-FB2215BC8DE5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218429149" sldId="263"/>
            <ac:spMk id="16" creationId="{D645085B-6F0A-029A-71BB-D67F23A6586A}"/>
          </ac:spMkLst>
        </pc:spChg>
        <pc:spChg chg="mod">
          <ac:chgData name="Luis Carlos da Silva Machado" userId="f1ab9b60-6dcb-4a57-ae6b-be854309093a" providerId="ADAL" clId="{1622FA10-F5DB-425D-8657-1AE2C0CE9BB0}" dt="2024-06-24T11:39:00.450" v="848" actId="207"/>
          <ac:spMkLst>
            <pc:docMk/>
            <pc:sldMk cId="218429149" sldId="263"/>
            <ac:spMk id="30" creationId="{0BC1DCE5-335E-5DE7-ADD5-0A82A02E92E6}"/>
          </ac:spMkLst>
        </pc:spChg>
        <pc:spChg chg="mod">
          <ac:chgData name="Luis Carlos da Silva Machado" userId="f1ab9b60-6dcb-4a57-ae6b-be854309093a" providerId="ADAL" clId="{1622FA10-F5DB-425D-8657-1AE2C0CE9BB0}" dt="2024-06-24T11:47:18.196" v="1263" actId="1035"/>
          <ac:spMkLst>
            <pc:docMk/>
            <pc:sldMk cId="218429149" sldId="263"/>
            <ac:spMk id="31" creationId="{E47AAC6E-9C44-3DE5-3E9C-8A1B61EECF8B}"/>
          </ac:spMkLst>
        </pc:spChg>
        <pc:grpChg chg="add mod ord">
          <ac:chgData name="Luis Carlos da Silva Machado" userId="f1ab9b60-6dcb-4a57-ae6b-be854309093a" providerId="ADAL" clId="{1622FA10-F5DB-425D-8657-1AE2C0CE9BB0}" dt="2024-06-24T11:38:55.065" v="847" actId="167"/>
          <ac:grpSpMkLst>
            <pc:docMk/>
            <pc:sldMk cId="218429149" sldId="263"/>
            <ac:grpSpMk id="5" creationId="{497B575A-D470-8B52-7BC4-0F39124E30AE}"/>
          </ac:grpSpMkLst>
        </pc:grpChg>
        <pc:picChg chg="mod">
          <ac:chgData name="Luis Carlos da Silva Machado" userId="f1ab9b60-6dcb-4a57-ae6b-be854309093a" providerId="ADAL" clId="{1622FA10-F5DB-425D-8657-1AE2C0CE9BB0}" dt="2024-06-24T11:39:04.382" v="849" actId="14100"/>
          <ac:picMkLst>
            <pc:docMk/>
            <pc:sldMk cId="218429149" sldId="263"/>
            <ac:picMk id="4" creationId="{4BE62876-66D1-5D54-6A32-2B4CCB2C91AE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7:27.185" v="1270" actId="1036"/>
        <pc:sldMkLst>
          <pc:docMk/>
          <pc:sldMk cId="1082814172" sldId="264"/>
        </pc:sldMkLst>
        <pc:spChg chg="mod">
          <ac:chgData name="Luis Carlos da Silva Machado" userId="f1ab9b60-6dcb-4a57-ae6b-be854309093a" providerId="ADAL" clId="{1622FA10-F5DB-425D-8657-1AE2C0CE9BB0}" dt="2024-06-24T11:39:46.329" v="886"/>
          <ac:spMkLst>
            <pc:docMk/>
            <pc:sldMk cId="1082814172" sldId="264"/>
            <ac:spMk id="4" creationId="{E901B81D-E250-8F00-4B73-003D45E431E0}"/>
          </ac:spMkLst>
        </pc:spChg>
        <pc:spChg chg="add mod ord">
          <ac:chgData name="Luis Carlos da Silva Machado" userId="f1ab9b60-6dcb-4a57-ae6b-be854309093a" providerId="ADAL" clId="{1622FA10-F5DB-425D-8657-1AE2C0CE9BB0}" dt="2024-06-24T11:39:49.924" v="887" actId="167"/>
          <ac:spMkLst>
            <pc:docMk/>
            <pc:sldMk cId="1082814172" sldId="264"/>
            <ac:spMk id="5" creationId="{877C20F1-779B-BD00-DE8E-62DA2AE939C3}"/>
          </ac:spMkLst>
        </pc:spChg>
        <pc:spChg chg="mod">
          <ac:chgData name="Luis Carlos da Silva Machado" userId="f1ab9b60-6dcb-4a57-ae6b-be854309093a" providerId="ADAL" clId="{1622FA10-F5DB-425D-8657-1AE2C0CE9BB0}" dt="2024-06-24T11:40:14.511" v="911" actId="207"/>
          <ac:spMkLst>
            <pc:docMk/>
            <pc:sldMk cId="1082814172" sldId="264"/>
            <ac:spMk id="6" creationId="{A2B5BC3F-4442-CA27-6F3B-33C293DCAF74}"/>
          </ac:spMkLst>
        </pc:spChg>
        <pc:spChg chg="add mod ord">
          <ac:chgData name="Luis Carlos da Silva Machado" userId="f1ab9b60-6dcb-4a57-ae6b-be854309093a" providerId="ADAL" clId="{1622FA10-F5DB-425D-8657-1AE2C0CE9BB0}" dt="2024-06-24T11:39:49.924" v="887" actId="167"/>
          <ac:spMkLst>
            <pc:docMk/>
            <pc:sldMk cId="1082814172" sldId="264"/>
            <ac:spMk id="7" creationId="{0B002E45-01E4-C636-5FBE-33AC4D1CFAE4}"/>
          </ac:spMkLst>
        </pc:spChg>
        <pc:spChg chg="add mod ord">
          <ac:chgData name="Luis Carlos da Silva Machado" userId="f1ab9b60-6dcb-4a57-ae6b-be854309093a" providerId="ADAL" clId="{1622FA10-F5DB-425D-8657-1AE2C0CE9BB0}" dt="2024-06-24T11:40:21.747" v="945" actId="1035"/>
          <ac:spMkLst>
            <pc:docMk/>
            <pc:sldMk cId="1082814172" sldId="264"/>
            <ac:spMk id="8" creationId="{6F62E61D-5F74-9471-CB38-225C92F5D9DE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082814172" sldId="264"/>
            <ac:spMk id="10" creationId="{F9AF49B5-3909-C0BE-C803-6B92FC7529DD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082814172" sldId="264"/>
            <ac:spMk id="12" creationId="{5C4D0294-0EB3-DB24-6ADD-712A95C0FF7D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082814172" sldId="264"/>
            <ac:spMk id="14" creationId="{8E29F35B-442D-CA6D-F528-910542F66BC1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1082814172" sldId="264"/>
            <ac:spMk id="16" creationId="{CEF38E8C-538E-2073-3007-D36A45BFFCF4}"/>
          </ac:spMkLst>
        </pc:spChg>
        <pc:spChg chg="mod">
          <ac:chgData name="Luis Carlos da Silva Machado" userId="f1ab9b60-6dcb-4a57-ae6b-be854309093a" providerId="ADAL" clId="{1622FA10-F5DB-425D-8657-1AE2C0CE9BB0}" dt="2024-06-24T11:39:54.553" v="888" actId="207"/>
          <ac:spMkLst>
            <pc:docMk/>
            <pc:sldMk cId="1082814172" sldId="264"/>
            <ac:spMk id="30" creationId="{21229C5A-CAD6-69B6-D57B-8939A1C15AFD}"/>
          </ac:spMkLst>
        </pc:spChg>
        <pc:spChg chg="mod">
          <ac:chgData name="Luis Carlos da Silva Machado" userId="f1ab9b60-6dcb-4a57-ae6b-be854309093a" providerId="ADAL" clId="{1622FA10-F5DB-425D-8657-1AE2C0CE9BB0}" dt="2024-06-24T11:47:27.185" v="1270" actId="1036"/>
          <ac:spMkLst>
            <pc:docMk/>
            <pc:sldMk cId="1082814172" sldId="264"/>
            <ac:spMk id="31" creationId="{6CA2E7F1-1001-A1A3-C8A9-6D0601A1DAC7}"/>
          </ac:spMkLst>
        </pc:spChg>
        <pc:grpChg chg="add mod ord">
          <ac:chgData name="Luis Carlos da Silva Machado" userId="f1ab9b60-6dcb-4a57-ae6b-be854309093a" providerId="ADAL" clId="{1622FA10-F5DB-425D-8657-1AE2C0CE9BB0}" dt="2024-06-24T11:39:49.924" v="887" actId="167"/>
          <ac:grpSpMkLst>
            <pc:docMk/>
            <pc:sldMk cId="1082814172" sldId="264"/>
            <ac:grpSpMk id="2" creationId="{57CF0F1D-F7D7-86FC-B6F3-0BFC9B0A68E4}"/>
          </ac:grpSpMkLst>
        </pc:grpChg>
        <pc:picChg chg="mod">
          <ac:chgData name="Luis Carlos da Silva Machado" userId="f1ab9b60-6dcb-4a57-ae6b-be854309093a" providerId="ADAL" clId="{1622FA10-F5DB-425D-8657-1AE2C0CE9BB0}" dt="2024-06-24T11:44:59.714" v="1153" actId="1035"/>
          <ac:picMkLst>
            <pc:docMk/>
            <pc:sldMk cId="1082814172" sldId="264"/>
            <ac:picMk id="3" creationId="{9C03542C-87E8-610C-B245-1C309FFEDCB1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9:56.447" v="1300" actId="1035"/>
        <pc:sldMkLst>
          <pc:docMk/>
          <pc:sldMk cId="721827844" sldId="265"/>
        </pc:sldMkLst>
        <pc:spChg chg="add mod ord">
          <ac:chgData name="Luis Carlos da Silva Machado" userId="f1ab9b60-6dcb-4a57-ae6b-be854309093a" providerId="ADAL" clId="{1622FA10-F5DB-425D-8657-1AE2C0CE9BB0}" dt="2024-06-24T11:41:02.276" v="947" actId="167"/>
          <ac:spMkLst>
            <pc:docMk/>
            <pc:sldMk cId="721827844" sldId="265"/>
            <ac:spMk id="2" creationId="{8F04BBEC-A84F-FFDC-C61D-813ACA95965C}"/>
          </ac:spMkLst>
        </pc:spChg>
        <pc:spChg chg="mod">
          <ac:chgData name="Luis Carlos da Silva Machado" userId="f1ab9b60-6dcb-4a57-ae6b-be854309093a" providerId="ADAL" clId="{1622FA10-F5DB-425D-8657-1AE2C0CE9BB0}" dt="2024-06-24T11:42:02.722" v="977" actId="207"/>
          <ac:spMkLst>
            <pc:docMk/>
            <pc:sldMk cId="721827844" sldId="265"/>
            <ac:spMk id="5" creationId="{247E35F5-840E-ACAE-3AB5-40593685BDD9}"/>
          </ac:spMkLst>
        </pc:spChg>
        <pc:spChg chg="mod">
          <ac:chgData name="Luis Carlos da Silva Machado" userId="f1ab9b60-6dcb-4a57-ae6b-be854309093a" providerId="ADAL" clId="{1622FA10-F5DB-425D-8657-1AE2C0CE9BB0}" dt="2024-06-24T11:41:26.441" v="970" actId="1076"/>
          <ac:spMkLst>
            <pc:docMk/>
            <pc:sldMk cId="721827844" sldId="265"/>
            <ac:spMk id="6" creationId="{CE519590-4408-DD1A-33C3-0E3D1637E4B7}"/>
          </ac:spMkLst>
        </pc:spChg>
        <pc:spChg chg="mod">
          <ac:chgData name="Luis Carlos da Silva Machado" userId="f1ab9b60-6dcb-4a57-ae6b-be854309093a" providerId="ADAL" clId="{1622FA10-F5DB-425D-8657-1AE2C0CE9BB0}" dt="2024-06-24T11:40:59.077" v="946"/>
          <ac:spMkLst>
            <pc:docMk/>
            <pc:sldMk cId="721827844" sldId="265"/>
            <ac:spMk id="7" creationId="{07037555-3358-EA14-4D9A-075D68E4F883}"/>
          </ac:spMkLst>
        </pc:spChg>
        <pc:spChg chg="add mod ord">
          <ac:chgData name="Luis Carlos da Silva Machado" userId="f1ab9b60-6dcb-4a57-ae6b-be854309093a" providerId="ADAL" clId="{1622FA10-F5DB-425D-8657-1AE2C0CE9BB0}" dt="2024-06-24T11:41:02.276" v="947" actId="167"/>
          <ac:spMkLst>
            <pc:docMk/>
            <pc:sldMk cId="721827844" sldId="265"/>
            <ac:spMk id="8" creationId="{AC7F80FA-96B6-BB30-4D7C-983981386E8C}"/>
          </ac:spMkLst>
        </pc:spChg>
        <pc:spChg chg="add mod ord">
          <ac:chgData name="Luis Carlos da Silva Machado" userId="f1ab9b60-6dcb-4a57-ae6b-be854309093a" providerId="ADAL" clId="{1622FA10-F5DB-425D-8657-1AE2C0CE9BB0}" dt="2024-06-24T11:41:02.276" v="947" actId="167"/>
          <ac:spMkLst>
            <pc:docMk/>
            <pc:sldMk cId="721827844" sldId="265"/>
            <ac:spMk id="9" creationId="{CDAD93AF-4F2E-0D8E-FBB8-071DCE4D3A19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721827844" sldId="265"/>
            <ac:spMk id="10" creationId="{1B26CF1A-E706-1B08-BA44-26935459D3DA}"/>
          </ac:spMkLst>
        </pc:spChg>
        <pc:spChg chg="add mod">
          <ac:chgData name="Luis Carlos da Silva Machado" userId="f1ab9b60-6dcb-4a57-ae6b-be854309093a" providerId="ADAL" clId="{1622FA10-F5DB-425D-8657-1AE2C0CE9BB0}" dt="2024-06-24T11:41:38.255" v="971"/>
          <ac:spMkLst>
            <pc:docMk/>
            <pc:sldMk cId="721827844" sldId="265"/>
            <ac:spMk id="10" creationId="{6A40EA34-0652-6BBC-2119-E90DA161454B}"/>
          </ac:spMkLst>
        </pc:spChg>
        <pc:spChg chg="add mod ord">
          <ac:chgData name="Luis Carlos da Silva Machado" userId="f1ab9b60-6dcb-4a57-ae6b-be854309093a" providerId="ADAL" clId="{1622FA10-F5DB-425D-8657-1AE2C0CE9BB0}" dt="2024-06-24T11:42:07.128" v="993" actId="1035"/>
          <ac:spMkLst>
            <pc:docMk/>
            <pc:sldMk cId="721827844" sldId="265"/>
            <ac:spMk id="11" creationId="{BC655EA5-2ED3-D813-FF09-D6034AEB861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721827844" sldId="265"/>
            <ac:spMk id="12" creationId="{81DBF617-91B5-21D2-91A4-0479BA25E5ED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721827844" sldId="265"/>
            <ac:spMk id="14" creationId="{CC553CE8-3D18-961C-556E-A2AAE92A1030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721827844" sldId="265"/>
            <ac:spMk id="16" creationId="{E296211C-0CDD-3655-A65D-D60EE1A82829}"/>
          </ac:spMkLst>
        </pc:spChg>
        <pc:spChg chg="mod">
          <ac:chgData name="Luis Carlos da Silva Machado" userId="f1ab9b60-6dcb-4a57-ae6b-be854309093a" providerId="ADAL" clId="{1622FA10-F5DB-425D-8657-1AE2C0CE9BB0}" dt="2024-06-24T11:41:09.782" v="949" actId="207"/>
          <ac:spMkLst>
            <pc:docMk/>
            <pc:sldMk cId="721827844" sldId="265"/>
            <ac:spMk id="30" creationId="{7ADA69B7-6E27-FE4F-5A67-F30965DC9BB7}"/>
          </ac:spMkLst>
        </pc:spChg>
        <pc:spChg chg="mod">
          <ac:chgData name="Luis Carlos da Silva Machado" userId="f1ab9b60-6dcb-4a57-ae6b-be854309093a" providerId="ADAL" clId="{1622FA10-F5DB-425D-8657-1AE2C0CE9BB0}" dt="2024-06-24T11:49:56.447" v="1300" actId="1035"/>
          <ac:spMkLst>
            <pc:docMk/>
            <pc:sldMk cId="721827844" sldId="265"/>
            <ac:spMk id="31" creationId="{3D087370-9212-4E5F-56B8-0F89487EBD12}"/>
          </ac:spMkLst>
        </pc:spChg>
        <pc:grpChg chg="add mod ord">
          <ac:chgData name="Luis Carlos da Silva Machado" userId="f1ab9b60-6dcb-4a57-ae6b-be854309093a" providerId="ADAL" clId="{1622FA10-F5DB-425D-8657-1AE2C0CE9BB0}" dt="2024-06-24T11:41:02.276" v="947" actId="167"/>
          <ac:grpSpMkLst>
            <pc:docMk/>
            <pc:sldMk cId="721827844" sldId="265"/>
            <ac:grpSpMk id="3" creationId="{F8C927D5-6E42-1669-0EF5-6B9C1A17647B}"/>
          </ac:grpSpMkLst>
        </pc:grpChg>
        <pc:picChg chg="mod">
          <ac:chgData name="Luis Carlos da Silva Machado" userId="f1ab9b60-6dcb-4a57-ae6b-be854309093a" providerId="ADAL" clId="{1622FA10-F5DB-425D-8657-1AE2C0CE9BB0}" dt="2024-06-24T11:41:05.031" v="948" actId="14100"/>
          <ac:picMkLst>
            <pc:docMk/>
            <pc:sldMk cId="721827844" sldId="265"/>
            <ac:picMk id="4" creationId="{0A877F23-CA31-89D7-04C9-8F8B3F810EB9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50:30.897" v="1301" actId="1035"/>
        <pc:sldMkLst>
          <pc:docMk/>
          <pc:sldMk cId="3283417262" sldId="266"/>
        </pc:sldMkLst>
        <pc:spChg chg="add mod ord">
          <ac:chgData name="Luis Carlos da Silva Machado" userId="f1ab9b60-6dcb-4a57-ae6b-be854309093a" providerId="ADAL" clId="{1622FA10-F5DB-425D-8657-1AE2C0CE9BB0}" dt="2024-06-24T11:42:26.853" v="995" actId="167"/>
          <ac:spMkLst>
            <pc:docMk/>
            <pc:sldMk cId="3283417262" sldId="266"/>
            <ac:spMk id="2" creationId="{55CE8875-F3C8-C885-9CFD-97898C587955}"/>
          </ac:spMkLst>
        </pc:spChg>
        <pc:spChg chg="add mod ord">
          <ac:chgData name="Luis Carlos da Silva Machado" userId="f1ab9b60-6dcb-4a57-ae6b-be854309093a" providerId="ADAL" clId="{1622FA10-F5DB-425D-8657-1AE2C0CE9BB0}" dt="2024-06-24T11:42:26.853" v="995" actId="167"/>
          <ac:spMkLst>
            <pc:docMk/>
            <pc:sldMk cId="3283417262" sldId="266"/>
            <ac:spMk id="4" creationId="{7911E1A2-10CB-641F-B7AC-6FB3E9C0B34F}"/>
          </ac:spMkLst>
        </pc:spChg>
        <pc:spChg chg="mod">
          <ac:chgData name="Luis Carlos da Silva Machado" userId="f1ab9b60-6dcb-4a57-ae6b-be854309093a" providerId="ADAL" clId="{1622FA10-F5DB-425D-8657-1AE2C0CE9BB0}" dt="2024-06-24T11:42:53.882" v="1002" actId="207"/>
          <ac:spMkLst>
            <pc:docMk/>
            <pc:sldMk cId="3283417262" sldId="266"/>
            <ac:spMk id="5" creationId="{8B7CF6E8-3632-07C8-376E-B732FA24F2B9}"/>
          </ac:spMkLst>
        </pc:spChg>
        <pc:spChg chg="mod">
          <ac:chgData name="Luis Carlos da Silva Machado" userId="f1ab9b60-6dcb-4a57-ae6b-be854309093a" providerId="ADAL" clId="{1622FA10-F5DB-425D-8657-1AE2C0CE9BB0}" dt="2024-06-24T11:42:23.851" v="994"/>
          <ac:spMkLst>
            <pc:docMk/>
            <pc:sldMk cId="3283417262" sldId="266"/>
            <ac:spMk id="7" creationId="{20A39324-6433-25C2-8730-3C19927588D9}"/>
          </ac:spMkLst>
        </pc:spChg>
        <pc:spChg chg="add mod ord">
          <ac:chgData name="Luis Carlos da Silva Machado" userId="f1ab9b60-6dcb-4a57-ae6b-be854309093a" providerId="ADAL" clId="{1622FA10-F5DB-425D-8657-1AE2C0CE9BB0}" dt="2024-06-24T11:42:26.853" v="995" actId="167"/>
          <ac:spMkLst>
            <pc:docMk/>
            <pc:sldMk cId="3283417262" sldId="266"/>
            <ac:spMk id="8" creationId="{03967FB5-19D9-1321-8C88-E7CF7B129AE4}"/>
          </ac:spMkLst>
        </pc:spChg>
        <pc:spChg chg="add mod ord">
          <ac:chgData name="Luis Carlos da Silva Machado" userId="f1ab9b60-6dcb-4a57-ae6b-be854309093a" providerId="ADAL" clId="{1622FA10-F5DB-425D-8657-1AE2C0CE9BB0}" dt="2024-06-24T11:42:56.414" v="1008" actId="1035"/>
          <ac:spMkLst>
            <pc:docMk/>
            <pc:sldMk cId="3283417262" sldId="266"/>
            <ac:spMk id="9" creationId="{AFE4A993-A36C-B222-E031-1E19BADE253D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283417262" sldId="266"/>
            <ac:spMk id="10" creationId="{9C0C7A81-6321-BE8B-8274-3C720831C515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283417262" sldId="266"/>
            <ac:spMk id="12" creationId="{31CE1CB2-6FE1-EDB3-D05A-482A09FDF0D3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283417262" sldId="266"/>
            <ac:spMk id="14" creationId="{79D979CC-2057-A869-6B9F-58836A8275B0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3283417262" sldId="266"/>
            <ac:spMk id="16" creationId="{C0AB62BE-E5A0-C6A3-98CF-40552439125B}"/>
          </ac:spMkLst>
        </pc:spChg>
        <pc:spChg chg="mod">
          <ac:chgData name="Luis Carlos da Silva Machado" userId="f1ab9b60-6dcb-4a57-ae6b-be854309093a" providerId="ADAL" clId="{1622FA10-F5DB-425D-8657-1AE2C0CE9BB0}" dt="2024-06-24T11:42:35.254" v="997" actId="207"/>
          <ac:spMkLst>
            <pc:docMk/>
            <pc:sldMk cId="3283417262" sldId="266"/>
            <ac:spMk id="30" creationId="{0C7C26F3-B14A-9413-425F-680F2C827AC3}"/>
          </ac:spMkLst>
        </pc:spChg>
        <pc:spChg chg="mod">
          <ac:chgData name="Luis Carlos da Silva Machado" userId="f1ab9b60-6dcb-4a57-ae6b-be854309093a" providerId="ADAL" clId="{1622FA10-F5DB-425D-8657-1AE2C0CE9BB0}" dt="2024-06-24T11:50:30.897" v="1301" actId="1035"/>
          <ac:spMkLst>
            <pc:docMk/>
            <pc:sldMk cId="3283417262" sldId="266"/>
            <ac:spMk id="31" creationId="{FF346A81-C63D-7266-5696-B4BE2E2FD5F4}"/>
          </ac:spMkLst>
        </pc:spChg>
        <pc:grpChg chg="add mod ord">
          <ac:chgData name="Luis Carlos da Silva Machado" userId="f1ab9b60-6dcb-4a57-ae6b-be854309093a" providerId="ADAL" clId="{1622FA10-F5DB-425D-8657-1AE2C0CE9BB0}" dt="2024-06-24T11:42:26.853" v="995" actId="167"/>
          <ac:grpSpMkLst>
            <pc:docMk/>
            <pc:sldMk cId="3283417262" sldId="266"/>
            <ac:grpSpMk id="6" creationId="{189F802C-DDCE-296C-74C0-ADE42F970486}"/>
          </ac:grpSpMkLst>
        </pc:grpChg>
        <pc:picChg chg="mod">
          <ac:chgData name="Luis Carlos da Silva Machado" userId="f1ab9b60-6dcb-4a57-ae6b-be854309093a" providerId="ADAL" clId="{1622FA10-F5DB-425D-8657-1AE2C0CE9BB0}" dt="2024-06-24T11:42:29.850" v="996" actId="14100"/>
          <ac:picMkLst>
            <pc:docMk/>
            <pc:sldMk cId="3283417262" sldId="266"/>
            <ac:picMk id="3" creationId="{428D464F-9B18-8BCB-8790-8D2D18A19880}"/>
          </ac:picMkLst>
        </pc:picChg>
      </pc:sldChg>
      <pc:sldChg chg="addSp delSp modSp mod delDesignElem">
        <pc:chgData name="Luis Carlos da Silva Machado" userId="f1ab9b60-6dcb-4a57-ae6b-be854309093a" providerId="ADAL" clId="{1622FA10-F5DB-425D-8657-1AE2C0CE9BB0}" dt="2024-06-24T11:49:46.662" v="1299" actId="1035"/>
        <pc:sldMkLst>
          <pc:docMk/>
          <pc:sldMk cId="604722724" sldId="267"/>
        </pc:sldMkLst>
        <pc:spChg chg="mod">
          <ac:chgData name="Luis Carlos da Silva Machado" userId="f1ab9b60-6dcb-4a57-ae6b-be854309093a" providerId="ADAL" clId="{1622FA10-F5DB-425D-8657-1AE2C0CE9BB0}" dt="2024-06-24T11:43:20.845" v="1034"/>
          <ac:spMkLst>
            <pc:docMk/>
            <pc:sldMk cId="604722724" sldId="267"/>
            <ac:spMk id="3" creationId="{FE319924-07B6-654C-0B9C-E0B2158EF31A}"/>
          </ac:spMkLst>
        </pc:spChg>
        <pc:spChg chg="add del mod">
          <ac:chgData name="Luis Carlos da Silva Machado" userId="f1ab9b60-6dcb-4a57-ae6b-be854309093a" providerId="ADAL" clId="{1622FA10-F5DB-425D-8657-1AE2C0CE9BB0}" dt="2024-06-24T11:43:25.617" v="1035" actId="478"/>
          <ac:spMkLst>
            <pc:docMk/>
            <pc:sldMk cId="604722724" sldId="267"/>
            <ac:spMk id="5" creationId="{46087F2E-6AC2-3282-4D5E-D5D3C7DF33C5}"/>
          </ac:spMkLst>
        </pc:spChg>
        <pc:spChg chg="mod">
          <ac:chgData name="Luis Carlos da Silva Machado" userId="f1ab9b60-6dcb-4a57-ae6b-be854309093a" providerId="ADAL" clId="{1622FA10-F5DB-425D-8657-1AE2C0CE9BB0}" dt="2024-06-24T11:44:02.684" v="1112" actId="207"/>
          <ac:spMkLst>
            <pc:docMk/>
            <pc:sldMk cId="604722724" sldId="267"/>
            <ac:spMk id="6" creationId="{8CCFBFCC-975E-B22C-CF83-1363ADBDB616}"/>
          </ac:spMkLst>
        </pc:spChg>
        <pc:spChg chg="add del mod">
          <ac:chgData name="Luis Carlos da Silva Machado" userId="f1ab9b60-6dcb-4a57-ae6b-be854309093a" providerId="ADAL" clId="{1622FA10-F5DB-425D-8657-1AE2C0CE9BB0}" dt="2024-06-24T11:43:25.617" v="1035" actId="478"/>
          <ac:spMkLst>
            <pc:docMk/>
            <pc:sldMk cId="604722724" sldId="267"/>
            <ac:spMk id="7" creationId="{34A97F93-4687-2C60-B4BE-73114DD514D2}"/>
          </ac:spMkLst>
        </pc:spChg>
        <pc:spChg chg="add del mod">
          <ac:chgData name="Luis Carlos da Silva Machado" userId="f1ab9b60-6dcb-4a57-ae6b-be854309093a" providerId="ADAL" clId="{1622FA10-F5DB-425D-8657-1AE2C0CE9BB0}" dt="2024-06-24T11:43:25.617" v="1035" actId="478"/>
          <ac:spMkLst>
            <pc:docMk/>
            <pc:sldMk cId="604722724" sldId="267"/>
            <ac:spMk id="8" creationId="{93EE8007-CD8F-7B6F-3A15-E16EF2377CC1}"/>
          </ac:spMkLst>
        </pc:spChg>
        <pc:spChg chg="add mod ord">
          <ac:chgData name="Luis Carlos da Silva Machado" userId="f1ab9b60-6dcb-4a57-ae6b-be854309093a" providerId="ADAL" clId="{1622FA10-F5DB-425D-8657-1AE2C0CE9BB0}" dt="2024-06-24T11:44:08.999" v="1144" actId="1037"/>
          <ac:spMkLst>
            <pc:docMk/>
            <pc:sldMk cId="604722724" sldId="267"/>
            <ac:spMk id="9" creationId="{3CB0DDEF-AF40-676C-F25A-95B67472C2AE}"/>
          </ac:spMkLst>
        </pc:spChg>
        <pc:spChg chg="add mod ord">
          <ac:chgData name="Luis Carlos da Silva Machado" userId="f1ab9b60-6dcb-4a57-ae6b-be854309093a" providerId="ADAL" clId="{1622FA10-F5DB-425D-8657-1AE2C0CE9BB0}" dt="2024-06-24T11:43:41.110" v="1037" actId="167"/>
          <ac:spMkLst>
            <pc:docMk/>
            <pc:sldMk cId="604722724" sldId="267"/>
            <ac:spMk id="10" creationId="{EB9250C2-5563-3328-DF61-24CAD1CF487C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604722724" sldId="267"/>
            <ac:spMk id="10" creationId="{FB756619-B629-9E3D-C8EB-2C1DA1E93489}"/>
          </ac:spMkLst>
        </pc:spChg>
        <pc:spChg chg="mod">
          <ac:chgData name="Luis Carlos da Silva Machado" userId="f1ab9b60-6dcb-4a57-ae6b-be854309093a" providerId="ADAL" clId="{1622FA10-F5DB-425D-8657-1AE2C0CE9BB0}" dt="2024-06-24T11:43:36.539" v="1036"/>
          <ac:spMkLst>
            <pc:docMk/>
            <pc:sldMk cId="604722724" sldId="267"/>
            <ac:spMk id="12" creationId="{46035F77-D983-9EF7-E223-0F8DC03F9E75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604722724" sldId="267"/>
            <ac:spMk id="12" creationId="{D2493400-0009-CFEE-2AEA-CA73251B90ED}"/>
          </ac:spMkLst>
        </pc:spChg>
        <pc:spChg chg="add mod ord">
          <ac:chgData name="Luis Carlos da Silva Machado" userId="f1ab9b60-6dcb-4a57-ae6b-be854309093a" providerId="ADAL" clId="{1622FA10-F5DB-425D-8657-1AE2C0CE9BB0}" dt="2024-06-24T11:43:41.110" v="1037" actId="167"/>
          <ac:spMkLst>
            <pc:docMk/>
            <pc:sldMk cId="604722724" sldId="267"/>
            <ac:spMk id="13" creationId="{D6D04ACE-0623-2151-EEE7-A8A78238E60A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604722724" sldId="267"/>
            <ac:spMk id="14" creationId="{2AFEAF90-8BF5-1F69-FAC2-614024759694}"/>
          </ac:spMkLst>
        </pc:spChg>
        <pc:spChg chg="del">
          <ac:chgData name="Luis Carlos da Silva Machado" userId="f1ab9b60-6dcb-4a57-ae6b-be854309093a" providerId="ADAL" clId="{1622FA10-F5DB-425D-8657-1AE2C0CE9BB0}" dt="2024-06-21T19:16:46.113" v="12"/>
          <ac:spMkLst>
            <pc:docMk/>
            <pc:sldMk cId="604722724" sldId="267"/>
            <ac:spMk id="16" creationId="{7C844116-EB7C-4080-050B-564D95846D02}"/>
          </ac:spMkLst>
        </pc:spChg>
        <pc:spChg chg="mod">
          <ac:chgData name="Luis Carlos da Silva Machado" userId="f1ab9b60-6dcb-4a57-ae6b-be854309093a" providerId="ADAL" clId="{1622FA10-F5DB-425D-8657-1AE2C0CE9BB0}" dt="2024-06-24T11:44:18.334" v="1146" actId="207"/>
          <ac:spMkLst>
            <pc:docMk/>
            <pc:sldMk cId="604722724" sldId="267"/>
            <ac:spMk id="30" creationId="{E29172F7-82F0-E1B2-AF5A-58072D58A6B1}"/>
          </ac:spMkLst>
        </pc:spChg>
        <pc:spChg chg="mod">
          <ac:chgData name="Luis Carlos da Silva Machado" userId="f1ab9b60-6dcb-4a57-ae6b-be854309093a" providerId="ADAL" clId="{1622FA10-F5DB-425D-8657-1AE2C0CE9BB0}" dt="2024-06-24T11:49:46.662" v="1299" actId="1035"/>
          <ac:spMkLst>
            <pc:docMk/>
            <pc:sldMk cId="604722724" sldId="267"/>
            <ac:spMk id="31" creationId="{965B0D48-E626-BF7B-0F2A-5A0C17B68CA7}"/>
          </ac:spMkLst>
        </pc:spChg>
        <pc:grpChg chg="add del mod">
          <ac:chgData name="Luis Carlos da Silva Machado" userId="f1ab9b60-6dcb-4a57-ae6b-be854309093a" providerId="ADAL" clId="{1622FA10-F5DB-425D-8657-1AE2C0CE9BB0}" dt="2024-06-24T11:43:25.617" v="1035" actId="478"/>
          <ac:grpSpMkLst>
            <pc:docMk/>
            <pc:sldMk cId="604722724" sldId="267"/>
            <ac:grpSpMk id="2" creationId="{BED5DB31-7ABC-1F84-C7D3-260D1E4EA45C}"/>
          </ac:grpSpMkLst>
        </pc:grpChg>
        <pc:grpChg chg="add mod ord">
          <ac:chgData name="Luis Carlos da Silva Machado" userId="f1ab9b60-6dcb-4a57-ae6b-be854309093a" providerId="ADAL" clId="{1622FA10-F5DB-425D-8657-1AE2C0CE9BB0}" dt="2024-06-24T11:43:41.110" v="1037" actId="167"/>
          <ac:grpSpMkLst>
            <pc:docMk/>
            <pc:sldMk cId="604722724" sldId="267"/>
            <ac:grpSpMk id="11" creationId="{00D015DD-8674-772B-46EB-91E2147D6064}"/>
          </ac:grpSpMkLst>
        </pc:grpChg>
        <pc:picChg chg="mod">
          <ac:chgData name="Luis Carlos da Silva Machado" userId="f1ab9b60-6dcb-4a57-ae6b-be854309093a" providerId="ADAL" clId="{1622FA10-F5DB-425D-8657-1AE2C0CE9BB0}" dt="2024-06-24T11:44:12.419" v="1145" actId="14100"/>
          <ac:picMkLst>
            <pc:docMk/>
            <pc:sldMk cId="604722724" sldId="267"/>
            <ac:picMk id="4" creationId="{69436985-E55A-A10D-BB6D-E9C4CF06953B}"/>
          </ac:picMkLst>
        </pc:picChg>
      </pc:sldChg>
    </pc:docChg>
  </pc:docChgLst>
  <pc:docChgLst>
    <pc:chgData name="Carla Cristiane Gomes Cardoso" userId="37938558-b50c-45a0-87fd-591d8eb638cf" providerId="ADAL" clId="{A432F53C-E3CC-459E-B219-1C869077B8D8}"/>
    <pc:docChg chg="modSld">
      <pc:chgData name="Carla Cristiane Gomes Cardoso" userId="37938558-b50c-45a0-87fd-591d8eb638cf" providerId="ADAL" clId="{A432F53C-E3CC-459E-B219-1C869077B8D8}" dt="2024-07-18T11:24:54.162" v="10" actId="20577"/>
      <pc:docMkLst>
        <pc:docMk/>
      </pc:docMkLst>
      <pc:sldChg chg="modSp mod">
        <pc:chgData name="Carla Cristiane Gomes Cardoso" userId="37938558-b50c-45a0-87fd-591d8eb638cf" providerId="ADAL" clId="{A432F53C-E3CC-459E-B219-1C869077B8D8}" dt="2024-07-18T11:23:09.592" v="7" actId="20577"/>
        <pc:sldMkLst>
          <pc:docMk/>
          <pc:sldMk cId="4107264871" sldId="256"/>
        </pc:sldMkLst>
        <pc:spChg chg="mod">
          <ac:chgData name="Carla Cristiane Gomes Cardoso" userId="37938558-b50c-45a0-87fd-591d8eb638cf" providerId="ADAL" clId="{A432F53C-E3CC-459E-B219-1C869077B8D8}" dt="2024-07-18T11:23:09.592" v="7" actId="20577"/>
          <ac:spMkLst>
            <pc:docMk/>
            <pc:sldMk cId="4107264871" sldId="256"/>
            <ac:spMk id="3" creationId="{2214686B-9CA1-D3C0-86C2-64AC00331442}"/>
          </ac:spMkLst>
        </pc:spChg>
      </pc:sldChg>
      <pc:sldChg chg="modSp mod">
        <pc:chgData name="Carla Cristiane Gomes Cardoso" userId="37938558-b50c-45a0-87fd-591d8eb638cf" providerId="ADAL" clId="{A432F53C-E3CC-459E-B219-1C869077B8D8}" dt="2024-07-18T11:24:54.162" v="10" actId="20577"/>
        <pc:sldMkLst>
          <pc:docMk/>
          <pc:sldMk cId="218429149" sldId="263"/>
        </pc:sldMkLst>
        <pc:spChg chg="mod">
          <ac:chgData name="Carla Cristiane Gomes Cardoso" userId="37938558-b50c-45a0-87fd-591d8eb638cf" providerId="ADAL" clId="{A432F53C-E3CC-459E-B219-1C869077B8D8}" dt="2024-07-18T11:24:54.162" v="10" actId="20577"/>
          <ac:spMkLst>
            <pc:docMk/>
            <pc:sldMk cId="218429149" sldId="263"/>
            <ac:spMk id="6" creationId="{CC2B2413-C230-AB77-5F7D-9A941624ADE8}"/>
          </ac:spMkLst>
        </pc:spChg>
      </pc:sldChg>
    </pc:docChg>
  </pc:docChgLst>
  <pc:docChgLst>
    <pc:chgData name="Paula Karolina Matheus dos Santos da Silva" userId="S::paula.k.silva@cidades.gov.br::5f36aed3-661f-4ec4-a4a6-3d6d9c1abd1a" providerId="AD" clId="Web-{08E2600B-0FFF-4B83-3A50-14D07B980CAC}"/>
    <pc:docChg chg="modSld">
      <pc:chgData name="Paula Karolina Matheus dos Santos da Silva" userId="S::paula.k.silva@cidades.gov.br::5f36aed3-661f-4ec4-a4a6-3d6d9c1abd1a" providerId="AD" clId="Web-{08E2600B-0FFF-4B83-3A50-14D07B980CAC}" dt="2024-06-26T11:47:56.024" v="9"/>
      <pc:docMkLst>
        <pc:docMk/>
      </pc:docMkLst>
      <pc:sldChg chg="modSp mod modShow">
        <pc:chgData name="Paula Karolina Matheus dos Santos da Silva" userId="S::paula.k.silva@cidades.gov.br::5f36aed3-661f-4ec4-a4a6-3d6d9c1abd1a" providerId="AD" clId="Web-{08E2600B-0FFF-4B83-3A50-14D07B980CAC}" dt="2024-06-26T11:47:56.024" v="9"/>
        <pc:sldMkLst>
          <pc:docMk/>
          <pc:sldMk cId="4107264871" sldId="256"/>
        </pc:sldMkLst>
        <pc:spChg chg="mod">
          <ac:chgData name="Paula Karolina Matheus dos Santos da Silva" userId="S::paula.k.silva@cidades.gov.br::5f36aed3-661f-4ec4-a4a6-3d6d9c1abd1a" providerId="AD" clId="Web-{08E2600B-0FFF-4B83-3A50-14D07B980CAC}" dt="2024-06-26T11:47:56.024" v="9"/>
          <ac:spMkLst>
            <pc:docMk/>
            <pc:sldMk cId="4107264871" sldId="256"/>
            <ac:spMk id="2" creationId="{8E9E2874-D915-4C5A-74BC-F59E35E4568E}"/>
          </ac:spMkLst>
        </pc:spChg>
        <pc:spChg chg="mod">
          <ac:chgData name="Paula Karolina Matheus dos Santos da Silva" userId="S::paula.k.silva@cidades.gov.br::5f36aed3-661f-4ec4-a4a6-3d6d9c1abd1a" providerId="AD" clId="Web-{08E2600B-0FFF-4B83-3A50-14D07B980CAC}" dt="2024-06-26T11:46:35.334" v="4"/>
          <ac:spMkLst>
            <pc:docMk/>
            <pc:sldMk cId="4107264871" sldId="256"/>
            <ac:spMk id="31" creationId="{163AC0DF-3904-DEC9-1FB5-C0600B81F2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D48CD-5841-F6DA-9960-BD481F3EC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389EFB-4727-C62B-EBCC-754998544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23B4D5-08F5-3EF2-EBD1-5FC6BAA8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10AFF2-94D3-7219-53A8-AFF6A145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948185-9A63-1367-17B3-F68FBF13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8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D4F33-C5B5-8C31-A6B4-6C780152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9C8ADB-737A-EF74-C8FB-D3309731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8CC14-ACAF-1844-A009-1721746A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B7885C-60CC-96F9-FE92-C8D79C4F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271F8F-F18C-AF70-FB4A-5E2CB650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47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5B65EA-B33C-7AFB-3664-4E81714B4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640E7D-6CFB-4BF6-C161-A49AD8AB0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AB68BB-EB4A-1C1D-F26A-0A7597D5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3A8381-95BF-FF2A-E26A-B95C11D6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91978-E2D3-052A-F327-646FB6BB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69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01B9-44A8-BC81-46BF-009603F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1D7D2-2F21-3A82-CA89-CB7F224F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EF105D-0282-7BBC-04D3-94B1E883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2E31D-10BB-D51C-6CA6-E494EFD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8D592C-D4FD-A3AB-011D-A7E7527B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36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096B-5C7D-4EF5-F315-E4B4C432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94989F-E874-DC86-84CF-5955F444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9DA47-A13D-FDC9-AC97-8B93B21C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4F39EF-6B3F-FD2B-A5A0-8FE38A18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3882CD-AACD-05AB-313E-91205448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9FD46-8E8F-94D7-9AFF-E6A92EC9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0CEA5-D4E1-4E30-DC08-117719447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7213A4-1AB9-A996-4374-8EDF8F812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ADA5BE-978C-C901-41AF-65A364DD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06C87-A526-4713-D8B2-C682C812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7BE020-5B7E-D58D-6C3E-CCD07CE5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119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2E316-BF68-A819-7E04-0EAA92C9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33BBDD-7B77-5ED2-BE4E-F2B29DF0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426E47-A896-5935-8E91-FBE665F9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34E778-8088-AD0B-14CF-4DD2EEDB2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EC1C0B-E07A-DC2B-33AB-19B1FA79E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054BDC-4AB2-762C-49E6-62DE8E25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69E9E2-C37D-15D8-02CB-5D3A5024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7DB8B3-2BD6-56E4-605D-064DA327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28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A4EDB-E7A9-FE5D-3CE5-44FC81FF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3C0536-9BB4-B510-CE9F-206801B7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ADCB7D-390C-2A30-DED1-384F6931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944948-2EF9-9358-1175-39D0516B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1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FD6B83-62C4-58EE-D8AA-CD078FC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A9D055-8BE8-65AC-1D4C-68034FCE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D6ABD0-C7A6-C63A-D3E5-C52422A5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36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F0FF-719A-4BCD-71E0-BDF18EEF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A4C076-25D0-4A5E-EEAE-2AF26F7C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F79389-85F4-6F6D-8ADE-9CA05E20E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B5EBC8-B174-FA69-33AD-97349B68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E19978-ED66-3DC7-FE2E-80C6E90A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5292EA-FB76-05C1-0927-B6CE4586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91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686D-D3F6-FC59-0B2A-31CF2D11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699E53-D7BB-6A02-58DE-85E081722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EF349F-6CF0-FD2B-DA4C-3EDA2019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E8FD1A-6161-FF83-E76A-02FCB8F1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47D843-A167-1C92-098D-8FCD6687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6F8293-3B03-1647-7E29-DAD74A35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72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C52DDF-9CC3-86F9-4E7C-237BDFC7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189975-6152-B796-ABF1-9337CA1D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3FE541-FE54-36F8-0989-631B98551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10DEEC-20D1-85E4-8A32-15326B453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E6B1-BA2D-9393-8DAA-1FC58DFB3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8A338EF-7818-B8EB-63E3-8858E2B0489F}"/>
              </a:ext>
            </a:extLst>
          </p:cNvPr>
          <p:cNvSpPr/>
          <p:nvPr/>
        </p:nvSpPr>
        <p:spPr>
          <a:xfrm>
            <a:off x="4263509" y="4680000"/>
            <a:ext cx="713977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14686B-9CA1-D3C0-86C2-64AC00331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3509" y="4698472"/>
            <a:ext cx="7139771" cy="292310"/>
          </a:xfrm>
        </p:spPr>
        <p:txBody>
          <a:bodyPr>
            <a:norm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wline ExtraBold"/>
                <a:cs typeface="Arial" panose="020B0604020202020204" pitchFamily="34" charset="0"/>
              </a:rPr>
              <a:t>1. Dentro do campo “Planos de Entregas”, escolha o Plano que DEVERÁ ser alterado, clique em opções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1769CEA-7C64-F897-33AE-1BE9BA1555FA}"/>
              </a:ext>
            </a:extLst>
          </p:cNvPr>
          <p:cNvGrpSpPr/>
          <p:nvPr/>
        </p:nvGrpSpPr>
        <p:grpSpPr>
          <a:xfrm>
            <a:off x="-7" y="-10936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BF2E06C-FAD1-3F4A-A781-6A38B65D39E5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8E9E2874-D915-4C5A-74BC-F59E35E4568E}"/>
              </a:ext>
            </a:extLst>
          </p:cNvPr>
          <p:cNvSpPr/>
          <p:nvPr/>
        </p:nvSpPr>
        <p:spPr>
          <a:xfrm rot="5400000">
            <a:off x="-1186516" y="2417223"/>
            <a:ext cx="5666639" cy="3285403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>
              <a:highlight>
                <a:srgbClr val="000000"/>
              </a:highligh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EB737D-7810-8AFB-EAB3-BD3AAB40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" y="1231208"/>
            <a:ext cx="11953385" cy="3314541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D0A7BC36-8BBA-353F-70CD-F295A97DC877}"/>
              </a:ext>
            </a:extLst>
          </p:cNvPr>
          <p:cNvSpPr/>
          <p:nvPr/>
        </p:nvSpPr>
        <p:spPr>
          <a:xfrm rot="16200000">
            <a:off x="11394816" y="4450691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43A8BF-99F6-F8C8-1587-3E722831EA38}"/>
              </a:ext>
            </a:extLst>
          </p:cNvPr>
          <p:cNvSpPr/>
          <p:nvPr/>
        </p:nvSpPr>
        <p:spPr>
          <a:xfrm>
            <a:off x="598933" y="30480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163AC0DF-3904-DEC9-1FB5-C0600B81F20A}"/>
              </a:ext>
            </a:extLst>
          </p:cNvPr>
          <p:cNvSpPr txBox="1">
            <a:spLocks/>
          </p:cNvSpPr>
          <p:nvPr/>
        </p:nvSpPr>
        <p:spPr>
          <a:xfrm>
            <a:off x="599521" y="307874"/>
            <a:ext cx="5607315" cy="2854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  <a:latin typeface="Rawline ExtraBold"/>
              </a:rPr>
              <a:t>Como </a:t>
            </a:r>
            <a:r>
              <a:rPr lang="pt-BR" b="1">
                <a:solidFill>
                  <a:schemeClr val="bg1"/>
                </a:solidFill>
                <a:latin typeface="Rawline ExtraBold"/>
              </a:rPr>
              <a:t>alterar </a:t>
            </a:r>
            <a:r>
              <a:rPr lang="pt-BR">
                <a:solidFill>
                  <a:schemeClr val="bg1"/>
                </a:solidFill>
                <a:latin typeface="Rawline ExtraBold"/>
              </a:rPr>
              <a:t>Plano de </a:t>
            </a:r>
            <a:r>
              <a:rPr lang="pt-BR" sz="1800">
                <a:solidFill>
                  <a:schemeClr val="bg1"/>
                </a:solidFill>
                <a:latin typeface="Rawline ExtraBold"/>
              </a:rPr>
              <a:t>Entregas</a:t>
            </a:r>
          </a:p>
        </p:txBody>
      </p:sp>
    </p:spTree>
    <p:extLst>
      <p:ext uri="{BB962C8B-B14F-4D97-AF65-F5344CB8AC3E}">
        <p14:creationId xmlns:p14="http://schemas.microsoft.com/office/powerpoint/2010/main" val="410726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BDB1E-8F91-8C84-57F5-C9BB3ABD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C655EA5-2ED3-D813-FF09-D6034AEB8614}"/>
              </a:ext>
            </a:extLst>
          </p:cNvPr>
          <p:cNvSpPr/>
          <p:nvPr/>
        </p:nvSpPr>
        <p:spPr>
          <a:xfrm>
            <a:off x="3289506" y="5348010"/>
            <a:ext cx="8253324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04BBEC-A84F-FFDC-C61D-813ACA95965C}"/>
              </a:ext>
            </a:extLst>
          </p:cNvPr>
          <p:cNvSpPr/>
          <p:nvPr/>
        </p:nvSpPr>
        <p:spPr>
          <a:xfrm>
            <a:off x="3610137" y="4680000"/>
            <a:ext cx="7982342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C927D5-6E42-1669-0EF5-6B9C1A17647B}"/>
              </a:ext>
            </a:extLst>
          </p:cNvPr>
          <p:cNvGrpSpPr/>
          <p:nvPr/>
        </p:nvGrpSpPr>
        <p:grpSpPr>
          <a:xfrm>
            <a:off x="-7" y="-10936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7037555-3358-EA14-4D9A-075D68E4F883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AC7F80FA-96B6-BB30-4D7C-983981386E8C}"/>
              </a:ext>
            </a:extLst>
          </p:cNvPr>
          <p:cNvSpPr/>
          <p:nvPr/>
        </p:nvSpPr>
        <p:spPr>
          <a:xfrm rot="5400000">
            <a:off x="-1186516" y="2417223"/>
            <a:ext cx="5666639" cy="3285403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>
              <a:highlight>
                <a:srgbClr val="000000"/>
              </a:highligh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DAD93AF-4F2E-0D8E-FBB8-071DCE4D3A19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3D087370-9212-4E5F-56B8-0F89487EBD12}"/>
              </a:ext>
            </a:extLst>
          </p:cNvPr>
          <p:cNvSpPr txBox="1">
            <a:spLocks/>
          </p:cNvSpPr>
          <p:nvPr/>
        </p:nvSpPr>
        <p:spPr>
          <a:xfrm>
            <a:off x="598933" y="368533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EXCLUIR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E519590-4408-DD1A-33C3-0E3D1637E4B7}"/>
              </a:ext>
            </a:extLst>
          </p:cNvPr>
          <p:cNvSpPr txBox="1">
            <a:spLocks/>
          </p:cNvSpPr>
          <p:nvPr/>
        </p:nvSpPr>
        <p:spPr>
          <a:xfrm>
            <a:off x="875729" y="621876"/>
            <a:ext cx="5930047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OBS.: POSSÍVEL ANTES DA HOMOLOGAÇÃO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877F23-CA31-89D7-04C9-8F8B3F81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8" y="1690535"/>
            <a:ext cx="12101602" cy="347693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247E35F5-840E-ACAE-3AB5-40593685BDD9}"/>
              </a:ext>
            </a:extLst>
          </p:cNvPr>
          <p:cNvSpPr txBox="1">
            <a:spLocks/>
          </p:cNvSpPr>
          <p:nvPr/>
        </p:nvSpPr>
        <p:spPr>
          <a:xfrm>
            <a:off x="3629321" y="5339085"/>
            <a:ext cx="8389856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Dentro do campo “Planos de Entregas”, escolha o Plano que SERÁ EXCLUIDO, clique em </a:t>
            </a:r>
            <a:r>
              <a:rPr lang="pt-BR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opçõeS</a:t>
            </a:r>
            <a:endParaRPr lang="pt-BR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7ADA69B7-6E27-FE4F-5A67-F30965DC9BB7}"/>
              </a:ext>
            </a:extLst>
          </p:cNvPr>
          <p:cNvSpPr/>
          <p:nvPr/>
        </p:nvSpPr>
        <p:spPr>
          <a:xfrm rot="16200000">
            <a:off x="11598455" y="5256162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D4323-B34A-225F-D067-28131468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FE4A993-A36C-B222-E031-1E19BADE253D}"/>
              </a:ext>
            </a:extLst>
          </p:cNvPr>
          <p:cNvSpPr/>
          <p:nvPr/>
        </p:nvSpPr>
        <p:spPr>
          <a:xfrm>
            <a:off x="7392558" y="5180883"/>
            <a:ext cx="419992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5CE8875-F3C8-C885-9CFD-97898C587955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11E1A2-10CB-641F-B7AC-6FB3E9C0B34F}"/>
              </a:ext>
            </a:extLst>
          </p:cNvPr>
          <p:cNvSpPr/>
          <p:nvPr/>
        </p:nvSpPr>
        <p:spPr>
          <a:xfrm>
            <a:off x="4854638" y="4569168"/>
            <a:ext cx="6171428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89F802C-DDCE-296C-74C0-ADE42F970486}"/>
              </a:ext>
            </a:extLst>
          </p:cNvPr>
          <p:cNvGrpSpPr/>
          <p:nvPr/>
        </p:nvGrpSpPr>
        <p:grpSpPr>
          <a:xfrm>
            <a:off x="-11473" y="-9236"/>
            <a:ext cx="3426691" cy="6858000"/>
            <a:chOff x="729141" y="0"/>
            <a:chExt cx="5353493" cy="937327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0A39324-6433-25C2-8730-3C19927588D9}"/>
                </a:ext>
              </a:extLst>
            </p:cNvPr>
            <p:cNvSpPr/>
            <p:nvPr/>
          </p:nvSpPr>
          <p:spPr>
            <a:xfrm>
              <a:off x="729141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solidFill>
              <a:srgbClr val="FFD83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03967FB5-19D9-1321-8C88-E7CF7B129AE4}"/>
              </a:ext>
            </a:extLst>
          </p:cNvPr>
          <p:cNvSpPr/>
          <p:nvPr/>
        </p:nvSpPr>
        <p:spPr>
          <a:xfrm rot="10800000">
            <a:off x="5289521" y="0"/>
            <a:ext cx="6893241" cy="3810520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FF346A81-C63D-7266-5696-B4BE2E2FD5F4}"/>
              </a:ext>
            </a:extLst>
          </p:cNvPr>
          <p:cNvSpPr txBox="1">
            <a:spLocks/>
          </p:cNvSpPr>
          <p:nvPr/>
        </p:nvSpPr>
        <p:spPr>
          <a:xfrm>
            <a:off x="598933" y="368535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EXCLUIR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B7CF6E8-3632-07C8-376E-B732FA24F2B9}"/>
              </a:ext>
            </a:extLst>
          </p:cNvPr>
          <p:cNvSpPr txBox="1">
            <a:spLocks/>
          </p:cNvSpPr>
          <p:nvPr/>
        </p:nvSpPr>
        <p:spPr>
          <a:xfrm>
            <a:off x="9766170" y="5195761"/>
            <a:ext cx="2168164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e escolha EXCLUIR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8D464F-9B18-8BCB-8790-8D2D18A1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691446"/>
            <a:ext cx="12090400" cy="3475108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0C7C26F3-B14A-9413-425F-680F2C827AC3}"/>
              </a:ext>
            </a:extLst>
          </p:cNvPr>
          <p:cNvSpPr/>
          <p:nvPr/>
        </p:nvSpPr>
        <p:spPr>
          <a:xfrm rot="16200000">
            <a:off x="10789833" y="4312683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1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8F00C-6CED-2AAB-7ECD-44EC2D99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CB0DDEF-AF40-676C-F25A-95B67472C2AE}"/>
              </a:ext>
            </a:extLst>
          </p:cNvPr>
          <p:cNvSpPr/>
          <p:nvPr/>
        </p:nvSpPr>
        <p:spPr>
          <a:xfrm>
            <a:off x="4279910" y="5448736"/>
            <a:ext cx="419992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9250C2-5563-3328-DF61-24CAD1CF487C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00D015DD-8674-772B-46EB-91E2147D6064}"/>
              </a:ext>
            </a:extLst>
          </p:cNvPr>
          <p:cNvGrpSpPr/>
          <p:nvPr/>
        </p:nvGrpSpPr>
        <p:grpSpPr>
          <a:xfrm>
            <a:off x="-11473" y="-9236"/>
            <a:ext cx="3426691" cy="6858000"/>
            <a:chOff x="729141" y="0"/>
            <a:chExt cx="5353493" cy="937327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46035F77-D983-9EF7-E223-0F8DC03F9E75}"/>
                </a:ext>
              </a:extLst>
            </p:cNvPr>
            <p:cNvSpPr/>
            <p:nvPr/>
          </p:nvSpPr>
          <p:spPr>
            <a:xfrm>
              <a:off x="729141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solidFill>
              <a:srgbClr val="FFD83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D6D04ACE-0623-2151-EEE7-A8A78238E60A}"/>
              </a:ext>
            </a:extLst>
          </p:cNvPr>
          <p:cNvSpPr/>
          <p:nvPr/>
        </p:nvSpPr>
        <p:spPr>
          <a:xfrm rot="10800000">
            <a:off x="5289521" y="0"/>
            <a:ext cx="6893241" cy="3810520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965B0D48-E626-BF7B-0F2A-5A0C17B68CA7}"/>
              </a:ext>
            </a:extLst>
          </p:cNvPr>
          <p:cNvSpPr txBox="1">
            <a:spLocks/>
          </p:cNvSpPr>
          <p:nvPr/>
        </p:nvSpPr>
        <p:spPr>
          <a:xfrm>
            <a:off x="598933" y="340827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EXCLUIR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436985-E55A-A10D-BB6D-E9C4CF06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" y="1519989"/>
            <a:ext cx="12071927" cy="381802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8CCFBFCC-975E-B22C-CF83-1363ADBDB616}"/>
              </a:ext>
            </a:extLst>
          </p:cNvPr>
          <p:cNvSpPr txBox="1">
            <a:spLocks/>
          </p:cNvSpPr>
          <p:nvPr/>
        </p:nvSpPr>
        <p:spPr>
          <a:xfrm>
            <a:off x="4663242" y="5485239"/>
            <a:ext cx="3977532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CONFIRME A EXCLUSÃO, CLICANDO EM “OK”</a:t>
            </a:r>
            <a:endParaRPr lang="pt-BR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E29172F7-82F0-E1B2-AF5A-58072D58A6B1}"/>
              </a:ext>
            </a:extLst>
          </p:cNvPr>
          <p:cNvSpPr/>
          <p:nvPr/>
        </p:nvSpPr>
        <p:spPr>
          <a:xfrm rot="16200000">
            <a:off x="6616835" y="2823986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2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A48B5-2CEB-27D9-AF57-DC14FE1C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0828025-999F-788A-A8D5-88C4B02184D9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120F0CD-BC07-51A1-6001-22D8CBCE3D82}"/>
              </a:ext>
            </a:extLst>
          </p:cNvPr>
          <p:cNvSpPr/>
          <p:nvPr/>
        </p:nvSpPr>
        <p:spPr>
          <a:xfrm>
            <a:off x="4263509" y="4680000"/>
            <a:ext cx="713977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8DE56D5-7E17-2D23-7263-8F194E344E02}"/>
              </a:ext>
            </a:extLst>
          </p:cNvPr>
          <p:cNvGrpSpPr/>
          <p:nvPr/>
        </p:nvGrpSpPr>
        <p:grpSpPr>
          <a:xfrm>
            <a:off x="-11473" y="-9236"/>
            <a:ext cx="3426691" cy="6858000"/>
            <a:chOff x="729141" y="0"/>
            <a:chExt cx="5353493" cy="937327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F6CE7B5-002B-37B4-08C0-17BEA55679DC}"/>
                </a:ext>
              </a:extLst>
            </p:cNvPr>
            <p:cNvSpPr/>
            <p:nvPr/>
          </p:nvSpPr>
          <p:spPr>
            <a:xfrm>
              <a:off x="729141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solidFill>
              <a:srgbClr val="FFD83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EB905E9E-490E-2459-8D0E-9B40813A7600}"/>
              </a:ext>
            </a:extLst>
          </p:cNvPr>
          <p:cNvSpPr/>
          <p:nvPr/>
        </p:nvSpPr>
        <p:spPr>
          <a:xfrm rot="10800000">
            <a:off x="5289521" y="0"/>
            <a:ext cx="6893241" cy="3810520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614E0B-6FA2-1E83-E923-EF665B95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1164878"/>
            <a:ext cx="12071926" cy="3391271"/>
          </a:xfrm>
          <a:prstGeom prst="rect">
            <a:avLst/>
          </a:prstGeom>
        </p:spPr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EB545BFF-2569-4C61-E4AF-2D0589E12E3C}"/>
              </a:ext>
            </a:extLst>
          </p:cNvPr>
          <p:cNvSpPr txBox="1">
            <a:spLocks/>
          </p:cNvSpPr>
          <p:nvPr/>
        </p:nvSpPr>
        <p:spPr>
          <a:xfrm>
            <a:off x="598933" y="368527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alterar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3C2D65B2-0820-FD8F-7824-E2EC509DE686}"/>
              </a:ext>
            </a:extLst>
          </p:cNvPr>
          <p:cNvSpPr/>
          <p:nvPr/>
        </p:nvSpPr>
        <p:spPr>
          <a:xfrm rot="16200000">
            <a:off x="10836173" y="3250932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AF71C0-D4BF-5AA0-76F0-BFDFB0D41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4450" y="4692326"/>
            <a:ext cx="1828029" cy="292310"/>
          </a:xfrm>
        </p:spPr>
        <p:txBody>
          <a:bodyPr>
            <a:normAutofit/>
          </a:bodyPr>
          <a:lstStyle/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E escolha Alterar</a:t>
            </a:r>
          </a:p>
        </p:txBody>
      </p:sp>
    </p:spTree>
    <p:extLst>
      <p:ext uri="{BB962C8B-B14F-4D97-AF65-F5344CB8AC3E}">
        <p14:creationId xmlns:p14="http://schemas.microsoft.com/office/powerpoint/2010/main" val="136114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40F3D-A5E4-904B-8DC4-C209387F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CB1ADD-524F-FEB3-CAED-6323D34980FA}"/>
              </a:ext>
            </a:extLst>
          </p:cNvPr>
          <p:cNvGrpSpPr/>
          <p:nvPr/>
        </p:nvGrpSpPr>
        <p:grpSpPr>
          <a:xfrm>
            <a:off x="0" y="0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359934A-767C-5685-15A1-0E6D48C0FE06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1B4C91C-18C5-CB05-AC03-C292610B8803}"/>
              </a:ext>
            </a:extLst>
          </p:cNvPr>
          <p:cNvSpPr/>
          <p:nvPr/>
        </p:nvSpPr>
        <p:spPr>
          <a:xfrm rot="8347201">
            <a:off x="-1084242" y="1036566"/>
            <a:ext cx="6526793" cy="3070699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4812367-279B-91C2-51AA-5C31F653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1282341"/>
            <a:ext cx="12016509" cy="4293317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D48D89A1-0E91-D990-C0DD-E49C7FC89842}"/>
              </a:ext>
            </a:extLst>
          </p:cNvPr>
          <p:cNvSpPr/>
          <p:nvPr/>
        </p:nvSpPr>
        <p:spPr>
          <a:xfrm rot="16200000">
            <a:off x="8662476" y="5514017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36FF1DA-57F5-F498-D242-B3008469C532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1DBBD2BB-8D04-D5F3-E197-1B0D397B99D8}"/>
              </a:ext>
            </a:extLst>
          </p:cNvPr>
          <p:cNvSpPr txBox="1">
            <a:spLocks/>
          </p:cNvSpPr>
          <p:nvPr/>
        </p:nvSpPr>
        <p:spPr>
          <a:xfrm>
            <a:off x="598933" y="368527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alterar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E3BC0EA-955C-9DFC-A604-773751A9CA24}"/>
              </a:ext>
            </a:extLst>
          </p:cNvPr>
          <p:cNvSpPr/>
          <p:nvPr/>
        </p:nvSpPr>
        <p:spPr>
          <a:xfrm>
            <a:off x="3794240" y="5710670"/>
            <a:ext cx="497107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1C933-7846-7269-FA21-1E68908E6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528" y="5724854"/>
            <a:ext cx="6269152" cy="292310"/>
          </a:xfrm>
        </p:spPr>
        <p:txBody>
          <a:bodyPr>
            <a:noAutofit/>
          </a:bodyPr>
          <a:lstStyle/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aparecerá a tela a ser editada, faça as alterações e clique em Gravar</a:t>
            </a:r>
            <a:endParaRPr lang="pt-BR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4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F625C-E6B0-7DFD-49C5-464D9D01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4C43DFE-C187-3F3F-48DC-03470B39F4F6}"/>
              </a:ext>
            </a:extLst>
          </p:cNvPr>
          <p:cNvSpPr/>
          <p:nvPr/>
        </p:nvSpPr>
        <p:spPr>
          <a:xfrm>
            <a:off x="3126761" y="4680000"/>
            <a:ext cx="8276519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84478-B885-F83F-E12F-CF417C97F22A}"/>
              </a:ext>
            </a:extLst>
          </p:cNvPr>
          <p:cNvGrpSpPr/>
          <p:nvPr/>
        </p:nvGrpSpPr>
        <p:grpSpPr>
          <a:xfrm>
            <a:off x="-7" y="-10936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18BD478-737F-A9F4-C5D6-AA895D3D13B1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630202A-8A40-EF10-9E5C-4EBF9EC1EB14}"/>
              </a:ext>
            </a:extLst>
          </p:cNvPr>
          <p:cNvSpPr/>
          <p:nvPr/>
        </p:nvSpPr>
        <p:spPr>
          <a:xfrm rot="5400000">
            <a:off x="-1186516" y="2417223"/>
            <a:ext cx="5666639" cy="3285403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>
              <a:highlight>
                <a:srgbClr val="000000"/>
              </a:highligh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D017D-0754-A2BE-FBE8-DA9A9D3EC88C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2C132DB3-0A5A-6218-5BA8-5525E34906CD}"/>
              </a:ext>
            </a:extLst>
          </p:cNvPr>
          <p:cNvSpPr txBox="1">
            <a:spLocks/>
          </p:cNvSpPr>
          <p:nvPr/>
        </p:nvSpPr>
        <p:spPr>
          <a:xfrm>
            <a:off x="598933" y="368527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cancelar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67F025-F51D-EB0D-BC62-404F288D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8" y="1231208"/>
            <a:ext cx="12052311" cy="331454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410F391-7F3E-4763-E75D-EB5477F57A16}"/>
              </a:ext>
            </a:extLst>
          </p:cNvPr>
          <p:cNvSpPr txBox="1">
            <a:spLocks/>
          </p:cNvSpPr>
          <p:nvPr/>
        </p:nvSpPr>
        <p:spPr>
          <a:xfrm>
            <a:off x="3126761" y="4692329"/>
            <a:ext cx="8569415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Dentro do campo “Planos de Entregas”, escolha o Plano que será cancelado, clique em opções</a:t>
            </a: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593CE9A9-6B94-D54C-8F56-3D981DAFA4B4}"/>
              </a:ext>
            </a:extLst>
          </p:cNvPr>
          <p:cNvSpPr/>
          <p:nvPr/>
        </p:nvSpPr>
        <p:spPr>
          <a:xfrm rot="16200000">
            <a:off x="11549164" y="4481492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48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B692A-9F06-3FBA-ADE9-B3B7DB07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4A4058-D6C0-2992-09FA-ADCEFD0DA8CD}"/>
              </a:ext>
            </a:extLst>
          </p:cNvPr>
          <p:cNvSpPr/>
          <p:nvPr/>
        </p:nvSpPr>
        <p:spPr>
          <a:xfrm>
            <a:off x="598933" y="360219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3494E5-BFD9-88D6-4271-3E9F3B68165C}"/>
              </a:ext>
            </a:extLst>
          </p:cNvPr>
          <p:cNvSpPr/>
          <p:nvPr/>
        </p:nvSpPr>
        <p:spPr>
          <a:xfrm>
            <a:off x="4854637" y="4680000"/>
            <a:ext cx="7139771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10B8C46-E169-CDBD-DC4D-38E3109C2572}"/>
              </a:ext>
            </a:extLst>
          </p:cNvPr>
          <p:cNvGrpSpPr/>
          <p:nvPr/>
        </p:nvGrpSpPr>
        <p:grpSpPr>
          <a:xfrm>
            <a:off x="-11473" y="-9236"/>
            <a:ext cx="3426691" cy="6858000"/>
            <a:chOff x="729141" y="0"/>
            <a:chExt cx="5353493" cy="937327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F699120-3E4B-3D69-6156-62F6CE70E9D2}"/>
                </a:ext>
              </a:extLst>
            </p:cNvPr>
            <p:cNvSpPr/>
            <p:nvPr/>
          </p:nvSpPr>
          <p:spPr>
            <a:xfrm>
              <a:off x="729141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solidFill>
              <a:srgbClr val="FFD83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5F726E21-2B1C-B36E-D851-B90397F48A13}"/>
              </a:ext>
            </a:extLst>
          </p:cNvPr>
          <p:cNvSpPr/>
          <p:nvPr/>
        </p:nvSpPr>
        <p:spPr>
          <a:xfrm rot="10800000">
            <a:off x="5289521" y="0"/>
            <a:ext cx="6893241" cy="3810520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C9CE9967-2F4E-F553-51D7-96FFEFA01046}"/>
              </a:ext>
            </a:extLst>
          </p:cNvPr>
          <p:cNvSpPr txBox="1">
            <a:spLocks/>
          </p:cNvSpPr>
          <p:nvPr/>
        </p:nvSpPr>
        <p:spPr>
          <a:xfrm>
            <a:off x="598933" y="377769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cancelar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C5B8633-D2CE-5243-9A13-F25013879222}"/>
              </a:ext>
            </a:extLst>
          </p:cNvPr>
          <p:cNvSpPr txBox="1">
            <a:spLocks/>
          </p:cNvSpPr>
          <p:nvPr/>
        </p:nvSpPr>
        <p:spPr>
          <a:xfrm>
            <a:off x="9546415" y="4696768"/>
            <a:ext cx="2538748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e escolha cancelar plano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0357BD-1249-E038-7D18-CEDACD0F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" y="1172818"/>
            <a:ext cx="12071927" cy="3456562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85D3BE27-7469-84E7-2EB4-30EC2317B64A}"/>
              </a:ext>
            </a:extLst>
          </p:cNvPr>
          <p:cNvSpPr/>
          <p:nvPr/>
        </p:nvSpPr>
        <p:spPr>
          <a:xfrm rot="16200000">
            <a:off x="11002409" y="3406836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3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ED848-65EE-3C3F-3060-833E9B2B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8B2270-ABC2-47E1-C5D3-F6CB110DB77D}"/>
              </a:ext>
            </a:extLst>
          </p:cNvPr>
          <p:cNvGrpSpPr/>
          <p:nvPr/>
        </p:nvGrpSpPr>
        <p:grpSpPr>
          <a:xfrm>
            <a:off x="0" y="0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BFC7F6A-8633-9A13-0CA1-88A3B1C82431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F74612-DBA1-90B9-024D-E925C3847B6A}"/>
              </a:ext>
            </a:extLst>
          </p:cNvPr>
          <p:cNvSpPr/>
          <p:nvPr/>
        </p:nvSpPr>
        <p:spPr>
          <a:xfrm rot="8347201">
            <a:off x="-1084242" y="1036566"/>
            <a:ext cx="6526793" cy="3070699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636842-7DD6-C54B-5ABD-6CCD2280FCEA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CAB3CF-41E5-92AA-D06A-D44C931F1BE4}"/>
              </a:ext>
            </a:extLst>
          </p:cNvPr>
          <p:cNvSpPr/>
          <p:nvPr/>
        </p:nvSpPr>
        <p:spPr>
          <a:xfrm>
            <a:off x="3794240" y="5498236"/>
            <a:ext cx="5358996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CB67EA7-AA84-43C8-67B0-276B807C9CA8}"/>
              </a:ext>
            </a:extLst>
          </p:cNvPr>
          <p:cNvSpPr txBox="1">
            <a:spLocks/>
          </p:cNvSpPr>
          <p:nvPr/>
        </p:nvSpPr>
        <p:spPr>
          <a:xfrm>
            <a:off x="3743813" y="5485240"/>
            <a:ext cx="5739734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aparecerá a tela de alteração de status, clique em confirmar</a:t>
            </a:r>
            <a:endParaRPr lang="pt-BR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B3D2D4-17DC-3897-8ADF-05C012DE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453563"/>
            <a:ext cx="12081164" cy="3950874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F99F877C-E9E2-E776-37E7-58D4FEE296EA}"/>
              </a:ext>
            </a:extLst>
          </p:cNvPr>
          <p:cNvSpPr/>
          <p:nvPr/>
        </p:nvSpPr>
        <p:spPr>
          <a:xfrm rot="16200000">
            <a:off x="6176521" y="3092958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A87F8F79-B179-F22B-A243-ECDF891E729F}"/>
              </a:ext>
            </a:extLst>
          </p:cNvPr>
          <p:cNvSpPr txBox="1">
            <a:spLocks/>
          </p:cNvSpPr>
          <p:nvPr/>
        </p:nvSpPr>
        <p:spPr>
          <a:xfrm>
            <a:off x="598933" y="368529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cancelar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</p:spTree>
    <p:extLst>
      <p:ext uri="{BB962C8B-B14F-4D97-AF65-F5344CB8AC3E}">
        <p14:creationId xmlns:p14="http://schemas.microsoft.com/office/powerpoint/2010/main" val="233612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2438A-A9E5-0733-6584-7B830D62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95B1325-3EF8-6142-FE02-DED8BE79D30C}"/>
              </a:ext>
            </a:extLst>
          </p:cNvPr>
          <p:cNvSpPr/>
          <p:nvPr/>
        </p:nvSpPr>
        <p:spPr>
          <a:xfrm>
            <a:off x="3610137" y="4680000"/>
            <a:ext cx="7982342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50CD87D-C8BF-D668-B590-A5D5681A5B97}"/>
              </a:ext>
            </a:extLst>
          </p:cNvPr>
          <p:cNvGrpSpPr/>
          <p:nvPr/>
        </p:nvGrpSpPr>
        <p:grpSpPr>
          <a:xfrm>
            <a:off x="-7" y="-10936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7E791D8-324D-2110-52D3-75A1CC1EEE8E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F21D6D17-3542-CC5A-0AD0-FAE3DDAED02C}"/>
              </a:ext>
            </a:extLst>
          </p:cNvPr>
          <p:cNvSpPr/>
          <p:nvPr/>
        </p:nvSpPr>
        <p:spPr>
          <a:xfrm rot="5400000">
            <a:off x="-1186516" y="2417223"/>
            <a:ext cx="5666639" cy="3285403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>
              <a:highlight>
                <a:srgbClr val="0000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F9E2F1-2592-BD23-4583-D3FCCB98C5FA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373AF947-A383-FF61-DEF9-823060729672}"/>
              </a:ext>
            </a:extLst>
          </p:cNvPr>
          <p:cNvSpPr txBox="1">
            <a:spLocks/>
          </p:cNvSpPr>
          <p:nvPr/>
        </p:nvSpPr>
        <p:spPr>
          <a:xfrm>
            <a:off x="598933" y="377770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suspender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C93F027-B9B2-C250-7267-E0020E5248F9}"/>
              </a:ext>
            </a:extLst>
          </p:cNvPr>
          <p:cNvSpPr txBox="1">
            <a:spLocks/>
          </p:cNvSpPr>
          <p:nvPr/>
        </p:nvSpPr>
        <p:spPr>
          <a:xfrm>
            <a:off x="3610136" y="4712934"/>
            <a:ext cx="8135331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Dentro do campo “Planos de Entregas”, escolha o Plano que SERÁ SUSPENSO, clique em </a:t>
            </a:r>
            <a:r>
              <a:rPr lang="pt-BR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opçõeS</a:t>
            </a:r>
            <a:endParaRPr lang="pt-BR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1375E7-6F30-D2C0-984A-605A8596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1226606"/>
            <a:ext cx="12099636" cy="3337616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98F8E3F4-F38D-5754-1F04-CC92F11EA600}"/>
              </a:ext>
            </a:extLst>
          </p:cNvPr>
          <p:cNvSpPr/>
          <p:nvPr/>
        </p:nvSpPr>
        <p:spPr>
          <a:xfrm rot="16200000">
            <a:off x="11530457" y="4502097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0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BD32D-54E7-6EBE-45F9-20B7E1BA8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29EA4B6-F150-3893-2CD7-B0CF4F9A00D5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9466F0C-2F15-6C92-33BB-C442939A78CD}"/>
              </a:ext>
            </a:extLst>
          </p:cNvPr>
          <p:cNvSpPr/>
          <p:nvPr/>
        </p:nvSpPr>
        <p:spPr>
          <a:xfrm>
            <a:off x="4854638" y="4569168"/>
            <a:ext cx="6171428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97B575A-D470-8B52-7BC4-0F39124E30AE}"/>
              </a:ext>
            </a:extLst>
          </p:cNvPr>
          <p:cNvGrpSpPr/>
          <p:nvPr/>
        </p:nvGrpSpPr>
        <p:grpSpPr>
          <a:xfrm>
            <a:off x="-11473" y="-9236"/>
            <a:ext cx="3426691" cy="6858000"/>
            <a:chOff x="729141" y="0"/>
            <a:chExt cx="5353493" cy="937327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4799380-911F-5FD5-01F6-4A26635C92DB}"/>
                </a:ext>
              </a:extLst>
            </p:cNvPr>
            <p:cNvSpPr/>
            <p:nvPr/>
          </p:nvSpPr>
          <p:spPr>
            <a:xfrm>
              <a:off x="729141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solidFill>
              <a:srgbClr val="FFD83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0E49321E-5D8E-EF28-3107-735336604D79}"/>
              </a:ext>
            </a:extLst>
          </p:cNvPr>
          <p:cNvSpPr/>
          <p:nvPr/>
        </p:nvSpPr>
        <p:spPr>
          <a:xfrm rot="10800000">
            <a:off x="5289521" y="0"/>
            <a:ext cx="6893241" cy="3810520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E47AAC6E-9C44-3DE5-3E9C-8A1B61EECF8B}"/>
              </a:ext>
            </a:extLst>
          </p:cNvPr>
          <p:cNvSpPr txBox="1">
            <a:spLocks/>
          </p:cNvSpPr>
          <p:nvPr/>
        </p:nvSpPr>
        <p:spPr>
          <a:xfrm>
            <a:off x="598933" y="377765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suspender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C2B2413-C230-AB77-5F7D-9A941624ADE8}"/>
              </a:ext>
            </a:extLst>
          </p:cNvPr>
          <p:cNvSpPr txBox="1">
            <a:spLocks/>
          </p:cNvSpPr>
          <p:nvPr/>
        </p:nvSpPr>
        <p:spPr>
          <a:xfrm>
            <a:off x="9021628" y="4575587"/>
            <a:ext cx="2182504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e escolha SUSPENDER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E62876-66D1-5D54-6A32-2B4CCB2C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1270319"/>
            <a:ext cx="12099636" cy="3261554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0BC1DCE5-335E-5DE7-ADD5-0A82A02E92E6}"/>
              </a:ext>
            </a:extLst>
          </p:cNvPr>
          <p:cNvSpPr/>
          <p:nvPr/>
        </p:nvSpPr>
        <p:spPr>
          <a:xfrm rot="16200000">
            <a:off x="10879053" y="4292653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2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20D05-678D-AC36-C529-34FDE425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CF0F1D-F7D7-86FC-B6F3-0BFC9B0A68E4}"/>
              </a:ext>
            </a:extLst>
          </p:cNvPr>
          <p:cNvGrpSpPr/>
          <p:nvPr/>
        </p:nvGrpSpPr>
        <p:grpSpPr>
          <a:xfrm>
            <a:off x="0" y="0"/>
            <a:ext cx="3426691" cy="6858000"/>
            <a:chOff x="974449" y="0"/>
            <a:chExt cx="5353493" cy="9373274"/>
          </a:xfrm>
          <a:solidFill>
            <a:schemeClr val="tx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901B81D-E250-8F00-4B73-003D45E431E0}"/>
                </a:ext>
              </a:extLst>
            </p:cNvPr>
            <p:cNvSpPr/>
            <p:nvPr/>
          </p:nvSpPr>
          <p:spPr>
            <a:xfrm>
              <a:off x="974449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77C20F1-779B-BD00-DE8E-62DA2AE939C3}"/>
              </a:ext>
            </a:extLst>
          </p:cNvPr>
          <p:cNvSpPr/>
          <p:nvPr/>
        </p:nvSpPr>
        <p:spPr>
          <a:xfrm rot="8347201">
            <a:off x="-1084242" y="1036566"/>
            <a:ext cx="6526793" cy="3070699"/>
          </a:xfrm>
          <a:custGeom>
            <a:avLst/>
            <a:gdLst/>
            <a:ahLst/>
            <a:cxnLst/>
            <a:rect l="l" t="t" r="r" b="b"/>
            <a:pathLst>
              <a:path w="8209447" h="4807171">
                <a:moveTo>
                  <a:pt x="8209447" y="4807171"/>
                </a:moveTo>
                <a:lnTo>
                  <a:pt x="0" y="4807171"/>
                </a:lnTo>
                <a:lnTo>
                  <a:pt x="0" y="0"/>
                </a:lnTo>
                <a:lnTo>
                  <a:pt x="8209447" y="4807171"/>
                </a:lnTo>
                <a:close/>
              </a:path>
            </a:pathLst>
          </a:custGeom>
          <a:solidFill>
            <a:srgbClr val="FFC107"/>
          </a:solidFill>
        </p:spPr>
        <p:txBody>
          <a:bodyPr/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002E45-01E4-C636-5FBE-33AC4D1CFAE4}"/>
              </a:ext>
            </a:extLst>
          </p:cNvPr>
          <p:cNvSpPr/>
          <p:nvPr/>
        </p:nvSpPr>
        <p:spPr>
          <a:xfrm>
            <a:off x="598933" y="350983"/>
            <a:ext cx="5607903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F62E61D-5F74-9471-CB38-225C92F5D9DE}"/>
              </a:ext>
            </a:extLst>
          </p:cNvPr>
          <p:cNvSpPr/>
          <p:nvPr/>
        </p:nvSpPr>
        <p:spPr>
          <a:xfrm>
            <a:off x="3517152" y="5239622"/>
            <a:ext cx="5358996" cy="285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6CA2E7F1-1001-A1A3-C8A9-6D0601A1DAC7}"/>
              </a:ext>
            </a:extLst>
          </p:cNvPr>
          <p:cNvSpPr txBox="1">
            <a:spLocks/>
          </p:cNvSpPr>
          <p:nvPr/>
        </p:nvSpPr>
        <p:spPr>
          <a:xfrm>
            <a:off x="598933" y="377765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Como </a:t>
            </a:r>
            <a:r>
              <a:rPr lang="pt-BR" b="1">
                <a:solidFill>
                  <a:schemeClr val="bg1"/>
                </a:solidFill>
              </a:rPr>
              <a:t>suspender </a:t>
            </a:r>
            <a:r>
              <a:rPr lang="pt-BR">
                <a:solidFill>
                  <a:schemeClr val="bg1"/>
                </a:solidFill>
              </a:rPr>
              <a:t>Plano de Entregas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2B5BC3F-4442-CA27-6F3B-33C293DCAF74}"/>
              </a:ext>
            </a:extLst>
          </p:cNvPr>
          <p:cNvSpPr txBox="1">
            <a:spLocks/>
          </p:cNvSpPr>
          <p:nvPr/>
        </p:nvSpPr>
        <p:spPr>
          <a:xfrm>
            <a:off x="3488960" y="5259284"/>
            <a:ext cx="5542960" cy="29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aparecerá a tela de alteração de status, clique em confirmar</a:t>
            </a:r>
            <a:endParaRPr lang="pt-BR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03542C-87E8-610C-B245-1C309FFE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297170"/>
            <a:ext cx="12081164" cy="3802424"/>
          </a:xfrm>
          <a:prstGeom prst="rect">
            <a:avLst/>
          </a:prstGeom>
        </p:spPr>
      </p:pic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21229C5A-CAD6-69B6-D57B-8939A1C15AFD}"/>
              </a:ext>
            </a:extLst>
          </p:cNvPr>
          <p:cNvSpPr/>
          <p:nvPr/>
        </p:nvSpPr>
        <p:spPr>
          <a:xfrm rot="16200000">
            <a:off x="6113428" y="3029550"/>
            <a:ext cx="650159" cy="3561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814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ff875b-db97-4017-b193-2270ea4586f3">
      <Terms xmlns="http://schemas.microsoft.com/office/infopath/2007/PartnerControls"/>
    </lcf76f155ced4ddcb4097134ff3c332f>
    <TaxCatchAll xmlns="b13f69f4-4a27-4741-aee7-e47938c75d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5BDE2A3C98A4881C6AB80E285F705" ma:contentTypeVersion="15" ma:contentTypeDescription="Crie um novo documento." ma:contentTypeScope="" ma:versionID="b455b7c84a9cf3b38cb93dce94df66dc">
  <xsd:schema xmlns:xsd="http://www.w3.org/2001/XMLSchema" xmlns:xs="http://www.w3.org/2001/XMLSchema" xmlns:p="http://schemas.microsoft.com/office/2006/metadata/properties" xmlns:ns2="3dff875b-db97-4017-b193-2270ea4586f3" xmlns:ns3="b13f69f4-4a27-4741-aee7-e47938c75df2" targetNamespace="http://schemas.microsoft.com/office/2006/metadata/properties" ma:root="true" ma:fieldsID="d3e6450c45aa2f4f0d6d0318bbba92a0" ns2:_="" ns3:_="">
    <xsd:import namespace="3dff875b-db97-4017-b193-2270ea4586f3"/>
    <xsd:import namespace="b13f69f4-4a27-4741-aee7-e47938c7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f875b-db97-4017-b193-2270ea458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dca66e-065c-44fb-a27b-5a0d1ff07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f69f4-4a27-4741-aee7-e47938c75df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0ff1ce-623e-4e83-b0b4-432583500f3d}" ma:internalName="TaxCatchAll" ma:showField="CatchAllData" ma:web="b13f69f4-4a27-4741-aee7-e47938c7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5D7C1-D08C-4662-8B4B-0171C0C4779B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b13f69f4-4a27-4741-aee7-e47938c75df2"/>
    <ds:schemaRef ds:uri="3dff875b-db97-4017-b193-2270ea4586f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DB3726-DF4D-4AAF-9297-0572B48F6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8D8DD-A651-459A-AA31-1236ABEC432B}">
  <ds:schemaRefs>
    <ds:schemaRef ds:uri="3dff875b-db97-4017-b193-2270ea4586f3"/>
    <ds:schemaRef ds:uri="b13f69f4-4a27-4741-aee7-e47938c75d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Rawline ExtraBold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Carlos da Silva Machado</dc:creator>
  <cp:lastModifiedBy>Carla Cristiane Gomes Cardoso</cp:lastModifiedBy>
  <cp:revision>1</cp:revision>
  <dcterms:created xsi:type="dcterms:W3CDTF">2024-06-21T13:40:18Z</dcterms:created>
  <dcterms:modified xsi:type="dcterms:W3CDTF">2024-07-18T11:25:01Z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2024-06-21T14:36:21Z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1f1be804-ebdf-42f4-bda1-7f29abe6d47a</vt:lpwstr>
  </property>
  <property fmtid="{D5CDD505-2E9C-101B-9397-08002B2CF9AE}" pid="7" name="MSIP_Label_defa4170-0d19-0005-0004-bc88714345d2_ActionId">
    <vt:lpwstr>5f911fb4-8193-432c-b65a-d69491c43135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0x0101003265BDE2A3C98A4881C6AB80E285F705</vt:lpwstr>
  </property>
  <property fmtid="{D5CDD505-2E9C-101B-9397-08002B2CF9AE}" pid="10" name="MediaServiceImageTags">
    <vt:lpwstr/>
  </property>
</Properties>
</file>