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5CDD2-7962-4A86-94ED-5566FDB29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60D817-E222-4567-A08D-9E9991760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A8D155-55C3-445C-A21F-84DADAC28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3F8C14-91AB-4DB2-A08C-471ADBC2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6D8168-DFE0-439B-9E75-3BD5FAD3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84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CDD14-30C2-40B3-9DA6-AE452770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44249D-5032-4027-BD82-D518381E9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9BAF04-5F34-4B89-8412-60F632D1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FA684B-F994-4A0B-98E5-33076C00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925AD-E034-47C4-B189-EB7E012C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72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99D730-CE16-4C1C-A575-7BCE810EF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EF22AD5-8D49-44EB-A8C1-FB3BD07ED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FE66C-221D-4558-BBFE-924900B8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0D80F6-2F26-4ADC-A778-3D91F3FD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EF3E3C-D0D3-476F-8210-C39AD4ED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3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6F37A-D5FE-476F-8357-5AAF4189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DCE7D-622B-42D2-A491-DAA4C78D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A1558D-4105-4055-8D75-C6792BC2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759C80-4140-44B3-8A12-8471EF6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014007-6B81-4898-821E-24FA94EA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30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3D969-0CA7-482A-9BEB-E4D22445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11F526-FB01-4C99-BB2E-2BB1D2D1C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3A6B24-B2CB-47ED-A342-9AE2F43C4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2B3448-3C48-4A5A-98FF-92A909D5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35724D-0CA0-4ACA-A902-9B219E1D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4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4D93C-BA2A-4A93-A5F8-2F4E94A1D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CF0FC4-5C27-4AF9-A5C1-D08E99232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7566F7-1FE6-460C-9C45-2792C9653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01C151-9169-4D4F-9B2B-202A88D54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6CD488-2289-492B-97A2-10F0F15E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900E78-5C90-4079-9DE9-4B7B37204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69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6E84E-A3A7-4E97-A401-546ACAC5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E81A63-DA77-4988-8DEA-6F95F3862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9185D7-C9F7-43E1-BA28-8E6B122F1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57CF355-491A-428B-93BD-3366B4BE9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EAE528-EBAB-4F51-81E8-8C93FF2DA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D2E64B8-B48D-4DEB-B4EF-C4CCCA25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21ABB4A-F821-4C01-8F32-E29B5521E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FEAEC09-2717-4B86-81D9-BCD43DDA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78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D506C-CA08-4CDF-8EDF-C3FB3AD6F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A184BFA-AB98-40F4-895E-FF389CF37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B780D50-79DF-4CFA-8CEE-6D3ABD4C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2F6E7D8-554D-4584-B8EB-24E1D3F3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13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20A958-8976-4F7E-901F-CDABEAD9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D72A14D-53B7-40C0-90C9-5AEC4490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834BC5-A894-40C6-A3B7-AFA9184D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88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22CEF-73C9-426D-8544-ED68A234E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05BE25-0293-41BF-B3DB-681D39FEC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4EC844-FD1C-4CB0-A805-49A6C4BAD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079217-BC8B-43CA-A178-8F1BEBCF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7AA0E1-5217-4415-9E47-6D21223C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803B2D-0576-4612-BA4E-6CF085CA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56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480658-C9E5-4B6F-B1CA-BABFB9474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728D587-81F8-4C98-8FF8-D062D1E72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10B726-AF72-4A79-A0E9-B1E1EBE0B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30E512-3937-43EF-A05B-320A03FF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F72D5B-9F33-4130-89FD-37A2101E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CB8DB8-9E83-445E-97A1-F827B4F4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14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E60483B-9844-41B4-99FB-9C8EBBCA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D072EE-16D2-4371-AC68-9CAB835EA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9AD442-ACFE-48B1-9DBC-C42708F8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F631-E911-4616-9E47-866462E20433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518AEB-2C9E-4F8B-B5EA-1B0A433E4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43E237-E608-422D-B23D-C79E71F72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09BBF-DC1A-492D-B1B7-5BD4B13D50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38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BE536-2B60-40E5-8A08-55F074F793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Apresentação CGU</a:t>
            </a:r>
          </a:p>
        </p:txBody>
      </p:sp>
    </p:spTree>
    <p:extLst>
      <p:ext uri="{BB962C8B-B14F-4D97-AF65-F5344CB8AC3E}">
        <p14:creationId xmlns:p14="http://schemas.microsoft.com/office/powerpoint/2010/main" val="405183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47291-D9DF-45E4-A0A9-09020A69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6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300" dirty="0"/>
              <a:t>Pedidos x tempo médio para resposta (mensal)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7BE2D07E-81DA-492E-A996-9850ACD10DA7}"/>
              </a:ext>
            </a:extLst>
          </p:cNvPr>
          <p:cNvGrpSpPr/>
          <p:nvPr/>
        </p:nvGrpSpPr>
        <p:grpSpPr>
          <a:xfrm>
            <a:off x="2764747" y="1439217"/>
            <a:ext cx="6662506" cy="5330005"/>
            <a:chOff x="2764747" y="1439217"/>
            <a:chExt cx="6662506" cy="5330005"/>
          </a:xfrm>
        </p:grpSpPr>
        <p:pic>
          <p:nvPicPr>
            <p:cNvPr id="5" name="slide2" descr="Painel 1">
              <a:extLst>
                <a:ext uri="{FF2B5EF4-FFF2-40B4-BE49-F238E27FC236}">
                  <a16:creationId xmlns:a16="http://schemas.microsoft.com/office/drawing/2014/main" id="{B1B626C8-0290-48E8-9C55-22EC873D0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4747" y="1439217"/>
              <a:ext cx="6662506" cy="5330005"/>
            </a:xfrm>
            <a:prstGeom prst="rect">
              <a:avLst/>
            </a:prstGeom>
          </p:spPr>
        </p:pic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BF594D3B-0838-4F00-B05B-9A120F5F2907}"/>
                </a:ext>
              </a:extLst>
            </p:cNvPr>
            <p:cNvSpPr/>
            <p:nvPr/>
          </p:nvSpPr>
          <p:spPr>
            <a:xfrm>
              <a:off x="9090734" y="6267635"/>
              <a:ext cx="239697" cy="159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06826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00C293-C97D-4815-BF7D-931D61F8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0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3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Pedidos</a:t>
            </a:r>
            <a:r>
              <a:rPr lang="en-US" sz="4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integralmente</a:t>
            </a:r>
            <a:r>
              <a:rPr lang="en-US" sz="4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concedidos</a:t>
            </a:r>
            <a:endParaRPr lang="en-US" sz="4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E9A6F701-9C27-4FD6-85AA-A292284CFC03}"/>
              </a:ext>
            </a:extLst>
          </p:cNvPr>
          <p:cNvGrpSpPr/>
          <p:nvPr/>
        </p:nvGrpSpPr>
        <p:grpSpPr>
          <a:xfrm>
            <a:off x="2839640" y="1433512"/>
            <a:ext cx="6512719" cy="5210175"/>
            <a:chOff x="2839640" y="1433512"/>
            <a:chExt cx="6512719" cy="5210175"/>
          </a:xfrm>
        </p:grpSpPr>
        <p:pic>
          <p:nvPicPr>
            <p:cNvPr id="5" name="slide2" descr="Painel 1">
              <a:extLst>
                <a:ext uri="{FF2B5EF4-FFF2-40B4-BE49-F238E27FC236}">
                  <a16:creationId xmlns:a16="http://schemas.microsoft.com/office/drawing/2014/main" id="{46E7E8FE-CBD9-42A3-85EF-BB2011B4A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40" y="1433512"/>
              <a:ext cx="6512719" cy="5210175"/>
            </a:xfrm>
            <a:prstGeom prst="rect">
              <a:avLst/>
            </a:prstGeom>
          </p:spPr>
        </p:pic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16AECD31-EC7E-425B-B460-86AF4EC7091D}"/>
                </a:ext>
              </a:extLst>
            </p:cNvPr>
            <p:cNvSpPr/>
            <p:nvPr/>
          </p:nvSpPr>
          <p:spPr>
            <a:xfrm>
              <a:off x="3515557" y="6187736"/>
              <a:ext cx="275208" cy="133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ADF8230D-C99A-41DB-A750-07FC05D2E469}"/>
                </a:ext>
              </a:extLst>
            </p:cNvPr>
            <p:cNvSpPr/>
            <p:nvPr/>
          </p:nvSpPr>
          <p:spPr>
            <a:xfrm>
              <a:off x="8401237" y="6187736"/>
              <a:ext cx="275208" cy="133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54425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21304-C42E-4E77-A6B9-667F1505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300" dirty="0"/>
              <a:t>Percentual de pedidos negados que são recorridos (por instância)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3C6BDECB-0685-48A9-8E39-7AF29780AE25}"/>
              </a:ext>
            </a:extLst>
          </p:cNvPr>
          <p:cNvGrpSpPr/>
          <p:nvPr/>
        </p:nvGrpSpPr>
        <p:grpSpPr>
          <a:xfrm>
            <a:off x="2640459" y="1258113"/>
            <a:ext cx="6928837" cy="5528865"/>
            <a:chOff x="2640459" y="1258113"/>
            <a:chExt cx="6928837" cy="5528865"/>
          </a:xfrm>
        </p:grpSpPr>
        <p:pic>
          <p:nvPicPr>
            <p:cNvPr id="7" name="slide2" descr="Painel 3">
              <a:extLst>
                <a:ext uri="{FF2B5EF4-FFF2-40B4-BE49-F238E27FC236}">
                  <a16:creationId xmlns:a16="http://schemas.microsoft.com/office/drawing/2014/main" id="{398D401A-907B-46F1-87E3-34503551F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0459" y="1258113"/>
              <a:ext cx="6911081" cy="5528865"/>
            </a:xfrm>
            <a:prstGeom prst="rect">
              <a:avLst/>
            </a:prstGeom>
          </p:spPr>
        </p:pic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AD45FD4C-307C-49C5-BEF4-7703AFCF8540}"/>
                </a:ext>
              </a:extLst>
            </p:cNvPr>
            <p:cNvSpPr/>
            <p:nvPr/>
          </p:nvSpPr>
          <p:spPr>
            <a:xfrm>
              <a:off x="3018408" y="6329779"/>
              <a:ext cx="328474" cy="159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80B54BDB-6A73-4A17-9316-735D5BD4FA6B}"/>
                </a:ext>
              </a:extLst>
            </p:cNvPr>
            <p:cNvSpPr/>
            <p:nvPr/>
          </p:nvSpPr>
          <p:spPr>
            <a:xfrm>
              <a:off x="9205311" y="6325340"/>
              <a:ext cx="363985" cy="1154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61682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DB122-72FF-4F96-BB31-AAECFA78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30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300" dirty="0"/>
              <a:t>Recursos de acesso à informação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137D96BA-372B-43A5-8F4C-ED5D10874EE6}"/>
              </a:ext>
            </a:extLst>
          </p:cNvPr>
          <p:cNvGrpSpPr/>
          <p:nvPr/>
        </p:nvGrpSpPr>
        <p:grpSpPr>
          <a:xfrm>
            <a:off x="2582754" y="1112519"/>
            <a:ext cx="7026491" cy="5621193"/>
            <a:chOff x="2582754" y="1112519"/>
            <a:chExt cx="7026491" cy="5621193"/>
          </a:xfrm>
        </p:grpSpPr>
        <p:pic>
          <p:nvPicPr>
            <p:cNvPr id="5" name="slide2" descr="Painel 1">
              <a:extLst>
                <a:ext uri="{FF2B5EF4-FFF2-40B4-BE49-F238E27FC236}">
                  <a16:creationId xmlns:a16="http://schemas.microsoft.com/office/drawing/2014/main" id="{217E1F23-B8C3-4CFD-A526-FE95B6C7D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2754" y="1112519"/>
              <a:ext cx="7026491" cy="5621193"/>
            </a:xfrm>
            <a:prstGeom prst="rect">
              <a:avLst/>
            </a:prstGeom>
          </p:spPr>
        </p:pic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ED6B603D-EDBC-47E6-88BC-AA9E8E50F6DE}"/>
                </a:ext>
              </a:extLst>
            </p:cNvPr>
            <p:cNvSpPr/>
            <p:nvPr/>
          </p:nvSpPr>
          <p:spPr>
            <a:xfrm>
              <a:off x="3000652" y="6267635"/>
              <a:ext cx="363985" cy="1154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EB1303C8-D4D9-48E1-BA91-EFC019191C03}"/>
                </a:ext>
              </a:extLst>
            </p:cNvPr>
            <p:cNvSpPr/>
            <p:nvPr/>
          </p:nvSpPr>
          <p:spPr>
            <a:xfrm>
              <a:off x="9191348" y="6267635"/>
              <a:ext cx="363985" cy="1154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19732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1EE6B-C561-4B7D-8C78-053D50552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Respostas aos recursos na CGU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6B7B3863-0C86-45C4-9C69-357717F05016}"/>
              </a:ext>
            </a:extLst>
          </p:cNvPr>
          <p:cNvGrpSpPr/>
          <p:nvPr/>
        </p:nvGrpSpPr>
        <p:grpSpPr>
          <a:xfrm>
            <a:off x="2698164" y="1128500"/>
            <a:ext cx="6795671" cy="5436537"/>
            <a:chOff x="2698164" y="1137377"/>
            <a:chExt cx="6795671" cy="5436537"/>
          </a:xfrm>
        </p:grpSpPr>
        <p:pic>
          <p:nvPicPr>
            <p:cNvPr id="5" name="slide2" descr="Painel 1">
              <a:extLst>
                <a:ext uri="{FF2B5EF4-FFF2-40B4-BE49-F238E27FC236}">
                  <a16:creationId xmlns:a16="http://schemas.microsoft.com/office/drawing/2014/main" id="{A520E78F-9616-4087-B74D-61A628545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8164" y="1137377"/>
              <a:ext cx="6795671" cy="5436537"/>
            </a:xfrm>
            <a:prstGeom prst="rect">
              <a:avLst/>
            </a:prstGeom>
          </p:spPr>
        </p:pic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23BF1B36-0DCD-4CBD-A2C3-3ED44698C130}"/>
                </a:ext>
              </a:extLst>
            </p:cNvPr>
            <p:cNvSpPr/>
            <p:nvPr/>
          </p:nvSpPr>
          <p:spPr>
            <a:xfrm>
              <a:off x="3258105" y="6090082"/>
              <a:ext cx="310718" cy="159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C8D23747-95D6-40BA-8514-29D3C4BFCA9A}"/>
                </a:ext>
              </a:extLst>
            </p:cNvPr>
            <p:cNvSpPr/>
            <p:nvPr/>
          </p:nvSpPr>
          <p:spPr>
            <a:xfrm>
              <a:off x="9103958" y="6090082"/>
              <a:ext cx="310718" cy="159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202072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6F60B-8165-4C8D-81A8-18972FF56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Respostas aos recursos na CGU (trimestral)</a:t>
            </a:r>
          </a:p>
        </p:txBody>
      </p:sp>
      <p:pic>
        <p:nvPicPr>
          <p:cNvPr id="5" name="slide2" descr="Painel 1">
            <a:extLst>
              <a:ext uri="{FF2B5EF4-FFF2-40B4-BE49-F238E27FC236}">
                <a16:creationId xmlns:a16="http://schemas.microsoft.com/office/drawing/2014/main" id="{03B64BDD-D3F6-4699-B4FA-3DD7DBCF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890" y="1325563"/>
            <a:ext cx="6538219" cy="523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23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7E7099CC2F0334DBC5E3B547314E93C" ma:contentTypeVersion="10" ma:contentTypeDescription="Crie um novo documento." ma:contentTypeScope="" ma:versionID="c7cb6ffe04789b43fff6f1231e3ec93b">
  <xsd:schema xmlns:xsd="http://www.w3.org/2001/XMLSchema" xmlns:xs="http://www.w3.org/2001/XMLSchema" xmlns:p="http://schemas.microsoft.com/office/2006/metadata/properties" xmlns:ns2="81f001d6-c674-4f01-b079-87d775469752" xmlns:ns3="990c20f9-6bba-41eb-95d2-9660196455da" targetNamespace="http://schemas.microsoft.com/office/2006/metadata/properties" ma:root="true" ma:fieldsID="8abf380c4e9a63e3f67d7b67720f8375" ns2:_="" ns3:_="">
    <xsd:import namespace="81f001d6-c674-4f01-b079-87d775469752"/>
    <xsd:import namespace="990c20f9-6bba-41eb-95d2-9660196455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001d6-c674-4f01-b079-87d7754697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c20f9-6bba-41eb-95d2-9660196455d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2C5CB3-9C7F-4CFF-9CB5-5BF91A2836B1}"/>
</file>

<file path=customXml/itemProps2.xml><?xml version="1.0" encoding="utf-8"?>
<ds:datastoreItem xmlns:ds="http://schemas.openxmlformats.org/officeDocument/2006/customXml" ds:itemID="{05033299-BEBC-4DB0-BA39-21B276C8129F}"/>
</file>

<file path=customXml/itemProps3.xml><?xml version="1.0" encoding="utf-8"?>
<ds:datastoreItem xmlns:ds="http://schemas.openxmlformats.org/officeDocument/2006/customXml" ds:itemID="{B592092D-DC66-4F27-83FD-F40D3DA913A5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CGU</vt:lpstr>
      <vt:lpstr>Pedidos x tempo médio para resposta (mensal)</vt:lpstr>
      <vt:lpstr>Pedidos integralmente concedidos</vt:lpstr>
      <vt:lpstr>Percentual de pedidos negados que são recorridos (por instância)</vt:lpstr>
      <vt:lpstr>Recursos de acesso à informação</vt:lpstr>
      <vt:lpstr>Respostas aos recursos na CGU</vt:lpstr>
      <vt:lpstr>Respostas aos recursos na CGU (trimestral)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CGU</dc:title>
  <dc:creator>Bernardo Padula</dc:creator>
  <cp:lastModifiedBy>Simone Fonseca Cherin</cp:lastModifiedBy>
  <cp:revision>3</cp:revision>
  <dcterms:created xsi:type="dcterms:W3CDTF">2020-10-07T13:55:50Z</dcterms:created>
  <dcterms:modified xsi:type="dcterms:W3CDTF">2020-10-09T01:08:49Z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0x010100D7E7099CC2F0334DBC5E3B547314E93C</vt:lpwstr>
  </property>
</Properties>
</file>