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sldIdLst>
    <p:sldId id="256" r:id="rId2"/>
    <p:sldId id="257" r:id="rId3"/>
    <p:sldId id="266" r:id="rId4"/>
    <p:sldId id="260" r:id="rId5"/>
    <p:sldId id="267" r:id="rId6"/>
    <p:sldId id="258" r:id="rId7"/>
    <p:sldId id="262" r:id="rId8"/>
    <p:sldId id="263" r:id="rId9"/>
    <p:sldId id="268" r:id="rId10"/>
    <p:sldId id="270" r:id="rId11"/>
    <p:sldId id="273" r:id="rId12"/>
    <p:sldId id="274" r:id="rId13"/>
    <p:sldId id="27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73C"/>
    <a:srgbClr val="B51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7389" autoAdjust="0"/>
  </p:normalViewPr>
  <p:slideViewPr>
    <p:cSldViewPr snapToGrid="0">
      <p:cViewPr varScale="1">
        <p:scale>
          <a:sx n="79" d="100"/>
          <a:sy n="79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vellynma\Desktop\apresenta&#231;&#227;o%20ministro\gr&#225;ficos%20para%20minist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vellynma\Desktop\apresenta&#231;&#227;o%20ministro\gr&#225;ficos%20para%20minist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hevellynma\Desktop\apresenta&#231;&#227;o%20ministro\gr&#225;ficos%20para%20ministro%20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hevellynma\Desktop\apresenta&#231;&#227;o%20ministro\gr&#225;ficos%20para%20ministro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/>
              <a:t>Número de empresas inscritas e avaliadas, 2011-2017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4901574803149611E-2"/>
          <c:y val="8.2750500819246051E-2"/>
          <c:w val="0.94509842519685039"/>
          <c:h val="0.74403101735464083"/>
        </c:manualLayout>
      </c:layout>
      <c:lineChart>
        <c:grouping val="standard"/>
        <c:varyColors val="0"/>
        <c:ser>
          <c:idx val="0"/>
          <c:order val="0"/>
          <c:tx>
            <c:strRef>
              <c:f>interesse!$A$5</c:f>
              <c:strCache>
                <c:ptCount val="1"/>
                <c:pt idx="0">
                  <c:v>Acesso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-3.86064001507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1-4C0A-9360-D3C4256B0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interesse!$B$4:$E$4</c:f>
              <c:strCache>
                <c:ptCount val="4"/>
                <c:pt idx="0">
                  <c:v>2011-2013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interesse!$B$5:$E$5</c:f>
              <c:numCache>
                <c:formatCode>General</c:formatCode>
                <c:ptCount val="4"/>
                <c:pt idx="0">
                  <c:v>170</c:v>
                </c:pt>
                <c:pt idx="1">
                  <c:v>97</c:v>
                </c:pt>
                <c:pt idx="2">
                  <c:v>195</c:v>
                </c:pt>
                <c:pt idx="3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5F-4681-8181-CDA0683843BC}"/>
            </c:ext>
          </c:extLst>
        </c:ser>
        <c:ser>
          <c:idx val="1"/>
          <c:order val="1"/>
          <c:tx>
            <c:strRef>
              <c:f>interesse!$A$6</c:f>
              <c:strCache>
                <c:ptCount val="1"/>
                <c:pt idx="0">
                  <c:v>Avaliadas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1666666666666415E-3"/>
                  <c:y val="-3.13677001225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31-4C0A-9360-D3C4256B0A0C}"/>
                </c:ext>
              </c:extLst>
            </c:dLbl>
            <c:dLbl>
              <c:idx val="1"/>
              <c:layout>
                <c:manualLayout>
                  <c:x val="-1.3888888888889399E-3"/>
                  <c:y val="1.930320007538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31-4C0A-9360-D3C4256B0A0C}"/>
                </c:ext>
              </c:extLst>
            </c:dLbl>
            <c:dLbl>
              <c:idx val="2"/>
              <c:layout>
                <c:manualLayout>
                  <c:x val="-8.3333333333334356E-3"/>
                  <c:y val="1.689030006596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1-4C0A-9360-D3C4256B0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interesse!$B$4:$E$4</c:f>
              <c:strCache>
                <c:ptCount val="4"/>
                <c:pt idx="0">
                  <c:v>2011-2013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interesse!$B$6:$E$6</c:f>
              <c:numCache>
                <c:formatCode>General</c:formatCode>
                <c:ptCount val="4"/>
                <c:pt idx="0">
                  <c:v>41</c:v>
                </c:pt>
                <c:pt idx="1">
                  <c:v>33</c:v>
                </c:pt>
                <c:pt idx="2">
                  <c:v>74</c:v>
                </c:pt>
                <c:pt idx="3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5F-4681-8181-CDA068384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815776"/>
        <c:axId val="472442512"/>
      </c:lineChart>
      <c:catAx>
        <c:axId val="46581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442512"/>
        <c:crosses val="autoZero"/>
        <c:auto val="1"/>
        <c:lblAlgn val="ctr"/>
        <c:lblOffset val="100"/>
        <c:noMultiLvlLbl val="0"/>
      </c:catAx>
      <c:valAx>
        <c:axId val="4724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8157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/>
              <a:t>Número de empresas aprovadas, 2011-2017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6676897632578901E-2"/>
          <c:y val="8.1311833032473732E-2"/>
          <c:w val="0.95225950017117422"/>
          <c:h val="0.7516395943028904"/>
        </c:manualLayout>
      </c:layout>
      <c:lineChart>
        <c:grouping val="standard"/>
        <c:varyColors val="0"/>
        <c:ser>
          <c:idx val="0"/>
          <c:order val="0"/>
          <c:tx>
            <c:strRef>
              <c:f>reconhecimento!$B$2</c:f>
              <c:strCache>
                <c:ptCount val="1"/>
                <c:pt idx="0">
                  <c:v>Acesso</c:v>
                </c:pt>
              </c:strCache>
            </c:strRef>
          </c:tx>
          <c:spPr>
            <a:ln w="22225" cap="rnd">
              <a:solidFill>
                <a:schemeClr val="accent1">
                  <a:alpha val="51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reconhecimento!$C$1:$F$1</c:f>
              <c:strCache>
                <c:ptCount val="4"/>
                <c:pt idx="0">
                  <c:v>2011-2013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reconhecimento!$C$2:$F$2</c:f>
              <c:numCache>
                <c:formatCode>General</c:formatCode>
                <c:ptCount val="4"/>
                <c:pt idx="0">
                  <c:v>170</c:v>
                </c:pt>
                <c:pt idx="1">
                  <c:v>97</c:v>
                </c:pt>
                <c:pt idx="2">
                  <c:v>195</c:v>
                </c:pt>
                <c:pt idx="3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F0-4FF9-9A8E-BA33897DA1D7}"/>
            </c:ext>
          </c:extLst>
        </c:ser>
        <c:ser>
          <c:idx val="1"/>
          <c:order val="1"/>
          <c:tx>
            <c:strRef>
              <c:f>reconhecimento!$B$3</c:f>
              <c:strCache>
                <c:ptCount val="1"/>
                <c:pt idx="0">
                  <c:v>Avaliadas</c:v>
                </c:pt>
              </c:strCache>
            </c:strRef>
          </c:tx>
          <c:spPr>
            <a:ln w="22225" cap="rnd">
              <a:solidFill>
                <a:schemeClr val="accent2">
                  <a:alpha val="4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reconhecimento!$C$1:$F$1</c:f>
              <c:strCache>
                <c:ptCount val="4"/>
                <c:pt idx="0">
                  <c:v>2011-2013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reconhecimento!$C$3:$F$3</c:f>
              <c:numCache>
                <c:formatCode>General</c:formatCode>
                <c:ptCount val="4"/>
                <c:pt idx="0">
                  <c:v>41</c:v>
                </c:pt>
                <c:pt idx="1">
                  <c:v>33</c:v>
                </c:pt>
                <c:pt idx="2">
                  <c:v>74</c:v>
                </c:pt>
                <c:pt idx="3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0-4FF9-9A8E-BA33897DA1D7}"/>
            </c:ext>
          </c:extLst>
        </c:ser>
        <c:ser>
          <c:idx val="2"/>
          <c:order val="2"/>
          <c:tx>
            <c:strRef>
              <c:f>reconhecimento!$B$4</c:f>
              <c:strCache>
                <c:ptCount val="1"/>
                <c:pt idx="0">
                  <c:v>Aprovadas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188350553000176E-3"/>
                  <c:y val="1.6161612733823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0-4FF9-9A8E-BA33897DA1D7}"/>
                </c:ext>
              </c:extLst>
            </c:dLbl>
            <c:dLbl>
              <c:idx val="1"/>
              <c:layout>
                <c:manualLayout>
                  <c:x val="-7.7171763178789585E-17"/>
                  <c:y val="1.6161612733823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F0-4FF9-9A8E-BA33897DA1D7}"/>
                </c:ext>
              </c:extLst>
            </c:dLbl>
            <c:dLbl>
              <c:idx val="2"/>
              <c:layout>
                <c:manualLayout>
                  <c:x val="-2.104708763825072E-3"/>
                  <c:y val="2.693602122303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0-4FF9-9A8E-BA33897DA1D7}"/>
                </c:ext>
              </c:extLst>
            </c:dLbl>
            <c:dLbl>
              <c:idx val="3"/>
              <c:layout>
                <c:manualLayout>
                  <c:x val="-1.8942378874425108E-2"/>
                  <c:y val="2.962962334534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0-4FF9-9A8E-BA33897DA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reconhecimento!$C$1:$F$1</c:f>
              <c:strCache>
                <c:ptCount val="4"/>
                <c:pt idx="0">
                  <c:v>2011-2013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reconhecimento!$C$4:$F$4</c:f>
              <c:numCache>
                <c:formatCode>General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25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F0-4FF9-9A8E-BA33897D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65616"/>
        <c:axId val="515946048"/>
      </c:lineChart>
      <c:catAx>
        <c:axId val="41006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5946048"/>
        <c:crosses val="autoZero"/>
        <c:auto val="1"/>
        <c:lblAlgn val="ctr"/>
        <c:lblOffset val="100"/>
        <c:noMultiLvlLbl val="0"/>
      </c:catAx>
      <c:valAx>
        <c:axId val="51594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0656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'2017'!$O$4:$O$18</cx:f>
        <cx:nf>'2017'!O3</cx:nf>
        <cx:lvl ptCount="15" name="UF">
          <cx:pt idx="0">SP</cx:pt>
          <cx:pt idx="1">MG</cx:pt>
          <cx:pt idx="2">RJ</cx:pt>
          <cx:pt idx="3">PR</cx:pt>
          <cx:pt idx="4">DF</cx:pt>
          <cx:pt idx="5">SC</cx:pt>
          <cx:pt idx="6">RS</cx:pt>
          <cx:pt idx="7">BA</cx:pt>
          <cx:pt idx="8">AM</cx:pt>
          <cx:pt idx="9">PE</cx:pt>
          <cx:pt idx="10">CE</cx:pt>
          <cx:pt idx="11">PA</cx:pt>
          <cx:pt idx="12">ES</cx:pt>
          <cx:pt idx="13">MT</cx:pt>
          <cx:pt idx="14">Goiás</cx:pt>
        </cx:lvl>
      </cx:strDim>
      <cx:numDim type="colorVal">
        <cx:f>'2017'!$P$4:$P$18</cx:f>
        <cx:nf>'2017'!P3</cx:nf>
        <cx:lvl ptCount="15" formatCode="Geral" name="2017">
          <cx:pt idx="0">156</cx:pt>
          <cx:pt idx="1">43</cx:pt>
          <cx:pt idx="2">37</cx:pt>
          <cx:pt idx="3">28</cx:pt>
          <cx:pt idx="4">26</cx:pt>
          <cx:pt idx="5">22</cx:pt>
          <cx:pt idx="6">16</cx:pt>
          <cx:pt idx="7">15</cx:pt>
          <cx:pt idx="8">8</cx:pt>
          <cx:pt idx="9">7</cx:pt>
          <cx:pt idx="10">5</cx:pt>
          <cx:pt idx="11">4</cx:pt>
          <cx:pt idx="12">3</cx:pt>
          <cx:pt idx="13">1</cx:pt>
          <cx:pt idx="14">4</cx:pt>
        </cx:lvl>
      </cx:numDim>
    </cx:data>
  </cx:chartData>
  <cx:chart>
    <cx:title pos="t" align="ctr" overlay="0">
      <cx:tx>
        <cx:txData>
          <cx:v>Número de empresas por estado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pt-BR" sz="1600" b="1" i="0" u="none" strike="noStrike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rPr>
            <a:t>Número de empresas por estado</a:t>
          </a:r>
        </a:p>
      </cx:txPr>
    </cx:title>
    <cx:plotArea>
      <cx:plotAreaRegion>
        <cx:series layoutId="regionMap" uniqueId="{38014A05-BB26-44D9-9D09-1D2D215383CF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/>
                </a:pPr>
                <a:endParaRPr lang="pt-BR" sz="12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, </cx:separator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1"/>
                  </a:pPr>
                  <a:r>
                    <a:rPr lang="pt-BR" sz="800" b="1" i="0" u="none" strike="noStrike" baseline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Calibri" panose="020F0502020204030204"/>
                    </a:rPr>
                    <a:t>MT, 1</a:t>
                  </a:r>
                </a:p>
              </cx:txPr>
              <cx:visibility seriesName="0" categoryName="1" value="1"/>
              <cx:separator>, </cx:separator>
            </cx:dataLabel>
            <cx:dataLabelHidden idx="5"/>
            <cx:dataLabelHidden idx="9"/>
            <cx:dataLabelHidden idx="12"/>
            <cx:dataLabelHidden idx="14"/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1HzZcty4luCvOPw8VBHEyhtdHdFk7osypZQsyy8MlSRzJ0iQ4PY3HfM8X3F/bA6RXmTZ1zeqpmKi
/ULxLAAJHJ4dqf947P/xmD0/qDd9nhX1Px77399GTVP+47ff6sfoOX+oL/L4UclafmwuHmX+m/z4
MX58/u1JPXRxEf7m2Ij89hg9qOa5f/uf/wGzhc9yJx8fmlgWV/pZDdfPtc6a+ie0H5LePDzlcTGL
60bFjw36/e3p+PbNc9HEzXAzlM+/v/2G/vbNb69n+e6JbzJ4qUY/wVjLwRcUY5e5gruI2sRGb99k
sgg/0wm7YI4QTCAb2w7HE/388MuHHCY4/fN/yzfHB53Jz/gfvZR5pYenJ/Vc17Ae8/fbsd8s4rzG
R6mLZtq2EHbw97eeeqjj7O2buJb+meLLaQnetVnzb9/u+H/+xysE7MIrzAuhvN6yf0f6Tib75c+W
/ydlgtwLFwkGssCMIyFeSQRfuJgy4MCYuAy9lsg+Lh7qN8tn9RDXP3upH8vk29GvpDKt8n+yVP7F
u71Ulm9Y/qyyIPsC9IBQhzDkEIe/VhbqXLgcI8SFIzBzbRdE91JZPn/C//qFfiyUz+O+efn/4Rpx
vfm89h8ZhD+pEQ5srC2EbSOHIsexXfc7nUAu49idrvx7K3UdyzdPz282D8VzrP6CpXo9/pVeTGv9
lWQzW/yNskH0grsOAr0g8OlT8IOvZMMvhMs5tQUlxAXhOZ8ffvYgZ8/WyDeL5ycwWmDhX6rHNzt9
9qvf+ZHvZ/hm1O9vp/X+SvI5gkv715vwZ3WHXhBsE+7a4C2EQ7/THffCEYSC6BhDzEGv5XN8UA/F
P//7Z2/0Y6v1ZeAraUyr+5WkcfJ/tvY/Kw1+ARIQ4NsZQbDt30lDXFAgODZ1wMc4rss/P/xTvPVQ
NA9v/IfmQYGf/0z7kYn9sVBOr8a/ks201l9JNtenn23Bn5QNti9s7FLHBUdDEP3WjFF04SDmYhsL
l9jEeS2YyUUsQVPAzTzJNyf9F+zYD6Z4JZ5pub+SeJYy/ud/13+jiBCkI66NuU0p5CzO9+kKGDMq
sIBgwRXu2di9jMD+/Qv9WG0+j3slj+Xh15KH919/pyymaNdxbdAZmzmv1AWDHYNoDYPnB7eC8Ofn
nq2Y9xDFf8F4fRr2SgjTon4lpfiv/efN+JHZ/rM26wK8BLgJSDaoixh77U8Y2DREwK1zDEnL9ynJ
f+UPo4SE8Wev9GOV+DrylTym9f1K8jjOf7b4PykPcQFxLviJKSTm1AFf8a0bwQRye8IwMLmO4N9H
W8+qeMj/0I9/IUs5vhj7SibTGn8lmfh/p0zwBYdaCXJdsEjgO9gU4b6scU22CvyFjUAmkKjg12m7
D1XBvxIAfx73ShbT2n4lWRz/VqcByYiLmW07DqSDgn0rCSIuiMuZEI6LCeXgWj6r5tlvQErxVwTx
adgrOUzr+pXkMD993oy/wW849gW2oVZiY4dwG9zG64qKoTuOYKAwJib+/PCzJOZ1+c//o2JI26eM
4i8Yq+8meCWdabW/knT2N5836G+QDtRUGCJTNYuBeOgrLaHswnaxgxHUWhAHp/5KS/YPIJYltCrq
vyCXbwa/ksm0xv+vMvnXFfsvTY0ZpMJz0w15UbT/OdXEM9CdeTX0m5LLN8v8LNn10+9vMTiPLy2W
aYZPwz4Ftp+aFOec4zP/80PdQK8FfD8XEIUJDEGxoJRAbt89GxKHoj5gIEZjHKo0nL59U0jVRL+/
pRcOI9CcAU2lEFI4Aki11BPJwuDZqE2hMQP5KPg3x/nSeTrKbAhl8WUjPsFvCp0fZVw09e9vTeeg
PPNNbwpBCVStOcNT4wGKrWAZ3r4pHx+uob01sf8vooXsMqdtvFH0wsdIWSvwmPaiUzK+bxDzQ82j
P5Cd5DPVh86uGarg0MYp9QwhaNl1UGbipgwx9nJV9jPd2qXvqALfjoksNrGrSp8WNr4lnZVvDBW1
zDlTi7wrffsLc6Db0itj+tEtZb/Mc9peYadpr0TUUY+hsFnJCWcIpYhqL+9JtdbaCSK/1yj0JBuf
aBH5g9V3hacGxjcvblEeTlhVi00eFa6zomERe4hIPS9QHQVzHCKvcZPnNh6TD2PSXCVFQ0NPeFzX
OPSsPrpO+sy6x/aY+HacyBMdYzLXlTXsidM36zytrVVJo+ySjW49F10enAa7FV4qo/SDdGZ90h+t
WLBHOx6PoVufb6IEMC2Q0lJxQ5KdHDyStbnyGoJaL3S6+oCDrD6UuLhq6rbdxBOq67qeegKXZ5zh
MLyG+oXX4PuWd9Du+fKp/+ADYgi+j1ffz1TghYwE+oWYkFffz5hx0VMiGy+1bJzuoyDduP1Qbc0l
bMtqSxWuSs/AwuYvKa9wX8dp1RWzuvpDxGV160RSek1eDjtJpb7N0tLx2hyp7TggfdtHZe6P2ik2
htrWNvFRX2ZrQ40ivA1Dve9KvbEFso6WDu3bQegd0mV/jKsGoGi4HIY2PdNCzo5x3uGD4QzL8pRq
pzqkop0PkcTHcXRurQZUQg+R7SVN2hwdXsjdUPJ6JnEd/VE31OtQiO6jsleLkefVurEssfv5xlMw
+C83HvI7W0DgBAYCFJhQ2/5WcTM2tHWU8nKGeZOsRaGiPW+iT5c8Q2qpClr6gs9a0LHnvgdtKXlY
3uRdWyxC0eOtyli/C9JVGdmgXXYm9lZU69HTqud7A4uq9mKmmp0Lur/ivLXUXGfu5eh2aOlMWpxL
xGduj+R8DB3tFYyW87G0wlNb4ejEK19lg5iFVa5nI2XdPkFZOnh9lBBvGIkzb5GuZkTVji9ZE+7F
tISoG4pt1Yp5oiq2tYownSVjN3xoivHUDVifDD6I+Puf7ynEoxRM+zfbyqeWEjTyHMaFgC96or+w
hyGtkcRJXM251wQPraz0H4Lm3B8bRi7F0KptwW0yt2zV3TU9vexwlT3lSt5XHetuSRmRxdjycIMa
Wh8Ll2a+4cDYD5NyfIyLoPVLoscDKwZ740SOXJRD3r5LbHZSIcueOtaewkz27xJHFouStc7GDZr+
YI1255Ox7h+dbmbmbNww88GW6GMxSGstneZRF13nd2nlHpwwtGY9coaTRnHt97JBd2Nf5F4t7fSP
MS8uO1HEoefozJNdK2MvQqnvCFV+7K34SjdIP3Q4Ud6oVHQXxe7ga5GFp4iRYu6wuj70zlguGcvy
na0ysh6rsF5Hbm7vdCeCRVRY4iBUzsCxOKlnuZIsco3amwDTep318GkaMOZxeUC92HM36m4MiluB
ZwmirnEg2xtlWdIjeUW3hqglj+YSt2SRDmKDK2nvggIVR1gBnWu3CPxm6MNyXoBVzEWiL1FeFUfD
YscCTPXEItAQvWAZMis/BjqRXou6fovonIkkvVW2cG678QUgrDnPcXJbdSWeKAaos8A5pajw0mhP
grxPphvFMNw0eJc6ckg8hXeNwfxZHikdfu1aw+ilKsa+GzdkVXKNboqudxYZL/M5qzm60TggGx5T
B3QcqCSwg0OY11sDmUtVPLeKZicysReyfyiyoNkbkpla6bSduVzHXjWO/L5LHE/I1L5LeWetC6GD
GXYicc/QcBMFFbquiBj3cc4iP+kyfh/Qgno06qrLwZH8CizKfT3No7geZlBQHDZ5GOJ3ad7MDH5M
EmvROVgv7VYPd1Fi+224lES4ideHS0wV3HTFsoawytz8hEQN88+Hf8+TNnAmxuM8n718zPd837/K
K57/x+GwWoGWPQ3jpzJwBy8IQ3RNelcsLVlHa5Cke1RtmflBkuDHPt21VsCehi4aPZTa9pmVlPYn
1rzKvrKGWvMXs1qJI5aGtQzK4GhYw/TFrD96AcNqXsAKRufbFwAXRxflmCrfUhm6EnWy6+OAvnNQ
inayqgdvnEDRqn4V28qZBbyj77q0r+ZB1TpLQ3VKZnljzsatoTLMrtOurY+GmLXLpsvjd3WYyH3n
4suYNktW2brxUR1vVBBZh5QSdcOZJf3BlmrdF1l9Y1VJvoxIhmaG2iVJuO+j/NGtanVjUCrwMkqs
k2FP2zLyIttudoaGmLBmvHPIwlB1UPE1boPQN1Q3aO3j2NVLQ8wwHOUiWVqt3HSHsqG9a7Oc77kT
Ks+AQ27Vy4T1Ym7ArgsyX5cSbQ0YD3jBeYhOsU3E1eiSfTBY7V2ZxGrTWIT5hkuHNJzjDLUrQw2j
4BEFMYR/Rdu9g+cGTZ3uK1rFflzF9VIwWa8t2oRXMq1CP4BQ+SngszgDWccpU34tkvjo2DLZ0BhW
iVOR30pX/jEWff3UVXRj9QS9hzgqnUe6aXduUFR7liF7VoW9uKeWtWiHQT1hGiZeyKzkJp2eGzRj
s8hKuiO0jS+tRuC5q9PxeuSk98vGpne6gI1GDUKPdpovrU4NsO/pbZuT4GOTj1dVlpAPObKQp1ye
34aF1c0siCCPjZDRcgS7vKMupBWOLMcVm57S9UXqhS5EFZDhZHuFdLypSpWtbNXaB5ZU7SxU4E+D
vpwMyYCf6oR5gZB16KV02FI7zR7K0XE9iWh3Uspic0jS1dJB8WFMi+KYa1UfiLVj2VAcDcZc9IBq
sB1DMf9KMKxsyn8WuhLhLbNRdBuM1dxNlbgyKGkNd4M7FJejJaNbaG05HglwuDUgZuw45vGaOUlx
E8eU7Jw2eYoqnN+QCUUUSJtb1wbjDlnvFXgUG8OeS60XA+7yuSU7tKpor3weMHkdbOLUbq7LSjbX
kH/YK9kOlmdAQ+jSWngRnBhcGZzO7M6reUfS/RCKG57zYtv0cPAxTJtD3ev6fAmrbBXZkkHQ37uB
H3ZJJ5ZhTMRG10+ltuWlwkW2DKtUeQZ00kpemksbQsDpuCrSa8dBiTdSCBHssqkOtVLDSY39hrf5
+B4i12IldeZAYqaG967bPbkNlZvIHUEgWfnpwkkBqCLzkwCl4zuJHLQNWVhfDU1cXXZpvDAQV0hd
dZ9RWVPRlQ5d+enl5qHA2WXJINGbtY09T62635kHJdPTYlFBeJQEzcJhI/btMizGd6y13HVZddcB
ZMTnSx3qcRFDXjCLrKFL/UpR4tl1JlZjrj/xwLEM8OSSHMwwt9TDThf6WlR+LoJNRGzrWiWUHYIx
Cz0t+uE9zkdr3rBELA3YQRhBBUp83nTjjEK8teVDTb0EnPKsTQamvEFk1tZQXsMGGToQ7UgWXXYR
7zeBq9K9LG17HndWfyObpPXyKiKPsAk+tGTJxwHnBwTVivsGBOGD75FXbMzb5dfhdSLteRvWw03C
89az0gE/WrjxGZHkozvKF8N7u5BXfWPpZd3Xw4aq2l3lY77Tcegs41DprWVB2DtIu1wNrpCXGCV4
XvK8uYZmveOPbZjc9cwqPOLG6o9ojHaWirPIYxAZVzGHmyZeYcmGR1qBWSnz4r0ocOW7kV2fkqwp
5lGC00NLCFoylbKlW8Tvcrt35qUuhw/SzuekodFdqzu1dlvlzN0oH3+EN/wZKs78TIL7MfOEBL+e
5zy/iODhZR2vKyS2obQLeFkwzKwaIBaP0dHVHH0ouKJeZqXjjcxHd6ZaXB1CYvElsiDoJSWyt7zF
clkyWRyTMGtn0aDt29gKWi+2lHgYQ75NZMQ9nGG2bbQrt7yASkvdF+VdAdWchZU7EWw/gIlusZcR
a9hVE0iYntt96J6CKMivtW63Sc7kXdhgD2o8+aYipeUViaDvuBjwUomhnENCTd/RKMezulTdyoAs
hQBFqnLcGTDIm11oleMV67L0HVELg9Vtp482a66zaULS2vbWzA957a4aCucqE30NwirUtm1UcKhS
HvtRMuaPTDYzTHJ+/5XDbsPgkBXWCw7wKP1N5ww3JaWV52ZofMhqAm5g7NlVjCnaQgIB8elEKGw5
c/DQvO/7rFnaIQRgsAXtnUbDwjCMITj6VozVDo9JdGWmRLVuF6zI+7lxCQTFlTeWIbimL75CIzFs
utq5RahyhWf4rMYqvTSR40onIj8aZsPXIHJrOM6oifh1zq+Ewh2HjfrM+xUfj+3JGT+kRVP8MQxs
xq3QetYDOUnMwvdCgjOtCnu4RDEJ1oHC4zIfS34VZmnqJ2HNlnlfCPtjjFTsdSTM+isign3VK3qq
C7A3mpfl2oBYp83aisPYt6RFTgYX+ByOcp6yMe9nhbTaRRHEuTfwnN6bOwvKR5/ukiq71hCEeFCR
S3c1K7wk6PlGTlA25Omu0RSiKZEMUOObkIZiLmJUrs9F3WzjMEK7TGF7l6EK7QIi1yku9NqgzsQJ
X1tJuGyMPwsn49DCh1kVtbPToNp4ZnxTD7hS5n5MGveqtbPm2glt7pWdEqtc9821TPL8un1vSOZS
lyA91pchmHJurfq00T7tOduFJAr9KsLD+7xuqlnca1CaCRx1BSlpZ7+DnGiZaVT4EGV0kR/jKvIr
yrs5kiprN6wtx5ke1YLQ8l2TkOcIKk+XNlfycpgu5k5UY7yiXB2jCpoJ0qvpDRmoWpdldGp7ldtL
riV8bbmFL92WiEMKgVpEkxYe1STuweoSWN2gYLFWt6B9ms/wlCm3hRMtgsTBvkmcv2bPtUV9p7as
vUGVUb06fyAKCsLHtnbwOV8+p8ZFXM6hHpttGbd3ZZWp66bi4OGsZJeODr6jVLrrQTgZ1ENLfOc2
aTHjKuNrJ9XihOtknhUtvCoqBjZXpG1mhYFtTdg86KpmpqGY7dtNWS3M15/podw3kTV/oWRuOUCS
EPJ2we3RPZxft8UOm1E3wHOVpvbCiWzn1oApr16ChorcEEP9MZpVLes2aTAGW11nudfI2p3HE2hw
DRrB436FDdJcKDjorbCXkVXJwGt6x9lniQ2ePIrruaTx45Bm8QbOphVQ8sijeDEWAfcJ5OnbEY3F
IiU0Ql5gpfKS9znY7zjr5+VQ5esWDVCbcQp1oNBk8PMo7x+4iGclaPqTk9iJl4Vdc1OFlC9wgIpN
2LS5F6q63uQ8CjfNAHUcWTnDh7SOVwNFeJUNQYAjr4cQZgbBsuVXfRDv5OQRlWOJG8qhyGHFLPLq
sWJL+PFKYi91aM3j/tj0IZkXneJQ+mwhFCfU6vZQ7pmi8lggv9LHBMrP103o7NusG95XWUWXrA2i
Razj4X1Q5h8TAA8lzYdZCq39eSxVv++LqN+H013ZqmbR4Rg83ARCBbiTEG4ODYS8gIz6AZ6Fcsm9
IM+LOViFdEeqBuyHuc2tga9cqE6XE8GgzGXIgnSXlyrdxba8osPQQymSV3m2tGrrqoeq0juueLpA
jUM2uCbdgULpD0IQx34UkZ+iJnnKpFv4PBfZMSK02Fii6xduia1bFsh3hmOaC5T7HYqV9hVV4ibq
ofgmecafsriY53VgfYDaneXbuQwuy64bNpVTjgtqoWNnQTaU2kHmWYlNT+Zij/E8CyFZMBDLRDHL
XBvcFi/oqWFQxYJqTe71yXUEP/V5akQ+CxNRPo6oHTwBu30TdyGbkzjnO2optrE1bKfVWcOVZafa
TypoV9RBuy+UYLs6SqpZEA6RT7SV7ioIPu6giOrFEdQ8K0X6g4uzJ7dy8V0y5GKZynacG65+RI+5
4PcaKTTvSNtF80BVyH8NR7RH834AnZ9zSyPfwLQprqGaRw8DKvUa4g49s6ZnSDcPfHdsq40Bo5yu
3awPTwpn7CpV1cFhFbl7NSiK48CvJXkxKM/d8JSnjH4dlDSK+1irVVONMpoFBaVbpxAzKbW97vuY
bQ0qLqBecKYaOEoUXfUJ2TPpOAuX4gxyiLi5NpcqCaGFFKt4C/WT+jpNxvIwQjXAEPNCQ1IWtsOc
ukO8rJ2iu7ejvYkfR4z4YihpsGwc2t636gWasz74ATed0HnlOl4Ccf8KdpBcwm8rap/1DZoTaCRw
qL+pcZcmlm+oA6cR9tCucvt0ySB9W4QQgt/TylpjktY3oyizfZPi2IcJq3sWo9JvwXvteNeHt9AX
WqZQ+7ivMHw/WVjcyj4JVpHVQF1wihtx6HSLnof2wgSbPc0sD4Eb2RqwSemSt1F24lkZXLt5vzrH
oC3ErwMXxxpiQyhDZuWOjJLcFI2zJnGH7msXWisKiXDlTKBuUo+GHbsrnDTbZMNAZkUUA9vIPjDg
vXJdElzGYdN5ZjijZIDOCEt2xVmBwiCGQMaKmnWUgoo5Di7XIM7EN+rVjxU+kfO9QRh2m0Ihu6tD
9po9UFAQdnxDMuw0sw9t2t1mSJOVnvoicKqP73WaHISjcyhbkTqF2Nwhq0Ql8anvoX7Uh9khMNRu
ojpB26yGcW4Sf5x20FSiYHVM4h8WGT+SvFiYEoHh6Kv2mOJgvDTQ0I35LGc1BkcUQCpQjzbk66U9
02mUza1gck6ZVdbbIKRXOregRXnGxXLXhHaxMzjWoeGoGXEgz152cKT9OmpVBR2cspuTHo25n7Fk
Ycdpe7AhMpsKk91a5LbtNdBny32Wlr3nthZZG/JYk/TQQPH0TB1H13NLKx47L8e82NHJg7y4sLHf
M/0Bk0SfaZKV/Zkh/3KXuS8YSPJMQzxsXJkO26kVsk3bZti6Lu4WCYofDPQV/wqkZZNZvkHGGTvY
Y8E3KNySsrEOYL3IsZ4uFTRWPQUR25qHVWh5uXRhR1rWzz7B9ag3BeSOmQ7J0VzMYJhpLFHspVmU
XUFbM5kL8P8QqbV0DVXLdDWElTy6gbD8zBH6fYfSW5NJ98NdM6LkOa3hwfbQ6EMOtU0PmiSxZ/cx
KCKE4LOKJNGmGyv+Phx9gx5Q1a7joo/nVttV93YpHxtLBsfe5dnRjKZJ13hBhoJjYnepR4gsbjGT
ZJ7Ehd65qOJb1wFPOGZOc1OErPJSh+vnIodGjkVPwiFXiGZjf5XGDJomVJce7yO3hjB2aJfaiq77
KJIUCsRqOzhWsioDcFQP8TArIGrfjZmwdxUNoECdiBvcthDaj86ovQHKjrvcLe1Pt6PCYpmp4MYQ
vqNO04xNW3sD1FBmmLq35++LxIHri7bKP31vLPOYSOtr8y0OVtgvCztwfGU+1cpu7iuo/0EBqEbX
YR50O7vjt1B3yaDiR6oFG5PwysYt2yZlcWUXYQhVVlu5B0FucsmAZlADdMJki/HecnUIFRMYVMRV
6GH40tcG504EJ25aHwJQcZ7XEDo9tZ4oxGLnqVjV16u657ZnpjGXKlIfrdZVa+haJtwrbNF4DlS6
V/WQ0ENgWzGHkIh6kujw8szjDoGzgV+jXJ1BiGrIQSXEnlcy4z6YW3KgPcgkCngyCxqddB58TN1m
qOjc7US4T/EQ7s0dS0dZT59atxkLMqdRnHbeV54z/COy4RFVHu2xJLcBb+pVQ3S1EPbQeUbltZNk
w/nWwFWJqkXwhWwU/qv+G5YEpsqTKFumjlVtoa5XltDYbKptLRs4f2BuX8MploHwDTYul0lvsU0y
OnBkIQ7zeT5A5bzDcHLRwypuF3os9Tkp4rSDRF5hMle0U3tteOjEE0X6E8+5pzh1Jie+ATO1hyMd
zqZvxkNO4DTDQhUaz8cYDnjEFVTwz0gCVngO29r5xk/IrF2rlgaXBsoxhAIkjcczkZTwIUEHe/tV
EaTuua+60PKNAhnCWYtqiGQWpMqLKacSOx7xwU+nprrW8R9AK45QJbIgpW9YuEwH8OEcDtee4y2d
tLYPnWGxMYGVxa2FFQ30RFEXXwW4PZlQr3KzmVPzDHrWgbUwqQUcEiCJRe4VHHGCYhWgEzsdP5R6
qfKG3ucVoks3EV7jDO2lKbNi0YBeuhCAmfIu/CREeIxBV36hkc6jWYkCyyNRGiPPVJLhp5/hto3r
1TnnTT+DhhhWdPCzHjXrWrVPcui7j+Epy0PyUSPrgXW0uGOQts+0lZeHxAoZxC1WtG5LCMGR6McZ
1FP5O5GreZskxVrm0TwPwKB76VRWiKbqQwpJxC6TIRgngvJo6RTnlqsgLVq4ERT7TIdV1hxvOltB
DW1qzyZVIA45Gramd2s6srL+A44NyZOhD036AIFNe27PFrFyIBez6bnzm0PtXheQ15g6GIGcLGqy
7KFuOZ9pmee7ONPBpQXp1rlSFqWFF4rx33DEE4dy4TCHmUOXiXXJc/lpjukp/54jGrN55fTZTVwE
1RYOV1C/dZB4b7E89kdcuTswcdBSx9AH7BL3PYI2zwr6ce18VL37vpHjx6xws2MONY0rovCN4Rrh
XzYsIpYOSwOmoEQVlAFOYqT15TDFdGEPk0W67WdwzCHaGLZK72xnFHe4zvp1qSDndinzEqhjV75T
ub7l8uiK21Z/CnvGZmHfdYuwHfsTBLLxJfxnhqOBDAfL6VNujdlOMOhOuBbhyxbF3DccegyrEyQ/
01SGO4ip7ceKZysDViUcXYBDMP+Xtu9YshXXtv0iIgQI1wWWN+lth8jcRoCEcEKYr78DZVVlnToV
L17j3g6BDCyTC2nOYWbm8derra9BqX+JRD9eTVdhhXKbOVWxMc1B0PlW2uKrZV4jhHcNoYIEVLC+
A0uHzsF8nu9b5kiJcuVsfeTgr00EeHFe6uZlGQBLLZ4a8bbLLPUXr7gFS0K3ZdGziy7DbM8Bzh+9
uhtPyrLDXTmU6hraWbDxRkXuFBuqVLS2fMpLFsZ9RcWbK4IfXmjpHwNlR6sseB5L61LMtiri3mGp
5efRr0Vbd+FM1QcTZRsTqpfYRQ5+mLWtjwh6o9Rg6kQ6x57p9qlC3Hj0e8DdBlPXnnsc1n6P9vqI
TxClJif6az6j6qmZAzsmbr48BPlYHrPQBW1I7L4FN9ymUKZFt2Y0rHoKkZGErJH7y0Pbj+SC390D
lVHXJoX2XiPeRGczF8kbxwLodKkVKeiN+o7ecTbFX3Md6mXxhET1kIPrfMhAkMSVXb5VlM6vmj4z
pOkvDdicc8EdkRjaqsNenRIFnuXPWSrrqhceRuq8ZJNITDdw9zLVEEcdmV1aKyXjxhEZP6UW6pXb
/pDkUbDcdx4PN7QX9gU8fnmwazIeggi8Z1PZYluCKoflkNgJRJT0BaUmfi+END9nzTaQRoJscEII
LXLKfoX18skYHXZRhWfG6/d1pvI3kSt+WH9zm57bwVtYZxevH6IHvrTLWRXlmJh+iTA4HqxC3cgm
tG8nH7jRsF7gdMiLnYCMJ6u1u6dMiL0HsuCtKaN6y6da7s31dgRANqr3y8jk3h79Je6x77wu65kI
evYaltkSs8ayXsxZufb9L84zrzZGDhgKHbbg+li//z9+yTHsjw7JpoOhXEPoT48i7BtICFtbJDg4
wH6mfqerYIFojPFknsvu1jCyrtfIY2sjovmajXgbIFXe9jszbA5/XVE1wt8NbjElCmLzve1I4PZr
0mlyy6KZbyDXoxfTFc4i2Lt/zTB9oiJfM8z8f9zDzJB/zvi+R7uM71WhjobRNEynb+k5IYFSu+8+
xYeTqJV7MV1Flo/XsIl238xo79bWbiaeTPLWHk6UsJdv1tkq9a4JI3F2a6+/8daDYaPXftbJCjkK
opLYjPaB+uoz04IxsA9W5z1Btmhd/LAQm0UgUqtc4Nmm7/vgKV9jD28Q7WLu9+F7bqf7lyJv7P13
1/c0kQ8btpQ2BwtFLLHXja6vBsA1ZyiYwI9qqi7/6J/WaWaww6CZ30MuE7VWePqe+tcEM/27/z9v
ba52i645s8hNatXjSwGd9CObp/Iwtg0wuLXpEu/Pphr1V9MEXfVCyguRNFW9FZyjoYVQJCzvzSGn
jb8d295KvvvK0A7jSgmy/+5bLy+aDGrlrub3XpnR83hZFnL5Zu1HguHJ7pEJ/9n/Tbf/1f9N9Zv4
0PSPvXMZh5AexxLkBh6qa7AefN5mVzrIdM4W+2z6TZc5cC2HxNEBqNx1LmmE58ae3YR74elP0+dy
tzu7LNoOldaPYL5bJNWPOdDlRyjiP5Ha8osZ6nXRpPYc0p1pcl3WexEsWWKaEIp6l16rF9Mq5zm6
OKO+VrNIbcaLz6xyyjSvuX8eh8K7EYPlx2Fj55+N8u8qa8yfZp+F+5K47tZxWPi6XkldLjeBmKZd
vqq+UZPD2uvQ+0lXRfioAigh1jPiZdaeC/dnuc5CTAMVpOn7a665fLSkhnhsCneIk4NtX43QDUmw
Qr0T2EEcLVBFeO447Bc+RDdmxGYgktjwZhoiEJhmdcG7zhZvT+caLEXgVDWQ66jfYaGSsb0QDnrA
5moHykTGA5vqqwV1sYXl5qKzXsTDQMOd7S/0KoLM/Tp4QUEO3LMAkf1Hv6qIdSggL6RlH9rbeaTd
uWiaQcWRKvLDpKujtobu7FtUp0CKM3VgnCPtK37VJGAfLI9+/vcJhL75x0Stvw35LTgMSI6nu9r6
VRpuIgymmJCeXW2myyddq828UhhdRKsDJVOWCryplDW9PCHTPrHGr34xNn+d/NXz3yf/MidrUydj
yKKlfFTuUD2GVbCpqyG7Na0iBI6GRKw/cB5Uj2Uo7F1LqExNM3e98QrPMKApezrSfAiS3JrEVoNe
ONdFlx36UI77NmjptaNWseHBND9iz3Vid7TUh1eAd4X9CGj1eFcOs/rNXedlBBD7ag2eQgDC1H3W
U7EVhKcOsSzIM6B+EaT9pUMFbr0LR4hel/62gV32LKkVJWaAFdFeu5X7PJRZu/d6ZJCR9Ks3qKpj
M4FPQ5gGi89PTS5KLJ1dsa2LcNiUjkXgbsEZG8l/ndVha9/mpfPv8/L12nId/X/PY1NzQ7UfHRRt
i6NbAQuY2zG7t4aBxL1dBT97HxsSH365oQU/RqPDB10Ium27yj2CReXXbumBmVT19Fo68sbMRchy
GhSZ35Yhr9K8bKIrqR2xEW1wmYNeP1ZgXfHks+oM9kA/DqPtpWJkxc6MZrXFDijPphMzOo2Nd23D
5VZQ/LaTfCxikS/hfUN8fbZdqeBbabZzP3Uveu7kPhuItV28CYod8smV0310rqc3+DDFUddR95jZ
9b0V8f6DeFOfjF0WXMaM2Dek7Z04WgdYNP/iwIvvbai6TzOZxvTrRnghnw3jLZSAn+VU2GkOdP6+
hsg6Zaz+46werfqe8Yik5uwfo/+/88r1zuDKcOeRe5vaAlGaBbl+mGX9oV01nk0LkotoZ3naS0wT
MIx+8GXSh1nx8DVB+2XqODWikfXqsi/FxWrFs2lJ7gPuFxEF/R+3Xineo6hbdp6XCaxden7/s5tU
y7JDTSSxEzr67jaz/6Pb8ed6Ay9Qs8X6ON0uMIucnbq7WJTPt6Fu8Cn8qLslRACUhkQ8i0vHZxvL
K2lqrpAh/6U04wiOgV7jR+hsXTcAcgepyeWrz5x2Mlx5Vmdrr6OmNU8hrmhK+eqFZbRtQlaDpm7q
k0NGBnfV2lYUAczX6d+GinyiKRDoOW5D8uf49/XmzO6GcWs36oeQ7ngpDOsKImKJSS3FdlzpWjMi
x6ycsZCi/T38t2vMqTl8D8sAAszU1/ppEIX2vXTiNYv1QMpbj3ldbP4WPuQWIJkd+/qPAazGQRxU
/R8DThv+cUVUYIfteO5cnXwB4JDlNgQTkeyHNNcDTZcBP5WhJHP5UIVTPM9Nd6ogomuug1XT1Kn7
fVlUblxw237s5mG6sqJ6YGtLdt30yHfLXNuPpmPi/l2bY301XQAteFJ3xMdehNmhlQcbLWdrY0Zz
h9uH2RUyEZ7HLtQPP9hAyb2afujare+6ltv3lS4loDjVwIiHMXMA0QsvGh+rU7NOKbN+uDRM35hB
0+VYUqVtX01bcxOXtjkgxOJcAqKUQ/MiAtu5ahuJ+zQu9cvQkmXfhnmQmtEO+GTaUDUczChh8o3T
3r+Z3GJ5pvaWdqM4/PE1diob0yXCFtyXLY/nVS8LWKG6HYqpuo1C9j5VsjwWUxZAjfLXPGbaZmLY
Z2/wo5RHc625rJA92w/eRlEOmq/n8CSWS/HsZv2R6bH7iAaLpSRbxvMEPOIO0jZAXOuAb0GIgR3Q
udUdic5Fp2FgXAcA2Z5zbk/YvUHtKbcutmRU/Uf4yv0BVBAAq22I5WKv4YL4AhxJOKeqLP2PAYrS
MP/kzSI3Iw/DI2Cy8t4j+Lhl3xWfgc3yuHGiEZl3Nh9nJaGgk161dyuftp+dWLpdUVqbqCnsR3Ow
R5oCk3LvaoMGwj8Tg3aQZzOooqJNmej8nRn1oPjcEc7H1Iz20RCeBHxpIMtwu5mR5i6o2NYVYMen
YCIHXS/0xpJcg+IL+TYYW1ADprOGwcrlvjqZVs8zeiMg/L74K+onoDcE1TOoXZjBRvI9JVSyB3lo
F+lYwWGpCl79aH31EHDtQL7s9jtAou5ekUY/fM+Ak/QBwet/zRAdhI5eL4HYVHv4fkALjVWj407K
cQNpF3DNoZP1Vi79Es92be+DvgHnYZRSOXTye01GEncZgTzou41FobvjU9XfuW1fpAS4Bbe0tTGY
UeBi+y4G+wWlWq29bBz8LVY9pyy8pJgC+yXsCcLmdb7pz8I/+r/nS91/FFVNsXB0fvPIQ9nHfOW3
cywRO2ce9aZb1ZOK225SCqhsLL+vX+wQjzEZcjzLAX9i1IlNt9ux+YLdv4cUw0ZagpA29gEnbyII
iTY5qNw6AT9FGKX3Jsc2g3xi0EL+x6BJ0Tk0iZusgDkij0e9NGchbO8+cPWLAfhdvgQJEoH2qx/Q
5t/6tW66XaDsj8rrm+tsO02KX1753i/ItVcp0czoxxAO9hMd5mrLkI2fiOx9PG61nfhuFjzSKN9+
xckLwHMSFcVmXMNje5l1PGivuirP3hD8ae9126UdDIP39ur4raCOM60vIyFaTObhfZlD6AoLJjvg
bwOh/kKaH+MYxkPfZL9QNvbNBWn6suROlOqu9y9YgOajXUXFjvp5dc+rrW9Z2UXRun/AQnUNK6d5
k7nVbSOy+DvTbGxsdJ3FnhEFRycO5XMyruoGKM9pPEmrOkHCsi0i7d0ttP5pNFBlBgwOzJO4iJZ7
d5YYvvr56AwJIghxiYhWfyb/lTcL0BXBcZ4cG9JCfJVusZ1VXfwkEJIm9kCqO2gUgz02qmI/ybm7
h5bWjquqf9O+iB6rFn/tJevfqoXMm3qg+cn1RXNLW5rFQz17OyL6LvnaaANBG+S9JMMPehVCmZ3V
Xb2cXuXfwofXbmFGpCmZIlEn3gDVMbWnuzkMys3UQDx2J0SjbqXLnp1oahBRWv1921TRhXX0ZFrm
QEAcbVaRXmqay9wUxy8TABwqTTJBwu/adfaCRZdD7+O756Up5/PsQG0WKdt5oYW+te3B/7lObdnu
K9WaGdQJW0t5v5psYRd8EcV5qB/hZAThSCN2Md3fhy6wADgaRmgIYIX2/C5LJWQbW5MmSdaOx6bM
HezZSJNcoYd7r0HkvmZUJreqvebdjtrqYhKnyBYx0Nj+RIBfIrd0eTyFAqZ4BLbdGfq6BgH8ehrw
otwji0d2WqQmHKlqFW2k4+aHpfenlznLv/rzafmjn2b99ELQbykoaMksxdF3h/yBeuMb1GdIWdeW
htb/iCoCyDTNn+ivUbqOZmVkHcyomVxZ4b6dqX3wjMANgj6IslZdmzV1wL2s5UmuirbvftPM8MM5
Wl/rRD7WS1xovqSEQxqThR02cBQo3vvQmoLE1kPqjEK+NHP5WUnq/m7PS99MvxG4/OSiD5/NtcgX
Sd1m9zY0B3EhiPsJpfomWBX/btef5DyS9xF5ANKVnt3nPUXaZzv8NEWOPs+0zqEQdpuzV5fgT7SH
X/VCPibPPxTQyDEIqRfoN9vqZ8hIFWOnhw1s9EnqtC7e4yTVPiikd+iEGIErDWSTRSp6mIrai7sG
Jiuo3torGOxnDQHsXYDKJjeqHdvYLAEIx+s06gZ69GbHeemjT9M9+MrbR6SDHkvA5Om4vccv0F46
7SeFqyj54h5tabENKWw7gXdSkF0f8XxjI4P7Y9wpaJVEIwTVWJRVErGhOhj7ahEs0daBHDU1zQZm
v/MEv0Fs7K8Iusl9id3QDJpDRtobcDA5vP+1fiz7iiWemyHXyes0APPhHKyZQjOt7IanoZi7JPcx
xDN2EH3kn83GqKSYb/gEQuGvbbIY/OmmhPfoa2f1iJ7MjK8mW0cFRs2W+i/3EK2EoUvLZmtguXAa
pjikbNwZvE7BRQJeybfbcqtQIB1u3FAd9Nje26uAeVkPxSpqNs2K8uEQqvq+Fc7f+79maP6JWqfO
7vvh93sPEUlEizDhkIqnZoEwS8X3HBWOUC7MswwTFG3gqRlBXY08yb40RmDtyCaXkh+4nT2ad4R4
CnJwJqzyUKDv+w2a0a+3aoWvJVN9ou0lA9e1omUGEessAaEpCaq9abaFF93gEc5vfJCJ38iaFEjv
zbVjQ09fa59YLHlo+kpOl2GAmqZ3OuhvcxuR0Fhbw8mOAGMV1LoSCXNdQAp2Y86i9SwgvcK+9mff
v80TrGeHuiAf/5hr7hSt1//jnubu/7jTKm/f9NARtl0vjlLW3lNNo71h+f255ZsGafMRWc7f+j2f
801v5fl28PIBgShsSsZ85Pg86GLTlpqz+WB6gSvd1pQ+MOYBWDXVAxBKg2Bq9lbT/UFfLAs0OppM
/5xhAiFz0fcMu3qvgqGCoKyw+uEUrc8JK9bv9evbNQ8OUaRMPKgp//jKu0DXwAK8vRGVOLScTmwB
rDBNSE2/hCbw4U9z/xur2YgwOT84ys6v00Sv86plR2A0HWxQYymEF+5LCy9j0sAefjRNJxLHsLHC
+1lHbVJO/bTldoGqDXMQJGGx8FQGlF3MwQyYs5yMWKZaFzoEZFYmT8rgCd/mndVClok+tR7MGXWX
rWs75aUv8Y4LQsIN1Joqpm4NQr0Jpw38T/VFdWI4TiGbd3U+lHcFdI9JWIfjWzWxW8iO6G9nxm4F
ddGPKIcVmy06BkbonsQ06ocF0PJ+BOGbFD0HnLL2+fITr1iiQAoaeEgmyCdcf9s6IeZ3QXZZmhki
8HVwPcy+yuOydt1T2znQk5XFpfND76ApQDevEfmD10Y5vADeSwkHzblqp/zhe4Z2fQgnBwY1cFMt
X6Ml5Fu6djYyku2eQTL21grIOqdq3a5kCw0gMHrTPznlFHdTSa7WNJD7gvL7DsLhN4F09uvyZm2q
If/n5ab/+/LMLv52OSFLthHrq3ul9BKXW8t2gIfy0vUe8PpcPbjKCS5V00P9ufabM9PnVWsJBlGP
OzOgohzBmy3C9047fOdUuXWyEG6fYMQVKMmhrE0eoGn6vg//1tdELTBNk4l6NKnGMWripQ+dPZzH
u4IrfYJltskSrHv6lI1wATz5KtrPc3vpBnfbwtP3PvoKKgC709cWOe4x4G27rTM2PNV596OXlvdz
ndqwScdBlp+nDPVIQDVH3qmMHJbIZdTp3zrppOs/xvuuxdQomqs9GQoAwnb9Uki/jGHwVVdKi+aF
iWtQOPJZenZ5S6zyxfQucI4eqMp4aq6pgpZt5hxSMjd3832WBSJtQ1WAaVmWY4kXePXKR0S09Yvm
dX8mkleJ6cbDibIlrjiwTDyA84MEfURamsDbdEI9FPcG/hMw+XNX/chbP4Gxlb87UIdvJmeeD7Ib
i1MFvSEC3XFS4MFwaiv+y5EuKl6sraaxdJUGgejP9do2naYpZnWL7T4dQ2eHfbKALEYlpM+tHR38
KtYUGTbEx3vXuyuW7tnL8N5YI5+whalLaNkvHkLVEw2KeKAy3EUwAtoDPJdtPj7nnnYSahMGEA4m
JidaurjznHZbogSDggNlI5ZEhjXST9QIqCte7IqwuON2jcTTK7BWdAg1eu8O2pWbwoERckFAHIRL
GCMBbDeeqnYzyiedlBxhJeXsKkSUbckEhpdH+6F2IZHzoinWeniE5xwaHgFghLHo3UGlGWJDjAJd
RKfgs+vVguBPFMVDlaGMgZ93m6z0mjiHCDaZZVQdstyRaUiiWNLhMSo0kpYaToKp2WhIM5ZlgcEa
Qr3I3kdsfJjq7Cw0h2+vthB9Ta6IYV9iKcrXuHFo+ac2wKdErRrn6HRg2oWLWgQBNLtkzM9RzhNu
+VM8Th3fgSDaMz3pF8ZpLKvuNcg4SPWye23zgsRAxY+Nw8ktbx355Gv3FZKKOgF3dvCy8ldoSUi+
nMfMg94/nEmTVtwDIpXBwAOVTEysD6FInyDXELuFtyRl1bZCqHc3QVQC3iCePIiYROtaJ9aXKbRH
fWzlKGvSq+CuB5pBHW/YVKp/rPGcp5Nym5tZyjstvVtUtN5lNCux/VgwqBZx00dNMtfVjJiRV1j/
FD9LDiVOnU1p49armhC8oFMdEPB6Sc2LN5fcwSV8aCN8Z8RB/OwLuJRRej52F7t6dnqW+LAQomYI
6+MI/9UFeWV2iJD3dXPnY6ZAnR/3VxRmE9LBbojbVTi16CxKZ0/eZx09u+MjYvffxWTd2IwmURU8
zlNww0ckZQFo5HZqhwSBEMoz1AertVCpqHmQuYaOi9XvdmU9Epsmgd7kbCwOEw2QpQMo6VHmMJkk
Nk3V5++lTYpDEaL+jR3J/ZhP7VY1vpMUILsG19uX/rxFuReUpcgD1Frxy/4m8CFlWdzMA2OZbaOB
LKkQeCFJhg0toxHJYX3Ihd7D6XzN8XDjS71VdIZmoNgzCMxjvZRNUtooaRY4+gLa4AFU/NMMoDnO
w+inS0M4yzqJQgPqt8JP4EXklUrcKTza5cx3kEbUWwd4G8RhbrEB4DElNZt+otyc2kDfiRJZmQ9G
5+g0uto6FBB10DtN7BLYqKvlBUBYtc0A5jBltyjSc5n9iafar1yghejwB3JHmHcJ+uynFbG0JWOZ
2AToQcn4L/xvILjIpZdqYOClK+ed8vltUIcA2Xv48dwh1q6lYlKoEpSk/BnO/Gc9tc++TR/bcdWK
QbAZexm+wN4FwIKciiGpxHuaaaLy9kXM+yEL53iI1LEh4CS8c6go6ujUZB/x8YJYDUwkilg9jvDG
ADk7ha7Su6z2dVLALRAyp9rYeRSDrs8TP+jBl0fThdfu73HOdxn5GHz33ncWibsMUaz08Cuo5ntG
w5/a8bZL7k5x0zh13JbOp7MIVPiDMnCcsg6aeXyASKP8FWyW0BsEqdf2JxjU4FidoX0CuX3nDPAl
+gtgsGZpUt+Z8DxX8E518wySAQ5uj7VHCel4FzV4FKSyYzpv57Y7jV65OkJQlWvBP3xqs7e6cFXc
sea2LEoYn7P6EAT0A/tGojmy3KCbY0Txw8ZuPfjP9F4V3Sub3SBG4acHqFfvFXSu9Z2lOIF7Yros
vieBpulzZWVvWd08OPUYxLXsPv1OLttQFB+V2tSLg/+7pJUEdEJ+0eHVTcTcDocoBLweAualAsVa
fAD68BAyGw7RFr9lL4xk3Kj+AQWqc1jSIA3FP8HCB4TTEmU1gkPXeL98oXSMXaZIGIoWbtwwRyrQ
zinwgftqQj27TjjlxvbHLSSwUwzv75jmTQ5Rk/+zgHZ7l735y0zSpkJlt4D7xwiewMSmbFOEOoK2
3ysTRSHlCxCX9h1+HqQgTQwZ7kiEnUA7E8XcXd5dBgM18eFm9sM+lYXahDYvUdKp7pMMWjsHgqN0
aroyrqd6uYXJ6JkiGIzcIYj9vkJxGzVt8pl/+lbUpS2qKsQev+uwUey8PBwSNpObYOn4/kdBgg8A
hj8GpP0bpLaj6w2prFAwLeM534KB1Yn0+9vAHnNweZDzNcsJIiTkr0U4pdg+6mSanvNujo4BgPMk
BN6aoSrTrst5D0SbDgl8wYJECGGRJ1hZViXOwuFiHm7H1q42uWAvGve6g/3kxkJZiVQP+AO4Up8s
0nspVnoVe5W9mYFnbdjgFJuBdVhYgqVIKCyEx7xr7wtmZbuGedOeFtYdLHsABWG4RgK0+nimFLm9
fVPaFSK7cbu4fQSXh+tdIt85jaUO0wkWJ2vh9xyyheyXNeIRWLJlU7V0RLEleqfKY8tElMD9OibZ
PFyBTVhx73uPS451ZYCgk2DtJCicl8wdyk4Vi4OYBf5bNZNzrwqY6cW2Dpat7CAfn9wh2wIGO/s1
fn4+1U9e2b/m7bFrlLtxkItp11Ox6JAG4jN6ybS8+9RN5TRguwEBFjA44SBNuOZcq2R2kQ93sGom
rSN+1kXBthOchumMr24eEQugBNwb7MrPsOiyPfZdVKiCrm8sX/HLL6BwhYmYFqnMoHkVZOkTa8EL
QxFx5fnHkpWI3xYSAXGXAMwYw9oPPrsBITiM+Q57Bk/Hvvjtd0hWQpB8Xl+lwJKy2MkClqqJXLsI
bkSQoXSLTKSMI2yybWGPl1oHbTxk5Z1TI54i4xN3WwiKe3FPoPFcJLcvdTTfjdINdllknZlqvdu+
25czva3hmUmoks8AlNekkCOg0NAFdjC4uo6KdeC1CeVThAKYbrTnDr8Q67nwi3OLrzBmTMkjhTc2
9jV51NqKtj3JnyH8d/dusxsI63atn3+2EP3GdaX4jqLmQ8hvYADKdqLttyixtQtRMSCtrAF3qcVh
2gsIGdZfGQJyxGe0i5GpXDOYnVF4tH0HZfbbl2Jvt/URGt5YLKRIg8H5Ietmb/vyvQwhyQk09EHU
xUpld9ugyG79sv4lxF2DkHjLSx+2Om++Wn3QbgZb37UObEPaYSJu8iIDWLYaTpFXpFNEtlAswF+M
knhpqKHx0dMY1/XSb2bJ5m0mZGp52cUVtII/GXx+wKcHF2L+dJmzEw2tX9Sr88RRIAMqIF3+8NDx
6GgJ97eUYXGs3lGl4InnjKRIQSALcabbjKpb3U86tSZ+cB0IjoLxMoeNj5h3vp1z7qc0a5dEdTDG
2YhAESJl0YPQLnRXo9slE2TMWFGhBsGGF+IhBosXxRlBJce+eYGHEEVB3LVUzBhuJdkXdodCon4y
kgiZeTjk21FgXW8n9aDakCfeaD2NNSSr9eKzNUaAdHi0IZhwPr3Im7aytUds3vfZMm94zZGmBvhI
SzvsG8v7ETEUCcrVBEYhJ7c9z8tELEFzu+REpl7Nd+Vs0+s4truy8fiGjvOQjl5dJBDI6CRU0ZKi
wuebiLrNSCh9bWl0aOch2C6okZhWWf0z5+GHpYZ3uxCfucifOoQLN2u9VTcXULKV+hzaqBJRByFq
MXpAJrBF69l5GmasRLCiXd2mzWLGYWQMAJPvhF85sRhHiboHfnmL+oIo7QA+yh1uIurDF1U0SU5B
f+fC4any1U24wDSPogSAQlH4go4JEqQ89YaSbyxh29tppM+Vd61QBquc3jye3ZUhcVIJZ74EVLFx
sxeByrebtgru7Ixl28XB77C2Ee9VU4anCTI+GGdbB4+Re4dClBAXoJQkqlA5sk0HcLSINMWH73pl
TCDA3filqjYRDBF4QKCQCRaUv5BAmmBdZSnqMqikBrizPnbNgc+oEDo6qau5fcx6eQmFXI3YqoH7
Arql/+HpPJabR5pmfUWIgDdbAPTy9pU2CFIUgYb37ur/pzXnO4sJzXAkEgS6q6uyMrMal4jsLWnp
9/H0Lx4tD06UAmHG+9YiurhInPDTcoBjk/qw5GA6bhvWmQ1/FWbNDDvw5HXpKS7dldMOlWdvxChU
uq1V65bvpNpuiUj5Y2upT/0RywZrP8XV3RS3F3KRfq+187LF5pBeee4NRyPVsKuc49DKcb0ZDJoQ
vf0w6ZK81GZhk5CTRZnOgdSQV3gjTrT2a5Pp20QUKFVxVdpi8rbu+8JJYQ1lr46DLsWwFroCuoLG
uQN26ZRqoy2GujG6de/WLefn2hytsVLRDZfB7Ize/ag3b4icoYCqFyY8sZUqWj8ePrX4en1HmONS
8BVRqOoxdMECVoroup9xih6F15X/MkPdR9L/IrW7PJS8RV1ByNxN7b7ICzwk088OZyKfAiHZlKYJ
SCS6EA7l1vMQOjiUDSNAaxCJ83Q3lV60wZ7W25nNGCCptAN2xERap/qaYqAAjZEvudl7ZTXaroBz
5Mdgoxul2Cyrw2qwHf2hLtLXcg5XTHIwQlttEMp68qfOSIPKQ3K26Kcuis3D7IrMX8m/h3FklRpa
HPQZGhsl0XCcc84rzhI7xazd15oeCJ2eB3WMFdxkRg8vUdtGI/aorc23rg3b1V5+6bsiL8DbcydK
itHO05NDNfw2UfSjoJh6i8z4o2/4Nu5c7YUx/7OrqEIwDlLiuhEor95FFLUFbj3lDCGqd4K5UOo9
9h5vkWrU+Cu9AS8VvoVz0es0clsQbepRvuf8VkLF3QDK0zZZiKc6j9DJuid96Kqt6bk3+MKIG53y
A0altdNT8Sy8Yt30qXgsDWOiwzWXgcjyXdrr6rZ2iOEO1bY30lmk5VTXVHaOmutBxhOaDLPcNaZ4
gggw3ul9FrTRsoYaZMAwV9R9PaUOeC/NW7ZcWcNld00KmHSADSEU/aSnC5HSAuHSs4OOkXSSAOua
ZhmkPTdfTXrTp5WdQ6BI28BQ7HpT6dpb7sXjpjbVB1PTKBlMc1/P3RoQT+aw8BYCiT58N1ry2GDc
7Wtqgk+gZpzzok3voiTlGdq0P6duoIpJybbdyjzq+vRe05STz4GyAAdw9lb0sOYEyJUUPkx6542j
78XSYnfjRNLf6V+JuS8mAq1+hAOp+jP613AQH3lv/Ziw3gJXzY1jZanRrurFnUhYjXH5aGnmU1Fk
c9hqpUrDwbwSr5dwXiVhtkxPqOsV9JvaNqrNf5reqnt7XM5mwZVOq2lvi8ImzphLaLfruk0r+xtl
/bbNuuJUxCRA3XRpBRL8RXdJ0OPhYbbnF+1ZnW2SQMoAvSg43qD71qPr+RY+Gb7bGq+TIkNC3BX+
MJu9bxtGFzg95kHCJXfPsR9MrUTx4wgACjpoEbpNIQPjfe620Yasgra5uvEU+yGqOIGtyBuDRpqS
JOOdNTTz1s51dhwGyulw0YVT7pIMv12MrLGUQ9BTxthT5PQilPix0kYvLNPiQbQettims/jJxPmP
HOGJzom3L9v6ZxSePwlcqkvMRo5KpNt3ik5do61xwKmT+2mhL6EVJ0+Z01wmN0eS3dnxMZrbfZa8
N9ZoBMLLTisjufyhd466mNPAjkrorqO0dcaqDpTIydRup5b0CKzeGDkWoE+bGYiJd4yS+WUeEiRE
o4sXpl6l/sJ4nQNMn0O5oqCGOnIXNdYLISdfG0RdKzdlXopjYUzLXh94vRnTl0yZ8lPXzGesD8Wx
nDoNxkRxF89xSaj0YJjPrd/URLmV8yBoZ5WOSNfZW4/oh65W7Oau4DcXoErNznwqACdUIAVENSbu
eflqUG0plROz2kSYemUVaj0kU53OtYuCdedZjgNZMvocOpCB2gNH6yg8/BoTEleWnXlsQWNcKH6T
tHicN8Vw7IFvwqwU6aavmoJeVAuVYG2qEHz1w1EzJ4Sg1O2TYrhmyuKThKB4nSdl51BmbwxB9HfW
ZPC7iMN6FUILFLQK2pxoB+T19cY0kwCpwsYyecUTxB0CKUKnHBAjjXWbah2yG9lns7GtDaWvegq0
dXKCdEHMFtE+3quo7TyDvWVQVGNH5Byx+F/2y6zCfMJ+PVaFsnXY6VO/U6h+Q4FOHsqp9WrIjmgD
lyZgvQPu2vWTWOGnq44ntvaSijCbkj20L4n35t6pHa7uujRHdAT3pWFhnWh86GV3dsxsW+WkPGa8
NmQqYKRNg7qx4iRJHPwFVB03bDNugmikBZwLtwvUaMhDJfUCrxkGYEywbpEkX7NjTEfXXfdrAxRV
QHHo0ilMRyIfJOzc3TbCnJlfkJD2p/DpOQ+1DfZao4FtZn7XdqnhGxl+5bNGbq/mc+guxObUe43T
KD25eFy6lZeFaNZBw9gs0KLtneiQi9YiRRHMeim8eVuY7VtdG8KnVfGBKqvBPEgF6G/vM4R1Yev6
5VxApcLoKmhNjrJcVJi3X5x+Xv1WNDMiSwSD9nJVp5F7b4y3qQR5TaITR28Xrm6f4s4KKICnnV8v
dRl4ufdVqh5PRBVV2Eb1e+x62NY4EI6qgRQssaCt6cNRbZUlQPT0gID7k1Y2TYPJCWH02UGOhG/E
HCjsF4vjOS++XKjW3vhqFepvk5kZEBXTDkYx7+u89QA9s02sKIFjV1+6PaKjsdOAUCC2U19N2BNU
kMtspOK9Q4UAy0zBxjKn8LXppUrR/U9a5VyaJ9tCnf6YIAj2cud7NtVvxVyZFrGsT/rYforZJpFv
rC87bd9d1jWmiZnfzXiiIqjFQ0rcyhRBKHxqjHgN2JH61G8FrRsYou4j3vnaNkW1BDRxrNx23Mb9
WoWN3Rxzk6gksuHUpglNuYo7ST3mZ17BVp424MZ3+ODd6xRXBR3EaXqo2m4beYDVdte+23FVB8NK
jJpcQYyDzh/2BmXE6un3KywjuJUETkjlSj2cBQBY2JaT7q9TclSV4bXrzDhYJ6sIqip+QYR9HY9G
FXsBnmh4vBiBUeGZ6hX4/ESu7yZUiDNYUsQpwgNFPKHXh7afjkpBQLfNJPXh+t9Ko95WxpTumGDw
GJk0s9CNHGJHP9gVHCeIj4HoC1ado/zq49FNdnDqPlWtyPbp9KJaC9CaGMqdGT8sfV1uqx4bzUio
u9pSQ5HCAC3i0oBHbe1ylLOkCdwA29AuVMPaXs10VJbGS52X32LtBgzhowvAk76xm2zvDQk1wWQP
jLnoUeopZWio9X0M7XDViM9Nu2l57IzTiEw2Hue9UcEwVnqAdK37V5otRB11DFe4CcbcXrUmbihr
2xMc5tWPSEVGKLuBU/VrYEQuVkY2C8s17ufKuYdWWe+pRLcqDzgooeWCESlv/VLQNYqWu9ErNrrX
bJNs/WL4oQY56ZtOQuB0DzAC4cqnyhvOshIvaAILyXMAaw/g2iofYtfdx4P3W6KdCAaJc6oznZNO
o3TyYFp6af2kDvfmquX7uWl+6ypcWjgwPZSjfPiKXM05JP0UMFqjZKO7gvIjvkEUH/11vtOzrto1
Rjtt9BEjvblqd7P7hr+OC1Bq/yt0CFEqLgaU6xjoztdaBUUu1/qgFzSCJ3ZEZBfJqTPstzoi5JXr
b5dRXsP1WEFz3acoLo5172kv+ujG8l4E6ZAZ4WQHNS6Svt5x2o/LQJdTpywZ1o3ibeDSq8eevMSF
2qDUZN14Tv0wFoyxBarLTTS35iIZkRkLqZrlF8r3Ea0azRq6jTPZ1QFxeBUoUNbZzAWEEz5bifLp
pPcNw1qYjQBUwLloKbe8uLfaotpNOuCXIAld7SE7ri5qmKojhW2NGoxxghKbrjhIIdZpaPeFdmpW
6En6X9qOr447eHjQxw8wStm2hFPQwCoYG0fZmBmpg+soFy2hIsSDV2EQiR3MQF5ZuS8B4DYZbqgu
kkr4urga0EUNrdEBcOnGvW2Ag5Ti1QJkoHxa/H5yslBtMenO6TAHRbNUaH7pMtU1wJOSnotk8QJ9
mVuGaThs8cQMwE6XEObxwVmRHmGoh1dscW0rU16EgzfsCoapwkL2tYqZNDWusrJE16Jxjy3R4KMI
f6PBg2JQ/Azb0sQpjzOhmk7qLJctiZko3JCoPODCXL60cXfNZ9cK67z242kGp03te863JHTgszLq
IAuYmHunx2W5yUQNrlQ9mqPkxPecjvmkBh0wgtq2KoYFVgIR1Tt2WX/s8dkv6qbF3n49mi5W3PJM
Cqhm3gttvVcXTBOq1Mo3o+HeDa6zidz8gPIssDFjOXVDs8AnqPEGaSAFOpZ4t3SxBJpWDlsrS14Z
PHCiXlt5PtzKVixnSiiE8faITyPuYGk3PpcrR3xpqc+1wtaO5n47TkUY4a8d0UtLnfJI2wQ3o4iL
Kwc5vgHtnF2D1ALLzYwf4sEVY/KUkBn6WYmA0ZvzSx5Nv1pBvtXq5luF2VWKC3CYTssThx7PPE3F
1rV1NdBGJYhs5X50qo9eDkHBExKjAQwIiF+3RYsfdCvIOoAchENBH82PYqreaphOXrKxxn7c5J22
nhg/dJ97z7Hp/bZilmzP7NvOvPt01gObgrtRmc1kCYdJK8oZ89EpKDOaeF1HVmjCidRmG3NW2hvm
Gr801RSIRn9csTcpIpdhGa9qEi0+1cGHfA/LGd5H1eMBxAe3zb8hye6YHHXBZdUiXrohlNZ7XJQw
slKzD1raR9orbpDq0QTY6P5467DN9e51HsWuikjuTXNFyDJxmFLesRSHQImkmEUT35CcaOnz1Gfz
kLa0FwuxrIHduhRQwHl+gc1VbMZtANWJ3VJRiRb13UKj/CgPgd5jlo3xpYsSoYKJu7WxVCi080Oh
lA88TTXowZhg0tFWmcbkqhnmTmWgh0uV7hpfg2ju2iz9XFW2/OA0j5M1Q6M2xivWsLSyNDTO9lQ9
93VfBW5SK2HH4lQjqZxVPW8Lrex7WLUjij8sX/NPrH4JfQPZaI2IR9XIGlVT8QVNoWoozINdJg/G
MDd3kTJSoqdTBAEt2kcWV44srAy9yKo2y5B2gWvHsI+Bgjy6e5RPD+YYz8FsleCzxQnnKK8vNbSc
HA92qW21ln58OkFdGmuRhIZhENJJZDbrhLpSgzrLfJtb9VEaxXuhAwWJDBJZbN4LqhE1IqN0Nc7n
xErueg93beMyYwkaCKbWhTjSJ/6SNxv6CP4YOXDAhs/CXDO2k2bCGeLiV1yghJRwQM8+kzMnvqD9
v+28ZAaFnLdDxSgDhe4/dAoo42zh9YAHITFjWGAn9HftlD6sFqKPv+0ptH+Ro6JMoRnRlskhsYjp
Y6TdIbiRQwG60PTWuxSHqwDenb+O60tevEXjbL7gEhMicHADzNvJv7XkZbBc3PypEPMONCeF/txb
zaFpUVRWxXivybb+3yXbwjH81ikPGiVdW1N9acw1CYYEBycGvlG4shCLtf22Me2a5dCE3u03zvw6
1OR1PdYXlWkpm6w3dqXXH4B7n+j9/46J/ZHEy6tZ5++uWh+Awn8dtXqcGgMJmpPh81M1Rthm5qaz
XjXHyU6e3T228QP1YrvRZxjIq32vWAiDoTT2dA2BPjxwCbl5wefMNmPqGT0STEQ2i6gvPSwkCzbg
CMEcJ12r3dRFcU3aegd9Nft2qkmeKuVj1jvYBdiMkxFGwWgzULYEoMkjFtrjtG3Rh4Q2rkOBp3L0
oMUgu81iA/xRsiERBxetmVFrwwN2hoSVO9kPTSxtaPvxMeonns6cNEHs1Z9gR6CR9Ig7zzgyX+1D
waFiwU6ZzMi8bymfmHkxkzO76r09q2PgiKQO1+QF62DwK2+pfZFSytAqtkbKvqF8rOHG5JIp0cUa
U5f0JCgZK+UZ5W3B88RdQKWShnNJGOa5kE6kcExJPfTrghuwV1VZYC5wfxUr3y5Or/v6Cn5j1G+K
0t+XMcMJoC09exbAO66gnW/azsdQioeu1kOI2/q2Z8xe2PhxOkLrB4ohI8B5xqA6zeNDjyPP4IJv
z1n+CiEmwGUW9+95uhvLyg61qX8dLRWn57jyi1U8phmd3dQFOVS6DnICU2pGYetsl3Jnr0iqdaN+
1zUQBszLRq9/WAo4DKnLAZy47XVSY2KnrsNIWPZV7NaBreZiW0R3zVrIjTqQS3rrhWmsb2K8UxfB
xCLLG/ZTnb6KId4KgF2/UofraDZPI/Jvn6FoobSIm5j/wdQx2OpJ2QWrqrNHZgZI1epKMeNqd4o5
PKkuUwOB1t8c1Du8zVufnm3hrUFjzilBSDvTUT3mDYfomOpQGHq14einuxgbJ7usHwczgkSj1seG
gpPeY7eR95WIgeHsZGy9orrNPbSmsl2/e90LrKx9o+I/KUV0rsxk0yRPnp5F2FtjgN1rDlIg/LBK
lD3pXD56DHDCUzCY7TwP4957krkptu+uH2/wFjNm29zPunJeUzxz5uLfDPNxnGlUTS1tzAHjsbZp
uBIXdLxR7Reta49VP9XbP7/tZYVYNc0DSRJAf83k4RBVNepYfQnKqnhx46zexY7JmT+vQM2gbblh
3Hs6VtgaPjyjGWXgNaTCRcdzwWJaD017gLZqp+dx7SuaFsDJxdLi06quF6jf70RFPIT6vKY5bf6s
TPnyncq6TB1TA11QW4ypL1Y23JrJ44TQx1fs7Ja9A0UyqAfN9DXvMs41yqWscN+65H6UXlVucZrm
hiAfA+sOaf7sTnx1/H4v3URrb4raJwlLJkO1T8t65y7RRymSb63KrpTSxgJVD7FSR3td38Ug6j2u
ophk5AGudSYyXY7TegbYmGfv08oLRsLhrH1y0uTdEY9eZELJMhN6OQsqtuyhN+uDUUFZ9aL3FO2F
r9mYRZr4vA54cTN7EL8loQaGjW85Rsx2CBMjYnmJt9bDxTMH8IBp9Cq66JcwcaMD8SZmY2OC4C9N
udeNTZlDs9OcPWDJXAv8Z7CRLJ3qVIOkomo1fZOMJei7FAdZ7PVSL8dqsUjf5lWnA1R+qwqRUi62
hQeYOvSrh65odnY53kfY7VoC169Fv0NC++iY/bsHWYFRlg1KZr/rmAsCtL02NOjMnrZNC5jW/Mwu
bv2JDpOO1gMTGF8jZlZAi4TwmMjOz4L9BIMAEuTDgiMju9owgXAO6n5rhB9RSTktMpgxZd+/J3DU
sPyiZ820Ll+eKe7ofpVCb7E/5FDxaFdPKebZBkBr3JtHG+TCY76Rb9gw7exoeALOpi/eP9jqZ+zl
tIrBT6x1ZRZjjolbXIXQKzKWSo3nC51uonyg5wTuElPmebCIEujcg0UXFwz20DY6VdgpCojBkBuU
a6T19aLjjlDdsFA4RLl4yWrCQy9cnA6oL5dxCiEKMikAeVxou8WxqxA+usepbVLsRUz6pn1NtxXG
QrtU0yaWHEFA4Z036puurazDdlAIQZqCcW6ET5mqWEz3qxBBl+uzRTsNRlTm7MnTdo623JkU3fl6
5xmmOGSecYiXjiLQS4yQ3irMoaY/dPn4WlIz0WgBCHHBS6B2Yv4WQwztvd1gOh/WStnEQBgfRjg8
t175bJIhP459PDJ1wzM22VDNm2EaiCkodHrD1R+NhuawC5pQjO2mzybzjslIpV7i5pmybF3GTWCY
scKRbnd1i3YhH6NTbY7dgw2BLdJTBr8lsHM7JZyyQsWpRblL1VZjAgbHR9QyKi1eUhaDnRb0gkfo
VggJHDwllBKXZYSpKJ8FimPoFb6aAjOvTNVkHMdE0oKpOHyfCrGbO345Bb16h+8asPs/+sylQZ4l
TDJQy2M3DBsxrXAAeyN/GwrBmgGySwfVQ3kTfUAjBsbw3oXBWDNtwlYxahZoLf0XoikisdKRsSCY
AWMIFm19bCu4RPj5+fpEYMmm58aBm1nE6dNU0XB06UqZNqkvKziJKRaYbCXJ4SCubt+/uhAGAo2t
gHSXeaJ9c2M2K1u/Vp49UwX9GyqF78g7Tek9jEKDMX5ZCRtQ3NScGGNn4ozrmusk5o4uCiV2lSHW
xN7c7LEuUY1d6njMj6GJC3s02ZgQQ8syFNnahbkR3dcj5SNHXrteXVt1//UG7X3HwldTImuTA5Fi
ttkDsXHMPW1jLzFk0soNV5sajVZJaxl4zDBrF42vuh/QNfqMdLh5i1v49Vgfc4HB79Q3W7PGn57E
Ug8UDTO5yDwgeUDBPVKq9JbRP+M39sgguDdMgC5M+bK3ZKCB08DkKkYFDKYjaqvlEjRTIukOzbOi
mKdedgLoNgATYA6EsC/ZAgj/wt7BSaxmRgfjfyvbe9Nt441RD48QoahqAGwMc77CC6KMsvel49KT
U68VLV3507KNJ0l1GzrM8GdmliC6dSfa6PZyrnL7MqfrmX4B2Ie6VXsa567zUjX2pTTFRYnKC2Jj
ytflyZjzf0o93lzL+xrFclI5m63FuCwkG3mzXJf2U5mcT7u1T51CrOyXqx7VX1mvXT03w56pJ/Y4
X52p/Djt+D3WDEnouy077lIn4y2vxu+m64NsFk+q7hz6CipIkV+wzL3InzjfXQW+8ov9IXTt3FbL
tXbKS9e0b0pyo9iym+E5qcV1avNLJrNBFYbYdDMYVpxo/DSLu5yTBaY1YW69tkZ6waX5tkD2jUy6
knKcQXpx1/gaAdhVMpPvk9hvsgwktM+DtVIeLBH9yD92ViYge6h2Miz4J3ylOQGSZDyn7BQSuemq
N8WFkXWQy4w3hLGyrX6FfOirk/rerfN56fubMXT36+JAsy1+5X+vkfpPwNpdzIt8i1TJPs3qMcr1
6+wM57Stf82MHpqCx7ExXbEMP+MEcJ/L1K0sLvI1gZXokJYPieb9YJ9xaZZJmldd4kwW1+5TuWaf
GhTtcj6TTV0HoDVX6HQ5ddSfzo/8uQ5oUSdvq5bKQb6FVsZb1bCPWm1enGU493iulI17TIv173dT
2/vREwfqZkW2k+31Tvt0lke87L/krxjGeu7oEZKdvFQWVyLmM6PrLrYNc9H60irvR/T9t/y+bNqA
QZGPZR/jfFuc/rt93PDZWK/MXb21DLxxs7NW07Or9auHTfYwrNgyTzfh0FRjHi4b4ix4oLTaboti
Y5Vgcrau1yFNrji/xoBWiHHj+pGJrBeaI9D17ZERasxu5UNQu56SwtvJhyfXwpB3n6vx9b/nKR/4
ujofFW1jHOT9PJ2fu5w+NItBLgr5BOSfqn0B2WQ6rNXwaDEF7+/vuUVKO5yztD02HWeEdKPgBsib
QNV5sdavNDFfNf7Vy9MLCM3lbs7NH3kPh4gV6MjdXRzaov5aM/NSZmzmeCreG+2G5e8PNKsvSJZw
xOKd1y17Ja2+ukm7tF3/Plv/oIW9OhHC6d430F7p2qN8tmvMjeUCOqbmeBf5CehwafMv801VwDs5
5802JP/rRyTjDEOc6FzkJumrAVjL3CiKuCZnfJr8U/nPFCWXSI7N4lq16Ef+zIzppZzgn6cZQ0+5
Svn14g6ftYQZdmpynZLlSlrqI815jxSmyMbG352RFwcieW9hsLVmzAuCv+Xp3g/0rgvGSDdTN79W
Zb625utSNe8i8bkrTIHr1U+hzzcs+S+6zucr2QXi9W6ZoU+uyVETUcgYE0Z75pd5zE+YBYSGwlrG
uXnUbFzRtEvM/pAfz+yVS/w2mca3JWCnrs19lPy3qQCgTrrjfbQ6Lau4j6/V1H/Lb9Ypmuxc7pT+
vzuid8OtULRgwYZvTLisglnoWW3dD1gi/91tZlPc5I1ihEw1Z9/yIf5tFDaMNxR/t6ztvB+ThzxV
JbofnshgfS16Sv6TYlzuohphjzMo0jfN4hkS7jVr46t8wA6LuWJ+DPLwx3oakIjhTF+pd8k03bq1
uKQdgpVoqLZtRSdrWQgO1cVdlJ8hfzRF+SaPgFoxOELEV7OVkdswp5sOJuEXec7MMXjXHh+FMIlE
gOPGKX5H218WPF+Iox16JXqNoQxhRsf05qI7e+tBBjh5hWlaP6Qx4DA3VYYk+dX7ObuM5YHZHmeV
h2tP7Ns4J9cWr2aOLUhvEp1i9jdLvV6v6jBdnXxT2M1HtizUvHwfTbMuSm5vGONzavv5hr71AnTM
IVmmhLD9EhWfKjcdsRM1/9IDqCUns02uJocokNPFhEMlRSMSgSIituZwlndfU5rvsrqqmWAai/Ul
F0i7RD/jUddgHfNfgqUzq/1PRKHk4BoL/GsN61VGSBke5M9UTS/y3+dNaTzb2vT2d7rI4DZ27tff
eaNqT00efdTEH3kogI8Krf9GoXSW60t+Dv2WrSa8XRSjiR/xoBvn89+fyjsjLy1CIQRh9JlYfKnU
/AKn5KVz3rF//oFR+MUUw4dqoITX4ws+qQTi9iiXWFqq17GYb2VxWE317M0R2gR2d4av3FBaW7Gz
0uy/l9pUISUrf7t65K3oH8nfk7s5krFqMdqnFLZcoom/M8LWaGe53zKWpR+W0/yTa7Tm8clbuzTq
B0WUd49B4jXRHXrpPBem/e1jE4s4boE83RxupIyj8is6eD2X5wlAo3Fhf6S98fX3zZlAhi6DQ4VF
EjGSdnmNGbhasNJWHh068Ctly/uo/YUgucfkvQLqfXSgLDTRdJZfHsPGWxWDhInioVrnayb4Znkz
k0cMvq4rT6sd/fy9KDct1kvwOwI3gn7M6pEvySVHAfGgaimXADXq79b8hfC8/Kcl22YabgYuD/L+
jc1nnWqvOrWSVkbPDIy/0oJnmHD0U08NLU1/mZezkNcgt4L8jAwQZUy1sKn7rbzY/32uHv2qLuuG
P1VVdSffJvI0zU9T9T5Zic08HbfJMbNNTyhonmw+8y9Ayzf/+1J6+9wPFPTcBS/heOmc9Wb074b0
nuCclncrG3kEIB6qfla8/AVxit+28YeMEaqQp5nzlCD1k0mEXK1NFl9d511V25f/7Vb5LvmMj6Qx
IJnGzAh2hXwW8tfVcdiXS7qrPO3qmKzx/kvGVR3uUW42m0Sz73n3i1WyQIbkgp3eR1ZpVxm4ZHYI
UUqj8M1HhwsxN8mknYAzPrTkIKNWxFidrvuUYS9v0x/F/f+JlgxVcnMaeXa06H3LiBzp/z2JXlBX
pzD0hptbl2w/vNImxfkpMBMqhhQjGHGQsUPunUFfHgT8ALlsmoisTct+bfDOmIf0v5doeraN8SDv
49+31vSPqH4e8hR1kH0nl3/OO5VT9hkpz0psXshx/w5ykFu03Tj7KPqXlq9XuawzlfSuUPZdpW8z
lQGmzgnk8qeQ8TmZ55eymz/GX8bcYKUD03SEUyDe6B358m7NZvmljPXJjJhMTIq0Im5p0/jOWutf
EMB/RnaQSavcdAx/o3KwiT6F9fd8c9p5/UI65bRXVRPvdjOBFEPCXPlkGDWXVOdQny0qSu8UyE/T
kpXGq3btFPUKoF/mxWtLFhFzUletgx+6sRtTQv8KQ47Qafc7U/v7Fst19Vx4OO29Izu9WnIsdO9r
lkNbTSjoo1Ve7KgNV3O5z5zuWx5eKJsv0UBHNGcOVm9fmOt6LjhstfOSetsewYRcNXrafMlSAa4f
09G8Y0tt8veZgyY+SvuN2VRnuW7++56WciwwPZIv4FZwncZ/s9K/T/TidBWelywU5N1SuEkpmSTi
Z6RF6ZO8UUYt884xf9BhC8vgr5RyKOh0kEmsiv+nDPUTMc6wxOOi2hB1zJ8esUp6GdX1jJPiVV//
DToMZuxA/pLBQXC4LikjcJXDRKKuswD+jpj/d7zI1dwZ0Vdf7uRJadTY9pLK8o6tLgsUDgF5GAxM
tzHM/gW9wI/MA2XOFmmfU1f/+ws5MjwsQ/eiaeIvVFBh3WZCSavXP/hNEKzk2bqO2XX2i44TtmX8
oKrQvOJleRqkLWFE7hub9uDCbGwZHA3O5zhbdgmMzih2vhywPh/B/amFmSFiY5NCvk3bAd+2xu8o
8ySazcDMq8Pz1jOqSijtMBlPmFeVjfJTUUDS5b/CaT+7qfXt1RuDxI9pGIcUFqIMhJ5pMXTb+Y3i
6lcplB/PeBddGWoVHljRcm56g5RSkIIReuv+XsFj0yu1s9uhxfyvAQ6mS7ncrlyqljcXMUMk0s7y
iqYcEF56BrIiB0alMo+CFtKImp7/t2K/AMnid/DqbwXciN9h4McRnh7kA0IJMxsuCvdjqrYy3ZEf
Kq9XXiPKhNAobPx94KikO4zjLn9/L+/tEke/I73Q2PqMp+ytcjfyr3I7uxh8hf+j6TyWW8d2KPpF
rGIOU2XJco7yhGU5MOfMr38LvK8H3faVKYk8AcABNvYme7aMFZ0s+94vj6ln37euQ6k3Wl4POU0P
Q0chDaUl9mXDSd1N//0tvTeU4IvmhJ/5kA3F1zIkOHuZdpjToduBoTBg5SnFmdbXq4/St9y5y+jI
T6PrgRKRQkZ3UJ6W9p+reJ5lPQX4VcPv7iXIy0KfTCfOatDTe9QQVo5BnxHDayc5dPzjn1zU1KSE
e+dZXGZd4dDG+pJyCGIVydpcorhsPENyD4obcyFW2OAI1VKg87v4aVntvoeYguzBIK8viCT9cx/N
+KOGrFCrvwEBuJPfJ+CtXRkeZINP5riLJshWWj52MY8ux5HM2QGXPMq/ZbcPnDRdd/jJKX8Zqr9L
OvQTOOCyQK8S7CAg8F5mewnBxB9khfvUVlcnoTfUHGnp52nlMXLL/+6ATPqTs/PuRgVag8rgDro/
dYLuI9Y/0vam9hgzJjYsD47Zv8s+kD0hPzW9+ZQ7YNFnbIlhfpNZkfW3TMFcD1+Bq3AkdPYmPBFT
CYu3zI2sJFk34As/DLR/8fuGL4ZsHmBwpHpO3494I/FntpddJ/Bo8ih4cIkHAJUf/bmhEYATC9ZD
fhq1sU0RP5M4XU5Rasm5nsRDqlC3s+xrE/8L8xPfP1L927aga4POuPHwdIM7fBlNyKl2oPyAmzCS
37LcIjp/ozrKRuIhWS/L+mds5ig50si2l1Un4+SUpLD4T66BMuiWMsUaWteIjgWiiyq+UmS+V1JI
YCvhVk1vxXtKUChxfZGOCIkA4Va7Lzl7i4eVxEm/BkX9JfZxavw9mO69mFYJuPv4iObmRaxuoVTf
ia9d6Vvbqr2KsBGBs22fMvrfke0g3PiXB5EPbBqoWkEcwVG0alSVpvx/gVVsz3cDLVgSBCtIQVis
9qJMYdtDHI6dsByE9K9y6l7Lrj2pTb8PO87r+FAxBmLY3MR8EMUas4/fnPzD6aprwfmN8gs2pfkI
wEXjmQMlx3pNnIsnxMgjGPnmrxanjJ7BtSKfpqCrOyFt0yTDOctRufdBMqUWp9wSdQ+yHuiiCiS/
/5RPcUYETQAKjzhSzfUuLqYkMptXTb+KLQQS/aVoCaDQ9k6sj60673FyL7dFZ9PFJ7to6oyEHzwP
nvckxl4MkdWMd1MEYANjpqh0clj+SYwbRAO/YJCeYIsn/465HII/cY+N5795/VsfYqdYzx3Ak17V
PoLitQNCGMTJQ9pgPHiHBPJmlq1mzXuWoHgxSzNuTwEIq+XOkxw2Pd9mMMmTwmhLWPW8HNPl8K7A
ouFRYpYwjYDj2vIabQEYJznuQ3z60yMn5k/o2oOIIyqUSHE5zuTxsIOGjl4n7SpTOyXNVVOpwwBN
LYDJDNavkRtbGqmPiju+kaPralJ8bvWZqPbWmY2j2JP/7ApE+Y+KBrsuO07sTaXZjKd2o9LCJqtd
nwJgnww/uxNB8pOnV58SistPPlq+ASzMrq/tzQyOXvJSrYqOZoYHz8iKujhTPjb2DBS2SUGTBnEG
/ARrU7dNmmtgc+y938VYAPU5R00o/ZrLSXuxLIrxBUfGZR6jz6payfISRz047pWgj3J9cSseBgrZ
S6/3PzTLXHNEby3zIrNfJu6Z5kSKjtMPjJo0Dc435J5/Gzw0siWfttF8pxvLtcuTZYf7TnHbnYv/
LDk6YhHlsojkTzHt51r7mlP1XR334mhnJKQWo6ep9T6jL11MhZzC5DQrDq6IHMhNCtAX9V6OYuJn
ZIfBNPo8pGhX/98EyYaMS+XH77bilWRCl7Ho4xlZnvRWn+xvCd1kfjwLe1p8SiYWjMr3lLJImh+t
AbyUhj+6BLmBXx1BWO6zXjK13V8ckDUPHxTBJEj8KgH1kOl7RXf3kvam4vSdjvkVTOy3Ftj0pWS3
VOH2+jwdW3ytx0JXnPGnjfedb1IJM/7knwlO1XfKx4ksnsPyBmb7DOfFUjugDPxTAV7LA/VBvkKS
8pLAT9RzN1VvEifTy3ydLfcb8CfHofZW7kxiZBqEr1DwhX1+KUjfk/x8AIh29XBBNi4IUr9NUino
g3MENZpPi+lRK7De5UTfbYLj7Q7yjXPR/0m1IQs9yefLeQESzV+VddOxTug9eTCS76G9UXvl24wu
7W/tek9yn5LtM7TmTQMdyAdFzvjXERuFNLvS/6nhIKFi/5iVw4BtkIyhY8TvunkfhTwQ/+zDaamV
KH52MY3jcPAU/VuulQ/2CFBt8qGSRmwrmnL9Q2o6O3kyKUoUHGnkHiwvOvoRioW8Pjs4X9YxlaZH
z8bvTX8uJRV5kim0UaYgZGXhpQhIaLJ/w/fRCm+yMt3pRf8Tzow8Y2Sr7Z3lTqDTqdLqH3ZH7gCh
YKa9YNols+n45UfpnjPWfKlNsCu3N8bkbRuf8DpXvmXAzWE854q3STCe8hZ1RK8LKIB4f1hA6IVS
1rJiAlyJ3JNKKAr3DB3O/svy77a8+NPTRMoDLsTnAkRww9ofZ1KWRPUZK6oHDACT1KO8Lm+JJZ3g
AXinxQrawnEFNA73T9MseOIvKT/RtK957o9MjJlUV29wv+PyawzHVxlJ1XHOkKptZMDlERLPfanG
3yT7d2U9Gz+NCsAkBt9L0A8i8Kxn5VbmaWDm5Unlk9U8uxuAZXYNpz4V2HJypSDM2Z15VUyyMqp9
nxfjOndJxrikKTOP1DYL4f+D29KWaNM94lqMGreims0ReuKDrCyZQbCbuML2xlS9i1Sz6hHYRn6F
OOw6N+QdOhI4vbqp+/IM5cWXXqZXUvKEgUfNMC5yjASG/IWHeR6ijAwyZkBC0OWwqSXq1wQKnf5g
esB+fC0EJBH/So5L8oc0Iy/pCsAXG3ivaMWKOKPLIfK/mNSWnr6e8nftf/8Xq0LQdqTZaC9fLavT
dNWrAY9RTE/KjOmc2OIdKzrw5zenee1jzhNzD4PtoP0U+Y6Ww09Jmcvr7kA7cU6kSXVNMj/ROHyB
M14VTY+KZyopC2odbLu8PEW0b/TdtiUYKPrhSy4nL3oxD42jwmlWXcSMRFF8B9EC5XDqBh07B8sY
3uhm9EenMF6+/4yH8WgoylZMYU/QBvQq+iJtq/E0I08p1ZvZDh9KkDj/Reu+z9E6q84N2Da6AiXJ
TwH8L0aYfdXhlkiGPC77eD4DT/+QBZcSYNcU1OteO4ktkdeUXsUauZva4cRJhDGU8FVpw0H2k1hg
mHd/VE9fI7l0n7AXp4wwtqDbPpz2JQtaVqksbMfvz1OobDRPexsTIuTpR+xd2TqXiHRESUznfJiU
peRVK2I44Tsvisf+VayGmM2Mu4EEXeELF3PkN0/0Pq1kucu/HS4Zg+k96R9khc5N8TUc5JuVloUv
i1jsiqrln2kCLLo/GFOKFnW6GHrJo0illR4sGrTcZ2UwrqavfTV+81nTSTIU/ZOMiDkZTx5s/LLV
8MWq+mTl45t8i3xSzPiJ8XfL7M6niYG23f//Re5IrtAMmiCnG923P2TjD0m8043sRp5huTSMb40J
JkhWhbjCydZ/IJeyVPVTBmrJ1/T6xwAwGNtg2f4rHqHq8Os1wJ4wifeLzQjOmtq8Sd6pxkPJOm0b
cI/Wz+QGP+KCUeX9+ZINJ9shMPSfYF0ZM12+yQGUx7dUOmB26ILPeJtr/qfUsJeqB6DLJ9+LQWZd
7cl6k2VnZ+5KScPHkN/VAnSoQoBLQl/+Jq81IUf/v6U6UtMjq/Svsk1zy7xGpftRdaf/aspuOf9N
ZXidsvwxHiESqi5aXr7J1XIiXWxEq27NSrkgHvtjka/yXHXvBuhEs3ll+Ho//K5fG5jG86p6Dm3o
m/Tk6pOApHgNuHMGyoTDGsJNYYW3nTk+9QCoyzJcFaoB+6R69qNH06OGTvQyWtpPGCiPqXXtCHTF
CeQBK6lSYtQv6bbOn9jafwIxEOOf4Fg89y0lnkJy4YtaWySf+KPVkK1101GuSwi/Bx+eBjpFaPg/
Uw3bdJJuJmKRv0+afgPqHQw+5zb5UPkAx0s++mJXSeqI/HdFtMXx88mryIPP+asHI8IANyqZ4Ruz
Ka4gqbal790EBOneGL7NufurIqUx2ISWJJqTqnzX7MNEQaXyICqpqgsdDI+IC2Hr5q+QUyrSfF/1
aG+7Lj7JW4DNkiZ0LnEekH9r77FMhBnOZVRJaHa7Bk4CgzMyTLScupMXF8UZufFGDvjyYmaWlD1g
s8HKl3b9TScSZzBOUeb0KpMj9+AnxWFqEKKVixKOv+3YPNkWiqc8r1zE4ezijGh7G8mzRlVRhkfG
LKQJwMFQw+/8HpJ95BRSz8gAeu6pLdx7O64ApPCZltm8APWg045sTM3kzFH81Giy1yYkycc/efpx
jB6diMYn7lDu1JoZsI6m6zgEX4/dhTbrW+2bo5WhBtvnv3ZbfheExa4enAMVsDzPLb5YmLZhOGyP
agnPWKp+SR45tah+UXrs6TpSA/iISLiIhf+3Cd0PDPpinWXDdiRoAAHQ9w0dAaJHGH7yuWeTpir5
XXyR7G3HpYFfRTyNZpHIX8AlQ+LcZxlVhZLYjm8K3OFFSvR+S+6hjw44g5PUjALQV0RB2VV2ql7f
wo0D+92na5xLgX9RFJDtKwUHcRuDxRAqE3pCDrQSS2Q+30cFva5B+yluzfCoMXhI6IT17ZJiWtKt
FLgqcHXofDzJkUplXKXMWVKyrL/kVCqHhyafbhWt3sj5TFK7UgylVH9r0yjtpusKeTKFBEY7FNfS
a4EpxNCqtQdJrkj/dZMqj1KryWjGanz9+V+KWLovGuezhM2UQp7UDSVxY9v6QxyQvSQXLCUESYzI
zwrUYqBx1KTEIH+Tm5Xji5z9NH/bh8OnFOt04A1S5LXNNwDgr0v1UmZX/0ii5leiE+Eydw2YGuKL
oFAM6CfcwlgvSSOSKlLLkcp0rk0QnjSnueS7pKe+dpeq0VIHhvg+LizywSRhSLVIfRijQ00jKF+T
YJ8vd1/mBDKEQnKFLC6pKgvZJvEQJHGbBSIDiRY6SyXtFpK2UdPsKum6Vqd1LBsPo9UD6HYf5BOk
ICNjkcBRaWukhZmCKs1+ZXpmtTnWSbeX9PgytlLw8XoA3X3xspzxmDfTn1/b4VOeU0qJGhiNQgim
QnpTUmImw/tdEn52la2HyXiQM+RyaJxH92FM/pYkQ1d1z5JoiKFjckrvXj5cPlEO/2Ma7Oy6PbYR
lVAS+FI+CmP1OckK+EHag1mGO0lbyYzJiHnCWYgUDTN7rGzAhybrlDGrJuVRB2or0xlnw5466lGn
aiqV1qHJrkpDtkr4FyK0xSC07pTbJFPe557MntHcLVMOiP2xi2kk/S9uFWAX5mHvT8pRnOXMFrXT
+N0ZnmRzy0s09l9T1bnIKVfCHNm9gYJmC2GwFKwSl0Ufzp9IIsNx/iNe0c1II83vnaq+hhTuoe+D
mlL9WrbfYihC9TR79puEBnSIUxDEWqWS637XlegpovdZQsxunB/GhmbMTtnCE3mzVHkkOvShdE3K
z0ieQuqClSPFGJrJ7Yt8vaH98+Dm0J3A+sDu0f4B5jyobn0I/JYW2/ZPCvzhCCo3+pJKi1iNwm4/
oI0Wv61b2saZ/LNkCWXlyc6S9GKpTFBCtBDtENOQgsyCL1/tXwXG4XsI79TPMjt1BOKL/SLvorTL
qax4lN/NKtpn+XiQvy3YMbAEoQOfM/cisCX5NvQPgAXTXuZ/LzMmG3esHoJwfK/TcG/m7rGAyU0T
GoRX+VBJUhax8+hNEIxgZOTW5HXZOHX/Be712diP9vQt1XjZXPIHweJIVmP+67xkhQr1k+yxQqNG
z70gC/Et31t1+jYsPVpZABgLQE4+Vy6QM4uAqlJRu+rTf2YTwG+vBu9y59Hk3bUwas3k3mXwZY40
0F9b+W75EKtI6eHwuQjkjTg5SQ4PZYG4dU0roEehu2La8qukoBxWyFLugDomnRFR4ZwmGciGtVv6
3V1ZphvXiMGW6D8ppTkfu5Ym59BPLzlHL1rIDtQs4P/VgRjGP/TN/Xigj0F4Z1T5RmoBSWf9hMq8
iSyHNkOX9dR8S+YqNGhUWpnZeCQaAEwLjEYO45n7aFa0iZA/lDT78gC13myrTkVlmViZBQV5EWUS
x9hnYXioO/ROvyKwhgEbehTTiSlth38/Yb5+pD31X/Hd6Z9lSuTvsizkZwIL6OwUd6EtU0DSe2qo
IjqkCntRxxHptJPgaWRZCdpPzLcQbDaVci+/dxrwFqIm+oM+zPu6rQ40VSwYQTE3YvvFhHizcW4B
9YjHreHOU9zyycydb6mKymtSM5HqqK0Y9xobbM57mJmrpbBf5sYtjOk78bliA5bTcK0WFw1kIO+V
9RJH9m+X9rvZHY8CvJJl4FoJzcXdQdbtnFqPkJ1BscETY9Q1AIg9I1S2wREulV3cM6ji9Lx5n2bZ
MUyKi29+M9mv4gcK8TOyiWhXCjcwnW7m3FzHubcXxyZHcPlC2SyyBxoa4zqGje43GWGpeMhPucTz
vW1NJUS2twD2BAFAlUTAAjvJAku1JRpI1OX2WkTeChIRsnqlYKZJojKaP2rTuI2GR3q7KajjFfiT
lIAkl2l29l0dwFwhQTIhqxQueo0YyfjtO/spUuxvuUkxBcgdsE6s9az0t3aGCuGoPMpIylP6tvtr
W+pFdZcJlMuL2KduYsGK8/+3q+aTAeuz+CC7HAB33ub9ALNT/luFwZOduvdTVcI0KUWuYQkaHJhV
5gFRMeomsjXF7QRWC4qOQKT8AyEG/c9TDFRBBlXuU5b7IMvR3VuK/SoT10/3qae8WEmyoccJ0ZXy
HbsrNpczC03l4yM1tRUJy6UUtxg5cZVuw3ad1j3nHuBy1wW4QbITeoh97Vgncd2Ss3UFkFN0I5DZ
f+ANuD03VTidBSRGv8eXwJPCMflqanpQwYSxNroOQZTSWCs2ZRQiDgGemkjVt/mzWCfdkVDDupf8
g5wxxfGldKN6bfzcmdlVPM6oO696veR/JJMiwS8w9lUSjy9Lsoa3DFouZhp+KWa64LxjenfaLYrh
EC/8qIH29n8DKaOghfXfGtqzb4nJZHTFQlLjQlfcP/mV/tPCkAIMf7qYYOeYb5v2MUOHj4T6nKzS
Jcwjfx5GEBZQNZASlaxYzDUNrP5KRnSxS1LqaIJ25U/hUpsSZNOCgkp8jiTB/CS5dIlpPJfY2JmD
3eDnN1JNoHnse4gItcssf46MP7Fqso8ad3hv7CcZ2GXyZEnORiggFimazQVd/F2+BGdy5/85N+Q5
Xs0WwRHABKpykl0oUcpi4CjoyaWl4R2pflLQO1qW8yIg78X9YYEEG6z2e61Vv8KUnaO0f5oXPk0e
4qxMm5w0BPquN/Sk1sVWkl8yL/ocUlD5F+6Enn0sLHMnHyn/ZY0BfJbkCIQVLE4Z1cY1b1292Cy7
z6HPNqPFjjOEzJI85rK+sFV0isLL9BsYzS5OhuWt8vaBDatWzuNEU4msPdkgmfSUahnSGhh8tpQS
P3ul87IEjFG1kk+UHGEUu0cIspaSjezIpSpuIbcAYS6Mw0yNzBPUA1cpmVZN8eBYKX2B3nGwFaJ8
6iDEUB6eUq5R+uR7PkipprXNS0/GXkMwPiZbxSmVyEE6ZtS/uq6oU4TWNXLBTnXj48BA60a96wJA
pcBDxz6/U2Cdi8T3wyHJUA4/Pi4UfWHOVgUig6L1UkCPZv70uFcb0zNgzERPhXa6+2p01nnzqBTN
e1LFP7XrX5bPslnxtI7AzTnTXkIYhR92i/Iut5DtyadnCxpNtS+vXjeD6eOsperbwrBuaKL8mgX/
64fvJTpIFDJb4kR5sAAlZaVVdtFWapdSQ5fHXwqTXvfRDFux0fJPiSpe+l5d4Cdz2GMj5xUT/VWT
fxdrnc7pW6pD+vfP21e068IwcSOwmKVGZgZk2lrrWT5QwgGB4FGqefY5xcm2EwMk21HcLqTr5Jiy
FymAynUFFHKZCZaCVKY4EkGQG22xVSL3JGcGeZ+cGEG9HpKyQkmYmRfTFw3DxUN/wAVRyTFUKn8e
tHAIf8ItUfzKZpTYyk13VVp/22NMGzxcZ8yDWIyOHgFZoILla5ODqSOjV8Lx9X9jIvGEYGAtGF3j
rLn9D2YkT5OFxmMb2kvJMsrhXnJmJHvGxcxadb3u+vhunOLf/1x6HLiXkdc1U0Moq34yhgyxa85n
4fwnoYbcpZM+B135LN6FxNKBJNxetodchuzcL8B7fI5cKLbDTZEY8HSA+WQBJJZo0tsKVycgLLE3
5eRumgH735X0TFO2jdD9Jm7Ro3QD9T0Iacw017pBuJgv+Sa5EX2wDgnYANP2IJx4/mdUCbqC4pJR
Fh2K6nYEptsO74U2/ZEavzDenMA/5VQoYZ8XwfTSxfetRwpU5skPm/vGgCVU7LBO1wWrXPVB3tcd
LNg8CWeMMek5byxBUR31RxgOd1JhFEshk4Um2Rv0w3IzNJ8tcZDpaj8WlENd8JQDxhDARl20d2aN
mJ2HL/RFLs8eH2Q5yn8L1EkWuSxgR4GTJVA2bYUWFxGIXLBAfvNOUEmw0JOQE7QvbVTvBb1ivU5S
lMX1X9qh9mdkOeKtTLnErb3THbt23C1V6U8lyD6k3i3eSDCPwbkw9I/ltsx0+mrL+Mam7Ty1OgC3
jBDkpz8rDV4xaoXi6KVOm0sGnNxyOiXltmSzrCi0wEYJx/057rhUM2dOg0YCzn2+UQLFOeq+8gDp
sb5pAx9yzEKBpbGvzHWpV79WaOUPtgYHfqwes7Lw75CNogdAQbHCyd1t58AjBV0jXK5Ab8ziSwXW
8+jU6S6P63rruCghm14db7pEzfbRYKIsoU/7ZgDTFuRDfFT8WoGUuluNcx48QifPShseQtBmZGdc
qIN3phGUpwJovA5EdlKV4SU0tF+r1JRjaabwGQJf2xZheTLRIjuOfiKswwbkRk3m7kZQKKN+A3Lv
o+7udB5gBecR8ivIWWzj3j9mGWhEfSjDR21oVrED7zqiwzSKQV0aWrSp+Wlvwg3OTSuQY2Kf7XvT
H80brRxBcXXWfZwqQh7u7VKjfcr83toZGSBHtd5acalDFhFbaw58ELWuHCUH+t4+aZlebzTHgzOQ
vhB68BGkVfTiLe1rYzUH7SVO6Z4enPkQdoPGKZW+EA7+PhxA981o3Dc1GR4bSZ1dISESDA7pBrHI
8XYCnFJo6aZvqp8UFqy0nGByUxlrBBg3kHapK5pOe0DT/cZoIK/JhmxY1eXUQxPqUkF34pMxUay1
zSLf2kporydEahGkwa609IfaQ/BqaN6mNWCXz9NXGF6gMsuN+yztj0k0mSsPHWh4oN0nzTMGrqu/
Ozu9o5VQg2meRstB09cW4ZvaT1fDHc+oVUGQFxrxVq9fFYraURLddE45roEcnSH1f9VgIVx17sCb
4ehXLPswVNFPXoeoW3XZM6S3qWT+841TOfskcWvCOPqg4GnSsAYTz5eZr2pAl+fcKLBX09veqe9w
hRDGjV67GSK1W0GmvWui4s2X5hcDOpCqQqeCrWB4sET5bpeeZ58+TEXFPqB8K4IlIR2yZJIb6uQe
pMpxn9DsPNOfO/fKY0Ej9qCS60kV4PtxcEwMFk0Kd0E40diomcdm1scTpLFY6ZR2bp0uNMgIvsK+
1e5o2yYpMwXBsWMHBF6/6c0vxJTtXUtToHS7nwjWtuM16Oazix9bRWYHNqysAYLp40GtLYjEivLs
OsC2fWtSd36HMc38GB4da0Z0Im9OjpamOyWB+c/HIq9i+Cy3wrzv+HgoxdJgF1eLlWLYH9Oc3mvF
aJ6SoNpCdENbSFUiigLBuNbrm7C3h9UYGC9IEUPZzCk58mnaDBHhGOIRgioqVTnFT9KShyFy1F2v
0i0RlMG6jgFnatDqz1VubVEng06iAVpfDz06wfWhz7LioGpZvrLyaKSf90m1TW0fcWd0lpB85C76
Foo7XZ2m/UioNWsDnVIF1M1d38V7X+unFcQj1/lPr6cPaGlRj3BMFFJgjx5h0kjbYUfDNksNbmZd
wGrGMOxKg+Xi5PF+CEThMAGJFKn620A7pDSaqrQtn+qZp3aMxllRbr9PJrNZmymaughUVPTLTj5l
xS9lLugunJ4LLwe6MlfKTkXi23gsqgn1nxCxl2yEFqGKaU2sh7vMAa7vjzAkeTVYxkijDUDEBtQy
zyD41LRNPpbWbgBaGbYpUHMDPRrQmrtcu5gkyk++1W/7FH6ACZLRzWwFL1o3T8De9WxtRhOlfGd2
156l34AQKY6u39B8Gw27oteQLIJwQhtgizV6pAxcOtBYDklQd8/xRrU80ZYd45VdjTBuIgthll6/
MtzK25SORq45cQrQ6PScWHGXwff75/m0R3XIOWXpm5FawSFNOsAGE8QLfTCdwszZDGEdgBNzH0s6
z40a5skuhtFxSsmel53JJEfe2h5y1DnvcJnaynaoLqb0sa20+jn01LtBEvkhrDsgeWf6i2N6XjpV
p6aRb2DvHjaNrb3ZFf3hCX6fjIAflg4bHCEKPTc/vUqFKdKq74csf9MG0AMowShpMmyhdHm2ld6F
bjqEyNmu/qA+hr2/9D7ROTQ2rXLnUDLHBQevlCC9deK3wB5RjUYEaPKgXwccf6vl35bi7KirKa31
qNSsP8dhqSkQJkF3Y9Hirv8VPsrInQ0VV8MJwbe0/YzHj2KdCm+fIdwAQ1ABnIQYf7op70qwQC+2
Y2Pg3fEAFBFpzRj29tgGAWia0OV5WXXsNWVXd+YrWcCaVTu2kMKdqnh81m7jptimBJWEAl68h+j2
O2y4wwE2CzMnlPUMZ+tZ2m2XKhS7SOBto/TRttuDayDO6kwPenpqmyja8dg08undpbMt5Ohy9bPx
2208lcDEKO3ZY3CFHqjc1vlbFnT6qcxS/dSZRrKuLJWCWjKeys7F3PQwlllouisQD4xsOmhqC/IG
kKd4qbFzLbc85a5xMMZ52NNq/FhodFOOChRANpSGOEsD4lfVmtF0goKdw/pqCIPuSOjvrfSxQpU6
6qrT8jkQbycrhJxhazSadzRSPnITSkaT1ueq0y6aGsybOYO4V9WgVadRSk27j2KgkEDdrEcSFS65
tKCZsokoWzdezfE0NxA7ehntQtkNSX0DGQWNQiixWZG2b/32ZYDjcB2m6VPapZB+yv9CQ69OcPDQ
qpdUv5VJOArrwr3V0ImiZ+e+ic1jUc3NyVOr5tTUyT1KizBlcgDqYgjhu4Tafk/HVKGcxjwuIeGt
jxZohRUU4xSUdYBaOiz423RVcUbIfOMxTea16XKemKvK2Dt2ddAd2vk1FYKKDJlswDtZvV0yHbXN
UvBDzJVDfKpWw5ZZJrMso5hkYbFTDPV5mPt4SziNJxwHqvpGp1FSz2nqtY2i5fzmF9irBCodryBW
1BLMQ1mcoN0uTn1hkUYiuEonhDOSYTRWeuisdR1+xzFHC7DIE0Roshtn6GA8I0Q05u7bMlhvKFCc
TVBLZY0vHBL4gQuHpeObb6lLewFp6V1ooJvkKXcAZIDsjru58TfDrL1kLuJSORJuBcgAWSV96XDs
KkmV1laTbNUyo6DQz/CTaqt21DfYCQKOsFiVdMZOU9JvE7pZ1qoJrVL/FwirGPol4Y5u1zvDgGQS
YvQs7SoaHJa99Brgg75t+B9W6gRzYtik0Ag31GkDc1qZhLHrUEE8pZDc4uBuDLc9xz20V7lyYxgp
vL1jA6tenNAP459rY/qO55kmhq74sAlPnMbdKbEhbGf4oTDQjY3TRNsJzQkMoHUGCKxBKBt/Kims
KL3GICvNr2azsj1DZYzMz0hjhjrPu6ut0dw6Nek7oWI0p7WvEJikyECVnY1SAPqUWXjKYoQZ1bc6
pc19NbHtTnqfwY0yFj2khjr50fXyqip/KperrI75duKB1bf8msaJAxmOXPDvDct7I62ib7J8HGyg
eQp5rzQkXNdDS+Y7B8wAvg2fkSfDYfZqZ20LtYuhey/aMN4G6A+w/xmDEVHOJq8bgnNig6Qz1xAN
DOuqRSLD65p1AzNxiGuY8njaqmp728UBOa0RaEyZth2akiQa42bfkgnVxbJ6NiJLBPegdaxhGw/5
Xx85j7Ge+TdBGO4RvIO90vV/k8l7mL2ftqXj0U9UZx/MEwhTyBrG1rzHiyurPD+HjfdSuuClahBN
0VweWpw9UmzhoQ2ovJObT7f6DHlJ4ZxwBY2W7/oepEo+tBa6UdFHqsbOagr0bVtWH+628mDxseLB
I64k0kl14yZI3UuDCtmKPtXm5Obe2lR8Z1+7rwHZkHVLnXHVIxN56BRUdUIabMyBGjAU/MhVz85h
6uk3ydHHoJ3m3UJZlxOxw0Gyhnd7JFkkja0bbTat86xgvPJJO+cA9EF4zjd2te8mr7xxNKvaii2f
Ai1cIzumrrNOw8JvFCgv10VFtZBOqG7tT1STAxMqpfShcdGp6KD7SdH0M7T0yam1FDaq+tctlfsB
/iq6hQ7R0JBAhra4t4KnRnlJGoTpesXYGAID05VCR+ljPpN4OluutxmqHHLqtoaLvMpQXO7ddVaa
b6oONVeW13e2pj5Bi46yV4bjn83yROvPezYNr1XWfvhDBntoFp0S9JsxMcDx/QkMhDnW93pFaD/L
aRsWRAPG/PlX0eNphTRJXvxp0bhxwtjcqrUPB366Vu0i3mj9cNag1F75BZlUqMAextImWKuQXktA
4oJIWadqV6+neH4tnZCxUIUULZHDRRl628qu9/YYtSc9Ce4dzn8grRSOaWUwra3Cv0bqfPTQk9p4
aroqFO/OaMd2SznuWxnaEE1kaNhn3ToqfbSh5QMEeYlEJxDLjZJ27nqcI5KFZOZ2gXLIiZwObeX+
IUpSpv6MrKpCmAqQtmQ91Hb10aidt3YHbROb2o0XF89D4wIQSaEh15vb0kBKcBz7h2YwH718vi/h
/lr5DvIbAGnIY2wbzUQipIGeghwLoGnrCNrgUKtVCQ8TQCR3n6XjPcrZp2pqn2vd+rC95Nz2UKDB
t4Lrr25yy+AbXe2xh1dU12Kq7/3tlNLViYSh0mY3tmrdAgiE5bCu6k0Quw9kN1do3fUPhtFdAnJ3
65KsZeFbBAFwN5Ox0Ledwtj7KbDQJLLzM6T6vfoYIdilx0w3tZvGr7/zGEkkSNv0lZaRBejL5mZW
Px30fqO0ONdFelfrrrkbvKBZ4SUP7/oEQDQyko6NCnOa7R3Dcoq2dtv3G5RydPKPIdRJSc+X2273
gKIOol4/3Tjop0JBX7Vxio/MtteaC/VjMz0ruUqRnL0e1UgJ1QhydEmASyLxvPofV2e2E7myresn
CsldOMK3mc4+IYGkK26smjUp933vpz+fWVtnbW0tqRYFFBNIOzzG3y5J/4Ruf+eUhG7iiH3SQp8I
NM137dhfTBc549BcjBTDT5EFTzTrDvzY3l7E7i4F5t6YyhR+GdILoqza9Be7+ihk+9zaDWIEaj+K
fC6gHyrfyJjlaq7vPV9kjwGIaomIWVX9Nc3k3jrNY524fy3nw+sY8FkxnggsO3qFrncaBz5Z2VdH
SG/fN5RGpqH5yul6W2aXgDPQsnUEG2RyiyWaOYgW9skm3ZDrT2TisP2ojoEDlNFVRNIH+yZuL4xU
bkIiOIEtNXQ7IhIqCX3kMM0mYTi0cg6rmpaJTRcRsDUxDLgciZbDj2R2L5MkpjJyMAWF16az2Sbi
eY9eFL2eIG2wUebzz+sVJCVzF2RyXh2sdSksvPqzFjyLrPZGW9SxyXh4dF3jkwe0jSUhZyaNWhsj
XUC37OzWFsGXok19qbL31kWekpYnE9PPgW2nPf/3DwEO9r/++vOBShr7MhnksR/Hoth3SdfT9EhJ
wHYerRV4r/7zvhiM/LI0WQy+ub5JDVPAY3DFiKKWdLZp9przzx+6GA42If5H4XrPtZHMR4dXH1Ab
ELx2SnQU51bN5a/EM26ukb/WzoCuT7vnJCZsy8Rk8oR5NOI8mc9poXGsdVR0CSfyKONNCLtXQb5L
yXT0bBs7bvkRxoQGjpQqMoF4hEjBZJFlA3at+gOtosfFFhnhqQzUpfUlIr4PYk7/cNmG58Y1dqIt
afxR5GEOUXEiFjQ7By94xQp2EsYnAuDiLU0AT0nXGXfbeUTVQq/DWJJ7O1a/EtugaXQOD3T1pacy
iTSVKxvCgqfD3E8E8WNEHDunZbPNCOxTu5lcx5Eyqm07FBlqROvZ8LrXIi9vtAjheqjDozEV3Xao
hXEIup6gXyd+WJyk2JGWDOHEHbtJ0OEtrpmdCFv/Zm446Yb8E6vqhR8Cs2zqrme+l9+Blbc7PKvk
fsVkqxnBM6F4jR9N1Y3ZDPN2aCU+cS9yQ1+gWkejWxLksZ8E5cPa/bH2CShdPlUlWWmkj1oqeNaW
eDY5ctE/PPVhfSgn19xM+fwOs9dQkBU+eB1b5hw0xabU5h8EH1+N/MxNZkLEv3yD/XXsEwzfrP9J
cTA6dyeaArWBNx7gK/ItmbtiIU+8tuWfRcKG6Tn8a9vyIRP0GuE/25lI7xkGprsIv0kgfSv0tR3B
mSwPSMwtipM3tRdCo7NjKnfEslIP0/NrGxMwEzFiVXSIXo+LnWG9aVle8poUclmDQlVyEYf1i+ey
e4xaspxXdJlKNO/a6u4+1zAZLcmGQ6jvPzVpUdxdBDT1tiNHouyiYlsFCBjWLqKsY7bwWvs+yXLv
kTN1stdZvw7Fbg7CfTo2TzLpzomZ7+FmBZUQgICkonHvU7AppuGX68BFxq353SC03vz8fsdG4F9z
KTmy3c4fOPVop1Cf+b0Kw7PtGctRuboBhhyvhmgOsh8/Zzibvd2Fz2FvBNtJgJNOBGNuZFWlV2mR
8h2n5iNjfXOmMoPO27SiVabrlmOGLXlX8ZV3DZGNm6EPxr21lNOVB/8zjSDloa+zKwnakd8VhBfp
mip4I5CvISj91jDYXETOOSQQOjO5EBetvILSdm8B+XWpfUGILsn7z78BmzOfikxrcfTjHDH7J1EO
Ijc39A+ZNNwFgtxjOljpsuot6oKdnl95kPwuylnu0DDTagpHWJLuXYecTPQRpfvWW6bNLAf9oHms
cm6PyADWv9ZWWvUHNhuQkPnh5zN+3p+qjGW+yumn5JMNf1qrtWkKpxCTgG6DG81vJxEvLBK1fFDz
76Gm3tMqLOfh5w9SFeV/3srbtX2ROq/Nz/voqZzxHTWP/+dz84VRcdAt3rrCFbP/8+Em7urLbGdE
Juq+RT7Hlx9778sp9W/aRrlWEqLTJ2olH6z1rZ+/IhBury79jj9/+3k/qReaGm1ACMw1xLlygwCr
LzrZ/+fv9MpdyyiUp9mU1sPs4a1ZQvbNebAeeisEAo5VbQIRalqy//tO4ngINUlza/fzzp9/HMOY
KOa4MzSfS7vEGoFkpuI8rl85zINm9pn/3ZNRZIgg10/5+bfcOOM+iGiGyHvHe0iBRrdG4mhflT0/
YWKwwJTrRwYu2nPTtKefD9hLHDx0EuGGNTVPP+/6+fee5/wRUREef/728/46oA2G/hfT//lHVTk6
e6ojqbz//1/WscYTQQvpY70Q2soxHl1J+KXLYezLy7AWs3TOTAwxH4wRjRNR3I0vnOD1qSl6dvA4
C3y25PwqgvmYCo45ys3qbT/KV3qeD3GTsfUZUANlUr6QvMLIXRFtLJuqwKmHChfdx95JyJYgbOPZ
aJtmHwbYpwgWFcQ8L0jQ45Iw5YHUyzRqjzXpI5sANcpWm9mvhSrU0Wnp5QC8oudpWwnY/yWjOciK
ntdBMs2YUobU++UG6kknHCzwKU3cX4DOTzVlSATft/twWjxqRga/1bjS6iLgJomv8N3jmuk86RxE
wwN6KBjYafZ46NdnckpR/WIZEDhsMtxTLwbMCCEl4Y7uCZprq/OoQWFUoB6rsN97QXyzhHxM+2E/
1gs5P1n4YLnU7gj73gVUZqW1rbboUD4DyqNwhWBMbgPACbcm9FtgWaX5HIrnlIdM9X243No05V81
mryDtvuwcjKtTEJ0YhxbTo9SP9UfQ0y9qamqU95nB3sqjl70PGfZqR9FdtQyOLquEW4rOeNZgQru
pP2oiu7Yd92nHelHVeuRKu72TJGiwTHNOQjZ/qYQw2ZJc80z+yOsFXM+LyfLF9oDvt9weoIGZDTu
sG4XyAvhHWCAb+lEmM+SsUch9Af7zo+E4BcDuE37Qx5N5oNHxpLDFrTj9XZsmm9aQgjtabhBsrwJ
VZEYrd4JeWh35PUgaClZ1tuOs0yGM5nr9a1z62tc/bYzUvEmehnG2Neq648qEQ80NDV+XodPhfU7
CWiooWI+onBe8eCeSBlde3+9lhCoCWB3E1h0bcbm/C7G+o2szIxeGBiiuhcDtlHDx3zPIlwVfxRX
ZGSvBGw+uEQ8x986lzRIMkpR0kaHYDl8R7OFC5cHYFPyQuMTZGswyG929I6H9bmM2JC8ARzOxqXj
V5jg+UYQJHnEpsZAowgb0bB1/6pKik1Yr1bOwkGdsRzsevLLIq5PPdFlNTxoM/LYjOQKZnsd8PO8
H5f+UEDsXF0BEjTI99mBo3cEARVDe+1E9Kz7+GQp7LC4kaZ5jei1jHfKa25Wl/nlOJOikp+gvsg1
+CiVnaLfq29hmO+hRy8DASQbDS6193p6QPMOrrBlJaYw5WPKazhpukTTV7NoXuhcW4Gid51V8Z7t
Fx1rK1g7NRUR6VKA0EW+MZtvXSPvFLruG3s4B0UOFUBIbkIvWt1YVxgUz+eeg9cXyONp8cyWc07a
Le3ZDAxVc9R1jf9F07zRdE8qqXAloaPmMD201fg+1UGL9WT6NOPG17yI6AnmvUoHmPBpq7RHJIdD
9l/ffWVk/pIYGz0qmsaJkhQPQWU/hMSKKzP/K7v6OrpOxW5LSiypmvGQ9lvTxpVuuoDjra6oPguw
3QNQUUQnrRS2PU2vllMTx1IquTHB9y6lQ3R9vahHbXS3fLQ+gm44EKVbnwjwgRYov3DMkCxema/E
4hbH8XVEsovbgAjRtf3BsRdytt3iPWXSNjTg/ZSUpNnwCC77K7bYDOSG2VP2mszZ7LkFwU3c+SQy
zpFojvDQrQnzZVnfl4YuJWg5DFX0Dst24QEtFX7/9xEOS5NSeKYAHBoRULiuu723tvl19WNihH5K
7x+520SM145+cbX3msDswujWN9LzaQG7LXX7yPMQ/Ia0ykOq3Xs9kcpTLXQR1OG/RpQ8dQ1Mg2dC
G2rqs9ar18iBx3IayWLo+qQFASax/c3LXZQAqn4DlkDvCY5CIjj/v4eMoGwgAjrJhtmPxfyp8dGA
oz9RJIp/h4LEDTGNDGRUNySB9tOO3Ev5wkWFVIK2lSRxNos0aP0m6xwkFUDFcz5is6OApo3Az+gh
Hs3hl2y62qdwkpZCFTfNRpnAngXIN/FM87tDy3WE06vlP9Wb/CHhOumogSxaiICm6qw+DNGQ+NKM
957yHkpoyY0K6zemwpOyoWLt91WINIeUE7uu0jua9OBamyfLKL88lwu7d5+QaL/Xdv3vvOAwE0t2
bMnTcFG8Hmzzpe2RCuRfOsm58LvpDzjeQx/uSpV8MeBd+lGdxjDZuXLkgZ2FaksU9l0hDFqy5C5V
mmFoho1L58vYEftYOy2GyJzDMh1vZCR9ZdmDUaWvk/mP25RIRIb8FMqKIh2TAI563yvweWSytyx0
Di75Dzu+AmEfzryvqvhTmwWu95D0Ygy7HuuNDH9Dlh6lmvkRLEqduqT/6LvmWiYZIkk6KrUqLiYK
CzcUvyLPeqed8pdMuDzEGntO9fuGZOwPbxpaVAi8GlNk/Kla47Nnb0F0TZZJuslJL6En45rRIJ5b
E3zVfEVbcabMGRP/vUgHGlu6/h2QlwCp+N0Bo9nmiXVPZPKrRqtBRScedRj2JsmencZ4KS0cCREj
S9WSrUMscUltcrJ8BRU0J9/YqSdleFTWHxHAs8VwPZHDUCSbO+1A807nX1XDE7MlGr7k0UJNFRPU
wZ2rfaZyGlS65mjI/pMgbIgje/4a3Y7NqsheAqvpQK7BZXmEbQfUG6zFkOkGlxVQ0snqH5da7ZL0
kgL9mSYAnUnIelFT3lnPkOt0SO272BJbdxp2JDvLLYCzeSn6t3kyHz3BU1o1/GbdrqfqmTeMND/3
tvk+pu5rVgc4/OSF8WSXLsMNSql8DMNrDBqooTQDeW+E5/KcE7dwSl6ZkB+ssAbCIyh7O1bO08y9
axWg9NRn0Dj6lyLTzm8NPFNEjI9NdEsNkdBbO/tiyD4msg83hWvsp6C9KlTiqMyYK0e24rZ33yzJ
rZXP0LeLt9Ya5/I9LIgkKzOIaUw+X+DQp4YAcDstmpO9lG8LcNdUldVxrIg1d5qzExkc9vI9SZLU
N63hcXAJUMJDwWCFqqmaySKIo84n6ea9WtjT22j+7Ohhi4byvPC4mNqY4zHcDWOW7IGnL7iv2002
eWItYMcYhZoXzEWPSY/gqrd9tkmiv6jGLKMbpq6ASjLMBp04/mTTMltmJHbSpHQC/0dZ8ploEoIX
qhFWa4Y9rUKDUr0r/gU4hodVhLyRpp0vyKRXEmKfje4DyUg8+oDmuA4BPtKHxcSvbujkq8KmHDgw
cdxNc/jiWMvZrsrfqXC5w+CWqwIHhOU954b+zqdJs3ciZiAwitl1TN6gXf5GzALrE6ejs0SzzQuG
a89+zQkSCdryFOsRgQRq7cbgYhfhIY+7PXjBM83Hy6ZYcL05Q7rtwuTfZaphFOfvsfvorcE3uPBw
Dizq5LanJJFPhmMVPtmw5Q76jdw0SUJHgGRlu3QMNWXq3ZIWBIH/+aFRH23jkcqwzK/mtb6qyNXO
lt+TaX9GtvsR1O41abpLX3Rfg1MhkcVlJQcms778SiS/VjuU+ADRjjg2FThOkQIsrMIlN6K3Y55f
XIut38jMN9L7d0OR3CJVoh7LcHgzBU9zcVdLjshiJZj1xPZjDNfMHgURj9u2s3tOCba7Qg2s6PmI
B/ibcst3KZ1jWNJIpREF4vl4MtpgrcJY0V7pnByZwcBlxDDa+Uvbmdd4JrZvDNRtaeZbXffV1ZnE
L4MnNT2Tj1HCZbYMGc8i5JhcgL+S1n4wapd6Ebo+pn74DnrvXYtolzTRKZiLf2N75t4mRLfn0Y7J
f6M4LHbG2uUl6u7Q65QB23sAl7zMhLskVCYwuExk4BsQPpToVQG3MmEkj4F6gF36g/KW2QlWs/4X
gHFbqO465dmTKaY32xq+eLLSFnyMLQu4dsGfilhCRegnDZ2dPeKi1xTNANhJlDLf6nKEowiJBDas
o2rzr8ZNySpLgRmhG5Qg+75Mp/1QUPomujuD6nNWL+9eWD96c3DU6UQASrfP5rjjEBwu6Px2CAqv
ohptFHpMUoaVf+Cq+rKD+hCkqbFJzGWXSn589I+A5Q21qXDpRuWAe6w4W3MyPY6FMm7OpDIhc0hf
ssTk5w3fkBcmAG90lRHg+mT2EasGlqEg606uCTrouBPAI70hXqJ3lYnVQwI7uupOKeCGwgcyXNuT
MWT/ioTI58by+M9AaowLJfc5cB7Vn2/UfiEU4xXRtsI8lu26tcW8QZFEm9A5FtFrgBKBQMpLpOy7
M+ZHWQUDydfLY9jZjBMNVUAicKiVhJeLs1lcBubTQLl7+rWaJfDz2WL5tac7HRESWMo5zLZ1sOOR
ymYybW2/GByCUIB6R47en19iLBQp40jfeEbGUYJlxDGfjdU6vioO1EzbPcxG2+DXLBqRrIQS/IwE
6xIcctJV/Z5RDcSGHmrPNm9Uge3tZL1io1huuJsYZGHhGaUepKHv4AbcTsX4afflH1l0cKqufSNL
hyN7WaCoKrLP6OnRHZTwanZu+nfbBarM0wFFBOWfMAABQYz5lxq+PAq8yFODYKP8C/lH4Ny6/gmM
4BB6/Z76hheXCEaOLQOYkTBKFkbWlGR8NMTwVKOh8SnkPI7gc3avX2XUpvT2fuTa2cWene3x4ZYb
LdiyYkBBB+v8pvWqUyX7ezw59s6a/7AMse9pSmRK5ABMMEWE3BGFqvAHs+GszB9bk6zsSFPUPJkE
RLeoIBvo8yB5qWdo9366lUW2G+fhD31qzPXM5Sw+dLs6eHvIi5+n+G0AKT20ln4M0xDKaKSBcDaP
qCqxV1fPwgLQnE39XUQE6bdYbzZOeA7j5Y5ExiLcpmLAJAusCt/iWfwTTWS8DfZ3mtHnGKAgmeiG
pItDbgqeGUCVYPSR7Wx0CMoqkq+pdLqDIp6BrFPmE/p+ugE1kJgvsXDUoeimCMRl+VyW4bueUbAU
nDEJIUzlqj0OpvSTZ94+bILXKAIDzuueAN1B/fHkcKdnaN/C6dfhS1+IfL9eJ07BNZLOAf2mODz6
BdJYtMHvcLGeFlbFLKqfDLLpNgSIfRPA51MUz3Ms6DfBUJ6cJfmkSojGQ3QRxMQikET/N/Qlp0m2
+Oj/eDTXUe2r0XtuC+dv7qb3iCNvM8xv9RoHaWfnpY1OCx27blmAEykSx7pq11FRs36QsDvaTSPz
uN4gMsKHYQ1Thu39L/c+Ybks0XWsH36V9GCfcF2eKkPKjdNNvwTRF2nw3avZ3XQDjxRnPHR4OFmD
ESxUZvgFzY40scwxXFPb4ZHUZkVw2mlFgIzTHIW26ArlHRxfXPPrs6oP4leXTDmmOvnYZS4BX/nR
WEiDLsiwm0JnN9TdWzb6QWd/W+uzIdRQ1UE8P61n5yCWex3w/QQCfWZVs9pSC3di4/9ydXk05xIF
+0Rva9CdSbri+ca2ulEDCpyhXl2pcOXlP/msb9I9GyKmbb42A0QbXOFmX30QY2RU0XKYB2DCeWC2
6luCbMJU/3aqI5zy25Ba7T5ja/ewx1gFMXYVsSHUsIOaTRalphEx0Gne7lU2nltq/DgOpkObta86
HH1cSX+ocsU3+tronZwD82So/K9bwN+m9e/MS5MHhSc1WlNQF1b6S1yIe8+xyLHP2NVn+vecbsOW
OPtgvPeI1PMkfhIa4XDZURIeDe0uCq6VIRBaA1oeqmCGXCxNRBTJK6FPx8RKI05EXNjZQHdUVqAg
N8PhY8gF22zVn90Qa2PX/2OM9T+1RxdKnJZ/HTXZxN/75mhWW4i2k4eGI6yrQ+nm1b6CnN4mmRyO
unBoYkNaoSKqBFBZkl/QX4p1W+mqi5nUR51ND9pVJw9JWSd1gbMieaT/Zw/5B70248Qt7XnjVtm1
M5JrucyPM92UXDDdpyKEMy1s4oYcLN3UkzkVPYR2lNzm5ItRNNhIuhfWC2VMvL+2CvCuO5/KVNu6
Tp5dctiNodSQ+IUF27tzonztB6p5aiRU0Y46yA/TbgYcO9mhd7f0+Nqp3toQI5idCOZCG2fRGpQ3
SFaaCR1/IpmPm3tbPKdGxqOPEwsUl/uTalMTzXA2UNLLAAEl7qCDHigoGdHfGQbcRNmfi1oWW8kR
NjIVhhPKX6rwCKNnjfUTozy4+egrtDZWMtJs1qvPzPSee5y8WLifq9XW7IXEZWfckkJ4NwHCtZtF
nOySlyVyqV+sg9gPve7M8xFfhFTB1ihpDjRCXiRkwg7VXoQL93VJaqVOvnX76WYBViYxhfR6qWdg
tb0n1L1wMZPWxUgF1JxcyUeY/MRlJSJ7ctX4ymQPfX8Qs1Ino1yT3HekwHUPBFbvct3AgtXW05SW
2Idm57MkhtlnKH60MgtVDONeIsm+kGX3r+zxaE51qzcUoJMUPtbTbUE1j9L43670ZiTohHFI9uFl
7dek53o82bI9ViXjVJgtwb5F4jqCvwFotdZ2Ao+xrOA0NgYTmZO9I2efInNnAvHT3s5/1jyPy3gr
W+A9m4Gky/sjF+c/Tvfa9M2nk2R3ZBXIzvC1+VM8dI9rl4vUbrDtJafLD8s5sEmhfaQW6NKiY93X
+YAEhXpBXdKYa9YHUq3WkUKj1nob4tWRbPtShYjM8lOLn3KDLOqVUD+ybZttimityT563cR+Y9vm
rtW8eNbkvcMGavZSXrEx7bBoFNEL8x11xcJwuHi5cfqqIfqfto+lz2+uI3jo4Lfr4DCKIX2z8Vnu
BkxjIUtYj40+AvO3s/k0hTHzZ5qhb3OGZ6DtHdIjj/Iv1HvGkIc+JJ+vUB740BLRto9B2ewyP0Qh
/qSVMIJX2yHr+SCT9FgbUccCOgZb0YNYhGa6tWItt1Hfv5Jhon0qwbOdZ1bhNdKZT+TXS54Fbws6
ji09f95eiunWC8e4hjwbo1W77yXGNdNSXT0OAu6y5UMmrfk+p9Q5UJywn7FMHu11iJ8c7l+AIBd7
R6vGcZPbJTPiJMCKTHGYI/PVG+PdKFA9gYEmviVdaKgkph1XAx8oCcThTeIbVzKeTpq2VmCg94jP
G5LXJOBUFWHYHYUoWX/S6XlCxZFVA+FHjnmnooKfegKIiQqD8u2iDjGnmBbPMCyUmiFt1wIH+LQv
piyo4dtiBb7hcH4PwxcMFG6OEP+MgWbZLkDMRJPA4bdykzSPuREyjS+7vlHGuYqtv+g2+1MrPVA+
zU42xVgqRLJNHQx4Yelxk3NBmB3eknIuzixSV50FaiOpUt6jRdzJig7tOcn1lnwT06dV+pDZWXvq
lHVd7LbYp/RTSx0cUKJSLYVFKxzd39Woqu3Q9KcI2HDTGOA7lSOVn7RGBppk+LMXVAeDtmEC5rvt
XFifIb9ovhEaxVGn37HybK2Bdpg4wfPUxCOhQLhFAknKwSrrz133H9CifbA0vyjP2S42jWSIiICH
0hcRquFoemvuL0/t9YYTngLB5BcWFRa7tAnA5hEOmySEWzBueiwtQ7lB97nnrL9oBblj9vO6nNQX
PQb3rqypQdDed270d7q4ip2niJZ3wofMxBsnCcZt4mO/gPLj7/C5eBYwl+aTEzFnGEXLymG4x9/A
bz9YzCNrxEXbdBMPqdSnCZ3mNlIe8k3Ngyqlvc/WBO5BvSB5RTqQxRX3d2fvs25ujp3Gxle34mhr
QjFI79xkpKluqtTckqrCC90xhFHw9taii53t6fc4c+LU/wA5SNxOVDXbJgwdUSB21Vycig49xOnu
duxAm92JONS6AdDUTqYOKp5+0ZQc8hoPpNy5BlhQLNB/pMMq2rP5RrDZAdExgPIKJvs0XXiYcE10
tJGmUeICXec0lDvszKOFgTGz5h0x/+FzYXxagf5bthZtvIvLfmEgrJ1mx3kgK+s6mygWjG56CfDM
pVMpj8IEVXBmpBnKtcYjAeKfBP6beyw3mATdfLNUV7tDWRnFi+EH9Nej9YgeySOQmyUQhNQb3/Rt
MlZDshuTxL9SDxk16y9xTsJxVqcHnKQtxT/mzlJOsYkUXP9AOLzwEJxOGNV8tOw+7uwL8VTPqgft
1ObEjqfeSbeft0aexUxyvKSDsMiUu/WZp9jtpnAnl2LamNVyRzW0SW1IjaAMniNnQVlWIm0nKR9b
UI9ElyIsm82/NXxtkChetPUhm1EiMYb6JgThIVDJC9IOH/G+7yqRbYj+eFVy9LZtMaJdNJcn5J4U
/sZs/7RRPdmV9WoP5osDd0ga4DdWRerSovHkVN1liWy4a54x55wG+rGPsifwql91o2H5ppw8YofN
gADVdC127A64MZFuzcXFMeL3yEwQVLndOS6ivzU5QgC+8NJuRHh6b35P8fyvoftt0gH39sVCvyGj
nj3UhCMXdH0PAcW7usSuEOCIO3vleLVlOB4IEX418k8Hv0DppPbWipAnpR3ZitGE7BV1XYzWKnor
REPJNEFxjLqZJs6gpbrCCt7VKD0mbioVUfnO7lckjAn3fvLZjkF3CYX4d5yLK277EtLcOlKTPvou
Uc2+DBRx/zljDAihD07OhLBENDtLPMnMwVuh5mlr0W+ZHXNjdk8SiLyl5HyHlcreasRPynNQUVdk
0y8RsW7LJLZTyYBPXzSVuMWA2Jj7IZ/Qu7kGWIAcqH6c7BfCKBEGk6FzpjEG2sUIiJopyAtW9WmK
yGeAGc4NXl97MMwdahW8lMHI+FZ4Ew2fLrLo7EBvdDmbrEnReHXqtN9bDo6h1jTw2i5nYZj5EfoE
YBQPC4hneVpGYJwyCigWKcB9tUeyT5Bg0GwGB7OHyg/ueq3qLHrvewYyzxHpftCTOKedeXdzosdH
5yjCbDpPYJU799Fox8rv4Ge2C1bLuPIUsyXBs4J+zkpzJ9uZb/NkMNqhf8BE6hxsDmuBuj+pQCc6
zP7DE5PCSzv3jBMxUQkR3ATYF/Bu1TIvmYbwCWriYs0iDF8Y+mmW7ukIiAeiC0GT2t7BT5DU9OMu
Aie+Mz04lLlCy6E1mEbA3taGPi7/kE5pIGue/4wNu5/XoxRohfG+xDZ6NZuf1MJbu3HxojGRbr1q
5BWEm7cMAF2yoKCP/mYTnjwaVwdWWCpwEKVv6lKXIHZVtxaH03ybFAOFwKAb5hIfl7jny4ULM1eL
s7GNWnE2XPW7AdczySG4OoV1CqKifnBjTnYdtfiiAOz8KkEBZeEK6as02GnJc94IkmNU9hVrtXE0
LOM5kAGKhlBIzMcLQ0a72nN+/six0ECZa4wa7jI+QVaNbKM4eOT6x8+n/LxVWlN5pgAGcSYX9/ox
r3L/57NQgDGDgiXvCtwT8RgxtW3rycuOSUDavBEv2tctykmny1+FoqoNUc8A0+QSS5ea57r6mPPB
8aNGTX6ljRddQGjaDRnJ9KOivp7+FMLxLuV85eRjpZAEObdd5+cSRQ1BjSB8taw3asK0hAAS0dLC
dI2HQ/KT0ulVxeFD1Srqe7Pm4q51DG2x+MCe9TlJwiets/EywRSUBQOVVs4REQ/BdsYpwsL3ZuaZ
B3CnPF8WVGd3gf3t4L7Ujhtv3RbTpRw1BoFhwAoyvXVzDYNqrJZ3tEoS69KJk2871sNEI48A83Ml
9i3VXr30qYw6voZoT1mDRYDt3qZmzvwWCD12RCbj5s3n78htxqul50+38qJTI3pI0IlBNrZQRCRG
vXq6aoxuPVZVuSYbxk+DoeZ7gdfKKWwDul4TbmVEg1/1HTgVlGsXLt8g7wNXiJ73aRU8ERS7X1z5
0ruUM5AY+bzEA1vV6DQsrOIfGYzhwXCiDgdSwrOBFlmvT0yUQ0B3Nvgzu5DaDx0n+JQgMscL/DAR
XYXl1UEV4E0PnnAY0cboJvroN5l9xRktc37+eUt3loZYVVV8SOR4caXj4d9b7Ub/edNwMXmyjaLu
Xq/Un4+YGPz/55OsxkZiJUmh+Ll0f67an0/871/jMXyuCWrY/1y7/73CPexK2Uaqm8YF958Lu14v
9bmnMWG1EBoH3YvDz/twp13NcPkrctSLOSME6zB/5DZVvMyjb1bNZStLs6YvPGn9Oh4o3k0L2iXK
Y5ossCGkqmYLmcRUsPucRDxP7iLtQUWKVwrJghimUcodjEOLDz36XQlQcX7ggrGjbLZWRSXBMIpd
TCt0KSZ5Ho052rrJtIvUWkecLX+rSvRgWBAPy4IcPeu3TXEL+3l+DD18aZKTwI+MkpxZcLy5+Jg7
BHUd0TiJSCIkQ4/2qL+4XG0q2lNGs67QL2nS/VLjPTMz9qCFpL/CijbUHkO+RjaFcjWd1DJU90hb
/XHV02kNd0g9Db2Zc02tJJ642TjnK2nTNxHsvuRWSJ0zA2o4W3vShN68Pqhx2CEKnZq9O+UF/ccv
ptDf3EoW1xXBJPjCLm6Pn6gO7JfCVDlNQn3p69E7WnTlEGTOKC+YIl0JCYiCgIkLjGIcse4PlLHD
N+VMYXABW4jyXWgHwfOXBT+Lirki5dekStFAs9qPC+RKsYA669bej3YHuYDedluLKNhoUsU2kxL7
/0fSeSxHrmNB9IsYQRC02/JOKnm3YUjdLRrQgwTN18+pN5uJMT1P6iqai7yZJwGA2/tu3lVZpq7R
HHFKo84prho8M8VL0VffczGUj6M6oEFBmcBzfPaN/a9sW8N0SLYl8HOSimgKhn/ERZf8v5y5xHqh
t2E/V6joAgBeE4pdU7LIIGKTHdqpkmw07aMeRrMNXP9OVRqJJw6Z9KpoUxsWcq6xGRmMOYwUVhBV
wgQ2zywFaq87BPR+jDrjRRCrO27+X8JJOKLj/H1a+mXV5p/hwqMWCdaPOA0NEfmHsJ4LohG8/EzF
eYlcJ8+cLm/IBtjZll3QCalRroxdPw6RxDpmz/RY8YgC5vUvhs0gO0zjiQnvs6Sx1263F8J/9cM/
g62vjmJMocYuXPUapvdAqtSV87GoaGrPeoAciNgaLKW1FwHxnQkVyQ/ISQ8UhO7K52nQn6Fd1nsu
TJi/LPrYDWC5xwSFNScbnoNMvuWi9za+7n5ixemhjLh07SBs7lGa6QP/DuWUrno76w+Jzxg9tvf1
PKqtg1BzcNJvHn03Nj0BJz4ATF1sMRKKpdWZCoPkEEAuFOskiAkOjIw9UvYXXqVXgrPprblyAywg
PCi/cDdaYOfr0Ouhs/X1SRVhdfrvPy5Yo/ndh1uujUWM5Tsn6HDOyS9m52R8F2ZZ1NFgA3xfzeW8
bVx6iS3l7QuRFQSMRtwwmt9uZBY7uYxEBxI6UBf662SmdD/NNUYqHBkEczkz8+cmyz0QOMPU1i/8
MgqTWuZHhx56i/1bS9Rmx8l3olTs8kk+53tTZ3dTH0QY9zLmmsT7cIFu7LoGomIUWUT2BH/30KDe
AZcz67phJOApSFgWesR/P8HtAsj8bGiseepPyifCxmFziA5dAH2maXD7F521ccnPAqqIbiU8AReF
SaxrTVRp7sPxmNr5tIt0kO0qbod9KhEKmhfPS5CZSa7aKk+oo6vXVUcgo888Zv9uDI+itL+G0lwz
vYwvhWV9qjn7cqI+5kUI36RwmqvHcMIkyBrcSuv7rvPfHBU88VJj+8HmaFMEgtmUsZMzMcM1oYd0
M8zlC97FY46L+DVJMGYkU7ZHCXx326I+tB7PcT9KyaWZIFhV8BdYFRKqcrN+nbfkBlMNwmckIDfO
nPPT34EsBk4/jpp5ewv7ZcwzMKQ4DmV3OYkUSO3zF6kpFiwiIkHRdaTN6yvAl1Pehgfj+/6t+Upu
Qup1VUgAd/7xyuEeqEVz9lr+ul4wPEd1Rh93N75Eac0BxTXNLq58uSdTyfkLXg6PslFeNCAZhCFQ
ZkmgoSpO1WOKdzgJmqud6125WA1tCclvWfG+B2q7Z4R4lo6HdyCCQJMyQluR/qV0LYLxmD0rs5wm
OUzbfMmRbVIHF0fUUURN4spawp3faHjrkzrNOYOJ7DyQkGS5WKy+sATJ+S2ibweSCA+h7q1Ncmy6
HqtoOgR97bWknYCKWOEgzsriVFkok5BR3cwF3jawOqSVgjw7eNJ8Ck1OxpITO++ihPzhvoRKVTek
70uk7bNo4h7S31PldAu2EvNYGk+sCsvGVzD3hHYY9HsFPHbm2OJB+OM1KHZd7D+kbou+DpXOX/J/
hPuwrmVEGUKzdeX46DTWt8yTjUP+etbpfQpI2Z41KAfBscN1h1eir/7is2yqsSQq87tU0Uc29vdJ
ro8tJelR1Z3bpb8Pcm6sgaAEKSHgDVjb2cNx/gDH90iIu1u7gZpX0qt/HecwRPoUO+o+90DxLCwF
NkMCpH6u78q4dzbzsol8k26ym2MTGA+lcMs+lA1Dao2pyxuc52peHmMoLnn5vbCwrKTf7WSMXzeG
Jp1fVRSbDdrcRSXoCmlDkj4ksbuunWDLKxdUw+BuVDj/LE59nbL4XKVOsR1MQN2KfW/Hsz6U1nzF
mwroLG1W1mguAWFopnjWcbAxcoxDSchhiipNH2VxcsBWZAQT3ch75MRpDYKPY24/ZGkQpFJ1acfi
DYH0lk/233KrSbZ66ChaYk6tXYJbsyb9mg+PhR0CuyQXXuV8kKk3vlUFuaSwUK+kuS5lZk3beJj/
gK/6FI5zGXN2m1YunhJW1Bsa8j68FlSLA8pn0vYutTwNpteyV8JQ4aGUs5vAyfNYQ8dQxCXZPUBq
EAdFedU6Lu+r3i9BGCZ3iH9vGdNFRnUmPLThatfbcHZv9q9i7XTqNUV5WyObXKrqlqg03aauh7cS
0ZxEvFyRqb5XOtlGJEpl13xgh2Z1wYN7i0K5M8pPj6MQ7JuLg1OzrMACP/is4WLFetD43T25hn+M
lS2B6bFg04lUXHmCzAkssEHys71BGvZc+RV7fRczLzn8wXXClN9QhlS5zh+vI81e8/A1Qw/XPInl
qodG+p8BCqnSze6nHN8i9iVwUBoLXdqN4n5mA2yJ9NqZgRgRdsTtAqEdGKLY5fktg9NVyTaZ2pIc
gUi3ROhJ7PEoYa4TRHSpJECNUuVK0XKN0q83tbbdo89yPbc5Ey41cxyWFx4ftniQaSfPWZsNuyqk
qMeWIuBJvtjs8FnlVakg+1xlcKk1r5wQzYZ0yzYZcVFYuNmL8BjWA45Lr2A+F84970csDDEuAgvh
CxWG2ymjUWuqLZw92dtk4xS1OhI+TMurMeDxGZEmdHR7beqrXU3ZNnZLvH15hAsLyVnowxyl/B0q
8ZDYODEDE7NQCNjku0zAEczpfpjDtT+R/AB5yaWx1Othtv41SEHbhk6+tk0DaijYjJc8HDZQID9E
MD0PuXuobzSMVvMYdhLndyyL3zHp6h/A4tlqrq372qonlimnWef5Oiq+YDowsLMxWPUkWYdyy1oX
hR1vJaejdebb9rnRS7MdcrNhWYwx033uo0SeBk61+RijIsXu2isLf12wDMsE/rgZDB++9pWeAB3Z
439PjmCbBeLqOXyy1ZxttBNcpkAi0BcjntyZ8xksAQb5LKxZ+aL0sFrmtNylwba1ig9ZLEfTIAaT
3OCA9Z+DME3fF9gE+8m3Lk7k5Mes/81d3z9jFRfHtA4f4ybOd2FPyiYdy104iSOhmXi7iEZt8ACA
8Z3rDXYEjABWAf1RPrdRQb9wrXbSTn5k6jy39cQ4hyf72StBQYnOwn37H02ojRSLa4UdWZYsYrgd
+lp199OU32WchmoZTJT2uXT7CcgA7HrmJbv4wuKyikIcT+EM6Ud4b/VsA3XLXGutOlKvcWahFQ33
cWLyXTlJTPRdiEX1QNqTUyQ/cF0a2a6jDoN3/NregNbast4oTCxXKMpvVXyzbuBiKVgTAt4wt7Xm
rioinCRspHExdRz78pRtnt74TKWbmtc/c2nGb3j7UQCBDjM3GsWJFyEb3g9OFx965f165cvkWKwI
ICl2aJbI+4TyOfFFSf2CIPIRVDCskttJC9zfWnkfTmLTQMgA3qbNVsGmWDuc11ZOIeQa+uWn7HEb
0rawE3zR2viYKbLhB/AcnEm9yXNYSlPc4jrkEGR3/cNSZsdSu8+Z1byLMHXxCqVY13OUICr6XOIP
DvS6pXV3OccZn/YXIg4YNzjE9psZE8kpT3iYVyxy54b1clh9VooPO4LLY3eXHAbCEpSftk1zrzYY
oTi1MXqk7zZO5pOV7TuopQBYIpg9ZXP05K8c2PkXNQunWvrcp0tLpLKZNiARDmOJ5cP1Yxflk3hA
HdkPLhkEXMTlw9CF6cb08txV+VPqz48Qop5qsporz9IfZcaZYMIo2runOXOSnbCd1SAhc2VAhfxb
SUXvPt+mpXyiBTSpSOglVt5vwwgTdROLk672uhXtuivbc0+9LtWjH5oHRRx4JNgz8E9dsB1SSPaZ
rFmGISkOWfHeDbzPLMdlQjYcpAMQ27x3qFf5LtL/JC4VYVAovyh2+NtG5g4DG/ntPvIOcfvGJb+p
F7s+c0ILOT0mkFCwQVu0xcTpa1Mgn90SgozzwzOVuXe334cWbk68oTlxtoNaX1UAbbE0Zz2DB9fs
VzJa/zAVbjCL+3vL8T5TjLCHbooD8FCogMzI6AHjQbVRtJ6m5xpX5X5QI3EXVX8UmObchulwZgwn
HOvnu6ENb6UAVJekpd64M9kXYfJH2TRfGEHCrvmeA4KPBopI2lxqFzOwkkSgFLdVj59cxPs5S5ud
sDxn1Y5ZsmkgAUSRPI2ZeGDFBhtwQWInKE+wNOxqLP+wIyZGqV4jonuTj6ocoMqV+W4SPqsmIrOt
t/xzqdA59IToTDDtSdL/cx3rLU0dpisTM5M4BiSEW76n47NyRpJ9XVrivOm2gsqcNfy8f4HHCrUF
/Y+9/W1yBrgjY/dTpe7ZtOWfnEwbppud6Cayku2a6kB6Zvh9uzx4v8G4SFs4PF7LxYFXFhkMrwte
XM5wbObbTec9FQYeQ9RRQFZQs4IQ0940Jba2oBHXJh+LI7Im7/MYR2nHSo2lXbqLFdoZQNhHCpZw
0TXxp4o1cfBq5iBN7IS4OVJCTsyBa4lrDjPN1H3RTSLYryfvNSL0GojjncBktk1nQh34IVihTThM
Z2vc2X37FOZsFw2IHXZ7WbPCgv83yhPSy11ygSz224XJvaJUihA6hqYFYNkuNawYusnbeFKzErTq
hYBUuckq7w8GOb2bvZBm473VLqSw3b7Z2cnlv0t4Mua1kcMlt3jMNyZAekNXHljejCVOtVvcqWHc
IkDTTg+avFNocdpqx+pURelrV4k/g4wx/NZE9gYMySQpOSoFrbWRNm4yi3w0m9jmkTnxVJHipItN
buCO/GRJevN7ujzVf8qAzNds+MFScQz3cjw5vV+xAVLbsu7VfTqz9k+qoF779LBmLT6+iEePLoqC
DCYJNLvMqnURP1kLnegck3H3kvTGJfmL/KLXpRiJzpVgPRq8JVQeY6hDErFGj8NZhMu6X+a7hVDE
oZg+Tek+LLGM18kYpztvCM6sfLHg+v7zMnHaGpklOHzXB3SErek57rrsTrGwQSmevtwRk0lqweTz
2kcrUMGWS8ndwlBaNrqox1Wf1/djMX2M1S3PhY/Mks0WSbTdCojAmzTkdO008t7hkDTYQXWdpNVB
8tmM5nes/cfWmV9sKY9ZHLx64O5L14aJF56UY50TQj07r3flSql1qKKMUdVZdyPEUeCg2LIGmeyk
mf6EOiQL+GtPzssksxfmc/66MjkNi/rueh4OrdW/RKY/JgNiWxT8LCEU2bGqfzy6oMswWpjg+Ux1
57yVgu9WK1bImtjkAbMicWO0rxjl03QQymxLb8oB8jsTceschcObzV+YHr1m8nba8vimiDj6ofdd
jMbeNwAqMR1QFxQ8EJC4CHDN22zkOJRhEBlLJYAm1Hd8kN5lbi1UHM6Re7ckC4jLdIxJ5jUzbFaL
iObJS7O/gZR/i9Re9ugwziYPgNVM1tMgfEDddSvXiYMXM4hJ9QU0pFsqsY++TUKiKIafyMGiGNf8
RkjRyN3LH2ci7cwLBEqcF++caU4JhhKcsyb7kBty3KSqyw2HIX6fyLpWcW4z1i3qSfulerHovAzm
EXDGcRxt/4yawU23NszYl7huvsJ56I+ZV80PAidVnEbFtkijP37yZVrJ1mTlkbM9FiO+Yj2CMBOB
u1788Tfyd7pqsJ5a5Qm7F0rbLMs1KgfBs3ihjSaKX+IlpAFkepCizJ9lzfkobgm1L2XBVwMiA3HA
rrahAR6TKvplG3T8ggANp+P3JE3wpARaHb3CZZU4pSVjLQcWzExi60XImIlefhPCH30yU5i25h2G
F8fzmJI1S5cu5tAf5t/gGdKjKBAliJcrAEWBT9yqds7wQGH0+C1Ff3H77Ahu8qp0znXV0FmBuLyE
7X0HyTL2GdP1G5B9Xlkp3FjHY7pmFQTZKyAZKj+XrIyxdMHMsGuEJe2EZ9bl9qGy9TnWZXUXxTht
5tr2NpWFZDeqoTlRQrqGEI1zRzLQgixZtyV52qAsUA7Nuz+FL5HXQrKi5o0YUfZjxyOpJVNBAeCq
CrsSs5KWyX5q8GRGyWmcgprSlHqv2vYW5pO/mAA5BrLshLScQFe6BcWT8SMscVzQzY0pv2k5rAYa
tO7NAiIKnhLtbuJIeUlzKQ7LuvOq/KIc+y3EWLcKmjLjLeL0G7/KD0YF5aaXFezB3nuf/0sdJTU5
fBaci4szh7glaGYOVqjs9tYPIpRE3R6mkrhMHTCYziQ+7QILfjBu8SJ7xM3zF2LbHJs7skltdQSV
8NREsDwSDSAN4Ny7kCNzfYy4zj4ek0wZ9qvfFp0MF9dE+CeO2OIUHORkRN0gd8Mqi9PjYBp/A8Ma
z19bnENYpQeN2webdlpCjHQuekhLAK86A5wr92x1mCWngbP/W1nDJ4Fof6oqVCU1wFkkpY0ad8MW
LHGxntI8XNlF/Cmtke+zCT+TiJxFX3Ypufx4QcCwv9LacTehqe6yLjiDtvPR45FUmJ37F4Vh8NlT
2zFz0TI7tqlRzcEZs+GvY+HY5IXN6J6XHsH1OPucqWDLbfNYG3lx2uWMU+LTFJImtdIDRc2bCVcx
DyaNs1ORawek9rQM87iP9dHNU5xG5nMOcKm4YTxuPZZWnsVHpNqGvtMlGLZJMj96bhuuR0IACMCH
tutJmHjmDV/9nwXAOCcG8riBhYLH0o+hIJO7fpDhiVaagnVrdgkTTa6C102VCYXXLTqxBPX3FX1i
cZLb2zxULAsUxCHNtHxWU/UB5GcrsGcdMWCcgs4LHo15mQzF7aWKHjDdA9PuYfZFs95X2VBdWQ/e
6br7iGMUkVqrclv2y0vYEPZaOm9eIQ6xXZ8m/+jOjBGYkA8Z5pv1bV+Mtdob8hCe6QTxI8GrR/nv
ndGEB2RaryliVmewCz9BVM8n4zrz2rHwJTO+0XJSpd5mHkKHZVF70F2WXrp8Pie+NZ1yH5SktNjW
eJ59cAbCKE1twT+PcIYlUX4u61lTNMGViL1TrCO3JZ1S4WGwiz1bmKd+XD64tKaDyMUp6ZxqL3sO
EaWbi7tespJIcTKvVMB6Hw7Nn77FGWtLBoeqehKYlk5E+4oDRk3gYs5tUZmAGURSk4nD8JIZpLZ5
0bA7wGeowHnTcFsHF5YCXDbNhpHJo8VQV5mJMB4sL07cMtuYAvaX594caljxMjQYiDu3CoDQJh7Z
soaesxvXaViHHSvfBhd0QMmpnK2UJU3pnt3xZ8xJ+SvEO7aa7mPR6UNa8k909V3o0tvE+jLnYsB4
YgKsEgEK7KHHF7zFwL5j9mnOTUvqJ4rVR+lOXMaSomBIENku41yJjDKdygSpfsTcxJP5M+yXz8bz
9b7sw18LgBPcZ7fe5SI4pyWva/ZnGxhvsLBLMpneT5MRjAkjcLJVm15G16bpF1UCPAZU3IHFGa7T
AN3OXcrdpPhdgXMF91UBTW3Ku8cODZoAgoPsbpbbSSLFfYCf9zEdofZHvU8baO2eiw75Fx82J80B
4jFhKHo5svLUBrk8U/4jvRw0Rq/+yHxOr46PAt2XyDwt89RGzzy0Na3k+6hqCNo1fJY4xPxzM0Y3
GYy+HyhMEBSVixQ57xu/wvMKuZyHIba8XNNKk2RHnfTpn9xnEh+8+yFOXCAu0XlJbFzEQXXj3UEd
j2kMjJw5XeU9mTZWHSTHmJ9R+xx/9zfqsUoTzIOLj5HTVryZ2HTWefvdR6Gi/RzjeYCfUw57tg2I
HL38I5sdWPUFFUN9JsL5mo2dMj61rGlTEgFVeLAW86hyiOw6cD5ne1i2bcwznQzrzmMQJJuAaqEm
9zMi80Y3QvLWDi1IYzE8MboCO8lv0KWRIqCY+2s0ivFFOS982z4fQ3TmBbt2l7iFrc5LdSa5Njg1
xKUMnDaB1k0fUWKQ+/gCgoip29ewAAbeAg5Z5q1W8qVOubg940BjMuD0ZgBrrQtyEyzeD2yrh9ny
f2e3tE46UDmUG36ngj53joCpd/FE+OXX2aFrTbxNvdxZWwjIM9fIxqvTmzLUljvT6J9stjfydvgt
Ro4W2ktfWh3RsejhY2Je2WGA6lFLLcEmVGwmK5W7jOAvtiYLvgL77QZsx2UOhx8LtBIxSH8TGFA6
OhkO8cTTMcO+qDWr3Kiyfoe+uUth5O/x1l6TWk6bYYpgLVblQwh8DXYifVMclqNpdjaJaqlDpkWC
LU0b7QWhsqzrc06y6d8FK80w2+NVZeG6zVW7Q8/4CeOwXmcOZ9yuR5GSRS6xGu7UQBqaZNdwUjBr
GI56VlGt+Qmojjp3rnyYQ39cA47aEibhLWNx+3Fi+KGt99QJCBqkTWyg2AMUyrQgJT7YeyeZq13u
+GcoZNc6BnhYRgNcOrgJYdjvndFz1mUMKgKeKpi3QfMp5sVLs/j1lufwY19b15vd1k94S7ojQuHk
J//QYcse1obwXseqYxRlmVWNUXryUECpw2abSP5XYIHoZzSCkdC+2z5kKM+Himf+4oV/BZ5AMG7B
nh4ozHgRkPYyxj3MIpgwRwBgM6AhIrHHc+3RIszmFzzegs1fRe9z6mUX/g4jQecw50ba5JkMjvmM
BcrNwCb45Z0NTvhA2uBhiH37XDrhK6ZZQhzuyH2IAObmJ1XLC1FKTsf0/bWmxsyfsMaPgktfNpdR
uP7GgH8kmEbS1m8quAaoOHVQznwI4t6L2GGSmp9iTiY5dd+tZ04tTsYovx0pk8G+b5YE5bkevzOw
A2+e4rBTOhCkU4pDJiKqmxAXrT3WZFM9PW3hb9/iWgz53Ozrjtw/sod/k6IgvUHj5iF4M1d2eF5S
BnR2vPb1RmA9o5VGqzbGEJDzpttH0bSduvBjnNS05Tj/mLQMklHcPU1e981xGeqTEzDfN/ehBYAn
1fVLGAV8oTlpm/RZVDXOQ8veRYAS+HLR3isaDFyDhSOgP8AVfMHl0F4XnNwbnaKxY/t8ruyAO9Kd
fmHmUEG40DLskfLA/H5zX2Biy5tdSy+WzFlpaQmNoR/uxGJA9gANE1nyEonozhdhcDBpcIjG5dmA
QEW1D8nSpvqvxvmOGNSJnYJFrYbpK+cIcpcHOdIx891x8JojiKQrBulxOzYh+HK4Cm3GY20p9QWx
Ylyl0XJtGzffdIv7G031S3wLLqMLlDcIz1Xb3k9nprWYi/dxUJ+Bl/qr9FLGfCOhlf0Ozkw059YB
71p3XWq92ePyShRW7abpNqDXCPJuig0jcZ6cGQZQ5jV/gd2HbJSGbW91D0wl0HFvwU2tx8vg8wVg
d3wPWg65whxdtkUoJ1yM71NqDs6ovPVc4Jpn80wlPL+MCTsmBI+CZTo67ERdW8DoVmM/oXZ1PrvZ
YDxOhUNtZTrvCa+zSaEGF/XzPDVfjkj1nvo5d03tp1nFFUGSVsrmbFDDYr7eLcDbnzQK5HroiTBN
o+HBzqs97SJ8QdDet06oYTyy/GJt+13wSWrlvXftzk4RCNyQaGlfATCvG+IBtSK6uHQNBw0DnLt8
aIz121uFvZ0buz/Ubvra+/5wxvSDkhufrcDbWlnEJnT2RmLj7SPhTBoyOuI4+/7GchxvnwXzfEC1
UJh46rgELgF5ck3CoUweHwkdoJhESd0dY94vq7yAviyUh46UdLv61n5UzCAkcrbRSeJw6CiuUpgd
d0KApdamB8O1r6lZeIh1Kt/f9N1Qe5xGfqYCc/dC2HoV33uB7PcukgNHZ7Eceks/Yfbn5TXEOAZm
GmQAC6/jLoAsx9zoO7z4Jj2cC50I2mr137Fcrl47p5wCPlTa1HeRg//fKh4iT92z6KCcldcSbtYX
YUK0ZvvejdkgKPrgdwXdL7K+aFJfS+7sFScZkzdY2GSzrhhcrYBMthz8U5DqJwNstY0BPPhD86pq
8150ctkJF5+v1bw1PkYzWXxZEzAXt3nvA3ToZRoOkCHtCOJc4yLc1U2EH6w+LHmP34oyb2SOaVLb
cLrqYqGcFtR4LwKIpSkC+C0gmsc94dEsfQlxiJCJxlaEfMGz9BupjtP5NPUc3XkHViGQ55B9lnUZ
BvHrR8MW4GKJhNW85AEXPFvhLYLYn9AnH4RBu6zjD+uGJFN6Ps6OoZdlpAeFODP+uJi/eORm7ob0
0hlryyyqHu9duh2n9r2aIVqUhXnHswOVLN7jKz0o/ggT7QAPipoiVqA4+ZUfsE0rGn8bDbwB4pxr
rhBq4ddmGez4kj9WJ7tOY7kNvCtUgU0f7kUTXfoMKJsVissXvvN67YS00SStIj+zcGVXNwcEyQ6e
E91XjR09I3myZgmJszMeHlQVPYaTYx9E9RnHEyXx1rPPqqopUPGVan6kzCeOzHgHxknk60F7zB9m
/B6qiVnGn58Gli+qiQiyqOmfEwxPNn4iI2zS9FnW3I8j37LgxLMOAu8XTxocBNTFSrWwMURyJ3xT
bas8eKCbwUMGsU8qTOAKkhZCDJbcoEnlz+ucHBpsytNc1kyRsXty/WhfLCDJFbYB1nG/MK0+dRxf
0GI5weBkWTjwQMAkNMjBZIkR2Pr4Qi3Xu61cax/Y3Y/jqh2dRBs/eg6HqV4HZfU63kKynldxt/n1
forJDSv9t/C5SQ3tZWAA3iv3acrqk8XQsXIW8WVnmXvspKJiwkHP9Qjnuu0bIWE6mVq60qqo2hjK
wZA6nFVmnT2J9wJN5b3NQdG3fcUD60cniOCQ0a+2ejILz4+MgOrKqmfy9wZMYop5JEs/Zd6/+XW7
qanmVhUv7oDJbpVPtHNlIUK8uVrZOSgnh1FnLg61fQfm5Zo23uc0awoyvY4MaP1ST94POYBvSzDS
FcSZAc4B1Ne3LzUfkpdERDCNdmnNWQPgwndRFxnwro5IY1a+OIbWEE1sKZ+FuCYmOQQVxvMuJ6ci
b6SUpiKW4RE/6pPkJa0Jkc1ugHQOYI/N9YsjKEdzFJUROZ6Kxa9eyf3dPp4PmxvuOKoAsWy5RUJa
dPE+vqtD9dub3tkObpxwa3u7+t3KMfhY2cCGDuK4cWBWN8wcIXanapF/PaQgmjZJSojyM4E6b6XW
30GOJ/qMDO5c9HMyxdu4ye4jn8XmEqzAUQf/fYfg0B5Srx/P/aeZOo+nM1o6iiL2I/UQzsWTVjai
ATZ5p1Vb2aPzFCVtWGK5L3hGr+e0PwojXpEREZ/kcmk8s09jdMYgZBmJo0aUy8ZhSbNqE1NvCoHw
mHAp1AOB+MC/81rDgDB1nFbaq0MZYeHiieCzy92Tbpudj4V7KFkGsW/DZNxPrD7snyX+B/SH8Sjq
W1ICf4EXvEiKg3Zd1xwxLK6z0QUS5h/KpUADSNt7SiGImYvuUab+8aY6ZD4c/YoRsx2Ge1ZlXGgD
w0Za/gt6927ub/0X1XAMOZ/KcO3a7Z3GFV4nDgVgfXAYh3sx+vfzIvedxbACsmBFKRzmGU2jSFPf
1359LcVMkjQGkm/ih0X5HGzwxGJQhpXtyVN60wiD/mACPHqOoHoku1mTqpZvOhDOvznF2ukEBGvV
diqzT79YrpA/ttrH6iqihtsE4mXL6YWdkr8yPecLj92IUMwqgCF4NUrsev17ZmP56yTJBwKTK4kv
kKjn+FTAFa9coGy3mzC2lqtl032FjGLHwwkIcYRvbDoMLOqKxLkyJxne6aNH5Cq6tDH32XLzV2SI
vG6LXwEbkUicE8ftK2w44HvDcxcxNqHG/x27pt8ukv2lRsbfKr/f9vZ8DR2MdVPOOYkM0jqWyV8j
6FdYpnUGWyTDv+TM+JtYgl7huKx1S1+GmQY4vA8GWyi1J4ITB3gJN7NZdS+/crFK9lmz2pT1QIFT
X33lrkePufOTdvFrHJ+Zo6gMjkAd0lwkbYQ4wOlLKc5a8QG46dNkB7yTLRyusS1f59gcRf1r+D7Y
2fDUs5byq3D0YWhuxmh/cXeI9CxHk8xguFZUuAz9ndQO7RY+qC2VTn/4Sez66XeMWESMuZGn1qWc
YmiSA7Vdawqrx62R/FTV6DUtIslhGPh2gpojZBOfx5sVihAmDgUa3mmT2gtEWgoL78QtuGujhDm5
AvMWRo+2YURrk+90YEikP5CWB1/+YvI/+E2CvY0fYEWQeAYJsP1WNwA2SkBnyDT4BI/A0EzqyVNI
S8LZgzIQhQQ624GdV65HuiX1z5Q+vt1SWm16rv/r72qjY5xFegeKgJWxqlnp4uc7YPe5WB09OTIU
ryQZp11OMHaOKSgqmvRhmiKxroaFuZ2GvHU8lj8jWtUmKdHLqMXciO7m6roBjC04Eyst8FnbTfNB
nsM+hexS7IlSsYFRdesOaXWH9r9Iyla0rr8ae3SO7F9SLFqgBHCEz+wj/ILK3c4/lamt73pH9ye6
vfYBptg7J4ZvUGn7FiS5/a8FJMP17aI9GJ1VJ2211en//+6TATo9GU4f0Gn4b//7F36THv1e+pvG
asC8vXFhcxZbfGh/hfVWV1bxOdBzC264tp6smGykoVH7LgioolmajuXG/7g6r93IkWjZfhGBpCdf
Vd7Jl9wLIdNi0mbSm68/i5qLe4DzIkx3a7olVTFN7IgV6KqD9iY2APbPJeb7ODB+WmW5NN5E07zF
hh3/EtdBIJ9jEp5Z9mA14LBEYxMY5hjp5G32UnIpW6dh3d2Lqi12Md8WuhPvcEg6Ed9u6u4oTITC
kJiMB1pEkLlKLWxt1ngKdPv/PqRZNp7+fi/uT4whg+Pfn6UqeFKY2Xf/59P//tDtyuAo6/P//i0B
2/qJODVx8SlsyOi1LHzYG0qGoydO8zDJ/v8Hs/NAzATl3rFz+9T3gfXfB2/5ZZNnOV5R7nsosq/F
QEXW3+//fW48xAFaexC+yV5buLC6h6km2WjY96HBFCXS0yGAnbDrSmCL4EJHXtIZuFUTcHGDaCi5
F7H1F3ByIzoQTIvh/Ty7x6TKvWMrrK/Q4Z2X4FA5Si6sGP3gdB5VjUKWkx1ZazqLXfBTFLpgp18i
BPSclce//zL/SxSEax9Q0x74VHOUpt0cJ/IFx79fFnWb75FngYwVzXFYPqMKWbv9mf6v1G9G9mTJ
uEJlbBcjvpUgImeXM3qcvIcpItOBhUySR7Ka09D8Unwfnea2XZ4hSsBsvpBQXSrVwL4LEjDPsCug
EzVNtekJtJJH6ozjLKQB0rWxjeN/H5Z5f2sl4gaafnQshtz470MVN4gERYfplKAT+h6Tmb9PyZZP
EYtla6aPN7RdyNykIDkY/dn1VsBq5K7opsOM3HJ0KWhXo61O5QCFsevOhvjVwqyPSWEwpPMwb5mj
f8Qlx97b4k2PzLg+N6yzh9Iot4rY/xGXG2oCw3M1fZIr7reT/KtaafG3zCbjnPCG0YtkWoJmYIwh
O0maX0wRMDk+gMNOyJzQexAR6PEii5+0d0JPG0Dxg/30+mrteKa91kNGlNJHMRXm/Iy0hkfVbT45
54oLhVZhg/AuR/nBShGs0JXCU8IVKdb4Vkc9gU2xKYzQIIVopEhW2eBixcaPvHYcb0mI0IPbWBtH
gOTQOXAJc6oRLmpxM7aUojcuIhzz/ZOvquQkqENeSXw5ZrBStWJ3rKCELvTJAPsedlIi5F3+RLeu
MS8ETm/carPjOkA5H1JuMKz4Eina+KeisDx4A9BrjX/LqalYU+0VeenMeQRkN2yaCBvqWtJkCWd6
Hjcquiah+54W0V6V1VtlnyrqOUYvg1ZF/UbJxY6rurGFU3bTp/9kxBUOEmPJZRc2RPhRDtW+1e5x
1MQq7JKA1+hE5wJoe9wk1rkwUuZHYXTQTQlwiExl98w61wuErm6472zrh0llt+Ykv2OALHlWy24F
SeTqm3DnidLwFTJy0DW9kzEnz5rBUxX4a7Ms6cFun8I4/ATanW38KrlDI4nJtLwXSRDRb5estAHm
sh12YVZ0Sx/ZLuFVx4bgPrjY3aWKj6oNb6VNnyyGQk4Lah32AzxgRahOt966lvlDZbe3QW//SpY4
9HqQdSJBuYLKTaW72GP31LDEA+WVqzgsHqeyd3etmraNmzw23iJIF8EmsaNLOmprbQVHNorbrmqe
DBX2N1YD4q6wHgg4vFie+xQshXNLFwAaIQdE0oM9qWW2UXyRBpUhkrbzOYbjpyEIExPbDMFXzmUS
ioqji1dvaT3HJO0jccqSWNbU9pAgo18VgpB1LAZGnIry4E0X1WtopK9AubAkUu3LoaE17SeIr+x0
+XfK68hYyn7DCY7QNnDAt6AV34wW7PvRCR7Sgb+sbDE22T18IdjFxiZbds1RE4C3XQQ3vBBNXDxo
v//m0G3fiFczs7GQU2cZDyLbZWgRkQAzMaVssT3lN07+rZghZZn8HWYZHgrVbFsjep4VVN7C2XSM
YC/ECxQUuENelXu/9V+pQ2NqEHO5aCKOKRNiYDD8dOlM0UOIPBmpOxMmJK5tcg5J9MDEp+KiQp5d
GQzhPTI0BlAlDnCmTVOie6hi7PZ1Ed1GVkvdLf7Gne0wJwgYnqUwxnoJJmBMPWaKBlNpnHQMGY26
f6cXi/eAtfJKB8ZY4myKIb3DvA/CVHyKFpRMG1rfMsH2VWOyAxcyM+B0nbeQClQkGvCtlAtvnFL9
OHZnbAT92NpjZQLIVMDqKt8t0UHC9Y51p0BdFtw1a/uR+DYOyBx+tMN5L2unbRAQQQzm/gtf+hnz
+rCUiZKIAr6YF7ELhBC0S4MLuSpcGMRz893N4psJRryRbYjWw7CPKTOn7InLHOPTFSNx/qNnaGHJ
Rq7sIn6rYdh2I7WJ2nIwCxbT+9R7jw4qLZeT4tinOCbDqOAANIQYEcccH/LcfivV5MfBj25rruUR
SdVDVLQgfuZwk/G3MQCbP8oR6bqYiwHZL3jAcQjTb9B3pEKHdR6WXxa7Jy8DP9Da5NzjmuwUmXjx
gpm0mm++yKrZiDa+bUP93JuGt83UebDDeNfVUHQwXm0Sr+FqgbGt7nazUui9mvklInWSjMwWrYND
YMaJm0dvehJde/Ly7Ad3H66bArNnO1yZERzKFGrGaN7n1VSvkgWR6RQ+DZKzvbd79elDgfDceDvZ
+9gaLmU7x/cQ8QH+WT7gIaQjePjkriis5RgnHefOjhkl6GAzxumxKpc67DHaZ2YwbrMQZ0AxMJ8F
iEZDGLxQiK+XuYHH1ZYgC7yhwkHjN6vcwpI4p/PRjzAa6gTIhiAGNcjkBZMp5KYpSo+4MPaisR6a
7A6AVH0lwDw+Ad0AmxPMrNaQRtQgJUZ5WkPBB9nCLbfAI4C/tuJi4kjlbgcBu8qrhzIJi7tQc9G0
2xqaWremAodu9SkMGH6W/aFXLOq+jmkQJ3dNaiu8+/tQfzDs8FctyekqVOZ57iXG6gr4jR1qcZfa
MW7XQCJnkYxXUfcYfZI3PrU5ZTRu4fKjmyM0JV7MIhar1H7C4sBUJucsGLX+ueQsES2zflpN8Oyn
5bAy6U0gyMF50DRIY0ZADMbhI06c8VxrDXqyZkLDj21XkNvGt4E7Bd8A06/8GaibOIMfZ+KbDnt0
TgANTkRjfX8eONjD6bU4iNnTtqZELuBLcJRABygRLR2r7O5z2eDmjDoeLjPd9N7U3f/9vh/TGKOt
Ftkv7O7JZDdr6WFiyiWRkpjC+G1k3AHQTu6nMpAPw/IBMfosKzrRrdoLbpfDRjmVyYMRk5ZkA+Ms
tfxSLx+4stdMn+klHntKla0pVNu/P+3MLFq3dFtzMeTzeLyxBkVjg1rpxade5w/hjM3BpYjWS7g0
IeN5aGBTwiOao3Nz3MZBknpeyINqHorIOlayv3axT/kJeaE1A41Hl2dib02jsfhufLwc6TqYK3SS
lr4F1pdrpEBAkqSCtVnHL/XiF+8Gj5LSNQOF4LZWCutbIo/htYb8zgnLedM9cfOwWJpB3OBs6n8N
dKhNREZpzSRiuFoWtFrHeP77xUAny8iceFXrrNqnwhyvNSTTEO/J09+v8jbe+qMb7aSD6bDO/BEH
vSPxsbi3aRjYd3LW5VU7xj+3KurL36/mLrTo+NJyZ1vy0XF6deWpYEUV6EG1TNXVsicH51U/7v7+
VIzTahaDv/YNlUDjDtSVd0u/Uxgz8b9pfRVRkBySybMXizUJSI/jj4vN85iZEEggfOtrEYwT7wrG
IVPqwyrEZfjSZGl16uOGuMgQXJhOZXdcL8GMy+xWZLVL9MLcWgHu+8xlox25OZk2a/vIGejb8/Ci
nbq8VB8Ae47AVhmCFGV255ZztJnyEGHAGU5V60/nqu5s6CABTSxz/Q6yhZBk4q2qgZaCkorPfe9O
Bj619tlQuXGveGBtPruKjOAlV2CUMm5XAwGCPVc8sIaU1N+0VGExkJ+eCpua1Wh4hVuOWzBIOXfx
3seTs5tIJDCSQt+DKUO2xv5u8qHbEIHgWrc4FmJG+jsd+zZdqhgrQMhi0I1zBgjYWyonrA5tHGzb
NtlgZbSQhqN4k0jOrT7gganp70vNOL+xg2jDQkqr7q2S5atlZQ7SSPDEJJODYGmzm5hQM2AUqB1W
+Us2j/WamsAH6RP7FNQvFkufpFUNPxmlzQMDvb5OeSxbuRw8IWeW3O9Cn9goe2oE3ZBDC9uW+o3m
6Y5ed2dDBcYL+D+Mt7gjy8jlvBUtBmGTNHoztm+Z3T4Zmjd3BTWMjjd57v3byKkA7zLvcPqR/MVJ
KbIEETeyhV38nbF+uQ5PUzgwgJ9s8q91oxg22C5YU8fYsKqwj4TTk8M1ph2HxeMCV6nHnstNx7ot
xsGHSIkAKV21kQNzBM+/kHD/jLUBmy5k+me63qM1eg+mocCIeu7XEMBpk5GxTuFvQFcwD7mSPZaL
1twtuyHFmPXOeAcLG+0H1/1mQowMXXRw2GJzFwwmILGRbDCgNl7LxPmQARxIrUx8FMSazJhbcpmU
kgqI6injUFg4EBS4tu1zxenciJgc+WEvWG3wQdvMvubcvMcHwMgnrBkvkg4dEh8yJ9kLS2mOa5n3
0NQLyYJ8ck17IZIV4n0b+RsgToBX9RgSQyIm6woDXAlmtARRKNDTb85ZNreDuxqAqbS5IPoRMMvY
6ZllVt+VTnn7Gi01Jg6XqDwzeL9hDUy4YfvAI1urYtlPOFGiXuJPeoizPFsjDX/J2Qs3FqZxTgAQ
31Vxz0H+OavAcNoh0pNWw70bhjeYrNRmqgQXzJBcSAmKqgOYI1rzu4qstyj2h52Rk/eiXJlxxDCv
+qIYT2VC+5jHXiR92nMpMXhsbVztNHKqdZ+0aE3OvXa6XxFGX01m/IAakNPinpSMrQuzv2SDeEtd
zk9TbFDBa912JWxdFHUJow3RfgQLnAzD3q6dYWPn3/Oc5it0qnUYDL9y3qQw8Ve5vAy8HAe+ILSw
4lM3yV7L+i2UwXAIeL+DlbwN+Kdu2oI2LSzic5281310TUP32jW1uUlLfYf7+naMxh9GGfW+9iym
lMlXwjJ0GGlJTBRutyjHqc9PCXW0re5EEl8hT2xmq2P8G74BIN2ObndqFKtNYA3UvtprNhdnx/IC
33vjk07aIx4/07DXCC75ma2Mt45YRQwsBJM6UIZ89G/8lyylm52pIPo1zsikMJNbojhgpieutK1z
DxQNiATnVjGnGAI8lrnC6lfEHZDIglWuAcH56cyuNzMpQAxYO7am/Khgg4w5oChs4Vxg95VfcDIr
3Pto4dZkk39nxURDbF57oPDWKZQjVSBRgsmd4XgCD389tbPLGzd4nQeS3/j077QDRNHCYYCYPnEO
A5W1AfGCKy0VW54K7NCoZR+zOXCude4oe3pt6ROJBxw8aDKEMvDcM2OrNzZkiEFpY+UmyFZuIDHT
GhrwccYtDX5xPSHQZOmdIiuwD/i/SkoCAiwKRLiJFqfIwDBydrmVscMp2lULhH9q5k5FizEjR+ze
ckG9TCUpZS29FG0ofxWxfpOee5dl05NKWqi9UXqdpsJdZ8p/c9gTpma+ps28aDEDRQI+s7Y6EQ++
8J/mQXGVSRZ/OHbGbqYSxs30qbbaF5KKJG/pEJZJTVUAXnbYc0pvHBIlyJQOyXxMAZwkKbQsaQXx
4l8mK+jfnodkOFOKboovRmtlEytwaTF2vGrcB9IAy+A++0kUrr0hgHUOSmJKTOiHRXDI+xjrAyf3
wgSfA8YUHzjmH9dnxsjZYEU7Eq4IWzxFffDM5OG2CCcaxPLwgGzLlzt1O9OwrkUv/+WiijakymYG
8K0x3Oeh88AxFK0taxEjy39WS9+N/YPH8ytJ4zt/bNCi54Kkj0FVPec0dPMPu5beNiBfiNnfJC8I
+6qdy6cM0w9LyTkqjTvLjU5p3r67GX2WXs+VLC4+Rg+lSTvWugcszJmx37JbYy2LHZx1hneh9AR1
QxOontPqPMVq3C0Bto2+9T1+MvnCuvEm+x8lPUs9zcCXbdDSDZttBTUGB2cXAktpuy0MIUZ9S3Ck
gMkN4OrdT3jSUBokYWL2wQ5oRtiV33mf/atN3g6x+UrIbF1QYQ5TgNOLjeSZBcG4sgf1ATsAaXCs
n1JHHpzuPsEaxcQHr5AHe6Rt+G7MJn6eCrCojFies4BERx6SQTexrSKGBLRdFpl7Cursi4V37QkG
yFTHH60akYi70RF68yUL23GvW/3UiO7Z67sVQfrn3n4Ueh4poSJ8H5rFlcaYY2y5X4YMTmPLDmE0
hEirhj5Wr7vUERf9IffXEGTPbYv049iHhm17z8j11FMjzh5u7XwPoNCAF6WvbloODRpDAU95e9dz
adoNMP+ikodzTMTdHLjNmmAf7YHyI6vas0PJGTskCqlpvbaddQ7KuEZBWmR+p2OhkTSg/KqS7SPU
FE0ox7X2dYHZbskxNAMKK+Q2Fk8UTNPmDGM5+QJaA8O3ZmZ+m4Qx7NZ9NgyfISVF3POwFagJvOcs
wRwboDvHYlekMwPh4cNsWHMVtggrBLFGaNNqLpPDl8C91WAJq2gJuZVuU6ADJe9+N48nzwgfsFM9
ZfjeNmEoqS71qOamrCtPA8x5rIVK/Fam0+9owSKHltyHdv1KSoWKrZHKuyD8bFEXaW4R+iGsnluP
koUxZVaEoO6735XL7d+yxZlS1YHH1bI/YmhazGTYjflu96ULA8tBUW8yROe2hoNXRemBVQhISvQW
xmmyqRPWicmA7OVKwQhdaXCvQbYRFf4ny3sfqbdH0ch5ycBdqIXKYvxEieDwqrL1FBm4QZvuOC13
IxdHSjBw+uGt8uxaHO2a3vxEPZwbF9XUeZt0/23H9QEXwV1imVuRJR85+kbQQWhNQzTZbAAa+Gm2
2HyiHo6Tz4FqTqzvjrW7TB3Qr4H1otz+s5hYsY0i5QbQ/lCLS/4VSTyrX6WILvjdX+id5hibmq+I
mj8Y4U0v//FGXIVzVX9NCjOZrSjpqGdQ6jZIuWps8rUjXMxutI/MUbTJK3tHOg2fraF3jN83f3OW
vESZYz0R9vwObuUUt+SNp8r7hMq6kV74EsT9s8dT7Ncix9H0A84GXOEMUCdlCRMqpXrP/b1D1rwA
XNkFJcJvAzaB2vMb8nx40d30HPZApd0o3eCuEAjePuI1sQZedcxyNLvp9Kjjtjs2/oObJ+G6Ko0P
SvKGPVJPMs6nqWpmoCMAqa24fdCZ/4W6fmc7wbie5/phcvUlyrMn1wMmLyR1hNOLmKK16QtvTY/m
i59z24BcHsaosDgm4eeQ6vSq4MOkFGiNaCthvrA+2ZhRyFR/kKUjK97an3aMDcEIMImlxN072a1E
zN0mQ0X3XOulThu9pwAqwWFFYZdXEcNFS95MM86xAKBG4gIu9jViqu0PH3lXH6aC00kQNe9OK4HV
2/+S2bpCz/Q2bgHrQzqPTTg9ky3dmaK/AlfsLowTqCnH+tY18qpq2hUME99D9eBWFLsq1MYuDNbS
uqes40UP495NFsdnE4brgEq4sfgcQ/2GkakA02GcsFr8tKjnx5ZcEZ537gptLjBMR8zJNWG7gGF5
2mEKgPB3mYmn3jQWq40XFTg96mKfOlT8gOBDaigx3/bvfia/OmwMq97NNXV7eLem+Oxn1JaYzDQH
57brEM+91Ad5O9JYWlE+NklQeuoNsCPZOpIcq+Vf8/z4I+R44pUJkRjIbGPDuKZwERlySUeN5Cpx
Y1f1lRzYoZ8suavNDP9jRlF2Wv0bYwL/9qDx4lGZCyCQQopD1WLv4gdEKPWxzSTHXzjTmjd9GVTv
Ol+6PVMyCR70P+6G+THL8t8Q3AN5e//ZYjbVwVYnvuduLQj+HAJIL6r6YZbxsbLiPbSqFeVWFyOF
OlnXNZMd1/sQ03xIsvIxmwe9S335I2asW0zmOIzol7GRHo653F07XXiKHXiZlJQ8+VH0zEGdI6kw
NcwBahfK/WwGEd26WbLGLsgRMp7bNd3PR7duzrHgQAPxwtzZNtoq+2JCNQAIQRre6ty8s5MKZFDn
f0AClaegGPgKA6yLevgXVPq78tQEUl+uIaMxQANlue67jPd62mxgSL2LeMh2dWNiLkpmzIYpi0Nq
l1xk53IttVUfRczxpINeIcgSuA1NnwAx6fahX6xZBP+7zsBrkxfEMG27u7hY2IuBiG+LpE48z3tO
xCfELo//ZdoMXUSmocfT50NFUIrpRjfSCNFTLxX4s3Obo88LUta409ddViPtde0TjqSH0BlPQ7nv
GuIRQ9GGfIoM7jmE6ozBFIi9uM7FcfKMt3AQDj4/Kr+i6N2qgaSMakT6sq/ofksnOcjg1OmaQxDg
NNLHsdEMkNN83KnI6s69fSkMfDbtGMitJO9ez4IfbsqRPrCP3dhw44Y/4nuvPZFn8koxlbBmIck+
c0+mzVmszS4lnkYqI+9DYuiZ85qqGH+WPuVdoH/swX3k7lrdOfglmRow1PVCBnKTkR68ODwaMblh
08SZ3aYQTqDzW8tdJl6bxm9UYDhJ6hNDN7VXvDJDPd8N/uit2/HZSTrsQTwowSxOg03kUAy3Dqn6
YzROZ8OaPdBCzhPpQlT7zsBVihLixvBQphIvrOvvMEHQP/wiUojARipuIzXBa4vTV08GOwXeBd8y
0KTeBUGSVt565MSDapT9eL5d7xi963bGSkESU/rTqc56ksIJhBl7trdjh87m+O3THPL2yOTwYtRs
2tLumefR085y92txbYLwb4WI7t/FYqVEOI/2VtJx96p+GrWYK3tgzNN+OPt2eBdMIf1BYQHqKK2+
AeCsRl9wfwuY0hkWgdp6uvSe6R/NNtMH0QIaUV222YdNHdESuyjwIKeQzKu1KJnlRu43cjgknm9j
tMM1NnXvxmnyKwym7C63yY9P343X9dxq43pT1cY2mlJ1Rs/5tDtB3rUBTxHVlA0O/YlrKyvsQI3u
IJ5UhSbgdd10wwWSXiImn1wYp5uRKrKFaAFrhwQrKtxz6ZPMNB7qEDxPNOdMh9LwvucmI0psES34
CFTxF+A9nPvrAC42Dzo/NJqlDEqDIlW8pnUR0z1Dw9BEfJJqyPAdo+r9PJonq8sOTjZhE8LhBF3M
RZfFPx1gDz4YHX7/1OPZnTdmwowSva3mxDUcp8ChszmDuanVpkQ8O5uQh9ZzStqoZ3G71EP8XAr4
HVPlHNBvyp3ptrCgpAtAKdZY+0O6LbHVa/wPKxqzcNsuow+Mc0l3UQ4R8an/zZrkviK9vuonH4tM
lj23AWe/JDtkDtEq5bdqW5GiFAQyNwLiFLIeOTP6ycrqNFOWMqI3uNECA2uupmV/16lxYjS3jn3n
QWN43qYBOQD6s2T84aNvN3ny2WcMMoFO3PKKnqIiiw5FxVw7Zvg54PtYp0aNtXHI12XM2LRmARQz
7zNLlMCY3PqH3cIS3g/W72qTWlvLwCoWR9sp5/mIYQ6w9Dikp8eLxJgAw2kCHkS7qmpPrjd/JUNh
c+xbm2H+hO8cNlVbb9PMunqkL9B0sm9XEvcdKkCqts3D50F123jLq63bN77pgFW1pkFSBA9OZH3M
YXl1hu+5mT6bNO+OOlefIxV5Y0qOH25Dao0XXF3dhp3ovfaDsxim98QmDYhrgUAX4E6ub+KnYLS7
wnoO1dZYznpd95oVzAbCZRY/vmSxX4KMUyvdAfRPB/RKIl5PZZ++0hKGnSLYMbK7Gny1wOhpJJ45
QvFdYHY3zNtGGrdEUTbcqPBw1YHA/X6j4knuKRCeb1LWB78135n/jiwxwCVmLuerDOFUdla8gjD2
mE6jza6DIaDLqi8/w4PcT92bYcPrdHqXB7/3t1k7LL0juElYYGmPqKu9CYFpMwvvaBUm/yZPKcea
8SSwUSC3R/DmPZ6LUjnnaPjWBqWzlOEtZ3omxk76jw7Kd0ll9I2Ht5WHgaBYoRzkyn7eVQPWXDQu
Zr9t+z66IGcsDOAr27U+p6GhyBn5dI67GxFY05p1qKXX52K6/r2Z0PwXLKWxHu9yO5HbZiEUiPJx
VAXXhiQVq6oOUHHjnzw0fypCQTfOWLDBNi5xtLbG1QBsDYcW+Zx6sbcw5TD1U5Baj7ryXxXQBs56
GfPHkXeTFS6SsGoYdBXRW2yxpvF9ZXE9cVIfgpv6vkBix/0XsUP23JLIud7EE6E8y/YOYzOdHQXE
0bmMKSkzE1vZjSkysZ/airWsANacZhzqCK/yW/N8ahmRCilxPgbecvGlSa/ISb7ixiBwgKmGo+ZK
ONkDE715Y3DSWbX27RAaPZM4TbKxE9/7OAzLjZ9CqNeeeSGPSEet6plg2N6ZAkG187V3myjetpB9
rIP2el4WsdRVVgx/Rsb5OkHa04KDmRHG0R6/NkAMU/w2oxfcNSTCb6T9OOUcn2J07Zmc27YsKe0l
xNMazjNvH2zGlv4JmdowoJ85Vi/dmYmX3occN7BMfmZjthMpaYeK2pl+XLNS96uBVkFuH0wyNE8U
Wt2lTOyDP5nWdvCaJzM2jkEvNqCG1iPMDTd/9EmkYzpKv+yULqfU1Y9xRupm9AtrVZJb0UPL+0PT
j0Rluj3/dLSrgX7CFZL3cteHajdNJS2IVf9r16ySXp4CC+Ad61YEKFO6ue2KxawZ3ENfD29pql9B
jn04WfUe+7t0IlarGvPJyTOHjGN7yVJoKwAAbqUkgNZM3K+aaNim0nLX8dOUT87G1RNGOTO+N2uw
wlH2nkYVp62OXYrKHo75IfZiNQPpw0b8NQZM5avZftC1xYk1a2mHyPMHFXL4b8hprQkMsJczxF+7
2F4J0yHHocb/uCPR3YpxL279fB1F+U/q6U9t7XLPIngg2HT8YNpFDm1RBbYTbiET5IhmeMTwW/MU
5R2kIrz1wMslV/CUUYloVHKDCW7VuqjlsKmZCd91jQPCUbscJmrztmu9e5u/k+iCQIpGLMtj8nSW
yjhvmjs4DLSdDd0PU5PHUesH0BzgmNMnk51qG5GyRZEG6mhnljxy6cYCRUYgx2nFvr1qJ1xI9jAt
AL3gWGUlX1JfktfF/2ZyfW8pTIoWDxFfOgjvPGOkGRc4Fr3Bg8BZmfwo6z7dmY2+zo0+DA2OqpAe
FM6UheJtn3MMoUxoRzgdQszYnS345AzMmtmaN3FASNoWNp2TXsGzZnbGKTfSoxkk+XbAMrPK4Fps
BP/W2oiy64AyelBp+YK8UO9D8+B6CAbM1el8oNLSlsa1bQQSq+OifZnOm1dVL07sCOZzrLg5+qDu
SJyNZZPdYKl7Z7JxL7nT1JwhmfKImtue/vOXWCRtb+wynrdzY2mmq5jRpsnquMUHYLN0/tsuGo4a
UbhGyYIgwuLfYFoOaTXrSZxHgNAbWj3ydeDQZV+DKCxJw27kyEptouA7NswqjMDzvvMEW0VjPxST
j9zapCNDAuDOERA+wR9SvbDva0+uTDmaN04RX6bYZX438j7ribTkRpgQziiWBQXzNU/E3wSJC72x
NDYUq6bDWhxaFVEgLCQuy1uBlz232YXCon4bQR5o+jwnZp0UfnpJqO9HqDMbM3AinvHtuKzOTee1
sIi6A3uES5UIEXVoFBh7AqyTff2su+nVF6A+pSBX3bLKIxDRh2UV77J/rucA9l38EofDExU1P3AI
lxC1ba78mA2lEt92174GLoaFyLR+x4JYvjuY0Yr5B2TEhtOlG6NGeg1MwCouViwPqIQ8WE9a+Fhk
OEpLSRmrRBXiJsAwNWLSpKKPumq+KZ88Aps5NCWhaNoElfHUsFDB5ADVQeh+KF4xcd8kfr9zOGqi
LQmMw+jN7fwFl/WaUv7VMonmHXkAE4VfxIBLyY6mzIcyAokez8kmj8fXPE4Bf0lR3eTfVVw/OcN0
dbV5SSmJuXlp/JbGa7AujmndKb97HFxQwnZ/YDSxL4NiPzfj0ZNYNif/J8ySF9H5V1WwbMYCe6jN
g5D+IBHxaocMDKqy5XrC9QNmZdb77BqAJ6HoxdCR/n6DLnVoa2b6ZuQcQ2Z3O4IEHaf8LHosoobj
4LErfYxu6M0T1uPEhgFKupphFXuFO9OwpPIHG3Nd7jCyiZ23uCd91eSPFREChgernglDZ6ZnhHlS
Uv54TrL2NqKprtZyD6v4YKTNXRhbB6tF1ifHMKevKWMGKwHOaScXKAscDha5hIl8RqMaOJLqVRrJ
SzSP942/navhkGl9H4zDVrnqIJN0nSyICzs+1x18R7rmuGcZMvkYZw7lPYZBnCekf7MP8BzPgxff
A8onZrKPpHmf+fFD2u04jmNbGdpH2++OQRxcVY/upcl2WOoqO0V3rIYJxiPhTQRn/JqaxzDbTTUo
tjnVK7ei9kDmrAYNTTONN8DHrcdd3qa3fV9DNp5RrcSH4FQrUX9ggR59iI7pyOoLvoonVaXfyv1n
54KmXkSgoq9/nADebGVnHV2/5JzRD9NScZxNCcIVhS33i5+XCyipsxQqHGyFVYdjpO0BV475C++A
c+YTzIueK51dBXhImdv3krInzyw+qg5MJjB0QjPOoWK4O0z5W+O+m2Xxzbyebrdoup8yVlyTx3Gx
dRvRNxAHcBgZqp1dCHjYzc4Nl6FBxZs6fdS8S3nEp5vSUm+ALffOVJyLgVUlcaZvZOPnjCJXY6pv
4T7SDTdhdwBVSmrPWYu6LIj2Ad5zSn/d+/EttbBQIEvyHrXk5zCNt/ms7V2H6fAmcxd/sHkZLGD+
k/7n0zU8CefJyMLHvrMfSQShyufdT0WaewLfESsI9HBbbuZSPACJejGX1nWNaEEp1irxaUzL/oej
89hOHYmi6BdprZJUCjUlgwGDjTH2RMvhWTlnfX1v9bTDezZIVTecs882SXWxZmF3qFT1r5LaH664
Hc0z6PDEAb5nacfMprto9dxcuF57ZopIi0NEHwJ+nDAIFKKkW6m4f9RzdLXvy78sxtDvjoj6+ieU
iUi+Z2KByx/XWpC7Rg+dXZ3S7cO0WcDyi4sRhnjwzPZzXObuNtNpbcOKJAGmG7mWvpV9u+JhJxs3
D/etGg5+7GCHGIDD64RR2vkMLRnZ7BY4TxgnhNQHVvBj1Pq/SOKMbKP4jqRzYySKm7uCiihwxjVT
tWflf5J59Uoh8ZWmUbOzBbt+GFUEqsQPc4IbnqWIb4vhgUrlOdF2lUG7VMT9heb5S9P0mi58ZLrv
HCNG5tjV5IKpuL/wkmlrxSZ1mQRuB4gilyiWqcv3c86fEXDumGNwNRO1zXrnI+mtq92Kj4IF1QoT
sq/Jc+fWf3FH8GGOPDizxh8Vm/uCh1C0fyHxfZxvwzn7LG96TQvts96z2vyWqOG9GeW3E4YvkSVe
M1IGKcQJ6HDKO9HTT46JJ11BpfPJEegsbW3TqfgyO0RMpx3mr0wLYTtn0x/t3Yvpyn7JVF0Je8sO
g5z1bQQ4sINQsZx/a3Jmk61bCLbkwZOMpzOLnLORlmvaugMa2Bm79VtV1At4VXri2emELeTRSy3z
zimAiIR1lzkSNzltHZkeB66sET82X+p6EMMPbSICWMp6PePgSCCLLftJXSYXHkAOgEkCOMmnZ1Wb
t0i3P0MvjjmMxl9cOPViqFClGTggaG4OdT8BdgcBE9U8V0MBi5jwvoy5LKLsVzsQaPNw7g3t1u/b
K8ntHSTXfMvo5ebyZU5G9tIzocctTVygRP8fddkKOW+DDMemGHQUnJiQNtPvhxWhmPHabtNvTD3r
Mum2dLgEojoLrpU1SzjFTZGmz0P+hfI07Oxyowo3WoeS9952/btuJM9xrmFLsjCdTjBJ8GiRpj49
+2yJ2bTdgC/yEsM3spPqnUi5v5aYVxolEsj1ae00NPERerJF3VAnfaGWhLcbtgaSjYAQKvON/I5Z
Y0VPZTdzEeQdDJO4bMZiQ3ooLB33dcKBBb56MaXTQnQExIRE81AP01dQJzFIC/5lurCXVlVcR/hB
q6LiiXb57hHUrgxu91UGxhAuq7G2g/wW1v4pmtSp6/bEk72nXbs18u7S+8OTX6Y7tGoVwVnbCJ1a
0npf9FeFLoOlNxAE4fqfmhaySYBhWGKcWAREaI2NWEOT2EutI9hOYyMKFRgTM696gWaEuLhtqJGw
YIz6emCHNEVdD6ixwakUxS1zhnLbou6r7PSou46+7FOiDRRNNFZh2OHMEpvyn51HJ1npJzNmwDj1
+tPA+dQ65jpuwHch+tPaHZJtRPSkFicxa6a8hGre2J9a7CJGgFSbF8FTVjcANXXUCHX73ld8m2WU
IXI5AXKmnaO+X8TGi3Rx3mZRejDrBpveteNcm8i3XRhu8De/g2PeXoOOeTbV/H2I+1NUaSR8S2g0
/mev5MGzi5uXWU8FMIGVMCbktoD4S9qSY89id6Wa4pK7+letIWksWaW1ssMSlJ8mlkdS4KMVgCdS
yS+fFf96+Zsl5r2wnXqbaM6NMjyrlL106OwX4YD5Par2g2TNLjFhanVbLJo25QHtQJONqPypbwo+
dN3CMJCRGT8GpP+GWPHF2L1nnGoL8LP8e4U5f07MwoWfLYxU3iXVndawSKZ9X7T0lV0uXtlO70K2
t2SLPOSAqNsnAWRyrEeI3bnlrlgTNECYAmkZBmNzzGOLLm2gaqrjNHQ3q5/wJiTeJsdqJ1UEnRyA
n8OXIov/t1yr0L/0GFPD4JtJvrlQI/SRliqXtd0fHrCbr5GvCruT8HPI8qG7kiXkOAF40LeQERQt
NjFozZW0rq6gFKUUgNzXIu4Dki0jUl0VEpdlcBIT17hmeBiGAHAwz3nFGXYVGPGZU353k7paGIA4
gcoWVcslCf8hV4qXotZOozOcAxKH9HDT6sPa14Y/aqhi3/pMy/U7IZnvrRX+iMretkJth4ZVpmau
IGYPt8q3Lvw52trLAScntn/wUUsL3STPzSLHQxfNxXuqRfGhSSZRaY5pr2tuRY4kWbfyr6rpdo0J
68FvKT9qUs3hMAm8AZfIqs6C63Zjme5v1kis5PaR1ABW/IycMXnlm7ChkDC0/di4eLSVsWkGsnMY
LziD+plSChr7NwthJ84KzlhnkZhkxdEOwK8J0Pu+KE4wwi5u5N0FyLRGTa9Wa43r1oheZFkCSXd2
NIJkFqb+J4kND7LRCU5xly5qusKVsPFY5LB90m66mH7xqGFdK3ZMqoDIdt01DcO9KClCYkUpk+Dc
rFlm1ADXfefI1uGMXzI6pJH3ZpCuuhQjQzS4UgjGf0Tr/9UK934T7sBCsXYhdLPAy3Oz4Hh5AUoG
tiRrGrxDAmHIdJ7K1ryKvG2ZWxIg4mqkSVUksuWM5hO9PhVmQPHHcisC6bpoWZHwJLtrzusUIiEG
b9eeDgU5hJOGzMHW+2GPwhpLUYZSK+rNszaa99bKRjbk2HQ8HbmqfrGmjurcPnceqRqIq51+/FXM
D1Y+iZD2nCkmnOFUgJLr8U8It3zHK3DPp+JaJDToRIr+A691GXqkqg0hZ2hBUmp7DGbIstmc9tVS
1dq2btUR2ekSBAu5UQH7gIRrX4yHiW4SpSKOdLOtN5XTn4z6M/bnLFtTvyakaja6YM46rSvvFX85
5NqWSZU14npyCEXwNddcB2ahLypFAnBUXbowuFSVybyeiorK5MfBs27Mpp7aIaoa0AbRPjei6y8W
yfSxru6GvyZt79UIPXJgoNxN4X0s1A37N14UWje9Hi6al19NlWw7WNHAxkItfPPCe+UkV5nXd5m2
fwkJGdjOQh04Ijf5Pol9WB2vfR1d6j5al5JeOiCRglT1C2DEGJsX9/D8wmGxBoiCSK9IvV89/VcI
EM95z9R2KFlIpwl+h+g77IKNrUWPtCA5oiNwYOMWH3ZbfRfFtGx6SBVxJe6+ZV94JWbCDpPfsNRR
vDpw1dRFEJu5qgsfTUPePsAXMC/Wjfey9G9mkmyF6DehoX5rmTK/iIdTzoBHSe85SY1Hh+AMqNM6
UeHGARSKPptF72xsrKL2d9L6FSSXkYQG/FnofQH+q47uWVb3Ws++RPaZuiTR+Q4dbUWhzexrloCs
MUz+YXzZoG9DYxXowzKqL9Rq086nUya5+nlwvRfXjxGmFwT2ifqj1609qgqumopiz6rTY9+bhwRm
IDxs9WZqCn8672pY4nkQ2U9uT3drvBZAETxnOHhSOutZOBmZ5V+I4SgZ1U+WiG+Qmt9YuTe4Wh4j
WgMMgzyTiBjfrKp8KznXyd3+HBrvKrWAcUnAxlASIGT3wY+mjyQ6AF9pb07RfvP9IG5qlvACMZd7
MJibPGWyhjAuEOlGdztu+p7mshvtLbf6UZ/AgoR/fmUXC8v073W3p2zchnoNU52lBJ/lHPzQZ+vc
EH8BzZFRRsB95smd+V7UYDkGs/KXkyV3pvdEIMm3Y5B0QxBuEHlfrvLeiZU6YMZYcjpisEHVpwvx
IBOTWZ0tTswxmKTozHKb71B098Fu13ULslg8w8N/tgUFVUEFWZ3IGn1MpLPPDRWNAHuw0HrvMkqr
oXorSXtoRHhMYmzB+sMoxrWJwDeEcKijlhWuTf8bXUxj/EbFdvQYt+U9YB/T3kVgSeu0eRBw9yed
vT06jCMcSADN1SHCr8AbEDhHTrk9HcxeWObz/MOV4qxX7ibNjX0XJZdYqkNKldtQShosCEnkjC9Y
dzSMOtHakhTOehcynki1O7SmaHkbOCKAqRyMVv6T4XSsnerH6RTjLHVtZ45uXN/0kV7YmuvBPFuW
Y4yiZ+6fGDcwSyQxESr+B3YLtkr1OaxXYZDQuuTzHjmhcqsq0jd/exduUKzzXJopiQXs7V7zR47t
UsQcSY5HQJiLvjoMscP7IxJWuI514axtinb8kAzq47CD691tOe/OrU0HbEAh9joYya42w1QbtFXM
FSqo2VU0mgvTMLAk9Lt+jC5EMfzWFbaJpgdB7VtPCmpDeE7g2C7ZYHoshPMLcEFsyk0Kc8j6c1FA
9gI9VB1/jUkwQh2lRO4UTMyyZr9t0n1w5Ooq/DUD7n7OBYhuw1Pu9W91rT9FE1P1DA0nPqQBy3iL
GKUMie0Jxj/LdVHEDvw66dkJxEdW2hfmyEz0qxObJobH3lvF4zFVwQOiMzCq2jv5PgVAo3EUj8DW
3FmlPtMb6cggfX9HuDKenGZ882sG456N9EzP4XOkrxL/ceUH7WJyXWaCuFt+lELpqnPjU7D96/T8
5PYRp9v8+/jJm6p5eWMb0bwesp0dW8wwfGe7IXhP6WhWBdhvBk/i0AQVHl6amSXScSIxDQayDITD
2T0flsjihyrc2aV2jYX8s4d3VVWfUYOGFxcVVGiHJn7qBvJ1xFfRYWUoMt7xBCDaiB/NlpCO2+6V
Hc0jrK2CgRkpS7YYTq4RP5NXz/vmzGF02DX87NOjZcFOtiHpkmlSmI9bcgawu/X3QiGp6AaW+RrC
cyMcvnJGm52RPPnTuXdHZMd9220oiS9NnrOwLrG+SwZaAz9aJhXPK0nlMWcYbv67GGTKotU5ocY/
s0Kqhfbo3b7kjUIjEFjdWctByE3+mxbjGkT7+mfobJeL8VOVnCcRvD4QagpyGFHedZCx7sQwaVjz
kCtfEWd+qbMG4GEFi4cKk9mz946h8NXrhU7ZFX12OjsZJ/yu09FaRI337WJkw2v1PrlYu7v6SHzV
mxMzWCHzr1kKdKKyse/z+z/AgV3UISR84eAk8ZvsW1KGT2A+GG0jUJ5K913PzrREfNRtHmwIf0Hx
DeILuCZ5CBMkGCiBJKHHRxWiP+oRmUYDCVxdzeI9rnbm7G73AiPf1j9GL1lmxUwncZcuQSFbfNTm
k5qyXWLOqwlj5UwTYk2gkAsCuz4xRWPkHsx51q+/a03wGDmwU9td1zkhOCqi08GUGdqMr3GI10uL
mX0zv1jETfjyhLl6B3rjvVd08KRygawrAWHRw/cT7ja+3VpQPrGLMDzeunx6j9LiLbeoDtpK1kuM
NLDNeRTTIVt3MCJXLDdfGKNsRAgaIiVLjXEdOve4D7dtob2HWkV7yGLfLv8ipf81PKyMLO6Zbj9G
MDG+IeaFBHFJnf4mrfpljLbBEJ4rf1ySDPuGwuJTQTcwXgjm+sElVtNMV0v0dW+Oma+dttQw/zZA
M6bkV6gCZ1CNPC2pnyvTe+my8UWM7dkZE5bjKuCsJm1nwLapcvsfaPRPE0m5hBWjSyi3ys33pCz8
SaY8tsDXNwvhlX2PGTz1mvvT5NSBUEigLHInUE9AetVenNw9g9C4GuZLhC+Ks8nCj9LSxunZU0Ly
ni1IxGK/SCmVvVuZ900E7gbJmO37H4GP08zgIx8IEIVFHJ2lo/izyWtBJgCYPzQOugWboAo7wLJq
eGM0xIB1MWbibcLwl3XOn2aNwSpIph9Tu/T41nmpIwxNzDTntMiB223hxBheRq1ZFg0bUDi8J5jV
b0WrfmpQTStHfLgpsyYF16eZNbz4dQhdZuatI9mq5E8UyneU5cewJznOqeYWc/AXds7rMlYoLZiR
A/UI9lavWB+7P9VY//Lzb9OZvCREO279Iv1zTfcvo8mPGhSuaYeGwC67jYVVmgrUemfbwOh5jS79
09WYIKHuJ2JYN6+ZVX1WE099T4rrbAlf6ZG3djDKYebNSEsFX1fayJw9SIXlfKwXOgNY1q81/1Nd
VD9jLV6qHueI/k/mwTGPm+ek6H4tGoBVate/iIP28KFWmORXXl1+4iEh3afzeJ5eQyzBzO+wM5kV
IlDYjOTsXrHIo800Wwym8SNybxE2fgLOyZdrEuKT+Ilc17lmifEJwA5lRPcVdu2TQHpRuAaaVi5W
bmEfGSHCCM/kq3RH9yus29dCeudRD6+uIchnJYGrIpgNFNASEQSaka4Z1knUvmSG8yfd5nVw1D6U
1o2//Dtm5Yd6jF0+qVOmRuJwYLKTQsvkDmwDSv0H3Oo+C61nkyU1NAr5NUbxp77MA//cYdle4Ip4
DcbwOdUAcQnTu7ThsGNlh85xabJAZsva/6q6PpfC2fbIaWGzc0LycIb8yKPv/THKHqcvQ5/H2SVh
LZJXIhgfUSKRLGJMINl5n/kYqFLSxW268rIEJRKV70Nf8uXa5oeSr60FbZXty8LksF6muv1bvqau
9uW5E4+da4Ah88Z9SXQFIqhywtxUFJScTG9Do/lL2uk9nNi1tuPR7OZUR31OvyUG2Mj5MlrPediw
EiBWs9K4qWsCrAQwWQ8qWvEqZeA1SkQ9uvbup6zkINDRrjvAq+M8JaeymfcxnuLxgnLsZhx81AFs
s4occXX1aPX07uZ4oeat8ZFEx2GlPPGIW/7DRNcxw2UR8YyUg4lXHKIIN8WgczxkLqy51HL/TcU5
t+RfXaGa9mazFKg0jlX/qZ4wQ7psV/ukIuoGzS2pIsHAlN4WDokqMWlvyEJ4021KeyiwGlalJKtP
gE/F2lJM/60WOVcS93OU1rytJE4L7Ti3Kbwhnw1aMwU3P6M9Be+os7xH65wY7gIH2gy2H1GPYCtC
5MuzNJHH5WsPp0yulZkN68Ijektt2zI/6LXxQg3HJLjnV/QNkhfCqwrTh4v5kK1/j/iCbgF8vbMy
qMTqeP7szWyVhy+6LLx1nhq/ZhtctIgFENqtDRr7pwCDIGPj7kHa+pMjHo2tIcysGY9ZmEoHDv+m
mtAWoYzn86mins9UxumidfMHa57DKKiSemn2zEV1zJrydcITmjUVdYa6DpIlYDkQipXa+q8Xz0Ks
1sZy5fy6BqpMO2JWh7HxMTn+rW69DzW7oHDhIBzwkP7aJFPmGrDGnMcjMLpXljhzPhOOEHsHRLJa
I1o8CcjkdL8U2tFgfzo5g4so2ZXyGEWiZxYSsT5z2M0yQX9uHMwpeQFXziIlKBHhpmSauoTsTGXQ
EdPn1Gc+DuxAk8f5x7nAUbPgQwLq3rO0zB2idp2wWGMSOU0OKYyR17FHjbI308ZDObjln9TKszth
+lXQUe3evGpReCL+HM0fLrK1I7TP3pZ/HfqlWjJbm9LZj1YarPWx7YaCdW6T9WgtIQal5EY5Wk3D
PIm9IcGlmDUoejYSWH69J72zV9KfeJ4HqqcQj+cS6+tNE8Uq9TUSne33SYDHL8zP2CCXtAquwrNu
Qg/frKZtgHiGP35moGSCTpNiqE9d1K4NQ1431V4nH1WfwJ3n9tXbYCVwWMdw4wn338AdX6Vo5MfM
473DKYHfUmfJwHXIGu6FOG+LZNQQivkCJEfFUaJDvdOvQmZ7RA0XmxthwSAGp159FYOJ1s6FKmjW
yamgKEY0gaqxYB5t2KrcOHXEtkvQyfcoMNf1wFugpQyVBmY9WVixNKHWjsCNL+syp82p/WffD/mw
gJwTtWLdc25H0cTPCMA/7YpCQjLenpduBB2rYjOGjrHKmTFaPMHcDdG3NuQ/Mes+2HHROTonfcwD
NJXaG0rBfhHGQ/AFS5tFU76uHNnehTHCKWugbyu4/o7MyKjnMdcwTsP+lzukdSz3a3HIbAISChc8
AoqEqi7TsxW/NxP9M+Bx5yZJ+GGYN81g3/SKSpWF2yhfdVrddTcQQilFnqz9hBlAoAFGEQT/4JMO
4wVZbvETtSUTcFHhUWak5inQV7IXzbabKg0kdsen6jWbxoa1qZvMSaoZtu2hMF4nA2LdJveT1cyu
xHbVc1bVDjCQLrhaImRlqMhsBKWPqX8UNg9Z+64mFlaoojaFa1b7AqVVUxqo9YLiacgozgPP8Ta1
4U43LZUp+MczQm72lQa1U22T81W6nEOFLbaTXW6lzcgndjCQpE+J7opVXJrtampwd4OVY2YyRdq+
ie7wBGLgvADpPX4N1fwLrJ7518WdWv0YK+2rFU27ssT85mYhfzVOeD8PYObqL17XFWvTNR+dJpnn
U8ehXiEmFN/uqkxMaxEGAddUEr0xbP3RZQ+/z/Tu1STgtNOgyIdODsIqrKvntg9fII6+hgFYviT0
P1N18XISco2QFCkzBsyEX8SGduHQFaHCk/vY9nkr8nBYgjZ+JWZ2jSPgkI7uOx5zYBpMo0OUgZUb
YwBF9zCybB+MvN84A9oO9Mpk7lHkrcCZHfEY7gzmlH2JBNlqSrky+A2r6QD9twp+UsM4GUOIjSCY
3nnkL8gRFno5vLoe02ltTsU1yGSkHYNKjZlFQ9CnZ/oBfeojGHUq4hpKrz6USyCb5aosqQrCgTFW
/+eSMB2h55JCZFuWPkBKIz65SggGNMr4pxWhwRHWkvDTjcdQyAMeTSbIkUbmCpugxlQfZUN6mgO5
AT0FL/doeI+k07zXvJ/xcWaDtk3jhA57sBuztqYOQq68dWO4x96mJJNVekikyRzGz7etnb8E2vhp
UefLCTkNvCJmEPF3HqNbFC7w+MBCN228VUp76aEahJn+LKbpG3fZ0FXfZdmAOPUn1quz59lLL7qh
jj4wChr95JPZaMbWo2UQDOVi/C5T3Kgt/MBZKdJ5+8ZYDJP4SMyItZ7Z/6Bc3E0q33mhey7NHgJg
AJ89z/W1P7JLSjtSs/DcfY4WFxS2T1IDBWi6UCI5rfadYVB9+qwvaZUzJGYayD5izpk0p5x3vYY5
LezKr8l3JtiEkMwVhUpOrz16lByo9DgMMoy+VNmPIWHsCYd6LQGLQ8eX58nntg7ktGWQOeOuw5z1
QHuMm3R1lajZ8DcAUsqFbyw7u/iHcpVApYG5cu3G30AXceM47zg1C6LUs8vY+0e+MyowcGvrcALh
YWORX1SD9TEPfbnt9tiALkPKzw9cHz7BYUpdcOCj/KcK9VLXztnM5u+7lM+ip0fx9PoyjieepLkz
UHIpWk4qY55GG9kjUO2XfESieRvdiJve5QDTVfARDphsPM/6jVv2LrZ0Vq/kIkFSJf2P2jP9NYAU
4AalhxnkS8DnPAbtxQnxRIH0ejJ1tHp8zUwziKVaZtdaZ07KxHvaT4PxIjp3TWrPrtSLb7ezkSpo
6WnSf5nWU13YrbeKyODowWmPU/DmTmqDn+uedPWPFVNR4ZQuIbrvmlDcEx8bGhaWZ6JeSGCqkVUZ
5L0tXKyxnOTiSKpconZD6F6Z6LOE8mqxYMr5VjoT+dbxX5UZr6FL8gHxSL+J7wJBpCP0yOxmrsxl
lGzZdSOFI6hpVmkCl0vuQG6wW0CyJfDrCgdh4apoX4NsaJHLZ9hvtNr4anrjWGsfbtmS3RCkGJiL
iSybcltmGHiTYmcG/YMY3YNIWFBFS0uof8rFb1nXl6zmJujiF99XNs3yq5YiMix9eRT+sKXLwtc1
4PE2xfA+kfYGzIkhtq6YiaH+6rsPr1yh+rsBIaIRKNZpVH57Y3KNXeMQKFzGgUEo6GguHYOYRZxf
N7bZa02DTxaUXbs2cv+t5/W13O6dYdFunD51XPsKKY0pGZObtiKNRPuBcTYPKPHK9/atCijzpxY0
gpbeaZt/W62aUIoaN14KPqoR6kExeJc4+adH2a6PkZkyTefeqXRsGsEmm7Jf//+oNwFve8xGKhFF
KIlsyvvYpysHbCvjJoDyUwREuMP+0VGatfCLp0RgRAg4I3SAYxqUucg61aSPcoZ9y+lYWd3Sj+s/
WeKqLHMGAppZzopK7iNiZHHUNIy44BCmBi9fl5p72NDR2i+mZ51nxeqtfkMbuSeZGq3uhPHVMdGc
dBoMgqHb9gO02EiA8sFDsc1DcrEQvZ8mBA4qGr9N4LykCrDhiGKFSAng+sCI26rIe+qweAap9TGb
V1odrxaJcr8yqDiTjQnLbf1TBpA5tbh6GqrR2SvzJdbUl26ql6SWX0nZB2uUm0qXyQbkLTBDCvTa
ioE/jIzXICrtAxR3K3ImDnYc/zaAxzWkAiEoiRnf9elKJeHA4OtGsasrfuQmC04Yf5DdtZcpw8dc
mO1zNHRfQzLWR68rL5kfg5guAyRFORsj4g0ZJAbCiTElaC5ajHloRhBh4DHRlwpyi7EpMX8C8pZ3
fSZlSJyxXPbKc39sMzu2kHVkgg2vKVCaKcBvzFiW/B8oiZV793Q2OqTgELC29CwDZMsIYTLoOd27
8b3pcNI2sfvks5Y45L2xSVQdbrsKA0rcvKIxdTZ9x9gbKE3EoOPHwUvBRV4ZK0WhySqaeakUBX0L
0ztcoABGcVKBdO1Ojp3K1ajOUwlEICrESxMxQZykhLhCF21Z9EnmI59HB1aCvTGR/IOC2KhJYHNu
Wu3ZN4tp5aUTQzUPXcDIyASg2WfS99Buqx0skQ4it6/tBRIvVVsI0LOtCsQ9T8p/o9HsRpAI7G8L
G6ywIS2EQ0g0FK56wwb0TE595cxt8egVK9pQX7BPjkD/LuPMv5O58FI0s5UaS+Vq8MCFVl9Vmpms
fqy/FjuBSHu+4AllaF39JCr57TsXOb8T7Evddhexd8H5hoRoxEvV+82T539YVXWyyR+uCs5TiyJ3
iUjsQzgTNEedWTCjc8oAzs2ISaQJEABf5LN2xKMUPArtJfKHu5Wwl+xGtRYl6WTwUO25vl8t49HL
Vh6aC/RdvIiIr45JN/DX+/ZTOfmQ8pxjQCm6xOjrIDn1aFUr/7mwrBcnQ3nCGOOPNJllwNDY5/yW
ar4Bfe3H8HmjQFaxxbGL70jUSFRtt1vsrLJ4rmLkd76nt2sL5VoQJp9N1J00gzOnTOGWpSbqZ7QI
jNf668AUAa8eJCg9pveIoe8lpncmSIxDhzsWcgoEU0u/17b+T2+K5wA7+pMwIREMlX/pMO8qIPjI
HrwaQEr1LxLJo7A/eNgv7vwLsT/f0K3QuQMWSOtXh9EvghvS4EKBhTVrRjbXuLZK+21geD+3Z9h3
0FpFkPq1yQdHowo6E8WH2Fb+phi4THTxFAvGwThOoZJKst+w7Yi0c5fEFalNB0OD1dOsKngyoBQs
chdGnAK8INGmq7K+58FQrMr3xhqzXRpUEhSys2t8skVHUdzhRpKd1eMXiPgWOiQi63gkYcYaqmPO
8HvoGblrKQOZCr0C4OF+b08+m3j9zHJ9BLc9IeNjgtMztRCaue79MltppbzSabw1IVAMQjbzDQxJ
3S6p5pMbtJEJm7t3YVL3l+ZoXtLx2BCaOhJeyfQAyXLCmMVWD7PH2xpVT/zUX0zx8aNbzB4AHrMM
zBoCbB3M7AUnZiI1ExOG/VV31g/0pFdCPZPLGCKdhvRhNfqhMUjgcRwTf4A/YzUZIGnyUo7cCNR5
DaEy0YeL3sUmDHWJ/ILcV2b6Rn7W4dmtxqT4ChzeprZCO5bnhHAOY7olXRAQQEF7pRnmsvH+gjLe
6cOYr7GP0xwhAkRzZcMipvkxmNcKlNMLy2b7FvTE7zH81USDiWzEjsf8di1CdvOCwXUKM5dGAS8l
SXNyWeTxLUxpAi05/mvIp17GbDF6AfKkTgmvK5KYTARFeKpDBDeJStux7ZcpTkC6rL590nHAUcVy
y8XS3LSkbOHcAxVjz6s1VC8fxkDq7my0dWMUjKwsCcZGJ4nCqO/trRz47PEvBDkY6LLWEkTLLq7N
9koic4rkzEFkgOQ8C9qbgd6+5tBd/s+tStMKSXH4AYLnnzmClxnxHxnUL6OVOixEp20TYrtPUnNb
TZnxhmRzZuzmSoijodEAlCHfFtLSF3wIzwabw5vfoo7KZ7EoCSfuOuhsdbACNM8W6g2HgIB0MsXd
1syGbSm5DHEAaMAbNfVqt+HLYMAwCDPuOthm7Ajr6SMYSE4qWZzPTVsMCGf0V8BX1nQHHaZSv+YF
BnnCi2+lP5XVnlSDXSTOyScOIf658H4xK8KtoSxg5A6wGrANblgAtpDQSlJsccDi2vAZ45lujoi/
uZFZgRhAvBnBHMPkM7Rl1/GaoHpzFIrnSfDoIOt9+FA1mFTQR7ToQ6dy2HMEKUBU0wtd39Jvih+y
wvwNV6W1FjydC7h8JQIT1reHLsS9ylrONQdk6/hMCURgmiifMIS0q9DNXj3Fzlir5YumzVF3JowW
gFA/gd6eOq0Se6+hoi5tELAAXS4NcmFDN+F9BN3ON+UO4YCiAivuQrMujdMdSxcNcMV436/1c9HG
V8uBbz3Q+bZ5DGyozf85nX+rcvOVhd7adyK17NL6Q28/FB57s+FlKJL60kPHIVotsBaJxnI5KtJq
QeEWEs4d/+JS50Irv3uREexis5nHn4tozv5KCA3H9hL/yzS5zkxuCYR7DqVNv6/WVsEjExXOfQzz
z7iHDBeyp0UNy4NU9ONT5zhPPUAPM+oPSWdyxDGIS234dA2YLstGN59Nxks858GPGigkv8qu9AjH
KvxXdOU2j64VEJMlgWkHTdKEjUwL5xENlbn7ncPnZY2OoT5kpGvb1g+2/gSyM6Gg48hCz0aHSgz2
d2H1n6aIb8RdRhSsXAp1g5Cm6zRsErSyOOE9WfNcPXdJ9xj87gm6IzoEG/NQ37x1SXOvRfDRgyfC
pZFtHKyldqAba0XgWwNTRLPAvzI2+DKECZqCAaNVmRYOXfeiVdkKYCT3rV93KxEU2yznHCld88UA
sKx1pI40rAxBGhgzhYpB38A1v9ZUR9WCqGDJEjtbp0a1FcjlcY6x0zVJn7Sr4N38lQ5tfkhiFwcb
KMR0Th2K8MzmOCxNGxiK5KgNfRYbPHGThYaoIJxsafj/MXZmu5ErWZb9lUA8N7M4GWks1E2gfZ4l
uWsI6cWgKTjPM7++FyOzqpGFeqiHK1xBIbnkJM2OnbP32gz/GjzFI+dr1KVITWgsVXL6RRgzbFc6
r41l1HsJeFqPmdeEQgGPktWl0OsGsFJfvHjxM/iIfe40JyuV/YoDNjBNT/6GvncrO1rJms9sL5kl
ssj4GQdyL61dD8x0pJsvvgX2rAm3k84uTAU0rBH6hLs2UsMO7thKT0NmsAVDlioNn2XgPjkPnlQv
wyhIEVGgNnPj2BrNQUPweJcJfcttW64cTJtLzPfg45Fvp170WfgwKmp7FzD6WRoNpdLkkYvZxvrG
zCz8nhbduEJLDpZeyRfRo8jx7FmJWuK3w0unG9oe6UUj5jmqCZQ0rzmfmtLdhBTm+E2RVob4MM2Q
YVVlY6PQAuNgNsXarCtnYxKMh2/ZIBoJWJ5tX8mN6ld11IP6NvWjbSb1JizJXDHxaOMGDJHjFBgR
jxbbVVcU8QPL/3ruKFqDuMVG0z629fANH+SL83/LfpPc/BGCku9XZ2Ipcz3DTRBY06orIDtITfJI
WA6D2jagVhDgMae62goXZacfWQ9hp6B28M9tK32yojx8jcNhvoudrWTv3cqqrB4j0a6z0T80013g
En4X4jhYx4EZE8AVUSFXpOdVekwXwq0s1mpayxTKnz2upzMQJtEykvPzJttqGnTv3M9/x6a57Zi3
3qx6fDZqLNgGipClwEWO2MYlXkAmIeExG5VBUhujjE4fIo+Do5/cvrIPfuLeWQNynjoqcBiM4gQT
atWNscFSzBmG6XZkmM6hyJ1ffmxyIhPpRhNpuinN6nOiS330MbEf//wfUUfsdRZjBUDy1Pa8NK1W
spzpx0YglZxqr5ihmEFLmrmSxM+iqGlT99AKajd6+jvpB6dRB7I26JWx0ugpIA0GeIV01lm3jcfQ
sXRvoU/PujWFx+YXbp1gw2GYsYoECCGK8tFJ6nTVp/G0p2P6oOkOD4I01iOCC52sOKat47R12umI
kFeQ/rz9+ePf/v4f//Y5/Lv/nd/nyejnWf33/+Dzz7wg28MPmv/26d+33/nlPf2u/3zXf/2rf/2e
v69u//fxB/zIH+fb5vG//8v55f7rG/nx/3z51Xvz/i+frDOofuND+12N129YC82fF+EXnf/l//aL
P77//JRHvHB//Xz/SkMWs7qpws/m5z+/tP/666epw1748178462YX+GfX57/2L9+nt+b/Me2yslq
+vGV/7i1yf/w7d/vdfPXTyyxfyO61pXScvixwtWtnz/67398Sf7NcExXuNK1hCWgDP/8keVVE/Bt
hsvXXMPwCJ2QQlqe/Pmjhj8xf820/waPwrY82zQZ/fLx53++Gf9y1f7/VfyRtel9HmZN/ddP2zLt
nz+Kf1ze+c91wMDC2RWm7bqc21wiTvn65/s1zHz+vfF/Bm+EgjSY3WoSV6dzkw32a8FxxTnksEQu
WGRp7hSF2iIPDVaqj3jUe/3Nq9clNDN2TjO7TrYxbPsCgHxDz+BI4gPiYWtJyrF/VERB0lOLtWM5
pG9V7U1XIURwP5fTVRfwqPrFq20J1kPYnEsVONO5HqhBnKQ4Satqrw0NXAyxDQr/nnB2rR5vRavn
l2r+UFSvbodDPzD+sGhj62VASqHnMrznvyNogoKDimDpNij7U6c/QSlz9yOshQVuP+doJsg/MGau
LIdxVasCa+VKDOZxTy9fyfVoktccxJCbg6+Mg99jXho7okuLQ6wnDw3LL2Oaqd9N5XiaXADYhHO6
y0FzK/Zy8Z7Sv32tZJ2tezF6WPwNZhZVQBQEoYv4qAnmNpKr9IJoQ7yxwh8jQwbjWQQKoCjgCWj1
FL1ODgPYPC8Ru5vV1zQz9CHnxVwCoyfyBTP1SJvYTjirjA6GeKcXUOO+EPyYj9mEjs2muXlMPfNJ
dhVWuSlVeydP7n3bSPYqieDpJlm3lS0hP7YrxCqc8RGdVqR7k3UePamVHg2Fhj2tR3M9A0tOajSX
bu5EzzB/SJjSrXuKlWxZx+4T1ID+1Ybbl8nh2026/sn25EtSI3DKRENkazKZJzPOP5lLlkcP4+kR
sw9DftCRc5izt0Ss4DwViUQbHBekU+fDe0ZE+L2n1/YS/eB4xGivnuuIkUzOAFgFIGrNoTDnlMer
amXKnD3u1nrCkAbKhL3vgug+sT3/7AxY3DuaWibeYhPC0Kc3ySsjRPspKsJ2G0TB0Z2xrlPmfo7o
+uM8quiw+3tvLJPX0SpoFXvTDAWGme8oFe20OssglKFgsttq2OXleI0zjHBh04bHBOIc+i/4F7LQ
HoGajXC5GBs2ffMWs1YvcXQ4h97nIrQOJicEJs7JpflNh3Xt4hC/TDjH7/58qHNnb9GbOvpV/gDM
qVn2s88KRXGzSmz5VvCn3MrEZrsmYm7Hgc25IbdDX75p/FrudLysL+Q1LycsPx48EkgnzZfVd9MN
dscx8TBMK1OnaBJjRPa2Ue0DYjRohQ8o3QwGr7HnG+AOeP/0pj7RW1CXLELvbACk2+sGU5C8Ne13
1jeQEc0dNq8AQhWD3XpN1mDxRInOwTr07wDs8O4j1+SarL1U73Zhqeqt0eQzYlAgh0rTGMgbnllY
emrp9qE8ggh5rIMxekiZRp70st+krbVJw6T4Am1INrFLFK820CkJc8qE3kcLHvvONxig7jsuvypJ
a1dlUP3w1TirJBVgnzrjzQQq9mDDtpNzh5OystyNTgNwzGO4CTRkEUiuTFPrj0HtagcR30Fg168x
AHkEcsNT2VJ7QlQrYVNih0xTgI8ULVqu9I+ql+5ToSDGF/WvsK/PgV7Hj4wr3xH3NYcOochCxhmE
/w5KxdiiQHaE9p0NenEL27y4ZZF81/ABn1RCaDdbvX6nF5fIMqJvdu2GcSjKI82OBG5aozs0gHEY
zyMuNSlz1oVNOya3PFIhke60HcyMKteac0rAIEl/eBtxABJhVPQnQ5enCtAA/Q4DkUuGlz9O4bn/
aea3HcrXCuIcVT3BoVNw55rZqRcB/YEYMZI0MHKI5pfXBeT8luiPA3kivvkEaYdaujSnTTCS0l1W
OE+Bd2ZXsxgW1VQdK8uq3odxGwcWpznbwr7wywqQLxRhDfjFDKc7+r95ryPEbZwPPRiwPdneb194
+4SsNLjI5GMidcjWpc1dxdNAEEBm7lQCiTozgyu8JbVKCxDMoYMZR9PnmCM73mlDGK5G403ysD6C
9bQN5zxwRNgbcTptsi6/64YX3mLUJjEncTsCxoCx3+HtBUzqEKW7ToHRcvKjhrMJziJyGZS5ZvVs
KX54zoeS4MGhYFsbY05RVJkoqdNF1LvTcSpKHI1G2O6zCYGPiGZNGkxACzbcxeoANkzSzJd2XcOG
FOIZoQR/nMWEsx04TULxFb1/R9Mbtd6fNiSLMZgZB9PRdzgQYIEKlWsm8S7AhNynTfe76pBUFGWn
QzqAz6A6KFsoaF+hcDnrEoHGmbg6en++oa3d/M4fBuBndYhJ3ik9ilQ/fgjHYTipob8g2gildVIu
ZCoD0S2GDpRikMVRr1oWqDvrMVWT3EXKR8o3JnA7hZ7sRa6GjWcw5R0ICcIWc2YwZTBQTDn2c0VX
eSdonXU1YrJWmzO/aPsN2VTTux0ObWs6O494+HU7cpgl6+DTRTIGHzlG/jTb4AK31S6NjDmrw9nZ
ly7aZTfWXvTeeOuyirtuRmnxSM8WP9wqI0FWm8hNRiYiUA7qMhk35H9noHHd+F6DGLcE0Bl/le+d
T6ZnjCDlaeZWOoYlP6oBYXrAePUqTODhEWm89DyHD6ybiyavx8caBWfUaXCbOTgS1OgaL3SqSb6r
s/cJw8CVjk7m+S+Dj/nWCcOeflwld0WGlavVk0s4fyCl8j8/EAS70LPsZrbA2ejawfYR5aWJzeKD
dGJCpKFT3AWZ35xC10LA0bFDla7brHU3EzeNMu0yhOblz2dBrItbWhVPwsfvpbddeOxs50tyRj4z
kdUr8DdeRRnSx8Nsn0KS203PmWoOWV6Kh7aTSB/irmd2fzNnawI2C+GWO2Z7r7Ea1KHlVD0Pgslm
TUje4TRqrsiEypECWi0D8WNpQeyUqbd3abz0PQnTtV7uPFehuI7kES4+TU37A+4vgFtWzXNrJdu4
h8Dq9DRUx1Bdq9jojlaGLHdMz6FGwm5Bl+NEBXp0+hlU5JHh0mlrX4lNxDjvIUcgjxwHwWgBTgvL
as5cEKD3AtUHdksKp02d2pJOMzmCY0W0bpGYG/TdMMPdwjr2OpyFwLGunoZiuJ/0TVCHeKgGOjKl
V0eb2mru6hZbLPIu2PFNuffyeFuC7YAy1t6IPMTsBtEbXc2Dg+hjgfKA4kFgi0l0EgR1owkWBNfp
TN0skzjGReTE5nbUU8GUJtmZqs9ugVaeOp3GaER5uDWb+ilPxXgoIzyPFeAunod1pKbHVoOoLEhR
DVFFmKkz7kk7HUg1o+9ekz+9SOMZJ8JEPC8zJn8C4Sm5OwdrTMn9HVIa6Gr8Fk61wgb/1McSa16G
BRaLOEnGTNjNgyhfAixzwH71pTvYL9LGcKoi0o0q8QiW8EF63QNMNZQAKrxnlzaxOaRXScde1hVn
BT9dAzu+lRPQWzl+y4HCgzhH1w1/ITeS+AhZKspnp6YZxIBkM7b2IbUJp8ElvOF9f+wN4FOsCEn+
0E7jO0AsWs8zjBVi2yFEaeGYKekNVMXA6Ka0ImLQDZ+L3jl7gPu3A+MWiAZbJS6BGn67/P1Lj3fc
JRaArBt9V2NYTetmZ2Hv9dFkuipc11GUEyrBOj/gUOvAhByRoPwySWHzIMzg+0ZsGKb7eUOObVrs
hmSDVL13Ck0s5CG3IqUb2tMaiMoyFw29mKEjXyxYW629HybCiLpr3LqfQf8ZWb3coiWhxcHONZBI
IwyYw5wrl3Yz/g5ievSWmXsbrC1oR8utM0wOcw7Up0ZMiIJbf2tl8ojSf0ci7Jlix8QhzJQvpK/H
loUMTMTQGQngwOtkqcYBtWl+12H0TvOZ/gGP7xJQ4VMXKkI9VGitkYex/8hwLYhcvVKRMqoWPmYc
2z8VyZ1TWPteQmy3qwfYeMba0ZNTkBtLE8+57VSfDmS6acyqTae/Q0Mhfq98ajrGAr5TPUiccqak
h9xhrli4Qv+sEuezHx90UxQPU9W+Ej1abELV73GpGvPY1I1SBCTTpk8uPtVDXILF0pggROk+DegY
wy7cJaGac0SxFeODEQxa6opYdojGETRAQiyISB4nkRLMJJ95Ot+ITgAPhkIT8e4AgciColm131Bc
OIpZlyKq6z0DnQNBZARWfxGEc68Dyic96duxP/GZ73JSfBAhPCsLvcPkgrdJxuYw6wUqhxtA6cbr
4AXkFIAULjvvCnR65ZTigqCi5KTX3WToC4YbznpkcZ3kfYlvq3BJJLJ5i2gQHigGEcZLLqOZqC3H
+0PnwVMtu2TnJ9GbRHwOVLNe9k3/Yuc2vkJzQCU/7JB9TtSZTFIsxkAMJRmRqDb78DTlwj82XsFc
HBrELj0AT503u0I65zJKhhxYEBrccQombvrmyHqb12gjIJuy9sO80IEi+vg7fpnxBSch5zMkOFOL
Sygw4Yf6cMm1czXnFrl2um119eLm3SNttSffwJiVRfFDEwvgQoVFZDeKcahxj5Y+XZzZF96N3buK
ufkwaD5Os8YsdKsAgTyzG6ajuPlphODH4dLR0t8jxHk358Fzw9YIQSkCzjK+Z8+N6tdIssCQYDKA
awOTJz0zOiWBypDoQq6jbjwzvzsMQbrPdXlnjCOgJN+/MW+6xqH+lNTlh8SFCeL/JhNLX4YMPFZm
kUwnVdL37oC0jBXzV87p/kpEDfSNSN8T6MT3eNhfYuN31lbsH76rbQzLmMhaYC2UzIa8+bK0LoVS
CtEnxm2d2/lJYzxE3GWLQdHm70QsMpvW8Ax0SCPGqfmVeAFJVLOGMHJQlJLThn6BNjc1/RJjNzJX
aj2/G/uDbcPsSTsa7RZ2dhe9GQR5RH2O40zXzN6A0/rGuIJZjCCmShnkRnPClfMFECZrslu3WGSi
WmySqlv1A49abrbu2g71h6a6Yfl7b/A2Arkc9lps7IjY7kd/qcvgIxn5sYld3A9aw9ARy9dYRIIz
RPLJqdjZVW23Unp96jQ+yTsPvSlZXGHgVdfQUE9NcdBlE287WfBGjPl3QlwKIM7+GpuwHRvc+ovM
qLeI518Tmu5HSW48zN++3rmFIC6hyJ7yLNiClQQg1Y7DIQtVwBpNFnM0ZC+2hsB0doHdYpQr/KFs
P7oqqgON8A+fZQxlVDGtWWoQMfrosJD8+h1Wjgbe5RQiXSt0t1g5iImKvGm3GBlIDu8XfdqWO7QI
zqLCx7bWxwH+cg+DdIS1gvOOFTwNfxE0IjeSo/6miMrftWi0rXT3YRI+ZVo/3PDMpTw66l3zs00g
UbnTd9lWmZQrGHJkqm0arSn4a7WdUVr02bLuDiFbiCLsvqjrN4hCXRq5Hx7VtSriTaawArNOEDvv
P5h+iNyusnauGb4hH9ujn/QxUNsLl2DAC/q/t77ycGbzZLkmibP1OdSL/DI1sI+moTjaIeI4mRpL
HI+eRJsaIpC7J2OJSXYfbqANs1QE2lvpyuyES2nRI45hfoTJV2TucUrBkFE8Yh2F/lUeTLcrDnWI
Ldhs8Zv29qUs9HHdtFRK0LhQdXjMX3qTkAI98NJlyRvCh+5gGPkMG9iruvjtTWO+NYMIeTgDHy8e
OO+lcPe4hxgAh2dynHj+q3EZ1Bb+AwLrcp9ovAwX8aIsyi3huFTjUGJoSyBVqLF9WPVmGgHX1cWG
1iX2tKEj2eS+Bn+Whcabl4Ci9Yr9ODiPBcmisNeX2Y1ROVgTbDvdeJzcjFlD35R37lUTjBBYdy6Y
HGNhn9qse60JR2Pnwinu5C6I534mXPo6UYxOhVixzlaFZhyMBNIGpfG9p7pv0VhX2df6HvC+nOgE
0gdeGBYtpbglnIdB/qirg+/FB90u2MtZptmusS+k7ZrDklzGfYZt1CEgWBu4NxQBWi4ixCT2UIwP
OaoVlT9SUlVoAsWA3Lugxlinc0lGSbdXQ7xMy/yuHZzgobVtEOKMcoiD7LHowLeRg/HsWt4NFBy8
4Amhp5V7x8kgRA0J5rKojH0FBWJRqemztRFLO+bMoBy6YTE4xkOUMxQvKMPMaHjt0wvxeTDD9bs0
GV5FtqtTcsDoUzuosJMbgzp0hWQIpDsh3M8MFlFqZDuAIhsFkdGNht9q8D+NyjtGkqpBJsMdyTSH
TNcv+OWJQFLHkZU6LMh99HT3N2fftZ2HBfkR7oto1d7KrN9KuO9MZ++k2W1LzgLsV8MuESgs2HtR
nM79BvJxAq0iIZmScuGT9hhQgbWZdafllIeqZ8o9TUSjaOFaeQImb1XGJNoVL5bTfkoEkxxRVp0Z
4Urhedo0gIzRSs+guN5Zpyi6UmFici3vU353Jk7T3J8Ph4XrfscGVI62c588U3/VO+M3Eu9H5ff9
xinBK4K72uYm1n3kzwVKJkTNmWNv9Iq1Muw8m4IYcF4+JWfZ2HKtS30v1MDaNWRbfQ4oDLypWKE5
JJW+MNaYx09sBPfkMtDSKGTMmN35Rf4BdtwhfaJAp+9pgEHySCBrcG5omOmXYUil4NFdlnXo0Tkl
wCWlbxtwwQal8qXXBx0xDnS49OxFRxay7GoIwnPRnaQ65wkJp1d5v3Q6/82YYP9FO4BYOHiIhvpb
6vIg8ESSSVVwRdI/H0de9/DnQwBBgSbf/Pnk6dVBxRAY03Ikziikk4XNyUjj9yKJPm3VTUtk1IKT
Wn2HCgvbbnpwfQZrXcFhco5e4UiYnd1ev6CUQHwb0HzjZCmX5pDfmegCVg2uZNxZEIcG8ZzWLdt/
ypxVo7O7Korx6pfJbfDLOwfG3R7lTXsXiGzVAysTGtdfuWxDIaSgFWhJKVyMMZ66wilvtqj3AO1K
WsHVgCOWHD+QEYm1nZT2VFDSI4j4HVVEoZgRopaMBgp0kgCrVu8955hQKsxeeDTVukgQcUY19NVy
VKDM87rY1k5a81LchVWLULOoj07B+uMqI9tTAnxFz9pDX85LvkTDiUbjKWnAcxFjOgGQJpvAbFCZ
JveyJh+yRsheMnEJENC6dcVhwMFSonWKM1Gw7lsWoDB6EWGIn0nmX507jAuPogKOXbaKAocDHEGw
o29u/vyqlsWvGpmEx5c0mCSqZLoi3x19XxTAAxgHjzG9RXRYS/8E1h4qYmsKHxtbIAPinBs3Sb0S
7abX6pc8RM7qJhgog7x59SD+Dip8ZbZDhizAAf4y/cko0KqaTY8C34WNYXi0wc9urj5iDNnLlOYx
nCa2A6IZSg+RidV5L0Fk77JYHNqEatdsX5P0VrbjLxtt5mqSuYs2oLnSvqDAmxfgyZtAyeUno+H4
PxghW1/8O/fJ+fQQemAwXORWi2IjpWI3WJ4Zr8CdiAnW9JZlFBT3NZAfrYuPY4otWx0y4excOzyX
ersX89ulQVrFszucuhBdqN/fa1rHQMGCatQaVyJKaih0aBfqGZqjnVKOvUua9d/TVMzxTXOTLz8X
g/aOB9DCR8hylwyPsU7wD7rsEBvppceFRO8EPodRwZUJ+mzVVl++qd5V13LTDI8qpikHdOAwuADO
GAelDkB9Knj2LVRStXolNeqA8esps1DGc4IHB+6qhXJmqQu2b0G5smiwpDqgJdJkaVsKMgC8smVe
yzdhUl3VwBTYVIzZjNyTNyraomWXrqvV6ELIrchc98Rdp/qHUu+Z1I3WsdL9A7M3eAh5ZyxrzyLG
tX8qKupMr3TwxljNTTMBwesbuzO3dV1uYy0+6gFApzFZd21ywfhyxavxKMmocOzuvqpJgnCL16BK
nsPsOrYOfh00ZMiU0rpeGTDhudSob0gUWjCwholVm5easqZG7eo39tnSLcqWPHmx7FeGGNWRRjpx
kC5roHdARAHhsefpUExVAYQThQhaqSiDATMIM1hC9yyw7gP2UK3aG6bIMCbjhVXxeNHx+i0LRXlY
DMljgGRwMTVg7BM9unW2TbPJf03M4jkoBhphPlIJpba2PjwSMjAtQ/BYC6cWO9NMCVbWZwElbwTz
n1uW5tOu7oYtcuAht14ROARbdnHQ6AOLBGnPiEBQUqGzK1AcEx3FUY7jr/kiQ6dZlRGDvMo6Tjxl
CyyNn7RyxqXn8Jx1OunaGT6WGbfiC4GGT5VkPzD7XMMoZNLaHAN7K/P+M61NkozTl5CaRRvax2Sk
3x1ZjHp9U4fxlzwWc9RwbpovkwacQwIpRcm4RJV87pg8LRrDuYs8n65fQFdk8K4Tu3Rgpvf0ObEa
Sxoh6KwAB8Q6VlHQkKJBs+VXrUR/kV/iaOoePLRWmXuAFvWVRDYq84wIPQQB+q4inHVpGf3W6gvS
B4hSa+SD8kfEamOy82gGm9ZIayNlUwrVtAExM1mn3Gh/O8qAhpRm14wqfR7NCav4DBOdZB/4wYRO
s8ZXVFKdo1ah3r4ZhgDoBefadCgPm9E8ux0bxvTc1a1YltqMX+0JjvTLcsP2R2uMHcaS8lA4uX1k
RgmY3+42nkdFIiKgsVhdGj/QQTyZZxlVapmaNO2anPK/whCM7E2QR4leNpCAlu2LyZqzbCRDj1i8
+AUK4Ml98Jg/4MShkWOzftNReO4Kzh0f7dA8FkZG1RjHH6kWdEz0YALV6hPFKZI4CwQ1G9eykAhZ
p5C63C2djYhId7Z7+L86YnJj8vBmIyTj1V9zGPErnXg1oZFhXlcWd2WwSaOaOUD2ltfMq8kxZhxw
S4rm7AXuavLQ0Y0lkkkOLzx5l7bA3c947RT51bsFwUEPunslt16azKNUugoet4gKMMEgMry5jezJ
LeMY1ZtvflTflzbi9iEvyAAlmtHO7CNMU3dAo24W9ODMtv/AkkOKAdudJcRBN4J0Az6CRAnTmOtK
2HUGatoqGXFHFBPZuexIedUvtClmqN6HRBYn31nqlAuQqBdW8XMIdyf09jx15CWpDtqhMcsKZ9gm
KbLfiooWKYTYWZr7yvkLeLsFBRkOQYAubmMVgUWTobrI9tE3JbpOy92ZwnwwB5ducfCa4nRbFC1N
dKHGZ5oU02KyyOdJ1Xfbt8SwcUwULAWuPkGgo98OhHHVBBLzOrN6EooApMYfHcJKWogANRmuc1qh
7Wm63z5VkKUVlzqE3gUPcGDz1rt+6zYp192y2O4JLV62Rim3zQQgvo+cS46aYmlS1diNOjD/1Tci
GXIObdMu8iZ4iW2ALY7475ygn5U9xSdb59a1a/25Co33ppsNjU7wFA3JBXrnG/Omk8obA1BJsG85
Mi8ybyMdHhZvawdWg5L/mYP7kkzMu7AAp96omU2701rnCxnJORyiR983PuyUS5UChWcGeB/G+jOk
i98kYKBOtfHBwoJaB5syn+hV15SS5nzSBNgx4jNdZJdQpM/QqrLxIyk5/RpK4LTJ3pM+enc2tlet
7YrGSyabk51d08ppdtPQfOU6URaxSYXabwwISIqxVk7zgBv0XS+N64TFGFPelnQunz+A+PYsp+7J
6HtMD0rKk9EloDzKezxnJ4/sK8XpiGZS9OHXuyjivnNkc0DWxl1Tm9spNn+3wjqqUuxUZW7J46wg
MmQpTzGytjegUh+N9L7igqxB+7foJkSVZn4eggYhNYFPwjLeBu++0zmxmpq7aVGmEXXVsgzi1fHT
5kr7xLCpq2trjtAq6pWmNZuZ7yM7n82zpshtAoavMP7fTIO9YNN4Aylnje5iVGCQPA3R3vI4TFpo
AmLnJShy+CtWeCdVd0cbnV50WJ8zj+COQDsqk+uBZiJhTgNsFcg2qKCEFTi4+NgK9JnzTHUPhpkt
3I2++zY5xbZBwncv7quMvADPfcMB966wRpU9vUMlvmUBO8NJb4S5rHF/7hy08zFo6CU7yd18Q4ZO
fmdNa5b3TQF/vWOuYwNvJt1nMSS4I63Guws844Eh4iygeYgHiufMCG9IyCB3We2up+ey6IEmzJmf
g67TbDGZHCPthyGO8IsEH56SQNQD9oXpVDTO1YCisWHb+VV7X4Ex7sxO/vK9aWvRS+NoFlurjMR7
OKjL3rR+uV57Q4APB4/kKfhot8FmkOVT5cXpWrcYr7fsp47jAWoLHu28tfBIfOUBy13qPmrC/pAJ
WmPCBtGkdMzZCiJM8ulayw7L77RvREpo5JDuci17ANzNDemNIDxaIj37kKgGL13nHvOzgJPswooI
UfbS3/gZXnEzeIuqxzUgQqw5Elcd3T7qsoxcVWCMDLfwOXbMYUzrKTdHCTEiTJnI8YKZ2Lg+dvmw
Dx+stPCXqScvfspZZ8q9j3zMSQAs9LXeRRrDvVOjzbR1K94Ioz41VAaMXuBHKH/byFYuUwaVi2Bm
bkyLLOUOIQA8WFnpwa6Uw1DdOZfAy/i9ITaGFp1xZuk4O+zXwGCFcn0FuqXety3tr0bsBiqLdcE9
QxvEebKJIlyO+EFXqTdwkG8Z2oRZtUKM9Ku2BQONiDDhANgxxSllAB0HpBCgFxJeYko5hXYUhZFB
VAJBaXau6rXVRDpIK2zPtXDoHra/AxekWSJ95v10CZZ6R82mpTCOjDI5AX1iwZlAGlbhk9Yxr066
wt84NTIhiss/P5/ecb8Nx+ogMkb0mNsIczUOgaLx1fEGjQgHK9AxMW/illojGqi+iXCkCq0fJjwC
KD22xby1K2hCBFcYZolToemXSYvnxQPrVrgvRNmCv1YbenibQug4c3DQ0UnxfzV6FOytSJ3qFCNh
ooAy2g2rSsH5api4vHqDVp+wGg769otFOEKCiG9pj229skY8wclEhge/CFInRdhxzlWP6WNNxlbv
87u+0VAyucFHybi8x5IekIDWdDU3k06UdgcxQQMCD2nETbYJU+cMPlrX9/1aktAASUVb96GW42Lj
5IV4gsA/c6D/ptHEsFkCRGODJeKQuvEmYoX9MLrHqsFLZKPCijCeRKH3x6ZAqCfyKNigVXxKJ/82
savcuRPDXb95ok8Np5F33atwwo0SC5HZtmvwWhACCpx9yAERy9QkG5fRMiAtonLUtIR3+RnRjNyX
NEwzwIicYXFZ6f1zXs12bm06F626socKsno5BHY9xDQjep9UeDYkPr/CdbvFeCCg119ik8ZNYnnb
nMqTeHWICwR6v+gWIwu6JxQ+YtjCRq23pZB3/nRAKArVVzT3ZqTjNyEne6G8etPr8V5VE7FZOjc8
1eQZdOBO1EFAtCUOLae2f9mEp/CX8W192xBc7TtIIZj/crcmdu+j8bJDbGw0M0Ucl3BVRcw5Ox/I
TdHtY2e16XawJ1LLH1zlp8cMnQSJv9HF1YOzUZTanWcBFAc8b2/m5phGEdj4l8YrHjtQ7xuIU73l
+du2SgkngDqOlR/J/rSqq3YLeOxPelKL8g9RyrDBvbG3Hf1i+/WV3VJvm6OTxF+CABLQYymqwf5p
iId9hrdQDcZ9UrIIhqOZMnB2N1o0WTsLc5NrqGfIl5vR2vlmf86ayb9HvlIAp6Aty8zIHeJHQGq/
c4V5hNRz5KaQDwu5Zt54KFFiLOpB7WJDDpvYC04VB+VjAV1ZT5gpcq+456lmUtxk0+n/sXceya1r
25btyu/AfgFs+CoJelKUo1wFIYkivPdofQ7wvsz/spIRWf+FqyvpSBThtllrzjF1kz4SnG+IyJJe
xxRNe4suFy3u7GgqbAn6IHyDdqEhdPIioofgvdbyCf0+g0R1AeQ6sC9kFiIXb1fUXkyXNAiOgMCL
CZOFpkCXdrSi2bSNwp0EyH2IdLyCSfkEPzE9O4yBC60BcKbCvitzMslRw2PWyrpdl2fAiQogNKUX
An0fnPP9Q/VFJRxSTNIucVmqx6kDNhkyaC5BASnniLwLt4KjfenRSuVY3Lxv0zAOTdITrJsanLrJ
WxI0vwqBFJPC+1LJjJiBmVbhUXsl1HzvkSGLs7IsWzeaofWFIZaysselKpppz5ZgPfRfPj6nY1UU
+TKpfM3ltG1SJf8wAhLVuoZKxqQnr21rKcccsg+apn5rcnLXqu4Z56g79rmdrxwPcfWkjesqU15s
3oKeKxqQVZoluszaxySo6yXpdsTmqDR54Bg/3r9vodzaF7L5rMnyewSmSYSvSVxbwrDl+mMXrz1x
Fo4ZPo6zqLifP7DTOgZlNR1lZdrEBcAiY7Z8Ej7NVqfrJ6KY+LKYP0gi05dm7USboVOcpRydfH3/
15amuNskRYQVhJ+LyZsA6DfUaFpN/8Do++RMS9sy2ErDm09ooGOVw8NHWYABmG67o+IPjlhLuOmk
7lJP7mntXFp6pcuxB/Nox/mzwTMBbH3AJ8aOY1mYkUs3gXm3GVKgv9rFywcis+22dEXlv1VxT/2g
N4k5Ymts2w9Vnm8zJQz2zqUy5gT6SP8oOuxZ2PvRrxgshYu/2u69ldfD7TeE1V+kdNMRfOz9i551
0JCAwq8K0ksjRR0uFcHZji/8l/tXSeOvrcHwNoGupQjcrWHrlVBx6XE8YGbXzsFEP7LQxZ9BF+p0
/2pqgZpSrg5YhQXPdGrzC0+FsqQJl+2qIMov1AZ0ikKUWO7/qrCznRRU9hb0lTVd3/zC3dJtCIAn
PDQriotCZtEupB1DWI9Q8faq5KAAhN7HKqKxQajFJbWHkbvCAgQTWQQ0qsJ/q7ErHajXkGDc2yeP
teJ5qk3BDiV+oKVB7ilZS9KmKBsbynAcAMirGq2lAbvDr2nux/oABj4HKOTtm4F1G5uC+Gxkk7ca
Eyqrug5+qrHGY1mxVBwaezPVU/VZBMquFFh2USQqu0wT/raDcLlp0uZV5Il4zHlgNX669IT9ltCl
sWPco72F87oP8CsqKgWUBpZkJktgYpp28L3+PTTU7BjYkelCjKVQUm3GcrYodvjgkjZ5Y6H/Wyd9
i5Wg1xGBsHryZSY3hU8JAnBJBH9OoPr0E9KAameBBLXcNbjc0Yeu4rJEiZ55YILIRMusCQZ43T1m
hd1salgSKwZSK+ofcDO/SxnrS6uyX3oCVRdFBowN4XRMG4TEkzzxT0gIK7eJmqfAkpKBFKyZgLko
4RfHAIn7PqYejwAqa4LZe5yty0zb95TgavrJYNnfitJTNqQF37yJ7V2S6KsSBVVTF0fpzAs4j7BB
CW2ExZVDAvvQfMRzcbPg5i4pRi3oJB8768HTy0tIc0PRO2pOEm0EJTNyj2hoJsNvzPhl6DxNzhwP
NWrgYao6RyKpGWgaQHowqjCPOOOLjhGuGaiUGDHcoq6Gy+MXklDz3tqbc7ZDQP2GSgqZKTBT8+Db
LwTRjoirBb6ZZzmYT6pAPDSaxg+aBmUFEAm23hQjlkALk1MmCvwGQyGzoTA6Elg+PaF5294wfj1L
spMhGhTGk0pWuJpT1q2VQ+TDE8Js+RXg31wheF7rzJVrFdQBeQMZlkGtfIlTnTCuojtmjrJNckQb
Ym5+WQ66HjSiLtsAASNQfRwUTp0PKaOvSB1HG47Ohaq9nFUuZmw+1ZVBjTHWX1Gs2kuvtyIw5daq
CPoBvtzgrOqOJbqhiD0xCQuNvs7CLsZbUjAaava5srx9oAn+slcjrtG7raGVv2URcfuyEGMGGcQ6
iQX3m3/qQpQqFlWtRpYM+9RXOo/uiwdIMU5Qc4fjTzCZzkqGdH5qmGQ6DJGxoYlQSpO5kWo5DehH
XEOLwMry1QgTjB6Q8ZzQyM9a6IIKopDSkx+eb/UbkeBV9ANWFuSB4iYmvTcLzZFs7YheZscSEBJj
o4nJFaqZu13YvGWp/ljo7U1xPGC24koSNxJCLKmBHmGH6U5xr3xEBuun0RdHtZcPbVaBX8gEUo8s
uxbswr2w77dapfewin6nKcIow/rJsftbQGKXSWM5CU49l2PHGyJ6O/0u4LcVQfXhBHZPknPzAg3n
weZPLZqUvXtBUbQKP6vOu0SOcWlpUK2irDhP/PnBG670eKstIJR3rQ9/QoahHQ527P2h6noJeSKc
Jc1taeoroX/xesh3st10kfOB7H89GO2BfiApHRJPequ5TC76huGFnhTyG8XaDor1CoCrVmzhxlou
Pqj2k8Ll87BOYhsmg7WwZu55zlAT58h9kH0RYfogatZPAnq81eiPveEk5MXEFBNBvdh3RxTtAidc
jrpNXaDQCtdCgQv9qkXIhwdb14qOLFQmSJ8FSq7kZNKqVBhp6RXA+z3Rp9sYSbv0EQdqXPvUDuXB
CYZq2XkhNGRW9SE8cIKLkHGgUH+fSKdEWJiREE9XnnD1bpEDyFg2IeArm9qt0SEu4KlAgTFNxtek
9qxr9XOUAslQ0p3fO91qDIRKeQRWjCOqFeXA1z4vgD2E9HPgS5zqnNhoz4t3d8pBNZLbHEfnXNYl
uWPZClXH1u5Kelc2BdBIsB+jTZ/ALkyC3FuGRKa6ViYP0CLRODSdvh714TRmQNILqFRHlYaL4hcf
sFHPqJBf8rBhR+dFl3FMDTCg1ofOnEA+3SWqJ9oxdZ/sqatW6wr9k6VYL0hnSOAOx6WPq5VCURQz
9hWHSjZvKrReKH8dD2I1LEn7hEdj5AV6WnrjRal/T2joXVaS+drJasq0Pu7KQluPJgKWYqqXtar8
4H7Nah/tApL8ZYn1yQ7ES9wZr6TnwI/vUcI0VrcfQzVB2Gjvkg6DUD8DZ1UVTwRqFKowwFWpmhD2
B/eomGilk2nvdfZrHAwPqTOCQ0mc3cwcoi9Aw1PAWO6Cv0ShV7wkABxhKdFFj8lMquOE0lTC55tl
f7IZ1rp2tRLvJ4x8WlL1Mk4mhG2KINqAdZolnC/oFybcwwCGoAGAPSg1+LTZCw7ABUPJEYvOWWL7
h//8iQyX3mOHrguXCWUQKs+6dDsTELIgNpPZmv6sT42wE+apj9oOu6IRw/8sj5hcBxRYFBCKB8vk
zMCYId9s1P66KIYLNuKM84RJZZ7alRJS700xg6sphSU1mWmoGaMCeSOYn71PK+RJGxvkZjJgHmzJ
XXPa7Jf0kr9K5Xbw1Xe4qm6aAfS0KPmWmkMn3LbphvT5V0olx9WH6iXSg53ePoYKDQAPiSnVj/S1
qTkatQZKnoao5nR6qsT3daBoNqAKVwq1VttRkKbApa3iHwZe11RwUtU26RWVDky5qfZl7p1ipxm2
BQmwtdK+ml1LEa9GAPSMS35ACUGTz1FT9rkZ6F7jB4vOATQILTIwyktUiw+B2Z4qD2hfn1iu7nnH
phFPOqXWmml7W3bGocMvzxyOPtrM+DGnPtBin9NSi1rrecqbc8emadNr3dbLLAqRoXKebKN2rdF8
l2nwFZfUq32B6jWmPEQGTdPKo51B9KtQfrBPpedWUHxNbzmmp4VTDPmOkHK5rWad+kQ2Rd2rjKBF
xODpI6ZHNLeUehKucgEP0UXMT+/D//X0bdz3306ipOzzJrnIR5ArUzDuBiGP4ZBuSCj4mbz+S60Z
c3PvqEvYCGQXJ7I+jXP9l30rBTU85Y7+QN0UHK8ffsIFHg6mcJ4ylWfOY5pwnIDcXZAU5Jq4CXIN
E3KGliu3UtW7jRz6UwuKytGq98qgBQSh68yq+Rty5jdwO6V4cspXuLW/3hBR90V0bhm/JRATipXK
UbiSmi6ffvkmPGkwjf58tBQ5AGuRf3auY0THDZ0It/QiClZISyrvg7JsuKK3wd4N6X1pgKpJ1LzY
WFgsV+AKdtgfPwe179ZsZLlkNd1xh4qOuHohYqIxjwmJEpgP6nY/znujOdnZxmg0E7dfCXWsyRhS
v3HRTnSBnRKtN5lWml/tMESdQ/AXShx+JdQ37BZuHmrV9RT3r8L6VhuCE7wOALLFgmoK5W/L2J1F
urLQbfmWG903CMKIomPEDqC5OuS7hUSDs9V8DxTvBPPxLQQQg/BGfZcmNawMTCws5oHkg6msfkbc
vJz+jJbZhPpfo4xWQqx3dQVjLrjzw+R5q6Sk+mgYcpmKYgOPcWWTnj0mxHunjCcwDj5bbm2/meHC
pUkVeVoFpvNm+92ryVNsAV4mH+lqBlFJjTN74v+Ee+TRDlTN7VyrwclowdZnQwZzyQTmAE/IgO0I
vfUIzGXP5gxI1Fypx9iwtZH2UtL8VSX5IlUR7Qu/afe19WQkoeOWmfiqCdOCw7oNB5wGJUwsL6WN
K/3mqYitH6JGz5puIyqZqqfRKE4eLWVKojSFgw1q3DdlhKxvKaZbWvLNSthtmB77VN2Dmi2QoGmz
vMP+Ult7jmayAxTxjE94jJmK6y/V0nUqfnhJfMragoIuoWlIC5FEEr2MLxCZt2nItwpRJA5IWJQs
PtCUlDj80LOtxglRjh1Wm9CglG8VsMc1q/9KyBHFohjSA6k/9SZ4ngLtL5zkxfInE2cB/rBAf66d
8VVFTagq3aUyo/YUwfkKkoIkqzq40Afd19TqaAQ/GWVVrbHxta1ju4F8TDsLm8ewNcIJUEQNVMou
wo8h/abh/GExrrs8+aACMWtGQ7Fv8LNvq5K9QpOAM+09h9ofOb827eOobQltj9vT1KPSqDGsrMj+
zFYQ1re09rEqjFSbnew8eR05x8FPS1952RlEtViYl5CIAZBHe6POSDn9oW3RFpsELMbNcI6HcnTF
iHhXzz+KlvW8VVTk6vLXTMv/clie4JrdOuDQwB9ip0oNigxJgPA1YCux0Mrq0mT2rhvlbJ2NyWuP
QZZG5d/gI5RHYtCveYf43slySXdl47wrnKC6tZ6bmG5FI7baHDed2eVnkfRkapLP3JugLdgbJvs4
Tm6OPxabNraAh0WrdmYQJjmSAjJsWAQsBhKznqbA35cSlx9qUoNcYhEB8yGSnlq7YX4p40RbOHuO
JziSEehGZUKSVpcBi5HibagDE3VlYrh4pQ++btZsH2ile94rC3WWpIpaoEaEaJltJ9X2XIwSoav1
yC4nf6Kh22R7o6qPvsKCBi2NutE0aqvMi6EE8WK3IlpXiXrWwrKYHbZfOIqDg532vEMbRlzR/9ll
8VuaOUAzsKhOOCJvb6TtAsTnXo9wYMrqk3ZdvKlqFaNSCLcnjRgcIi1jIzuBCCggWyk+yxNoy5ih
KSLWOkDjRp6bdmfWGKU9ecaJSQZISm6LprUng3J92s+ZVbaN4i4wX0Pl2yZvl18ZV33roTula0nD
zNzkeYzIaah0t8ubtW1N+kPyoVQI2XTVm1zA/ZT2EKF1WvTkEMbUZ9u2duS+h8vIj6DGYBFaxJsw
SBEJV4myH03x4fSKvrGUpF963qesFAwPkGh1Q7tQ9yPX1SHGL9LbemfPvbNiP9QFylrwahuM7O2x
006pINCoGWz4CB6FsEnh5NJ+021t3w41O+7aNS3zvfPw+mWlPwe9pwGyTvbJwhsVVwXLu7VEcE2Q
PFlFrL9HpJnWVFbhUhRXrTee2buWZ71TFWw8Ee1nzG0WqRU7k6gVWmLIgFQvXTakPC70DisNexnf
VcXNo0uPKoU+jcy3syGsr6Zzbw2m2+BCCoH7VTwo9qQcekQTO6V/0NO82QNnPwqJEzez9Re9RKwc
tmJdAadfGH5OBy5rV6lhbRrMBgf1jX4wHbJIefDyUXNtP3o3A3uTAzvd0lVm42E0DzIqzdnwSoaJ
Hl9NS6s2ARQAwg9tqN9qYI2HKoZZ5YcNfeuJIPmWOptuNS+Tw+0RB/2bqJi0A62bFqnABWqVN8m2
aeHnoA298Re80gQ6ADawDFv2XuW1zvlOTTi6O26JetGcsz06pWs5KVFYUflL/385WIihsA/ZKyEh
H5Ea35mqtVebGM5PA0Iqb+MVFMrKQ0A+V+Bzyu9BVgIO1igpGL+Uww+Qw8SgYZZn1YskILng74vP
CWY7H5AoOZnsav2Krp9Ye2OUH6nnfGst4blhjRDUq8CC9t2BbSsjbI9hqVdeYGyg9mxbQiBG+JO4
g5/ZMNIJV+k+W1oUzXQvAiKcVzBe6UI8VU5qwfckTWOI0BKwkwFtXFN1hGBIMK6WWqz7K9skvYxV
gs9CSBMl/aU8fY+q1F+XlAjmfBXp1orziQP7cRrUg2zJjonHlU6rCjIPjNG0QeZvV068E23l6pHJ
s4uIL9TJK1DzihVXvx/BREKv7uBnoYCleHZUDUGEeRQSWsvgdqp6/zVDSNgjM9pRv8k2iLTsJatG
izC2AgumY+MO8cZiSYfEGFVooXPrw/gcwhZpvUeeUHeL6/CxnGZoIEwyCTv/tYHhFIfxLtZLiHNW
k69L/KWKHrGDwDlCWQ9AZbLiSoP3ItSMegOMUkSV9UWV2m8ViUOaUfW09KcCJMw6skFI4iYL/C+L
+naNWIOgCzZBTvTAFT3AzvB2aVnkro/IrJchHGyUjyPhe27mKxEL+gHiJ/eZxAQC+Kq6MltIxbwO
VlCuIrmWwoBp5K3HhOcDr3XJ0KMvZTqcgjbSV5M6gov+LRDtHAxz+gn7FNowlSYnebHNGLBsg0E9
lhezsytqOvGvERAF2Zc1WwONh880SqrU89Uumg8O2mZUrdBkKjaSCfk1OdlF73+nevyuo+TuYfse
EISg82GRl6AuHk7Q7tsVM9FnZdlHpR8/Qw2ljBgA+tUCGJM5KtdUnW/23D+YLSYEsiHa9xgKwcJJ
8od2eIuxwaJQyZcF4imIv9QrZW+8ZF303sImXOArpGV3EbxbILB03ieWUBwFSR2C/DQAxwoJqOyo
cKBVxM1jGcnRcm0nAwNXxPhgNepnQzGZIQY36cTmHMq8+Ry09KbNIXmOxgGuKTY3dHXljxUrw7ob
2w+hWcwencGD31n4P3t1Efolv+LECvqOcgsXoFhNirmXxK7PRsIDy5rhQHY5TFvLm+Ab8lxkuX70
erBoHZFnLEBZ02Oq0SNASNpnEJooNEt6CEU+0YzOdcqV3bQpe0lhxDTzZd00n4NBXo/sEERrhvxG
DkBsOuVTyLdI2+XoMg415POdVMN6RPV+ZWaggm5yl2thsIYYtcyU7HnIU7YNtHSBTKDrCP0rnNRr
KXq4LEPKBFsbOzx9oEVsBDWNIteiqFCg2nQ51IJQGPlclNY7tAhKanFM/xHTK0/NXBJGOkxcnffh
E+47H1fsg26sCjKRq8d0RgqkgccM2bFLyqlo+ySpw/g0d+h35jRnWu4nhLOEJnqQ9FQlhg3eECxu
peS8RjGLumaK+NY0HRpapKQfXGLNNueNr8qeD+exriWrJMlJ1mKpiSc0fqKjN60EK51lo6HtER2d
uELZENr0u/UdJ1tZUYHbxlRPvuYnizzv6GBo5rHUp3xjFeYDWBA6QrBJd4XZcVmUsmNvQfNnyBS3
CCntFQoLM+H4REAEjUlannKrB9M+1/5EzVZ7HhOWTz517an0/HWWqW/9CCdF6K/cPvBsZHF16No4
WKJYVgvkqqEZPTosN7Ja+Y5Bv8FbefFK1W1RxDNSd0vivRN2H3QyCp4oanXoY7WdNapy3Zv1C05y
mDXKqnFGd4h3/0M1G2fMl2aZjvx/Us3C7Lv+r81fRQ7Zf/LM/v2L/+aZac6/oIXxkBmmlMZMDvtv
npn6L4UfloqhUw7SyGz8D56Z/i9JHCyKerTNjgX++j94ZvJftkPenKIolKBJZ9L+f3hmti6Btf1f
PDNTVTXLcRxaV6oFP42/9Z88M8HCkAQ9QCteQVZ9SBukLtc5EFymrZfJcN4mOd4KWz5GAQJQ6H2L
xmKQmD/xzNnmyJp+AALUTONt/i8g4NIyy0cCEm6jNV4jsz8MqEH/eUmjuymjfh3kn6q6o9K9aANU
qZE8pKJuH8K0+CML80cxD9hSQKfj2VtMebGlQbKVDV+0HtB0R/evekvmG0m+Lb8ezAlyUwwE3CgT
TBshe40kuBgSPGkc8T6TO4a52dNV2oaCF07g2SJbeymz/qanfANCORs6PfzpaQeKDnSv+FWdcUkG
5NP9lQdteAcfert/YSv0TNg65WQQBV57w8vA5DVq16RCbOiM9jFnD3k/BCueboRGX2omhLHjCO6H
IcTM0ipJXfQ3w6C8RQzcvsn78Kzwmtd8UvfZuskLKk3zSycPhV0za5s/VTNeRafcnBH1LvOty+ry
BCnu3yfLK/vb/RwRavYVUctoEdkOGPSUjmJFc7IYOjwD0RWSobNt4cyvSajTOQsh52gKuqcIB733
RIibPkyvJasG9oT/PmwzntaV4SM4OQel99nOVweL3I3pZ+eLdD+/DmnrXE+h//6IuVQfaqBYVOpX
Tu2ihT1qnrWFlrxB8/+XleLXx0IfGRtWmqTOR/E10c520106pbuFNXcVXk43t4cHBML0VX3/apfZ
m4xIgdT4DSxTXDo/PBO/t1J5udC2MeL3L/+cS8E92vnyGtjlI62gpZXNdRyWrwBjeeu9HpyIMabH
Md0yfN3cQvV7qD3d7zpnRqtWbYlfwHl1jBydcTxdvUJcMBIsEIumdU5OzXS9/3RTdet+NA73o9fT
6dsexyu3gCzKrzofr918e+V2e6uD6aVFHo3x5smnIeFx00z+eAuH8dpK3lTdXxTV+Oj08ZY5p9hO
PhyQFQPEbNr0oWvr9WF+/tpRvXUh9/aQGLs6arZoZSDqc2igLMKFVmWvAd0ZJwKOUgD2YyGjXsc+
+VGH6OrZ24DLBgBtXtrjZUzRX8x9Fl0qb0N51ednkoIqjgh/uDaAPRYPqc72rJxZuPlPmWQ7jzUJ
6I8QZg4fFIB7rC3EQ2YNmzLmGZ24VvfbMpLHkuhSyBRUNuZ3zPrzSijAa4pvYP5cdpjpPXG6n8ig
Tf/m6xE5m9FXvmXPS6mh/VePw0215XttfcWh90lKCYkJcIiky5cXgq1YFObPAxwXzHm8oTAgvtp/
jxuN9UXByfcKj1ZYAPiryl//z5tTZPNDqadBCLLALSC16RtwDDY5e7yhQ9vbAP2SNDshAFl5Ou+l
16ar1EliSrvoauFDjmlLy3R8biCDiWw+l5Z6y8P+VnS8l9yUhyQcEX1zCeZjuJ+y+yhlzPId6g16
QYOTi9MK/VNX5xeoFDbe2SXjyZx4TKi20JLWh5/AYWTCp9BJF6R93zS/898ZdOSZ8ym739P3G3/+
dsN9z5Jb7fQbou9HOSFVKKbrPJjfB/Feyy/IJhbzaDwP2/d7hynn0YMs6cwPiqVwUrBLLAbEXVGS
bRCd7B2VsX8ebebfqdgMs3d9u08IjKS8BlerULamb+06jmn+j33Bj6rHWAuHFfKkECqYutH7FAyI
4mYZHqiCcxPVXDTDC/mMyGaW/G5lIP/871ngfmBjNl5G66MU5jY1iv19KL//QyWYo8Q8C81XcliH
qrmDVb7pnOD2z104jx9CLm0COfN57mqD6Hr/DWTGh1wbN/c/pcTbRPg/jcffnu8BeAqMih+l3fxA
QmHInsKr58SPMTC8+xkbve5GWPA+tgxUJWRstVRnaWhj8mSi5BpEGhnekfImOBvz3Xm/9jY6MPJX
AJqHT/OJvF8Zh3dONCFKcSCNH1gVMbiyZ+H5HhFDeKb/NL/nqFDf5835/Gv/zFw6XaC4+aMz9CNr
bvdkPpWEJG2UmAQrBlJ15G+3+YeJ/2T+tfly3U+1WUafyrRt52GjlnyYb5yA1XIZBK/DFKG6jg/3
85twLu7P5z9nG8DvAISjiutX0aBinc98l7F9iNfg/eMFKhsDD/H9mXNm9009TkvN59RkN6wV4ZZ8
FYpzmvIRIuahwLYfJEHWVKUS4hzEQbF9xEo5yo4YiX4RNzfKq7tE0kkzRPDdmjBWLU85xY3pygkf
Wa0uEw13mVpBm99agIcXVqy+62XLziTgrCsE1iURdaChWhUmL5qVge0Wg72tNNqYmQcWb/CEtci0
7BVz7raI8Cpq/XDC8XkeIEq5Y1lcTWP6HVu4+SU3QkuwGHU5KgdwCBuh7vSi/bYFJjavtvfhIL7w
671iTqPXmc0qOdv49FvnzLtmuPDPSRw9W20V4vQBWk3NdZVQBl2PzRFFF4p/BbegFSQry8d1j3KN
jjHQDdN6yEgXwg2nEU3etC99J54L5y+VZN/odvyjjABB8KQD3VFOFhRon6d5G4OYJvGAsrQKVZQq
31dZ2IhStT9Flq96pB+NKVWQJTgWwpOOPiZBCnmNRSzw58gj5zQr02oHj7VP8yfIfw2Y04vqFcV0
C1TVVOnE9LE8U0qgrCoob2BBFWH/M5b+jpiSFgtDR+kNEkadcR+P5hKMHJWBKCFJK4SXFzWwYQk+
o9KviL8ALilSOmqYentC0/k+BKwnfCv8hR5aL6tdjToHiCDN7mHUoV/C1iOsq8HPLWVHVwiABcoj
79EkHcKEkYxbXqvYN6lbesYvVRw/9AgglngO9kUzfmjAtVFRAJxXM84HZ6vrMkpLoEI3gQjGJaLb
B0TD47JqGnrruf46EJ+4FNA1g8KPNo5End9iU1omutzaBj5Vf6D8GGo03EKn6GhuUw+HPZ8sK3M7
eJSwqfrQAu7tNQk3ydPQjg95WvyYEyh3HrgipFpGMWdRm7ieU2y9Q5YSeliLr5TFsFsyM9IG605t
lFIlr0Zng9EfGcIcx2Q4cHyBFRSI8wabiF41SzasRA+Kh5y+T4I3NJpnRXrnkZEqKt6aUd13QQEl
n+DsZTyV3742vMGe+8wxKHgKcZGRhdJZDbOTUVhPU3QJuvFPAJNc1EXxq9HE8Jvhq20fqE0aq0gT
W0XFZuRV2TawSQWu7U8V47pFA13zCSU2R3xPdvZg4ZOEPeNt/MTrFhVq6zDf1SNtcklzfdyYymvF
goYaN+nLq6RHqOIFeGw4UOQPark2G/0nUgesbmX4QC9xhyIpQFyCFU4WaNs7VLd+PT62U1qzCOge
uyGwIJEzwVAHMzT0THoFVH+eWhOTU4y+IthQCHlMvOAnJJOrM0K5shRZrcvoxTfKeh3PLKW6nl7h
q/XLEb/SMkJkjLoneDaj+I2UqXEJdy0+WBb3EXQxn3o++ZOjyjNd5SnYchq7OOslT+rVL/tsTycA
T+VR5G2wTWtqd11kXuYMM8ApZLBkHtEtvncVsMph/yIltGccfmL330PjnATK7S70b4ZGXVMZS8aT
hMAVqzawPgCHSqyjKbCjxT0KKVy5A8Nm+RURs7GBJFM5bFQUuHBeNpEYh5tfLRa2FZ5sehULlMMC
MADQ5FGItRxeYrBnp77zxAJkMLPpLHuaCLw0Z5+l9W7XFCqtwD7FBc97AniibwTNorEmXWFkUtVK
s95a8CtL0eZIhVNkyIXxMOoh0C8roIM4he/1oBCQBuluoSv+sylpunVW9h3rLZW9Eu1koQ0vjd6O
qD+1j5KBLKFwplcD3lPdBZOxLjTzsWrSdquFBOOiUT1qDsq2D7XVozffJnNyMCdGRyB3CTMtycBw
DULVOHJzMApEL4xVR6W2MW+rAB3p4hGuIuH/18ZDkhIc3aVoGWybXVuJIqiwum3UFsVjP/IW7ShJ
j1NO2CZWgR0bNSYitZMv0vhgWVAsAkUgV6/o7BcVURIsKFZjV7ybgH0Xkl0bxB7/S1WacN/Z6lWb
UrlJhTTwljk4Fzl8zKDJ2hIUtk9+HOq0lcKvEudGjxa2iGvQn9IXz5FXNaBuFYUuhHVrtDh8CEgc
ne924iIKoXPozvCiU3rcSxroMwn00YuBjQRaQA+UkJ2lj4lpL1B6zXNw1ejPHr5an85I62S/eYey
Ta+eRx2rnNHqJ2WI3+mWOWuV4DHROhcCB2zk7UQkR2La+MQ2LDhaXm7EIhgby6jrngpI6Nl8H+nl
CmTUjaGdzV2Fek4b1tq8Mk5ylb1cSNdq5iNnBTtKnMRl4b9CSrspFbT08EuTyhV5fpzUvxX7dT+H
mei3uybTWBXJeYk4OL+S6VGvPpjKj4iarpSscTA2/ptv4Or16AEmC3LrN/Ba9vMaVk/YhHv2tFHK
YV/OJQUFAAJnaB3b9U2lVlAX8haqrP9S62i3swUw/8EzxJJKnxeCoZv1wQ+HzNyWFQcrISiOnQSO
+1WumScIzSy1C3nFWsUKupXXzN6OMudAvF/YxYqi/8wbbbKzbzLZUzD9A5nE7nheZaJBv9pi2CWV
cURkMf9MOL92yQLXZs06f6NpP5RyvIByMPhphDAWJzhoOKf/+wSTbvbWCg5T42gg22IILmmhsL+u
+odYbd4FKGHyrFiEtJf7QdXgTGX97SjQA4jioyYzv8UAEDYapOmmYXxoEeXfF5bNMJDfnrxC82Rz
2o23qLePKZyDef0sEg6cDcz93eoJWFMdibp5mN/4/JLC41Dveyva0C65RGcKuf/cHtPICTE+R2ld
HJNTJ2yVpzs+Ii5xzfp+//DhfnrrUd1GyZHeLe2nOZJxnK73gsz9pDZg1WTy3FTpD8LN+a9WafeI
1dZNuBoDk9VUZZTS+cX7aYMMfINNvYIfdr9DoP3ccJtdEbU+MK0tkzG4jEzKqvbvdwqidlND6crm
SyJM+w8VhE/LbroSTbjSS+Ng4Qd3KfCfUjhHtW9cMWLer/i9NJMSWUOQG2L7aHW/saqK9zIZOIQ/
/P7bd/4XUeex3LiyZdEvQgS8mYqelKW8JghRlOC9x9f3Oqju26N3XxWLJpGZx21jgKbTrrjH/Mla
LpUW6fTedIKjPVf7GnknW07Ucqy02PuNffPOVGC5yWJK90ep9OUR4qtHejNjS+tsYCCAJYf3xd5O
SutK/r9p/JYkMvgu7iCpOPkhQegCe6nbyWA/ofXEnKKa7jKNcZqcm9pHFiv9TbHxrKvqLaCT0Srq
FagTPtrlDvj137KfvpowOxkmjDFpvUg/Q5ogS/Xmk4A4aXG7FEBz9gZMGb6agloXm3ypApFQ85P+
u4r8S1Gelh6P4ymHIWHwCEWAV4enOmJwRo8chAepMzCZK1Ci1Wx1j4iB0v1Ded0wlX/NNBuzwrod
XgKu9xuuMzoWxa9q839GwvrceWdrqe9RinLb8l0fv5ZOJIK0GI5ta1eUIVrnFUwj4Ie8u2RdrqMT
jYK1brq53MaUGkJwtNxDWYFh9oAqb5Vs28VptfcL4y20N70D63JO1Afyd/Q+kk1RzBSt2JkWIcDG
ML23Y9SpABEhau6DVaz15sGANttqCmIrbnGv6P01Yxva9WQdUWFBC0ZnjIvJy61exLdOQ2iH0NOQ
+ZafcZYeUpCCfaFfEc5t2zLdQvrWV1GA+Kyt++0+sYz7uAZaCj2H8NDZdG7s3TwyD1eq+6yI9i5q
Kjd1gvcnk6Bc5EZvGnW6oEgNsMsZXyK//jHxMywDfnzk2fd6or+IXPYW0bpwYKAxukDUyvmsO+YF
SWCkd7p6gwQ9brF+cARgbZ+8zP1gmrMZhEZQGtmrO9LKS2kuQEPhI5XqZFXOYxKVZ+BSKJRCG2hD
e4A1WXWwTOFo2vOnmeC7OhansdGn7aAzOkbfQoMQUuCX6LvfUW3/OWX3CEOE+rihS9EQe6gVyOvy
zIVIGH3SzohqdW0H5bcXdaTlP21s1lvVxifWV0bI0UzEaqvRjpkBiQTlDdJNa1yXQ87wE/UuP/S/
qzqbaK1j9e4jKzjlBR41cHfRywir4E71EYBRZu8r1JgGV7hf45s6bkruJxNIZ5LCD50HdHe1IX5K
/AZnwTyHr2L669DA5342mLhFjsL5nsG0o5JpG2m3cSPv5CQA+Aw111YtKin/Xh3wVfW+Zcrnggcv
nCMjinKDSt8uxrVuFTlJuUo0H/1qG+UAJ9o6g/sN8B6VyCheDWOCQhByiYEtyNIqXON5b0GBnp6X
PzaGYGUFNX/nNitH48qWWOXS2Og0GMHpZWkeoohHoMSXsCraW2wgzi3jfgkqS9DEb/RmdoNrU2I6
N9WvcltLzNTENy4v3yw7vg8MANSx/je583W58VxVPysu5bNEBbmVE326FqQDhl08g7C5LpfqxNWG
IPNxuSmhFvzac/kbVe3eh2Ru1PNfVt0Pff0l30WuSxnKAsF4TZbvJCFZ4qA1+yfVqxGz5kKUEFUp
yq5/RBpp32a3JSDdFA/O0um2Y14dlFK7xo77OlqvOIle+jhcbmFnPGVO++PV+1SDjCXDATsj3P93
5TUtPBwNBVZan8SUfAiuk8ERkFszQP4176tVqNF8cfruT5ceqKrWq6zqXqVVY4e8V0/kLQKfiQpC
CIb1nfu7dsqWVKOIrGtWZYcIlYNSm/6m1HkZkn/XceBpf0rCO5v2zBsBysnLO/mdy+ICiHpv6vu+
4gWeTq83DK+oqWzNIrhVSkKG3dO5b63XeEJ5WFlLFyEICLsD7SlT+bFU40ktcO6VaLVE3JKidO7m
Jz0w7wfw+PKx/x+KcT17KCosbfms2JzpttEvB8fh981T2mpXddQZ0OR3KaJpftr9LN9c9kWYDmeP
tq2saBeFTzgRw7gjD5F2Fs3e69JM7MEnj0701KGl9a9Tt4Sk0p7+7CS+BdCzbaLyF3g92tY5ZLQe
yUxJ9GZbvxqmfsX1k8iLfbpTbT09342zPI7qaGLlzfa9afPyWQuVR3C3ZInBVfIReTDycTGyASWz
oRLBwFaLt0v7DWztVcsl22EHJtUMnhTls0F5liREQqvfRRfUNvWRe8uJ0otuMi/KPLr01fOE4L2b
O0suHRl3BnAvkD+4fHJ4AOCfZzvegBZ+KAP+cWKke8UJT4be/c1afV8jtw0e/+oUr8jTfgMHoyUK
tEYyOr4+oRjPBNH7VLVbC+vZPIneZAAWx9/eaL/LQsP8/Hd6MTc7+0GLKn1+BEVADc/YJmGm8qUV
WFHM1U5mIrRqr/K/ICyOJgItVpdelmMl/fe4yR/pHazHECueOT4s21/yOnmKsowQrWNJLrkc7Gp8
8nAPlRvEGejogwzoatlhnH2QGt/QP7Kg0bi0uHvoynEgMOEL1KukPq2rX5eES5YXbYC/cspOU5Pu
Gpl+JFr3MaDo6HDGwiy9LDt3yOJrJU3V0ERfJhzObmpdjaZZ92n8ZCrzVd5TfnCmtfQQoivimhfZ
q7JnIwjhUJR3SvCFxcWr9NBpQf2h8LhKnPJBHnRd2RdSnr+wY77quxgn8qBn9Q923x+6eHSA23M8
j19BcpIvHZQ8T5lAWV5yiTPvaFvl3pZxqR/jtQrxRJUZhWRpejJdZ6BFmVWcOxQuaPgcGGTv5F87
BflTZnR/2H7cFGpzznFiEfLxn1eV0IyyrS/9XkMhUobpN0RLhjMUN35F7sg93Qz0fesJhI1KZ3na
yp26JHA22VvtE015JDDg1r5t3Ms/kOdsOtltG3QbNePRyG93o+lfTWZLErbknX3AlMTIsnuUkjZS
wywVo2yCiA2hAGgm4TjLve3zkwaFe6guxr/ENZ5mP1iHs3p1ZZxlR1fALu+ymqXFJ7H/HPhftvJd
wVPP4+5JN8L/fWnFPI8cU8H2SFLfuvF+WjzipzHHBYs7pKP/T6P3MBrBMba9H6uhmLljXPAzF2yM
5ZEoGWmx6z2OuU1jcfyzqmKfABKU/x7r7hVFHbC7v+E4/hV6fsHSkMak0b8wy6kUWEOt8tNnyQH5
gb38nn+rX/TXMQ3XWljdN2nwp0LLloIvamktl8VWCgS5O5agglrtThmp9WRAJ+WYjAisqbrXmB/S
BVkSZYZUfw56qjcTikfsDpefO0kDLIM53OWOSPX9S6n7KME/vttbvkKnnD90tOFtaH+1vDgVdrDt
cgab/sBkZfimUXM/481dgm9ephb1gMc1EHaDdofcJZnVPzvMYJ1k3GPveehjvqO8M7N71KrF3Z4p
iMqugFFGfJMppGuwg9BG/v+bSZXFTi13U5VoLEuDA7eapbjIo35rog0sITMH+rTMTuUOhr2ZeOOh
8wH9SzWybFFDL+1163ivBiBfjai23Ag89V/PPVuJ/t4ZOOVqhEWVC6tpT3lKdCOiSeksvQv6fSsz
bO7ltMuRrms+EvhdV31pBi6X8oDHzvmtY7geGhKVFsoyHMg84y+XgzYrw58uv62xeAJqKJcPHQh6
zbToZA/aPnOX5aVN5v5omXKZL4nJy/C/QeTZvl9q/MnMP/skfndouZaE/+U6UukI4H+E+RRzD3kr
yZRwNXMS/QcyfpoNny2vcWONxF3NvmCGLRedhNIlGndT8NoN/67nmQxLLrgOdhJkgRfTYzwo/RC5
5ZZ1AyV1VbvhI7dul4jsu/EVQeW/kpQg6tX7gkWUfEjrnA+rPNh58SvXHaq935HALTrXee5BW9gB
J9TkusmQoUmH78zDd04WDILmY4A0GMJG3FCWHDFtpSrjFW+xf+dkubyB07a59i0HzOAMFlr6IBed
DObHKHzTKfmwtXuWs1slLAsNOCil0bFN5vea8n1WvB+z+ESk5n0gYqd6/Asr5RYxyg1p5r2OhsJy
SxUSULeu5oKwGK+ZcGEknZPdlkfOo+pAgzouyZg0fVwjpjpN37lq6f7zL2UploAeoScbxtqtW45o
mBZPQx9d/os8ssuqI1bPP5J1Lbt22b+DXiLikqwiMAlOrx6Ter5KMb00Z+Q6CKMQIJ2ylcSjQao4
icsno8ouy1sst6jEzUTdGXm3xgPoJlPj60BkDCSGeg0AM1AmAgDBBfXqjPoV+ekdvbpbeZfll8Kr
3PpqfJSDthTccpA7E6FXJFGrSiXxYZ8OtnYcZ5x8eVXo9q9VqJ+kPitl7SWmZv49gRcSZ3u7jCvj
+c/jSxv6rdG0Hzif3VkkSssh5o/l8l8+XafDEmLsE5XWE1I4K3nBkk3J1LaM/qVbQYs7fYnATo4o
xcR1lw/cL3X3bVR7NRn/SulnqNXOzbTvTPYYTA7cj8aDQGQaoiyKBz9DmMOIMx+o8a+5g4xKcxHg
EF2Ua7F4OqvuD3iqTdx7txk+W5DG7xZ8h1xmLpF0ueXymTDaoiwxxMZ58Lji3IZICwvkmgYKgBnr
UMX5h6TpS2usMHECMoaDNWJ+q2TF2UUE59+JY08IJCVxlU0cA91ModgOBEE3KH69/m9wihdTG3+i
brls5PwsR8ZUsh/lLGfBs9SrUoZwGo29/PcSKMcuPnVZspUXSM9VWrAQavadh403QQ1j2BV7YjlM
4JSWTwOH9sx5FdwSU2lzl2IxPA/jX+6qpEPJZRR2l0ptUYKk9+6QvwYi0ZyJWag5kJVUBAqvY90B
6G7GITnavoXL4ATrNr8kHtsHeYxPnJpfVLjjleoRLSqUehAujhz2aUriYuf1Rks4oHwHnve5gVW5
DOX/AVl4yrS+iXw8iK43r0kB+oWUYR1m7p3Eicbp/yAbcwFpG2C1lwXaIc89Tqfr8imMLAx6c0bA
/MZSno18uARvcrCqHl04JXhaNqSR+q/LR/JYv/J4t1QVUj0unV3J8Z3iU3H61+WMJmi5hNkH/lnX
pYdKG+AlntEj1PPfQVKf3Brfkbi2R+896N8yycqmlFtRtq2fZQi4tE9LkMxUFiLHvAi1idPyoQ0N
cQd2NoQPqsTX1FxKDxwPn+WWWg5eacRfPj6MgQ7Yq143ZniPUAXIEgqQWVKZxCRBXRZNjoxF/E5G
4z6DneF14TrXqvsa4RoAQJTtSOzP+i84ODIZCeitxLIiAaQ7e886WylnS0FVMMf0bWjm/aAOewVa
y4Ci14JF4wwsTT05ViVOv4Ha3jDoZ+b0k0Z8imfV75F3L33lNj4HqfG2RBxvUn5smmFlBlUXurhc
lhKGJfIsNYXhOru4tHZJOfw7hMunOKSAISVIkT/Nc/uukbD4bXCSL6qL7fPyzAtNe2xgR6Kb97cg
HpbFHwd1F4baCaqX6w0faWpcl0eeJvbrZAtS0LgGZg0zhayTDTc9kYn9qCOnSUKcbNExebR79T1v
YG8rgILY6K3kqbmEk7LqPgznbXmusi97rf6VWySO+EsTXtCy4zV0bhPgWq4GIUz+UNZXvr6sH4ZW
ZwRSSfb9n6Ee/+wYHL4bM+SpEK1B+DoeX624fwUZP8PuqIEN2vDwtUijPKaLG0SSmkCqRWZH6k1B
u0mMFoCfLGxtUDlJzVfidVgGMIf+lWdLYMn84gJ7ExAZtvMtSmiwHuBtblobTJNAGSVLlWIO811u
IgivUh5I6PHql8GGregADWm3iT18lagn1KqGhkXxazvOUZ6wX0XX3t4NrvtQZQDoHOPqjQqGS95a
SgSTnKIhfXBp3NOCQJdAO/fUb8sPsbzmEMwpdGRZaAOSgVPelerI6IJjlVAFoz326CGwv6QRnRpe
/ZiXFkq6GdvxVlcOtmV+/SsQ5Xksf5u1D23dfUp2L5dm2fFesaqCJNwMVOX1qD+ZrJ7UgL1rfiYR
CqIEwoaqTL5HYE3fRYErg4ehyoxiEMpuUo+kIZeivOFSQhj0lgHEl77/s3zALE3vKSrhgGtHu+ce
ZwPJWy3VnOAm5VHGWnLMCmU3KN7ZDwGYKj9yQgaG8CGSTUviKPMVKcfTud+ECJLJcKy2qS4H9Q9i
0qtbfblB+z7LzZMm6qVEf17S0iVBtQbYCXb9MpGxejMNI/VDZnFLqVRIi0leuXxXiSmhmt/GWr+W
jwOxxZJ7QEWj8JadtWlrzASS+va/MVuW7ZvGeMOxSe3U7xDsQNOBwmKzeUiSgIWtfSBteqr/LSM1
Nz6Ofb6TLEuScd0yLu3MkZn0F6mo/ku2lIk1MZ0t1ra/rpXvOj08mR7aSSOZCYPDfvIeYrgV0IJk
h7v0tewzpfG3wiAbhHG4HJIiVQlbtCToQ0g6lA/DwWvRBdPI/eLm1ya3HGrnNVWxJjS/rPpFxj/S
CNTS6S8hrihwbwujf0r64VqSsKgBS4XE50sMfVuWDTfAl0mQn3GEcYLo9rXGi7ktm/inndBMA/93
tcgrESFYl22H8uHMsSRx793TPE8IrhDVyMGW3oaffsfOUU5GU5Q0khMMIknlYzpLZfre27+Sp0uC
KS23VN2OfYxwpokE0PzXSZIvLx9mdJM7HPmwCeBP/OAqnd7Wj7869UEegpxtST2n2nlry5clHkj9
KUHHmJ7LyH9LKP59BdnDJoFCO4cbq8NpGtmCY9ijC0Oix6anrUZhhluE9ajm8Y9d978IApzLGcq7
PZsPg+KfcsthHKEHyM6kuDMMuJbNStEj4MJdFoYIaTeo/GqI9kVKZK5xcdmpjqpu5tjGHxVTjC50
oc3VyU/r0/hBQM+sCuTvgvNcomIzAdZ2OgN5hsQERZ6D7ORrbAAuPGp+MN/RhrUog0K6wP4D3JFP
Y/CDHzquDzMYvxuj6ItDX1GMwgZ5wVkyu+l6HRF3v3+TLF2mhEMdX137I+g0cTRcjy4Wr6V37/PH
eFRcm5j95qN/Nhcq2IrssiAJczxuYyZMhj2+LwFjoM3hAHpoi/5eMe5RdPzz9PFfUMKh5CM13ucp
vIYeW2qJzSWonKjPjtBEv5c6Gubze6B+Wn56kYiFTreMFJWj6mRbizag5BsSBKNqZ6X5ZUlElo9Q
86cKo6chpVyim/Dv+7npdp6NpRxRk1zeYKkXJA36FyDYCyMdlaT+0od663gDzKP6l3hyjYNvmbxF
dfkrPaJBtmRprV2nRqBUu8rVZZR8SbiPwOpQGDIu0jqyVYSR1OLgzs2rpV0mgddLWrmklzElJzeZ
qVS43BSPGA92jXHplvqLTh2zre9oKXKknSXFDgijJ89Bi4AaGBGGp7RC8dF0Lqjk7bQKFN2cXf6V
cpwKKX2lQb0U1pyqjTmot9J+zPm++JG9hCqxtP/XF4ATeDGyeNNyyy2trDIzvie/uHru3uAwV0Z8
GdPsGoc8KjlGUfI+pPFtx2gUeQHpk6UXOU7SnNa718iqPiTRWzI+aW5H5gQSJ7yX/0Z+eDNH1q30
cV0LAqySPC41R+pM9ylKikvWYvfklK1z7iTfXLYIV8t3rK2XDBW7m6+ku5XJstqXF7m2tSp5xmvo
RmJqUgKRESxE3M9PLfczmin9o1dF3+7IyJotbGb6yXLUTygRy9XQ1Vesl5ZtgOXtVWq/wS6PboJF
KT9+qWtdumtFDsWBVK+AC242yVvefiwFq/A8pBk8K99uMb0aXLYxNZXdTW9y4WocEhlkxHP2iwYx
2Q3WM8DDUCl4HsltHXJb+V90ldd6Mdw7vf69bFqjBAVRDRkgFdRliSpZrD7LKntG9RmVjz3/aEr8
b/yIUE+7yER+6a05GAIUF5wN05uuvfSu9yJlp9Shy43n1me/LkAqErL8h0b3P5bGpbTp5JcUBhRt
Pb6ThumSBckZcUwb/F/2gIYfUhDfKF3/FiRHS1+bfwMv4yKbTpovOMevyyS8nVsYFaNpnisDvD+D
FHlDWYsFZWHP+iquhwdDHY9+X26Xfc3pApz2XDBug3OsrGX1MZ9isIQMN9i85WaRXBKn+IvXK08g
HEWd4F32qXx+UCdPQ9vdROyBUfA78h+SKM7OsSzMtyW1+b+O69Lrbm/yLWr+38JOkc5PSo5izePG
cIJbt3Z/LEljM6X7Uvs7SXt0zfxlbnwZrYcS25i5Hr6XN5X8ZBDJ0KbZBvOwAfCkqZVoJnHKyFsc
5DvRhoyoSU07fur04RPdcVfLAaEVa99HExHd4q50/UOl53cB6RRcO1q9mrgpR7nYDQyfthUru1Kb
6ddvTK9x1gwyMfsa9XvVstHuc9HubhAQQ2+jOOCYYoGaiHL0DvSnYOTdQpV9bfRJhedvfrSRXcG1
fAAdWtfDOslRlBp8pT2pgP/p/AwgkcyTi0zNqmuma+uBEg1HktiHefKB7w0Jzbo6NDY9IQudz2Y3
jQQpujvjCgmtCVSlhntq8kXOTibDjQQfEg3uMVZWbqaaKDrUwwaZzmSlAQesc3SFyZjFvFZ502ul
Oo4quBAzBY5gAPGt0D22XS8XvckVINPgbqitO6TRkKLTXgts8+Kkdo6h+ms5WE3aGNw4bQWQ2LiP
/A7j2rb/qOcCp3u33+QNEOdqZpnTEQmUkH4VgppfOaxfZQZdhq2ago2NhTCljy6pHuOEWPCbLKMo
kPjEMdlLxAszsg5a06dIL5zUSUGSovKRRnIRsAgy3VpXg3U3l96pdDJaSWg9gWWvEBfTjV3SGzgu
Tx8hoqGkDPq272tYv84hqQ9VadWbEEo39P/irq11rN/0Fkll23yl131wo9E+IC7II3UGFGBiWLgN
SH4kLqJtMznaCiXJeWW7WnxE5v1HMcGqBVm20/A5uOkyDXeiNvksMqZ3hYrfTIFHRj2iCpnzUWUB
ccIwp21262rDtEniZmUNJQLJGiCD1vzSNbzkR6wnV9iSfxWThplPOr4psabtJivNIIxWq0DP70Ux
doWlXw3iXIdOC7SkZEGxn0QAAaucYHauUabimYz6BvhkZGB94ntgpyFQPUAHZjMZR8gtjxXZzgYA
vAX12koeVTTY9ca1j/Bd1yhZIUk7t1it5d65mvK7aCo3TTtum6BD1K1UrXUbDHehj3MFokVjYH5G
fpxvPPzDRw/LgTBMlIPr/YZ5ug3QgV83AaYlI5KcKLTSGx9RxpweQC/qpwqRjDFFFrU30OtOvZI8
Fz2TgiYz5qo3DjEKFkL96zTxrmi9dQ7lmcCPBNsw5+F6aI1yMwAIvWEO7QI2T+n+1SzclruAPDJy
4nNZNR+p0tt/dJrDdMQeyvXDZ6N1hhUyYOVdPDHNRXXDe1cy1b9BHdF6nUpdXTVdbzx3/dStB9cz
nxrPrTfTZHsPxawBJCbV21VphFQoPqY4ZRTZyRoCKpm2afYROp93sWEGW9VP5qfOV+I10E/t1Y16
DfPqOv+q+uatya1cnHbXkce4iLNyRuyQigb9m1vV0JuLptERyjv1Y8SvbQfMoXCU+sCYz8MvG/HH
Xvrchlmv4zGjDc3Yma22trJ2P2JdtNHb+g3vURyj4H6Ys6Ud9Oh1mqvpxbfmh6bv0LbmJ+38DK81
l94ROQRwF9P/adUp22g68v0+YNI5aE8DBHG2GECdsA7PMfZZngaEugQTw0k6MPtv9qnZ4y8xHa25
TDY66nf0+ydAPGPxExXaS574l3CaXrBEeYW0USkTAy57Y0x9szVxbN80KNxXJg6CVrbDdk99YlIw
BtNTFRbNVo3B7SdG91w10a8eR0hXIVfqdSXc+k47qBm6fOjFUxy8l0O5NjBnv0nyst3oKCO7caXt
GL+bNwB+dkNRHNrEzzZQtwF5u2xIL/LGmwQ7IDg1oIkM3JR9G4/FNNKfIqXm8c/uNh0NNKl723ys
p58gMH50duENKlD4hboj3e6m2IxgYUC3TmCv6sDbKDVwDgzHBjFzKlL4PdkFEyWfnKwZtrHmnMth
0le4UFP2qOVJA/y2Rk4c6RPFXuWlY+76k22hKhmamQJRvJog+b2Hg+feVUZnYvrwbff7Xm97gOPu
vM9K+y0PgT9UIyHFxRq1pFvsxYjjHk2USlGfdeq1Nt91KB74DUJqg+9msGDiTa0AjfJGZKtMx1pn
KvJQmp4CgzDGz3Y+F119mo20fQ7N5lAb2FoHaLoOOZJgKFACYoc6r5c/pY6TFfKW7iY0msdcJ5W0
Eu4WTij49f5Lx9DezqZ9Xes4SNQxajLKb+cx9bci1RO+HbwnDf0dWjrWoxJ2j1WHIEtlEB382P5D
orTfxJZ6URyDMCNCGVn/ADSlQi+AWZDjevNWLdQ19WvQYeEeAVa1KTVnTCDqSfx3pmM4ExAVZguR
dZOQ9+EfFpiC8Hxz7AdzRMy0UVGTcGz3pSq6YRd290Cw8cwNABgnlfEMUAtg+YBdlq0Uzc2UJOeq
0eZNH3iEg97fqx17zNHLVZ0OKXVps0uV6uyrwaaPSIPiAAaBjmd1NBVnGFshfOchWMfl9OkbQp/C
Qrato48OYdQ1Ej/eDQyXh7my6CAhdTfo4fOY+rjORfGbVjBxDjrQFMONOTTDrg+66lTPWLugJbqe
Jv81t6Zz30w+QATYQFGS2k9RNYzbjqPN1YzoVOiqT5Fm2KuIjgNOxDT1DNQCHTvTn3rvvrHnrdn4
6cbuHEPsN/p7Gz00T8cdo0RPDVR79Io5n3mHv/kzhDgNJU4OEUtKw1/J1o2CdBgupPvMsxifhDCj
mDifV46Dum00QA7qjeEWQzELF/lVGCcNR3m0Vg5CNxEWM/WYOGunm7YwDMV+m/udxOneUg+kKZXr
8l2Q6a+zmbQC7gJsk4lEDNFgjM+NwryrxcHWiLBdgbXutJwiUsq1mk7HFDMENDNxjYBQcEqQe0Oj
6tGsHFIltpFnGq/aAEEoxJAPJJYO5l/vH5Qg+facCMGvuXhJK0TpMFHZ5VqLiITkmgSarFebTenp
DqoU7XtLzdqi8jEM3sKkecNQrV+r2XNrjU/0QW7zGIV9J0PDtIcIQ9sreAkUVraxRZSwp9nI+dhw
Cu9ISw+WlTl7JcQtMaywjDVtZ0MIH+9Kz94lGWDIpCbozA5nowUnj10CZCPNxTz+c4q1eQ+3BJTA
jDaeZaj3qvvmBaRCyCXdEEOGdRFBwBvxHNdB7HtO+sa9jSFkFJeIzuv20+hF70G7HQENbbtxOiMW
9OlYD31+yqWGCcuVr+H7UljdLpi9WxXFKcrS24FYwKU0KTc4lzrowExwq3T7fQwbROq1dEc80uFK
Zebey7S7GMBlVZhgqKlRkDHtHPReBJ9nKTWuTY+doHM0WtF97+CcR+M6Rfi2hckhDWsBEE3g6W3l
oW17tATX+dRgg0UtBpIH5vfTjP7rghrM4vIS5uCeqFnRnTyPtn7Dk6Ohnq3KYuroQHWXNjEeYY8d
ZhQdJ6t+XsY9IDQyCxSvE25Q5blMZrBGdwolw343JCPcvC55gQjUrn0ZLNHQ4pp4LWbjotch+0DD
2xJemp/dT2Obb0I2EHok7ZlWEab2SF/Pc2jSzEKgzbNHTmJvo8+FyKrBLmrH6cGIvU8dFnUJXCGv
UJEqnPdM3GOzSDkgYw6YTHhmmtfcVXDyb5KEMuWl+tDGfF9YwOZjscxs2wQ+H1QkzD9gPU3ouulY
iaKpaOECeKOZ48PY8zau1bZPSgbUy0mfKw0Ic2K1WDDCrEROMtyb+Axpk8L+NzEk89vMxMCuvQVe
xvq36AtPhXvnEEVVmQxbKJ51DYLJCVDGWMW80Bzrz7yvd7lpwnLxvWLnO4SuOLzX7QFLzJxe9LjS
U6aQ9l03TdRc6ZxvXD+4M4bukdHlIm7wGqbc/M0cnnIb1GPo7Ina4X4yVThpyOlN7uOYvcTUB7oa
aTQAQcykYfU4V8zcYnrMSBIBRvZhYvobpPyRCoUPbrtKcED307ULevikg16i2ytdCzAutbJt3rQ7
1et2CKShQ9Tb+cq2EDNkVPmgF6hQhQlGq6B5vjvFf1bV7tZEHt1w9w1OKzezke+TjJ1cWhZZmc9a
xJr62Bc/6oQWoz0MDqE9PSAjB3C0gKWF7TDqmr8BmrhmPB9CZdo03OgW8Rd0OPL8/vhqd8lDbfnI
kqGjuc5xskvy5zgMHmY1faU1/YCfMXYhcD7bzj15KcL1boIvZwZF34+A9wVRciyQQFub5vRY9N14
Al9+H+qzt69jVMxo5dwZDoKIjRt8oqF+aiPV3If5b2cEl9LF56XBYCbCuv4mqIxT2CMfq/KRtses
aDSdF73RI1x4fzNz0E7QM1HkHspzOFmbcoZZFVs2a4n5cgkUH4nLbtsgWMC9Ed+pNZYrbXKZc8Ry
syJnbf35zUjRj4e0DNZ4OvbZvDLxhlrjkAvTfjgnjXqaAz1DZxpKmNbyurQHNRjchrTVuwEmuR6B
nW+I3AewkAmQbyiCGC6+aqZeIysOcGpItc3AtHKDL+eNU1Bx5yVtI5wmX3TFfmrNbTRlJIKmjZLW
eOyjaA/lUd/xC65Zp12ULv50sEBplJ3nNxe0NrW14kxb1TT/xoF6XoUEWAJkyvQ1PYAELE+H0att
M0krwlNRAkqe+h1MYhx1uKUrG3tTzyv3tbjVFQb6WiRDzaY3qw87yZBHHdXXwjJOA5wKkFrJesiR
rTdT2L1ViKpHOp4QMjwppOdlJKNWrFrMsuUotPHdVCG2ldBWo3+4HVDGZEBy8BTk9Vvy1iDFZGCO
SMyhDKJGPRyDDim70kreC3t+CDXCcVvTa1Bb4qZf1+GhqD8IILcWBeymjpGUC1BN9k3sKG24oD2b
DYrltA+p6qsJhOqYthTMdLNtbHKqYQufelP6xgQh+GZiCPo8oBM+GUyXdXIGAkwHbIwVQXoa2V90
C+68oqY/pkarNkB9r81E/GlAmS7ANEEx8YN0nYgbsulewhm6RKUpKqiMHDpBNZxmpKS3jfVLwgdu
tH4zdPtc6noJARfBLdiHHXLIwagAFzXSxzEKAHFmAwCmCC632c2rWWnDpyytj46NgercqZhXqd1e
dchFegjUtmIh66+bLVSXEqFxTNr6lrZ5OtJCMFuhFAAUDSebjNwN7o0mQkmwuEze/FAE6s5zuC8U
FcXMwgFHidHcbIeohRXq24Ama6mkN5OJqcI8tMlmzqvVWLsDfmTOLeKNKuKFxneuJSQYdfyFQCRa
rZBvRA1cV7FbqEEnhNodjk9gDdraWRWpPa4Lr/jwfPs2HetoNzXQsB0g7HmLIUJbxz9DSzYXzMwY
kjZ61+OBcZKJeG3S5VgQ+MGXGsHy1sgwi+DNnNJp7aEqw4pVx67rSS0MtJqjHgwVRnHJNLzD5fj0
GjvCjgL1ttAiIGJmiUni/9B0XluNK90WfiKNoVQKt7YlB2yMiQ03GoSNcihl6enPV/zjXNAb2NBt
S6WqteaaQRxbkf2HTprKpXofyAMtdPFZOtMBizoS4tfvhi5ISTkeMHSnH2wR8Mo+YJN8JIoGnmA2
obNNsDURu7b3+J+J3zHawVSSKNwwjXiYqiG9I/fAxvFN/yq8/hDHaQDW2aCZchfm214b/Q4ziE4L
PoOGKG3qtyW7L9diOQjbCiJAGbaOTnnOzT96AZg0dfNlXsgAbxUDPZv9A3g4/hQHdyLP25n2VLT/
DE8FsKCqNXw8X9ZlOpum8WVM7UemET3mmtlRomyPZuoUYDiQtVkJMa0rkbLMTxBuszsZIaALcKbj
vxjgm6OrvdSlGW0x0ayZ8mHdGacxfsLtl8HzQ14ZM9oCE2GsK+aA0ep+qOvHkZjHEhkUwoQmwBr8
p2G71PriscRppEjtg4DnOaFozhb/rbOYPgyvPf7ReKfI3vpS6LCaOuKLiqLt629uoDgBzKEO6sPz
4pOb+rRqfJMg0h81AVC8c4Wr6/qHW4iXMeqDAimgGhv9YetV7/KSQcdq2Ib/08Cpv9g0XeaxWG8w
7OH9ZJ77Vwj+Ae/OI5vtm4LHFUk5ahsUTjra1/Gmxj1qNNSv7hdQt6LC/dWZhOtGTv/SDvAfUQI1
QruqF7C2RrHJzYuwjTefrJ6YgALFeFBl51qKvcSGQX2tOG453cW8DH+8aMWr+DMa0tw7QKZd5sJA
A1JXHNI/6LsgrwB965GYgY3nLJ9qxE9p/aX+q7B2VKy7eSrvlUxBDaF8HXQp7yFDkoLCXwQgFcTC
PCtVY+Vc23l9UYZNao6mxuPaGhP9pe3AAO5N4dCU2WGJZm9dcHtwrT2K36/MbZ5TOlDFiaz89bOz
q6OG1Uq69r8J76/TvEel15ry6j+duVFcmMzY1t8g0ip4oBl+JkEk4+91yL4gSqCO9Z9iNwk9rz4r
1P9PluuhbkmT+DmDfqg3H+rLrsh+zaPuZw8ZQEeHp7OI7JuDjYjNUEzrs6/cxDfA/y6gQSpitlqD
Q5Q+a/Qsigmeiv+R3tSqw4v/q1++ASdfBZgAqPB97M3MFsHTGkM/t0mLcTf/aDn9qHVL5N1QZR/4
LAPNL+CY9inlSTBq/zs1ASIgLyUyJe122SiOjOLKzDI7pBmhg7D0sCn4o73+//VtCudLCYzVPLOr
iw/UMoqTnq3JacJ6f4WHo+6mYtDVL3a8/qd4Her+ebn+QReobreRmojjCVRZ/nfn4a5YLsP8GSkI
rBD1GwSkFr58U7SWP1GAepkVkIRZYuoNH+nPacs0sFhysc21/P+m8VgK531MtO8/yoYim+hJ+TSS
JO8qDpEixCimbWIThOSagWHU4FfyUX1fsXDVL/z9U0l2LXv37e+GJvOLVf5Tn/7x4lt4uTX2rMlP
Q5KnXeYPScJjwXLQtPqmEdegeAx6wVw1ngnLc+8Fj3nJSC1F5uyQMq/Z01lRd5MWtX/1nKlRWrNk
X+pnKrJoK/fOba13Y/oE93qxTQZozAlnFmdt9r8DsjO30u7V1zlBhm7iHv/n0WRyAtQCJFZZCvFU
0DJZ3L1CGVHFzbNmL58tl3tdqi8BjyLR+8/JZlR5We38Wdk99W76lcT5V2o8aOV8Yw5KONCPeqkt
C/+PaWw45ckz7XCEZltl+RcTKujejXnIchyp4YY53HhFiLMmBu0sgFJfYFK9RkN1NlhW6kUl/G43
p6ds9kIUtF9xjgIk7l/TOVSve0WmbudziNT3kPjtJR3knxmV+nWleF0XpaIne3JcbnY9IzmgC4wG
8a6eGj/X7ulLtumzA4NCcaFNNqrZHT51UBtscdZrA5E2EybuRzeO1K8/qs+o89KSu0mknxHcg78H
KXKmdxyp5V6tGOwHkOWw6KoRfl+FJGAqH70eqhzPnSI4zbL7SNJQlNrZjHxOW9QwfBAd85/s8wsH
565XyNjoRd/lDBzurgRhEVHnu82dNTz87RszK/fvk56HfKpQUC9PPR6owMSMtzXIuwq3qKL2n0Kx
bZvRsZeJx8jy/1IczaIP+xlzMd948ovsy1A+nv7yOigyI3XkT7HgvW6Cp/J2/963JrOvqRP4d4ld
nM6fa8FSbrKvjAExx66uu59JulwFtjB/exLLIFGqvzRPvvzCCDNzxEK6D2o7Odvw3hY27qWYf3xy
JZ3OeBYgEaYi7puD9iANxCqIlyxOorGFT16XW2xdbtAb4URb/yGp+S8XCMqEPFpxtaW8fBCMiVcl
sbHiZ2r/VzubMbtCkLby/fSCquz1zy1Ofe/vE19XAJF+UD/oDsXvcOzgOyD6upSgzIvVfqsVKpBT
UMZE8fyr+AgT18Pe53aPLrP+UoTQJJdPGpdVsSHVg+PDS55wCl5LhzMaGgTvQREwCRTbzb57V3IM
zZxsqY8tDUxjYtf+U5TGVRJnMb/7nFDqWeyK5aOHepS3XBv4RlPKtVH7BUld3w1ZXpNTPSKVCC0n
uVf7gdoX1A8aWfEWpY9qA3C4TOpbSWHiX7A8YRb1ojUPKZwBD3xHi5ktq5sViw4A1Dqpz5Oqeag4
YP4eAvUNZpofJnkCDNnVKael0cFoi8MYVV8TzIjIbth/jq3aJtY9LhjvKx8FT+bYDd/ZslM3Fv/0
71FRqwZig7VmorIDlsJc6GfSxLu5eod0WW5TdKu87MVGJKfuiajl55Du1MXIOT7UhSlS2B7wQTFz
ulfX+o/5rLigzXQQTfr+p4/P5/Z3jlBKYUUsB+tlHNBDBF0xomZKfmReHcfmLJJoZ3IwJSOjRis5
oScOO2oHSyw/yqJvQlVmVv+ztFObXd7SH7ozXkvue4coRr3BvgjsqgCmnj7bxX3XR3LmXYKU2X34
mHeii3fUWHcZWt0M+t8K4crPs5PWWftesXLyJj8TULujl+A6ph9kY42i+lJbr85rm/rppRmNIJ4x
LxnZWgcbLkCPgmShP5y6hwg+40RJqZZX4tz3rfOivlQfDeqq0gQCXvKHyraeS4MARy2aOiC2yCUL
tEC2WIFk+zuClesHQt4plN3+DEP+NpIjcmrpod2mYQbki2GXF/0/4ZnZvURhiDFQnQTFSqylh4Hq
oOMGM5PKBpmdtsSb9dCdW6a3NqboBLwYd+RL/a4ZMhw3ehOy6VkuLMMyKQ+xNb47hkdcZbazZ2/d
pQBGIY1nsltcrEnthUgehJx0uNgfwBJvo6I+Nmh7N4QAHnLNYO5bRMVJ08mxseJ/s8f/6tZ7C6wM
zJAdUZua+8ExyCOwtBd95ogwHX2P0/y1TuwXSMhiZylgYUD+pyeEF0c2cDu9JvYGI7udlvaX0dQh
xM7Fe8FsOxYCxzPGcy0x5m9YUvM3BibOYREJYtuyG0poODXyivazszIbWgLTDd89mDEzQKmvx8l8
mLMI/n0X9nS+m7LO/W0yl4EJxNhlKE/s/NuZGQs1y621iSoakIrGpkkiAr5HvWvEzAnJuLPIV88y
0W/qGSZSmbthyrpzdRewvJq6rSYXIiee0nE94NmnIF4t35bLeANgIhMMTskWq5+zx8pt5eReihkM
SvTMfYsunHCU22BFRfT68gxp4UXkOoZjZfnO9CJkj7S2XQuuly9+iEHOpgUxneKRYKIy705Gley1
0t/3skl2/cwOMzray6DRp+mGQUZAET1FSXtPCvzZ559dMixC4ohl2E3uvxmyIsXzfFfHTMpJKYgv
maAp1eXFzar+zvLzF3Bjkj6z8uBaFsSVery2tWCxJNNWIurDAT3JkN2/yKhy9iJZj37SlzDPyyfg
2rfZF5dRQNfIhbxEtnevLcbLPOFoZDSPWBj6MnsjtcDHPkLe9KZ4NqTFda6iYxTDhVmcXyYTgPi0
hsmFiOMbyACgoS4B7gwQ0ch84g1H5H136y7ubATycl+n/kb4M8zulRveIq0p18cU1JKi83Vd13+t
wMlA5UBiIo7lwQq6XwJ89U5NmOBQvE6J8eHHLW5nEUNMRYkxQe69vtnPUGNdFCrb2Is/Bz97WvpM
cZYiLrVeUqx7IGLtvrGK86g75VaPmpsGCwXOS3drAECS9NQ4IVb0y1aq7AM3iehHCTNif41xhRwf
Pe/WxNZTFwEZdpX5sBLZXloFhgpiODVTDemWczufyelgnImp0Hzf5M4ZXgeehjJk1raZNB5BAi17
zb9HeXCVE+nJPuaT5AHtUsw+eKmyaiVzYG1DjsIv0ocg1s9AY3ZJ6ozyxJVtfAGcgHs8/tpLSWYu
aK2OKgIa/q3JSHfw852ojNB2MfMAY2L2ttwvIpqCYZ4uBskM2IAZp3QisbxUgWYSI+EKnB0Jfb9B
4BqIemvJPDmt9XjkrF04mTkSieSlNvq2PcfZSz9+jZJePeRgRwRj0l/fR1xktoTQXyLoTyYB1E7X
XFb/cWhdk/wTcSlbONTqNI6WcqsZK2yaRCesJm2xjFnfsIfeGY4W8JQTIrYryvnKZOcl6884uUCH
Msdsu5Zo/gpHhLplPoya3Awm9VedQOuQsn6si9nb9K+N5b31dXy01uZKljwIfMlrdveTxEVics1k
55XZjbBc4tcGWviie25HEYy+s8Oz+TNfrWtpwVQhUeHqasN3Aa/SassgXrHuFxnprnXH02U3zxjt
4iAIymSaRQ1YdO4H92UpCJ2oUuwXq9tSwi1IUuimRXsboIYpsPV3lNl3XGeHoS/fVte40v7MB3M2
A1uRw7Fr8+IVs7LEfemS2ArF6L14bnOQXfaWzxrEmZzRTgcFEJJIHHYjLY2vzahEe+NtwawE630b
KaoM8pQBUlTGl4WUY0QpRbiY+mnN5xcjz8NW9vDpouEuxipIypvrjiDSubgZAKW7qpz2qGZypsXp
bem6Z/809s2wLQysts3iu2LZkn3A3AqgpWnElfiWV8dBvdXrRtC2y3Goyv8mOztkVhTqgwGGnxc3
KyawNBEC5uNNjJeiFMxVpnlv5mZY4Qmm5+1XXgjlfuhfkolIwJlJUl+bzwOwSFRRbcIFvbNgzLBs
in9QpK4ldDlhvVdlf3PH7j6bwNss6UIxr2KBRJZLli3GY9ccqglGWWO3d81qPrpefrOX/nN2+wey
lXlZIILEvRw4COxk3s2rdakX+T7XzKoM+8PRyNmYiNoK4rp7yPXyJxLVQ2aLoCXxYoolqjr72ZhP
VUVJtmzipGQqJPLb2HXKgUaDao9DsDE155bwVQqF9JAzxMgMCVI9dFs7sq4T2bmkMbIX2BiYkwl1
6pktDbQgQLg5Aab6a4OpkLo7trVgJjoYJ+DDp7WvsIrD262G0Wbp9ZfnEhFR5RTIXeWQeBAyQ5JB
XSS/BAsbz0mQm366T5rBP9deE1r1gO+Fm5zddCd9Mz/qTh+W6zqi+lwe4Mic4Ci7UDmMc5Za6aGO
jIOFF/c1Nl/S1DEPcYsM0a+22Ns5DxTsSCNrm1n5ROluJOXjsujfcE9PdZ/kn13S+2ruWdOFWHjr
4a95wMWJgJ6iDqy5rKA1lU9d6un7eJyLbRHpYRMVH0n0tjKhIg10zs5CVe0i6Mx1PviTbYaliX2B
x2YqrwBpXjAvpMyIEbM56SEtY1YQi/K/WCcAtWFLcaKm2WlzTqwpDG3ZT0Q0lQxU05XzQgAYYc94
kFS4Wu9igNyXT8lQk69aDX24GPAaujU/afLFXuBxDk3xXyqSUzLGH3ail1unb1k1ebs1SixOpFNd
0X2R1lcy1k9GjPO4ybgqRkQhgSlvY+D5RpZ4NTuMibxKPpiI5uhoCZOIzWfOxPe8X1+gXV9dOHrY
S6UIuvy+09BD4Jhp2GpGR7QI2duY9dJR1ZSRTr4vC/9l1ou7NkkvplU+EKP7OMfA//Xacij1+rvT
UJC5vj7sTJk9GOV0P8T+P6nbF1cpGdKGQXd1cpfiSvrjNiu9HQYDxzrnfjk+kcvYqFqq76/KOSBf
C3zXoP+25I9ZIeRyTYb9cfsWt94rBlbRgLVxVZ8YKxUHfyjvEqdj/kGssK4lJ3+ChaI1wxdeFyH7
5rA1QVcx+vpMdPHgpR7izJ5wqNK/pmW6HIhA4kBpkn6LLT8GytbUhILMcQv0wizFEXlHfljag6FF
93VuMKwxTS2Y3TwcnBFz375heJytAa8q7GV0kFn/iPSFqmMiWDUZuaBCYNKrjfexwjuxHX5CPpNv
/ASCCQ6lxIISaxXPOBokJKsOooFzQoqwNsx4E0si2CP3qFsT1yI96UwMcZwsLx3mUGmbvrarygLt
sQAYYAezyol6mirx4ljatdYSk0m5qSTJRJy75yFarkyjWD1T+uSVqVI6aIFQA4tESAJ2fXs/aKzY
mGwZh3Mv7VAlePmw6yb/pTIMDEOpRyWmlGXrRfjOIy9oWSiLaex6mVOCd+7VtpJrYRKuTombAr5u
KFAFrvty3DZLcbOtnaMlr3adEkK1SBLGy35HMNIUOkbKYaZTSHCFu7ZsNqaRfVjlcHW8FbOrySSa
qB62WDp4u3KNOCCBLagZsKXsmY9tCSYQG+E02qbo4T2VGLG2HTb3VibDCE7Y2RhHKqZs+MF/3N2k
Vvs5DjmnR0+gtufLsLKs11GoVkh6b4aHQHHl2ZGfS37GAfS5HbBvWgcCfVwXMkxU89azCW9JjDYg
/PseOCT2DV6SB7jFPQ0DXqxeurxZffsNGfxJ8syQjv6dx2LCqgkSW17dvO4wUOFwz0ecT1rrSU5E
D02dwyaKAInMbbL/BANC+2GdzStuZ+UxsWsn7NZhp+frUfrH0pZlUOr+pOKVfzyrIztbY3tSEAgx
I+smUQS13De3hvpNg6w/mON3ZFzd2YYbxln3DjbZ7ShQ551hWxv6fJJ5S+chq6b/ctiySdxekcq8
1sb0UuUDKzuKg84iure26zVMOsyNIhe4bRILBUgdqF8ei3VPQfLAezD3c/njjvZ7P4q3uvEebNE0
cBmcx0yKT0ea/ICE85bdR4T77Apff3AZKexyA49sjz6J+S2IHFnmcpQhdJdnPG3Wk6fB81mxQoN2
j2+nVdJJNSsuypzBYhJfvhF7gcgSIirM6eik+3SY0Qsz3wyZaZ0imuPTqHWXGG4CPZR/qPtr467u
vvOgTJMPXIQVie8xYepRxLHggFmCPCzT+5SYOFkN8ONlLs6yUb6aBcy5liy7bWG654hZclNktGWL
vI1Rzc5RVm92BJdlsJmgiwqD2AjzXRiuzwty9XAm38HDaBve1TVO2A9c18GXgnCi2e8gv1Cj9A1O
xY7dmMFiyJ/aBclCchK4dmxszYGUb9DwSVmzTLa+KVCTbwqHB64bSO2w4QPQSQ77riWhdMjj5kQe
wqGdTD2wWnhd5HPeGSR1bsXSPJd6iwsgE7xiGJpdShPeiZ+udd5MAd93rrTyXtMzrlP5okPhC+Kq
TvYOL5ANKM27am+PnM+d/TQY0xuC6FdMgeN7108ukXeE1VMEVPNNqOm3GqtrhXY8xrEuGMEbl36M
7DBqUIxmhDJrsMYS98ykGIfwHdzMs75i0oeX6j7RR0WShuiRfTm91V2XdoCb4PnHrmGTjkizLdaG
xlqSPNoy/UxyIJaJIAPOVbyhMYZ5Q4x1wmFemcy45I1NQbH0OjjENMPFmD8T67n1Oi6Oby+HNO7e
SNI8uVCad5gcZ7PUYJCMNz/RaeMdeWQkrUMgDWZ4SLu4UcNrCufA1EFaPC16t2M9zMtzWzXGISmh
voxob7ZlVn0ZFt4qLSQMBsks5dKOMXJ2nGGnKQWupft+gIdoE6ap2OLrjIv39KgL7ARz6DXB0vr3
Xta9TWDykkyCOG9v4+LdaWIi95C53qa9M/Es3oueKLha6NhK1/tpbi8ZHcN97T7EhpBncxzvsdf7
1KxPbNBBE7S1vUj4LYu1YOKdQd5JkGozTgmkq3MLx8M06x84Civ/AOPLdBek1HzBhu4FFcZbQE/A
Bi3sRWwg4+1YESrrcjzWs3W1V+yjkUZc8dy4ieahqxgwcSY6IdCG0EGVmtl6ZxMbtlFLLWonmFcU
sKYGcmNn7TMmsXRjkUHfRPTypZbupvaYYQWwtTVsevLel/uo5YrjkszG3VlBrjVym9vxk4yNd6v4
zqLY3kyjsYSQ6ZlazDNzPd6gEx0J+3Q3ooZFzBswa7IFdG/goI67d6QndKhjc+FER8+S7Qs1Kc/s
Qdl5zns24p6l/wX/0Al4WYeUZAjQwPxV86ZAXwtt46CC2Ti5tpAmvt6R5x3tmmR5J0cch4uKQMAZ
MQ/M9G1lQAw6p976YkEH2owdHTRKuI3S3cxUJjStxzz3uNdGKF22ex+Cz7aqi9fZ/sCZx95GI0z0
rC/vpza/+CBTZY4bfWYei9g+OJH8Hu0J+4UCSqMW720tsqnYlmpHl8ILY3Tgp6Q6ZaO9hayGxELZ
dHo4rDsS/tN7WaTnOWvsgyUygHxwy6iZv1m3BtAzx6G3mAG9GFDYKpS33L638/WKdwjyb1PsG3/Z
c6Mlu+HdNKEBglOaqaP4HXo1XXbrIx0wyICqz5VWjCe4WQKsjyKSbaU9te5TbC/yrpmIGWr05kyy
5Wubw7dlFtanVFySKL6RPIyy0G7zbPzavfdoUcnsXAuhZ9obM64pnTIXYMwu2gWF935aoKt1kCDw
l+s2Y2JF19z2oBrBgsBbcgWLE9cqz5PHbgANIfH1M818K9CUSYVZLMWd45sH9FPtRma5DGdMA05i
dDdZ1f7zjdV/zRfzs29AIuIsRtRmWnd2WpwHmb6W7czPrXQbFsqaO0P9gY4D7ymznPAigcUVTWEn
22UbT2QeMJ8xQoUbDxLqSLyIaV/Y70PitAHgNfCili/wo6jT4gVTDGcIjabmwbXlcRy0EylzH2vR
v5MQZpDuXT3o7fxdET4c5mQtwaNIgqYpHlpm4+0AO59Hiuy76neZmWPRBfVz+cHyIK88cp7taKRQ
iJY+TIVtonnmDtrE0e5go92klUaB00lJRPh8SC0FBxYmFANspbIRZ1ZR9e8LN3OLAo0dEVD3OPvT
DZO2EoJJVO9Nd+p2Wpni4by041Gzsz5w+wnXigwAIl2qG3rlzoLfSzzIpBy6s0d/dXatNm6Ynmr7
GP1AQ9+0zM78FfnmlbDDf4kEJbRp7D3G3AGyCbbttGp36YowzNXM+CgjHT+8FB9KrcP/A0lRe/Cj
+mgZYgg9sxhVjMi18bsstGaTkXqX6peRdtnTiGPGpdx6jDPYQ2ts3cVNDq9M00NpzOZmbCs3gNyq
ok6lCNvZGWi8ao+wMM987KGDBCVsTQp6iE6aYFQ8WXYodc62ytw7jljCVCZ3Rd1OZ5ZceQcudjEr
IuxzY7ybUUhguwANEW/ETW8V+zLRu4sQZsz9Z/S4LBvDyjx4a9GttjrJOMG7WGL9cuHmgY5ji42P
WWoNxzJb653eo7CrUpUX7yK+xySLEHcsxE4ZQZ9jrmOTBGZqzAySn3LMCjY9IkRcJaTgxvSnYX2l
JlWOZ013mJtpDfQxxhPN3rqaQEdiOz8Q6ssd6U8y7Y5Ekt78GpqxTj4AAGqGlKPHit+NfLzom27v
K/tOCLOcAHFxHfCTO+CEK8LaRoaP490rKNw9gkCCZBoYgb2PaCVfuyYQbgMjtJwPw9LbJ5vQXmOi
AtGBrZoMz4fBak6FIfSryNLfEf/4YF1MdrFZvktJrnwHq8uExkK9hIFb3GLwghiq3/HE6GFRCYER
zweSQ7AF6o5tP4HVk2K8t2s7A1iYaxR8zbTDmCjaTpU/hb6zrufe85NT3iQfFdkv58ZC9ym69Onv
j7gvNh1AHe7b0T3eTkqtJWaql8EKSp9wYFq/FHvr7gNJXbljSILHsq0xf0uwuVjWB5rX597qWQp5
5N+7uX+I2Koy6vB3XKhMNEOPPlnXAXqbkznJM7x4Qf5YIi6C80xoCV7imtudmMouuOPL8UWTGqoI
d7I2SHn880i4xUHq83VZu1u0wpyjjUU2mz41sAHZNjofXZ5RHOISyl47JTtfYKfYl+Ijm+KHae1l
mNqCs0yi2cktJKB2JwNh/g5D/kI260KdYL3aGhHpsI5Scnw6W93Yy9C0Kr92cti+nCIY6iLM0gUe
laMvB4x0nI0FgpmkNvm9OpZETC12IKjf5SjQM0qf6jVv2RqQOnERTYBTGNFuke301Uv21lBBo44p
9fPI+q7gCUAaFhziEdfBt80jdoYoTCS5R846P0Tj8KLR3IX9e9XOAzO5BJq50J7zlQh4t5ovqGAp
ZnqKZLuwvzqH6mxyoYR1BZTgFR5Qp7nIBGpSxvQOv/W0+C9HrTKkU76PU4NOXsLHwanaXRM0unl/
TdJqCVITNN7yCCbtaCTA2/qr7COoj92b2ZJ3CC0TZ3CTIGF7PncaCaeRSSdAwNTjqnlU/J3j78oe
snkdcyXiiMnMjNu8XmAbjlyIIIdlRd+fFSfKQJ0eCCMOdztEOh7TTfEdj/CbURQdViZ9HHo+sFDf
7eSdbJxsh0CRMiJvQ21ihGrWxldH+8dRacDTsGwECkWzpzp+22JvFgGhN/etud5jhQmdlpZ7SsTM
4DsC9epwDmhM1BRlcxkJ5fDoxsNSbSQzye0yPc6jIQIDxv9qJtmh1LUwGWQgI/te+ji5GZUPZFrr
9MXdaG3tCcherMZjOs1DaOo2BNH6LicY4Un2/QUL7WKnFYoZt5RPaHrwv5uWLASGWw+ZHtNLlPmT
tA996db7Jpvgs9s6Ygowpt2ofVQrM9w5qYnfhsNE5f3VIbzetH3ZBKWTH1Zmh8TVdWvYV/PJxBUm
R43t4yC8TQ2ZAukxrPClhLc+1FutT/ML9oPA43ZQT4l+Ymr7XyWcYECaQLBLGyI4hHc6m8eOroLx
83goPTi1eYO6gV1hpZujqh00JMCtmlLOvvO9+p9uTEoN66SHyQrHfiAhjPDZmJwMkuwz2NnBWkQh
gTQ7UZvZCe7Ha6bIXridnsnM+50kBK8KqzFcZckhd2fxQUaMc3TT/JeD5R8nh7bt4dTrM5AmYRsf
M+ns/Bw6dmz10Ip37000bvw6u66eqcNJ+opZpH3kz+zx8ePcIF/p0kpZjKBcQ+QpLXQibm8wFU9t
qhS/fI9R7cfRbZVcdGw6vU1umZdsZDpM+13QVlk3IyZLeHWfySIEW3D8crcKBH895Aojsn5zBz0Z
ji7k0YyJhC2dHFGh2EhytS2TYhz0NbjEUZnibK5DTzB9IPcJ8g/M9oOpcSYQ2TxzwnQZwI87bXyL
wC3BpOvY2mMZ1oRK7tCYZRqTF52okF7lLbgeKgYfqZBe6Z/z6n4ukpY7c9u3aUGUzGE7bIe4QzMx
Iu1b23craS0CxQ9+Qp/iFDDmE3R0PX2/Q82Nqd7T0K+ofTIzyGeipRDSbnx3qIJhiJzNPGZ1oI13
faVTscgSLbXJtLB4B9MtLq4/PGQkBoAuI6nA9dtB7sNGSdTXlGjJnd9KG/Nk4K9MMqR2kux97rzz
gNRlbyT1GQCO2Ky9p0M7rxsDhb2lCVoAj74a9wuPCzw18kqYzj0ilh/dNdodRERsaaR5ll097pei
fM41Xjt9yaHsATxMG3xTxt0/GUMmmFZrFy0xORmcZhj5btd1QP2Uxv/MEca24F4Ws3sHA/3X9ak+
C7qxJaVhb9sWp/l+H2dcsmaVD/Wge4zjrpMfE2SQR2/jlPASi2jn5EkT8rK+F9jZy7h+R437MkIg
mSfBGWH6iFQ7SOCUzZRx3idDtlv1racU4q2YxV7EEzHfY2B5tExMhbFlzLuH2vNCCmzOktojCbWj
1Czkz1jI9snpky0nqhH5PQFtSx/EC/NplO47u0if7UnwtGTmc2v45s7WM9gcNhYFzTTsrBSSr6wG
LejjXQQrTZPVL37nTCz/cog8xHTcBm9I7B0610vZ12h04ZW1xcqlBSvJlhQUrFJx8+5SE7NFsTq6
tzzhSpKD5jIaQIXDAVFZHvaG3o+nZkndYPe7FiKQHHF2MGJ7DYUL6LLycOo8R2yHRHJX8/00seVB
64CNS5W4SXrvAxrOAhhs7mVci82I/GlAwmA3IN6ikvW+RFgpyuJszsg+B385dO34CZFGcUVYrJb2
buQLIrXRPrla+TipaSqQFr7kG3N2CNWr4Ju0enwwkDI5S/4iqoleARDEowth/tPtElKAHIpCfDTM
174vztJLTCQJDPE6RMT25JEqonPSMM147rzF3xJu+84lu3l+BoXBUL1YhxeHRyuOqBRkoiZhWJtK
XBg0BBWlOzOCcjARgOO5Id3rdXbGs0yxKeCBuerIJccERBZBK9Fl5TnG4SEpQAyy5yZHUGdlSbF1
Bv3JBOXbIlnkLuvDc7piajS7/kl6KVdg1Y9R7Vx8oyfUISEJ0cWTz8ajiWc4TAvmUI4dB9hgjFvN
o2aMlVBAt5tHOST/snV6E1GHFmI0vqE4bVa/RMAwCBLBKoBZtKAGrvsAnBdOrF/NdJ9mRon5aFQn
USGL/T/GziPJeiS581cpq/WAhBY0dptNPplayw0sJbTWuM4cZS42P4+sZpM0LmZRZV8+gQcR4eHh
/hdaC3u7fIvb9H4sGVbTBH0HLZZdBctWX/TnoLNDWCnAgryJYkfjU71fPIKq85EGfQFRMflAUJOC
Ys7oHzWgWcOUvRrlO5iGE2+AV9oscBm1DLEEvUEV7rHRs1e7prPRgWE+uJLXVJp2tAYWLqezjnEI
FCHAVZHtkXkIkfclYT/TcuMcGFKDaCZFkggyNrwxsD6wm8chxrYvu9HscgBgqUH6qtwfkxLMZhi1
epMuLLkpImCkIICxCrTtXSsUOqt3ti7OvjOMy6JKg+1SrjcF0KsxmHZodb9qpf9q24B4hx4hLaO8
o1xu0ZAh5BsxUEsjpj6r9UF3G2sm/I7Fuu3d+ruLEwTPItnTj+F9UiW3tUF7ofS85zpJ2n2ZgYyj
TQOcvHjKnOIm74xzS9N+Ku+gOQYmeWBi9pEdH1bDyyEW1qz9CyozRjrfWZN11LVqvU6H1btCaAPj
xvKU7rKxCwPfBuVFFRSAqLftMkTJTe6PM7x1TXmaDF542fblJwY4A3JpoS/Vi+RpMPTPKK7jIxMl
v1jiDjKyc2ycRz/t30aPlim1712tL2dua352OoVd9NdHRCfgG5326fiOisxPJeBi2qKP1MOwU6Nr
DrJxQRorm756SJoZwgLa2D+V7ktQud+9Ob7FNVB4M7gMvZWKtfdqmrQTFYaVGju6U9GToDhpISGA
DU/D7yg7pOGZYy0QEr1zkdKTXxb8/1T1PzNMkxVjksVatyW4gsgERY5/QVeh6i3MhBzgSodlghsi
ABz1bwqWqnuv4tUroEdIE+c+xTGjFRgtuFX100NDhw33vYFtfRr7D+rFiGmKGBWlajjPQ8gZ4tp2
L4DZOkOBznKvtS0RDgIBEvetMfzYBWBgvYYGCkzCwHISHD4StiBItTo9JOF0tDygj0a+DTPrus7K
YxuhjeBrP6O5F5g4eoHEhRWhD79sr/t62Sp7b7ElturoKZooEnMapTivU8PlhAz/GHxbs3EwL+jL
2ET1Cr+rnAsWgDjQqHtCHxJOy57cfxeNwVnNKZggL+k2P7WIg9TQE6AryMvjmHxERDCkXh5x5bmi
SrYRR2rLm94y4znu20Pn6DSjQK/EOnur4TrI0Ssx23MiyK6IjS80pX+Y17fTQsVAVFDl3PVyeq8Z
p/I3+g4RUBXEeIEkjt2nK8LgIsyMjeYrzJMFloynPQVZ/dDN45dHg/hEqcavubUx1/VK/eGNNKLl
WwA0AccY12pYKWw1nbirqEXyDwh/gkDVVMz3YSqFZVi+aXoIVxq1XL86kRbqTIR051zfJUPxnPHj
gsGV77HVpm3o7TwTYQ+AwPIdvwS2m+kPdKSghIWIXi1fchbqdChyvOm036n27urGeZM35UAC7PX9
dad13ZkCCGOEQfQSGLc+vDTp9Kj+nXlfrPebIgBVRF8JOYrN4NqvevYAA/B99HjMtY6qPdMtsffg
ltDDhDHJn1oQAl2eLhYPkVQTuU99uMWp8WQWR+UCG9xKY5ACA7Sj4dWIIuUmbVnrtaGtmxZzPtIz
E/Zfj98DA0vZLEOJeLcs9uccghZDBWSMhxca7sXY0TdZyYUdpl2ZJqdZZR8bIXMJz8ppUR3TvRcg
Ty+JjmKlzvPz3AKmFA6YQEDk/OUk6/qW5Pw1rO2vXx27ur6uR7Sps51eMwRSvGYo8wHT0Ci0aMcS
RK+aDD0UAxIoqD0sIQGKGE1ck1Gvjx2WmGq4Kb1nl3E3gCDRKuNRblSUE+MU5yy1ueKiMw5Jwn7M
dK6xKdjaBhsw2lJf/Sj3I+oenHykBsJFy2SBmvBqIvtvM+ckaAg8esziSzi52yDyOXLbX0HHuMs1
g5oEOb668MHnlIJpfFsM52mGEa8IIotonxXGxl0a+lrJl6Vzk8W/eZkBb2XmnXom8jTXdH3JSPDR
DWUHCrLjpCxMqkwQ0lBVfBWfGqvlhdkefjTbu9fSz2XdYuwsjxQqEfNa5rdh9nsDZnIyEyRVaHMW
7kZq3zaD/5KKnYpcVMLoT4IHgKUvQyCjk24CKll3ZRjvc1hGMqAnnvjJMJBAJ8ZtarinzrIcKXz5
lvfu2TTZQ4zzkL/8mnR8I1v6sPYhtTHYYLd8EgJ1OilaoocLH9ZehkMpsrGznnxoo/7jTvpHM+4t
H0xL555ZA1ozRv9YZ+DogdYtff+DcAtg5wjNduuhsPuNIjmoIwqNZtGTHxA5iChQewNMHtAlzcvh
jrT3ywO5WoTGszavX2Gn37mwzxWHZ0hZfhiU0MB4ViyBCZgWcelWL8Rjcl7hrA4O4rMe1+choU/G
UqInzqtaErpkZY2YnqhA/lD9T8BT6xd5gNmwWlQDrhi+zfOEmkFqwkUoJl6xZLroNrz2eNqFK8DN
9G0Up0iv5CNsRKC78DE7XA/s/Y/57LxY4XNpw+iReywLnqya2gA4pWSvTButt4Znq/SODZxSFaA1
N7qz5NdFP5Mi66TXwDL5N2C5O0bHVk0Tw/T2Y+yeumb+pFHHFVy9ekxy/GoFy2Ev54kEElnjEf8q
f4xseBSYPxhKDpw2LzqaLBLVZaGziP8SeWdwStg87rskQLbGuJLIKa/LGHJIfuMuepDgq76oi3ag
DNqoORtn0APUd2XlrLB3kS+4Q/OB5s6CgGLwPULJQgiHJVIPbwqSoa7Fr7C1mCGGzf/i9mOagyfb
4ZyruYeexMieUBvu20cEco9wjc8U0USoB8k8YSt01Jb5odR+lMOJ0u6e6f3DUeZhqONYXnjleuNW
7oFOAI06Di4WC+V62o/VAVeLHyH8yMjQ8urbwUplCQyK/8Odi4Fb0BG5e2d6VKGhonbbe5SRVvIL
MC4wi3390jYW6j7uqwocyroAla17Ew1ytbqs8wP43adcQ4poNS3oc/MPmM6f1Iu5pPWAqbZkELIG
98uCJi9Kw/WCE1caXzt2x15Sw027/2GZ+5bZZOBSbNG3wbLIolA4GWwuc+jO5FNVTopG03QT5uON
yjVaSG9s7thlpaj+SqivBMAqQxl2wqdH7+fsn1NRzXU1KXtklbA6vq8kvavxvSWyem+JdVOX0RPl
ExQASDDVfI218QjM8nR2KWwa/p2675L5zcNwJ0lIhIpYkaZXEtQAANwW6J+ovKEKXsYYOA2Z1rXb
eN8gMYltSDKrJ8lG99UerlqUl6o43ko64skHhDsntJsWeUGjT65V7qBGfoJP14g1g/yo/Bg1Zez7
MoK8Y/mgfVtIY+wOib25MNeSbM1P7BpZnqS4URNM5SxhHdKCAcoyorjiwkz4XUFBoh89c7r+5xrh
N/YVgNMdFuSjzWKpDioEq8jxvlWwxnD9tGCaqxxH4rlM0spcN1Yo7Q8wi0Z9m7XOx6+bjzlcUvtH
IIpApk6uq1c0/t0rmkJXeZ7ti5plVV2QFhUAy7KrtQPjG+bFpZE4O7XKKtaRXGNncPXJuPfS5GON
jDuP/bcpzFrEI3j6PZ1kLtQRUxtlkRGmlx3SyajMGz9uSzqRJP02bufLbnQu1Ijhdg329BFKhKPG
fqr3xVH2E7lgtMKy27qISRTo5RbM3krGWO+8VrP27KEVL49NFuSBsnmVjQiqMVFlLpTDtZZ2ryoo
Ie53ip/8Xl5X4U9umMqXpb+NBMP5NDA9gnnZc6fOZYGpNIISpfkfSC2HdXFPFSEwYm2Qd+PUOUvB
goyL8y3ojsVy0b3jdGVN0rTnyKleVG5gJN29BVuISNct3dsSbtXkVZlwoQ+P6t4aTXu5Gvou2js+
aFBlYaAGWSYPRk39/HHpss86CNlK0ZORcRbSTz9J9OBQrR7YGgZUIWUvSOSsiMKeYV2WJUztRuTJ
wZY2B/dah94g0q8B4isnM1LqQhakEfQVR1BkJJMXDy+5zRi5XKwOA6CYtkNn3bQjhwvDnnVtfBOC
14wpkVm03xHtwGYuLoEU7bqiOQ9IjyXxt0zvzI8aWDXaZ+JrsvxsFO1PJs9UNBSfl/twRoCiJtyf
QDu9Seg5tK2Psg35F6QfKH7DCzoeJ0E+vjjZVrZwSe79NXvaAfnqPtllRX4jrjBs8n78BMKRvzys
SNbiSJkgMuRtMlHbHyzuieGaCH+3VAR4JdSaHdoCp5IQyo9pRnuRL6iT23RytM+gLtCxYWR0nv1F
dZ0wYkHq8q/RJn31qKQkDaoCif+9unCWWHoqC66GJGqSZUf44U3RTw8jPwujvYolKhTCVCFbruGu
FW8B1qOm1cDQEDHs6htG0neStiQz0DFoRK9O+KCWoT//+Ne///u/fs7/Fn1XN1UO66/s/v7v/P1Z
1fQWo7j/b3/+/fBdXb0X35361n986r9+5+/b+//98MdP1f5xeb9/+O+flJ/7jy9y+L9+fvvev/+X
P3Zln/TL7fDdLnff3ZD36kc4Ufnk/++bf3yrozws9fff/nzH8brcJqzRyWf/519vnX797U8z8E1D
3YvfWyG/8NfbcrF/+/P+//6f6o+b9yGv/oevfb93/d/+1Gz7XwyXGrAfBKy0pmfZf/4xfau3HIu3
QG0F/JAeOJ5u/flHWbV9zNeM4F+8wHCcwDQCy9Utx/zzj64a1Hum8y+mFbhWYPoo0CIwZP35j5vw
X57WP5/eH+VQ3FQIEnd/+zP484/695nKNbo2Z+CZlGN9m6t1ddfn/c/3O1ZaPmz8L29MMPO1Aorj
ejZsxmUZTlvY7oBkgzMPix66rT7b5ERbrpLaTw7/6Yb9dTb/+dflR/6HE7B107Icy6LmaXOD/vMJ
FEs8G3OA6Z8BnHqHKhIqqGNdHNlB4o4caOg3aFa8Hfxouem8PKcinX92WBPeaugGgTbcV2GMukpS
5Gh7oiQL8xAUgkFBlAYWeP0lewpLWCdmT6fBjbVui54O8LOw38AWaVDzoetqkoPtTANxb6+BvOqX
YOILzT+ggLaJgsE4z+2XSYeQV+PzYhbmsJ+JwtsQLMPW7ZG5cSuSBjQ9qvPC6khe3aih0elGO4zz
HnOwMwf87DoWS77QJlqKTFIEo3Bu1322RPV10+nZXq9BJdO6wX9qnZHdx8jEKO+1BlVPLHysu8XD
WxM3l/AssvI7bcrbqzXzhrO+6CMobFl5CSvuesGHnq5GtdwGKajqYUJpnv0ImhGjgxupntYU7oxx
j5wMBCo0kz4HxFhMHcZsgEixbndXTofbQjFcOLXXbdk4Nx9+87kAiXkrQD9GILa2fQXWwupq7xlG
foVittNeJV030gHOewSnadYmpfYyWGtyGlGbZftD89wOCZg1kilHlgADtt2EJaYV7BbSobPsfWW/
8+YPa3twm5FHAChJHYUln4w3oXW4joib4iN4G8baFaOqfV6idDybMsPatEXrniVNl23TDpLdgl3x
TQbg4XyO0fn27eE7T6i5bPSkv62QKtHnpHmtTHBgXZQuFyB1wvMK+sGJga4V4jf5Sxgn1VmNjMDW
WcLXEWP3y4JM+soyvwMsXV5j1pNdN+ubJqg3FhS1/RCE7d6JPKSFo4liinQHgzQ+j506eOzyHi0l
Ry+unH7uT4N803aute9ggb+l3B1KG9kL8p/xaV57I4TY4k0f8uwJYBYnhLza1NkdkK/Kv9aW/r6r
kbuK7HY5a+ayfraH4BpwuH0dACudosq/b2scZyfNf578oT/zbJSKVvWni/m021n7IsxcICtx8ei4
cbC1hwoVBjStHimtT3sTvawT2xjeu7LWHzzdq/ghCLcgT9eHEV71Vdt2/qXrbVqjtHe2h4fn2Beb
dAiLvfQoqfyispX3sXFMBcGfBNpDEyBNhq8szb50Ak27tOV+aA6xh4cJUWlb59alG2iU9My7pWLG
wTNjy2CNm9EBg+l7U3g2NHm0m7sKJaS52Dqz+5NHKACn4PfAL/j5UY+mMy9orqJlsO8DDRDgUmpv
FoxJ+XUGjL6heF7u4P7V51Sxr4eENs2bW5HAhZTsgRc07aE3fWDamFYcRvRZ5xDussV2D+raTVsa
8T7Ez/xkWugs5hV6IEbDTsnxJ2tTALMK8IfaLpXbQnMZ6O9rtIQdny6frQ3JY+yRbkzmjGZT6aMa
m/nnLfIhmY3Ce7fqVPuTIcU9Ns+OwQoa3DwYEfEGwmF7GhnW6bgAcdSNGlm9wYf4b/7U+rqcd8hM
jMy/u8F4pcpUtAhtG6gsAoW7VP9zkPibDeHypD6gPXMBK+YX416rFxodpq89LKP2Tlp/aLNlvgKX
0W/QCn5w83DcxqV7Bd49qk36uxXK14inU1iAHnC4R7wPTWA9QDQgo8NUrTMpJSA5kLLDNuqBEkCB
yjfBhbvSvKyjCTm8wDMuFvBKIczQNkhhuw8rUZvkfMcDf6bViQtVW2E4v7TWZmqbAGhtsu5RJXpY
8yk8zHkMuXRtzj0oWGivAs3UWaoQm66Ac1tINHL5aEBDNX32taDY0P1wdkPRtRt9TqF6t1GxHzU7
OowS28vBKEFkpe3Ro+YDg6+9MKwuOCLTbwLurJeToKim/cwoQ2zZ37gmuPAWXe1d6nr6AWLv6VTn
JcBaRCKTmFkYmwud91aj1RjFyy6tLKhE4b1XafZJn5t40GRudpZlkF9DJ7zwywVwutmeGj2YaAxO
iiS9MPo5OGT+/ODVHk4VWAruNbFrxVZ647L1wa2aRWTGd6YZ65GGF05Ldec++JL1lWdg6QmbPnx7
YwG5suiVD2wbLDtK2r3e9rt2RPbfnK18A/PxE3eV7LCSkJykXXtjmAHqkoiV7Gf0TdBytNAgSL5X
J6DqvzJhtQX7jerRrwMgCk6Z7TF2eo07iCjxDFqzab5iPIx3GcW1Tc8ECjC3360ZoDebPh9CbEuy
wQF3EG1d61xfi2QP+M/H8C8vdg3LEESc6sxwnXGTGuktHNDmGLZ+jx4+A0GtyOk6v9FYh4c6u+82
KwIC/6hla/N9YOFxEBc6n7aX+YZFsr4JzT7fzPjgFmNZnxU5kPQ66aMbBjK9dYBUVbicJfOWIl4F
NxhUU2VY7enIPqGi/beFGWxs196ecJKru9PpYo0LiEcWpMZqRlA7qxGp8MYD8MWT2vQvmqKw3nKX
cZ03entKpx2FP4rPexIR1qTRFRgK79rmLf3S4qk2wx+t9IzTNI2BTbhwHOb2JIDYcbTt6skA18Or
fKGZ6cboWveqhWlwWvUOaKwgRPm39bl9unY/Se9I106gz30qizD4veyVgMQBWGDDB7h0Xu/g+99Q
6RYZqa5nL9VQ3G3oP1gFFqbadCa2OQa7YsoQZ+ai75W82HqO/B4K2jabJ5ST4uFDbVFpyp5P+bhX
2+1StpC/h0WPytznGnh9fHSGqX92ilufCp3Y8zRB+GjS6RLXL2VCPUqtvaDN6ZjTZRFZp0RiEgjO
Why1AjGAFPu2CWeyIaBYgnDJibh0F4wd6W0dFrqKgdSogAHCdAOaA+DI+3DinfLKzBC+TbAy1fWz
LtO+VSFhKHlaCUhZAIvXZs+B2so8rJF/VIdX0r4p9awG9a0THDRPR7oak7MPcwpWXYvBI7vyIaAh
WkmX9VXs0/qG3ayzPnOrIdRaR0iHbBnRWoM78sSdY6FCWUt3nrghv2c5+/ZeG6JLdVRL6lqVeObo
zmutQcCUCxW/sqlMzjGB3qJNdTnezP0K4Cf/6GkbTC6AcZhWbKApqor/so9O9aBTdcaf3ZaTD7rm
chrtrZgGlZZUKmhsLmlx3kfdUf4NcPYHVcvHFDiSatcgL3PeJMZevuHGnI8FwIK6CFqM8XsjOCDp
u+idd8x9/dxpaN/4ZvI1Sxkke0rd6HuUkqp8aNQnNh5QeKSZaRAP8067tV2251rY30NWoGJA4h3a
zrU+Gkc/yznmQp1FzhOPA8AL5qZ1o2stRB+konriDGxOlsa6SFClXMTGLOezLtZ9cDJ3YTV+qc25
FClon1CaW6u9Za436qmr26SaN+ihnGIDdGy97FrLh+0qBt76Yn/p5bcRxO+JDwCjd+/CjqXNrLgJ
qp0Vws+oE+2mXuzLzJu2vpu/qBYrrKCDjWSJ6slJh08VZ8wJTOCq3bhy+VInGDoZ4QOwKcK5snHS
eCdqZTCb28ZJrtUNV2VbZcIUasVpNZZnpVRtVEnPk+sN+niHXeqFajBJ8WKxhveh+RSLXCQQOeJA
umZSuRX9Bxkc1tq/Yael7qNN/7uL69OQ0pRqD/ltjnKA/qhukjMSRUB1IIKbHNRVqzIGww77r/VG
87WNDJli4KZMyfTihveqFRZOydGO4JPJU8X4TTCIyVdJBcvtqpt1SV7q+JWF/GtKwRpWKy2gEOwl
jzPCTamh4cJp1pR/23C9tqWIIrrc6tBRMp1pGdqqDrdNrnFYT317fQ96xkpNxb7DrqTSzUsZIcNi
/MhnQEvd1zBQB589WIcMK7cGJcOZJN7Nr8YbxE6vsjTayYsipyjSeSAedm4wnEu8Ebm+oQy/J2lN
jPaxKObXlU2cxikQupTptEjX+fmKHyvYwcqFcZkAVG7cD302f1J6tV6HKOuS3KgAGSOMWbjNlUI+
ACA/t31/V8sknRIPgiYKwifW1TgBLxo9atlhSTk/6MdtYpe3ZFqA/QaIVkNnXy5Tu/PFoV11DzRr
fkpnCtZMxT6mragKjmtZvRooFWndDyjlN3HsBYDwUGPFHq7hZrDcq7m9L4zlfaa5qjnaI85GV1QF
t5jiEVl5yAaauE7vPUit0pWBlyT2CwIPJ4bUDHWNADeKfhoelccpzs4TvK5l9Ic+XcpVddvkp/NQ
OlEBMBmOC6oXLSKNjn+dgreZcDnV2jd1xtJTGNarxAYQ2SUHLanPRcZR3AorqzzElnalFYiXTNI/
7jqPtao5xlLRk2XHCLSvAdaEKcvJOD7l/fsIJuTEbaHtjTG+witqVoxLbwRiaky3qwRMR4qdLXKd
RsTOkKZyOi+nhe+fWuL2OkmV2q+JnlIDFMyB/NIiHZ0pcQ8tcFEZP5aufcJqe21WZIJn7V7ic95X
R9cMzzwpXKsmkzyJVtNeJBOWjoHWnc5+cbA0fmiI2+0465cyCpXl5xRpT5YDLi8qT1vDO6pzax0g
skVZYlt1Ws/hEczfmZemOygj5zCSzyaUP5R7pswzObHGts+gXtEGr74ZaF/yuiz2DbKdg/EeVt5u
NJNLGdCjVDhbEYASHcwJVb3Jj69nusRcui5FfaXfCKKPP5cAos2KJjTv1XKjiln7WdCpMXuCAILJ
y7oJQe3/Pu1GKrQjXF5A81oE6yX4NDKGROuOJ1pQk5WGe6voztXEUN1KaVuqvzDJO+9HqA5eeJ8j
wyNDREmtmdLo9qEg+NGrGvNSW5eRsjAc2hjzZEqpjdvRYgzOV+GDdZy4asb6hsnT+R5tKRZJ902+
FlYgs/zlWVRNQze8cWHFlSbmzqZ2aK3x/qIZMKUSBThNBVXsQOVrWnIbB+V9IE0ZdX9UErYWX70z
P5XBqMBGCmjTecGDTy4oZX5dR13SQplaREp/L8TZmlpyMwTapwFxCsxY+1E+4apJLsO9cGLiQdyF
79jhqYZjNcxQ451zdR/lnG0pMWOY9M5eZTQj0gFZ0loSHtPyQNg6p6gXy2quviFNRnV/f9vW0EeX
xTm6/UuijY//fAzqpyyApCcl4GeN9Und6kxupUlxEH2n6MbMMOmM8rPJXQ8se7xjoekgHFs6JdK9
kP+a2YHctRyjhQkot0Ae11pmT1QV1P1Xp+uEy9foG8iH5IdeMx9msMOl1MWdwhFf7nXj2zhsyB2T
m99J2R0tdRAVnLRET5ouYtQa6qTscX8zG1hP4kbwF+Dr98IkOZFGbuBLr5LxhJn6pwb5foIjqBN+
gqfJnj9KaaDIvBFXummtH01Nx3iV/I/9I+wn48upjc0amGcukDr17H0JECIwqfJatCYOtYtXlVpQ
+R3pQ1EN5tzhX5jpdIcw0s6a8qsQc7/BYiWciJ8DZa8TVy9hAOQwchDVZqDIGCA6kxLn83sCsUWe
ZL6AAMURVh702CBL2FUPbsxzkghbS18t70nJ42c2FvTJUk5ukS0CG6y7hNqD5LGaY22t+BAa+WUO
oq333ihCP8s1OLXzXSwS8+FEW8ZBbplI+6r5CXT6chhJsOm1wTHDw8d6kH+nOESftCYRD62Ot7G7
+I+TU8sHdFsUtbQrtXyoSKJumUbPuWUbLbsFSw8PYTod32afGyImsthyhNtqImkMnK8qtp5q3KXo
3v6mHY6mseFmrQqzU7y0viT0ysPBs4IeTUrYCtgPrHn+kBvMKzV2RAzYt9ojmhWn6owHnN5lQAbw
8Q0j2aLnRvOfVZEUBMzs5YqSJSI/L3r6qFoxAgRcItrdomGplZuy82/71CPurPfSpFLdopaNlVE3
bxQQPLro0iA2ZUsQhdZ5XAx7dSOrHpkPW7ZiUHOYOlHwKC+prKCfvAfNo6YgSCr16aW91ez6WYFj
5HlM0bIjJF1OMqYVsgKpGDYBVJj6oLoRy1+18qiBn2TDvYD5BCEx6gvg8eR6ycFaNArvkCKkDgNU
UnmVB1bWelWhwK6SV2mWdeb8CNQwSbMvld0mzkHrkaLlcNJ9QubiYCIsSwfqIgi6rWHgBhTQYzdY
6h/d2vxUVy89QLakZ1NYngouRLVuc9d7debrzokuvYySjvT4UvKV1pcVel4fOmxQrscckZao/+00
ynEEIuF5aI6Iqo004t0GxNTQX5LQUF6F5xhbx9JljxW/KRCDdIF/b6TMmWCoLjUsa0J8tQGc6T+y
OnqjS/LePYb5lcr8hqq+7jH8nQS3grUO3V3+oVEHysvlyaP+6yL/LCgh1fdEl5HENxlAJYUPAjlQ
IdROR6Dy6Ju25Hmgfr/Uphw/xJ86qPeZF5ygx71Tl92yc8GU4Fn9wZbw1gyWjeSj0XQ9h/lTZScf
aqlWK5dEUtNy7x2SfhXK0V+An9+i1sKoB9rJPTHNjzKPH6PU+o1S6sjJyAhXWelEPqXbP6J7+nuP
pH3LnD+OQXlUN0tdQjefr3P6IZAPY+6umgnYuHSt3bGH8bcNaBYSjSXFsQWTgwrHvizGc0G5dAye
0q9uDKtm946LMP+pJcpJAjh8PoZQfEPm328Qz4MNDbQbCeZgvJ+a+V4dkor3Hqn9cwFYqcVcp79p
0+cs6Xem9D1b+p8SsGWrEo4dToMdd716w2i7sJlCec+GehBcFc5N+4HeKkzEnxjFAF/7lBNVP2PF
NoXn6ZbV9Xsp7LtS1iDGpzVfy3r+uwBm5lcQcPWzmX607yp21329T6Pm4h95yERvWKNHrPIndATO
TbrH6sn9JpNYG7pmdK1lnM9iTA/CnxUwljxSv0xvyLh2IyFIJbupJLkl/Ws324KkeXHoakP2eJEf
U/gDydCbmHqno9+odAuNKuQN6JHP9MrVI5ckD9DcJqWbPtNVD+iu23TZG7rtIUl7T/cdMZBdSzc+
pitv0Z1f6NJndOvdcELUdvpRNY2wdW6abN5aPmIHtnWh6icSgtVmrW9vE/R25CFI8SIUqIAMagPs
gAWGQEseRPZZrURqQ6Ay8OiyEPCBqiGp1aEGmZCCUNAEqkA/hlwD9ALFo6cVNEPxqG5rLmt0Lpia
CHEYfEmBQMR7HTyECS5CRY8SpIRaZHwBha3htgdLIQvEmmzrcrj/LbsU7cvav8hOOpclz639s2Bo
9oImGCmn54Z7Jj1+W/IL2U6XiX+KuCCUw+VHlVnkXS+czh1r3Sv8QdrjaGW6u1Kmk/gYKO9p2Wh6
oEmiUj9V4SXKutdquJbXQduxSwKHMoJH+ccO1AenEoUxPo5vtpSpcBb5KTzjJ7ENpA77raq64Ijy
hYXd0fTn00GwqUO3fqA/px4MnjwX/TLiqt1t1RIh07EXWI2GSYssdK4AblTSkGOdKlAcpdIt7BgI
j3c+aB3iVy/gHXlyKtVR99YE4aOB9PndHYD9Qb3uN4qp5KkAH5SCEwrpn/XghlJBNwUCJYpaMEXm
cKl2YDloIw/UkQv6yAaFVINGkhtG8RUsBHnvsBrHXJ9OVcEvBsmEoui3GhKTgJzQskDOaBeAfVKb
ZDV8fHBRJvgoNXs8yc5TAU/Z7ColO/IFCq70wHF2u3FAXKmTUweVa6R9vTFAZ7mC0pLVSA0y2UFJ
fpGi4+Aa8YOKJUNLSmiC+upAf9ks8mqvJauRZFG1wolVd85wpYMeU1vIDDxZKB/wQJjF1wFosyn+
GsCeye5PvLgyMGnyYyUYtRismqr3zdMdi+MPJXCuww7vjCmgRFCfBqgraKr8WVL+XGhDQ2t+apJb
aw7ejIqMA9VP5mA8EAtsoFmcrwqF6l9qzo4XGpw83WaJ5pPqJTxVAZo0+b2eTcqiQkGdw2y+sc1o
a8t+JOpJ+OaBRcI5UyjuzDR+vPvajr6ldpoU9bcUYpCUuO5dCt4a24feh0JMKjeQEWHzC50DnCFN
MTLATNCHCoVIAg0qsRB4Yg1OUZ8f1OS1wC/W4BjV1FePugDjOCFghRzbJdsQAp7AIAfwkDW4SDUQ
BpCSYHSpTIOd9MBQ4stzwGT6PCr+Su0pJbcahSSrPhSmfqoZJ6pcKYmQwHFcxItXK7pW930U+I3a
/qsnqZahSvuJQFT64zEFARqZy6MqozZ0JE2KmjqwY8iIqtwnlT51nMmHluB86AIyVelXK8DT0HQ2
GGPdqrKdtxYfVNIafGn88c4Dtkpb7qsGxioDRgPWOgFvjZszVwKbQRbWCnBWcpgEQKzLkipfkFAX
AJgdAc72AGhpliNEaJ/J6zzFH5SHEPPni4Z3pgPAVVEJPudd3E+Pi9X8IB0qd0GqGB4uWLZvHQSc
r8a+TNOIE/fMHKld99Q0vd/kDfMJdJuiu1/tfdDCunWlAqCgtiMvulMbKTcqz1bdP9bp/NwQXXQm
ehoD/+T4AseqpV4tQPq2e6k176Vv/KOQ5lQJVwrFI5qRImogEbt4G8IrPZ133ZSjIcvoVYPZEo38
ygYyW87PoBIIxlJXdzJ2mIV5EetSZHeB9TrLkw71PZSPAF18lW1fuCLA5RnPaAF9Vn11CKhxKYaB
KaDuSuDdPhIKJH/CPShID5TDTIKvejGZd2ltUpGyn7Ue6ju48biZ7hyTYchaqWasj7RXn/8EAwmL
TEs18wqo2mX2mCJAUwpPWFYlmU+yxGDj9+il0EDBtNtg21vAlCDdJXkFsP6haj8OWHjxiFJH/E13
JPEZcyjJjXOA80Zp6Mo0wK6v2rfqCfhN+D7jZYsUqJVR+kqt2wJN579K5UDSQOwDugEEOd0ZIPnV
uo0D0UsaPMjStS7rz9gw9RY/fLHSu37iB1W4hrDJrga+gAlvQCK6qkKxM1KjdkXqOUNO37tfYB3Y
Qj+Q6JvCR+jhJeA3BLJPqAqr1Btz2AsAfl4kVVOVPaS17sSDTqpF9B2kzBZ9eTAhLBgRK8wI1U6h
Fg2V2H+Cnfum+mD/XCUKYVjAtHBgXIRCvfDyGEP0+LKnuSIXpbKDof2pwupVlmRTSBw9to6aUz/M
EokFSF/JOHXyDG8V67oxnGNIv0mBnRUoUiXRkvRGtfEI93cjBTa1qsgK0Uv7y4Nz0sI9CYWDAhdF
de4GMcCQHVAlfBUNayrnQjqJJ34KocWA2UJlYdfA+IfvohgGkho7efgSBDel8HSYuIsQZfTi3Yc3
oy5camJDlL34/UsuNXzZhC0lk0T3zKOHSGdAiqFw3GsNRTG0L9QamglxZ9W4ySl1P5QOfstQshmy
6g7RGGOvnomT41zm4vooiT5FCQee0AJfqKooy5BnB1Kb8mBajeiGyEnK0xz04aJ1g93/4+7MluQ2
smz7K/0DKHOM7niNecx55AssSSYxzzO+vpenusskVl2V9et9oUmUMiMCAbgfP2fvtRfesP5B2Xff
62mn379TsXaPOJYEziUzfSJE+V15a8NnIbFGXlhGa1F/GhCH6fTOz616+/rnduKzQcOmRd61Jx/P
lM7USfBQ6VWxxlMFKbvFw3j28Fp97S9699X/saRBSiYca4R40kunnobqZiom8G2KiyvQbi5+kQ5H
yrj7E9xeM9mDeL/06vvHasrPGLjDQBXtRWueAdisJtxj+uf00otWZjPhLvuqHr6qnBnnWc510e/i
6+18bV+WM93AUlv/UdToqqXDyRbgaGMHWXhxZ96jMHvXPyW1/c1hpE+axlegztd+8GWU88CWjx/6
dvuqhSccdYy5yMcefulduMNxN+O8C3Dgke1o8ex9LdCis86d2e5F/La0yzddhtj4+CBq3BAv+hzh
7xuH+HuN308/1/r5buenMLJe9MOi/zrCJUgS4pYp887HPZjgItQhSLFSDDm7k4vLkA5ef5NI7Q2n
qx4AXOa7/So3oOnQgwdIscQg3P+nH9BjZfSxNLra2who9I9WwWjtWsyPLSZI9CgHg04F1iaMrUx3
MEuGdbLXW53eO109jlONfSsEa5xuALcYLr8OJHowHW4z7Jg1tkzd65+waX7tCZUQD3MG9FOPr77W
tqEMnvoASrBSlxy0w9df6lUj0kthWiKJMNOzbqvpvUR/4pi+kT7FSQylymzPUar2KrEwGrFK6h1P
l1Qg6a6xJTaD2a0hEz7qGqpjmKeLPz0znE11Nomqnk3jpJB16JPX10vrbRN55wtGFuzTvIWv+8pj
LmFgmE0xziJr/jrKuZH/mZTE+gwvgsR1N5BXvcnrTSyM1XsprvpIQZ7N89cAUL+ya9JahhygR+wW
5+dVKndz5P6osfka2H0Tvav6GIAb99nEDrxgCwZgll2iCKfwgGU40t5hS7uIhfYTtxiLE+0w7rAa
eziOtfO4w4Lsai8yGSNyY2h/cqedylNxnLVzGWGVvDG1m9nB1mxhbza1z9n+cjxr73OECTr/ckN7
+KIruYfk/QuD3jnDNt1X1Uu/LN+baAo3tXZWl1isa+21TjBdD5ivW+3CTuNyAgTdfvbCvc9SQG+L
Krt72I6EJod6m5NUCs1MMu9sVw+WbZDdqgOjbIJQsvJ9gQiSjzGtM/MOTIy/aXv7SjQAYGN5mlVS
b3KsNjiUTMAzuMwhG7A/a+e5rT3oAjN6RbW8knbXb/P0btR+daWd66gaI+1kby39rGh3e5ib507b
3bG9S+1/57keNzF7CHK/g0PFQ1AHbnmpbfPaP+9qJz3a3/f02cReH2b47JsZ3a/S3vsGE75VfAxY
8kftzZ+1S/8rqTzGuJ9qBz/Qn++4gY4N1n7F/wRtV4eAaN+/CQCgAgRgGt7WQbKLdqhLttmQPZbm
NyhqO08zBDJNE5jBCoS2fOzBDExfvAHAA6kGEBQPJKIm66GL3E1lsSC6M2p6glWKon+dI+M1tYoH
p0MkmNCSRGcA6UCCPJhLYHRZn847J393fYOU6oF0pYosbWtwrjXg3FnQLM443BPLCE6xa5/yASxd
7xTJ2qvmRxko8qfq3FsZ910AxUS75jyRXiTaoKZFJmgCcZiBOTSa6jCDd7DAPKAsnBg5Qn4INANi
1jSIcAILofkQsyZFsPTBhwEe4WmKhK95EtNc3qshfBdRT7ZF2D/1PRkHjsnAvANHUWkuRaPP4D2o
iiASL0ykhnUXa8d+2G6KRfmEMmJXBXQRNwgMm3EXqzY8TLZ/pBCIN7k5sPuRvFny6YBmVMAzhKZo
WMZ7p6kak1NHhFG0H/00HZiupKcORHoONAJyT7l3RGfysdR6ke66LlIXWo+JzbKHqCzdb0qGgvhf
KB+T5n1UgD9gVx9NTQKZNRPEAw5C2bvsmgFeSAs4pNMEEdSZZMECFSmBi9QaMhIHH4sI5a7NKUPs
zmVfok3aVOUl0RAM0GfWKWjVseAUtC6m4CMwiStcyuzKCJp9lAxdmRdcW6bjkell+2VKf+UEAU4S
nS4CE+eLmAI6ZUEVgJ0WQWKruSqsvU+uJq24IFdM0CuRZrC4msZC1BiW0GklEXCOmtcSAW4B+Tdu
IBOqgwnUpVJqF2bt3UL9uWGWb68NADBeOF5aTYQRHZwN/8MMxL3sPoQxWdzBfPGIfz0CKcDINBy7
gtB9jr3xB9Y+cknyH67m0EA/3PSaTDNrRI1m1TjJLbJDRfpmfRcWwK+CtkXSVJIJloecAsGPgk/b
qCXiOC3PxCJxJYHjzHH4JjQtpy1ZSaHnGJqjM2qiTgNapwGxY2vWDnFX9drJiAHFpgD7KX9qNJmn
B9Hja1aPMEdkdlb9E+DGTdiVty2W5micSIY20UyMWH3IoMrWaQ0r2LTmcI8Qr80vvcvoqDO9S72E
73YTMmrSGoaggSlEJlt0Tms4Q3QRp7UjPgeDZBukKi7hH+0dPIQMfTu4oZlBJvuJ63XJTuZnH9Xp
dtBko0DCOJo17SgDe5QPvPecFAW7GR5ljtyzo3oWoJIk/B/ShoKjgaqO2uucAlWq2hp+TlufBzgH
KNMhWA5D9VpTTm/M0P1I2fIi8gGKSGOAGuoQBdrBaGz+gbo5r2pGbVW+M0OOVpVFlDMAQrTkqkpY
E91pay0ovabKMQ+O34J8cQFKpgxSfXBSjuZKxZow5YCaIq/COYeoCXJNobIYpa1EA5ZWBPYvNfNU
IDBZK9sB9Zcjla5bl9MHZunQvG84ygILNthGAnElYg6QqEVkBL//Pio3NZgspXlZSpOzGs3QEpqm
ZYLV6sBrkWrgwOoPWR1Isin5Qufuh734YhdlwPunEZM3qC4vuijN7sI3O6xKcF6m5nr1AL56Tfri
3ntToL8yzQBTk/sNDOvMuQU+2KRJYQvIsAV0WKoZYoHwXjxNFRvBi5FrtEs1b8zV4DEMHDTfKbAC
TSXDj/wln4Fk038gOP8x2Gjtrakjbn7GONEW3rJB6I6s2+cEZk7dQBZ6tSYm86hhZ+CDXf5/4R4S
y92iqP0cbbbKabK3wo3QOeCazhCUrCMe7m0J8RoSUrx2u5gu+biIFdrryBpOdDyXHTTEFD5LcjCm
sNryLPHxwbvZYN5mzXtrDC56MtGm3TiwkoDCIXf3D73mxDXOYQIbx3fPgqpJcssXU07T5Vj0H8M8
hQGlyXNN110zzaILgNLZwnlPNKXOA1fnam6d30KwI3aE3oam2jWab9cAuosB3hWA7+yiSg5uVu99
FmjINsmxYxtouPkZSfU7yYfuAvSAmqdnhoRNN6GxonRhzVvQLaf0jIfJvOnB8U0iNTY70UZvXJdq
L0k4yvVzoAwFdxCgX4jcdxWA+Os066/R1L/mPGkGYKNpgAIsoDDcQ1hkuNFE/KMnsIprDPdeOXwA
XnJCCb145XIxfBA1MyMsVxMII1CEuAikzoUuEI+xQ3B3k8AEuhCwEEBhTTN0p0uv6YYkJzFE18TD
rn1tNAGx9GEhdkAR6dZDIdacxFgTEy3QiayPKb8ImuJkFD9HY9nmcZXu23KinP6p0KBt44K5s4KC
gNBGuft08FcOC+0mjTvIjZOJpIH0BjjJdGmG4dq6kbvLZ//JidBAlw0MyP49jNxxR2Dps1ymOxLT
9BEeamTgWEdTcyQpQsdt0rNStaX5o6OZxwJH6LAS8DvtCv79UHobHBKEnJdcCWH59R5UwXPfmUQ/
A7OE+r3xNN0SRVbPvYP9WZMvS83ATDUNcwCLWRjwMR0bUuagmZnJNDDkrxzGTFa8dVJaZB2ITRpp
84qp2LOfE6oJgzPTME5N5SSmpjxOmtSZguzsQXcGLgxPS9M8I7CeueZ7Zpr0WWvmZz2Hj51sjpac
xwNAivvaHm5HzQl1NDFUaHZo2GiKaNw927LkQpT10p5MVumDB3Y00/xRT5NIcV1cyrY/cdTOt3J5
KDSzNNX0UgOMqUr9Q6e5pr0mnFqgTn3NPHW5eLVjvDdwD1d9iM9gAZCaalKq5U9EpYjS3iYFNWNq
IicVsX+TqjzExsIsANXS49cfHUjQZqzdS+oGCNvN6MQEbbk4s8VXWhXkg7UQg8lmKS9hRXBBTc09
5a7/aFR5via+0z7Nybeq6tyHdoFEXuMB2ozSMVBcIaSxrKGDHwNRtgEtW8Xle9GP1hbwf7elifvp
er24tXIk8BNej5ROXDWghSwxKKFOc06Fh8oqJnhD2CAlK9FUa8orGH++WUHOMG8WS80vIT3CwbIR
LBsJlNw0uTWbZGBcybCkMaJ2P7TqFIduz/NMqoaaJUTQMiLfwA7vY0FKKLu2W+abFhUoUmFvvEKs
fzZl4T62i3TIThU3smmmm69/8xTmO5LExRotNneVabUXN8Ds6mp/2wT7/ntklDcTkdLPPXEkhzbJ
kHOFC4hYI735+oMILEbu+g9SNV4q8KxQ1L1hn8V1gHN4CF8LXA0GQCsv/egFWOkYSdbrIjuCx6Vd
HESjiMkwsE1IRZBbOn0Pq1mtfTy9fPj2oVAc7Ty7VN/bwdikkv52k2Vy5b0F0k9+UhqW5FaNpA5b
U3GCCDHtGoGzr2B9PFJbzjtBnX0BDp5tIBoR1jBQVAtj/tZXEDXqivgyxDPHijSQlckKdpPGpND5
6aBzORZna/fB9wBKBHL0vN7S5vXgJ0+nseAZqB3bXJstzSxryIctJ4gRROtCvz4PBhIwhXhcwqs/
MzqJBN9Lt9jTDqhDdkyTwNgXLgeXwGi4Zs0T/tJo5Rhiec7ziINsTt8QcXYGbGS2Lx+53d8QITRd
mkAk96PBuJ3HC0ijUYMaC24iC7Igc0m6plPdXSfpMMVMk/c8gWRdph0oG78SG6MkYjfrEMb0RndU
uSaBef02wkSzHj5ViC7Yk6W3HwaEB31VcBQfw1sVtYxiWG+35SbqR84vS2+/8KtaNjC+ADmYTFUT
ZokjTrldRixbMxfTNhk8xul+3sFKmpfzwtrh89ys+1nRsXRTl/IxUienDK+NTW7I4hTyduw14U4p
PI6RT1DUYMuty3lrXVqlR0jITLhqSs8sA0q3S9JXOee3U2/QqZqagVh651r635UovKe6+LYsfrQx
SJo8BAKWjTdysK2I7ylcn4MN6XUPfgYio7AOJSzfh5nmTek3Kxy/9qGdoLNnrhnvvGoD7rDcFtl0
zHx+h22KVeETulwDQ1orKlyCnFoAHIme1fkzAOVSku3o2KQTjXW8iRsaVlnMtXL98ImkpYXwq9G5
mcyj5AhHV6BLjzq971yOxQ04V55/kuY26Dz8bBx+GCbQwEl4FKrj7HMiooFlejZ9A+4tLhFBO6Kh
bvc0cHQydoSFxvctnYbCjeUeCWfBMT/qHlXohxBi8GMVZvCWjHF5lVDVOdTn3Z5naVhPQaTuZQX/
ty2Ga5OLS764T2IQ9RvhR89ObtNy8bPX0LxLAhRZPLyPWUhKqeeoh7BZeK6d1LmYeTjtYy9JLzY8
D9JjnT20b3UyugeEo/6tzdFgz4iBwLIUtW1mvSSmSU8od+b1179OfRjsMPn6HOpK7E8EVeyC0Ax2
2cIFUPM0PbkVNkuCXt8cSY5RRzDaC8bLAihfd1+PCh6ZZ1dvNRrJ0kW65Zu5OoteHXr48A+L23/m
nkAyDTCSWYnBsl6dG8uqLl6Jrd2Yh3bfJZOzdgk9InEkhjRKiM4DUu98lcjNECDPFBM5J732hoT0
WxD0Jd5JuKBsXaP+xv2LUU2NVDE8q0/kY6xcD2Mm06NYI+gI5SnGB2rq6eA6rrOSJeqPurOTQwEN
aT1Wo4CInwabyFLpewgDS/lL/bNu41/2RF3tcon9jhggXoK4rZeeHFTg+f7ec+o3mUb0fEkNWYft
WG6qqD9bFnV1Xg9vs4M/MCMcA0ircaXhgMhojs+kXHvHjlgbWmXRePZJ0AtbNq3B76dNabJSV7Mg
mG4b0U8+UiCRO9hSWE4OOqiJ8eDiH4psvqRWTQKAcp7yMLhMDfmgsmGob/n0G2R2ikaXjBQwS9sG
Kvq2rIhTLDpCOn1CIlZMNVD/LSRy0s1ncJDfu2FKUJMaPjHe23d26Ub7UsiGBhzozyhPbg2KTBhS
pcl1HraK74VsE6fa0HohQSOYnmK238AsNsHgqHNbZTeI+rNzEnTnPg8gS6qZbM3Mmi+2ziYM3Rd7
njXzpHN3qr9xZjGcLb7YthNyP43ZxlNFeGw9eRlSghVpY12LgrNiXyzkvtACDaGSkszKuaHqaUHV
zSUWxtn1JmDTVrufimjYlekB+YtgT38DUzlvOIzAVGJWHssaxbNB+AjbCe3GVyc30oOZ5O4uHhKT
xDODSAQqkwI7497FqhSQ2bMtyY0hVSmwkosdiU0braOMkpf+bjva0cviRnItUeKgtxGPRX91bUBZ
IcUb6aqNs0pV9kJ1pvXMmwALF72O0kBsodbBpKMhbOLriIEhjI0IFVpd/irvo2QHKcjbKrtHpsxG
Q22dPNiCAKAg5Lxt0SYBa/bNk2F4xLpKr0QlH2k/3QmP/iobGZ9UhuZh6otsP9NAXLfTxmwM69CR
GIrqy/9e2mxySzdBL+QwPbJ30kZ1fyL1LaOFSDVRlOvYzj4Md14Ho6d2c6q8jTVyIs3sBpB+KleS
ptBYMvYlkLWBJD2d3ZzZR+IxAJvcA8XbFckq3lGByTm2Ud4glVJ60Y+9CAQBuSrG5DmngKSQjDOn
I1Hyj4vl7UInrXUmnMnpUZoH/90JOLaRTNCsK/Jugzal0Vp7cpOXL0GLNze0mnidJllKypBpb8To
fk6TQJLbFeR4ms9eXRVHCkLome1lzlsdKwms10GCBcJc7cv+DnnvLZ3zJ3xKQKdt9S1ejPg8RqhG
i/hQ9WkPlOG+wMuzUxOBIAgwja05NNlODck5UMktDGZ0gB7WsVi659blzF1QmmykVzw3jv2hkws3
QwewLBARwS6jpbCGuqu5SW1isiqCshdem22+PNCJpjmIyViC2DoRwVFfdJG1JMQhxu2t3+OtAaGx
Cp3O5q/Jvm5TdN6EFCj2lGNUqM9OOuMGSzcgAdtdxUsZn4C+H+mgIODMC/g1dY+uR/N3B2jyY2Ns
oSyBIF5BNIi5Y+ma9a4ERMQhVZJaToBVU+byZ9CMZ29GKz35KAyymFZKFRlgBpA3CYbHEYf/m5hm
zoQlBbkwOveYeVYsvjuDJc+mZRM8X+Fm92IjuHCkgxFw7EdzuIrKwADDkcBshlPscFMuLRVWz57k
p8G+ojK6ysX/tGIDVlAeFWdxszBJBLlm4Wl3xUzglebmuFnIMe2XqWicrwhA3hldZN37+TxiruyQ
CtVxs86LsNjYmBZZzZgdq3J+dHoxHtJJEnS0tmo4eZagtbE4TbWh5/AZB6h9FLwuj4ds1djFDV/R
0Qr7dtvOTkNbt9nOpHxvI/hGMZ2Z0R+5elGVb4zGOPZ+3eNdh2VpcXwuUMXtnX6KiSOhvVIgq4sm
IjVYrT4dlbKKhw8CAzoZJQhCG2JeZTctaxgJhjHQcjNsefDLcWuE3oEKlrjTg++RhF6opdr4g7/z
W6AKUxA/CxNTbI/oHOV41ZPeuM1b58mtG/FSZfmjJ/LzgKaYLW9LwGKH4LUyVjpmqZ3mJxWbj6Hq
f9QzpAKrW05ebO65DbJtZzP+wnYGlSlmScbsggb53kTPbBnDWzEG7/Pk0zQGu71tXRPTfES6qbKz
nc4yYnt8iIXDyhyYL8i8B2h7yaEKMU8uLfqEnEfctGtqRueYjLoNn1LsVPzWwqn2Bflvid2Q/DXR
oC1BVYA5i9z+DcAHySCOsy2cnlNo2K1fbD8uruN8DXOiC7PY5vCRsopKH3pzFjJh8DIHul1+yDJX
aIY45TyFmnKDK+Owb/PQ7fPlGGcm/Kooe2xnElazeFw3I/MH28pixsfwQfzqJLK23dk7zpRkmfke
9iR3fFPZSDXWla9DcheOISXzwlbMoF/rB6wc93cWmTXbogQTIV7ahhuyqoYXumI/u6b53njBPvc3
8+A/9mbCuoE1c0ealjurPW82W1duRMtXt6Ikze6+exdt3zCcVy15dBUg9okcU9TFg+rl2Yr6imPV
vEoj5zI35KVlXnFvhcvtEtF5sRsUbvRMIgbIasfgaDtNDkba+MWc4obJsfde6vWyyejyl5XmgyPW
DyXLVuIdBqT6CK26fF8M2QWD0LvPLVhLte8g5W5ndb9U6LRMBgcIqqFHlPWwFSgtOHuJmCY6ln0T
GHpzO/TjBnIunRwoFCvT8OloJUgh8uem6j5V7lPVkdBeYWPfC7+dt541YYQgC6WB5oE884YEKiqT
rtk6BenFAAawzFTtPn/MapZpf3BuJX3PTVvM89FNzp4bD5/MCKrWfOAom/z0vP659LJnpovFPs3C
YG8M9bc2cpHzMzCkvJUrnh51mjuzfBWLvFqoUG4TFKORGYA8+ecfFO/NGgCC4lFdnuo6yI9tIw59
bBAxFoUtER0VQRf5bMIOMfPDEg/neLapbur6RyKoBByqCiKcmz12t3s5sh7Q5xaHcCkuVZFWR85+
iFbUW5rItwApwF2AkNODrrxOEfq5pvHLtVKDu2j8MTY0nuB2L1svTYgkW7a+3ZB2XjxFJnUOG/s5
calFxKwoAywbbElTfDDpJjbEu4K4+YU5mSOgpDR05EtZZs7Gjicel2X4wYLerA1Bj6LIsnvfGIoV
7o9jTkd+rab5Wy74HMytKrACYIvb7oaD/69Cls9QWPaRDoNoGUTF0WsA8yNgdgtYh7J6ukZLea4Q
adMukAhU5F1VWu6mbxgMN2FyrBJgMjZGBQtJZm7rgZn9Tnv/yFW5TPlr28Uf81DfL8RgN/jumQ2/
pp2iA5WbN5Nr4rwiJo7TCuR4F2JoQEpW8L3q6M073mefjd+WucN6aBWbuadX7+W/ypw5XqxskuI4
JlQTTaalCH4Ywvks9b94LWtbZCWQZjx67wYd/DT/KSL3QqbGvIJpU9Kimo+LbO7yxH6Xs/tO++ZW
FuVNGYaPLqvLJiIs0Vd0CRMTEZVTfI5h/Cty5qsZeW9dlt60+GnNIWHUV/5sTAYWdGYJeiaoQpV4
QagE+84hjrTimjdudsyc0topG92UNdGkFi6KsYBhDF1hezP2BOA23TU0mMUV89HKsv4U5/ilCkcd
s0786hr/5+w8p3FhboemvnAtqXZI+HHDREAu9OZ1sjjThv77mvp42KRob9bC4qVC25ugK9dvRTrQ
SmDO2jUvU58RVlKPTB4a4iCQQa+lUf6EAcOq6BnfFtv/bjCTKLT1PCzsE00SCia6z/vWMh48e443
yOsYZqf0NOeMJTfKohs/iq5Rhgk48PkmI1TkIcDAAmCCiqDLBCZFZJR8UoXdJuRY1rGEVWy5Z6de
9iIZP4OYW0P5GSvliJBZLOPeJinlTGylC5sOucKwDCH3CNOcOmL2Ad7mGEWovgSHtzhzX8xi6A7E
mi0btJzb0lAmMbBvYVaXl+qeeeR8kYYWT3X+bpDJ55TwCMdzf0iT0di7Q0kLRFgBjo32IibvlahT
9hwPkfTiw/kyxnVVJkekKOsp6iR69XJfkA9zKoYfHYdJ5mXhuQnL8ViaOCCbiLAGsk9pocS//LqK
926EJtWoGQkjUshaG4nmInxok9S0Y1k+9hUxvQKNOGhM3IPJEmyjirgBJ3mMO8J0u1KIg9sx4FOB
eCNlBbHKOG8iT2R7AjYTx8NolDoPZMCBl+IuW4dLedP2JXkWHJEly8Q499nBW767uCz1gPlntVgB
5DJ3w0Jz65lTsiNY9Rvkg4tNTMu6VcHVm/AYKRUfRvxDkSie6hkfhKBIAzrkW/vUIy6plgtSFG58
u33pmqzRZeaLQJbSYGoKE1JUsZDvGuviBUz7SMZ9mKhA2rK4Gll1o6r2VlbmNzOKr3Tz7wtl36EV
eK7JCGQ1Td5tszBWKMOLfZLCZykI9STYrKuteZ077veoyba+ca+q3KVPk9PfjFJ5HOvgmjvvTiku
KcOhHYqX5ykV034up0sbxd9EgeClzsmkctsniDDbKP7oWArnPZ6YD4tco+1sjoAeLGTj7UtVgGnh
nz0OCzujSZ7jZHlo2njeJUH7s3BbRJnAyquSBuM8amS53zg7pxvPRVBuDDkBbtr2OesGJT/REhNh
4Um7d6rpzdKmrdaoji6UF2XIZy+Q78S8TYywvfoapvEBJf7D2DnDKQquwHhQXNTIC0r7jYp5P1lM
ePoSrU5kbpFJhEuza8N8L0MafISwRHb7k3BHHLv1fCii6V0GEd5SIECq5XHBjPviMy+muWpuG8Dd
m9Z2wzVeJ6qDd4zEN45RPZUteCxrfhUNZSKy+00/FNZWmd6BeDuMoajB+pIzvQCti/YbFM3wyPjk
o0kZ/jpOdeM2NAbSOaGsnOXrGFLJjA1aIp+4qmMz3vcDJXPI/zM20YOyhkf8qmjrzkIF+psg+2+Q
9XZsofikX+KKZH4JwsRa+3vu7mebXwi9g/lIyJNQ9vZ9W1rqUbVHTvA+yYfVsPMA0TuNG++mvr0E
PFQSGTB8leQ1Lp66YX4N+7xcW/QfyR1uGGEPW7PM9/MlC8vvfgillrTYiq9SBNZd2MTHglVy11eH
MMighyxkSxVhuJms5GUUFQefpX1TfUCr03prRTUj0aPb7Rn9fipbOG4J0ZGW7RDbktlUheYTyc1X
OFOnwdD7a3p1KglPp2mWjd0yRvO7qtmwFJWHwiKaQfa+t0crvsvm6bvXV3BpiXnr/B54yJA+M+xk
4r0wkI97H91sO/RaGPM4ON730ebsm2WMGj16PfvBZhkXeVqdGrb+bVMSYu5Nfc9XFRYvMrA+22FJ
tk5kayXOeFMucwJqGLoEjbHHgl2OVaTYeP1UbdJAkSimDGdj/AwpLOl2dwlnKDNmxQvrddAjjJ5G
bxv18ymZ2mqDFPEbIs3y1FrOU4un7Jh7SodulggZlvxmkN58alX76Ihg3MJjI0WIBLssn5pzPaVH
OpEvZWN4q9oD0MsJJD8Sm+3NBdPUpus3+dgAbVsAOBtLfz/KYDnRbaH/Z5rn2rOA7kB6ZaQaEKk1
32aoVUyzRm9dP4aPY7T2/OWxkeAy0urV7tOnrhgOlAx3VV9Nx7/HU5pgNv9KxzQtjdgUjiW4o5Wv
//uf6JhG4bjTXBAg7WYEWoiZxdVp2y2T1gKBS0AvMuxv6GLLDtXmMNw3tXwHs2Wu//59/Auk07Rc
01UkQONC96XzG6STFDiVKwShbCvkmdbcdZa9TJoRG13FVL4pc7ZPNeefrd1ND3//2qb3r9fAlcJx
XFNZDoWKBnj+6Ro4s5qU6Nidm0o8FLUj99USFodIRfdDz5C5G4Jlq5Tfbm9iKjSaAG7lOfgRB9RI
hZYmpcHJXJrr37+vf70mtuW4ln5ntu+Kr6/uT2+LDrhnFnVKG9FNPo1IoIsYXbVJAt6AiCXwRMaC
MG5MfKf/6bb4F2ap6ZD/aQvXdy0mH9ZvzFLaoP2kYgumXcHGHzNrehQkmxp2gV4wqWx2Ox8CM7In
Tr3NcczVaijN8PAfroD+2v/CbjX57DZyA9P3JLRY/c39+RIMnJVUXNhrr/IerAG3vCO9QwWvDRtA
wdnPZq7o59UpnoPrrFGEs0cfJ23pLeewlwhJD++IeiZyQbj2oTQeOgIWN6Ee/bD08RU7Ac4Qp12J
Vt64dXTJPdgrvph3Lo1KtSyn2uzXdNwZVdjFo5MzJfx6ndxo5LEXyYXv71aQYU3L0azXlbKfGSfO
RGnNCANG6HOlXFCS9dOPIJXp3hztI1GX7QZsx7IraWoSHzfAQ/Xct8ShytBTuABi92bSKNSkyKpD
smzddryxp8h5Blt+p1rkgk5iWXs6KED66CCxh1lE+ybtnV/CbnRlfw2QKVVdwXpf7CLl1mS8Mluw
cz1gGFp0XUa068bphz15RL3pdyNrjxzqsGQYFxBOF4Go24Qc3OSMLSgpb5c4i1/npcQ04y9KT2+9
c28gjXa8lmFdAVqqM4HyLSLZJt0O1qB7BzB49XVT/J9wzDcfQ/dZ/45Y/jNh+f9TYrNUJs8I9Or/
B7H5IS7/6+fnf50+is+4+Su1+Y8f/fwfarP4h+8i8JOO5TPoBML8T2ozQGfleSxnvmt7pm0p1ob/
pTZb4h/S89D3S5eftRy9VP6T2mz/g3QvX/quz8/6OBb/L9Rm/Qb+/OiD/JIM2lmTTY9X8pzfViAC
K0tnqaAXT14WcrArwA572oeSEEvc0dwjfD3dUJAjnHZSdBt0odqUpilY5RuJ2K4uLfKFvJ/+gMvQ
l/FJ9vL0p2v7b+DO8rf36PLGpO1ZnuIy+Z747T1WgRNDijV5ekExLXX9AtKwX8VPTHFfMt3J+PuX
+201dP94OZ8NwQa0DdX6r6uhL+ifRZW7oG4yX0fm2E2GccWLI6ahKvo1SDfed77c/v2r/rY76leV
fBnCcdmf2SB/W4MbczRrB63C2p1lu0rz/NuiyJ2PExuH0Xj/9y/2bz6iNE3uMZPUOMXk9q8fUQy9
ZSibF5tG+5ZI4WucFO8Cei4NFZ+RanEXAvzY/P2LmuJfv0dpWiaf0vaVB3T8r68qx1jVbkNgo/DE
umv1NJpJOyIc8ycu2+1kZXfTkB0RqFdm8h9e/N/cQ5Jb3LZ8wYjFsvV//9MWlzuZF3XROK+NhQju
MrnpyrlZwVIf0G/N+2L2nv7+0/7+YOnvk8/qEChgKod4zr++oD9VLtjAnJt28J84d1ZkL4Z5dVd7
zrkZ6bAOfX5b5J34D3fvv39dGAmKoHZL/r6XS2WjP2FYtqbB9PTfnJ3XjuPItm2/iAC9eZW3KaU3
L0Q6Bb33X39HsA8uetdp7AbOS2PvqsqURJERK9aac8zMQ0A45Gsf0q+vkpmgOLCimSWt0qD8+e8f
WPujmJnvYKo6HhhDt1iZ5Dv72yXOwY8Dr+A05ZkQI9oYtJ1nw2hA39/0L3rNDH8UzPkYJWsy0TLM
/uWjW7zA38qY+Q1Qmbh80Y7maeofl9xCuhcpCYOdSOmYN6V0b7QMRQ8dMef/8FImCxIfk/rAcsz/
/KwxVbwWNPTotJaqoBMC6G9puYsBA8S/vNQ/3bmsRIbB6cHwPFNe9r9dViBUAylFDI+rIKDPppNk
YjDzFDC/ML+iH+3if3nFf1odTBYhNgZOC/Pu8/dXRPqaxIo9IkA2azlyIwkWha/Vk65auPU9kuOX
RIlu//32mXeaP789ky3S1S2Hitj+45JmQ9GPmU3vpwm7jRoEkGfIigLOdg3pii3yKqcfnV+7Krs3
y2RXpCGNBp3LTSRljO2qOtgMZnmbglFKJ25QvjE0I+1pBvnjmNbA9flPeod4TmRkD5pyFpHTC/Vc
zIA2fXeO8Xh9+c9QfJSjgQIhQCavoInHKqOnOFe85RS9jJb7RJl6yiL3KR2QwISmBkXiX56nf9oQ
LFU3PdX0TIst/z+/d9DHgR0NNB2tqjsFvvvUuelHkMe32Iqrf/nG/+nZ9dgO5G7HAESTxcjfv/Ky
QKMNP2bg4zHQEpq6b3m1gag1XwlvVU2mQKEmHxwjXsiTa8nUiv/l+/+HdUvmZDiOjt/AJK35P9+B
0dV08QT6IB+QEb57phCRuUGGkKcxIhPI9ktAPQnI/n/57P+walBJUV+YuoVmz/5j48WJzNQpxKSQ
pKCVkrRYjbKpzzm2/pdX+t9PMpeWBdJg0+XFVLk//u1J9m1HpwebE1gsOOTqOEHtSnuodVLG3YS4
8vDrvz9Sf0ZisCCi5VeJBjfRZvJ6f7ygVyZp0xUDiy1PkeMgsbNsotrJz6Jft/XAl2+tKSe+YijP
QSk47/bxR53A0m28O1J7TewKPyRCZ7QBqQKnnhMcMEP46gGPS4zw9P9whf7+hv+4CfDKuFaqchPY
BJstp1g9cTTHrlIlp6pCYj/Ul3+5RP+7JjF0qjwqcdVwOIHLu+Nv3wnTqyrMPdAwlTn1qDPijREN
xJia+nNgYBpFtq54WzO19x3ShgWKxr3ra09GTHzlC4HDxYImfs3zoIMjSB5LZHHoElkT/vv75EYh
xeWP3c3g8WB7dT3DRWv8x5fpRyQXDyNQvFRM365DBVE00a2Rd481wPvurVXGGHOhhBnWuJriLq5+
NJdVMhpcKndXXbnme90KuCXOk+GU14xqVovlbDtJ34cTqQhPDZHfUABOcZjeAkevFzZpVYuIZX/h
CLyhHIaNnn4uCeycxJNjFzNAH8OPglIImA1/48lFVC5VAL/JXMyjm66LAuaDAqk5eK0j7TBYbMp8
IefXOn1v710LjIkVBbs8VD8Z2X94U/GYd3zveAL7VVVxbdU8IBu7XJVmcTGDBgeZgsHSaujRzJcc
3MbNzOIPJcfLibWiR0thZj6zbkv5hR7BzjylH0YTfZc9M+h6FYPrWAIPgL3IvH/RDhEot05deb17
aKvkwxqzj7b2YCDoMoe6Q38CXLEqaM4U/PuhHO+KQGxzDwZBXXEHNI0Tr0L3jeJoFTT5aZr4IY23
pY0m/eMXz2xApNpPCjHXSY3qqRE9SpKerQvS+srX7UPnMtC3ixOTFu4oRbuzJ+YvIvWIqKYD09i9
3ML4tR2iXdPjDSkVNZ230Ed+oE6xxdkKAe14cRbkL4wqO1OXfih2/tE26iZWk0tnExqXjBvX4wfN
iI/vyC+YAyrJ2fJrmb9IxeNBBwmjMvxRcW4Z1pNXfaWG+HILVSMBEk3qyFXg1HD1Nd6VkblPmlXf
qX7Mb8i3NfA6YJtc0vAWa/FHOL536MaVL9corllfHYJOffAEBx2teTSNbjtV47UMwQmU/pNQ0DSo
KT1iM/2oWbys5lBmyc1w5L9HDle2ClaevBIbDq505fOPPkIHpWnVEhkv57a8xV+TbNWeGePk89O4
XoZG3uh9uEdrs0wL8dxKQVOZG1vuJHXRFQhNaBMyiDLjFDU05QD3u5oSueGTzrNCwfhKBE26zMrJ
WmjRc+5QW9STwrooL9Lkp9eUKMlF3jmkfsRHNXXpswtG1hWXmREtCeT0k5x27ddoAdRYcxf3mkVS
ThkgTHRba8WM7QPeVj2Kz0Twdu0G7ecUOaW8BsHSy8JnJOwtxIcqX5ErsFWmCHFUemrSwNk3uoIo
B9CINOmhgO91LV7h1uYLxIsxILtjtO2EmypRH+LIpC6WtQuNxQ95VEDDjU9I+Ql4+kfVX8+V7BhS
GyVGVC/GyPhwt0LDKWtG2EL08jxoNhFIlGVkUFYLrZ+yZaPa9wEJiZlTwYlBimUBb9Xyp3kBibS/
ahj5rE0YcJZumNxkSaak3pP8rv35tisJs7bT51jnomNbToAHBzcbwwQykWcMjUANK7QPcYmrbHC9
leFxn9quf52i4KnSxLpzEYuaPPKdb1vLNgwI6Zg03I3k6LYh80rXzQh36nHfZwETJQQPozLWqwGl
BPyG7y4MYDsMd0YRPcwPhkXgwkoLCcaIcWqwCtQ3AzoRz9KTUtmnPLV4QMcmBeGrHjN+OZzIYAkP
+aoPCbrdOP+Y0KrB0BB3CPlfLTP5mArsta4J3Stlj4vOXmjx5MbaveiNU6ThhshKdUnMoJTnINfx
vEvtV6fGj28dIsRlUvOw9ml/UZGACUTvVMewlbUUxz38oAte2gbEvfOkN6zimeg/TSVZT5U1bnOT
dkaS9lvR5SP9ZChberCzE22VZmWC8kfcei2+DXV8i1L/Bo8uAolScHd6T5bNKgd+4gP30Fox/Ve+
TH48x8EV3xS3OeKvXNVOuGrV9Mnpko/BYimJ7QgNbNxuyPFjMh5RZSsaQn4r/ph7K/MXWpDqlxQA
FTjXeMltfqjk0gUccyNfmszfD1mId/mpTGzEklzRbDJ28x2u56AhSpYLI31RtWJtldah0p2X+fwX
sQjConjSQlSNhuYyAVSb37nQFx6/pZJHCcNrr3UeXEfokYuCLaTN8m9DakQKzhjYk3nEFcJQskKG
FXCLes96117mx3h3zgc9XqEk4bOO4q+lQRudbd4hV+e9M27plqHUjGvW8GgTxLvghXGRTwXhcvgC
lezbzBgSyi3Zgabk1u7GTdlWWHqu83m67NJTZVJxDZNKjkeKaV9N8GbVeUTyL59ivmBUMiu97Wgt
Txz0+zqsKe4eVTO/yrtoPurMq74nf/fYwfP0n+R1yyJuJ3PkxjADVAdcLE8hF7W1xKqF7ACenOmo
WXOez8IRI5trVigmqwMBFS7o5/zDTDSyv6IMhUpOXCR3SSK4bpMEG4VYTGMFLSelY7e8d1TlHYGy
TAFAqRJTmvZ6+d5zr2F9T8ctNkLKzCF99NXktcLZgDDupvsMVlWOdVlWAd7quvVkmTfVqO9tPwXd
xvUVtrrBof1sAg5aMarnW0yNfY3cKRquuctqBHigW5JvhLQlp/GDNmedtPIF4uSq8uXmgr9ndM6c
07HXNQa2BtlPNcr9mfu7Fp1/MDlvb5qWHmlqSea+ZbFp8epamTtM2lmn8IWoO2Iv3jy3fJnvMqNk
NUKPueICRfATKJNCHX+Ag6w9JP8U6d9XYxYEsgzTGxFOUFCs3GUooHlL09G2WoKmVnTFck5pCJTs
WRm8ZmOPD7F90LW03JHmHKwMjEd9B+M+Rtj0aMcVkxiSb9K25BFNri4cXhxguLw3HQ6uZWIIezUh
wQii7/nmaUXXLSeBz2FqLgJdGuo8vlkP8a4XsAj0qPl21Wg117FmjJ4GQQpZz8S3W3Agb6mFe+Bg
x3Kq6pODkuTYxDcMwPahKKJi12MqE5ZNEpMxXQdHDKcJZWY2cPuWFD5lc0H85u3DFo3WOKgSmUbL
d4TJvyzdNtyWk0J5Ig5GLPa0Lt7nu5V4u41auG+Z3Iznpc6NSaM3wpUH7Q7HNvuXrEFN7KkkBALL
UOVuIf/TWtbW8cRaRcVpplm/GiUsdyTEfakqn1EzvriC5yFuwxtavR2q4ZPV8dSEpVZjbTL2Zp+h
/mUJY5WV52G3sk5Vk340KLO0DodHjaRumER4oGo/R0Fuo5N5tQCpY/iLL5p7CZ3GORuoj89mhYdr
7Engqzv/5JTOZ1wHATwMDy9DX5lo4FXzmEO6bcayO6ADzU6j2VB8Es6F46hz+Z6CtoIgAIuym/r3
PnaiczcE3VZRBg1RIz6PsqXIicbPMQj3rf09qMfUr1Rwygy9w/wKKfSmP/v99DiG3V7r051c/6I8
48bkbByZ7SmIgVpgypzXTRCz/UYgZykUjOyYKtEmOdox9bhKXk1FmdLCWFo1O2M2kXgUG9NBqMkR
O0J0znQzPJvuGJ4SHy/FAj0YKgZTIxmu32Z6/VobTYH9QK2Xapvuna7HQ16S1MiS6hYu4qQEXVBf
8QWjn3lAJ/Xt6N27VbKWx2VYLLJKfbfa6M2PsKRAofY1boj5uJR1lF4amm+i2vW1PpLbN+rFAdbt
tEptjgXj4K70StuGmvPiUcLaSraxI275YcADGsmltRLmJgqHN6GAYIJQbhTJQTPch07lDQUG4rCo
+JB8QG9A4GdodcIJTDwMGByRhI5/xdMzUOHO2ypaAWwMdbwzFkelDs/lQKLXfOrgWiMbjet9kWjB
KowtlFNIQhHPjxwALbc+z21OmIjeMrfDSxDI9dim8jcacxnLrSt3u1NuO8d5O5GbEWs+obVJeLPc
Vl16en0QfvzBiDhGsYEjhQNlX5DbmPX6gvh2asiBVm1m2T8cTX0atyBF2ihCp+LwYvO5B9kGuwdl
icjKS1dgze8x+i8ZkqIZq9tX3sPZKWykKYr40oV8ewk1Xwn5QbUkypzVDoYnmyIPPxyflEXUZBBq
72xyOSF3kE5Y+AvAZK+al20LDktxho7RbEJlXZRautayC483Rk+n4iFmBbTk4WYucyszTYH8BXiJ
WiBitDNTD2KGh6NYlpb4w65eTChQZa4bhaqb9IsPUUSogSiJFDKNlo7YB2F/ikv9W2UVPZrUamJS
v1O3aoGYZdAqDKu9AG46Blk+HuPkokUZATE2QWaq3qyJshh2kertmql4VQks6vziKQymYI2xKN20
zVNrVyrbAPv4vEnK76muUwbqDIkRy7NJqTH+cOynCeci/12k+Dgr5y2ICsCbY3gDHX6PI2j9V3VY
1HtiMS7WMHDoqdGdm/iqIgZ3Cybr5v6gx3ayUg3uKaGXCAm1vQJ+PVX2ph29ySYjVvKjx0RQm9i6
5LsZEKVrOgWQ02/yyP4xfR5wrNzrou7OATaFlRyOpbF3znzzdV54dVYPWXeF8qZsgUd5xaoLUfAz
o1gMxCIMTJrAtfgrQvtebdDyaIrW+bTp8JqCujDO9eTssiFE7VrQ49Xxba6GWDzUlnVwgfcQ9cYQ
nx1YDTiB/dUI0It+m6O66tEtGoSGLjpDPE5aNMLviosVBjdHff+fsi89ZbTiFoH3nMRELs4Pj0O3
BM860SElLn8ZPnkMUDptrTZ/ghZpnbSfXB37q9606RJ7Zr4eO0IXncbEST/gzB4a1TvELber0anh
qhmb41jgyfdaDmpp7eoUv9wbDc/RPgvVK9jXJZLpDX5+HKo4N+2h7FfspC4FZXUVcLe2TqGsQBmV
x97CjV9l1nFi48U6RFtE8UYCsCZPPVAAqYeU/u2oauIwRm95RC2buJ6F2TPhJBSidFCHxxgVOc6r
Ao2cYVvpQbwS6+cdRivwD738T17Sn0B1363DGP9S2tfRsg7xl3Kk4h/iXuxTUR21oqiOTWSUxzFx
HnitcmfkYXtGQNieCVyzBBMRiBPe4SaI/aNbn9kUESpyQETBQRzBtIpZbXjOTo7dY8oSmNaooWVj
q8zMaeeFD5VdQpRK+ocgb5L9WOkICQv36rEWLtvoVACsNpid4nGz8W+obD3RwLFvfpLHcKQsdCjq
QgUGdUABYYz+i8AqsCTY92el2MGnHhqPQ+HvxhgliTwsjX53Ib96M1i/id4CmZEtMkeWrqnZSPgW
TmXf/53bF4aWXiuGwXgNz1bGoS3rLzI1h5SWgRN2UVLv1WGhrjvhsXk6sI8p/BD3QUjQQmAduOIJ
F1+ZQjxnFUWI4oIxwl6TrRIt2oRT8FAUFuZMHNg1zKxV17IeFS4xva7vGxQ4i3Dk8xkqABlujJWa
ViNwOnQ5pc8NOZa0VWBPedbw4zZxgszehPfP9Nwpdh0qmpbDKDEogvo0paPmdcm60+wMJwieNW1w
/VVmE0Q61rWyoMh6HOPg3prPCRWH97r6qvP0bT4VJiXbYuAVj/1E6w7IRa4L1h2achE8OPDc2zEY
D2YQsmK6D1HDTipbREnKF96OybeTuth6OV7AP/uZm3JInjiogkjrgirelENH+IzVgkOu8EiN6AIN
Nzy7ESezuAlxolvpj+6gRuqmlVpB/U4wSK2qzH/lwQcoEmXaHp/adiic8KTG6SUh+3YftCBo6L2n
aNfte6AwdQGRKS+zfN/VGrSreNQfzYoG8eT86J2TbO0oKNbyJNYa/lec6/TQAuOxa8N069/Df0DI
Rcl2l2NYpBGKcbf0J2s9t0PkxjRvmChdn+Pc/GuK5SQ8oZOSPrctPc2UL4Y2+NK1VOVQDTzOlYrR
sdGr5B7j4FdO02cf2hiw6tIbjwiFT+xFAckoxqYaFB24148hh2CytTJXYEZIxhmi0kVrUmhQWxO6
nLAOu32QQZwLfjEcBbuyYnlk5DlsI1GEu1RE0dKtZEjuhPq09brsCH82eGrUjLlMRK1r4mmfmsAH
d+BgF6zU+N6k6H3AclutvMR8KAuNfkLtkxaW54zuyim/phznRRRX59ZqYSrSn+WZDPrLyPZw8BMH
dGndX+Y/iiojXXVlo66zNMD0a1ALFKjZwyXIQovCAeyLcI61LfJnLaNL5gea2DhFKpZmWb35cWiu
kwqXfR9FDe3TLNqkQfqg5fq3QGdZIOai8egouxgUygsKAahamjKepkFGMkJb2NIv0EGN7NQ0uVNI
PVgXo+RXIuvGIuOyJEOZ8/16n6hNCMggAj9JaQ/FITYQnLfrBlQqzMthche5SnIpeUYRxjsiAHrf
KZbKqMCKITbmLq5IttIocJehpe3awO4hWEvgMqyFLqzBb+TiqMdlfmdqOPWMSds7tabBh1YJqa5M
8rRECsFQdw9d5UBfdlGP6Xm6HA2j3TuOQ1OKmQDUhQ4MM+sjd4y7qv34OQYgh39eRQdBY3vTuY6/
a7zkPTKifh9YTrxJKqYKeWpK6MJFz5PpEjjDucdps9QLChNEbXj9quad8PUMnbrpbnrFeZHDxk2f
S/8OLsh1C8EwxAmJ19bo0M/L5oCOd86xiWPaVun0bnoEcTGYumk1sDIN6XWNwH8ZTMNAG0Rxd5HZ
7IKpOFhNeieRDNAkgBQGnoDTh5nL7d0Tglrl5Iztb6SHHJNGdOp55x/9yfSP8/9KjW7YOCbgHbjD
ugGUXbXae9T6/gpjH9SfxqmPupGeIf8k9PMh49ZFpm/M0qV0aLIT6nVjCWQUq4rDuBl76ZtGZX8c
xPAR0nTQcwKQARc6gE/Sb5tzR+Bvhtp/0FMGWZBSWRq7OwaEhF8VUL4ZvTLyRAIYYOpw9Dul7t6C
bF+bgU6NM0ULn9SORdK6PX137sjUwZxqtS9+0e/RPtMsrfUXHqB0ZYj+F0btKxACHOUGCvNJpQw0
QDaEVqcD5iPAVx9q8I+E3Rka+J8irz6Grn5sSnvZSCOvyL6cZNSXdkmL3YGniSnt3gH5JoJ441pg
LhBcvRJ3f1T0QrtMaYz7FGAe7jabwiXHVFt8OhGeo6oOmgNZjHscieYCUTIYZu8aBPU5JSSSLUzb
YPzjiC4aDCY5RLaS5u3Sx6iYcw/4aneHaNZfxoaxiUjjZBRpAA9wVcIT2jfIarLu/0QCRjdvVC5q
AVQU6lTl4qoWxmtYEbVtto29nkL6jX1iw1FV1SPns5Wh6NRWdfY5OLFY2bgnMAXj0QTwtNUit96M
IWzNvBWC3d7j1wpaffFL3bmvfqpxIDeG37jGgR9RF8WYhRaaWlFZ++quMMqlEbRihzzDZB4Xrdwc
PoENC6dQ3tQfW0X1NGb5pnenhzI078fwPArzTgFrtClyKrJBwdAcB0wLasXkxfPkODZgfMOyh/Vn
xPuwsR+JpSlhXDrXvCYAhjGH1Lk2nA/dnZOn8LrUVmofpncBWCN3xNFuxFuna7BLC+sa1/k9J5LH
MghKLvYbOqKDQlgqcNCs3Hm6/w24+VzUIDi8SXtzg+zOocbZpD6eCyuidqAV3gmgOfYAlhtX9WEY
wwtKPH+BA+DHmVQmOJ2z6LLxUmNmpzW3bn31RW+9gkP3JqBJuMlM0awiqoA4pCvhNRCd2kLPNuDP
JTpVuuHK6Z7g0mLbxhbVUTou7QTAJpianowcF8hiIr6xZd1sGYWm6epd3RG8bNJyVMnrgXr0M6eT
aUN6qY1pNYeGRYp3jmoBWJhcLHK0TxM48jrtfyQ3bjEJ/Hpu57Oyxdc5/EUY4d71lP2cccIiXIRs
+lUPqFJdztFISKHopNCQ6CpmAriJaaD/6HigO1Ec55d0ieOL+cNyjnhijzfi8umOkxbbiKveOCle
qd+WFfh6BfxsicIxTpTvOE5+S8Ku5Fsqk2CPw3ivZwQEMHYmhEnJrmrSrJVuH/xivkv8D/wWWygF
a3fQf0qHgMsAVCXu0aq4kQp40hXQiVDZnWn6mQHyZJPfhE8zp9bOauT9ChlxTAAuSmMX3t9U7qYc
+PwYXS2ZrSsThAKJAhBE7CnmNcDzlj6NtGFNjZ/pZIZdCylCd6t1amRLI+QPwgkM/MgPjtNP0uGK
L6tDZ9GAXCkeoAMHyKfR/8zQd992fx2ZfgSS/ZD443Z+P5bX3wbuCMuKnlWbalwYdxU4dJM8aZkA
WEP7Dvp6bfKB//qBjJfNmuTaEEcuk0OBcZSV8SY/Oq3rwIy+SjV6oLFCa4qABmnSEk7/M3/wNnqI
0KfFqbrTVCFR8PKSSFJmWBqrvI5Pvqt92go/M+jOs169GzIAVl4zecUzYV+KMoa3SBxfFPNG5KtG
efSt449246032qRiApWUF9NP9B8Z1dgQ+dub4T0HlVtWQB9PjPraMbucEymbItg6wbhndnLTpJ9Y
/koZq6UT7VtW3yYMzZzAhvl+4to/O7RPNMv40kkP9V3JO5wezaTcd2qz0eGnpza3T0VIXzH2G46C
x2bk3dZ2+FoNn5FMDs4mHsr+2RJv8grNiVTuJH7kxZR/YN38UseUqF3ldRMNF2P+rvvS+E29vfwn
8j1WufpYlh3cW/+bWdpPiiGH3L0B9NtC3g7zBUbYc67VZN3zu2W+GdGwT/NfRB7ZEbS/5VMy31pJ
mH8Nmb92O+sk71yiVm+T5X67XDX8C4eQRM1GYUuO3fGguNMWPx43JLcIkMSD38TbhpJHNMlmnFaY
0160fmAATJbdGDcnIH+gN/DeZeIH7AQ/KKO8QSieqqLelQRNRUn9bTdXnWzekq7uwomkPuEGvfsp
jAKmvFmxMuAAkfdA/16GAjhc1v+4xjL71tUL/Hwpt5d1zNrmPomQ2dSrpgcNGICT8druaLnyRjeh
sgjTAKtinQZb8TZtaD5Uen0/mUzFBVEqXkqawEQPAJ69xFTxPs2HuoSdVaB9U9IpPwwaeBnyY1MJ
/iWXPMhPesOZRCDy47AfD6DJkfaU/jgsPJ1zscX86y4eAK6TVLuOksJfF4QnPnBNmj2Yx3tg9cd6
CD9SMcop1gVJaHnxXH/c9I6g6tEAgucqLDtrSrZ04+Fp93a3Z7b+60jmniX/EyfOva6InY7DfOWS
LLeqc4XYvA5jlA7uNzO0x7Kn42pYmb2fBN0lmo8nm1xKWivFFRWS2DdIODqnfKNsblZF6KAbjixY
beE2zi17QagOcAgF4maVRSfP8R+cwT6boTDPHOFGcHPNxkR37OsxV07I0WRbRUxsYIKKz9FRtNPI
2bt2lHKfmvrVqcNNFuBSD6fT2LwrtfI2aOpb0RAcYBf5hdF+xCPL+b0f009S53ksVMgcLqa7yo/8
nVL6P3Qomn1KpCYbqP5g8x0tbGA9qxrgYh4Arog1/93XnHwtQpuFyEbUQOTEjmXmPsyA3Av31WVu
tkjGqd/oOoRLA9hdx5kHFEF1R6iTomyCidfke1EWYQewHFn+GTsRYIH2UTCcUZwIMFZjfI7tfawS
KuIy56HNH63CqND2Y5/3iweHbG2ULJHFmIqBPxs7SzWzU6KQbiJtCZz1zl4Tv0JE1w5wMwSw+25C
fgSoHuHgolYjFa90hw9V+c7qFCULkb4779P0wqswsuzQpeu6NgJ4MP7KZD9bwNlSyUyvyiuuYI1F
hVinhCLuAC/Yh4KtPAd5QPL7VMIMgj9m+2i2gsFDNk66lchixG2w8rTK2PQyAUJGLKO6Y20W3bUB
L7oNBlzLjhlxsZCBlFbLW3SmE/0yTiOevfDC5tpNaY1Dd7z2cQUePx3A88LO0nIRbuCkknYT3vXg
O6T86Mv3virZYPIC4L5DlDZLu14HY3oa7fIa8lBRnW3LiOo8b85axtSRYbO/DYeDY7QPYZgfqr6x
ViJjExSrxmu+hQuuqEIFwjwJjZ2yCyl/wFLfmVHzlCfaw+hX32gdJiqe7vc9s9Q3q0zOWU+rN03d
FCGMChG9vJl19xIH+WclaOSbMFCX7agdiqZ6mbBv6P4ln6bLkAQUG9wbVSmOgYi3NjsC7Ihob4Uq
oAOBS74tn+wOx7FXelv4y6gB6uKxC7GiYwLRliP47UWrKSUKLZAdQOTOVWf3RLN4MRFaZC4R0tXn
MKvU3yGipdnTJZAnPtQ6E0aARd/AlgnUmgo4CDkuIvFdwiTgIJAgtbEqbUdTl8lkRYPI6WEKOmNw
DzaxWga5hhGngYzjtLjzO20XqJi76hRpFvped/RbytORxbojqJW506r3wJCwvFdDcRgAXS6R2Nyl
3vA4NdUqjjGEWeTfASVQaKxSl8Vwc7jOxKjbaDLCK8Fil34014zWOZvoOJCDYJPmTCjyVHw3Cpo3
4VqvKbVaIee8id482I77qwEVWKiCSjdUsKWhgSBpMe+/zNpcB45Hfo3Cib8Ey1cN7bIV7K8yToQi
Aye/Ehm0Y++7WL9YWoGIiNgZTlRcjSD/7osoWzfqc5whM6mcc6hFDHAGWOcYj7a27+74WtlzgBeu
WJ2uoYct3jeItrFAtdZPCo9hmo3Fto/dt5oTL1M/9bHvxnPiqDmwEWMHBfQrw+6wKb1fVw0ubui8
WjL8TsE0CrMNaCbzfUZd5JMKnNZpBHQpNrSVptohyivCKyn4HYVmwVgOBLEAKg/C4GHAFhi1Nmjq
+LlojHfRgnEuDNtYFIl/hmdPAWbbB3WYPDCC8WucV6cCvPayjsxfO/pCOPQt2k5ZkFPyXofU/Vqt
aCs3iY+wVh+8UI+PZd/uEKkQ1clUanITxIlMcDmwWru0pCDIef4W3AIjJya1b6pNADfHKlsArrH2
CgNHXQycQHAREy5Ahd/ghZ/qDtqNWCques/2p3A8Vz4sE3AiUPhN4Hu0suk/IJxLCmYk4TrigwYp
Z1YSwxmqpf1dppZrvRjf7NZnuk5rHuvxLQi7nZvtEkLPNSmciGUOemiBnPZ8nin+hCedlUqmptOV
5vjQ30dBfehQ/tjk2JQyZh1lejhXJqIyHiIBc4NE9kLsyzC4ycJZloAyWNdPE849Bie/7Ev+uTDk
OYOwiYrEdyPKSQk/aQTB5wTC5/ne14r3QOYikkpFMpvfns0eFD1R8vj6X0cydjmwqj/toJ4bQufB
gBGxQwx9M1R7+XJ1hnpWLS4jOUxzEB2cYV6v8y+OD5KpT76synss4TFXo/Mua1cmOF9BIvaMjLY0
08nhJDcHTNP/XJdh6jZG0t0x1aJidkE/hsOeaPV4EeOeVdT8KZPxnmPL2x2c8ll2MTlNUtQReoPs
4KHhCcZdwVpA9zs2hgcamPxtSVal95Pp2ZcSmfAX3PrYAOzoECLIK0/fZ2wfLHzbzTTeOHXfbHKq
pho5i4zINDGLqr/lwK91uvbDGav3IWRNUNDX+DIispWxbkH71MX1l8e/aIhfmzS0ke6HDIOSydSR
O9xZqb6GNc33rBAMo8qcskhBPtTlT7MIpCJC1OibD06zpE3cqoB/ZRNDak/JXRWFLw1pnHrDcowo
z7DvvIkUFfKRYnKSBNmI8yvz/jWa3zx1j/MbBpDP5w9ZzTMYO1PqPgQyxaiL+KI6mBY2JFwvo2ie
344bus8FAhYvI0krMgGYzX882sSV5b9d6KQEa1OOQ/nYG+SdCJtrUrCPcYxg7Mmz3ULcMZKWHXz8
kcc8eINfUUdMO/gpOoBOMsHWodxOUx4DWWvPt7aSfplRet+aO5SrQKEz/1feXw5BUXHZAA5w4RwQ
VkiIlby1M60+aSSG9BcLDnSUvMs/lCnPll78+vqq0M610L9kYLuM485JyW5s7eDn7e7/x3WXBfHZ
Pl0k/tF85vdjdWei1piP0fP5xqSb5oI6sJJ+SweDNMdvUaa/FjEKmJDiZxdGkUj4kuSjZgFtT2rx
YNX0wwlmichPCgIOfpY8u5JBc4xchfU4/aGdJE/Puoyums9UAZPNfLr6Fvny8hw5x0Z3NYEHQ3k3
90HmRkWg5/d50i3nXHIOncigsr1JhH0gUHN1axn8Pvcm5hzvikNQZAZ31C0wa5pb63yVSf0pz6jz
ZzEiRpNCagR5xTkcNZePVl83G3WywFPwf+Yksf/H3nlsR45k2fZXetUctSAMwgY1cQfgmnRqMcHK
YERAa42v7w3P7K73IvNl/cAbJDMYgnTCAbNr956zT53yOgs6l10y7taY6tvVWiPFzXU3s+POg55z
tYhzvv3GJNuLGREU5KwPKc97QxmyMaW9n2vgPWsSFxKsd7Mx0DqSnRPLawAUVks5WUHwYHuAsrVJ
NXGpWE9JSvtcih9rePHtZ2vKzi1IBxWDdM2Gd7/g1d3+5HaNAj28TI62/z11kBPeLQC0By9HU/33
9NpuPQSuyXHIO+jM61fRg9ZY75FmXUnAvp7CXnhOgXwg0EH1cvb8idoRELm6n4LpAGr8eHtT4Y48
3Q7Saas8TMpI04VHywCe4QTN6y2sLl5fnQg/puB6a3CpIUdRptc81wp7+HgLva4aYO9jqr5M02ez
BmXfLvl6hWtnVSpbp1svRdquESQ/1ltm7RtAxdvPY3paD6D/m/KeYW1N7f7hlo6tVpzkq/6nPX1b
1hXzdpkqNDBjPp1aYgvXFXrsFne8twrl0gOkGor4NBHFLG0uRUY3RG0+fm9qAb3f3JLCW6aeOO19
aZH3MLzfQu6LUP2+xiWUSfHKIeuLjjv3jAXNumWGOc9vzVz+iHgibO0dsd1reb+e4dM4eKGB8ZGI
B1uBTVDDAlmXq/V2vV3gHpwoh2FrjyF5d8tMV/TsFE2ml1e8Mbd3vGXR1EtSnLX6QkhCsMYT0kWx
hfh2a+FwqMBmsIauz+NymIxypxOVTulFLun65TuwV6jqL+tas4wEUGcy+q50rEIk+RwyRt66UB6x
zm3tdSv533UL5+/3VHWI2EwgTxJSWdOWzmbS+8pvuCe+5aO/Lgvr/pbPNPjCjnZbmupHTvAAE7m8
cf/NDoaXMmaZWbLgR3GBUMYiI+F9oeBS2dPXhhgr6VHiGF73+nYavsP6YVvgy0bJaxKNV8F2HZFL
saSkEbLdd+vLvFUZa4fDSLy6o7OhqcoTiUXXwIkeRRq+rPLRBKl/xH+KDSivsp6Ncf4NjSrznxVY
/7t+e444mIvs3GbFZ/xtkvJu1dakqMtWH2rFf6vi+8SZ8nNBjqNzTlnV5mvIkB09xUyJFSP/VBMG
+SF+twyJUopyY6MOAcTX8rrwOlZQX8nYmI3wunQAhOz5EGT4WBzlPxiydZz0f3bcGCqOS1oLOn6t
X9xI5oQ0XG+iZVtNb0ro9RLuem4zs5AMDlxrVd/1+tFe06X0sYOsG0luHPTOOD58mc3vKTNFikoE
a9JI3aK1SrRZLVR9c1eR8UKXkcqAZ991+lQc5kyequK86q455aZzC7vGgZBNPoZJqE/UMQUu7Onp
Jl5h06c1Sx5VMSDQuQk9VGN8Gkg73pCdxxKpXRIObRBw6Lake1iFCNBZTKkniTwzik8Se1/7Lt6v
7+4qrL25H4egezI782Cjo8ijgLlviBZOc9R287vNoa05S7SrOinr3YFYIKqavNpoGNW56ySeo/l5
odTd6tb7TU5r1fVeB6+M3hKlAX2JHnXnTm8I1bOS+U0R8d2q/+f1Mfsgpic3SQVrZuScq4pOncMM
1CrhBhHHZWFzJFUt4r97621afTs3gVc5mEc5LMEm4nrILvkmC23Xrqb9YPXqJGPxlAyP4HmyLbAF
ymvKiqV8y7PSUwzUB6G2vjKcJ/kqWVZQ+jZK9zYhty04wdU3HwywHsvSCceLwIO33ZcyoPO7+T3W
mX6hJ6wQKaKV7GfRoFJajS8VRGS9Oam2eQCie7p98dUYpSDNp0ad9xMZaMOqwpnAC5OoxZ2uraK1
EE0MEX33dl0dmqqJEMpXhGIxrKSqXdacmTOoE1P/SFbpR7tcqzI2wOMknEGyzxTdn969K8TH2Bdw
dj9as7jezFirTKwzUfG0nIdQDbtCsd/aSvVVRQMtZ3Dtk6NpaV95jDDPICCLn565oQFlqiSoisAy
Lqe9Ci7KID3f1DX6XigY6YeR7oLCnTyU9vOwWmglbIiYRjkTaGYJvK6bDZe62J8SKC7EA4K+6zmr
l/qI6Lx1HSNHiYLj1gQ7P5QYnLURWiLM5dVJNTQlgsNG3uG89hl7phvdLj4btUU+tOpzzPi9r5oa
t0z6c5UP0VtHlnL9exee9hduQQGwGlu0IYUDVuz/dgtazUxjsodgcBPpRcxwedWErdVOtk0ILZao
zbfMCOm7RREyXt39+xdg/dmabUgYfxZAVRWrrPmLSdoCh5uqTbdKkQjGibNnjkNHrZJ3NwMCEuxk
ozTSX/0bpYWI1GBKpBc8lzxHwcYGn75aQeNC7hadOh/uXj/XTAWDkGueoqRDQ7Q3TLaGNCrOtZIf
gf/erTYMVVlamo80pmtbdXkiSYdCx2nTAt0QDvZ8M6S0KY7EhnffqMyjPssXWpspYmn7mXoebQqj
hZvRYFyrvAwx1Wo5a2C/uXlYf5qPKYmPomHmKnJ1x4T5RxeAiNacmrkWjJLQgJLUEmbhigzgsMNb
X35WC7pzc3mOJc+dtb6cOU7WsIzz31/7v3DvgmpZQVEABrDV/nLpbRM2lDBTLHjMes2cc2YG84d2
XvmzYMS8jbXC//vvqOl/3oAkxm+dW85UrT+xHAgDUOy2p4eVBp3frKjlnqcgFfDTZB/9jALxEM7a
3WrGT9BsatlBb5bPv38Rf7ZH86Pyg9nsgKR7/QpV0LNCzWuN2BiyP2jxlOO8um5qF5/LfwBxaX/x
rVCQGqZlcoFBcf3ieI+QnkTQZ4jdnEIDLIj8VinmOkgIfDGqZE7axJTNKBntZbhDC59RuTleCNbS
RCa8QYCOB/U/ggn+/KocXhU/OwZCfOK/cgmseM7gzxfttlbre1Wi6h7UV9QFfwCXficI/QXl5i++
z4pFEw4XG0mmvVYj/4cT2WECG1vq0FIYq+Cu2HvxNLTYphCR//1b+hdufwAzKtZCa8WTSPGLlRgR
KljWpkMErUu3z+u3WWcjyddKoiiCCy5sYp6G+EfEimw5PWP3+PHvX8Kf3f68Ak23Sa/k57XsX3As
9KkGXM5oUcIsvi/amgsqP+J4bcUV0UYLfg4WDhBdUf/TVdb+XNTxnUl0EcDObPzev1xmmbZp1dYN
Kpgqki4qJqj4QuERU9tLrX3W7KyY3qQzuwGjaytIPm9VwKpjvF2C/w/Y6uJuxrX241//+O078FY3
brsm/ur+8V8/ivWPDt//9Q/dlFz3/zdfa/MbUNY//4M/qFqG/U8YikLY4AQdVYW49W+qlvXPdaVS
eXuhGmngFv5N1XL+afJ9ebTgIdhgWwz+2f9QtTSHL7musw4QAKHbPH3/A//649Ftf/n8v4o+v5Zx
0bX/+odlqb/eZmwSzFlgaxncaPBhfmHRJBmjcdlmklngtD7JNv769YNm5N+IsgqPIx6kQ2ZTBjVC
uUfvMaOiVvJrOpPLx45HRpBYDoQyaw80z5fNGMvmfanNA+JfjiKD/KzTmc637ZzIorD9WF9Hk8Vk
7wyTJjTdrRi6bIZ2o0BzVlNlkgNa/sAQhMfPDp2HGpt16Qjo023W3KF9L/bIBs+WGpWXMm0+y8iY
32szugSg6I997+heUdraJhna6mzEL2Fims/CqIyjiTdpcwmmpP6A1UvZTD4GQTDOQ9PotYdOsad7
FCqHTqqvhU5wVJPbX7YWv9EwC37ODIAVpfHAHC4XFS+aBiQPZ3xgPcbZvhGiuBBykvl6jx4ltr/K
1n4zWnMBAa2dyJHBxGBx5BDZVcutI7CK8UTX9be4lum5NnjOy4VS3SQVhF4wvU7Gf4V9un1gKKNt
+lH+pqSSQY5c2nuRQS0Oo0T6QxcC6YyN0M819TdOseHp3x8mtqhTaj2PYVEdLSiouEIGx2rXSKJj
1DjZo1MGF4g58im3CjccFAjfZhtcith+Clu62jkxGruFPE5Koia4ilbHwezOEYPMpdIWX84iPUtF
ic86TlbJ/7IuuprSIvVDzo/o/5mUi+451NLqxHC9OlVGV51un9ahGLd9JmtvMAEVpFWz05UU+m5j
ZER3ycOiDTm0QoxcGqej59JJ2zOZhKvHWht8/i70hG6wzuREC05/ovpAXl+dpkxqVwSj2rVBLmRX
AwVkNkGG0WPXJP4KINHMoJST8SmG++0X+dzQYDWfDVBYz2HcOhtpTBctMPIj5sHWQ+xmnip9Gddc
7paBmtUm76nWb0ITwXuZG+UhWd28lQNE1qnmvSqLvdCT4jmADDrisXAEfyeOcMgv+oIeAfOGaoTG
qW8m+xKNtn2Z2cxKZPwO0vD7BKfac1RWNg5QjE+6FQcbtTD73SgncUddMuxDStBOcJ+3DU2MXn9K
1Ep/HtUULvmM+VwdXDQcCZHJmnYJO+NbHlnTQXWyxGvMfvyg8/1eEw6JkkqOu0jrCfOrGLxKh248
s+/8sQuSzgWxhHhrtIq7LP243XXxqJ1anYiKZg71I5sYnXCl137/FUz1xM0iNdguZkBeVaCozPOj
KDxkleHWQ2OdZATXOxStvTDiyPcji+Tx9nsk1LKpF7lyqUlUsmSjLfvA6aLdkJSwRxt4IEduLjAv
JUO0Q0wADJMo6ky9u04IdB4Nbcaq0PEwFXosjpWKequqnX2AM/HorB/ahXwodRKPrK44IWxEbqgI
ZrCl5NhC0ysvtw9pMJcXFLhoL3KLGZ1SXW4f4m6pL4POiMgo9cyfsl7dYdZmbaz7BOM7MdWjniT3
LPn1mamdd/t91BUM7W6/bNKcUD+SvY1seutUrT4FQ5w+9hXRsuMcmseiad/mLLZduw25VMWhG7nI
VeEEv39olWXGy2aMPgfj4prIvTVb0/1tSQ4KDa1dEB4dJ56ICCYpuUkDQUBF9GF0MjoYBFnd6XUn
T6QUePTlP9kYyt2YBeFZIZX2POIMckHbtzsTn2EYw7IPHXtfdsWpTHT1WUA/sdVac8tQfo5UvncM
/9/0QXsagrE8QWP5zVgd0wSkMlPT74SeQS4diJUgieQZLUPjRhKVpQ5oXCOybdNPEeP8KBPeUsjc
K/mhDym85z2V9WvZ5nwpdPJ+bUJbuD3fQSxNWsfAoHXh51Za3zn9S0VBeiEwkSRrYqcJn6qfGjIZ
m5HcHDO4a5QBUH1lCFx3qeKnvYU2FmXzPTFcyr5ETNsRD718Re0SPAS9zWqujIijLavEd6w9S9XQ
SZ3pnUe1/OkwbD6o43LMKtmc7YDxkNLrW2FGj63WiKtjhQd0+pmrkS5PA4umQ0GE33tbAGhpBPvA
EBMLEiXTmSf7pTCj+JFsODdR9YOR99zWCImxLXefXajekwzdeD2uflcNBvIx2mlV+LFj5OkPnEHL
cUiscD9gK2EcOVpnEau2X2hOuo1xh+LuTkj9W0Y0beNw7jSH1s0otUNXj7tk1tHOpEC/69TwHJyS
mBMZ66iaIg4lIkGjtyt3zPLcTZIUh8w8JH4z0q3CSpMfSIqerz03m5bN0d2gtr+J8vvUacqrWdBf
sTAaNE6buyif2f6M/uqoZnI3IVhENBCT1diVp0JHeFxnE1j1HtC9U77EEFKeEeRt6BgVr6VWftXo
0tnLpXGNLWygy6ApXp9UB45m06vZOjZes3ITgFpzJ7ua72xMQqh0xEPX1OVFmKFwpZEEXkk8SJWW
3Ustetuvu9o+tPlTZef4SERD5F8wsVppTs9M6wDlunmopxIiB+rPBEXaiy0JMYLUcmLyU21NQhFP
CemgWNjuqjakz00jZq+p4L4hpcilS48D0U5XJaqGnZY2TOksy7j24Dp1FL27LkyTjVWrEUIvxBbh
GPDW6DQnS61XvaQ10pPowQvxnGHeTD/y9Ju2qMNFDdDjNeG5MpBVTW0k7gyZfaktrod2EV/zLKV3
e1GEnaI0X98kfq52MU0ae8m9nQnlxUxwDAhDIXHAzvfqJB8hFofPS2jVflYgyKiz2rd0OZ5EmX9j
XIz1XsONr+O82aFi6X1COrbN1CS7NldogIx0UtpAksOnE2ail5gJ62IbBfa5IeMcr0IF+nwGAmGS
IwkoG+VaEvE8wO/7mdil2BhNN3qZKqGqlcrbWI33CMJ1VurZI6bbcUdjDrdW1z1Y9Fh3jhI9qq3y
QxV6dZ/2w94gtxMthGnulSI9lESqN9S9237K8/sA30dV3U/T+FxWKKectq/oUUTuEGjZLlBxJpQT
r2qyCVpzeJI2Whw+T2FS+WrX6tthJpJG0bG/qK+KwZM+hpFPk4dQ9vWzXi5kY1tjzzjRXBXTXmET
S03WCyGXQVd6JKX7iyYoH9rXtJPOnjVLQ8I57RU8P9sqTR8ybbGPlrpboHP5g8JiU81EoGL/2hh1
Ju6dQne2y9L+SOzOuCx9f4FQ96QwM4Fplaluz27tKZZMDzidupecVI37YqEXa8QY9eJJuxu0nAUi
KvNNR+DMfglW6SWGgx0RELnXrBiYeSlKyjraUoI62W/CVV0UmniNOx6WLUnRRNQyETioRX8S9X2i
ieE+ajCixcp7Z+mPSoZ/AqjWsS0PZR0PqEfhTnDP6YM53fdkDeNBmF/pSrG8zGlJTVz7rTMpawAg
syTdRNrTtnfjigOaFR6PokyB73AY2usLqPeswyrHYfkhddIah4WSu5NY6kPVtBYDMAErdASOLcVu
GMfGbez7Ze5nyE3TE8IxTD1pdhAMbldQRrztUCgB1lqtwyL3u2ox98OcWJeEVWQzEL/dt9odquoC
0BI2bMqQ6ALwGlgNL9JvDU2gfIxir9PLjzhSm6OWV8V+MUi3QU/d+aU1rFlGDdbs0rE9J5J+EC2+
Xg76acG/ftSrGs5Syr173wT3NX3jn4RaVUlYbEYw2oeFtwzS8FvcazhoaQDsgoE+C0O7EIXnU0Mt
hreAc1TOwNeXzTxRq9rirgar47bh0nzaHfI1TYTkAqoA1VAqcm+trgKGWlWO1ASEAXEweZ48afz8
rrRN4lkNW3dJsW5xEhj1LtPm+jmTFn1QWBEPFaSgbcqiRTYuLdz6j19EzR+/4I9GotFOqlKYlJmN
jvRNz09V1rTvEw9rU1VvDACNc0uSVBvb50QM5ScatWlj6EZ5PyRDfDUjWMm3P1BUlsUWgJYkLue+
jYrpVJmc1URYGh8oPDyLM+qXbjW0WJNUvWqDIK2OGB0PRVL+Qhnp2antK4vVfc4VE9UYJ9EhxuL8
1g+xe/t9w8E7hqJT2xPMML6rM6NHlb8fGg3iNhXHoTXEpAlr5ridbOOkhG1wP6mawGYNl8jBLk3h
U4nnGmIvCTtdQx7O+mlWC9Rg+Yo+5dNeUXROcxGuYaal4Dvn4ERkVvSQd0RtTo36bMDVf45pWieF
ieFm/S2yf0CtB0HMQZY/zPWa4EvBMpnmTIDHRJOvYGbzbdRwkeluBK/YVR/Joh2udZBJvy3izBNT
6IVLaH6EZq34BSlWmMSd/KXChU3mFiC/4ifL7VeIF+jFmDVfr1E8j0zXt/0yvBSrhLMNcIV1pHUp
BrrFfI77A093ZJDCnZT9fR8NDSZ4qpRIecM9iWEyo27EyXElPvY4DARUNl6AH/+klJKjceTbUbWr
M41CV2aM7AT80Ch7MHAKHE3RHkVlgI5rcWQFUev1fbsdcFTsbAogYnizr1Ekb5Wjvo0mFqgs7ndZ
HeMuGtEwLWaMHMlSP2fjyZTVQ9g1l5ngkSN7ANJ3HdFXpXx2qAC3weIMO2NNL2tlZp1uv7KS5cCP
wIiUIK8e8UOSD/cTrgrZtRFHqv6naJJ3HCdols3Gs0r7qRNxypQel1Lf2VgtBVNJWb3pauIOyS1y
dvocRDiDbqlCj/dbLpQGtVb6pdPeExL7blW+LDLgtbn8UZlE2IHM3Rk5+s2BzLCgAE4W9z7Dmku2
BqVWSW3e2aTKJfJDzTjRQS1+FmWbcWAxPmdhqaiMI+BZ3G5qs9wFuvObQAdGyjBCuo5Z4pxbNt5U
CiBCPbv6EX7gKr381kzznmbUz5rvu4SrtliajGr0vSJhakjoLwFBiYIUYnUYdRe7uE5ozv1Elgh1
h3mv1bIkfT7cFUZUIDi1sEpElqdpRvcQOdWDYsQXyY7s5o49eeb43ZlE5xVBjwYoScKTSXIs6qvo
0Eol9PE8coLLpm1jEtypWXnkTxoV6BTOl2RGdCvZjXn0k68kJagt6iL/fYg0weOVPDkTshdAAJcs
VP1WqBksDYbBi4ppOcjLkUnkdABdwBdoe0lG43JtVOs9tQv+ErvGlleF8zCwmeIA1on17EjCaaQR
O1SjjGdgOKd+k/jKMD0VVhocJjZHjIMEu04R9taKmE+rgO5Qeam0n9TU/B7jz5YQYgqTybNZat/i
EdyNYXXHrkzDO4T1De6EfK0aIBDYbHiAqn9y5t8jhA9UZznmGhsJhEQXeYvJyaAWd0OLjTEQOPIM
MsQ0FRgR+0N5ZJf7qEHQsJTq4cpOQYVFcqWqoIPrk+agZIw1FQX/mLFd86nGC42vNcLE9gYcuMgK
fI4TCtN7TPfWGIHXwD5CmCHTMTRJSNMTzZ0DTexUbX6kUDlk9bzsxUKNlIfyOQ3TzpPMxTIFp/sU
qZXXZZiESnMATDgRWjGU431U4OI3puYHIgOEMWZCTBLHxAWQEwPDnlai2vpajSSh00MStCfmg0HJ
DR5XxLDAyjhQyDtGeCiTKj+kkKjWb12m0dsCjlc110Tp5jJRjip2w0GijLzSgtXDwT3oeM+CEOJM
WWHgK55iDjYXzRm8YMz1rZq0GZ2NgtqQJig90H08M75RqFr3xVI8K2apePyguge8SuW0owJC4HQI
W4UTSag8zeY8+1OkaJ5Sc0BoB1K2VFw0pYP10VGH5iEhMxcPa0iSsSQWJCugoqGPG5xu3g1pwXk8
eRtRCmyUcBwOZecQdIU2R1WJLqwTEj1M3fiR6prc5031grviW1lq14iE5qODdIlgL+HZWsAYX8NC
FVb474BhoCzgzBuEIxqLbCJ1t6S5pKzkwZ6bhyeDFZXOECIbJ/EHSet3kDuz7aPtgCfrzKCG/ctx
aCfOXe0mukaTiAZaW1d3WgTXcgnVmm57kvhYjDhGOjRzdG3B42dAXKj0NY9Lt/ZIoKODwG7NSMM4
Tv1aEyna59joIdQPNGkZvAoOr5HbVfnFydWHwF4Ut5+Gzi+YwtDZ2QSGTqi17Oe9EtkKkXCLQk3L
M1TsEHWuxU1FixIva4eOzwtShQYEIeDoDdO7mrQbb6nTXWW3wblqSYmyIqRRw0SXz5w7Qg0gddT6
QzPOgT8PweCPbfpotV3tce68pnVN01FlMVX7QQM9Zn1pSlzdDcaIArH4amITCO+A/KrPHdJkSQj2
BXlCbtlp/Y5TZLyz++E+TEuk+5s2zlMfSMMuNGFDhmG5U/W0gy0+YkY2pm3uzJfRHpAw9BqFnBJ+
T/X5dVqRa0zJDRxlbmFqXyrNIBqm8kQ3yTOz2Ys6tf6W55QeJMGhtEV52+902X8qkfW5RP5scczo
InLB+6j9CDXOxoM4YYCLdiPQJzId5w4IFWtqaYy8UG6JZbQ0t7YxgkcywpfSvWO0OFQTQ7oB7cau
mQxSV9Xyu5WUQPbGjhX40466kH/JtSfghghgFVQGbHqcB1pDrEHDtj4sOk1m67cYtsqesULopiHe
7ZGcvCC2XiIhFNfpSkirdVn6chu1hOWB5nl18rPT2xwBqxSgw4A9L2YafRxJZzDn8ThrMUFbwiFu
Poo2aYOM79plgX3KnO/Qak7lZFNeGDoBdiHUWX1brnucXnYUJ6MkchwigM64Y5JYgpMl8dENnqwi
e48hqEFrA3amVF+JRcoXzemtYWfFsUIbChFy9GnISHrcZAQORk1Miak/gSG1AHH2E4HD8bdGjwvA
bjFQC6d80yaDu5sMJ0+Rz4xeNpUj2tNU9INHnsd7anEirpNwX6hnksoQFsUpqXYNfh5MCj8phFnL
deV7LLGiEqd9qQfts+Le8vOK58KEAkt1+aI7jnkiTTWIA/iIAXYNJPF6o3XbxG4Mbslpi84cB4bO
sbpeP/FSHfNYYvrThIR9BiW2KVVy0JKRQ168qapcfzDhLwQAxHjG06oA3YWVJ2b+MRUDYb12TMR5
8jp18sMh+O2OV+fSEul20Qrw6qcFpK25QFRcK/B+dODPcrf4keRIvljLvKtM497CiwBDH9rhKBM2
PcO55Mpb3DbTFmtzvoO9+9BKMXtOGyobq+fahwyhkIXnxiUOj7F5FfgFn+IQXBen2wMmAl+IpvO1
JHG2+VSfzBQvKiIlkyaRBUJhYN0jfRvWd897arEfgCZBDR6Qc++sww+FF4W6vP8CgBwgdbStXdRQ
FrHeRr5lNqDIuvMcMICYUkPHFd1Ofp1C2Zg0w9oQggdNoLHLXWLRMFQHyWQsr31um8UNKjgssxjc
BA3FVmGhcCRJS6E4pZ1lebUOqUzv4XLN1tMgumPK6Q0UofnId6uOZZWBhpOpX2SgdTSrfyTnw+/4
i49df6epaeaVsxDbqiKd2s5MqqXk3QhgApfhhP5pYLcTtCI3Bb6y3ag1E+2DrPf6AtxmJXu3ntOJ
JkFHPaVMsIUC+xBq8mgAJlfMkPe8LU4IM/ZONpIuPmWNt6gdS5JCLQulZG2h2OfArN5VK8wOjQ7f
uLBFSIFYnWyrS7fOyrtVe5PZXpLssiz9revmfYfwGof/95Jg9lO1iDsaO+9lUYerTS88C+Ma4Gk6
khiNn8IAO0Ic1dzeEyeyr/q22CtWqmyaCRW8mgwXFpDZHeOONAYhF3+CA0MLBN8Ek71n8KQXK8+W
S5QYKRJ3Ai05SblSn9OD2afwmDv2lbkv2609h+NWDAAunMEYDqlRKO4IQjQICnvHFguQN4+5vRDe
B0PXb6t+iDz2LyDlUkyEfVf4JE3MW2qbiaOYVlCpPXr4ZpdzGDD3G0iq2eMBeMqAfWHBC7ZJPGBZ
UyGhNPFQ+JVdYWaP5XudvCQEQR6d1LxLprxB1ykyt2hmvrgAH9sgTaxHKNUcazbLYid+JJzCJdva
7bM2P6vUFndjGbl5m8sj40Ie9k63PST+jB8HUsGXSmEnEZi80ccc5yK9tLQfd2Y5eOakbJiGXDjk
xX5iFKoPdC440pe5kuv0as3hB+P39XFK6q1TInDGDpL2XB+BEUDqKeVnsUY/LiXRZ8YXDcDwnCXx
BXgBNBXAUptGa4VPexwxXifFo12r7hoWqUYziC+FgWMr6FYNtdjO6IrLuI3PtspMbAzxeylV9QOn
MM3aygSsJiiCu8IjeXN5V+3iccKh3M2jc9VD81UPOjb9nru8y78jUuEpEsh5UKLDggNBtiVp+Ufe
8VYFNKKCJiUnftFrDj/se9kIVY2g5kM2tyMiwhrLo9Gjpm1GJo452An4wXtzyl6QcgpmjESq5tyG
DTs0ipc82hOZ+Vb29nKM5b3VT61vczkhCGAOaWmnGbHdH6qhyt20W36O9MJwEGe0PHIEb0ER96xP
uqeBtb3QDFG6MT4BD5AnZQrkVl/Uk2ViFyjAcXsjTUk/xGdKhdrZ+7y9pP2Bt9ai01W8KYtS7ir6
BRz8OvNamX1/nwSZW5+BqIc+RijF0+S1rHBuB50kxNYiGdGJjLMuzN0Aq3GK6cdOCmyyaKKj0SUf
WTJTdWIwPjbVdK2XKd/RgiWnOzviBoAzngLpLSZoH6qjAWIX3VXQNEGwyB6U7jUHQrSOcBgsn37W
aKSO1bKfw/5kFxMD2rFw4KozfbKV9Ge+oCevRMwCLy9LRsK2Em3jsA/hkaW614zwk5pA7wG7IS0E
s475DN1vktXJjpLOj5XvGhPkcziZlxwDvJtSvO8yeoMBigYAcI1P+vNJt2t4nKr+gzPNUVkqzBNZ
XrrqvFj35UyPM1AW9aMIGFDwEPFKmaC9zBNYj2mIzllbQzbJku5hIaa9iYSOHhqJvzUt3wwj+Ehn
8a1XVFQXkg1qmBY3NqJoX7fVMdGJ8dZ1+a4q5MFKFeuZyI1vJpHODJLw0QzQXVSEFNj9jMzT++Ig
NWJXJ551MTxNckl90rRHLnX2FNY9KgR78sGRQObdBrV2VHRbAw7ZwBBuJk9iPPOEwdF3ij/09E4f
IlIpB631moWDzS2SeWnC3G+cZEJkLt5jepT4PFfupTpwZFBJDJOgyXWD0147EWDbyx1gdmyOhG+6
mtwlBoqDBf3XOSy9uBf1TjROvlG7CqoWyQHeBMx4nSG2HlD5gjOAHe7CWj9NENy43ZNdMZW2u3Qm
8OiIlq4MAhf6IwqDmfRpazJcswD9ifglP2h9RykOqWycAnU3ydGPSqc6KyqD2UmFZ+VFjvHeVcVr
NzD5iGWM69Li9SMZod4rE/gnYBwnh8Nu14DwbTk++ZKhxQ7daUn2ZPdOrO7slw3VSwO42DCN1A8r
7WSl1rlKqO4I0kZ/gS23DoDq6bM6uRFh4Rs6H2CVHJxYS0iwkUVePINpIsLhBai6cllS+6dM2RBM
B5lBMrLtF9mXLivMHaHxiOUMFm1VKlgVirNKDv1WywFHi7q3tmnHkbVuY+KHAdRk3Je1mV/soiq9
SeDlnQVVR49Zw9W0zjiOivEAl+gJD318UrL0UOeoe4t6HrdLB+VuWjZCBcI3Ooco6/mNmiKg7qLS
zRMbJyoM72qYYupi88X8b57OY7lxLdmiX4QIeDOlFyXK+wmCFCV47/H1byVu1xt0V10WLXBMnsyd
awMumavyKcy0XdF6wb2dF3eTEnxNsoii7m0PQ+TrdB0hsqkTrOz8se82tHT4nFrpMAjTuNibU3Ek
NEBAj9X8pmHXUjynpcEKlhVWbYeSD0dLb43fvj2sc0N5cx093EO2ysFMcoRybNRHxAWGCSeybB/t
KDaPWapv547kvFoiJneciVXHyugxECCFmmW/QTWepsGjfK2X1makW6ymR/AmmKInrfVpVeg/wsS3
Xga/p0RRfLU5BQcwqnDdaHUUxfhNARx/i9Pc/IYlDkiniXiXGsvzCL34ZmJD2PgkudbQXLw1Ig2y
uIaxITXJxwEy1t3KOKVNsm1zlqTR+5jN8cHpw4FM8gCZJ7EYaxPbdqU51Clj7dPI7V+cwNYFJYkN
7hgkuWljXM8V/SjW6F1cejRH+lXUgmtrdsGX6tTwfx1Q1BMSICRJE6cgejEA0zRwWzJ9bw4KeqwM
pttAEaqSXF1jJx0p0uAlCTgikgf5cUDSUdsJrINO0X3SjZ3iujj6hrswi7+s5EOBprUpUXAYeLps
s+HkW2QuMfeh6aqc8GoxfiKH7mC6g16yPrm1I/oVMtXf+97eLtp2Z7nhve5edKME/U+Wj+Kv5gKT
Lrq1hQMEkDy8Tmsq7F5LZbaeuK+lwz8ik/2ycF64nbzqvR+9fu0OWU/yVrknNDRvZOCBA6SoWbQv
sSWdBhqNNUkWP8Y+DHGSOPa+dpIPNzjnCZVFzmU9iNtmAzMMxCEzMWAA7dSM9INWs0XOim1ujZAr
7uCukShddDRDDxx9gKwzDXooVr5ywpH1NfSDJ0rpsB67JjjMAyM9wIoJMiDw687adzRBM3vrK3CT
6ZClVAvBmnpbhsW6jdv+QMnYRQGSkRVz6Zi2aCzM4RJ7QAl0V8RmGZchRX26rbTx4MJa3AWOg7bW
QpmRhd4h74p831nREVqtf0cQPJi7oiJEZXXPdppSfqSm3cL24jScTnCmi1A9IkG4CzQEbHGIcLVx
qMLpVXJwibARdjF0DSrMuUd3cQ00favodK8nuTmtAOTKXpypIJGPjk53nO9a7+iwNNILjofYNmI9
SJLnsao+WrImt17CbTUZ9luTTmjyOu3DXNsbPcmtTVXQlz43NxaJJKiBFnnNAjibTUkxhmPW6iNg
SPrIbHt6IRGKY3MQtFs7Tj4YJlBFrO9uaE6mYSq7ALgUWp5i2zFO1yqERgQfWjdyNKH7md+pvehz
DnxbOfad90Igr+/Hcn6n7hNuS99Wdm7osEy0CY1WdIlCNLnhYDOsi9ZgdfIPZmF1a8NOyXg21ZOR
n9xEMTZ5PznslyVcmdR8UY0Ck3KybuuRRTcPw/fRU557BejgoFTXzLgavfeDCMaEKXtVPZt8ebTD
44aCVWwSReUB3aEVzvI9FNfSrHeeb2jPiWXcRtZvkoe3ToDCBNHpuC7VEilEuO5qsh8shrTQJzrN
hrZ1CSjSAVrF0kcdbxWVq1XHQL6islxld9FgWVs11t6ocL1NghjjPEke0XM3tYa8LDWLradCD2vC
hh5eOKDNWO0i679SEccIqAdsYzr05YH8K6HQNNXPObHMVjXy394c4lU1wJd3m+LOoiF7sJsKHxc1
ZGVA46FP7k4rfRW4SwvYYQhozGloXzT77MVgsFHzHvaJpu6qwscj1lGbfdWo7olo/Wg5jvg9ZlSC
vfiYhyZ5+6LZOCp0C2sKMgaxasFSBH/lWVp6Z+Tlj6NPpK1pWAkioz3asfs5Qc7b4kZBU6dn0Ek1
kqWLwydEAN9dTxVwsEdsW1oVX3FKFZMN6BrvmGJHzp8qIgTsg9emz3HlN/sIdq6OycxB1eqfINqT
L6HC3bqfquW9xdbg7HUfOIdiuS9KFLyxT1YP9MLsht5pIIeo2T00qvdKs0aUtsm0J9qkWB15t4Ft
PEwOl7pgzdhhJqfvYq9piXvLe7fKsyNgnKiou6MH1Vm3ZmXb9LT0aYXzBXj/bXKGljKdOVDQSJp1
EtMWnKias0XSRfILzQQRV1C/VOmU3UKdz7j38bod9WDLrOoZdlWynrswPJaoFCOOPltY0HgMhRLY
V1XLdO1Xg4vNi0Pkrab1cTTDn2GmOtRnaBnBFhs3nWVdWruEs60VyqEMOov8tJLt3JZK+pQOEH+s
ZDda9a09duPWiKtj04ztBsg2fvHB55RYb5Wl3Wed9Zr1RnJPMX+t9khJo1R7chMyaG5sHtDK7VuL
xIpvd18eBM+NRRFk45uJ+8Di81aa8ZutDOzMFbFfayQDWXqa1rKupzd+ip9nmxXd7U8akgtEQbyv
Eu6isdsYYes8QHZALYF+CtPv3Wh6V4ihr6EDpcVOaYEEeYglFMWCpAXJNqWgZhBL+ugQsC6JSJVX
sVsdYpNGqlEb/aMaDFtjBPFmxrtWMvhT3Jo3Gi5dEXWyDeYjZOU0HaLLBOfQVPRz03E2bCPjFFwt
e3ShLYpJS/jAKk9WuMKKragzOB9QfQl/3H7X6WTCCrRdsz05WwQdA6EPauOiVj5G5tBN6mYPNLuf
Cwv3JqWl+WaqPo2C+cQERCablAX6xpUzRdFN2NYvaswP5YAcgQ6yP2A1oRZLIdWFfrmjyS7edK4f
HhuD6+laoLkdg1Q+Oi92x3QTK5p1wLPg0VILE0KPTelkwtcI58WPMTbKY4c2f5U9qmrWUJ8w022t
W0hynAAJsJ+siTvH2H8yE/8t9uW4AJotSyyf07E33dB++KI1z55Uhsw89smEgEwrK9qaU5Xg0Wcr
ZstlItLEd4syjUZfDomhdwxZbW9mkyoopbvkEBHCtyr3frRI+w3ozVZ5Uqlbq89us6Z1H9JaOSsV
G0UXvg15GmCfajY7o2rfGhWWKSXLTYOBxgoxJoGWy7nCzYafxkbKTmYy37WVse09+83va3VPt/8N
RAJ8OC2urNZrlPGybttP3/C1iEL8TBBhHQVcKxqIOdBUcORDvY+YG466RJ/r4TMFUvxgNflLlo7d
vrftm7EuFMgiKGZaqIPlHH5rVrGvKsNAlUyrV5MDP2c1k2SLQhQiEiDhBqgmKn7fAC/FFWCqv8Zd
rO04tjzYft+99vC6Wuso+tiNzzlkm1HjWwN1Ko5RmZ8sV4m3HUjPjVPxMpcwkoMTiR6XQvXcGLin
GTThxF78AjF6b8z4qqWuuekc7aV0A/tYy/+FJgneAZpjhth8FJctJP5xHZKlKsVvzG/QKUTeMTaI
CePkyaB9+0aBUM45LupNSYvN2daOVOYrGVLsCjhFq+0q6/N85RotWyDVwE302yXFozY633WkIMea
CP/RnZGQpYgzcWDsdPLlI5T7VUcJKM6sXYGUsdCIWpJR1ZFNJTvNySyMrSCoZi0H/NmVWgTWMVb0
QNWNbLofUvwMfuBIKpMPzZgKRwTXOgjr3WyP1cqjEWRrD/orgCg/VN6ZLi4Ga5F2wDEjW+m+YZ7m
6YKKuFgVGrtaFF5NBW8d2J/7bi5ksFGwgrZFeTwlCUoi+csRJWsd1B/1gPVBrGIImk40vc6mk+3D
wGMQ+JGzDUO7puwXXVTbhIxanpPUkig1q9de03hrl/JtOOcPWdqb8BKp48RMchIPPZC4QqX+42hQ
lD0SpeCDWK2K6kBDRQtQHulgPlC+NbWhPXAmuVeMxCb5ko+QSY+I5daxXbobvBrwUy69s4+0063w
VuyaPt8YptTy8nCTehn7TKok26qmklYP0SOlsvyUhFCES0fX1n3kU/xD3rKuVdU51br9QJDp0cEQ
IgH2FWWF3eivq4y3ajzAzSa8XGudwWmgJo42/QP5FZx+9ObDmaE3Zd20jd1uk5QdVJbuyUrDo9Hr
5SGJoMJ6A1ULUmArldYh2qnbX9S9tKJ9ZVqEisxP6e2KNiW4PtiYj0jUQBGMv+3o/Uxq9hZzENe8
nwZ6S2x7P0JLxV3imcomolVEQNVvCKNHqK8LSFVFTJqaq8nWr6MNkRJKJWkx4Hvpi5AuhB0xTsGb
01x9M7iynF4jE4oM1U0rVV/Yi5+zjh0OCxk421f5RKubrxXOIHn2rc3xpZnjE2IOAo3sspBUnPbZ
ZH4qVXxZKB2jNZ/JFVzzmaHWtzdakB7UsDxQ4LiMIG3aOr50DQrYCAYbf28j+K1lfLFa+5vPMSqm
N0AsUzlNXifKxZvJYY0xq/Fc81XGIeMIVr7I28nXK4VtpDWXOMtf0i6C4tzeLN9j7mIenK+t7v3k
9qfdeG/yHZU5g+Bl7rqivswoBXgL3z9qCZJFYLLYPT05fIp80hTVXyhPfaXba2lzE0TjGc3IW5mq
VzMsdi0neNtXfpYEQ48xLUU3a55uBdsj106uWx7OR6jSmLhqj1GKcwt379+tkovX5q0Uf27lW3Cy
2ltwRBZGjTwgFzFoga7AHm4gwWIjaZv92/LjEnW4GsZ8rkv/jHJHfmeRgkvlz5qBozX+xmjuVK5F
7s3nBqatfB15V8VS3uoeoW6bPupwUxuruq25loLHSUrnRyiwtcFtsehlUA9NPj8BEPtKQrASWZpd
bN4LJP6fxd6rfiadslmulc4tko/qAueHAvUDS7aE51f5EZnu3jm9v5ma4Lqwcroa1Rdd4uUUX+TV
Q55dxJWi0Gm7yPwfJ/d/LLBbJVacdhHDEYUGIvjUqkK50l2DqH81O9KfPjnchUGmKPlJMY21QfsN
XJZd0mqwhZKL0JVcq7+Z7HrfTBr49ekqXDDuNwO//4j6e9XuuPXv8mhTDOd//+rP+dGroBa46rW3
8ovd6U/geVbyjiZyRViBLyGAPCfTHmVeCFE5YRjIj9RD685BninuY57+OUMoltHT1sENfQMHGTFW
7H41XmSi0/HWXhpfwBVf64w5NGdvLJ8rGb7+5H9pxM0y/uXWUqB7aClcyC2W+bdMTS7wPLsfdgyu
ZNo3Zn4jt0hGl15lFxnMQoTyUTt5ts/2gRBJSMgyFJupAqATtdadLAYkJegO+pbL5hBiytoQFjVN
HumN3YW/+rzrzPFsO9lvAud3ntcRuF21068ybEYf5G2qvKQVvUJOvQ2D+TVwf7SZNcjljXQWmn6t
D/WPvO+/9w/St3wIPlBf/XBsugqz2GzijVlDGAo/5ZnykHxG0I63bWjvdGc8m0IXU/XxPHTG77xd
npYwPJPB28hYk98tQ93x1EcOsXSFMbQjOheCrSylE0KZwoqe5G4R+pwpQxzSujosl1kuO6cAvkJx
twCSZC5AuL3HNGOzrLTRwGHE3i2srZilV1DBMiE8XDOmsjvJb7NmYF6keN1fZzRe/fmlZ92VJ5vS
cMHPgvLjFz8LSBgfifNsIsWO4xvh9AZZesF58+qq+R3DeC0DkrTMXZvYcDSZBKE/nek5vVK7xn7I
vktNDs5hfwyp3rZqePUcLk/h+z/aOJ17ghD+KjMIYfUHOu3ZJxPUFgfaSy5R9FUY0ec0aGcBAflt
cKtNkPHBdJSt8+VV0TWw0/fco1YIcym0L8BmQ835oDZ9tUCZ1bD1hIcUAHFL4/57yh38ja1LYaG5
z249LP1iM7zGEd87mNl/chOtHjKm24Q9PMBHg6aA8DqO06/zqibjH4AyiIJ595d71bpqsudB83+W
l09+/BNyWMjgCnk8ydPHa+vm0DKTLXTjebwuTLx2Si81kpvGvTbh+CfvqZLwCLX+ST4pN7k4c+e8
RMi0lvdFPMvCwvWZxurD1ZfFRnHAP1d8kHzvvjupzmtt5E9W1f3h1gp+pErfxvJ7+Wd5Hq1cvMeM
DUL1YvfUlbg98pZqxeP9OG0Hj+InNJdx7v7kOuglq5flKS94PS4fbmXRRauM5VWgWQ6+1tw0g3mf
VAoqJb43vLmBC5uVPUHf1ZLVsIGxGNncRfoayjl4Fg4URbovoW03mocpCFti7/+oxvxHQfxEJojc
3H+bm0HAIJw1xuf9hGxOwN9mGJwKzr6yrBQaG48e/4bKtpYdhPCjVvSv1un/kAQAByp2lW/v1CrH
l+u/jRba57vr3IThfP23oAWG/5HWu2XLCvLx/N9fJHLgII/t1NGhL8kN3+WbIOL7kplq+MMKmdzz
snfLQsfjlu6+aC0wnGR6lnSxrG6u+9+mJuxuWeFiqLaVpTwY7U80pC8CQl9I6fG06br5e8FfCy1d
7UogVvNBFvIGkpiP7UfYdqsOUeOMlizs5vsitS9yNWWOyND2PetY9HAC6/re9y1k5/YFgl5ZI2rn
ilSGtUNAdZgtDRg38YjZFBeykfSHVvtBnc+AK39xU756dD0N6uvoz3/JWP95QfHY6PXaNmRMMU1l
aNCY9jH0V8vXL/b9zFFx1YVgyRhRSEhOJpk2ue/y38vOFxT9xX/2JoMhss1N/YM3/cWE6zwKjhBE
DT2Y1PCj9MJQ+jHb6BULBFIx9iVPq28MlcxAu2Z9elmw67JlIyl4IxZ260PrTcsKKSulhDQ1qQ4g
I6+ySMrGIs/2guHYkJVY3AQkSTMH5VM0Z78SDSgBZDwZDHbG4o+RldzUgTjbCL78iV0tI/mKWdhB
dr9/40htrHuzID3DcyXGWd5EtjuQqbuuR6dr/QQaNEhEtvgczApjhJ1oiYwZCzpGkdXo79NEI72A
lUT/31iRceIU03NgYB2b07jNCEeB/OnYnxKHWFF8ld/Vz5CQGOG12Z2T4NyV2gcae4qsM3sdl8Fv
nloDvXppXmQziQv113uCnPaFToq0pbJbNm6CKNmB5ozKrtumRyOgUaZm1XLN7CJDE+7NFvI8P3S8
Zt2hbKpzZytPZcBUHLSrAX9S6/yL926KmYHZpZflLx6CYhT/zxLfS4yTOsYdoustyb5L2fNhQe37
6z5mGCXdX08JoC3CewG7ydZSpNUXXQW6IO4wbL70gsozrIl1lHnHn27qwe5tbuUb5j7cfGUmBUxL
wPAg00VD6rbiFHtq6NOd6vSCqXNueZ+UDq/Cw7cm46KuMJtYoiih4Qu3VJYmWaIk9hrYyCpSsBGT
SmKwseXfnfKzNz+csqGMhMLAzk//v2Wxtc2h/51o9HKrV1k9lzVXVnU/P87DMTWUF8Qif65MIc9C
80YGOY35ZFnonQTi5pA+hBr6Il5jx3BhrSG8Gk3z1oRfowKN24+7u8zWtsVQ/YrRRQxFz55/VCd9
k61NOyXA+iky7POGk02tXdtqPjvDJQ+TL9m85X5NerRPLffYNeNVFhXO9S+TfY575+v/711KfrRS
6rshyX8l3hIaYmwPd7TVbd2HviiWo5bEG2JZIEO6VPoTqrOt7RoPJIcX94oljmcRR4t47rwbiXXE
qSL0sUKHvb6V44WFCAF9xpu4JBglU1ACNxn/RdZtRtWmUmI9qD4pVGCesiMsuME8grlUPkl4IiGb
jAFLoY969G/p1eLGR/g8Rj1gOSzX/vtdBryUVV3TVKh9xul0rQN2IG5zbL2UpfIuf519+N7p91QP
57xA2CyxhjwVNdQhT/S1EpM4YZmVOHs2wv8WNbnRypWvfya78VMT3HiJsbdl3Su8rxFgG6NBtkT5
c1bY+tkiPfIbE1UgPb0bTPVayhbp/m/pbNRs73g6DlLdn4y5IUZa1danVMChkLUIouKNvCEdpqCI
cTthIITWpmmIjOzp7BVnlBofAIcvQnI1dPvVbl7kXCChGvPpUtX11+AdJFaVq7rcRtaMeQqOpjnv
6Nwhcousp1r7cmXlk9vBeXWrpsWdLBVY4tFdqa9sK/1a1tIp82+T8bZSyJGw3cn6u5wI/xf3t2Cy
m+GyLFl6djeaFd4rHO65m7IbyiCbt62TnFN7N7nBtTcYB82cXbR80xvzj3znZUkZOpzWg+5Yck9l
KDsRYYzCPOKWAwH6lfPAUA/PePGtF7Rlq4HUl4WNoBZ34ZM8QRYLS+EbSlNYq+/kjdTI+pJVBwo9
ogHtWea7XEAJjJatKxqGQxso++VOOZ1xyG1rL+ETXSbfqblZIihmbSyb4HL+CxG7ecOnxIAS9cow
yXAqqyb9Qc36j87IVhKjyViSMFq28MZvvjUUJ1mt3f1bFzXaYGWmyhBfhn5A36E6+7fLf8jvCaGU
6oZ6jBO6YNlgcif+lbvQVfV7ix8Ohz3ZkRJyJWauPsukjBT7B7XEJhm6e/HcaTySQTRBX9vRvUU5
KFLKJW5ahoKkd9qhuDSO/ZMVX2kTfkoSRM71sheim8a1bD5UsFLkBM1GK9Y1gyBClxDOKVCfTC9y
UpYTs5rP31jnVHaLraXyNKVMCR4OKhbBpKYlrHzxGgZA25QLbTjT7uM5+yYf9zA8uAEKAg4mckhR
IlQ1rMe8WIbQONTrtlTv8caTiyUPh4ww+Qql+cSB7FOG1P9zh/Uw3TcjYFeWt9F23gusXqhVjmX4
VEJzWsYUIBdsQqQFHWvTnTrrN/IUfdaXBdHV4mfy9suPFCwy3vR/QVzfTp2yXYYruYv3qX2lQfqt
UVjqq/g4IFGSzVA2RRcqGE6er/972vIS+kt21DhvjY5jJgMzVqZTMeFxLBsoIIGi/xzYzDh5b1Bw
3+lstnhAX/Tef4/Hixu33+4E/5undEF10gpGZl4tQ1smURY1RGTdnV6mF9vXzrIZDt1tnyUfslHI
y3ovvyR4gjIkKwUPUY5acxCjhFV3NjZSg6qe5FWU9pd3xY0Zh1TrZGTkU1he5J0DD+GcbhzksYH3
ESKtVMISpNTeQH/TfG4BXARxdZPO0UVelus9qj/rFNMNlI+wxd37BVEt50c5VLqKcepHGInVKtKi
b1msBSD7LwGSQ/nJm+RRJpO8BVDPJ3npIGx1w+s+Kc3Jc42w/wv7/lsmWzmCqm7brR6H27Sy76L/
TcJlMnp3rp++y4rgEUsU/XB2+fKmXryUrbHMVXmaWVRPmQI570+pp6vhuxcVmqx8ORzgV0M+PwiX
22KjaYhp5cvlA9aFuDBiq3iQg5ucgWVfiGo5fCEkx/f4tKwxlt69LOsI0K29Pkw3E+2VqlqiO6ZE
JAklY8gvy9q0rPQ7bXB/AqNd5fr4qphsA8TWsktIWEMa9RNXOMO9UwvrQ66E7HHL1Sumy4tsE8uN
4pJ5A3GRcuty1HY0zkv+t1IGzy1mK9SIf03hSncfXRN9T4u5FuujfP+ybOQ82caPqTt+LGfV5dgo
B19sAMqSQcXZU04H//+V6/DgUl/rEvsoIb+MKlmae2ZA3M5Hp2Ha9TWTmPXNphIoPg8aKaF/hyj5
Uyb3VOAI05Dh4nly0GLHuHq4Po32tAsPstFIHkg2mmWzMd1n00ffQUhNyXpJLXdsGVOOd41pbXA+
vZPsM9JXiWXzU12b67FZQTpYptbIn01Zs6V+YOtSqNo5N6OL3GcZVNlumIZlHsmolgscT+4+zzwY
0hznONVklNzH3IQbywkncTgGzrcoyK+yN8dq8CyjJe2mDcaIdzL5ZDrLDA9DbUte7yDzk7ZpiWhl
CLpqcDBpApAhqozBq1zFtA5P+IeuWoW9SI5LRd699Ha0C3QoL4RMy/FJLgZawb1Kzmz5sYPm/DRG
vdLa8q0pi12Kk71kWv+dnhonuFSj9lFEz7LGN3f9aF6WRJRKrlWI5+3Q36LW+EhqzsW9S9HaojpR
IqGYXEgANolN05voQrCSdVrzcA30o+zj65inByPHRsSp+T+EHw3aLlyk7XtUV9DkglsJ6WVoZlxC
PKTeMvtBro5i6ncJiAqZc1T8vnREPlg7PiH//ZEddBiy+ziOljOl3A2J3uTPJU6il2nsauAuDr1/
XCqZKfJGMh3GkrSX4tzKGibDQQJgz2juVUAVsoNKFm3KrL3iGvt/WTXgkusw8x61Zv5ImhPTmUoj
uwsNuA89YnbUMRd9qt+K6mu5A3IrqmuoYIXD7kGf5tWDJ6G187rj5CWfKHsjHdkfCrYJkjZgZBv0
bGJfInuQVcL8dSx6nomWebZMBomxS7zr4HL/h9vn8602vnNc6nOu/tZk35JylWhbona5kcuO2CsA
ATAAbqFEyf+WB+WNFT++FFeJl2R3kNVPQtumfqG2+l4b99HkfdAmdfb6ivYD6+Aj6a2H/FmsIhSO
liFKIcyU25YM1qUtiueCK6bDOMFGEMm63wOfDwtIwkF3ybBq3RlmQ19XXG6CyPHXThK9h3TJF3Hw
rkcDyK8AWTi4pq86nIT6az3Y+H5gA2Gt9N72QEfNHA3Sm15pA5gW3bdfUTAoprsypYWfB+BNNR49
TO6nbg/7PkiOcW0fMiJ83z8YXYXpwMzJFQMddNkwgy1vpGusCdZepsL9NQ0cw1PO3fE9bKaPJpnX
CmTTzJh24p2zsidXXWUleFPqFkqIgrI9TJF6KdUALVSIWjDzqtWEhFsvzJkvhD+SgZh9lTrWxgxf
3RgesB1i2pTiSFbNW3UokXiWESbSNEqkKgaStkNMjIlzbg+HMHfP+mDcc3z8ctvgmI/Zb2TZN10x
EUKR42h7VVtZPXXloC2+wEh9AAsFWoMFWQv25KHrRwrMNSynTlmZHn4oRfse4qoKqrrC1yv+buI2
2OJyCdNm1PRNYyYfASJAEtPMtjLIfmpyOKvaDtBD2bh6DTTcheS2MSz8DAaFRpIMqAOpSzrrlBNi
sZdsIpcSt3XGj0xuRsM/JG76nWnIs5TROA+Fqa6j0bkbarxbpxwnh6FNEAATRGUlh4wikz6CdyMt
wh1cZxKvxf2cjObGdehzH0ptb9vaQ57UF/T7KCOy8L4dHRyGARDg0HUfulC5Y0XHFJlgcq0E9WPt
hB0YQRDlTuqvG7S2B1PpD7li0mtGX+U6A3qWA/V7GirqCTgfrCsT8BXw6Rm9S/6oDCj4dSCYhWZT
1iDt0oTVQ227z43VvvtRcEjKv7zBZSojcqarvNjYfa4dvFJyKvPw2uQcPvAlCG+LQUeiBL/V6tt6
xVgyVlGtIgygk7u2W+2kovbfhZYXr0xb7fBPQPo0GuPVBP9io1lHJkGDpDIdpBfCwbaXltE2NrNj
7Ze4xTban6bQGoPTMV45NiGVxmCaPBXuDKVpSIUe6olt3Ll3gUUn5RyCl3JyRsQAPpehvhoM7YG7
9RF2wEuwMiKt1pH8LehEKyyNswlGuKGqXWhQDzACoOs52jWGScMKlRU7SU9mDbyw9fNXry351RZi
79G6VS1QjpW2N2ckiAFu3dsRIyyzwCHNbC1h9b1NFjubg3o9NJAcBAFjtG9pbvbxR51sA4JRSsUL
L5vbaur3RTE+Dk50O+OhijXLSHObyIh0Z5M2801Sk47HPQ8mtfPnhNC8h1zb4Ep9aRpl76JAoZqI
deBF981r1lj6fsBtKIlmnHvdOyw/KNGLSsZ7UjXnFWY1bXkNDjol3ErTBszoz7W2zdGHW76Dxrlv
31rMk9eemSUb3LaMm4ysH7JvNzmkrJfmieQupgk1hgmVhn437xku9FfdBjHcwnH6MwIfjAycvbxT
j7k4LJgpqh9/fuc0QD9WC8doapOLO7c4bKYnEC5YLBX9ri17/WDV+tYYfFyTGi0DXGNvPRSNhetq
dMtx21LztyNOWHs0ek6Wx6nHRl6e2sVh8E0MIVAKMYXu24iJq1Of1vRffph54Chx61bxl+7oATA2
+ttpAQH353gsk/l9oRnjbWCqeF7G9gZpWgJpxt0RukDnaAe0hJgql7F/O9GnRQCDDkSFH6emb1EY
PKRl+VLjBJ8jszIY6Fs+/YF+ordEBZmR2DYqn2nXhnQhTepN4DdHTc9+FTpcNl6iFOvQPqRlemMN
g3OYJzRSs/HTqzq7NMnCwmK9UGNJLUbloZ7BAzY+dB/0/tVwR7voa9i25zbsPfB6MA2acHqwLAWS
dG/TIls6CI2yYe+o3d4dLVTI+DC7CU0RY4iVq2PTCxA+IBoKbsZo2nuodIjylS2mp5xvjNsw7vM9
8u9NElaPTIuQ2EiBI2A6N0P22k/+I64CbBb6Kw560cHp3EOtmn/1HN4GKR0aBLdvzYj+Vx+6R8cP
TnVg4a400Rmc2KfM1fdJSG+yhjoeV7kyDu89J94qQUpZwUQln/X1HtDBVx9xLZyErtSut7Zt1zw0
YmZKX9oqiny8CqXfPx2BopvdXefVnCpNTANUuiNWRm4B3woPPhZaq9hqeQnXDOPE9MXP9INjEdOk
DpPc0uYHE0jZqpjeofDVpD6RjKe04Wj0rjYtp06Eq0AHcVFZYdF2sGkGf4vFahtds+oRUfW8DTlz
olpSVX4G6LIsnI8M8GdBiKy5xbMek3ProNRhq7Ayg2pDqy0NQPb4lM7Ee32N4MSkQX9wxxKz2P45
yDXMmPFp3xZmcT+s0LPQUl7TlQ2r+1I22ltnOfhAgtAPypamvgT/qVHd1HO/z+Pq23aVtaf6Z0nb
6OzNct6QU0iklS9KXJPntWk90R6B51xSB6UYqUtNofNPS2kx1uNnqW5pHkksUAn0wnHVPVApo/Ek
6fZRarFBRWpxUzL8Wtd7kATZv1ru1LHvlOiYiPIwQ73UJr86I61n1Y9eWd0tYSYCq+eSWyuhod0i
+XQxd+nmU8RKcEjdDtuwuUv3qV4dxsr80Oc62SeW6ayagYigb/GpsxLae4z6yPe+CyK6RbUwQbCH
ySFc+nmga++ByPqr64bnYVa13QC+ago+fN1+qsIEB8d8P06vrpO+a1i9oi1AUcMqjcZ+INdN15Ib
JDez+24a6n2N4TwbvI3CO4a22X8lGvY8jY5oDd4D/R+wb1DIx5s4I1FVeHQ8cHtPGqhs+tARaod+
xXfLHDoOipu8q0+hSkcDBddtowdQvWwch7SUPLDtIgVq03ZT1/TxBLZ911jjk2o/czu6jR7M72bL
9bRUUCEAXvOi/Sggzq/wz2xoIiK7FfLzM40Ar5iKPQfcTTgX/MxovnHwMR3m8SFr2TfTDBHlqJj0
c5j/R9l5JccObFd2KpoAXsAnENE/XZZVxaL3PwiSl4T3iYSZjcbSE+uVdZ/UkiI6uvVzLVksk0ic
PGfvtZ3nqq5BLrZiOyb+XZYMUPEZMWP2Q1+FspviEkwojj6AhwDjMRCk5ZUjeoZSuE9nFyYEoz3m
jvMg1xK3KDPBICVaJggYz4IjDZEx94RUKByeJVmJjrnsjLSFHAD4aF2hHkV2uo4zXTPAnAPEt+In
XfuCai6AybDdST5HSwl2g8mINsGFv9M3OFcrGKBFcQSEpyEKhbXJkFGofHHPZps/y4UgUvBG474d
S/QurbpJTaS2cZkTVxpbcJlunX6277M4PrcJ/he/r5HaSLgdjACoUGyYRUZOhWLY1CzO6N9zEISz
3s8RPpD5YZqjZ9NLobYuxRqPSnuiCGD7XfAJxsPerIdnmWYv0ENpHNvJY6XrmgTWTmRVt8yjwpWM
4HWAp30L5+QzKoB/KNd8LzMcP0GJ5zyZa146eHeafdyYSXOI4M3kRvuwCPT5xUjTUNgNkvEaLAcu
5yYmGw9D7Ba0z4NncJLJR8SWFpE2CPOcx4w+7R52IkDF4aYBSk1pGjx15uTQaG76ne/fMhN5YfDE
8WDOI1BqKb0j44TP41jU5rGd3YMxE0wZ+f4PaLZfSi21/V1YRH6AO3xxK1/ry9s1beXbIa6yTYQs
OfXMr8CQCmuk/9s4qXdohhpNazLcWd7dRH9wQAgPou2Pm5q8L2Fnr4TxE3RMG9oOf4VXzldWGj1Y
g/owgEteuTRqShuTcGgNd25hB2igQL/NdoOuzEdJjlaxwr1tjOG2dapuF7vo4ZxCPnIRnvrlwauc
6d20i6vCNDnBuhx4knAiClMW73VL/HNaVIfIxtFkl8HRC89pmvQbeKMNFdWRTGJoxupXqNtmgsLX
hSXnicZ/yQvqWPws+LzVVVN9Ns7gruMxDM6N95qU7byK3RIujee42+FUNsLd+y2BgGBuQY/mOUo4
szl1KfvRSNmaWuJhkv24c8EqE+X3ZVQFkmOblFyr71cR2eddHG6bZsZW2OYhIvK+Ji8XdyrDmb21
4BUDrIYk7ttRvnuXTziv0SUEu8To7vPUvqfH5+DHRu/aAc3JGt3TMuOZjCHOt9JuCKbJI0auREcG
YMSgM5CvKSdrH3U0RwoM9l1oRSsp2w2n5lee+XopYdvJwTrk4YAiOsTKmKXvUDZ+0BA/LhkMjoZT
9m6M53ufKg5byn3slXu3dS1EcRtnIvPXnhXrsfEpauefCHmwLJ5JQHiCf/ANzvIJ8y3DQpuywWQj
BqOUbwVlqDdO5yAKifrOjkXPyMYrQpyNFC6FzB5cP6VCD3UZE0tAy2Jt2pBVepAaMHei7wlKTF+3
xsaWmMvCyPP3uU+/reSEkebO/DSo5zFK7AOr/mQsKlvbjnyxpIfUdUYMVYfuhmbFs5NQazkuSbSK
FqXCDgVMig+HV30orT3wCWufBfabadE6XRy7/xp797qw0oVLfCEQXGegurmz6Uik+2lU/5J2XfUh
Ujg6Yy2sZxlxz1mw4N2nWDN3CUf08yL7/sodY/dYQLI8hbC/rpqClZQpe95Xi0WqMraa2y6kGlT4
pe4l527ecOU80mEyGUyn3nOEd5AUYDN8TXEYcYMaYDtj7VkT6vEYFxN3mgJnrKH837rt3zziusGj
sr0jQedeWzCha/wxCF5VHNjcsJmsKlbhZk5MaEKlCkhFizbKzPdmO/yoEef5EjO+Y3ZTu/AeQ8go
jKM41RWDs27bdDfJ0jnN9/nEglyiAAdPSlcHkPnaaMqZyOViJ8KfOMkhZYa4eQOZ/0kiwnR5K97n
FpRlUN4l3nS2Pc+DUU9dny/zrl3abTPDnarCB0ZERI5ULuCjyd7YdSGOve9fKSMvEMLZyICTqNq6
nntXV8IhSwe3ay0alJoyrXBqWoCQY0Jz7bCl0RD9yUeqQRsqBL2htQKgiLCb44W3oO9L8JgZFrjw
CLm7B1Ii4o2D3TG9VDO1cYUYbBznam1ZUEd79wP2D+u7GKcd5PO16djzNjrjeJh31mTvvQocl2fT
QWCISxgtvIKyb3YY6t5labXYcQMDu3pZ7iNGu1WSfntMio7Anxb2WwTlMk13XUVNyzQfkNFkwVFZ
CGkJFLViWRPPl4nnyJyp+Tp+VKbas+w6WBclR0qOrTUtq0gR7mPbu9iZXY7ub5lyoC0BrNy3eQs+
BYV+LcoClR/JaKN3phXHBxGAtSFDHiHKbND8zE5mz6QUYrR3AMxBCudgb6DC1xtVT/OK9gQ4O4sG
gR+La7yV2BIXhO1lAvo/7j96W434ACoU2zMWeDLHVz7pmFuC5Z+VmN6Y80dXyrnxZYvZc0SoCP6T
VsBPmnfiWDX5zrSeK5O4IdV5Z5PJ6bmHGkTES7WPWloN+DiiFc0lwn8dIl3r7pil6WsR41+EIys4
K3Zbq+HArfJu3HImxAUgOc6DPMLgGywwKbuCjyjnqVrbpOM1oXqBQz4Bfs9CbuiAwJg5Js42JDIU
iUFE6IK8RSWJ3rXYyH7+I3A+o91xOYLjL8DNeoOnbDj1oQlOhzpsE5mjCbbQE+zR1dFWsBBj02+O
xkhx6Pb2Pe8JqDdheejCu/rQ9QPFk1C7xWPjLyb7BswcytCwFxuY0LhE9yDnjL2IxvcW7wSdAHNc
jSVwzY63ubGrs2yCiMzeUxgR/57XGwHqgczwo7THd8fP7hOqVpph1Lf3NOT+xEnxZVJRstRgHo8Y
WvudolWpRxR/sxAZBtX28D56t1q3Z1nujx7qLOpcGMOHm1EFiS74tgUkmwXuEj14r2K6hMaktK3P
csfurrvDoM5/9Sjn8qAYll9mcdQNdT0AHAGvrfQfFPo1o83vtahHazdgLL4SRLxJhvBeq5c6Rkp1
TDu+rZ/oWl6LUoc45gkzThwkxMKt0p6jJSce3R2nZYwadSS8YiAf2VpnkG7pmKH5Qtqqh7V+TAPE
sh+gZMKIz5PraFw2MYIj/fO5BX4NqLA4dcXQe8Is/zEG87NjxmzktwYqWd12v/TC9eMlBixZmG6X
zrrWcGlVcV4Hb4l5q7vq6LC16wPU0V9J1cWWQGfIjj6XUEsmyvKr+rzM1NtW/uqpPAfBeRKfS4YC
MLqlo/yu5YtlND0SY40Ec7yeVQExFpXMRVumlWoRqCS7zjYEUPw66Db07zZedLpNbAXlbVctay0C
iLOFyi9DB8skIR9fFBN6LRBAAvdsjJ+6/395JVrCsxivDE1fXIVxgPGG69tXZoWyWScP6zdflzYu
ZrmagYE+sV6+kUkrxc1FzSa8HVfL+zibkNWXPzlGjcYzPsbbWq00O9eQ0/0l4VQH9g4MrggyWXFo
eNQDK60I81r/x8yv7dj9uMyUHLXxYuMj1fJZFY/gU6V4EJpXqCNzkU4z+phvphBtR5tkdz19QiIo
fp3OIQYy3mphQuoZZx/Dqf7zRc2pBQx+V79FybN+l7WOVLs6zJg+mibwIyi99u0XLZ5QupdfMJrS
L/6iCreu0rr8A/H88yLP7HOm72WGi5RBOUIrPWejy8lHJp9KPeBnAlX783XpZtuLtlPPNvWau/xF
D3u0dmMy5bXowT9k3tc04SYZl4sgIikwETfZvR4M6VGP/n0+IBz71Po46XN5yF7nZ9AKre8co4UH
Zv422fxHK1cagUxZSypd60ss/TMEyINnljudc6qHaP8WqKqH9XrGrQUJQiBcAB3hImLQF1eKLLJP
q1dn+qCO+u5ClJoNQJkOi7RZf0jzrFf53/XDNfLXhjFe5zBWtDDEIclYABS5LFpXzb+jL747IKu9
Wd1HTIWrnDoMJuFXRkJdaqKw47nxAeZOgQstPFqSlUc84eUTist3EcpXMjjZicblc47yI7nl+6XW
y1MvEe6WuM5fo6V5uywQ/SOaesJ8ejPU6iagoJgQrF42FtefXnMvAETg/X1++slXhGZx1LvPKQlX
ur9iMyCepLiR0UgvYGQ2Y17l8k3PjfW1rmUzninBr9gzp0EFOhSph7AFIpy8qg+QGdhUfOd2mVT8
XXTyfVluJ9OL9lI4PBl4XWf4KnepKNS2s/Jy5SiHioKjLBSqajdzi/K8+MFp609Ye2twxydoTt8y
4ZYVWS0KMBhvpgua37RSpEghgukFYl9WqA1hil9xjpCCHHcotjhNmwLXpmXH0YqUUPA7RnTyFve2
XlAFIVZ4mGG5BzM2vgxU2eiw/4t259K5LwSUgXjAfw2IfVMtEM24xYeGB/SeZSId8bKUj3ot6Mvp
IpRNwkc/9i6Xkd4k/V58401qhuSD/HI+lej7Mm/2HJNqw3d+fHQutlbt6SRz2dsnuaSbCYwGQ0ct
ANC6GtH+2FGK8IAdnS+33PymA0GgRXypOJIw/gks8dfFcyPJZlce1LQ8Oik9hGztP0U73mK32YQ8
Y4z8fxLdZyuS8ju+IjPyKR44hCJMZJbJ0WGMnqKcdWV4XzR4n3rBn4sEFTQa38pR91FF/ASqQLOY
fzsZfecNuinjsVmsD6+5GSno9Yabdc1PxmabGNNhSdRBrzE9oNWuNi1f1VNoLWEpUp8w5N7+rKbg
QdJnlj5kc4UxsxuN21aLzf3puWZ94bo+CY9+Mb6FwhW7aM6Plzutno1TnH07s/3Uc5zRmnqdLq03
GbCN+75Pj5cPoVuwKng58KXkozFu9Nw6KKMn0BlcaVhUFIhWC8LY/iJF0irZgV2u7xrtsthyGr/O
UB9UATuL3rZTS21inB9aZXJRg1zetlpZvxdh+cS2q2KHMvDc2lzYyfBU5GrlOghZ/n7lsMtz8+ti
SBCxfBXtR9j1z3on02WLLk9iskDzBRQRP04L4i+Shjhz1kraZ711aXlEmPwqI3woMASnVn7U76xW
WkBK4UNECcNBlS6eOjiNdZzSZnN5rjXOpouOvUySZ9cRF2eDrnoumc4W6s4pqZgoHYNqgVAe/H2o
y/sd98Z3miHXSK+GwH3Xu6eDpqmd7HtVCczU29Q0vy4/QD+glgb23fBeyNuQcLO/To6/z8lzPyyO
UHK6royCTo3e1lEEXf4zmAHulOWd9qSko36yJuYN0Zxrzd+Z+FJjLtBT9IfLX/Q91eqthzbGrowy
Ql8ZDkWajc6kLkK6eMb1Ipw/TcnnHwS3g7/XlhnHqHcY5Y9qrH+UWM4SrTdBwx9xtYND/esq72Uy
HqPwnzIBBIQMxZoHLX/Q13Y5kSEeEbTuRAMO1myTcCqSXE38+EvD+XKD0F+tFxvAprDr3qBd0k1F
VOFNhIHj39GKMF0nXl4IsKXnMr/NGXisLh9latHOnoDjdLczYTRMWNxMPccW9dQ/V4kw0FHyidtX
WujkfhXLXlbRT936X5pMI6cNpwVrm2cjYuaFVmwJWThkaHFiVRTSv7E8BiHmBOyvDy2Gu7HodpU5
fTM8iybXP5puEawT8klABWevATDCfQpeijdfHqQMlo0RGIe6rh/jxjNPWQu9Lmjqq947p9bw4rkT
6gcGnZw+SvOEdu9kuE23iRvnYXKI6WVIxgoazVMYOHedOo/x2Gz5wWuX2nDnV+ZrxExpN5nMN5z2
1cGpvmsAcO1lYNx1i63pAsNOjv2f1rJxfMjC3afuIaPtZks7O9Fvg68dupyJi4UWekZx1eXtNldR
wZZCRPQo65JusLEn8c47kBHHlj+FRz+g4zXgBXI5k23qsrOP7fjiu9F4VXePM+KNjbKy1/9+uuP+
p775pMD4HzoT8rtu6IPEibzkCP6fv20e/+fTv/zW3b+cH3dP//Ur/9M3kkD4z3DJzaf8/E9/2V6S
Fe+Hn25++OmH4u8PiX9q/ZX/v//5z3zG/0d0Y+iQHCpIDP2/pzfefXaf1f/61/+Y3/jv3/XPCEc3
+IdphTbRUq5LHick7X+PcPTcf/iWLxzh+DrK0ff+Q4Sjbf/Ds9jHQs+0HNcWOiT13yIcbf8fwgyC
IDRN4SHQ98L/ToSja7r/JcIR0QFInwBskxnaLm1P4iL/YyCrKMrUV2WsNmTM/9H3ThdtJJqLayPF
nc1J0Ry8P4Rt/eIaZ4KCM6ZwFZlZNOPnXymsP4at893HFPpKd+0G6hciKJOmEK7vknYvi0cGB445
ST1dtuQeGGrdWT4G3fnXCAA8kDEI18+5C7TXxG2/1Vh8VzhIMdrj7Ecu4GYVx6uYJr1wmn3nRi9t
Sibk6NjPCrC+msMrUQZr10qsg9OZzKWtO7fW8FNVYEROR0SjvUmapLk10Gjw9B4ZinzaHYfb0iLl
2HdvJmbiKGLCDxxw1UpY8yH3hlNA7Dzx6LBWImGPazn4OzSCdJVndw2Tzl9BX9HScCDiPojrqSRh
1eoaA5UKQpMYdYxweqbUBiZQ71Woje0wlzfJulkxtPvozY8kGL96hDy01wRon2Y7+QYpASlZRIvT
bas+vjFGWH0eBzw5lXeeEgDaKvWT1cXRhC/n9/CqDdIDic34NGoKGrlzVIcKBLYzpDSLUOH6lVyk
pyWDfm7GxgZXPiBNR9x24JFC1GXVIv74jD/1B6oazuQ5h6yCUgkQ04mW+WEUb7JMX0Sz/MqazZzo
yl96ry+d/x3rU2eXLBTH3lovibrnHxre+lVDqCX38jBfmbr2h6RGZezekyIOMpzKz6jdX4fMAe1s
uyyuWhSn3u+PjaHbpEIxLy9hO/HfQK61PDLDq3blt8ykcWvpf9Lr1RDOBxClyxPRf0d0z8j/cxhu
whHkJFIPYtob7gbmbjEdJlRM8sESEgk6Np5Yl3m883EGgPIwsEks7sqrJS31oj+B7lmLkM5PWg5k
Sw1NTuFvPWf4BCjrqfGnQuzHaCBbi6gOur2ZBVzAfSzL+aBgpTCZJVTHL1YmpzPiDXgnstpdNTj3
05KqgydmRTaRSFG2EwE+wPCQp/QqQ1nf5IvFos+JDYvJIqzH4KaPBmtniatoan8dZjxp4f8USexc
TXUDtyoJNgOmsYnwNlCthygqSkwxY7yVieYeOACvy8ZiZRLpnLTDMcHKurFk8g6M+4ugmPvByq1b
r+33NOBupyDsOCol8a4RZngMF5PWLJOgtGYW3ybqJcnenIo7juqml5AGsxVF8M/7c4X+YAuX9Zss
l4cobz/6sDRuiVxAzBGmZ+RvnJ48ybnIL+orKzp6RXdX2OWL55fmtZWi1ygIoFakxaXmosMTaDvD
u+WZLwBPBIGGgDoQ5De/HD19fYc+ONwQ+5QHrvNCcDk6b4WmpPaAHs6BbbI0x20fRsEx603gJPlw
sEe63P1ooWitgpUMkNlT9yfMQkaanyuvK4AvFeOp9SoinUB7uuVY7pG/dd4XFC1r5SaFT1GHrCMn
Kty1p+qYKNam/S4WVRCbZdzLJoHnadivAqDZypwiTDdBB4vBJmIWV63zPSbAi2SCEgFh6XXu1fbK
HXkFuWOcsI+6sG/SjWl4O/ajO1PMtzlx4Ixj5JWOlEVvSYa4gVTODl4SyURZTUT4dc5vrFD8VW31
kBMAKaIXg6F6kF9XIThL5lknJ+gdQLfpuxFkd1XABW0EOmOta88ezg1yws67xEydXcNY92rWk8MI
Gv66Nxwo+UQ1rt3A3YFiYD/TInmnfvB8GjwRClKA4HbT+zTj3PtwFK+ibn69LiCoA9yzj+g4nGkQ
cVQIw8m79jsQaK7LFDQLMEQjOOiUD1oeNDYk8Y1oGnx/kf3iKYpVwIj5dW4iQvUeepXlhFuWYJ89
9gfmas/j0JNX1jKM9v2HcYaDF7c3LiFRjVvey/mmb9ybaiSWqIiBs9YJW0I+hczjfdCY4qPpFi29
mW5c+xMlT4PsZOCAmTE19VuqVWYALGU6/NbrZIN8rmUOLaYk/KckJAoshvFIPOFTF7df0YFMlK5M
r7KR1BgPTWg6u7cu8azsZsadKyDO9oFEk0Ig1eAzP3HiD6OqvbUdZLBqyuoPEyWvN+9JmnugJC5K
vznlY3oOo/jdrkJ/HRTBq37fwwlmdl3SiJi+mx6yWusdUwbb1px8VR1IxlkoAlVoKMxxA3Ve1N95
20yrIdIHxvAUluqchuO4gglxyogbLpAlWAyQ06xfD+0d1MvnrOxDRvTXYSfinT3QHFVWxX1dTLQo
FckLkafgqwxHt4PF5YRn9JqTOIumhtDdkKZktcZrFkZ3ACxhJHFuz0r3gfX8irb0NYX9lDr2qchz
GqhFtS7CWm4s2m/wM5OrMESYk9S+v6Gu3hc+MkgVnIdKkOkR42p1InkDp61G/ZrS9FUPlUtwoYRH
ULaoJsGuUm8zf7Wf3LH6FI66Ca3ksdYrrBk4n0Qxq9uV5bH1F7bRDFHhzK0GAAr9Uo8rkG5pkJJN
wcnrNLMn46B5bqzhOmxBpVqx+CKI58hEc5v8tBZEoC59CUd6Z3qQlaTpLSP/W9dFZTAxvuKb1x69
RDUyijES+t2TDP5U/nzHInszXYTClGLrpCVLAar/w1wbN3a0fPWjd5d0UPf5oJGE0QIQB7dpSD4u
2w+9MNLZfGuFf+g9dWMMAxPVlk7ObB8R8L9CwtsuqpNXvduQmlsUcIONjSzSHREsUBZnAgFY5+he
FRPS5Gji1lrmpzow5T7MgpMn5p8gtRj6v2ZeDtRtGB+5xp9SU25COZsbxriPiWvMW8Yoo/Lv3TY/
AY/0P6Qonlq3uWn9/GpE/baaamKuYETTVij2E7ZcYxDHhWwGhkA0jBlivnqxl23VG0jcmL6xdY9Q
Q22XmZtlMtyGdCVM1L1yGE4JaTIdJqW+ISsJGuZNF1gJcySMe0V5w5zlox+8bV6GewCM5Cir8Gqo
UZsY01jtzSHVd2NnXNVduk0L96tG4sZNTj71EjxGuYSPdePvqjYTcLVNuR2C6eAHVr31rPG7lvNx
VPLWD8v0vrvoypzbItbi1qbEJsaQp8K54rSI9dIUzB63NxCAliCx94Xy8SMDIOKO8pumfLuZwnMT
qI0I4eUy4MNtCx9qFRTqyTEiHpIG/FoxEZp497mtLRXaQM87diQlkwdsfQ8A3QkDABlVRUiVUxsu
pHwD0NXQNgHIlYOjwnhfkI54nxnRVYMCUyoP95L5ixTxFh37TW4RUuGk83auHAIb65bRin0o4pBY
xrgC4BGM6Hqy48SUGiWrqmFhuFszieeHHgaknWe8UuVl13LjANdYJX0v9pDle7yYAL0ARdoEGbHH
BuKxs2bzQaJ+cSqAsb0DNLSDJz5WLyMD9MsQC1nXL/aM0b24MZNGvi1UvqOdPKQJwcRoPfyL10+O
30S09u17S9lN1zDP77hA1oZbP0QTnRiDjEYAY/Sx4I0+TBxGHFLsJqrcOh3/Nr9MQtZW5WvYjcgL
JhQJlR5p1VnymqEk6UfK1UvNCvX0FxTzL2MA9F9Qg/PPeoJZ5ixnK23pIGNqqkJQDTlbXJj1BN3F
97HrM8ZX5K/U7PrNphC0M4VB7tdU3Qvp19toyDdLPzzGipQu5ScbeK6Pl1Zj15stCmN0Rs50n9DL
2TYLj1r3j7CoWZDMKsGOPydIVfFjgLJzf1XGK7s85bjOOC9Fr33DswGf+dsny5e0r7XZY4zkDkYp
ud78X6Wf0dVicr7Km3ydNNaDOeV/Zot3AlDahwheUqEnda1uzZXR+3CkI/9Y+GaylbK6JxOKRlMV
EGM9+GpNLzzyGMoMgP1gYhxoiWq74A3E6isDDaQbGUDBGgUI3SnQN1VbVRgMpxYeIM2afuM7ZMXo
UsVTfFGWAZKuMWkQUk/BCtNbCaERGZzXbKSFHJzkzeX/2wVQoGpSpNV5B6kSsJBoIMV2cZCukfe8
BQQU/30ob3FeCiP5EDP1x+QFT7Jedm5jN7jSIcYN5r0pnFcQxrPXof1q8hCdTkQaEwkEbqan3UQf
4KJA/9sUKBuJDkWmODFOcXhaeEe33DH4Akak0Py+yJ85LFP1rORImA+Kv9UShEeHaPF5CZ5sWk4Y
bPrXBZK9SzjHSlbo6uEJ2g0/KpIeAJFirlYpJPXMH9QDPMDpCu5dTiLOJumM6IkotAeYqul2nIxp
G82x986kjXtP8VsMnjoxqvZvU0f8Rkar3pxwP3KiXxeIXl+WphlRCZnOQXewtnUjfg3lGNddFvhX
6QiHllvkbeeK6KFLK5JIgzuZoj3wJuVthvTkUM9eVeFExWmY9xUZb5fPpna8EmkCIavReFPPhEwN
BKkhhynRpYgna0Y4zEkNLHYVPNWu3wFIUWvTz19E1WytbJ5RYQZPFGK3HbL1RSUeue2cIoLGPCQg
MUlRaFBHGbbcMtbdD72PuzUF0eOGn3PbfYWxEMwc+OxRFy47vBM3CLpSqmZU84xfYQxR6VcNrK1E
r7GoaR3QkPwCZHEv3YIb5dkl1wYBhgsxEJTdZIvDIjn/5xn92uAJuO+KaNJmbSXs8KbqXU1Z3csJ
ma+fTv2aK23oyCfEikWbw90zG6VcrqqtQSt8sRADSlvtSiaIO3TvBKQl4TMT89fCKY3VUGC0LfKM
I5VurtNIiEcXgVxOc2/BmeH1G6ee3iYbOGLu8i/kntw3hPd2+TqLeN2ojQHsulw6bBtvju3um5Ar
zYxYb9S/Ae7WDmcTOZ1DQUCHoLvZN2pbKOgtiGcYh2Jm6JZilfXtI8k6uJIm18Scuynpg1RUDpfV
Cl+ctTkDGneoiLMOIbC+3mUV3kQpGyjKh2I9AujceEQS6JAkPkTDv3E50+XSRUJTiJtlqtEEOKA1
GoJl0gAhc4eWFzRqtlILl00NtLmGjVA1HeVZ7t/BxOo3do/V5qpQdv/3G0fXfnf6llYql5EXBDqs
M7nlNX79felNcyiAzMO6wnnEDDchunEtfT7HIA/ZwSk6wBu1u2ZYpNY9I3VISV+f3P5OOeI9U9HT
JBAIB763Gxmcb7qpjLQZ76kunG3KMEe26O+lF8wrmy4P2eFMJPQrHqzkKzZI+MC+T2WLqI9UvThb
Z8i32Nryr3oMGXhzBQrGy/ns7ClO6P+GPTczRs/bKB0ecGD8ZkgpLcOBgj+xPlKTNygZDLDaMbqx
KTWvCmJFy6x5SdqaykchPipqbNolrOuhD7aRXhWlL3lLTX5Bfhvu3Wk88skvFqBRp6t9+n4+KeVp
+BCf+ql32FF5VWYLbQphApFxTfFT5MLcyCdGhC9ZSWBevPBCRtwJK7Kak23X8wiZxDdEkYcziHnp
VD02jnF0SaRa5z5vcBKxaoWd4Y6dTq4BMZ9INrmdc36J5B2FFN9V5lJDGtV6ych78BGsLYtzvaQi
Jd1hVGuyHR1QRvsyCFv6XaQIdOHTUMxrVZbHOJ7OnsulkzURZrMuvfdNCirlcb0OGW9NLUIiRmM6
7UjMu1XrPpNSbWzbNodMwE6cEi+JBLBfl9n8QpuU++donseCONBg5nFVj9sgt8n+0z9lSVip1uRx
GIlR+Qg0VxQLZVZww3M//ADkWwzhv8r44AeTV4BL+Cid4Hz5lzzkVjJGf6qOFmABQ3fGUOGjAwTc
Sv4E4WTY2uH7b0aD1W17zdGXyV3RQA4d2dMMYZMcrqqHqE0mPNMFWemV4hoRQb7qXET66Db4Mit4
lKlg8NnwLrviNvBZZyZLY2NOQFPimNjQyCNxoiMpUN2wvzIpD1b+XOZX+OHPdmTM96hiaVTG28aE
nhbhKJl+mSNBRnKq8UB4pLU6mU7MXXipt7MNcjxFqRJxxayVR9K0Wjyit6I9aeBkBfE4RRzfDFke
P9GbwNOBKwcHVsxGsfdzIe+mdOi2WX7tK7Q40lPv5PUSYCUs+0QTBjVkDDaLNTVsMS1wQ+CCy2N3
/pNbNdHQzYKsFbVMOzTTIajqu6HioIM7pPbKV6NqTr47PYKPSh5d1T56cDM8Il+i6hYtj32FiYNk
JN8mRzwxT4qY56Ob2ssxW/p7f9FLdIReniHp3Qic6Vsx/YnbuDx0fipRBXKkE2340k10jxqfKQ9V
RsB2iA4tGrcy6B9H4c/HZClv7JmarfKDYiubfDlI232aGrRiZGh+5FPfbNIBv8E0+pyawN4scbuu
KNvRmWE0SGCIrOMfgs1R1kUYW8UwITGgwNrUXnGo4ujRlr1cu0RgkWc23NTt7K0hEGfbqqRvSF3/
4uf0xFWClaia5gnfpqiPmeXgVSjjZZ/kzKNHRUZHlrtfs4ofqxJ4aDszBKdlJVYkQFfXdpU+c5lm
tChotgv0seU8fdkpx+gBA0htcz/KjbG+4tbebdx+RKjadcvGawRMZdJRz6NxKMfoiH727CXPHokX
66GGLxXMCC4KcJvbuR73tuTOLc1m3tn2G6TvCRNQ/+ZmEheqnb2U4MY2PfOTdRIVV6q5Iuun2pH7
fMgj965raF6gQI1iEkvj+qu90WdCgVqi1ykddiuvY5vIg0HNr1n1hDDoNfBpaRvo/eehv/Y6L90R
SrjuDKV2duSH7OaHYEpDlpB3n4tY7DzHYKuCGgYL6KU5DCT/rkNpvrA4cbZMgHYFSuMUicmKskdu
nWuwrpzVZgn62bhPasI6mf5Szd9zKqnpPaL/mOKmXA+zeC3mbMILxRd5nK/73E22DGw+WztQj3aK
PJpSVdXwrdLoGHJ+o7b3rpQifTifho3VISGe2/E1bsyH0atAx6mb4b2XgT5e0xZxws7QMpptAqNi
1Qn5kjOP3PAgN7zXCdLd6d1tZwIoxLRPnR7q6SaIybcz3XyP2WOXeTTnra2sma/aaDaawdlbvvnm
lxThYiTOYTlP0lXHLEl4BvFVMYztORbE4nCKfA8N8exzNgRHxWJAVeg105vlt/te0itfom43tDEy
S2ylNOZqTr2eHMli6dzdQluf41dTrTKzv6+9fsCs0/9BWTHvsmx5iP83deex47qybdlfKdx28YJk
0Dbea6QoL6VPpekQudPQk0Fvvr5G6LyHOnVRuEA1q7Nx9j5pJIqMWLHWnGO26UtSjx6mZvOuLudD
37WX639r/clYqpag1+LTJfdgCozlA1P4Wrfb56aA11sSJtrFycdSTSffa6ftsGjPrUc0TzWjH6vf
o8k7O3Hm7lPO+/zekKJLf+hwTBDr/aevESBxDwYWxIoVSPi+SEoUHIiTdTMik9ZCcVyYL/ju74uu
fZB2etYc8aEX/R0E7ds2kmciky+xZj4mZcjRpD3NiVXi19VY4rLftgu3dqJd2gbPXifaCwa5JBt5
4hZcnqY0cRnOI1GEuukzZsifx8zmjWBXnJQq0EMmPxUEwk/iNOMmd40p3eSVczeZKquWyLWiZFSU
EIHlLn+muc93has1HMluPGjrB8sqbikL3JVnSAIIYvNx8Bdnk4XEeXT5Vto41nWAEtk006JX8qlK
13dpx1PlWulTIkldS5dwjeSfVGCdXsBACBl5Ok9OSHVaLrhfilZg/EjeiOx2Md9XUK5rsnALkTNO
5AzpamBeoBys2qga90YTHXs5U5SAZEDKRJB1tfU9BMmCKBJiFfaMxXBAlI6/aVxkArAXshDsrdue
6skPMYqwJLaz0LaOP+w65O6q+fBTaIu/KVOfUJ1oPtUPlr5UJ89/gyVo3teklTQtqdUyNLudMyC7
Gut6nZcmtb4BoCdGqk+y12pcaJ9Kgcirkoa9wkpdH0HbbgWEl5Xv5xwWEoxviEZ/7HrZFolpY35x
7zh/c+aI7pL0RzPS5caPKe680sflQhWIhOnRDQl4TPLpjof1nOTx7ZIzh8J3T+CDVJ43MRMvaGqP
S9JZ28nlkYlLcVhamAppivWsjb7sJvnsFqyMg9mwpbkkIg3jGDTpfM7BKt/0orvQ2fissuFskWUb
k6K1YetOGd1i4ulGpAsYBFmGlgkHIH1WsAM6Glr/WXSawdQQlHTeGevFeukb/7vo9F9COffA7XPF
5eoP1byHrc5d0HTnqbe2KXYyrVbqaNsN8WTxq3zBOKGwKkWczvejrCV6I65/mtY3oQfusQ7jY1v2
m0Ewpu4E+hSUmNAU7vs8u7UH7y2x5rNlZ/zq8oeIly07KGsQKX95BJJJRtETJcOtx0G0TMU7wYfv
utvcE8+2b7qiYqaRzWj7nJPnwN6IteLGbbHpmyn+OxwbklAE3EjWj0CXU6m/hJEORt7lR/OIE41T
/PISDwO01KBk1mrq3YdL06junMsyhX8wTKzgC34UZvwxYtCHRWdcBKCtvOPWcGbztVWZ3pX5vAz1
Q6Zln/7ymkfeqamjfe/p71WqY3U1p/tWtC9ssDwY6X5oNLpaFUYDImMhVfgftU+ZkyzVEWTLWZru
G3SQQIvMrZ/Er15rEnPJ8KwnnzltXvKp/61bGi/AIryea95XLh3GxPggfYTtOpf7KVO06bx8aDD0
q0jPFhnP8GVxLsYJDIatS8MLvTwSGk3xnLbtr9db5yyZd4kv4bi4NLTUrJ2ZMgICkR9REeGOSepn
MBzkzS8ordluZntZ44qjHp6XL8fMeE4N7ZchPmyIaeb5Ke41e6FMTt23Kos8zsuruszkHhj2CRu3
vvOQu9+YeC3tsWXr4n1ozuys07r+SmfRnPRkOGa9UewY6xqrpJftCsZZuwnbyqPINXZOV5R7tzSe
K2nBSg27ZgX6I0HK899/CNpswpDTnbG4GJGM6pUOtXfwW5xbBlYU8BCY58b6A7YgolOzLrfSyV9c
p38ZtSL9hgLxCNSOCOfhx0mPXTkjMNZt4mQG666oIzson0wqxK0mcIBYdKEROqxNwguIizIAjqTZ
S1je1CacFcNv53U9lHLrVXG68sm5bWX3oxXZC/j8X1Pz6bIioavpwxA6oDhezV3vlcbKSJiKenr6
YJi7SGYD9GHyWEymbjpFKXETD72s+NmTu7WB6S5z+FYN+amsu2I7SuaTRers9IjmqVl0hL1SyVh6
PQYV6Y2W7b3HZd3s2jG7zJN14/hY7z0PstEcb6yGMCryWZm/R8td4ZQPS2Nrqzy2ToLqX8QY6RjX
ucfFIVNJG6egl/LUunQadakz/PCH9zI/MSmsb8CCSMglJZlw4J7qjOnobG2QRkWAVvyn0g9ah01U
VH8QEn5Xcrg0qFdZbCD5D2SbxtiGROHDvEAZl4/f2qKsqCNhLWN6r3fVK3NjnKz2+MbOzZKbS86W
a30hMQkL7YHN7GshsWjFjkOAnklwXDvREBqN7AlWDGaafVIq92pIalB4jqTEX2cUgbQWPcjJPJiS
BFt87ZKZKUWzsTg1F7jc1pWdkkDZnZuYEMZ7Ai3bVWX1T0SyWWuX9JHE7t80BmS7wcrfZixuUZGs
fSm/07HadhGX366sbakxZuh6sY8NgRNgVGXi0l5qFIpLnpI5Ng67mgok1VnbzCF6jIrhoHsIwX36
26vONraagS5xpu2rOq/vTJjeZJgeIj65ByPfhQOdD6lPq17M8Y0s3HzNI0wcX7YQAIdbzOu//MR4
4sZ4rrjuTp9rNxUTV25peD5jF5AJeOTxeXLqRr+UrfVMnJAcZU/vPHcCw6BknsPkxXZsAMywK1zR
y0C6XRrQJtTI/IjATITViHVSuLsI5RIy0Devm5gbNQTfWCnrgQF7BSHLo03kr09CZ6dslGlqE/Iz
Yvln0knGalFuy5Cclyacj72Z9PvUQ8ERYaKPkpbtV8f0LevfpC4kKoxmTbYEkWxRT4XpMrYS5W2t
sSFXHEfp2EWBM/o/utXIgFxZcPp1T2dolbkhPsPSG6Gr6080DYiMirgwTD8YZdVJA62n82/CYh7p
X8XmQ+9UG04BpC7m429ok1BeMAs9Cptth7xafaVPBZXtLeSk8igSTW68xf+BntueHT8Lt0x4n/V2
uEmtlgNPmFCiM99pI/9lGI3hjJtJw9/vJlp4siRAZxN088YeTJfSRP8Tz4m51cPdTF72mYHyTaI1
+q3RdLckRxW3dawdi8TAv+Wn09ql5RdozXhsq8L9Lrzo1rfwYig0Ob9CaBxbmrZKAlqQE0a2cWzA
hg/ybMasTUZOZ2QqMIvPGbG17bBPlyo56ExtpZ3TdMKRE9D9/iGaTN+X2UH5cgMPg0hAHLBAwcN4
t0+SNb7jO9LXaqrKmx66xwkhQo36GDGIP3RBnBrVDuOlydySsy/IBYGEAIQVopx1qPvaTSM50VkF
63FriU/PKV+qDkNjZ+c0nlwbTZNj3jDOtNGepnf+kB5N4BabMaemZYBPtlWYJiguHmgFdWQXRrux
Hr/nxUzAPTofpsPvntL8uZwdpPn3U5F529nqcaPTqmIrYopdtSdfGG9uLct9S45e1Jc/JB3Ga0+Y
P944iiDnaL2KTaJEzdQegsJ9AfPi0h3CzVxTQw5CImwLc4yD73ZK5F08JYRwWnjkpgVFKy2Ral/k
4GBr7sfZsVQnol5VCRMrqA4y6O174opIcGxKgrsXc+04/blKJnuHrR2UVolyZjr2mt8EU8Xw1fN5
xGTkYmUl4lmM1mrJPCfQRsfbqKF8KvJPHCgVbmiimeyJ4ZX9Tbcb+RlyFdroI3wowAdh7P6JyxA+
F4rAXdYGtcFYwe+inEArgmKLjlVfp1bHbjzcu176GWJsvbHdKNpn3gfYa2qybllo00DUSzsUF6bW
rXRkYOsxzAkKIhdiY3fYv5yipdTK5R0YLIW/murARm1M3p+GlNCPV0JLgCSGkAnzS2o2FjmzHu4g
silXVX92Pf1Ja+wQexgSjmyq40v3a7jkNEI547AdaGZ6EgVljjxqre2tgWF9Vyl2rsjW9lapmXfp
kHKmV/FPdqFlu7h+dTUsh1ar0TxJXJZsNXiKYPC09hy44WsUhcvW8racw3C7OEO7ZZAbJJp/HHR5
qpGkFEVksIF5PsgzNxjKRW6qEtIZlpHzmHVQyeAYu8QTkG2Jz7LT3a1InYM964h5+tsUpNMm7QeK
PcO8LCFkpqmdT4s5wA2InHw11O2xw5h/RLNzS3qTdywYDdV9r4JDJ1q1A6dK3DB+mKtp0LCe9Qqt
gcHkRSPl9S6ffXIl3WZlVXa8ZV0TfIjDj89DsyaV88Fc6uw5Jnl7KdmJw4gZSdURkoyxVju1BarP
TuqM+Ecb1oGbHybTrxiGt7uZyRl5WITIGOazPuRkNvZgswsPo8lDbvbs2hkT9HoO5Rpf1bQnlJNW
8WEsUw4pC+g+aw7ztc3qWJvWcIy1BOadKJ09AuljbGPwbphKn3khq9qv3JuCGuXNJLjS6NrjWDVV
0JDoibCNIIkZr5tlzD5G5HGl9WhIZu5Kixb0SDgokqztJGLrRY7OIzFc6RdSLEYVReBY0byTYBfP
TRrfzzAO97qfkyhYovI3WwG5y+wesTkbp14m067tLH+l9wRGLVF4ofU7H6ewRM6KEuh+MvtPkWWc
qkrd2U2mjuE9ZPgJlgO1VYUMF8YcsUJ9zYhlyL/iUZonhuQF+aCAb6vJedWaZHxx0+Gn8r21KIrx
vXWtl4jmG4B5Ke7VbEyruvSCGHllNkZ3CkuUAXGLMmUx+uLYY/lA5CKLfSznKaganTMKYRorQpH6
bU8yL73tLieoLr3XslBJJvk4el1/sVBdHF3VALQN33gePh1/KnZzzpuNBmGthgZxFY7H88ykPkCk
nK01b4wfOq36HtNMoDAnSnfBpP9upCZe62hc1lkkGJmlZXKe1vrEQoBt6pGMWZ6htonvNCuK7zJz
IbmQoDncw4QQC6t6T0bzs7PNJiAtG+0Gv/lU6uNp6ppxNykQGhOEB59TBw2JZcdMsn/uPjFIEvGo
J2VgmJwk2uxRGzByhYNnQjNg6bVIWCtyzKZ1UTrHemlttBmLuw/T4ZQicA3s0Ojhz9VyM0ocSISx
3ed2vW6Eab4aAnDK0KqmnP8GJq+6NdQfaTU+TWT5Ht0Gca3tERHv+Vr3ONYe8pqpvfdjZznX2WSv
Ro7Hq2wu3ushBqMg6CM6fXw/jNOCKiP7cBbiogtkZ4Ee+tpB3fYmH5fUNOc4DhMDx7Gf6Iflj05h
09yJVTprrH9wY7I+VcgJAQlsE91A3F1SDMjSPmhVYb86sUHYVfdo2/mjS5gY7J70j+CWDVJbPkZ0
JVcAz8xV6feUgh0uf5l+h2JlYOLqc2S31cBkIx9YPvxqO88lCJhaGVCpYZ08XYml9ZiOGHR0JJKy
WgXNjjaH5PGNZsir5Scf7IPvkbslAZiCrTWeLEIh2Q+6c5aGSl823MZxnm3aGc96G46bNOZsHT3N
iKvWnIamoDOie6PRgz7M3tOwjtZNz5AhqpgfTUoAjr0PGXQ4/Jk8GsX1Ih6AsbKCYFlaL3n+UKGm
xEXjcNFllq2QBpOosiQIbThw3BgjfHaOtsi+xnXo5TlovJysCPkplWrOzIJO7zw6zjMLDB2tgsNU
oBE3rWSwjyWteIrfXLm907uu2DHBYXHlVtEpv3BtVlT2yXvjD8hiAde0aOxaaU/casZt3zn3wDwg
ARv6DZJdBBBsV5RH2ZuPwnbpiYGxx/6blMLHSUqKnPJmqNMnwyKVMXTLDjoYPk6RmfEhRk+FpCJe
5d24pcpddSRsURsg9zcW71BnJS9pKNuVWLWNUa6arnRXqMostJpqkMNQkioYfy9tGbYesza4lM1A
GmwrX2iB7sd2sLd+NDGmAQkYyIQpGaHv2ApiZMbhhBC42LD1B+1iLvSWZb4SqqIsUSdve6PXjogm
EEgmlG8uSrMMwgXYTwfJb5i90LYbsaqWF69pmp1v7G2HNhRcSVr1s/ZHxNpL1yoYgWWDDjSsN6eu
LxZ1WGByExGu7gaQf0qgwy3Or2V6d9z0Pgb70LiUJm6hA+UNJTQMeWumswPPLQIq1JoI3i3UiPOM
5lC4nqRtmjMmoyqtptZdTzGSQd0vfkbWlY25mE/6aXJ8AjMzdnQPrIwgdZL3yOoVT9jXDfKjLWEy
NqSC3/WODu6tFQ8FYlL6r+m0y2btrgrxIur8z8Bzd0PjxLQkJ5TRRcQCi70fihrDpJYjvEb7o6et
vBic+5CygPyJUbr1rbYLwxrtNlmypCjQflJOflvcjkWhiG+sZX7RvE26R4qmtmKzvcDq5Igv71GV
TGt8N6QLi80UNdAieiD1+dzvoXLawZh3BCRziBhiz1xbQ/Ms+/nV1bGxxjqiqy7s6ES7PnCQ4j0e
npvF+6YDdon88amysm8vBqE6VkT7sgtYN7X+JXpMzdhcOTeYv1OB4t9G5rZC0UE/oK3RnUcyyJxW
rCumfwg3LLTbPFhP1C6HhjlIEMOuMGN49bJbMkptk6T48KOp2y9dxodUHQnLCBlS9FJpTy0LVVFB
Be0BkI3FK2RPmoYDSe4oIDVbPwh8Ksjr/ojIJoIWxFDsf3BH7o2ixTKjJUDCVnVlPOBlB9e0JIxY
J/qCqUvbBFlZ/lUTtWyN8wuQznNKMXVzaeFppC0qOMsw7yq3Zy7DKi2GvV+2u9IrdhBFDk7c7svZ
/faZaum9+1IRhYtBkOh6wYOQfusRjMPeXyiKym5n0o+qCj6KwX1earRpkbeKIqe7/kMZ5uwORvoG
/BoWqr2Z8mU/zflJH5Ryz0I2yLwhQ4jDvQ2vLBHGPqbwWsmiimBHI6it8gdRhLc5qDVO5W/RYNxF
bf5Yd9wVjrMamMXDzjplHh2t1J1OSdbdhnGH0ybelWO319L2zo/Mvdn9NAZN9QXAhcNEL0l3vUjO
/dS7oBVpEehM0JAxMTmpXyn0LuFCQ9XdLPW4z6S896ZxU9nVPk6IVE3nrRQgwXuogWlgNvNZY2aE
yx/juR+COExxjWQfU9o8j050707Vycp2IbYlBocPqeJTKqjO2D0Ktz94kYenmDQkqb+NZvUS91SK
mbxHr4M0HcyI4TaUGH62Rc1GyBrde7tWME1K2FULMq91RqJ2mmkL4+l2GJrHolje3Uz/0DWUMBC3
zSY8YCS4pBOrb9QuPKlV+lXZPyLXmaPM6Rr45Lfl4X6uBeqZedIfk9r7SMvKgFSJPrIoFFXSQSgi
8r0h04oPHlFEbxmbbjAO7QSgf3BPmctBPnyuZfaieyTL5eI+BsTtGMVH3XPYT/mhuWntayKTxzl/
a+13TNFfslI+/xCRNATnDKNV3YS7Vgu/PCVzQsvMTVro8PjBsaDiWcKamzp9JHnkm0d8BhZevdVM
b6y5OBWjqpCsGaNt8ZwRd6vNza2hcXbP6DPTDwD5lFqB3jDJZzy0Lsh0CgY3up3BCFOxZPOqQRhZ
z9Ntvkix7QsMZxlyCakZ51Edvmb5404xpxjrScv8x6EXj/nEfVjn/Tdy4OPczpeoKp71GAPyUuoP
flNejDmlZEOj0WUpAYjnvs22eWHoaxPbSuM3P41FV9tId8tInnWdox2BbXoqnRjyn4ECxgv723Kl
+SXDd4doe4SrHLSvgIFsfKPqU9hu67fMCA30OP5CgnRD0HGwVDokucmqt4uFjFqfgTNAKQQwwEA6
Br7zQ5jGd3O7zCv6Z6WRB7j64H1EVFVa8VKPfcDNvsmLKtlzSDpEmXvo9MnB5FfcOU5Fq8if1wYO
LCvvAy+hPrDjLwZ8PykEzBXniQv8t40JiIyUKRGYOkqUbmn2yTieLayrFBKfRZEySNMX4nCdCl1k
9iaWGgNSUa8iBsOhwTFR2zWmp69lNt6Xhv2paUYbLCk9L5oSaVXSAwgBPYO8RXq+bG3qfUQ5QU58
0qayAKwiatiPyXJj0h26oTn5IHJ/S27wez7aD06vv8tykICsgB1btwO0i2zodHqKRNLa8xcKp73k
JtT73yQfIRUN0235UT8bLYaeyDN2dl895/70ShPwj5skj6mtP5Wclm4WnTaxW1+I2DpiF/weCaQW
UY2Aie6OA5o0sspD6hMEv8BCFU5205fLb+EPj8LjrNg3e193toTxHYdsmw46R+SQEBLedW2X+Ra9
5M7T4yON4lvbTG6xrKzbYjpgUiAhBQN7Q70wtd0IGYhmpE0Pjd5KeEs7C3GjsWbO1dKgdS3CgNiy
ZphzfKjrCct1YfTeqp4y5uIsHHlHVPO4+PeLt1/cSgcZGq29arnzW+Y7hvOBnI5oD4ckAI/2AqHg
R9vEfoli4NCOyyZK6akAb8f2JoH7Z9uypKXpdu6TE+MMk6qx0G8jcpBFiqp+iSuoFsWzx4e5mOXj
SEg9QoXYB0S2lcB6g8ZIOwi/zD0dlzBUcAIrcu4ngJRTtnZ6EK5mvK7zYasXEOD5mNhW1iY+WXaK
oribqs8qvUsGp9740kPSa/HcO150Ia4MJ5Z2SgzmlP1SfsCL54gZL3cRzdTGdJ7xBPIQo5x08ubV
nuVvr/HiOhDzusHcqgOPnIJvv2npl68+CzdKthqa2hWzAkLJBZ56hp6zqGl/d6oICg9EtOhL8ehM
xUHaxMs4OaclM4xuvNUysz3KCMm6J/ktVtKdu7qj6mLRnHwOP1dKgi/0O9+jH2gp/Oo7LJFg9vOH
RvEWVEpAQh+zd8VFZR8lGS/9mglid+cEhWZUuHvBDoOoH2dmYSHl6YhKML6vLl8Fvgiri6PVH6Py
COfe/Ctn78Rkfa052hmT4Vr9mzJnDosSCzV0EjxD22pzfVTf3bTAWkzV38RW7AOgme/KCFsg3BZk
kay2yiKqx/QKUgokGlagZedvq/FfqSlQELrgB5icsbqAUE3ZrWPFmaGJQcR6Ee0SKzwbBW+Ufgji
E01/bPyM8QlXq10aVH8jI8kue+6H5KN3PiLwDONcQ7cCzxM/dWP33PVc3g5L7Y2r/tB9JhFJcY4X
/kLXktPLuLLC/mtQVy8M7ErxxBSLqyio9K8X2e7l3UjEuYB9AjuZvk76wgJMtN40/ZpO/+iiMnRx
A9JgpLWjDLLwsjBl/oG5yZtR3AToc3qvnztemKn4XXP/XlaPDN2+9bB+djmdXT/w60e/VECPW5MR
N5+bmyiqANWy8LxbZlFEHJdc16EWSMOhM/LLCEVVpAfjXGn1VkNQy4HhieHrbyWUAUJ9AkrR6RWf
U8/H5JnJt1UuZzGU68SjDYzkny9G14+AIO5eLeQNs4r0UW+P3fKXhRDcSUgXFJqBA5hQcPfqWvEW
x+gTM1KvzcLYpab1Mk8f6gXZIf14Pod1wq9RP/v6e4XOHViPZqB34pbj8u9ft6B6eZ1R7jXp7ULp
HXQqadogfKlyG7dhdyfiF8nurH5yLHkDna995d6dY1if10uEhhuhQYEa1AC/ZfE2rh/bONp/5uxN
PRbzdKLL8JXMSXZTGtNrSX9Xi0dMvNd7SypYpesTzG48XL9/6PtfYXHQAbZ3/Yeq5+PuFn507eJa
Taqjo2J7rQ+FHbl+Bbt9MEULAQncU9cwQwUPsXV5h1trZQvvi44tl3E61E3y8b9vrqs3Q0ycSbSU
m3X+dRouiA16KaGBzqQEqRj/cP0o1RUw5xbVxXB3NWanxRQjuhJ7HzHS0jqcPyVLimbAoe3Q4c1s
ObG6INz7H5T4f73f66oyWcj0I//MFSpa9yz5aO2aV3x9MFTendWylOiDTZii8krwv2qUvWEKDHAG
vGXYm1iJvgsssQwFbmbvPKu7M8q6i1OoLAL+cjWT14n5UXq/wC8YAuOCaSv38ertQY9JmIl7uP5e
elLQq3i96VK+GIiGZ4wv15+o3nUDGdrLw7frteCI8e0V+TNCR6DaShvCV1zXlkJ8pI34C0VzvQek
a//aGBP54dc1YNFYcOxe+/VBOXfoGuL25fqd0ptus94K5oTh/tTsrstl5usbvyPOqfX/hENwvc+A
cwM3aFk97KRejwtFemYEf9H7EmXYkqhaKOB+Q5wkwLaUiQlhLk56Md8ZELDLsGSA566vIU9myUUW
oU/kE+emvvPWbhSfcVrft/JtqTdjQwoZaBa1hqjgnN5p931m7vI45C6P7GsNrOIOQVJwddWnNMn6
qQd2r+7MqxNIzHjJtPz1es3Holwljo/RndVNcXMYE/11v5KcskYKfWPhWr0umqQgsDsBO7teOX3R
vtOXHj8kgkC5ht15e70ni9QH50JqLeJ0ZjWs0iSJHGzuQHwiHP7UHwjR9zmFzPVBuT53XsvzFMzO
cuMI/+n6uV9fvGPy5ahcvQVl1fWLrjsahryThQS1kHwb4XQ5i5gkt0BZf4zfjEMKy3X+WEYIPEre
jzOpH+OmX43xdP3AbJ3LczVXjS3bRqnOpdeb04AoZf5cF1l1FxWIWjLbeRl1eozw1HpN7Nyk4QTH
u7suNnmpX5SqcYpY+9RGqr6N4e1xRoYX09+jY8lJZsIVwRklUKsfZr6VOctHdUdXOg0dP0a17tJW
7wlg6+ZAkqzNSJvsVtb6ySLfDugQNOPvfOg//vpF/JIqM9aGq53GlueurYzfZBKvVvc5KdFo7fId
1wuGosVy+q9rEVBFqAht4R9AbexMK/m+Ej/UaypCzptjfZyZEvy1XCoK0NT5O8egZHSsQFj5WdH0
FPPKtZ6W7JIZ4Z26EcOJ9fK6iFyfsYbnoFEDQ8n6Bu5rjYqSIZL4hpvzq36qIkg5ypqgWNYwbXLn
j2Lk/cUhYgcMwZV4dX9K1a2owpWL5K5e6F/8jfFyX+VMF8r/UfbFfQWvs/2Pf5guPJS//nn//R//
cCzHcA3H0j1fOOS++rr3f/JSFlFEkhAKjvl9/lsI4l/cjIXGty4CwRiEXpX/V25tFv6V6FSUD8Y+
umZYHSIru5Abub4apIyEthboj02UNfvJ7jtyCO3nrPNgmOByZgmmpTXl697F50IKp4lQ7N+/FUO9
1H95K6buCs/k8YCB6kKn+Tv6hfPnbDh0R0FKu2yoiObxb8BRIZEpdeut4+caQYqTPDlKmEnwUMBc
5myjJFk1AqUwx/GLueDKmPGUekl/apxs2f37F2la//5FejB5/v4iaZ0D8FhG+igCwF+W0gD2qgh7
Xxp0yFIIx4iPRma1N2bHQQIVx27w5HeVfKULo9LGAbgRW86vHw9eMFZEwHQu25oNoaPCBEmTjIZA
i6K9NglCZE7771++9X+5XUzT4gRm6I7l6pZ6e1+fqHMjbi7jf6ZO3vpOKHmxmX3bTPivvIn7we6n
llEAmCk5P3q0CmqH9CPROnfYkJ9sE+mnzwNgXh2AcPVXC2L6oaofrnavBYfcwJe0bvyHcFOMJ+ST
7bym3gtzerFdtN/SLLygtACcl2DcbzqeNkRFxX1Hxbt3LP+c93jAEWID1kA9ZVQbTvgJx1vm8DAk
mHltWpmaN2k+ftDUhzWTPENnvIuV4eh6jf6L4vRfzxRYp7/jof7lr//5CrJb/nwnn//Khvr7N/3n
/28UKSFsYf/thlGcqv/iTylk1n/847n6+gRqVbZ/p0j913f9N0PK/idebkd3HZ0QdoSkf2NI6f90
heO6nmn7ihKlbq6yarr4P/6h2f80WJyAO4GQcoXpg3Vqq/76vwzxT+E5LiuYaXi+bxnW/xNCyjIU
Iurv64jueK4JAtIwfA/clfMvSyKTqRSOAKGMnR49MZ9/M9nJnOFFtz16Fe0RtuKhIv88TOp4ZSXF
W12gIaHXtoYn2ASjy8Hc4Eg4O0Csrb5/RUfF9JvMyG55csxIHbsLh6M2cy+NLb2F6Efh5GfruiRS
yGdG6pt2T+uywdgancJodIJ2TJ5EipOAVuCmMvdt7Mcbo8SnXXUMibhmi5Iq0irnhG21iOGkqiTw
xW6TiS5/NSzrygFizux7Y+GPpfXbOHCTlofU1LK9JuybQa1EXp88+oLlI+EYicsz3HCMVXv29Nrg
1WbIwlxM5AUtAaHqnqz9zgbGjKbXqnns/OOFuD+sOjk3XpZvS50ZVIyvJrE2aYvPqNQ+llHo+8Ht
H8Z+QJ3hHGVJRgh2HBfhalVsIlHu7LK55AXgJqPID7HRVGe8+AQ4GUFNUYQJyn3wdc5NwtsPNZoQ
t8D32yNTXyVa9TDq8XgsJfOdrgTO71cPDtPXdewQQ9J405Nddul5MH+TeSSppic7cwwf8ZacZPxC
mOpthuC79qYLY6UPtVtTIh91fnfmH7quuiiCIBFf3ewhoBZvqQFeMfvx4EldsxKJw/GifN92005F
AV9TfFXiYlgmF+I1m2dE8b8N9jnzGqMFKjp2N3HpvwrWWWVr+5EV8i9PPyape9tayRMC2aTovvpK
Is8K259J68AEde4qMmjAa7WBcHWsH7VygUX8vTTItfBeEnToxQyaUSbN5hxv0/wPYUWUSalzwpdB
gYTFgEPsNARZ88rl8vFVNs+mZBYTisa4WeRMSahH2yqGksRkeXArAgwj2EyUFIxLnWUjTO/kJy3J
E2rAmdbhcQG1RePrmxj155QuVemoWiyrmZMleb7OnvTYRdqVvyFeYgDPwQ3K5crp0mNMis6qa/gv
Efm7UWb9gcbWcx06ga3rM1F94Z+ySoh2ajxcibVvH/r5sbIo3WfAgJ2UCujjdfSSZjQDBg8XxDDN
I14REfKhN6V78PDpDmQiB6E1lRsifW7TdmkRllUUM/mHHpFsDt8J3kd9pghwMc1AD6PcQJMYMpIL
U2+boux1peFufebKNpEdHG4zbGVSKw+iyfZN4fXbRlYd8gsg0JZ7SHqH8qi2q5VbGADkMFx2RDjs
5dP/4uk8lhtHti36RYiAN1Ma0FPeThCSqIIHEh6Jr38r1XHfpEqtVlEkkEhzzt5rp1n+Zub1Lkrz
Yl0SLsoZxKCV6Ewl99pIdLqAlPKJg3qbDesOz+2FWD4fr5DVbVtTiM2cfM2kE4++Q7pjbwASUDtv
Gm/rYqII0IN6p6lE2w3zYhSP/rFoqn229G+j2/1U01RtZ8urtiQbSeQQ87mM3IQOIkr7Zjz60bLV
2mqTMnUzVOr5UJmYUgsUlWafvJU6I3MhRK2IMFR7Dqeh2V1RhZtxLEYkzUfNKWMOWGFAwnsAob/m
kNzirQXTc+wYn9QR/XdBzlJs0WDCiWSt04mvpqEgPqmyQ9xWHKzH/WSz0Zhc87mZXmyzp3CBf49t
yhHDlxvy6/WDFxiXNv3RNNRGri2xwFWA9AYy4BoooZvJr5j7yugWTwQKGJ27Lefu1W4oJKEkfjGs
1D+4UCgxNQ/7pgeD5JHM9Ug7hMzw2DujkLt5Sf2Q5ffCzp89zsPo6tLrEplhpXsg/wQGlj7ZNH68
TTydJknVv9K8azaK9iFkQrxB3v4WpFlnlvaACYOuWxLsrBr51mD9y9CT9A1WgXbWPwbLuZ+GeD80
jAhPkqEnG5TYdbfGOPa2xPREbMEl6CW6O0J3KJ4bXfZmZAEIJetDYftNWiwrnccgzALkfHVOC70p
qNTmmjy5ek2OXG1QVShQIUP5C9A9+6blbycXn6EATdbjWwqKeEPp8UJcCYX9ZRSnMcXfHFWYGfqu
Wk2lTfHnr9ZsUm6yMFAt0VLsyOphno4jJgyvwGmQpkbo6VO3aYM+Wc8jJ3DbIa5NEFG0yiv928Mp
vF4a48WcHXkJHDMkhActlpBUbjzzgEySaKo0/xozOzpW7p6022LnlIIkizx9sSbvFvc9Qk7fSfbj
YrSceyNi1eIZmmBvnP0RZYGaxjbsM9ptEJPV5pJk09B3Din0nSeT6yOFTkg8JEGjeqOhYHJIIMqJ
snqBlxe/rNad2RtgiofUpfp0L8aAbr1kD/pUZoekjMQxQg8JgBsJdL4sX342AvUftJcYb/e6852e
aF7t2Zz8ZKclddhbSblGCWKuNOxEVe8/5ojvK8K7WsWJy7MSfXsJtLD+xmGBzw30VKzzdGd5furK
jAgpv9wkNe72sjpGDVgirObEIiSANhSmhv0DYcICT0ExOus8QNWABDpeT359D0uiX7UaXF989m+F
HX8UssBESpN1JSYCtDh8xzE6B7PJCwhlGENl/yJ7fOslb6xRwo5K36rpniu+Fk70lhWoOzsU9rki
VRvvXRs/2zGFL2cg+l16H070kKR4nlPYKxMLHjTFM/a5zSKXfwhtb97M+lG0Dy2GCgXFMUiVa+D4
5uShJp53R/Xpgmxgo5COUaN/tTnVcWyoAIadF6OuVwoCmaITI0O3gY2hEWpQf0dIJefuq+LFAoUM
5wV9fOANAXIp59HAmi8xWzSj5E0QV6d+ZgmaH/+h1glEmuRZ8XAUs3HyBWis/ixotzB5smDzuWgH
fywum+P5qbe1n4EA6Jk2NFFzkHIhgVvTlzeWH5aGaRLiMNT+mggLNoN0sel0X0cViOHhkVl+UELd
ikL7EVPzW7nGVsuGs9Q8JvLkw+66F3dKbl5GKVpx61O6gvVU3Pl59V3b1PEYDD+W4qw4zkuAoIZo
FyrtlvakT0dWp79/k1IRk1SALUpdPJl6En3SF/5tKY6JKPoxCYL3wRz4ovuZ7LfGE+/sh79N8P4Z
hYh2hIIy2eeOKkVGj7xZ4seaMhzb45+evRIytC+DJgwZAWn9DeXlVjvBOwaEhbodJvB1MesX01Ql
QI3i3URg4oiobjll9vJPjQF2iydiorZ1Qbq7ufxTfyOMo2ful99lhx4jmteiaD4KaihxDvmtTq6T
BdSAyszicrXtmOm952roo/iecYwk0jljzbu5s3MzhfboMBv+/737+0J8kFH5s1ggQblfhQ2LyEc6
HXVfkbG3wcG3cX5NWCbVO+w6wXji4i7KYh2VRy3nl1UEVJSBfUPm+61nyc7mrODJ5iN5tmLrV3V/
ksj9djq8idrwQPLKDakGb6lmH2i96WhVm/mr6KbDoi179SKFU9wMAs6t+qPws/epzW42ARhKHoQL
4VGNfx8StuKYLrZ1FI0Zkv2wM72K3FEuA/h5NaQRSt4EGwTDWhN79RiLGzW2zaRUlUb9vSi8bdtA
gYf1VGc4NGrvqr7GdfCNVPAmYm0PpW1nqlgEOtcfU4IyEW6+N9+l8cQzT5qKehHQfF8p7PkqaR+m
DNOgYql26cxJZD4O+L5UKLf6XATmPmvoWkVq3hTa3rSWr1k3bvoCMAhAbfqifvqPlF+RbeHE1Hqj
TV00n0bifveU950+fS7AbmMf+aa/vfFbivYqdiKO5FcU17+1bb7V+BmkddMek3r8dlUdXw34nuaN
ExCZ6ccX9d9jov2oAKCVd3Uj83seb6NXvCUkNqhnwVOPUG8SjxHX98Xc/pMRXT8h4aY8JUZ64zT2
G6fzV2eIHTL8PWyC77/AjzFdbl0+793JDmn1/Qvc4hMuF6Wdby1yKBW3VwEilaCXY6IeqoDk3IKL
TR0QtsRVr9HAyGWfqsgaU7LaaD/qcamWZW8MgvB348tSwQWsTp8jxEe0Vis1NBu9evLoq1jJvaWV
f7EDaiyo6UyNlT/CLKfRrNYfE+Ks8Ug/4RD6UMR8dVNJ/H1U4Clitf+p76sYg6nIX8f0pXUBp2b1
36D5659NjiLPq8bMHLJSvv8NFj5/YfM6+XE0g9f/jSM/qE9p4YcNgw4w2UEY8HIH56OjiqIxbPoi
TAYEfYxw9U7rLoXykGAOp90h6nXVO1f1TjwmdiDIN7Ui5HA2h1xc9Nn8h8SSYr940tsIkIj13bHK
qKuppiY1RaGr/1b33VW9AKndKjE+z76DJY7+isN02yh/L1gkAzFYbO7VTGg21s0tU9qmfM3mHgff
k6WaYmpoqNmzoA6FpXozzehBGjoV6ifViKI3xLP3hFH0leYP5d+GefpvzhWfoiHYDvPBym3IAbKq
B8N7ngbiBnlj6uew/9/U6wTmfpmbN/VlT3z5Klc/kI3MaIOHoo/Zxm6B8xvjg4HaXs3qPVBqv/Nv
Xcp2Mv+eaurG+TLfTO4rzny/uqpgkr/EkrHkDalEuezn73VngxSVrnysA5IcK96Xw8BSrwkTapa/
6jclJU2GwoAO0p6maJ9WhDJzHf7+ObCGG1CtjYaTTTi7hQu7EBRRkm2mhrZa2rqk3bhGpzJ2eNPe
W7acFx5lSJo/dXCGKfwakQjQUPLXgfKbMthqfXzyaQwvk/FFhuQ7mYLqGYElvIf4tIcGVvbe3/VR
j+lkb8xZfqkvI4+LMxBlkAbdbkrGo1raZM6JN3PoVuu3lCkCRBSPTu5SMbTPatFicSBLtzoHvNmE
hrlaWjAiH3RbD9Xi3WI/XmlL+4O0k+3JRJSG2km0I9KV+FmznefG0n4hYrTdr0XYRZpOkHpcUL/L
vwnZtvrhP8RzUHqhMczwIcxbubjEmgxXtd8QSo42Jc3ZMeuNmiQ7kydrNtv9wNlHzZBqppyc/MGd
B5Qs8W0iLoFF4+9JrVGFBeb93wrEXmfoI3a7Eb4YXkO9XwsPjPubC/2rVnrGkqSppPZCRB4nv3C4
JWQq8GPG8B478QE37EZ9KxXOrSecqvXSN3t++XshPpv6OyqGH7mga+a12bLNPct0ewtK47kMum3i
W0e3SZ7BKh5zkkj+fgcrEcaMTut/QJP+qo0b/HEoPL8kjLCz7Hb/e/1+Kb/xyX+WzVXtt9LcO4/3
+thiD1R7Mo60FvSHJGVJUoEzBKuohUXt8dTs5kLm6UpxyBJ91xBSG2tvSpOhphW13I1MdBTQV1mv
3f1NeOoyozqj3/KpLnuAVRFOzIv1v9WPv/EsrvWFN28s0YfqGHVFuqcjcpj05cuyQCS2zrug4KTl
GxPrvJtmf+tal7CKVQRvldZ9X0A4tk14Kvnfvkf6ZMkP5gOHV2JNdJUNE2oLKW7sstSA7OvpS/2d
56+4EvDqXjN7pFDw3/9Ve69eGl+L2+4CZzyopUFdNrXHmfQ+tK36EDsWzZr68rfyaT2ZF4OavdLx
eRluLXE1tpoN1Qzj1dm+scad2pxr+PoXnMLT0F0keqmYY8fflMs+ZCq0a1TYaANZ7dWHtEYY7Iw1
dYHVkp0P4KxM624wgx+1G/hbHdS/zod4m38ZxOipB0LdItOuv32Vb2N29YeuhL24NQYHmyh7PDZR
atgoLrtVet9+B7x8ssK2q+5HfAqE1L+qoa7uacdrqV+Ve8OhNQng0vB8/beW2Tw06hY7IBT9+Fvt
cfJ2uf29qSaRL6j59al4TGwTOiaudD6EetW/h8awq8MEtlB9A//BKUHs97d2MgTV8UINRaq48Bwh
/ZMK6Un9qN6O2tKoViJinZPrFZu/7Q0jJmWvkMCSmkoRehMbUUCXavQken/AebkjN1zO/Ye6Vmow
p1PyqB7sZNRfo+qk3gXi1tLvv3ObzPO8Pv7BGE3tJas/CB37W7vV8P37cB3XQqDAHBvxNHvfBbbE
v80pydTfEPygcWJZ4LfUJLo1avz3c39oCJMfZHJFqtsCN8AHUGj+J4nd3zMKLZyU37EtzlGXb9XX
PZ9RvRx4q/3clvsoGA6eBz2Ji6gihf7eh3qPNTIIIxof1cVTzx8+/23eUtrhuQis+pPfo66b+oTq
2oFBuSn4UWJVj0FjPjUUCFzy79TcoCaDykcslr4Ew/IPF9ANnhmCSnelc9LodUYW+/vJBY5rt0/q
FqlbpWbazP3tALjX0Od6xHXqf6nfqLYfaiodxbP06xe1CWJq/BWUJQ3feRhnHekkR+E16PwOOFLW
Yjdp7g0FN0kICKAWOcCe3ru1/DIaMVA1xdnVW/193AiB1sE/mO3wBJSEHZfVoObiwQScIqgMZXka
NhP0qJlCRaAP/qGy/XCqKKzb887GdUUkbYPlIatPo8x/gWCRJeNcOJ9Tww48hZlqD8q9mmozxaWi
PyXtKIEDYwS2q2DadRZoc9SuF8ikZehHrjx4LcewPv3EKmXtyWtktz1Ol4R8h43ug96CVCgABY5o
kvH0c02OqY1BDoXbvnBJcoKSLMZx0+BHm0zrK5asik4zp4gjm1vWRu94TmAmGzoTS+YAB0MJzzpM
wUHLXo3Ke57TqAqbGSm0NR9sz9nkmW6GLZM4FKXgbWzNdmvP42708+8cw0WcmDCvZ8M9tIH4mWNZ
ovM1ts+Uj7F0a1CXdY/MZdNRNvPcxHhI9NuqtDqdcwnLbEOY19yCL+yGDoNJnQ0bB4AhNI1OnMDD
6lkOhS9zt03gzwhdvBLnC7K2wEuO0CKqsE/lZUHn4LvJVSwWwW9wTCDahdAivpNg6e5wykBgsLqa
/Ow6WhmEpAEL7He4aOCLexYHmvExq8UuFwlLdGEyrvrrqHq3FplBUcz9ynTnZ5izDHAEZoaklOj1
iT0ABNc9LDp3t7WW5xzKCPYEgAblBdaKtq1tuCAKSmrMsU4jm4Fhd/Qd/FlH/ksom4ouW5onw8Gq
UbhBDUlN19c9lJ7MdTNgP6DTe6w4hQ5UIWNFqmIlCfHRapiV86UbWCGtunorpdy5uklAauOo2M/+
x6oVrqka6jUm34tZJbs477oNxrExDCgkHvoAq0SHILqL32wlY69ceKJlZeSh1/T4aqABZAGw+NJc
Imq7znvpO8ina327zLpkn+Cf5FyQLO7gv+PabDUzfVzGcChJIE3bLx91EqTk/MfxzaNvte05G9UT
aOAxdlC4jUibtWx8brPqs08dUrvZ7auMTOQ1NJO3iX0BImSftBpwillhJhowjSHLWA8clOlcRiGe
onTbaL+LZOHE5MTZJSLiF1/TL7I9KDAS3/4YTOVaLPZVmHn1pMVUtMdGSzZT0lunoi4vTpeA1rHs
u3HkWB90IKW96RhNwSXTYvcqkk/LhgEkY1FsAtr7BInV+6KRpCrE2TnRzW2r2FDYieUaFelgL2yf
OyjyeUdZ3dZPkWcfG3oEO6Sz2KF88rEt/Vg5w8vIdMTYquiM1W4F3yB+9228Zn1LPG+VZ49lmj/A
WEbBJ+R4NtoZFJENiFX/NooOxDK5wY1NWnjj4H8n2WBdt8gmEpiTpt724WCbE8G0G0sxTyomKAMl
aZCRIK4n815Skgf4uNzbHG/Wk2tc0iqHT5N42zFHliy136ggXa7649WaQ7rJiKfIzDeHblQgUx2a
gDU8tm5z0IJdOfbl3efYu9WxpSC/8ieQc/nyKebIPvQyVeEjrRtaxMwUdtHDjokUp8X9nLXoKWL/
Dayd4Qpv1UEeUD14lXYPQBLQeGMjNJ1I2dDG11GzXwKDUPg0addpmR8Xtst2i5C/j8lf7xbxNtES
SgheXQj1QSktFTr43kWbXeIkWEGPwIXQeDjDWnNvUOm3LAx7s7e8wgvaDo3irag7IlLphXXMQWv0
gCvJiWmVJ1tUp7iJLtJoMW36dDxw2OMmhXnkG3eTw3c9I6j3slyOnu1r+0Bzn4Y8vWgcxNe5bsst
7d5g5UFbXU9tsKehimYik/bO69oHzWt1SrkYhzUfO81UROYOKD90dwvZYORnqHXmvT5SEHcjHKf8
QvxdNehQ6erjzucAvSqK7ncRuHo7CQQN9xFnGVYceyRFhoMtSVTJNkEbifWh2cJjZGsHkbNCK5jS
QjhEevyQtOxNwToPfNt7X2ysyFoQ+ln/MsWuB26gFfjPXuacpIao766dxUMD50fX64ekMt7GumLl
mvwvws+oUUdyPI4w90CTphttMMm8hJYFamW9xD4pzNI7GTWdUTMCFxH7egiPucdpgWRskf21X0hH
aMEWCBqBKzC7G/wDuL8GtPtDF8B5K+2VZWjfLrqilVZjZQmiYDeX3i5CPL/Fl23hMkHJGXBa2vZ9
dyfdbounBJca0LKDXZqYSAkGGMmAwA1bx6A+Ap79qDG0veBaJ3bzgAjrNHTLFojcV0+K+ioOZmUn
GMMCA268CO2cBPq3WTRH6bq7NPHJA+lwNBlpj/dx6DfL6OIZoBNKWgrKJ/IIIEZLSE/aAoBU/yCg
81IgvmdrjYP4Saty0GML6CBDxNkWI6O+qysZIr4e147ApW1p/mOmgx1oPHOrl+7GZFUKkcVOdMf9
O4TRjDR7YIvmEdk0uMunGffPviR9wZuhyzi1Y++JRQbuTlJ171CQijwj3i7CFnuHYNc1tNtp6xMx
MEhAio4mv400drcS1EeQEWeUeZiXFcu4mh36OUDRNwypI+x0xKOGQ2BD7sR0BUx/u8DlSwBrafiH
9bzcJqP4CiKdMd+xP/FJdCfFphQAx/3R3o6G3OnDgGgcTglbRFzirGi9Zu+nXN/ELm2hpRcHfbbu
OsPBGCN53EfZfRr2gdc4WHbnrWC1rlmRX8hRySXriq7vDa2nFAUrM/aI5HUMP+y6+t5DzO/X1ap0
y2s2DViPsne3wisqBy5VxVPN+TJbC1wpDK0F59i01xqdFYxTlTtQjsG1F2owMFBukF9OfpGx8MAN
TY1xnRZO1CIYQfgcAo1Yex7cn0a2P0S64rGxo93oWh/uVN/pbf1W21d7xjOIvETlCCIVHhJ2rR0Z
X8KpddDimAuDOoa26oaTbz1Yc89o61HJYRDRuR9RWb+RQ7IrCy/bglP2YNtuxMRDZ1ZNvp7M6DdL
6vfeZWQItIlT78I8I5W+Ee27Uon1zO+ZMNdz6l8HYYMsKF4TSeD4Mp+NBoBoTCxAVrEB1vBC8mAZ
vviAynQuctYbOjtaUX4sY0Bb3LEPNhIwOIT1mljUt0hAqZHdq2/4D2nl0jnh0JUoFYKJBWxBXgLh
zTtmhJ8dfK2B7eeHEfv4tQGQL3JU+qLA78o+CLOaR/qrO+KldwkygeAFz4k9bJdrO6zGD4gMbnPg
bnKyulgh51MfwGGLpiebyGsA1vmzkzf3WZpd4+TNcgVq9oo9fNnde8344Og+5uwIzszirwP5HbvF
nWdOh8KgNWk/mpA0kHtsouE5RoWPIZMHtES4msbX0uKzxe0GZNv9UjuEZshSoM5cAPA3TxiGd4ou
mDSuseqRobYfskDqIzGC+tBxQMqL/HGOGvq3Bs8NXDeiHernkvzkEWSKH6PNc7yFxElpAZduvXD2
OX2qquWSkjVG8E6Z36dp3eBXLTfdOH32MdYUvYC/pGYgNnlYa05u1b02CYJSs3ntsE2Kxj+Nvokn
s83eLOMvNW7GqOYW66aTcLZf5iJ6lrl5FHo5gjq3Hhodf1YJuBfXeX4zm+A9mc9Lwduy6/SDHviM
2JMOosneTUgjLEdc3pXlsXSm/8w+8I7scAPOEZOtP5b6Ne+FQ161La9eesc+jzIECBuXU7FAhCK7
t8yDNFrMSF38OX8OgLrvjAY1MtFDczxqKypB6WAfU9HJNUdYGA2W3MyyBQEunUtc4Ya3Omc3k75c
TZW5C+ykxPXrn5qOCvhsPWV1T2y8qyEqQ9XBTure9dN017vPpI7+a0oq314CjklNK+3ySMj8l9QB
4XTFCIuHUgRYIXWI8Zyfxqc5awPWWYHJ1ldE4/yS0QUtX+KAjtG31zJb00v60P3iTlig5aP+oidj
teuT7EM3+NEGftsukpJIpxik8ax3D03pPNa+G6ydumUfVwHpBqFy9cmRRro0CrBhhJGN9PAfI47d
KyIQvmU7NeCVu2sRINggQbIKq8T/osBPoksaWdZFqGqOVR3r7DYsZSiiwSPSiHpyhIUbsT/YoRQM
7saACoZcZZj2Ukly6yl7o6UiN+bkHufA8Y9Tqq9tGRZ5CpFgqQu4PxoqA2kc6hx6zYpoFIHixlpC
M246HK7luIaSUG0cM1sOwiWsrqyHwzQWu6Upkl0zlk0IsKfbJBBvYZPs3QC5c1zlLA/9czwDnMZm
lwDtC3bjFBcngMkXnjyokIsEHxEoejBZM0U7WluRsO8hd+tQ6gPQUtzhQkK4sOT42IgC6FR5lbwb
8hPxVMKfB0DYa8umyUbtXEJA1hPFdGnofHtu7a/zRB5MkiBOQ9XfJ0aP0syqd7giglXncRNGjCcy
M2CkyiA0tEsTALbRO3vZ6+azBXvh05WYTnI0Qqim1qMg1rIxZ7IRIVZsqgo66EgbpaldjTmZDuuE
WEHFNhC4F4fdoO4FB7BNu/TBmvROFzGEjoai1y3OCIzJxl/lg5w2HRi6vM03gNs/mnZajmWyPNu0
ty993Bq7qFBES8MRZwNk3DCzX2s0dv4iEEk4arSOjW5rD2Ax3L6G0GT0/zwTRkruLDnIwRpEfcNb
FJn1NSys5p7Z7bKq1XfFnB7jtgebP48FOGSS2MibIuMo4HDKVMSGiN5ykaEQGYDpUvhCPWM780Yr
Xbhpgbs1fe9f1873Zm8voYr9IOfgaAyclQXsqG3XdsfMCvBnY1lDS2ZRpa99Dz1QYx6ZYccT4Wrv
o8QXnKGvX2kUFPiAxGBo7r+0L0HO6XF3QPl4gNEgjg6w3A1zoHGpdC20Wt0+skDMm7IakVAmvdgg
IILR56OoBPyPzmPFXlrcL+wIOM4y39WzOkbVpCNCXag70YX61AQHPwAXQAIresmm3rXYEqO09PZ5
ad4lUw6DmEyo1Yh4YsmRlY1Ws9fxvpM1ws5OGT+tGAVQY8Ifgb5ehbbp1hvqzx+YI7CI677Guktx
W8tD4XD47O3uX+KiRql5ouhyZFgzrMmnGpG8Nn3xPpcyPxeze6JWSZikR1W9DLJ/lQPfTjTZxWGe
rrtZO/Y+XuVp2lZwX16EnZhswJPgUPaq6UHSOtxVVpwcifnsynAwoV1CAthlgqD6xhePLdsmYp/b
NV1V/UCb9E5WkL5mhD27egmApneWXA8RdlSkVw73OzqWFmjk3kgQJC6EQM5dKS8YHHP0cUtNfZmF
wcGX0z1xMpvufa0H2YfXJtY/Xd+hq5Cg9xpEoKw1AU25BMYXVF7T4awxGpRRx9iaNu48uqFgCOxN
RgOIlvHgTqxMtmsgMBs5mOuOia7XeirI1TsWhdFj6Q4a+n7ls9bF/zqjeuhiVFwiU5o+B5c7nFwT
+X/MUFe6nUV3tTDv3BYN0R2yFHszxQKUNvTVTi86znKKwVP1j2AcyKOiR3tSp45OQO8o62qmOgU9
cNKqXR5X9R1bxaGyiXa0aFWkgbfRAtOnNKM9OdOUX9GWUo3UCcYEy2kZrR8OsnypY6z4vsi0UDas
rbO2XQ8Ve1W3SmAjp96t5yBoTc4pgm+8HdHsrpZmWVgL++XVth0eqaVmHlqktR56WHswiyjZiW2e
IqFNmlkndq6wtzJBspnNuPtpmZNiUD2KrIvQO2ojJdFU20wG6aiGxvg1LGs3FxXCTHJEjKYLMQtg
Y5Htw1L7VOks1E7IhYO1WRUUSNtsKzvjp/EaN6Tiy16o0M+BjmDCSoKA/RqJIyKu7rTsjd9Tb2xo
KYeJvnlc9++mmI/EgAFJSrp2Xeoqs8If99QZL7bDIbNtwF0aVN22nddc6sUY954b3AV17q9NLE97
4JctkY72E3i1IMrDQZu7B93NQlcg3ybIiOE4PS2x/UEJ0MO2ou8DW63mwUNaa+yvJ86s0eQjE01B
3UQpqKSJu0HpKllLkbbbqV0oLNQLhfZm4sSY7hwnopE6buJ6cWHBlPm25jljJc9+uqkQdHAh3/PJ
/sH+/deG3UzCn2onz7Z8mBP3OTecW1xCD9E6hMc2bhY2f3FxX0xo4IN7ueQd7g0b5dNAKyo1gFG4
FqzKEmyE0FMokmRa0g0TASyfe0y08Q5e9FvsaiZlxBIzvTPga5MsP/FsePAtqjIsKuaiJng29eSq
mcsQ2kFL6Iy1XGvPbVn9Lx4nxz07eHaq3qNjokMMKpSGGc+/XGR70sCkTYJQzpG2JSpm+mZ5M6Dv
KrxHvyBhe7iPfRBYReFA2xT+VcTGXdKjk/a8anodjP7YekW0SWIwoTbo0euQ5D+975bHZaHCBScB
lQpFXnZeGhB74WjHQOPoSkgVswPseaKIwK7muh8auUOwiNbvcTweiSZbVjlGrLVBFM665Xy1N2Xk
bJyyIxEgqOhRjSWInMXiQEYoIND8HokghfCJBFskbjXpg0n1XikagrQSYoAlMlSv1vH5T615gPsK
NJbsZjqXuyaoSCghV2uhoBzZFL8Lajta6dTX+WVM5mCjU7fcun5OmyvoCTPy3sD/zDef0kdWc45r
jWYAbcyjPWD3TL6DxYm33UhCIOSD5WLWmr8C17JllKfnYIG2j4nHZbc7I1QsvSyMTYrBhmacfGnY
atu8HkZtpkkNRDntWV9mh1gHa5zfUokEzsh8XN0gHefa2RaT6RF5AssISi4JXgFxnws7vFDPm36d
T1FNL4tnpx1q8hW8FEXTudKkFbIDU3wX3zwnwB7pg7BP0vKGk9GUz4d+qT80eA8bfaG21ZJoTJ8K
wFFJKXWZ0FQSQ8DJ45T2y0RpxYy3QJfNtS4idCiShr5D1cTKKUo7NaejADpOkEjjbLnoWKkgbuM6
xjiht+TfwpLCCo7tiUE2W3QHIxFvcWFM69FaAm4M4Qb9kOwNGFmrqoAHu4BXXM8GZwATEfk5n8bX
cphKhPkmvDD9IgwS0RqrTfYAjX7jSj33iaufxQSNZ6qKY61JghAS6X/aI16LKp3INyEn0S0XQL8m
GYkGxpEB0e+nGYwfnXDdEJM22bgBdELqfs2K8DDzvkicOwzEKjwi7o9Fqt2GKqiPRjtQvQf/s2Jq
ih7hl/mwyje95YQYe4hFikvk/j3pftK9INn1Xlzyw5FeD2dBMAkI07NRRV+iziWr0rDDzm9/JNc0
QHM0tg3BlC6+9YBb61fy2ps2xQNgAqREDvqGXEDQ6cZsPVZayS4QZGXQeevEoaaHqrza2zohxRN8
V6AgxBlL0sZDWWAuiaykeMKO9Ky7w/Q5dUa6aZvFO6W2Pj4RBPM0TLQ+jFQdNtL4hWjFLe4E4zjg
wPFbr33ibP5aMzw/nWadzPJjniuXcxGiubw/gXCLmDsW5zAQru7N5JamAg9k4pbz1WupDeGghb+X
obM3OqQqf3/EzYEiRk18Cslnra+KeH0enfNyiM6WUysSkp5sdI/8krZSN6jMnHPmVpvBhAKxuP0n
acpNaLs9dLOADOih7ihFBPU3wJffDu7Ry5Bwszw/+RlsH9P/bOZPiFWWULLdPTXBspBca9jbtsi7
s04NbWUI7Uoe0vhMe2Wb+/FwGUeRkxmG/htAN8mrFTtgV/jayTOJRJ2kaDk4g2PF8v7bT8u567zo
XmBwoOg3RcG9mEyxBSc7rrFKDdsWJSFNLTLjmi7ZtdLzz9D8bRZLyyI6x25WrJGIxKYIQXY+aKjQ
MgCwFGgiDkjrxjMyBryeXkYOp3RkxsO+yow5nGZA5akzytUoh+CY+/rr2PwCjqloeme0oNjUkEg6
D+yWNIkosqQJA/2TVVyHcjCaL4tHO4iQkziUCx2yYXLc9SR9cuwvAykA21HzwI02cjjT6vjX5QVk
18Uoke16L1VHrIY+td9OTtA2paTTXMzMLfNyTKl4n3vbCM45cle9AMVn2c62LGbj2dDTCbv6nWnI
M67F4ZSKyrz77w+vFlcO+XR/pHk3mejppJmSWiDj9lASg5Q7jr4tTFJBOxlXr7IuCeii1lkWrnP8
P/bOJDd2JN3SW6kNMEGasZ1638hdfTshJF2JPWnsjdxOLaU2Vh/jvQQi3yALr2YF1CAjM4C8V3I6
STM7/znfobQ35UUv89tYE1ArB3hnyw9MDBv3bN42uwVlw/y9uDGYTaIskzyTAS/dGrEcOmBcXLse
nigmkNQqAY+QzgavZz+WMEHXsu/FBYAcw+Ssto55p+KNEQ1AFKRQZ7QvxU998b1vR7XtbjCj/mSR
eeXswQ0IQ+odvCCwVgFIcbZobYLJG9w0QIvXOhguLTm0Swwh/JB35nj2S5O9B0maVUWGfEMIjJrd
yqwuLdmufdAZHw6EUsyize1ocpt6ceKefDy5CE4DD0WJdkkJyMnD2nXHlp55AqRYjfHgtmVWNEBM
bYk6b0FkAUcPIpIZthGRBvIgNjnkcjPaIk5W4UbAbkEn0qVTHEqrfGQ0I/CMgUTOay4FD1dyrEu/
RnoPsf4Wzb71K/Ga0YW1n3GoH4IAJTfucnWDDrLhwNohw/42L6lFFYdVxuMZ5q18mgnE5fLCvt1/
Nune2weTvLIY+mszQMDJVOUwktGfnZ/WB6T+DRwP5x537MsAO9eyZXkcDF+fCEZ7tLQYTE+9xNsb
eRaQxv6eG1J3Pi+ebQUh9c73QehRPN2dxliuq5HVubW44nOFcTci6Lgf+O3ivC7O6fKPJE+RH8R8
P79AcnNuAgOpCBg3RuNprHYyiOt7vhTJIReAxNw3DL5N/+SCCOHmYtZnM4N2m/zUs0O7cl4BFuTw
BgO/Le6EVo+MGYxTo6zo6Pnpu1ty4uynXp10Xw+PqnysNHDjLs3tm7wQJ6Ot+2NX5upAPwtw+c65
4S7xL4wvvaPLSG1mFlg6KL9k2gSD64h1uWjrnBan+StTDVUEDjsJuaxOVM2mzJXcjc2Nd+R1Ghxi
ghPrLuv6A2Qfwm0+Zi6kk2AqnAOUshi/GnMjHV5CmoTOLuVdszkEJ02ZwsYsmPF3FZtdewQwy3th
H4XkvLIg/SjzA9GJ14jCg3XnXafCvvXRU8mAkV2hCDncFX6qGbwu2GOcKfdohS2GQorBWpOPxN5O
7MO++8hntDkhmQVN6Fi3U7jXgZgujBkDhsGSaKDoXiEzgCHMKeLGe7CJmqHaOSDgJkSlsXxyfYy5
MuB4VNbgYEs4/CSd1rXyjIdmYXACs8eKyOc++SbwZ+V8u4ba6v4PKmUHK3djKE3BXvacTYN+S/4E
dR2wCbxGjosEZVJiDDWqWR5FsmHWLXejviZE4pdwebct2gm4f45/SLloRUF+Tdz0gdtfLFFRnGLt
hC0jCeKjb//QpaQOmS1Shl1DeQBdXXI3RRcRTZvJLK5BbmK8GQYqgebsgaN6cyQ+VkHhaF6CmOhg
2R4H1QWvFO79IKAPasGpjuyF7TFinAcgOMTYYUuTXAZRCiZwvChLDsPEUaeTl/fPLueLQ8TpcO1D
GFsbXXcjRWRBcUAcj5qs2tatQ5/C0D7nFR3JblG/pfBEAd7DBXEjgK2ZjrDzxfLWHdUeiwpr7mQe
Zc9hkU7y8Ww74K7ieB2PA+15qe3j3kjHc4vzgrhifJHAL1dJsWuqxPq0h/A3Zl2lCB39p557YHJJ
pDdlT6cpQhk00TmFeDY3yS1HCWddqAiJebLEtraZeAaxfTQLYzrMhXNr0JZ5pOv0S+k4vtaWPa9s
7YrDUOKdhCFRPHhl+2zEf4xh9HCEceEm+pLARNjHybT6nV7uFcdedkcBWQM53qh8nB+8VD2HJnGq
vhzrPdFWlP6MSx+GLdOIofrB6OMei5RuwGkqrI2jnWKPMvJhtn64Ag0Hsa2em1WWxcU5k8VVI8hu
SN0WHMbdnd+NapNiw/JmGmKc1qMJvU2eeF/+UInBUgjxA0NIFvbTpmfES7ojo4BnoQXXcXAIaubz
ai7Ae1XGvM/N6GhhBjSJap4o46OwpmfZHwVw33wJsYVthxfmI9SUHDUTZxYN7+gmcOavOjKKo27o
G88rGlahC65w3xlw4RUFPXPhHswqvfdHynY4PFlbLXoqGz1uA1ha62YInzFnsvB14CgNm5FK+GRn
4X3q8NimItgIgH1bXiC7LgSjAlyb9axo34n6io1Rd6/eEhqRTnCMap/CLskNYFIMmxXxb83Eft9x
+KB4xel5tipqELz5XFtucmNiwp2Zmh25oGlpU7PRTvvAK6gGtnt/H6MCzSbGhJx9ZCcTNJypsTGO
tdmuNlFcB08xkQVFaOJfQ9EjVh5WbyP/ODghtirGg0dn6TtCh3SZ2nhwhWhkdWBJ8nhSpkO0jQwa
M/7sKKkFxoeQ3tMZS6UVZWeW0jQVwKgNgZ7j5yZIhNEDxZfz33pu3Rttpi9xgk4wY6HbBTUkbpth
v+3ELSoxlI12aCAglu1v0dOai3C7LZ0k3c0BSKC+AgkdTfxejcB7EIRqDSP4GlsT1sjU3rI0/MCw
mleS6ffaLfLb3mbzTpnYzq4kNYX6B0mF/np2r/0EKLKrh3otsto4mpO4z5ixTHn8nKXG1U7F2UyR
vh0cRuQlgZFS0Qw2e4loAC1H1UBxB6rYuq9u0v8OMfOQuZjJb+CzYXU7h2F4M2huwrwJ5r2VV4yL
K5uTsROwYeYQK5PhXkeq3oh5wrXV+Jch2tdGSgBXO9mu4PTHCDhYOaiy6MrmLq3FtRvK+5FH7iAr
4vW1RWtlqwrYKtTPmg2RwklZ5yX8LQgorQKVIfgyLiFOoAdc8RxIDAcF07P8m9waoQCpiwWlaKer
8tOcFjMHmkEz7GkG87eUxa+KDvK2MMcPY04v7Wg/Yotqlsv0FHokvYuMSS8VxUK7H7GhqUFrepq8
+NhxyaMzTPbSv56uhTAAOIrd6PZs9P2V+C2Uhei55JL70Xs22NAzISCqHGn3GAVYUnzmvL0tD2zX
NhQ9MLAOB8qyNWzGSnjPsQTl3oX5aiHlCopBqxR3RjN6oAUtJtcMIXB3ZL9Jqx6SwbwZeOGvW7DW
K+26j5RTMK71qp8ppGo+Cx/nwUi2tq02dXLPvT2tZgNCM4i9C+3Pj6XW7NPyTTOmbylTxn06EnLt
6FsaJU8tFGqKD+aLX9Uz077qVqDcTbKbjn7mPtAzzYPwymIOT9hQD9rrn2uUit4Kf+iRIkMN2rgf
cRkUdf5Ac/nJcHmwlm40elsIoYK/oznSty/VUL+ypRu22ext84IC7PS1bQN/LwsiRG1SYphwm48s
gUbKT0gPY0DMj+L4rcxf7ZLNWdKyMeDkuoGc+uFGX4MdAknXJGZKlzSULKEIgJx2+fjsAAOXqlSj
PBKeQ1EMjLe2tcOD7Ry7vGi2aB5HBf4DE+EfOTeHMjQe55EvynbNPxxGPhVDfHmrY42nwD/IiI12
Lh5nHcxXgBe3DpqZ1xgfEBnZAk0MhcsYRtDsJ8Y6sWHHVn47bZJwPjvshVcART8VLlo7jrbyK4vF
jqbnrRoL72QXE3BvYXP8GX7gh9eM0rCJsWk5xhI3Z1aWC4N3mwfmFWiU38Owxw9X9PUm6rBF2rn7
OzEaqpP+GgzjWeOoBPPr3xm9PaB2Img5rkEEg68FF+FjkOgXRZvZpppRN+1FLCxHjT1N/vDNFOtA
DmdaIpUJzVd3oM9tfyCZtgwme6bPHsPKNMI92HTWPSxOTJWhibt4LDd2Hz5mmhbQugvvyR+Z26Yw
XmC0UBufXavSQWHppgNWqd+QWuBVfB+0TGD6Xj4bbXbxfeeuLPUzmuwloUXAFY0+N3DvLVec0+Sb
2mm1T0TwBQ38gQrnlfI9+EVd1W3G4dcbwkvC7GNNVmlPBU+79VF9TV+smQDRHDyZHwnzAfTjV11b
d01mEpZmhRqm4C3v5Usg2UnNaGqsqBIjspvskMvXdQF1d8BH7FNWtHOY+dGyurx8Ik20AzMJOeKX
ij09kfTqG6b4UfTBozm7+VWwFcWlYaUcYBE3VeVCKI48FiZ3Ps3QJftMUQVgGC9zEly9jrBAlKod
x2K9GXoHnbFpc/qW+F+i8rA+86+IqTPja+k6e7fFk0rN01vVegBhoiHiYOn86o4hFFCTZmsuu0rD
j5sdU4mOHUny1tbJU8TUaz8W2R+2EzdW3k08Au5dq9nIDIa5G3JvNdSNQycScmyadK8uPLftfBfE
zMILlGtjyLcEEjz4GKvBjwsGsmwbhvxUN+eZAcKWw5qCeGFgU4fRsmPCSd2p7PZdCgRXU0am0rNt
6Hs9HL3YjneCn8e7v/itLG2zncH4IyyiHyN2sKHZGxVzJV121h6cBAymeJNTv9ZE5bCRcXbnBC6Y
58Z/dZBs4H0j+C/HFiljPn17CDzzpWPfnuFnJa+iPP4QeruxzihmwupPYIHGiePgT5whOU8VgrQT
Z8kOqvMq8jik545zqLz8KTRbzq55w1k4xffRGsepQXkIM9PEmmVVG7wdip/nPuqbkWX66A8TbhI0
wp3R+8Uuwa2fMXE3yd3QNzNvLapJVxlGcj+pzxm7eMPPZjJcCSa7sXufSFedqqrZVy1ruUGPzZ4k
+Lx25E06Nn9KPTZHK8y/vbIYH1Jw4UOHNh/480Nf2RywkX2iDioQf6SgcIa68drfmQ5dBDmr8mbg
Aq4cYZ50nNERYzHv8cEN2BWfCUCBEjhKBid8r2VLM5EQmxDTPNVkLW+FImGu4J6r2DZ2oTTfyoLG
8YCmpFyy51EM8XIYC1Qs0e8iKZvjzOy+GsZ01xuK3tOADStUjxOEih96cqvNX3DbUYvnGErA1KbH
pMasOub6tyE6XvsYdtl3xNsmRGiibCpbYxv8TLuGjRmppXUdVw9MLr8KieOlwJ0T14g4YNTX7jhk
7P+dO2xOL05mnT1ODqURGmuKKaxDU2cE5mCjp+lV5HAlE9Ojj2657RDmRYsPzHAZY/rdjFsNrYDk
BQW/PWLCtpjEB47LuI3oXQhC79h1I4RzGoPXVIxyAHaKY23amN4x5RNcgJsknXBLRXm8b/m3BnWk
oeWAnznMN3FK9245cno3oOMr884WUm+s2EsgLSEIpfT3SZrW2BfRyjMaTNKkeIxN9H1ZYUc3Hsbb
cmYUMB1Vm/dbZ7DvRRK9j8qms2Kcjf2kBoKZGOKQ1xxkawQOzeuX+5xVvWSaJQ1qER28Oryc1s7E
rkx09bpN3YLx0/TbDpgd7VnvI2Vf2ioM9xOjzU4zAMADttLT9CqpscJ9PL9aALsXhwVHSYpFfIHQ
K2xuOnewSHG7XreZfOdQL9kBx2DIaMkMHzVQG0D+63K8FaJlz1UFR9IUcOY1XaBR3TyZ1NVxRk56
vP14KvvhyRsKIPfN8P+xa8SCFkhjYEnx76hrVDN1TdJV/2P38+en+cz/Dl/7jz/7T/aa9w/JHe/6
AfYwK3Ak5LPxp+3gq9n+Pxj2A1Hj9SFcKGz8xH+y1yznH44pAjvwQGm7cP9gwHFa/w/4mvsP0xb8
IUfwV2MXDP478DXh8lf9K3vNly6za+FLgfbt/1e+YJJz5PE4Iq0HfyCHgCW3VhYF2EbzgS2pXY0w
kDYmqY10ypCw6j99RfrIbYiloYW5lr9xKCfBoz59lp5NGRfEM2m9WpI9aB/QlqkDG6cjk6Mk79bS
RW+etMEMxCw2Vedso9SNtg6uyKTFmWvW2HA6tz9pm3s6ptIkVAYOvAryOZTaVdJPCBvtGqh6itZR
XYM+D1fUI7JW4SSgwS3dUjnwBDWVk2TbYLYYvg23r7AziI/BQeTMU0LAmvdwxgeyctgGGceRVYAZ
aoNwPNTMt9LKR+DqsNnAlafxwjrkUl3oP/jkQEMgOaUtzjL8k4TevHWZ3uBXheBe8TIdivGVNysP
cClv2SiUZ1P6Jz2VEkuj8TWmLXHUJnm3KptdCs5DpnyTOEmQjbtmLN5NGFWkRQZGNdNiernqAFtz
PUKpKJfuMh1Z73zoZJ971quDUrAqE4oc5tl58mONNNfbB7dujEuj5g92BDgvBCfuLNfP+KG/Z8/x
6CrqNHvhhqpr1FNWfqxpNX1OjRDUoqB34AABJZW1zjlOKERUpkUsxXRSHHS+Qxtu8+ECvNvXfviC
gbj9yR2wFAOVB2Y0XWPqXFdOURSrcQFEOE1G3ZKIXlSlvLVX0dWOGMPuXxOrkO1NpLTHVB4+Xp+B
OA3Yr5puoNhAWHdsV+7YH8lt53GYDG1271Zm7ZlFT6e+Tkl/R0y5Kze/Z/96NwJ+or+1uRrZ2Xcd
n6l9j2evo4LTdZqjU0bPcu4nInyEUCAk7SAkHT1beq+hQFhTipW/ImNIog44wYyEL9DhgFbgwy2y
RqzMGrYG3pPDqAfG2aIz1x4TqsAvyGO63g926HmVF6hXTSVf6PR9MsZmwikx32YGsbpCJZsgosXN
bsS+8nDvOIajtk6KScajsHmL2r43HHfc0rBCnV1KGtFVFk3n43yl6uEbm3m5Z6k8UomzVlhfRZCw
HVn+kdvs4IuYLgpzXIrS550zQZInjnGHKR3sTlDGlEOV5AhktvXc+rmgOHWlFJ0TqnzOlifUHxNO
tV7FKj7GWzZw9kh3C/v5GLjS/P3XM5nFtxARiNHXDHZITsDtjm6GZGCXLt+WvqGKUw5BBwpLi+Kh
a8NwnfokQaJu0yVc3TmmKItb74Kyw1o32YfII/1KfXGHe6Q//PWecS3rbMQQkwavQJShB+Kv3y8R
+n5Cffq/WMiun0P3U/9beOj+p1qgm+2//T/9v0YYZfGx/+1ad/lsPsv4f/3P6u+L3H/+qX+uctY/
aNdy8PD5gTB9FpG/r3Jk7H0OEFK6gWWb7t9WORYyLKwBKyD/7eMv/dsqZ/5DWsI1TYx/vimFkP+d
Vc6S/7rIST+wfFB0rht4gWvaDp/47xDd2aXGpzc9nibPUO8affxq9eFtFQUE0frQfR8y0YIOnHGj
jotx1EzvaURlcF4G9k1P5Ov/hPX9L8suv5HgaBwIzCjClFyYf/2NprAKi0SAfVSi/i6yNrySEZtB
7uTugfkOE3Uz+5mkes2PsxqH1yDLkn2YwepMq/SpmaPimgU9iZG0u2eg+Kgi5HtK9+InmFN+1+YX
/EglIagIRBFHop0PgY5KrGy6a8OHma7ZizAjqISeY+8UCap9W2p781cRqJOljB1VfTP6znySYDwR
KuLHIeMNMVePCEl4n9SMsZpDTJmV4lwyqT//bUf1n0zfv3OyHeFxb/x9ayLZAAXcF9wEXKmFXfuv
16iUdo+3dmLwJFhMWmxsLeovUjltSVPmcR7ENxnp0rgN/YHuL1HusOCMqMscAdxgeuKlgul7ND8l
5V/zYkyPc2olith9KHtJ3ZxhrvyZVWQs8rsuNh7dkWkgZtzed3ZZ17w5eclZkveQX4dMjAmLUfxq
JbsuqK8u68SyTf+dc16vjWKBr8y43pB8XHedJkxLpRj2bkoIKkhTdmlveH33u2z0T8t/zNj8zDva
JvJXcvz+BaMF4hOxW8vr1poymqNk698qBkgiUoRkvfhAftpt4vRRYRGPh7lCn4qp01LiEhIp3/f9
zEJSfowcqnFdpvQPd/SbBd8NTr+bruxpXyRI7fecuek6CreBQw+5onlhLe3g2Tda+jA9vGN+cvW7
8ptKrftykiNaK/Y0IMO4yFt0mSx9HWFkbhh9kKufl8NzX4MZ7BxrEznzpeuQoDvr6qYo+Jmow03j
IhYn53adLUK21wbputHIVuiYrFLfeTq8DxJfstlV9537E7uaOE1I+azHbLSuNe6V5j41PXMzij1R
yxRcCMInDqadlQQ2paaQcRva5drGdjaFMxCRGm4xcBpbrEv2bQax1yT6tlc02FHTKwnvDFQctO5B
hz0uN9G/+RRvrMBMN6vqAs3q29d63MiJyH5kchYusQvHYUyUbJ7fQp2udZ58xMtgxB+DN4LVzEY9
oOKFpxgouNAmwF1w7GJ/1s2s6ohxUXAmlYny6P4xmvbJ7DU+JYzLbvkypPKM7+qOKih/nRapSXPW
1+zDnyRy8yAoY1lRxnRMrUSfhv6csZ/Adjq9RGXMrKzJD/34ZVqHbBnpYHnUyKfsS2gbBIBAZIev
fV2QLe8Vluo6Bdo337oVO2zM/adQnek1NM9REPxg2Oss9z5N6QdKy/gzSYptZvsLWBGre9WD9hhB
vNvGiAiDu9Rr62+1dHwi+tI41DRnUVrzIZVxuEGzrTO0VxxUYTzUh47d+0q+troi21AZjLtJRXM9
+hV5f8bm7F95YYVP/mLP4JV9DUa+cN95z+dgWpfxHG2LTr0wQcYFzx0UkLgl6AAUx26ey7LiS9XJ
cxKPe9+xmDIyCgi88JGJzSeN1ygt4W0+ciCRh7o02Ai5JvR/GpOgCl9qWf1hQF4fIx1yX+tNlKn7
sPB+WVp+3TToL8yrs3ZEpvNdjI/W1jGxd/Kc3rUFohWRV/KkxcYVjHV0Wt7p3scViG4z2xSuoWJf
62raKcKhmZXdR4bEjgMGWKXXqt05Fu6C2USGZohAZVT+NPLWgixJrioRJiorwQ42gTtKtW75XGsv
HR7YE7enHGsB7+CBHNwUT+ukLbbFOLzxRSlcdIQSi24/xY+CCGIaugTD52gzwdVbAqk3jqpWcUPG
zWcl3um04FYfCCpF5cmIIXSRmVnsFhQMokgUiumgK7obswu/fGMwQFzJYysSDOuPanTZTbPxHaT7
JxaBwZdTGOgRutyqKHxvSwTuOU3w7A3jl/K+6Pt5q2dsC9hk/A3GJb4qOryxTuNeL9KbMQZXj/2M
Y+BmWrpBJxeKqsTlt9aQGInMnWZXt1vdcMIZie3lPrdQb9YLs9gQZ9tK7FVbTrfhZJJAAT6J/dSS
p/HTinpG7QQ3eDM029DVaw6L25Z+ODujvjlYCKZBKX3ghyk2hbwioczVJCPF99hMOHhleC9JzK+7
/MbIYo2MVGOnFfJIKw4W/ErdtW78VuBlYLqmYyy7HCAwCuCfqXE6EHOJt6Vlfbq5zSLOVKZewHBB
d68t+B/ZzPSUePJXq21rVV2Tcf4COPlWROmRJCbY86JHBZPJNruaWYPJE7m9wqMgCn0Ho+k9CsV3
ktEezCZ/7fWdt+1cc1ynM7WRdm69GTp+BifM4YEpb2c+ygmnRIOVl9+jPEW1BF8CFQFU+02DCjtk
LuZHbb1xue+qAeONbs3tMHm4jrODbNACqeOiME7HD6Y/NXs/yD9ycWPnzb6MsUAJ3R/ieQRwS+6w
w+xgTHGys+PxrS+Rlynkwek/3+XUUWoPWz0FfKBGncXYMpiU98Y3/NUWogIEU5vv3lzk3qH59agk
98GUi6qj2AMyvNXKO4aJ4BgUXIZIFrdhVTyYGW97DBgQeJrSWQva1AzZ3gakjfmyLR4rWtnR6p3c
eRpL644BiU0nFyfkKD9QBfun7YtbfPYPPc4QUTGowkKBeYD2ONI72KiBUZglVO76hGr0YZdn1Zbn
Jk+ZqEJoJjuzdKVvhrE5aZN8YUyVX0C55Bhh92pL8ryVOg4hvx9g6nVGiCATsExS4hILYpUYEgbG
Of6yJJkv7tBdX77QmXffp9j8S5qDQA5/zG0sT8LNxBYvQSrxBiSmDtdt/aJN708R09+cV+iYDQE4
uBZUiAwOjVEyOSQe7a5lYm1bgDZcHTRK3kUenjPSQDtCBeG+mrp9ZdZvEIUeW+rU0MZJopp19aWK
d0wfLIn1C3FGWi8dghmOIriNHpuurdS449YDEQDHk0i0QReqDyvZrw+AQ7Gz7OKthyiB2Q/n7KAW
a4OGoN8/0d2ER67BSQciH3PRApvogqfCF9FRpbxyDX9D3AMp2Wx57JOhfKdqzpvic4H/cpUJ9QwC
bQTzQzoat/9BEkVvBMO5avloroVxYsLuxt1H0jIek0PfPzdWd1YNzj4VdmfKW6zt5AQH1TLS7M3n
YlzSHnieb4R1wrp5piuYd1TjsVbFT+Ty+545iYdJb1MNfE1p0LHeDv0TDXSfjA9Har3zY714/hy8
EHHq7jPNHGfcaI0dJwT5i9f3wfeowpl9ijFT3BoJdFLsa8dggrHeBkW2/yuz1zBUVrK1+X3ceEtV
9b41ImynhboVMys/PnmD1PWAejGT5vCkWs09IaVZWJe+SS5FHH7aCFDQfoqjnQioqaD6osrm5J5v
ALnQ+dwDrlEdOamxHC7D1HxRfvdulDX3V1dXm2gMNzmXYad6dkCt0Wxjs9uWCfb7Eod1Eoo71LHn
Ps1/nYExE6wLm7l+dtfiaAgvRKzC3Yg1XRbFl00gd03aAC2KTRg+s+qNl/5NnxTllioRWnB/lWUy
02XZI9RM8Uk+M0JxrSMUZ+fQwDBtbvBSdDuSbvmhCiZu4wz/hBTu1mtLZKUZ1ntGl8t+FO9BFlqn
lKBVHghcqvJHDGOJG5eDThW077Y9+Yw2DWszORbd4uENQ/H2UM9HrupuJsMQlB76oar3ZkkEv/bF
2cDi477kGTlhLP6Su/fsKPOhJPOYApU5lXQsYhK+G/QkYJS3XI9IgZZnVp+QcRGPFkzTrXZ+2kKc
rYLQK8GmnqiQ2vQWA+0IY+9kn338NkNTaHiCCxckrcgej/UG2g8y7KAenZ4gEjQJRk9J+CTbo+ky
j4s9n1MTLcYDVWyLkkV+2SqwcDWS/7NN3kk/Y2ZAl4z8cRvFrFaGAHDIBveTl0B2FmYG/gKBjENU
toSQ8GDEEeuk2XkeRe1gPQjfzashrD6MiB1O5mxVn1Fk0UpW4Wm+scyS8XT7gLOZYbYZsCvW6oN+
OzUbGIqwn68cvfcXX0fslJcALuZUo8qakXlT2JiAs+K9t0wXXS7sMCphxCOrwnHF/4qqumGtBsQG
o8EPqx9tDw+W3WI2XqbbywArS2lAqz6A6Y+rtGw3dY1L0NX8/b1XnZvGfxisF1Nzahx6H8OTOI0B
iyMWzeVV0h04dX7GETex4+WSaXhJjdtS8oy7WCHiQx6IIw4m+tjAOD2MUjIa758h6TZnemNv9Zgy
j41osY5lxYgMPoyr4zfq0utLXHBByBRtsKhvZ0cnOwugkz2QUU7H12G0vlTG990NNZNechCdIp9W
pLDK07iBoJc9k7Z6ZJ7BsdfaJi6u/AVttuoL4OB0AuEfgjcRGm81zO5tbwXd1lsuude2EI+57LY1
cU9Ra4XbfgSDLvN1PIfPmGIArkj96BHELD3vmwcQOWFgFNcGvGGG57CzhnPlGJ9u8I6wyfTVI6Kf
Gj8YUasr7q7PuUAg9bG5+XH05fTW3Txn5qFx74y24DjlvmM4TQ/DkN9U1Cg5yv/pxwZ/v2yfOm9v
68rdGXH5FZbeS9S5VAv18qDqpzyL/jh0tEZYXwi9bipJNsKQZClTuLLJsysjBnVohkURP5QDQirt
AiFvlZKig/R1xnG9TmObiE/8TUEA+x872EVB4y3hv2LnpobFo4XfVdki2Aax9z0EfbLzJ+OjgZpG
qgFaL/BE1Iv2wGKi59LYlAmyZkik9pyHhyY9p4HKn/qAJ5bZH/WkFDPwA6rlHlUjFRJF3nHyl++6
G7yTQRxiVfLKViUpLbo3MrUlL5+hZBR3Q+EFF2doXvvaaU6VazUbUrBsgbv0XcWfMcvoqjWX5ufe
P3QttDw8wHvyZ5g7DdzCRmTvJwtQcpt+UU+MOS3qwetLr16XM84N5i9frGTrLsLhYuYRoUobUcGR
ZMKM9JA2JcCCJqDTlxO1lxAAqzjrYVjzT57kWNV13S+2/r/U2w84Qc9Va0WEUrYiiB5w7VabEWPr
xrPZ72TWFDJP9y6ssC13a3UE6Rti1VkVoz8eic1gggWIVgXhmyiGtyYyPN7CwRuxYH0QUR+DTvGt
tZgJTor2IinVYLQpqsPOMkV/6DNCYDVYn1zmPDQThQpNYu7bMPulGGBc2YsPU/m2t+qC4D2VpD/M
u9A0jhnKNIQRbEAJKMFen5Q9dLgBu12QPQuVjM/IO5FNLsOM3PWcVh8Rvpb+2THi4dDOHm/G6CMp
BHUM2q5OEwV8BOPTZXezto1i3KB401ABOY49NiXPfCzLVRqLVdefzHoG/9PMzzN8GDdtcTMuQeWB
c8KxpnBBDDNiVaZIGl5VkJ7penPXqgDbVJISz5viYtu2txGKsiC6Ci4WfUoHIPrg+blP0ql980Yg
nFWz8pZs7oQWwMBbkZxkJpFaznQ1XG+Vt6+Y516Vz9OtBHCbdPQPMbadpabt1Oohvp+QxuKARO6g
jdeO8hkfToaduITiIO8YwWMP1vPB9tVH5bM1Vjkc0NkxNpbNqQkMzXSypyekGEBuM6P2EOht1uOt
qncybW5YdzFazzF1ksiRecd2wA59xduj+4qoi923PiYX5oWbOoKAQBzuy47pgLVnUg0Ke+iUQK4D
sYrA1MwhdCuS3LJT51tcyyQIJzi0PFQMLbwHDx/u2ho4knmLyzq8pAS7tkq0v5zBqN7JudPshgMc
WDr/hOfyjpWiocdYvNTwoWwve6soGqjdz9bVTzUSGcW4G6SPW1Uj+9Ujz1Nd6b1VsUqmlCIYKU6/
7nu0JtwQ4MsdQYRGcAtwmZMjRBRQLy1vqdJml092AyOvwkSeuN3eN8NdlHNUx1SkV4PhogMSo6Ni
nLWYmhNQ6c0fgojnVA3u2opiH05CuxnS9scTM1kF8GCpp8atpXkXFjJr2RfFFLk0D9KwX5KgPAQW
O2dmVpCGQvbtAG1tjrjWJrXFnqkae5CInExcoHf17tq1oDYAg045aegfYff1uueoRlrS8jYgQ8o1
IMbV/2bqPJZiR9ot+kSKkE9pWt5TBj9RwIGWdymTkp7+LvFP7oQIaPpQUJLyM3uvTejwj21ifay4
bbnsc1zplDRwg9aCSeF1UnZOWB1/53ZueGkO9tEQ6yspUjKxjP6CG4LBSTqkywxBRdkocFWZevU9
ZRyNaHxoVvkU1eE5pwdY+r5EXGSpfW5zRZUE3cJUfhvNNl/2XX726e1XVd2LfTL/7lYnn/uy5zyY
Ms6yINu5CaIztIQ0LfRKjETRlqqeMiVq95QBco2UDHtUxUFtd5Ty1F12sDKBXZYdn0/aMa08WGwW
Dnl2kXRT3Ft12gfLvB+hUnOzpJBoAHRSxlpsIsxG+Jj33VXU6hLlMEjL0IWF6JkkFXV0euCB2SGU
s1Ccbm6wqtUYeq8I2l4ilz+Jk83hAkjqOT90bfwdQhvD7k13GKma0Lx25SxyG0P9ijAEgTo2iT1Y
imYR9hBw5iZjjCROefrVMGSHyxmJ/T4uTlAF14KWnf31Rz7PdqVByZUi641zB5x0FX8AJzhXQm1J
Gb97Ay+6mRgKdkFTL2WoIxhzfiUep5DLVXjy5Gng2DySV+BA5Ie85j2PjSlZ40zvtkr/7BpVM17C
FNrzslTYD9soSnL4hljpwEMYtOHvJNyw/m9pZ1o/fx5DAFN9EP+HxhavayquhclkL4rMU+kgi+qm
gEhxv0YWIwFzYOVh1WwugsZ4qcQULFRdfhmceAvBQsQqfcJ7owxfW3Ae8BpsZKqAbuJT4MUUS9qn
DuZry4Aza1oSfHS2Az5yA9swLx4Iq0XSDcGmnQzuM+dGqd+BbeivyozzxdQ3CELlpcjwEJp1fuhE
Cpktm+erAzvvsjfBFQm847l97lOt3SYxYUCTvStdla+SYFTrhvfG9bAAqDJCIY3giOURtqYmxQso
nmDiN2srpO0q4q9UN4N15I7ssV3dnJ8P+qrN2eYLuOezxmOJQepha0hkW0+8ByY+v44phEuUTZPT
21hQgODIfIKcJV2yzD8zdAacuZlFny1gg5QdrsWsOohI7e2XNGCsPOr02SZRxAuWehyF6DqiluVQ
1I/z6PeL7ciF0hRXDjEqa5ncTV96mGNkvfRzpMc5YlK8LrS6qfuL1VEPRbfMdEOtEcR9DkQQ17bw
0VJJPEDuuG2VatGCGJ+uwQGQ+309G58poUqx0IXvY1GB/RvUwTf7LzCdkb6rTe+t8mm4Yqh02K2q
PQdftm5THrVMPfwxY3TeJ3vIfcY+mMhgr1s8jLr9yvcWS6dZuZH41MgbJNWGjXzmvNTIdld+Qha5
FP86/l3Miem7RRVh2h+xN1koKFSJ1s7/R1onr8x81pV4rlBQ10QkYQ7ZpJAPXHy9PMLaNRX6QSMu
dbanvCkUCETAO9c6YRDhMF5mygjoKOd/CuRZhOFHqkqPbVFO1pCt05ZAPjAlkrWpeebpY+5zZ0Im
rxjg+Ja9otBMjlVsXUt9N1QcruZAoVvl0lyG2rphgZcP7r1jvbtn6bnJE6Jv6eIRxdQZWIh7UKY8
e8G4Dk0BclF8uZV7jqwa354gBLDVLw48qaXwUZhmaDOAOxaUom1/snKP+6Gj8YXPwrgXWGLMSBEn
e96D65wmKsOmYbDmxeTi4cZb1MN4721QRazPMFriEOs8nRx0Hu1WZBG3E39XMUIjDPlvAE7WRsMS
wSfEcgEl5SkhNJ3WFBVlXfrkO6L69aoazR5RwByLNFwaYhuRD9sqpp8pDHQQuvFPte25LgYCu9S4
DcxuD06SzR+4Z0nBrHe0h3rKmxITybpodUVj6xdwuaxfv3LAC88GAt7zKJnUrjAnlOEpwU52Um09
CqE26LUdidm8UBYSaKN72oPsEgaQNtSS4eOMEtF/AXpCf+vbT7ISPmXZD8t6jIyFOawZeVEjjPaw
ApyI4pBxuDftmiIWm2yCJEWK4slOCigsNXwTJ31MGAgX7jii6BKr2GK4KLoe+wI+QhPK2bodqE0m
X39uMd2OKJrcsL2WbvzP1tstT4zfv0dOHIE7sLkTVS08lOTeUoub53k837nlJRiwC3lV/oneG13t
ANma7UttPucarCRX4/8NIGT4dwE7ECVStMcV+5GZ9Pq9dimiAGVncZxHxAueXxxHLVteS20xobCd
1CklvLqH36lZrAEKKHk+ENyGXBMXH/liqP0NPjmP+89mWDJbs8e02gWN1q9kWW7yDo/iOEQomJD+
RnX0a6EcwuErjpWOPah/MKf612KtoInirq39tzLo/hESdK6zgk69gFDhcCkTLMn8Jczuk0ONZqDb
45XgG27S6lXvs4WjWD5hkvohNqpkvgXiQsYTTLGkPOWh9SxzTC1jrMptMZAwpqXxVzX7M3xhXYYO
F/M8IXPmWK+E9yTqBn5bHDMLuPJrLvY32oEFFM6zNn+fFrHMaCO3YqY2rYIkH4EkMvRuOmRLAk17
nlBjmP1D2oxNAXPiAiAW4o9h5ZazkSwLrkHQ06cW0UtFuIgIlbMydIFZyxq/+txd+zEhedqMFbR6
K1uxhsHFbbABzRkU9LKhBmRcL53u4lQD7SOj7DxiZyBgTaak7RgJ2D7w0q1kidZFm8rkHg+bgFy2
QbHVNkiHJulvxXDjpamnZ6fT1nnEm+wbc04x6Bya6l3qaC8lgnFIHgInCEoFZVI8FLODfuSYYiEM
lsuW3YH4tPZ/H4o4+f+f/v0Hz41+ncB1sTvQvrYJno9azrX01Jv3Woev7nnd+2BMH5pAVcwu8GrW
Znjkir/pAbuvuPcZAEgEFQSesBjwICsNXVie/z5I74KN+1/LMFSIGhFxrcXPIwwm6HcpXMMCGbwZ
jNC+cq4lmZHbbmfZe5KC3eKMX9pB1YDh0Z3H1PKk6SgOTm6huqOq3mJTNU+iceEvNiyJtKZw8YZD
VjLC8N0OTR6aqQtft6xI/YsT66X/NTi3sPm2L/Anb17AtktvQ4RsVmSsVEKqg6ERLys5YeEVlvue
cxe5ugXvhabKgWof0qhFcXz1Cl8/JWEqAEt+IYqz91Ga8kDSSqpkLwMFq7vWZprygQlR8V8WGO9d
NRPwbWs6a3OT3WXOUkRmsi8NO9lVgwVxw+VUNQsb22EVQ9ulYW+kqJ+YmYGZ4OELu/HQ5a9lym1Z
Bu6t1zp5ilORQhXVb1oBtM+ReXg2pil5s5kz9IGGpxTY1j6rGvZQAJo+kHy+1nkZ/qfqbmE62UkY
ZXNXdBSnWISAnhNE7oZg9jNqJy/+Lo0Yjb8WHf8+ELGLN92iV+x7kITZSOS36/WwMuZPzSLh+tCR
is6f4d4F0gddDItHs866erhh9zOeCQgpSBPN4tPfpxm5CkRRJub279PCc8gwao09nkmd4mIs70Ea
lBx6lIP1qCX7v6/9fWB2Y/V2vq8iNhvV/N6H4AqeFGOoLvD5LMogdkzDwzaS6DTELQuzAPVs6whs
DCKAWTB/aFUCa7wqv4qq+q3ibBfi3LjXY8J6N9SO5KkWV3eElpSP08rWZXiMmYGf4afblMm2zK+u
dMRNw87LbDb4bK2+BqVBxc4H6G2WTdiBwYVJ4iz+wOYMQVUDARygCWE++rD0Uf2TAapCQeL4HYNY
fjSNYesGxXTQY3EYFMi6apWadg9p0/i1bWaS85+S+0HsqzuXVX8J0n7DtAkjpwgf+FBwU5FkqrMg
ehS5eGWUh4rSw70GnZP2zZl1EOBT9G2XWhpzZajIYdyXhBvw0/7+mIUhYMZYqlpOBnaOCInQjSGb
uXGJNda1NGdGxTFSF9RNbsgAEBAdSObQJTYAVvLOrsbmaMKiYKRPQENU2Dttmld1bVrDXpdQkwxn
hgFE6POjmJAAHdqkNRKPSwjrfwFDuqPpQ0PN7Pw/z2jneLBV5rrvTdaPnyTaLEBEplcRadXNdiAX
ytm6p/q6vlUYp55iyzvTfpOXxc8mZRCpFMtHfmm2zAFp0gzYHP11YjgapFb+3LX1uI8tJvQ6yIZz
0pc/ruEPj0HlJ1kUxq6PGS7HsZ7gawTlWv2myFPf8I6/oyBNRuz5/CK2W+SLdOTXxFqWknNIzm9W
EwVDk3unANHgj2ak6yZDcupGdgnUStkzPRxLTa/aYiCtgFnnjCCL9tRT971xJf86jQk3VaaLmKf7
ttCH+H0M+61q9mbcZa+D7bNJhpOxUf2UrRsr9FdTbxnHiMVaUc6hrTYsfbzY4UfiebDlcuo6HvMo
q35EixbMgZfyMiF8iJ1vS2HNyPzY2Cfx4L62SLdyM8svjsmKRied+Gw2HLuJHfZr5aXjEazkSw98
k6HFC77a7MOieuAwarqNNV8DKjMAY+edgUvmgUg9eWqrqjtYnWZumgSTFHNHaMMFxlIt10eAnEPE
r6N6uAnlB+Kb8M1K+NtS6zwxVyxOMcuFy2AQ2qa3L9zSzUtYgRdNzemcNeBI7Ma3nsrmX4Un7BK0
DO611jg7c7RBXGRHZdTrOurdFzMKdzqjmEMAMDR1pTpFGUNnTimET/FwwmnAii3S671vtReev94p
DNDksufujyCrSJ8kIhPFFIPbpEHRMpi0mpSPF3+221VZZ69ryZ4ezctbzWNqZ2tNB21Pz59NR3+O
Y/j6AppHPDjZw6vDaFGSH3upcy0+IFXrFiky3xNQE0z8QEBw8iuXqUGvbZKOc6FCYHH++2BNbbKS
djqbRRtrq2fpsOkd2X/E03CYNCRDTth/crQVTJD09m0c9e+CJ+J/CYFseX3t0Ort4Z4FMBhMwMox
KeP4hR5YIKILei/rEgfebyCt2W+Y/v7vgvdS7yd00+EMJwHeKtFIkJGaU+oB6vVi82U02Ymy704P
Xq3E1deisxcyMik651h6+nCxqKM2Xt0l586qINW6gcMTS2wK1jVHpJqcq4Zu7RnUoqS0snBnGeOu
MXtjF6bcPzLto41e+M1zRym7KJmokmF5NJAMXLH65WtopToH8DewsoWBQenuG1+1sMQtEeV0qbKD
aNgZsAx6jRVim6JHoAUGwHiFnrCUHcF0WliXGw8rsjOYT7Ew7bXQfbWze6Nd9ogiiXU8uKHjHDvn
IbTWeRRZO4GYmy2T0ib5qh1fBkFG2NBqxmEsnGuSNtFhdBr3ijOe4Y/cF4nnECIlIogODQE0XboJ
YPexu6i6bTZyk/juYFxazAodXjrEH5W7qkYi3VyrV8TCpNldztrI0JZqnk5Fayft4f12Tb7tslwj
doaVYyPBB4a4fndiAoOTdaF99ZV1k7BJvQVarDettZY1gMitM0YdvxnsnLJCMDlUQ7OfTME/5HjP
ZV586ArDmcSYgusaHJVW8jBWQ17siTsNbjjRXmGLZLsh6bcIVYurEvW6SvXqYdZCh1zNNgP7DLuQ
eHxr+euYI3grYDbxGpAV98xo0tyq8SVJNXyzaRh9pEQpiZSHuU0WwU2FyF2ThH8ChP2BgzI55V2H
O6Mlh9jI1EGVY3ZObE5lmYg9u+XPxtadmxuxUEhb78MuUKf0DTFlU63u3p32qEGcqhtrf763tVlT
izK1gCDd1QdEJmMuxGl4tjJp7FXTHCTT7hWs6wDVFTrJSiL9EYYGeT1tH2QHFUdXG8iqgGdIkY79
pUTN9FeGJjgkOtlgccBwb3ohkFYxMCM2++omUhpiiDIN7shiWInCeExeN7yGPtuhvomfSOQCdR4W
b+Zga/uocoyn1pBEwgyKVLAhb25cUeZ+Gmb7jPteUc1/TtWPYaOLqPPB26iZKOKDslkTTt8S1stP
limlRNd4+0q28RYmC6y6MStO9YSjoMPce8mZXRVGdQsJ4uTpxw5EDydmMm0K2KBBewAQz9uGevSu
SyEYpxJrQCP/Kzkyj+xQx7Vmj58BQ7NNzgP3UJPm4mtC3xKbJM7AmKjkWbtVw9id6QyItWjEv9Yu
zItkQZEU9SYbgGIQpDetWRNxThPdEGUamksTM6NwgXlAZtlFWnxJIOA+SeSn9FhWuwndsLkFUocp
4Tvn2k4Z6vP42nXSJwZk7rmCwfW2mmdfJl0aZ4/gqbvbraK4fw1MVFkAAaS6DG5DvWEEyQ5VrY42
3tgTBeI/YV0vnqdMP7v6CPainGzko+wtoIzOONLgpurB3OTmIJA8c1aCl0bjUljacejjrdEzE1O9
1T+1DYkKcZ94t6KRzYqZKCxbc2g2pureE7h4y77u16hJdAiSRQ0mtX3qo6TAwRlDgROWdfWnDKhX
MpiHYMB5X5csKlk5p0+t5p0RQZYX1bcWmOMeFns0vJHx7TyYgLIgHzgCyIe2Ar9mBa95+7HnSG+G
8VGPXrZqh9E/5JpJRiheoNSK5YPyaZO6dNfsAiJSUI7diEoRKpOBTjxOCaLXechLpz2qDsOQMBK+
3lTPYQTsVY+PUT7mvNWk1MwY2IQMWT8gUStTKli6U94/63a6tbDQLjpw6XcjSL906VnrsEnHrd6g
OGTiku4iEc0pYQTOYKnDn4BT/MrrXmakjq1ix6cAG63rpKPBbULmrnmhSu7f+pEpSfsXVfH7NGhf
f8aH0GZVMyHe5dpIuA3lZB3IH+VgIQMFrKQ9Lc0K77fMW+3S4VtvcgPzuoKg/b9nvc8ikUwY99LV
s6NidmDB9MCXhIQNXvBece4fYTQnm6Y2zpFtjZ+5AVy7ZvfrzyRCoL4P07OrDzePnKMcKtbycfms
W+Ie1ghlQwvpTpMa+h0yKbuCVv7Lean71sr1XeIiE1eAAtjCMr5l04NKpus+CjntZeCzqLQ3Q8As
AjqXsUucdCUSBmON758N7pBOTfue6I9FnqlHMl+ILLjHkwNTnSVk3q4bdVMIczeWp6qjhoLJZZG3
bBrnHKFOPMfSfGPU/utlwI40JRxGJgcoWMWzHhvvSCjCc8+ks9GBeAztqK17UkEjxN8sk5v0XmYQ
3apKL/duIR95LcpLqMJD54BPBaw889SC8RUvYsi0JKd4ZJlJb48YRHjZQWnQ/XvrYMn5DJpbfM2n
vs+A+B2kTQ5167DYd8S31jOP9yrzIWP+qL0y74Gb5LdchAZHt7vwk9q4hC4Pj2aMvnDM+Bvb9krK
vrBYgP+ztgTTm4ijeFItpyFBMJQA0TfxYeytIEQxAvVy79PwbBo8kgvpOsP67+qyq0EuLA6GU2gy
fS7phug6hqMZGKiwBOXFSBLKZLfZ0xD3355n7jsl2gOtfwnQPI4ebZuBzFGTt7HzAfq6FjNytG39
KatisugS75y5w7hNO9BBDnfIxvP878qorH3V1e4uz6p7GoykcHJscvkA/6hgsXitdI8ZAAxU+FU1
v+tucirVgNFUR23KSO9Gsjv7EtJE/bYCGQsUamnHzRLuWvhwpfYURj6pRAyZn7VGpusePQx8tfwS
BAQTyk4s0niEEmYgyDJtUTzbAboocCzDwkx1wm5DAK9ejNKFeqdsw+Hd6BkqpgeFRu/YOpW7Qw4D
mYe4ZD9R7RZmUsReFGBca2ThAcCgt9ZH5KVhbXwzEJkFKkzwbVlTCZHWeqvSyGBu5ufrv0emKPx6
j6sdOpMMeBuyKHgaSX5NNQB/4Nne4tCcVz0zKCeLR+ZUIBMju4HH4EXBW52xPTPMZhdTajNbso2N
2TD0sfuCSsficTq2ARpZBt0xEMSoqYZ7CAZuM1RiG9ch0Gq5TzLHPWlce4eusXf03PrZ6INj0Mfp
fZyh/EhILpZCySUsTdtoce/deqrkhbTd6KFYpAqO6HWXJe+e8sJzlzG8LyCGpWURriJzXkIjLaeM
RWq2ghHSnNBpiuvk1tPC7NxnBnTRyXQoo6HPb91aM3dViLTj7/FSu1TumXkeUosuPRb6nUu1Jc2H
0G0DHvRWzRJsi+3VRmqJs2nH4D8CybyDoSN8CQd62DCl5yPC+SJTpIDI839Umz6X6fAzRtZwzWQE
vIsxrdkI+4kj8L3onRs+5IwRvexXnfBxbNIIY4Gm3EAIZsE3dfqNKyeYmLUwN3+X62jV01qbrPCc
Cvnj9dWDvQPhoHaRQYe1WfPE8a2Q2W/sa8EhyWJrq9CeUCEzqTQc1kM2fp9Nm04YnOqRtezgrZWm
mh3AfGbwaTmuzDQNkJkY/ippfXrEGFwgZjNJWRVs8DpYYVI8YRMeNlash4RioAphrPVlBmzdrCIN
dlVUNFu77d2T1WZIdZqBfZph3VOAdmhKJsWb5XJ5+iFrn7yP2XvoZnxIrRYIYguiQQQyv3iq2OqM
EG8uW2O4fK9G2t3dsDS3M3WRmXjhv5qbtGTCrTztzISTZW06Ds+OxSOq84jXyDxtCWXzrQ9ER8aE
fPfq5j4Orb71LQYfbQiCKmw3yFbf8uCfC7AbjEl+z8AXYekiCV6ztSs5KfQyefAYuJYwNw5LaEGA
t5zkyXWmlxkBv2GLYV21ujn27pHy7DXU81eGHNk1dqACplG290tUi6XmHgIxzTiT8k1Wx6whfgdv
eLxxsYEtMgQmtPXeKTJ4Zs524mVDBvYq1YbPsRzSnVYguFbAhvxkdpepylwp7XtAYr/pCThjMRYV
Z3mRSfevzhigt7na1OSDLIOC6XXviQQxp6zR/jAS0XJ75arIvpiy2MsJljDutpYoBJPhqQS0h/1l
7wbJe6MP9opUUWej8gIzBRc/jhtQAji7kQusJ7zNrjkNl7JW+8lNiv1gg3nzpijdFJGx0d8dpE27
HAm5Zyt9FVRoxxt08n5rfRtTaO2n2LuCQPtQMCtgCqDgb1mtDtSljiZI+pJte2j7Y6ZrZ7tME+Y+
2hepgGAhuf332ALeYrxc7AzztyyLn0xsJECet3UWkypvEBwxK9GT5Da29L0NuBoAxiOpPGZxxX09
HpmafnYF6DVzCne2Me2R5pzwLnU4wfUD24XyRlgT0dY59pVkTkSZWlpWguPCjQTthXFcPyTg2uAe
aI8+1s39KHgOOD4ZoJEYtlPWRpuEk52SRb2iqmXThnIOUXAf89N5eAxp/4CdlCzDwIbcY1xr0yHn
Mcpc1roDAYjxjKBxbXvbM0ZZ13sM2ydnJgqTVIYJjVfnEg7jun25NlRlL3uwi17hbq1CO5mdYLxe
5sg681vsyfsQdj+hrs88FUOsBSIwA52JRju6cAOqLq0n880L3kfPXRMrqPNcZXEq8myGbUFzqloU
JLp0e6CkwNiAfu6aoMswZjruRiLxKWGsw0BdqQxV15h1ZFJOLyFy1oXPYnsou2FVN5QCgc9gBxda
tS5KAOGex1YSq+yxMN3XuPA+vdBnH9GkdDcuZSMpIcAEY4B/PVYvRFGhqLkkQgvo9HkaR0z6Wfqf
a5Cc2WUG6DUVoxaIYUyaTbgUTcDCI4LlHsWPQmmALLros/Hdm6wC6lvWtKHJnzlVSChL3OpN6DEN
9EYup8I82BORQygPKh0SHylwBjuXZB1WMGXjxtxqjfM1pG9AiLepCbzcKnt3lWCt6C2Qxhj5HV5F
ckm8ZqlhoaZB6jocEeil25qBHDotiny+PnZINboR7gsoGKrWqmAvmHzrOjQn/gFrgwyP0ebRLUkN
Yw1GwMRyqpvzmAXuznCdmQkJPYmvolD1lp6BDBisg4bF60eHCudqLdD2mvJLNTk0MukQ7N2xVnfQ
8Owd6LzAeTYGnQm14LNVDGeSAckuJQvFDykaQU+qtcTC1zekumSwYplAUWtr0GNDgB4aGETPG8hP
CkmnbIE92DrfPZCS4pJbRRQJsWpmp347+ehas96luYTcV2yztH1pp+bQ1zZM+n1SWHIrGd/xXHTr
NeMLQIiOOlp6wna90x8Ycm4ARVHhwk8yTMKYcFuj9mAJXtfFlgCdle65t5A9J2N3tcin/j6W3lmv
+tv8mIgUZRasg+uUIsUA8bFSKpQwEdw7eDtsUKwH4y6nO2XjjmjuHV6esUnr/qeYv9L57WdflT+9
RJNnVPUncjhtgbL2Qu+FLndsj62s7mXKJ51un9oYxEiR17yJI7JzK7nGiL0Gu37oyJF73SzXPBRX
VEH52ssVjGdDvLhRG+1dfHQIvRD5BIjwIjhJyDrtDfCrLR2gXMkBviYk4x+t9YNtIkk9VSwXHT/d
2GHz5nY+0eV2cxhq8pUjtnMcLID3PivE5JnbBeuc2pnfh2a71q9T9pqJcj00cisgEw2Oe9crRFfO
YL3i/iQ0Sy9Bpwr/n4FHRsXJuyQbjoiJeL4+yKyyRqLUVHbVe7tbwZP+LVtmpJ0mTm6Cd7Et7naR
PvCS3+QASela2VV9oJXgCxDLXppUvhVBHWJV4E3MR24Pa62S+FvjubaIG/ldA19bzBfvwtIRKSKK
zYzPGu+0mdAYEpCInh/slu+3X7IgWLpB/ofuekT/EeA1StS7G4UXdDy3WC9+3dg5oYYsYClBWicv
ytbafTP1/i6Zs2DbkGwLFPyWU5eLwjUO5HB8m07wn0ZN5+XNU5gVeFmLN+XYHKoO7m0rJqBBVVfZ
Yjwo218zMGkmmTpTpVm5Va/cYrrRg/xaFGmGh8FVt1fjjH/TPs2x+I1bR6wDjLNyQvZM3i33U7IB
bs+8o2ItbtAjxbZ/HJC8lwLCTWODbg7f1YQtjhaeAa7UtmA2fJBR5CqSI1TXh9ARDPrlEYz5CpEF
cVPWXdrmWw0KoUAYw6YMnP3A8ihqENGZXDnM5MEQ8vQbWRc3ffNfMmZXxICvej73r+g0odz5GwCD
2mrwGE/WyJvyFsSnUxE2AjAXokx/dzN5rUPx1jKu8JOJKYVXLauWLCgTdPpYg32FroT9s8s/c0/s
6wAAQx71r1b3Lw4gqGrNoaElDAmmXxsRYll45RTNmtjRFsQUGeSZ1v2rB6xtgcLnG5JhhkELaxOC
Hcf6z5m8ReOpjix2nMiZZ0HWNEluRNQLANS1M2zLXb4smfKEY9NuCFBO100K6jcX10SN7SI0UBPY
HTUDwzfHW/Mb+ADa6QRrZlqu4OVEAgligNKNmg2xHJlY085R+ZOVZm+tGaKcyT9Rqiz9VNNXhtD3
vHNPXTtBTBvGmzMSelt1HVIAHEkTOuCKDixX1c4IjGMdGMRSJDQhZM6vBBtZPChMCSx9X9jpL8wY
cJMlBpGywt5iHDmqxNJ3eVOJsACZaSOJ4pHHs70I1k2ib5WRXOLOHV8k6YIhQJ3CEYeAeIcgZsLx
FeUauWte9SbkuNUm/wtHw7OTO80eK/ZHazZwNR3mArpAm6Uzy1R0yAju1pNlbNvKvPlphYMlu1Y8
Y9BD8/ggUIMER+i4f/+JZBWN6qEnzHsS1ZvW2PsSfrRbTo/UeciObYbrcMQAB0R3rpHGXPdv9rVt
uSLIaGJNsDObaT//Wyk6hlUJb3lXs3wtQCvUuntE2cYzk/xEDBhv0/hhRIFcWxWyCBHcGesmo7ny
Rk52PW+etc4nD4iGfZpYZimBAyfYDH7+MMuKy8JhP46xDrBtjKI0PlhUhTs5GGAjx1/f4W9fiNmV
Vl90WtBOQ/VfdM3HVAMA7Bi+onLtr3aSbXUnfsk7qzyJenrwX77bPn+qywJ2kMv15zoSVikYA9QH
iIqS+L9Gw8dSOme341ATBhLLQTbtojO1M1FPkzZ9Ec3WB+pf0n1PJA87RQP/D5z5ykncd5JiWzcF
dzo7aYfOvnY1tYogpEWiRwyr7tik8Bgynb6g7ep2bwN8Vlb8BhT/afKxbJQ5yT7Q3pUmNPxT2BI4
nXaxG3wQsqmWVg080TYhbaLR01WeH/Bss/skqFRjAHQK2aBdAXIgCBq/AV3veK95aDfsKKc6slZe
NhzVCh7nSdXqOxrJA6hth8RtldytNPBXra29oKWCResFxa4TqkNEh3PYiH9SKI8bdwA+z7J0Kd34
0fbqMKdltCb+yFCAycvjU9CndzjsVA5dhXZK+6Le/4bocDCD7iSxdiFnJj9Ss8JnZL+PhJna1tVJ
hMrKeleN8mE2TbHUiew2/fy7rTiWecT/hJpJh4ZN5hG3ZEKHjuTvU1fVzQ3Rsv19C3wtGbQ/ekE/
5STYJvyWkMgq0IxtbbnlgxEDBMKmmH60ENc2Y7gvT6HXNfsoJ3sgGQ+8DPKnK12+MFD8zkJ7/NEy
exdPdv+hSldHw8oGYXT8GHlOQSPmduPsa7qq+V/lR97p4LO3dDSmNSW3e6w1zTrbHpYDC1jJR5uh
sJu/taiDnxxhxLPn/43vYVsGIlZPcY1KLfSm+jtmO/v3rV06dovezvy7MmmxAMX4u7F25E1iNfzf
t1Svwkzqn5SwF0TGWnBNoxbY+JDpW1jqDNOriS52/rlgnYg6CV9sjCPPbE1xz00a24f/NAMbRTFn
o1VzSppWTC5GJ3KLCFAjW2tLMumF5T3GdZ0NEQofbKezlQP+iLbpoCRGBB4iJIoMVFIThfWc2FbC
v7t59tNElFttTQJ1of1herzDeB8JPALqQg5c0PrNrUryDfNsw3cf9sCFnFvVtBviygOQwgSQZcpO
n5qzg/KDASDbWDvnzrdFfxblsAuop8AzYv6YhDUsczEelAGMIY7+j7szWY4c2bbrr8g0Fq7QOuAy
6Q2iDwaDbTCDzAmMzGSi7xw9vl7LS++ZqrLKMu1pqNG1KqtLRCAAdz/n7L32pfL75TgXhIKp6UoU
MJ0UY0BaD6KrloAywgKEdTpaG8wVYtck7rcewh7DMuIyYuQu5HqgedFpegSrPY5/5Oth5oEXuRAq
X24tncGHrWg9WKTykaDCxkzZea50Zt9UkgFAhl+i0/xYY0DYJyT8RTrrL9Wpf2O9LVJSADudByh1
MiDEEXNPPo610zzVL7NOEOSgOOLWcgRSPeGdoDAnQn5vUJgDzmdEu5M5weo9ly/5NSoF7R2N6IuN
JherL/mbhDcUOtPQxUBwN7jGM8kExL/q5MNFZyAOOg0R49Ef2YiEJFo6LTHXuYkctfvNBC9BeiI6
WZ4/72HbPdk6b1Hp5MUYd/MQkcU4BNQbrXOftqQ0ziZ5jWXHK2uh58SS7SJ0CC0atwlnFTPAiakI
fQwJf6Qzgj5FUpXoXMhMJ0Qq53nRRqwAddfKEaRIejpP0hgJO7KImKwSsia9aRC7PqJbA6xo3Fse
mZTMH050z8Cf4tRbdQRXCi8jDg3vP/Q28ytUBaboCd2/dHzoib3swGCdICXTX9aZmD84485nY8bA
0dK2RHrPkckiR7PXgZqdjtZUrQMSZSFuk4ql2VvNoiM45b1vTiZtFVx8+lQrvBIPMq6tiATPzoZk
CmWDvC/c5wgxCfqEKXqXk/zp6gjQSoeBFuz4LwOeg4A5SwkEl+kGhBmM1eeCLNGcTFEcDDhLdMwo
3cXTqINHMYq/9lX8BScUk9OMYn40oT3kgZAcUtsflY4wRTKa7XyPOgLbGkoMAp3H+S1awAKHZH3s
ZkmuEmoHuLPko6YV2r7FIaqq0eGpwUKMau/f2zy5K6ljJAJEcNAfxaFstE+IUb0RwKjxpfvKli6P
ZUtUKzGMGbnRxLdSz4Ypca6zDnaNdMSrAQ2ykZdAR7+S7wcNUsfB5joYNtERsbYiLLYgNTYwA/rW
JNpvpgbjA0lVx3RwCTRRZOKk6kcv8ezCDEO4JImkRfBEOC1dR5lNw2l2TQh9VkfAhdbbELUECN+x
UN+SdFvpyFtTh9+Szn0TTNSbOha3bYeHPvF+8NcoS+HLU/ZOBBtx2JpSjxOaxzFtYSJNtqFDiZM7
EgcDik6s29gVckILK2BXcYzql9BeEiD3tsVJwoIq4zag+o00XM4I+7KVQftl5/nND2Fiea2Gnp+G
6e1WbzywjzjLEwXDZHS4iRHV9ZQ3dJVGAI92au0jGH3nXowXMSPiG8giNlJaGgpXmw4pVjqu2Dbp
GtGhItuWgKmASGNslcjATBhWpiCMw5PbNLKSY9UbPRp9Cti54iMW0eJq+ws1bU6mQwtsYZF1sstN
yd404kKkTveTqPqaNZdgHhdQFm12nKyzw3oz67mbP+MAMg1j7eRBsBpm9NdWqV6BeDyEGeOhdgaq
GZP1Qlu1WGe+jrQYCLpocuPWJJNpM/c+5zGXKjJBa3Kw4vxOcXftP+KlyZkOdOA0J88n+3jtIjxy
dVE7W/yxdLZnLLn2Qg5aaMIaspsz0tvs5MYBaSqcmoyRnOsFAamrk689IrBznYUdzbcwxxCsD6Rk
zzovG3/0PidAW+f+cuYiU3vQ6dpYg0lyixqMgvTKd1KncOO0TYutUjhYUmQ0kznlJ0Ka1GGkhcsx
vGOpvQmT4Mbt6feXY3qdtNsnc/rxYAYdLjydCG6HZINLut9ouskLRxHv33dEiJfpd5GRKJ5zFPc7
B8rXrldvqvfePV4Z4HOxu2vd5q5BmrgdxvTDHsCu0eTGhQ2YctNmSGDMkBFSJT0AY1SScL8LSipy
OWpC0DurfxQQOHeha+FcWIZqnyGrYpXI3xadoi67M3t5AoIpv8fF+lbqvPUkqlcl0LGKkLZ1Hnmf
oc5md1ovwOmr89oJbp91gjvRNfma+jFBgYlvNSfovVn4aNaLI1IP1AZVbeVnP5zoRfg1qoWgeWDF
ZqUkPD6pSJGPJ+cZ2NUJ3+2p5jahlY3sfS6t+zR1aVkA5Exn75zHI3RQa6HYa+x1XLcsdL2Lfmed
x8pAjQ3mloT7QGfd+4TeZxMBGomf84AXzdUVCYuJEh+Wq/eF7yK5JzN8vmszdlY7vEPy/BSSpdDg
E+0k5j8r/0H0zboYPYzTs7UrbdzcNkvJHLHcIVJ8Y30gF3C6tRr52ojsex5g/KebKbZI0x4bsxgA
cZo3eehfHPfC2V57XOgCTnQDWJeowdJrGpHujRTlpAaLELHmC7GruuwgIeXUaKNAatgc4OMMezKy
y7D76lYcxxIGF3n20FEZzMmwDpwfsscF6mdiV818KtdfjFWLXxYBIhZmysN8ri7xVG18bTYaQ7D3
Tp09xXuizVYT1IW5K8R6kK9twwEG6u7Yu3uW1v20NM82pXc2U+DPlWfuZFs9xJEChR885jXMkSYl
U3PCVCbkRvYXHMwQ06lbuidw3roRfTS8/D6YPzoaB2tiTzYcBG+NuntEev3g0r7Qll3Uclf2hzs3
ax6cKLvgw2VDCcfnVtbH2ptOQSr1hETQm5y/59n4qDK6Mj34ml0ujS2IRySpQDgswhTB2ZtbcqDI
lPB8tTP5MrKs6EcZASNoTlg4Ao5+7yOqq0hYsjNgDTHex8kYj3Ep0LUHj7PxYmMKYUudr5EFjt1Z
iOf1yIHCdMNQHaKXS7wzIAbfyW/NoH7LmKZw6DXuCoa5mP4ZtyDimm6jGQAHPoMvXe0+jklwF6S1
vW7VteDVTYLq1Qyz/YAYDhJcAeWqx4UXV6+DHX5aZYPjZ2T4IYYO2z15FjmBfx21qCyq62Km64Zd
XfQT6Uqi3w+B8xguO5So1SZNaKvm46BBZ4xtU5WsYS3jdmApY/2BS1QiW1LVtemae8Ywb24SHTD2
46kp+28BWMVVita9gMzYezxdQNVxqvj1TZ0hYUaEZmKK8ZBILOiFp91cs00qmX8PG5PIiGak3mMK
J7vqNtCTmFIhHdLaraTXzaG6eC1rxGxmdeeDUGZQAtChenBJE608RvzKZdo42eN3zzQPSaYRwFu9
qjQ1ZitzhPrQD0fTPfZz+xU2SLNpExpB2eDdM1OveeQajAHmpjXcg6mpZRMqCc7ATyaSNEJKaKrP
9NtTMTy5GUtpgBjKp9VXR85jHrfvS1Zsw5yGblOeDGYlXSqDrZdLXDaSsUeDf5j0huxmsNxZd8oZ
8EAFYNidrmtJt0gQIV2T37SVi/XRzbgWcMZdvMoZt64iO3SmTUtiA0q01jPAPaCgT0mi3QJDcA+C
48iNP0Oks6Lu0onlq0c001aQHciTARSpDoL7KuPEZfUMF5ZCEPfKuS4xjds0EE+dT2jCEjYDDap5
l3FW2ps13AQUOvk6HRgkVCp+tmvNH0G+nJ6D4o1SiQWga4qDZbLHlzwtaNaZXSmOQvbYbmJMcdtR
4HWb7QlQ5+jtiV+5iaT5Ycy1cZuFfBLt4u97RmsNvvLQmt4hjW77gYO72TaPVrsrVGccdMnhMsaC
fp3Ya4jHlDc30Yz9ywvGY9dAX0o8tfXG5h5RMJjiAtOIJ5FESsvO6fz5+0yGco95cu9NPsw1y/jo
4pQyJwn2S0/vb2w7Z+tSOFYtBWtDnxeJQUj4WnfnclUOWh2aV5rETsg3ZcAG8WT2UaNTaGBzydeg
+jB1w6ss0mSTDsYe5sxwkzoeOSFj8D5WJUNbMV85cT327bztHDT5S3PXTYXc5OalRmDEKmr6G7bF
lwwU4Q4gXjp6zAskQxi0yevQDB9ErKKjioaND90TkZr52DO+yyuOPQvVDrb2H1VFI9bTRCFbHcyp
yPclchQs7sTgepjRErPD1T4unCokojpRCeZLXrGw1A2HAYvnUaU0eT1OXRFPxj4lQxYuBzs80zBC
D1q0o/SeOMVRuQ1KHspyAQ1Izx6DAfJLf8KxSTVHKeQ+G65p0IKboLQDCKmw7ZBnAoyHEbhKXH4X
pI7NzL8dR4SDeVSe3o0aTYaJUXZTkkNXJbO/s81yZBJhabclRgB/+ZK6oB9MFAyzsg9G7U9UURCy
yX/UVlFQBHP3wIhz3siuazbT4r1GtBzL8hpbngJwDkLIJLwoLbKbOokV0Jf0bbHJ9bC6L1bClCZg
YRNgUGh/ENtb5Y+dSeJth0YbEWdDU80LnivX+apsh0HQErZ7ZWvhcc6MY+Jtz3PbPQbZVzoRxIF1
lApKTOXNXSGS4p4pJbfxCN6lh0EX6Ow9dSXe/ZqAXbJ7GvvMkch+5NQ/GZ+MJOUKGLiPHjU7DMI6
VzkkLc9cHiYXvKTZzYcgDYutKYGphOyPVS/3uOcL3OtEDM4oU0PGJ6SAbrzIdde1Z29rlzGtillg
qdx/2OaH6WHbMKka6noebvuUpIw8yR7Jrk2fFDD8te/C9qyj164S2CL0L9I71OSF178EyjFvLPr8
M8y/ep5T9DbuDWU0DBhiTJKFwhMhyjWKHnrTpGZWQDU7erg+Mb63cTVtYyurDk3orAhrAz7p4p+o
4q+JEQlawvLc+uNNyLNyi3n2AGHevScDF2BMcR7ijoCixiCVMAIaAtysfEYZe9fDE17Xc4kTO6XP
nVX+ZxAGnP5cTztU+eC18UnzLkFlj7SGQx7MQygKg8XBzbPLz7AqyYMW7ilyz55dkI0gYBE0VdAj
B/AKgvSIPEyHCzaYiEzV7FVa8Xf4XJyrILDeuoF9E7TZN0C00yZW710RhJwFdqGdPC09hGHkODiC
oUiYjX8qIwpxOyIQVodUj40DE0CFh4EFZOXS6zcsxCmhh1wfWZTLQYcRRR+HX3RfKTXQ9ZiWc5y8
atiNEl5DH0V7hQViMWhdpZPAoDg33ywks0y/ZohN9bRXMruiZCsojex3vP5AagwOr0OP2gqTIKol
GqSa4DMk0EI8V4+w2XYyQZ1skta5tTjrIbb/TDJno4JJH/fzI25XJjtTZJ57ODulm5frvGuxthdn
tmNKUiA04BuXy2xyLeTSjLuxChQwqBzPpEFOU3ifmB7+XyLFOmeOaGnQVZzwxOT2Y8qB9yGp6r1g
smX5DsaIHBWIAMFhoogxBFbyEHQdCBXN8pBLez/I8mNWEJcH3mwar/uM8SOie6Zk43k0kJUFfnwT
hkJtpoR5ZS35wUjCE9slzR6Bu+E0r09uORFiWFHBqL4Vq1Exu8JXz+Gjnw650yJtp+eNyNBmJfJU
vVn83l0naM7Ru+XD6lmE1naMkB03sv7Goy+ORqTJPxQRfZB9ONOAGh4WqhjltZE43NLUtHcOnRrl
OdOxnl6Jj6TAG+TFqYovCdxvjdSI1iQmnqIJIcfimciMPNijQ/cdxRODyImmzGA77zV6yQqHrde2
4pKJmyRT5SF2s9ME67SOk3WZDGQDOU6N7BuwN9E+y4a86LMtIC+bWeMc5i75KhS6PNAP5L3lxU6m
8Vk5WE0dBNB7nkCPTI1h3le4V2OD7jFlwypUSh0bTjjZzIMRj945Y4Hq5+wTA+eJiWBJH8blb0z7
oSzYZ9yATk8fHH8NMhc/weeJd3dsO7ADB9mEtoZrzPm396ekjNr/9V+t/6aq2TBHGgMM9uiw2EUZ
4TJVaNtD0JXsWmJnMR68eDWxUJGMbzzTupAyAl0pyNRxCcLitsUjSIrPVSwEfws3vs3RZJ69Dq2z
WBClM3A6NPP85PF23hKN6zMkm+9rfWSNiuQ82zPeYdyn4wOznNO4jOW3oLpnFjl+jF39zKQOFCi0
vdJ5JVbaphxyn4dan8Bn0gqprHHMVC2ui7AmfIQxWd12h8CdjfuppHHEdKaYmSlaWXwBBHA7dV70
6CXBcAxGtEdVdtsX8ZeuGIiz99tnwpKmjWm45ZXRJmxUFv8/bvl//zb9j+iz+nd4fPtv/5N//oY1
RyX0mX76x3+7QuquP78n7/9/xTVIYf0yruH5veze/8v6HYVDUr7/JbPh//xf/yOzIfiXYxN0FvhC
Ektkk0/w78FEnvOvwLFcD+2B51q8On+KbLC9f0kRmJZkVuT6BAfxrP9HMJEt/+WwszgSQogILOFa
/6nIBh3JUIEZrEqdwCRcQXPfZOtwTanfH0GmxJ/fGinqhOADiNrwOjrI6pxB2RbXllXeFQvNnAgD
aM05SbvOXNCS7PT+x2w03JP//seT83+fpD/HEFiEUPz9c0hSEPhqpvCE/9PncBpBrxA1UOBBfgvz
xYRUi73KMF4jPa4Y85FgEzj3lADBctt6w+U3n0DHHPx8J7jXwpGOIO7a+ulOBJGDIgEx04Z2F2gy
i55qjlQPRcgl6ztGBgZFKsQuZF/oA6fU+k1WRfD360vTsRkgWZZrC6Hv0J/WL9kjw8ONSDMHrRex
iTZa9uY5TORnbVTfvKLZL1V6/fWX/ikeg18f9IVp2aYweQwd6+e7buRq7BaFjdMRX80MSuC0FF9B
Y//49XV+ipjQ16GvQniJELSeueJfv5tHa6DPOY5ucrs7eWLaZWl3KfDkDAWqrV9fy/p5IxC2aZG1
5XEdaHDU1n+9WGO0MftSWNKmpT7jIE7G37VEoZwNX8ueihlExSNHWAAxl9HwEJgDB6EO+fXHsP/2
RPMxCNawApuX1XV8/eb96fe0Bnybk5dylDJoBCyV/zr6/i4d2H9U1N0GwB17yeHJkJ3g0CluCuU/
TP103+JIa4iYWxkx4tU525eGgx2UmEsrILDTP8DF3f76w/7tObBN23SFHXi84ZZn//TsFw6C1Tz3
+H0a/YB78jOsxZtJCsl//josgo7l2L7FEqbfgT/dk3DuaYJ6Rgl9YMTY3oGJNNkNEduQBfjrS/19
ReEbuToPx+G54zn/6f4D2Y1KK4d0wMx7nzAusb4bvXUmfPNLjfovJ5Qliq6m3Z0Ru/5mMfnbu6yv
DQrT4X7agW/+9D0Lj4gbI0D2O7fJoSuDYg3lhCDDtL/4PQfToBWPv/663D/u3V/WL95iyyfTU+8N
PHQ/X7OdI8MbMfU0AIRqppDrLCqfraEZ9z1SzBWDqSNjxqaTyABn1GD4IQkFOfhkry8erFScmKzx
tvFlDMOPlh7ZmvSAGCVieVszG4vMivm0MW3tsqsZQGtFUqw+amsCD2+9doq2Y2X6p6EF6YNt4MoP
e8iL4NYY+1taEFC2E94ycCyoI1X9BQgbMcuRXaE6gLKM7oT2iK3QH0vIhhyLwBOAfVWROkeBUd66
iFQ5nh6QkVAZO0F2XEJjB2Az3uAwJrVsOroawLUwzA6L/AyUE9RehtEzFCPzgdF9KtJwW5mT2i1G
wodo+deiKeV+MAu5d0A2rOxwrHdy1biLfQw7VDxKXaYmIfi3ZSqZ5TOWQeyr6TC9z20O9LeBzjhT
Z9ddR9eI9tjSx1j3zRZlH6YZbDu3lJr4gEcifVl75PzNhIsBufxi5RK7mkF7UbjQvpvxhMh/pkHZ
+FrQ2oNnm2mvejpc9DK48dUu/RsvW/eq/I5Be5VPQFesdHxD6XJRxggSyFKousNLbDKHs3H0IoFX
Iu8Axy2wo2PuhbBADLX1xqTDq2x0EAmdGV9WX1QdMyFY7noEFrG0sRaM4RMCnpvcLO6TcbzH7EgX
zbGAdcaCKXMRprSVl0NQOweUVf3andppS8PwhxfQ6Rq6ZEc0KB1JZG6Ie/bKCW6FNic64b3oDXS0
YPt5b4+WnljCNnkTrSRmBmtIK5qDKKI7DDU2jB2ILg1UnLRmIF+W9dm26M15xZPLOKSaEQQ6/R2n
X25GAE/UbAgcj9yPMLO/t7SZXUWzvDVMAhWkeSqD/qZpYqSX4k0u7oNRY1t/TxwOP07BqAnKMHBP
axcjqTaQYLVpsCfQ4CZZKhJ9hP3QZvKuDopgMzn2tOsIcbdHi1yTcD/QsZlHdc/37GlzhwYu92GH
OuUetPA+wAUSWLyeXeJdEDKVLrEkEquBgMYJlSsZ+eXli1sY9SYedRjjUpxkxfiJcbq9bjoBwq6s
mENK66WorDsEfHiiMgXee3kTgpQ709A5sfFVieCjbpnWssqME8KZIX0Ymsymx8x/5TvzjsYyDwUx
Rpsezf9GhJWzspviO4j3BzMjb0TJpdnbebqdoIDCRcQ/ShmdQlSA88XcKRUfrj/VnBphTlqgRNDJ
vo5VQv40h6fZsK70i6+5Kh8agTVWjJ/Asn694ln/sGmRe8kDF7C5CrKV/7qZkD/CwF0Rvlq7Ag3U
uG/i+gNdRKPacymta8A4zS9n+KD8OJMRXlQy7nixdk3aXsLldyvwP30cHcGGhoSXiPPUXz9OUdLh
8OyWZCpJRWfFvGckQHfkaNW/Wev1X/p5pefR9xwpPEtQBfz1SrboCIFzmXAEKEbRbaEOXib5+evb
+w9bGCWIZ+m6wOeEqL/un7bqnmRRjGoDEOI8uWIG2jlNqCE4TCB0fbrPavvw/3JFKh7un8lx8acN
Gw8tJKmqrzbSfyIJcyUm+ej64309+V/KvvscXO83Z4R//I7Y8iyfOYKOZ/3rd+TbQ+UI+I522Z4r
3vi6MfediQxVUZ23bgEFrltuf/01/+lgIgKY5vyAbEj2zyl5cdalixGjxjGwjq8ytWyjsX4paIL3
IzCuLnoEU3zTjuklrsQdaT+/KTT0+fenx8e3HZfAW6od/2+/LLi/ICvaBIkcvHUw/O0NcOqjHAFV
kOG9ycPgNz/sP7wZvq0z5qhYqY5/PpALJmymTwQUYgpGEkzT9Yi/viQc1H/TBPqHK6E9sl000ZYN
GP6nJYGYe9r+Swhze5nuwWzfg02ljToSpPCbH/Fv1aJtBh5fSnA9liD3p9A8v/GiqvAiPMhFxIQr
YzvwUVSOL5xXtnVRHfycVWDuo0PSBS+/vvg/PLa6L2C5euFzqN//+tjaDA7dzGdCHjT2U+JcKGeZ
As3ompIfRYjmusyyu19fkm7a386XNMR8umuCjFzhmj8vCJXMSBCFlsFsN3wG8jFqcxgRKjlyGTQq
nWt9MsLKjs1grgSJBJnndNs8lkDyu1EwR0X1Y8mtcvv2uWcAmXVMZ/poAPTWMELE2TBYhXMq5jjb
eHQeN8ySH9XrnFvONreGCisq06+lsd/T0bxnYHJ1MgtSa45pwUvVQ3JXFrY8u53xNUD5P6fOWRI7
3yQHMkAOKMjztVygOQJdR5d4542jpufS8HCH9lhMMXLfecZfVU0X5OkRs414WHWIEyE2whAaDUxN
39p7EBhQ+Tn0YMkf9nmO6imd3nzqzNVp6a100+WqW7lloAGT/ab0JKgZ0G+bBMZzSfQblCB1Gwd0
3b2WPcrBs1jmD2Ab3vtEvAvHReCPNcHPadqGEWJIBIBuNd5ZA4MKBq004aNdumhOcIy2h4bsDiDU
jgEVOfI2Bh4w1IyeP4exKlZ+VD5mDecYpEP4nLrv9az5DR9G5N1Ki7mVB8sYqn2+t4bOOA0hpsja
WIyzndR3oHKw0fkE4mJXWHeGEf1w1GZxy6cp9eUb9QhyuG5uLgXs9M1SaQJMiVKnAWOCirX/pPx1
yCVrkN1XtnNu26bhWGm5D0IHb6hhaJ/I6+C8BypjnMPi2XT1H7LC8gGHKAZomiLnmhipw4gxeFdP
6RNZMdWZZBlvE5pF8CoDkCDRnDzZEAtWpg1/MZHWG85UApJSLXSK8MNg2dhSjg/7kPXhitLgaLt9
8VF2LQOyEP2o57ePdo9JcZ6L+zLp0/1c1cOr0coXhiH1I6El9uPCFRLHgRZjpG+8lfmuAK6/n9wp
fQuGZBdh49qEPq7JLikAt5Th+5xk5rVRPIIqmQ6Jwbm4MMbpeZxH9x7mwBEW08azbeN5AmN0giK9
7KBBEgxj+K/NglJEdUS8bFIrTDaD9Vk75VdzoS02zqaJlTnaSJnhPXBDH91PfoBvB9zZ4/TfONFT
OoMe61EFbExJIBUEjC3zmE8bh4OyfZaskazSIPMe0cwvh6iiM52jbIDh/lIPst0G5A6tkN2Qp9Gf
Btd6QAX64tXNoaoIDGee6Wq0thyDm8YR68wdP4pej4FrVFtq0+IALhJeDwupeDN1n1UZ3hGCZzdd
TD7m9JDW050dqWM3cobsi7cR5nMtzNvZCS+jNX2ktnk7qeaQT90+qdVR1NN6lt6+wdXF4NuDFhLe
ABRE4gZtlqRRzNNqfLDJZ/Nl89j/GGLjTUbyUicmYIHwDe8p5Sy+Bbcq9m41PZjx8BmhKlKz+xQ3
E9GB63IOLkVhPlTo+jg20uG5CQm1bslVTuwZMZVxYwLwSayaIZBNfM43NFcAqPhvKqN/yJv6qr8T
Fr5dHXrJrbLnbisHb1jPrnFTTlCibf9tBmzjJxDL2qcY92w+MT9ClHYXqBbKctmdTNBmq0Eg0Wgp
NRox3sXKfZo8+dba9hNJuRfQ4KeYof9oLrDXwn0t+32M/jN0xofZJOpsUseYRSJo5Rsdkg/fMw5m
eMJxsrmRrvWUFsud1VTXBBqXXdrAPOCBKuepnZbdHDbH1O9PNcavNJzuqGbBBLaH3Az2ZT0+GA4j
qiLcR030klXuAcCEUS8P/A9pvqe4C/f6rw15c02kwENgbKjojplcdokKUIWXACaxIgLR6ajbk5Pt
kLkxYiirg4uQ0wPRje/64VZuc0XWTvyU3Hue+2ShqF5ZUPgc90iA9YMXqSuezevUUgni/L7TH9aO
eZwAL+xmOFmoY8PQC1eoHU07evEkQgBCy+Laul3q+DRg2Wtn9yNpd7B1KIb6z6JCN5aPLDAgDFRu
kvQVvP3xRVMJ9zEGNyy5xYWt4hWkwX1gJp9uWr2484y8m7hwt3lDhLZTpVnvHdle3SA9TmP5Ek25
QTSJ+znZ7VOCCgHUrHvEdUKsQ+N8JgXnTx7rlVqWc5/ZH1GprsKQb0tr3hmu2GOwiVd1Fb56bGJj
JylnInNTWP6mI1OXAVb6xQjdEyRL2i/tBsfEqzEQ7eBN4kdSUQObcfA9mE+Nhv24iVDbyNEYESB4
SywnhBrQoesB0U2VnlzDfIKiGm3r8IIE+b40jHtiwq5NYn7VWQ4tvPgkCFGmT+j+TnGbDc/4Ql7y
2sP45i/spScVsq2MFjx+KAfnvoM4oiADBPmVkLamoJugUKKvRC2anXBDkL1S0VpxSIeRRnQsumU3
tjM7owcSDvPIEL80jvnE+YSECgfoSTvc9Y71GIwwRk1Gi1tbTN/zEJGfcFEbofginZd1coaTusnK
aySAKYNLvzLV65A9LUdXg2pQurzauNShOIRfyRu4bXziLGZrWOky37NYlpATof9FC00sn7tdguor
YfDxvRt5D0ZRvkdZ/RKZ8nkiDWw0DH4ZedP4CZNvz1ujrYlZqpCiocmOEkttaQsfJWE4DUU4h0Qw
eObOsRFSY4I0pwDKR+i1oGNIY6WHvLKWMOAgwivn+zCnivHVLxlS56SqIKCpAqQ4UbXOppK4DorO
KHOg97expIBK360JBJfiVso2SfivsxvN/ak9Fy9MCpvRxHa1wsBd9/y5ITcCSp/xXtGpAbagpzBK
xuPGeJUkiy1d9TXs3MOY5IQFcCn4vSNme4T2JQQINEhMTxfEh0nMzYxnzEHI9LuKG+hoY2ifR198
Y28YyTuBQFrVAqGgJs51PVT+hmk4joOgxpgkFYtofrAq9eEp9R4p8SOwu09LhVvAhxlHrPJrFsSn
sFPnEhBDWyffmsjJj3G6VT4xMJx0vrWOvekbwhxMIIGJOTNQ0hcd35cQ3WEXlkzCw55QXPdHYcID
WRKdokVvcQn4RPaYSEQL3kliSursW8FpjWQw5EZuan8RYbCGVvxmx+GF1+AkCLMw5IAlijd/DKvb
LnCvnYmoMy5TKCPltO3D6lvmKnDfU/x9yqv99DJPw31DyEDpLuiIrCNn6h3dlzdzVmeQnxrfc40S
e2Okj03Qn4OqelHK2kiQg9SORrCnE6Bz8XBqDA0g+CiN2Pfx4UGOxuHgNgXhyZKUik7jMk4qaE9d
ChGlM3p4T/br2HSwcvy3qA/eloItnj54jmYuzMznEN9sAitnHSnjKU/hSix9TZi0h78Q1zRnR4qs
7COq24+g7r4rzimeEX6TRvJjTMjiiowRW57KP7pEOkfbWl5bG2DeqNuado/fXtliV7j+SeQBmhvy
J9Ey8UMFM8gn3ZOK2SpIIJIQ+WX4HWsO1SMssBDUn0/Pr0n0kuAVR0351+3FclR4R8wjToy3MlSc
W5nFu/by7lXzEcmXA5oBBeU5TBxCUa1HpJMvBDecQhydIekoekoQo1qNa/+R4BgQUOoMjv6KivGe
SmXjlsa+rBAEBjH9aJhFrvUWxjieAsh0jnpEBRpuPQmwbkD/PnfTJazUrhlYLG2xtg2ZkyYYXYfe
P5PSyppvl1/SwXkifRE/CzmKBR4En/hW4dWaUkKP3eck3w8pfd2Yfn201C991rZoe8GEzl9EF11V
Mfq3uTFgygpRxmONOldz9EhiIYpQmnVtgKCJUcU3vwi/5HCqktwjp2DhvZ4yPF2eepuJIYbVzH0d
y0+kxltQFTe+7X8LF/85ZgyxKkz/DTDBh5cMp6SgH66FQHH0CMIhLNV7YICSJRARllnhrWcNDCQU
gpr4A6EPXVV7+KJMGKOFl/8YHBqbobH8mPy3PwYBGQXYylt29dss0u+wt9boDU5CFFu76yFj+4jW
dOp1TqCVZb7MSDtFM7IvkvmZL8dxtG4wzpCkPpFRRGRVx61RktleNFZyD53B3bZl+c2v8N5DsUSX
llbxNqbFg3IHXw8Y/Md6aTHmJ8j789kmGTu/1Tff9sNpazo0h2rIEIsZ1ltv4RmKL4VXnVXAG9ah
BN+aDTg5Ezz5aqST0gcjDduAEQ+inTeW8jGvxGoaJjxgeQ/SXnZ3RJexYKLBsmNknNDAXkNC/sjA
Meczt4OL2fWzY0RUn02EVp2T6YrcdWZIEfWuW2RnZXiPZUR3CmkUaWNtjyQ8+rEU4WOHlHW/iKLD
2sv22eSXxpbPTTzfx3FzzhxYAxWCL5xzxK93BTD++BYvDTmBtKhjBZFGxlvIkjcixlDZQmNgj1Cl
Bh3gVYJTR7EmNzzz96rgKKWSnZex1zWzxTnLPNlZ8xrFz/qnNv83S+ex3biSBNEvwjkwBbel9yJl
SEkbnJYownsU3NfPBd9seuZ1SxQFAlWVmRE3kNESaWvc/UvziEuMt51PGwawfLGqCX9ZjGbLf3EV
03SKaqcoqdl4p8qZeNDiDKHlYgdio9sDcQCF89XCQaJk8X5zm/VP9Un4CBSbLAYnGJZB+OUHREtF
9RtTzgTUANaLMgp/SRo1qImZ9IxkeckAhq3CQMRG3rUYQkshUVxHJcsXPS9xrMi/3BkZO5VwNmP8
EVGoH/Cjm0uz4WAB2O2Nwwl6tH8iapkrUMAtjZbqKoh4uLBzeKyATTHg/w7QGnsRMu5CRRpaE7Vo
pWLbsZmbOVJnAxrtZkBeDF5SSVbEmG2RpCOlUjkluiW+n+HNigpijHvwWQ7VFJlVnGw5ZYfZMs6m
KZ9thHgKCMMx248KJktj4Al2ch1Hl5btvRiiZJu4NR2G4RrCcActFA44diIWDxjmZLsD5WYYq/A4
wJ4qIQrioZlc7NF4jbXCmCl+/wZ2YmXHwQLybDLHVAsNqBi/tBFxHaM62rJsMRrc7QavSJgVuyzU
/5hkgRHQeZBcT70WiWJsU90+CUeIBfm9zysUV7hWnteewGTKTvSCWe5SpZeAkwDlb3Nd2xRxoWI1
8675dBobgGU2uPaUMjtimA3X2OQ/fdd+J3fQmREnpq+LJLoIhbGcIHxH87wvx83HD2vX9sGyp9qC
jEHJ02oGzhBGWvO4tV71Dr6zQ8dIjackM38McLaxkoSWgxW2IR53VJJlWOs7XS8fiaxJ2CmNS5lo
Z9Nk8ESzoiLoWPzG3XjTcqxfo5/+ll1hfDimfW3drdtTtpQkca4jU7GWwb2SbOuJ191VB7dypk6e
bWlyORP3QvrKh5/6v2pV/eUjpIVCt185mjfLTrN3ccum2ErOFX1R3aiqekaNA4MZybTPtMQc8xqP
eDUeg7zFYyT6m00XBINjsjWmVa3qjLUYyklpzljObi8oD4ql6IBLWhlq7THM3swIu0peVfTKcJGi
W0MrDBjB5TyocDLga3HVoVgFu3uxRUUm6iCOsqwJE3Tea7ptc1EzbTWmabsqeeSxVEjbPzQVg8/U
eBfstaiLVGObKee6B1cbjyc3JmY47/Q1g25MWCCNTwFLTgz02Ax3loweg0UMje4F4Hg0bZaxdLFg
sMdxdosahrgJMtu5CpoYehYPb4a9HWU9kUFSNTd9xeg5FzybgTKchpzlsorGI+Tsm+hyfx15RPih
9lzLrCJsrS9f8qF3FqCEkD13wCGyEZuJBkDOIgN9kuh4q2oglDSNFjI0wLVOZxYRYMoRNr8zuCyT
emhJXhGzOyd6RCbAYalsDVGYG8ShtxI8e24x3ouCWF8YyMS1NGUtSMIl3Q6dxWRY+Lr7/xUqdfUT
OsLH82DZgIpXxipdFi0jdE+Fe1vIZKckCXkhp7LxOamq087VI3BtwbwwK6R/qo7Wm7dx6UGU/HD8
PKzAjnP1Rfw9EuANhym+h4X2mhTIllUu9Bavns+tyfyea3DEYbwqivFu1oe66X4g0D+ckn/LKueW
GyFFJq865jzifaE9PFC1Tav+tJn8aMOMytkhvDqv36C0skRZxRJ64yWsCFqqkQYrgGFmwkreOovV
pvdxldbyTaG7XnRGvsQ2BZA6YqTKO2LLhmqN1bZul+Tm/KWDd+7TamElvBuaG/dcbx5mxq9Xev3R
V5nLleG/+pBBWtrRGfvz3OFheeH/33Ksl/iZghs2C7pvrBPoWjt/BnoodMjw09nuu7x5VLT7iT8g
CAY0fxFAEqalhJ59+h6UnSSGvJITMvfi+IxkuoAh7mVf+dIwmt8QfBd9vegHkBhFiXJhJMuEsIRm
Kx96J/5IC1LkA8UQ125anrvs2lYja3pxFRnhIEVFAWem6qvavo3ZpJ9xa30JeB0pAFyvTVizx0RD
j2Cc3PMuOng6wbQ1dUudqv2rMllmoxxvbsLBx8vDXRF1lGmesuszGGXZVIHo2b8STsJ8JDgtZnWa
o7E6KaFyIpzsIVvzCFd5qfTuxq8uTh+dYqNTZxmK90lxAjBHuYX4SVe5x3TLIBsOGW7Cqjv+GtIa
V73fm7u4IKXO7ahBwEYDDZvoIqadT16Id0uN4Ihl+F0cF80qFvxFwwOKl3yBDv0383GtDOJbaa+s
ENMxESxzRKo7yDQ82gA3lVEioje7d3akfNYbGoE3CvGTdnBp2+Yla4Zd48tfK+hyTpjd1k1ls8xL
TLhFYa0w+sPFbbQ5nqr3PO9ztNraj18FyxZ8zYxpIeHdfC5r8pmRl4VAFZjSkAFir+tKIIwhFIFo
C6iTc4PoaYb23qkpinBZu92WGN6DlHKvJlO0HXuGfFEHFHcW1vAlSecXOaD7i65JQWYjHuob50Fu
zoIDu99iTFQVmFWrrqHvNOSTF0lCFB3aiFz24tQH+TuDve8VwSx7UAkX1OKhUIZlB4rPawZ1EamY
1NCG01J/MwISPoR6rX11adnDnxc5k2Mahf3wrinh0eyCnRL67SbBcZYSiK7r9FMkKCg7VkiFT/YN
kJGZ2iLH0ZIKPbV5MwadOaL4paSO+UDJFa3MbRkPn0kXHru0/EZiVC4T8FOtArdAx+3T1UBIjbNe
9j9IP05KZb+GJVEImY/lWiio4pr8M7LpZzZEQ4TQ37ouJB1bTX80i5qq5zhsinBpZtZLGIYvdWvJ
6fiyoB14hflxpjMX8Bnm2q6oxU9Rkr2eKPXBUsyPkY4huYJ7N9RdblUbYQNGjAxQIfc+XIpMA+fe
FnPGXjssKhjvmt6fiwQDo6cFb47RnkRY/gOw946FY8qNrGbqpNFsohcY6kCwmldNU/46yZlL95pT
bNkYS6s+PSoagX5y2CgxsAgOA8BUMkQKY7gxpyZM6ubNYkQYyPy9g5Kpg/3SZ9kgbmrb3YxQf7Vi
lrjKF4yTnHPgOTds1HR5irycU3ofCdcxXHzawWY0613gmS3m/NaH9mBTKmvZVa8lwfKB5q/s+qAM
2NPM2P6QykuO920OeyktOWWY4ycpeYehnmgkaUtoprsnhPLHMSkgvDT9DceY9kCQLKwp3DDnIIFd
1vtXAvyPhbEraWW3/W8BVtDrucV9kb/Cr7ylLVkTnOOfNwbDrXJv6ovWjF6tWqWXNycR4m5giOWM
TogRU5QvhHbmjGnR3hnrtWGz6meuQpyozGfBAG9GYYxjQBZQyGMWcLkm9eRPl6rvUeZiauQK41Qh
jFT3EZzhEFsq4Xgj3nQ50DsAYaxvuo4bvcfSSuw99AT9n6m0J4InGKDZ325oGYsyJqXYLwIGOH4B
0RpXD+bdU5CfXCO+iMo8COVINiSIUF28VknHUK5G0hNGH77C5lHIECgrHOVt0rxCvCTCqo4PWkKn
gjj0a0b40SxChk2Yuko7xNpLiXzQYw7EpmIsBnQtwIPMA5hlIAzQ2l3whxmueYskRvRWD6+zb1Yo
LkZRW/MQk8R88O6WNZym6+75zCviEeN9ZK0sD0dHoxgGF4wg3lHn7gYoYm1Cld7I3Ajro1YNL/aY
H32XA1aObInCNSKoLPwSTm3s7czYRwlwy1oefGa60qa7kG3tLHllCDa1FYxH11sHRt/JrNGdq0MQ
N064uQp3fY7AYpPkBgMUpFGG3p1jEucUKhlFZ/4ah95eAHWdIUelGs+NQ0/2HrZ6M9gY+e+oXhrQ
08vKqdZa7+ECH1qcZ4p+oz3eco5yL2Q+cU/mX0lob4iFzHbVSNPLG9qlAe4VEw2wtq4yf9RdnuPs
U1xkdIWZHZ2k2wvABcDoiHZDWAdUtNkWaXNIptEfigltTagMGJBYbuNanUGDdHbh9HgZw9lhGz9i
tGEk56ifJK7YOL9HUib6BH8RwUl43PfEruJ5vxtd5S/solWW4wBCya3AyBN8RpBpVESrXmHYQ1sk
Sd3x0Ncxl7Y4m9ouzWB0jci0QAByrAXjcnRzPOKVmyovblx+o794pQv6a2sEzXpZeQxsl9LA/euq
/loNLYKkDphke43yHp95APfGG9Ul96C7y8ByLJPerJjbjy9NWK09y1RfMje+hAz2CsX71HKM+S6c
yylei9OPNjcM0iYxqWmzEbTnEisUbZku3A5ODKmv/1M0kltRUZK7KcDH1cafHdkbKTKIgRsHEdsK
a+TJV80dWzyu/WlR9pr8lGAOnnlbx2l7pmHoDCE8bgv2yihVf1yTXusAopTUP+AsYbb1A4t/MgV5
duVWGt22FPqbW45H27sRYb/oPfmj9Im9VrR0H0swfqLVPhSJ/zFiYsmDRe4fHl9a2UkN97X5G7Ap
4pyl2eQY7lwS3JrTRiZqCUNjOnoAYILBXZS6uvIITi95Zx53FGClk+r/EwUig6x75NNzHxELVGrf
03/7OQfAXCfgsqMm2njCv3vZdLYO+cOhW4mjdfL2+OgzK+7NeG+ZvMLz7FnR5pHaozfb/86sCIAv
icC71PAVVuvG6AWYf5YmmTZdz9/R5H6UPunEYX9+vpGs+jUc/aqU3aNIBxoxbfcIXOVDNPhmy+3I
GC4Yxrubkgvbq5xyYeQ9AJDatribrvvbjumSccYLIVrtHJQls/JIWbi58o5B7FZGQAViN8IYHQUA
uFaRb3xwTPlnq/kSGz3aTKSghhHtwrb+E60dz+o+PWuWuxkZ0xO46h290WAmFZoM++EYl6AUMhsC
k8uxDjDLT5x+I1T4Vj2O3pphU41pizh3bpWnbFqbmQf8t382T3qPsnjeCD7PjKIUh6GcoUqALWO3
pBQMePYGB+CztFaIxjt2mD4Cn0KEeGTKvaUNW1IjaTlZ7neHhJB6BCgCYk1+A15Iz/8NdsSRCqqK
qy7NYlwiawiWruFpqzwnwJXelV6pnFUqU90alT0vu9Ld2PFGSPXDCiUqW+FdaSyuG2gKsy4CZwgR
lL2MOXKkTb7C8JcO7m/ssNmqxhlcEXZmPthWbR8KylZK3KyELGHQgG+C/mFwRXDYXRVik2nYcAP5
EVlcTnHw62AFqopk0ni8T7cEJVHbfHjcoc97q2saYOP6vaNR74XB0lbrAwG3P9PtCm7jXo0UIhko
X71/xILKjrXyoPCFdT7c9Z6yx/T6R5FYP4XebQYSzXMLq7p2h0J0l47yQCJ/t4P4QKj9siiobOgw
H+uwXNYtr5YEhMkpPU7dqfJJNO9Fja+OeLMb5TcS4wMD3VExzYWtjeuhcTfTqz6/EYgcvSI33+uW
s5x+r+cvKUP/DlBq0yTOrvAnpUzBS5uW/M2yrVtT01XwTNlYFFzEyrcVa7daDo9cYqQsYu8gAnU5
PWGNImLcR/K7du90CpBxCflIbSA3qLXvJXOfDq6MIuF2QLQKRsayKkdai1o47bLXOiDjkPekFiTv
aOnLkzbq5gFtfo3A50YFFtQ+pk/k+YN8PZjRv74+n+JnLa308AEHfWNr7UNY9SPuxIdemAwK24eD
LXumWeNff3k+7HkDCaFHUvRf5W2pXBhQ7zxe2hsG+1+7Z5WMs6koz+DUR9FrXHL6E+3wiAKmggzD
XZ+ZHcXsRDS21nRODxH5BQTd8jculdOMcZmt8zI8F5SmFv/PNty3kSyV/77IDztWHcEPTdVgP3XX
RjmtzdMf4Ny2Y1butIzl6fnbYbQ8e5kzFya1t9Urx6QBWi2o/OMPbVTuUuXNltFwFz7JXpKh4QwH
5gJv+kzzxTLiVgynW9HQ1XuWcgNFFpPXlCHGVIYXSnITSOCezYyq6R9tmS6Gonx7vnlh8yZVpb/7
YwVG2oSwx89oYx3PfU27MfuZbsQx1O49T4SDqq347I307PjBsW0cJgAU+cJz/4yMK2SOXCE1tbGY
Zie9lQvNoM/us7Z5OW9leqfKsnGrBz4yxAIhVfKzum9iDV5Bg/ae6I+aX+X5gZkpiy6A6lhYPyjw
DjG4KWoOrnhabsrOou8H3SvoTn7N+u4F9QeTfGbWB8T0D5CESH2mK5ca8mFBwrLNx/NRef4RV8a/
zPh+fud0F2U9a4JGBrLjR+9V7f6G056hGvZnNn3EfAVvlk+HO1rvyTgbs4/n5/588ZIvsUDlcLzZ
Pq95k9uvgoZO37Ao5c6jCvXv/3ai6UWmX9u3yuvzFbXgNI6sUjQblhOCDFPyqrfhbkbVEprnuZxu
MQcFIfapN7PmIiupMlUavJnp55YxAKHaPo7x5+C7x0EMwJ64B0CSTtg1QrXU+DucbsVi4O6jAN/5
urkdCp4StSYTN0CTYCnaFhc/H8m0exp280ICwPPJf96T/12LBKwvhLpGsmVNF6dn8bWU6B211+LZ
Onte2OcNiLjrW+93lWR9swznl0J5bqnFy3OBnO4Chrp0z/zxxNq6eD4o053JxvJtNw8R5vvKTrdy
emp5V9Bgp/fP6EwIeiCdlI/nXyiudlFBuz8Xtefv+3zu4D8S89jfIrRms8FOf1GNTR0lrlDfmT/P
d/n8fl3rrl0qZ8/77LnYhJH+r+hfisz91Up6d9Pn7lYcpbR3mJsvz+ZY23JXOpGy1A1rF7nWps/S
7fNI8txtrJgNZNBOQ68tIoubNel4oefhQ/ZHjpnLJpgOFLxyGX2DiPygD7RRC1KNpkVWU9LPgKSj
mQ2ni48WaCxxoHzO1dA/gr5/jPWE3NaQNwTNrZzOOdNrT5047FQ2GGO/7Y+q79+fPxc20r+B4evU
rXt+lNMXE7r1RkzijLirdZWNx+H5afKGuhFYoK7tZUE5HU+3KqTbkwcA9LnIPi9RXusnNW/XKUhc
Ttz8fKflJOCV7yU7YJ6/2oP8Msz+IZvhrkn1mGmCrq184KfDmK/FPzUSG35YnbHJOA21q9PWdIfk
6/TrKToft+yij4mkJHT56GEUWLKglcH9/Ly5niuGlSPkiTysbDQIiU4XNLmne+r5YPRhetTggnDr
/38NeC6asmvey+CNOI57P5Q/QZr8tNZ324bf9EHeq65mfsm2AeYXBaZLjhWSH6NmlX7eW5HwjpwF
N17GfhOi/cX927EfhNqsSXxv4egsOGpZMON3b9NR4bm2pJyUGVoc/vsEeq5roLm/Y1CcRfYyRt3D
Hrk9RPGueOVnOXT3Ucn3akVwSckpiNg5FnCOHkXYPWiBLqvAO5J3sExs6zD9nZjOw2WLCsX+mL77
eQtOG2ksyrvEjTMtl2K6S4LU3kaEOVvN8fm8PHe06bHgpHiNXIUbrv9vfSRF5qISbaMLDEHi6DkT
YYcUrGlVeX7gz48eevPKDJujO12tcuoRq5SBM3du6Ny9sQlGf0ynjhiI6bARdMCmt49TjTDK4C/T
CKcBGXEZ3MpdFFVwMRyOQE6J8yC3EQlDVJzFBG1ZtPFCuDrR6B7blnSYhHaJXOt5e+78fu8DYzKI
yhQWIXdRc0mk96+I7oUmApA12T5w/G/UNS9VxyiU5BCAHjrC0EalQ+fB3acCZDx5dtk1CdhwVvrU
z1Drdh0q7VJMsQl9AfYvajvig6ExehFYUJmVzExRZ1npAZg+CU6kDOluCdBfSz+NpJzbTfln5dGR
MdDRiEm6GDEN9cwepW0s44aI6rhCnLDRFEJGgXE7SWwtzby0AIdY30rsLGyTK0rNvM/qZt2lcCaC
Wt6okjVOAhlTv2NFIPmcVpTFk/oqmEPiW0t3Rt18yerSusNyRG09053gQVo66l15CdrcZ1Qkr33c
HaMK97Yt3tzI/+5csfOs4t3LzH1RMC9R9fHkgC/py2LbHbBhY8xqijN9j38QIbxZyXRMihbdVn4c
KWCFOtqoWPpVinaPcJe/TtyzxLgWuOTXiWK/O/YmqxCU2SrszLDHDxZVhPZMw40yIA4UiU4j01WF
PSxkvlXSIZUod1GU+vWcaNrdgHqLrjsSqaG9ZRmk9sZCxK25YDzzkoD0MZqeU3EVCJeUJnlB7E2D
tnFQUqlvQpIrCbAprfxP0cP/oah6H20T6MQwh7UCu3JS5zR+vtH96OYAbWlTQBOxexj79h3zKuth
4q1yPdgLN9o0MW0ymw9FFFq8Ft4i9M9dUdMl/8H6RaU8wGWSJK5phUKZoLz7isvCkKoTvnrbhszE
mCAjlOSMZibzupDKArM98k7z4kz9ohQgc9NIdU5eOqJiz6aWw8sWHFWezpkCAnJJN568gfiN2cNF
jbE2yuinHd2LWTCWHIOS7IH2nIR/eYEQSq2V42D3p0Bc3AlWp/VLX+kfiToWW0k+3Ey7Zll+k2bI
iNVaS9Vdc3aZ2XTvYPb07xW6Pl6HhjuG/3mCG8e3wqOKqxkgWQR9WG3O3r5Wiy9FdIyd82znts17
kUdkZZj5vwrUb2Ogi/NlsBxqL13Tngb7GZ8jszqpZF2vMLDeM7R0LUsblgOQ7JY2JwI4X4VNiw5U
2dL03qIX01nVFokN/NvuWUoxKiytO3YEXibiYdBoF9IfOliBvjbUIsamWxzboj6Di7qqmbNp3PHN
lCbQNT16FWV5FqO9ATA59T78b/KjPmNPfDDanzvoZAtHwARSJhIYn6OmjvdOJsY8LDZI9oEztO0l
DcMteVPDPHa1mv2+WBBgNasdJnYkkMj2pBG0ucNq+6FP4TWsk2JVNPFGx/kq/UftyhPe0E2UkGqH
qMUg7AeNae4QeVC0v24KLVOS70Hpb9j7UhoXNZdyXXbyS3OUjR7QRqxyesyJVh8LIzglI4t+lMJJ
kg7bawvHySCpYPKtoeC0xh1RwdsRShm1SNdvAw10V53BEow6RluDcWXqPqxDU1mgyp63MSP9sT21
rXVqp+hXgsfsbri7FjMoX8Lcc7Rhptr9saCHB1x2pTrlrcudKyFLF6RChIiY4m/M+nPfWdmiQXSI
qDwNF7oafkgaC2RJV3O3VtCxC3CiRvQmzPGgi3bj4ExOFHifdQqp307wr8bBOjOtnRsdUFeC56XD
Wuissm6N+0bOJXgMFA5+A/xLU2hDjcQgoLpsUF3mF1KJzZmq+Y9U0Fw1u2tb0nkjUxm1T0vJteR4
bB6imqG2K2eOFNUxLOwr4YI7jIVfpe9YC0V4O6VzfgbR0/X3fSSAiFBIMSFp1G7WXm//lnC7mb43
71kr92amfugS4AEfFHpSJqBGhuyHkf+5kMwgnGFjQAGElvvRueW6CJC2jvkj1HKkKXo4zUqAKCEA
icZgmDOWX8uwnKIuN0ZvfMdVCKtTYcttq/Avyf/FtYOBwC/8hVCwB9rIvFBzTV1IFCW+VF5lNpHa
hn6tE3KSsHtV4fDnjMPO7Esqam+RUx9goKBR0BMVzASoOToMt60i3Un8UPCxg4031mCeVfptifuv
6UktZGJNS7IVRAY38hqirZgHOsSkMq4hPkUnqru2z1+LaDh0ZMc2BOgh3Jm4g6A8moFtkNlnVDTc
pgpb1bByaMHQbSQYJm7zL3LLzHWcgtArKnoSXbWrm7peaB2dWB/RmMi1h2ttg2bwF8yVsL6K8NMt
2AMSGFoMsnt1NVYuMxem421Z/xgB/gsRyVWRGjCn6g6Jj0vXWm/TTc22YSag79IicXd+c0Tk7S9N
3/0H4P9cUZEggctXldRdToIC7ziJ92qEKkEQLdiQ27MgPsMEKDB8ahbJkdAVdI5Fi1KWWOm1bAqP
eiNJHEBd24Orbl7Qy25rUdwLxMEkturAh/125+Ep60wdMmPNtNUKyChSjHlMB37G/4axTqIqtkgA
b/bF6NozAMdzLFrE35XKULQZ963pzlJd+YeQUEywc32lJ8jqR02/hbLjXP9iMOVrGntvMmZI+dBL
CRhKkbXY97V9VxGZMSwL8bUNK3WSUaresIllcaiG+C2T+ifpW196OFh4qVEUa5U6OZ+vjmzosnYa
ogclR9u6EB3vyCLsuBtzkFeqgSafqEbDqv4RH/mFKpRnopmmSShV9l1F8VHKbE0mCqMxzB4Nxr7B
fMde/dL09qkb6cG4VQZSzxE/OnlVMUEfIccga/D1uVtA9GoxEFU0oQut2ZfLyHX3vsN52nM9CqVg
mAk8QHMvlHcbuQoU5J2eZDvQIguj7IC/8dkGcnKpMXd1vfoKUm4Du7yGbTB4/Z8n0esHiGchZr5l
/oUOI+0kU73arJ6LtFrLsvtrkQSSNfFheuK755rXRDbNrQrNjI/cne62EtlnrQRcbKKyJzaECSYI
cp+hnaEGX0bQodXTxa/wmp/UgUUwLHO4/D6OwNB5j5P4t5rMQzQCXlKF3sDgTksLm0zZWxd9zHZI
k4H+WoiVwqS9udOcNIw2fY70Ty2CT2QURPwEDtqinW9/5pOGLuazX9AMZi4FbcJSmEu7pouVDoYq
YRT+C8OhMMYxVSjhGuh9tfRKVIexa6TbkdlbHsFxziuuaagj9M1DGLaqLfRlV5ZXYHQXDGSA/1wP
yLMYOfLiP3LJaUaVHm7dglLEwaYxoWNRkHaZDYOpOVlaoKw6MGZJMS3hBhqOrAD+QHAwz/ROyzt/
JXNGnkgOtr7C/pbKo1leAkMcVclkrBR/SI/47Yz6bYR9jSOSfgsVN4QO5FydzUBM2geYpA+1DoKJ
mZhiO4gXTsaxBbHNPdSRtGaWvmlC49IIFuS2+nOyCljcULwXHpco1L6RA53dwP20vezomckH6FxI
gZ2KLcZ3loSn8uujSNASyJZFNyU1NC2BOAz/6Bz8AJnh06+n3YKZ3abT3B+Ioh9k64A3zXx7BtGZ
Uad/Njmn0GtntN9ZgE3KEL9ZTxGNeQc1F+C0YO9oZIHbpdhbo6lwzi5+kiCNVl48/Hoex1HbEoxq
TMDg/E3LmGxWNz7D26TddfdIU5niCRAakTAABPYFvXC6YQV6NmqehbT6s05aU+Kq2zomTsistZWo
8UuyDyvGFag/rGahXL3BfBnVs+55c4whp8SlrsdGiQelBFsaVPE64EQ+Y/Q/2UPLi+rD8zCjdW3m
P6Foj2TybcZWZStQOfk2Q/8WDuGv1SecHygI1U55Nb2Cfza7o61UpwHVJrc6EPV6V6jyD3QfYOFw
S0uXaO4QQugI2JkCFZUSt4hMa+QNzQmYMZNk0Cz+APieooI5cR2NX4ReXmvZ/FDZpnwpic7Q7JP8
EkwzvmnuuZJDSDaxZ6H6QShXUGiu01hjvmFoISsJ5p1e7Yop0RkNh1lwT5MMaIremgd1Ws4don1N
h9iysGDJK9C1RH6NmhNavaQfzfmgo0OmVECha9AYVZWuWrV5aQSPQRo4GbJ7ntMYgVJgF/PM4SjW
DtnyyXrJ7P5NQziWlO4yzaDRFEbNZIkpOW3DS+rpPGV1+aWhgJ6VdTW3W5SbRDeNWGYoRKxuoaH0
SYCWE9oqOQIrRfQxmU/bvt4bY/RVUigpsG+pSU0GWqM+F8ULZf0pSvN1WdIweMIuJIMpnbYQ6Ppd
oKpr1JCvzqSNI1dsx45OIW+iVJtJat2knUDGasExPT8Yo7JUkFrOdI29svar1ypIVqpmYXe0CEhw
yp/KYnvMDIPFhFa+SoqyRqjZrB2DEx7PmzpAKjRRqnNr9A7toGJaC8sudmejQsMnINlOK1GFeQpT
ohBeNEjTiIkIBI9q5B+9oLyaJougXfnvqRxfSbzdR6nymhrYPeqb4eVXNyQDS2lfaZNwaFKa6U19
OFCcG+1baYpD4wcnJ2baasd7JYGWbctLi8CdquyPmJxgbg/lsYxpC1Z5tmekCq6nfOkRYIbCO5W9
0nN6VZAY2Tscnmff/zBzOkaiPpp19FInkh5z+Ergwa82FCmV6fjZKlct6BlVJdkX/SF0A1xSjwg7
tjwn0HcQLk6q2nw1ubErqiVjcx7/HNBCVL2GZXv0GnTh1hdNwA3zcsphe3gQvPKT98Y2LHmEh+xD
jCW80da7qIH/Azh0HuA9Cwwi9RqSEjUyFzmU3gm9P5YelRap0IaV8JS5uyS3pxTZdwz2U/n95wUO
h+vuNL0qrYu3vklJIugQEbFaEP2w8kr9QlNiJw33DMIfAd6CXOwDG8Vmci3qRb6kJloOkUsN2S67
0Meybv6iplbU7EXPOwgSGQd8/V+SpT9GmN0YsVq1/NM9FQV3of3SzSIFfWFRs7hGdgxVkHbS3ed+
eUID+Ik8rllAprgGbJhNYm0kh5cpd9AzkJVmw6zMmkVRh7ssMidj40kf8t/ad8/Si/6YySHsT3aj
szW76Jt1B7cLSb5OAXTT9fblwFpJGCay7BOv2jhn4XdbyKQPtjXOU+mxsKpT53rHIaAtT08l1FK8
Oe7SxYIUq8nek9pGq5JdYBAPQCRlmOHoDF6SktjHIHjrSOizaFMXhFJ5Qj0TbHDyo/Gjd/TlEOh/
nGk2JBAcIbMsRTtzXXRhdkfmn6FX357gvZjEZRTOmyrDdyX20CXbN5ZeFETFgUziD5YkAEhlxwhn
mLmd/1vqX54ZHMkDniaL41HU3kZ2wVYp/Z3Sb2SM81JBWe134bVscHvX5Kt1P1S2+yHsj9Bkbr0S
/Br+W9WUsLDM5N94T/R+Y0Qmirz2dbrWVerN/UZ1511cbz3uao9oK2HYS+7Mz6oyiPqL6pdWYMIy
b9jT9U3f8zZNz6NpD1+trAgkdgdxaZIh2QLfb0j9dS6eMM9xRHGvm+Sri+rWOeqdfHJudh1ZdZrp
zBM42ZSjmi5ykQJOtd78mLAYpdGOaYr0ieC1eY+EeB56brLJkTG2uJ1nMjuStKwunTB/L4f0bHGD
GilH5kGT+up/3J1Zb9xImkX/SqPfWSCDazzMS2aSuUmZqV3WCyHLNvd9C/LXz2FN96C6GtONfh2g
YLhsyEplksGI+917rr32AonYPlWAplIqAFYH+xfkafabxiPMriBMm5e8tCIavsprRkmx25PT0pxr
3lqfKcBZ0rEGVnae41UXX5neJk/xAB+YNifmRVX2zWv4jSbvPa3ZKwIFSb7s8946U/Z7mJ1XiYvT
mbz3rLAPqdW96lr+Ymc4+uyb5pk3vXkiTHzfcWRCG8retan8PlXqiV6mPYfY54FHgUfR3jpJg30x
QIvRU4bG3i5mAwx5u98pSYynnBAf6lSOZ8kxDxeFZu30XnvvIgRRMzG58IzupTXGfRQVrxGbnzTv
EeQNMsJ1p0D8L07vN637mjG7pjQXArFuyL0xccBoO4xbgv1msVAj53zOFftwxb9ZE4iNPMD1OacJ
Ip7aRw0rYpdP3FBzVe3wqgW6iZyNB/ZIZMkLwm5dg6L202RtzsmUVvO403kIOGVznmsE/9irvkwe
K2buIF+AM9M5PamIRJ0B1MMzOV7O92RuOUoavqi7Mw4qgqHF7J1SFOSB0On02li2B56DcwY1aMS2
q6fSVG8kE0h+LNn3gY2cn2LRwD/lPoYD3fBixmbVEXy+lJng/fSgP8DI8elw47o0P3uQ4Lup8Vio
V9chioG7HdzmzIGCwh3mJjktT3inyUYQrThwZLyDr6YT6eUoYoziUmnsaiqDll5D6wrKsb5sc90y
pZgl++E+LTXJl2f3jVdfXOM8Zc21jB1OuJZT78vfjdyyAIyWOY/jULUbJbjBTKohsvI4CjkSeaFg
tDZ/iJ6zDLhFrHNFYrM5+jZSDIfpaZTbtkm+gGv7zrIiPRbjPEIXJ6obvkdma6BeDa9NuqCnyMCT
dOwZjv4oM/lDamMg7dHbmcXXoKR9rBuxw911srtO2wqGk1Uoxt1iUvNpk8i9iyP2a8QP/DpzXsqa
slEl3m1znjZroeyc0GZiUue6n9x88vUYzSrO6K0GuP2jQTfm0l8VgeXTchrOthieyUYGGQOgp8Ep
3/XnPFKarxpvneSWdx1GnF5fTVcDFV5ZS+ZM3RcGB66I6V/dWPOGiQJM/3U0RrNvVsfsL0bvZZp+
mRricaMvuFIVVDzl3tkq+o6c/SOZMaOV4CfIiH2kFUEFLWNAwAp4aG1AZmjiikqnY1a/VTO1m1Jn
UwOcPadHd99kwsVtOX0vc/viuo29XUghb6YsPqVxdFtQQ47MPrbYEZ6wZ2PzyCBbAw3cJpTZbVpF
URIPQ1pMOL6UtAply+oFAcCyyAT3qfdIdUNmgR6zZnlzVgQNJTuEOI9xMRN2Z8O3tQr2bcai3mKg
676NM2NfNR30k0ZFQTncZ1q0K03xrjx4MBiAW414dOFpPo1a35SKCK56wQKbwgeOkI8SE0rPTJ6/
oCJGnqamwyEVH9CVg9ZNH3gSPU5sMjYR1SScgXlndJ7t9fKUa8XDFHsr4obuc8d4KAsoAjn8mmT8
Ce+nvXbt3nHkN6Lx5aGCZpSAhES9sH6xaR80G1tLdmG/DyR9PKq8sG+R8r55OBs3dkyYMm0sUrJr
SnBNijObwoI5UIxOXbQGJYNPyhzvOaqwChJlyBCdtvUyXCvIFLue0tV2GLFfO8aHisWrSqz33LyM
ho1SJkKoBjzn0tZGBa8nQFoQE7OIfrMSAZ12R0rzJF5sDU4Cnle9+GGKbJ8myYtsqvVWpYUmzp7d
ZvBbaijdKD4MJJxzQb21I5phj1Wp2bD1eFmRGsA5WOIVUklXE2YAiknewLuT4s4d2plmofTSuTU1
J1n9SfmGYtPGHIfOAebfWKLEcrNd+342vPg5VkdKB4p2Oow24wjgWX7mjXtzYWGm+eHOU58cryks
iMKLOWSXshwPFVukDZXWWPJzxMJ1RNQltDnG1cZO1H5pCA/btDvNqn4p9Vs3aafRs3xn5Ak1Tc0b
jYuAG7zo2SIoTv8quyNqme6V1j1EOfHWXLlkW927LsRHMa1t245Q1l6wHTGeQNu9Sc/9Sgo2S5m5
FofRACAqK2CObW1iazgzf34YsLofrFw92Cntltoa8Gk8hmSJ+cNqt0VILmyJxndRkaV0x4V0i/5a
2BkjJqT7hWimzywWf3dv11st00fC5uOWfB4jSld5gZFNh15ZNUIMAovd3JkdYnbqHDAqs4hyxMlU
S6QvuxpqvHRL7ONJPCCvfdpZ9dDiy+jHlMCmME4zdcJxOhKrTm8KMillB4yVxd5NxjWlcHLaPXVf
XJPvIqJ1YmnDDzfsl43BDmOjJ4SnM+tzNtWHPt5qa3iyYw+xCeJUnhWnVO9usIHWEQmki/E14ecl
j+E+Vlr+udb4RIABHX2GUyLvoG09Ii7v6jV13A2X2asOUelcELMYqzXqOY2KG0NRHIeCNiGFlbGb
+3I7uxM+9eSOACb1OOR7tw2trakGwGNO38tofqFl4RvqEw0ryNVZif2Er41c6uLgAMCPMtH06uZX
0cqPbujeCLSw5td+aVW3nDW3U+1DNZQPVT/ezMm9tI529kr9deIb97F9NpzJp8zj5yQ/Sy35MXnp
ux3Vr7k3nrwJrrLMngphfGeKe+vy8aEDqD/6Nh5Qhv1neqfb4rVYlmvuGQ9tbS3YmsF7d9QOQJkq
Jo6k3Vi8xK5ziNGQhUoD29YpWqFVSMW3opuuEzvSvAFNqHGkdu27khBXVWYohA5dYgZZLA1BMz6t
n6eVpQ9LNvOxzfTmRaX5YPGuAOyi8Md8G1HSN0tDrU1FpRqOpGAykN8WxeB+6sNXO7UuRuL5hoVi
VbvmNw6AJ8ba4B0zCBut2QfFWOvbsWDevGSHoSRezWdvmA9O/N0EPlqr6GMUKHDZ1AX4KWlkcGq2
DPk1cStyJhr1ukZWoCIys0vs72S4cR/19dkGEDhozVGwtTYmeZcV71ri3FEa6QvP2lvlRCDkbkma
OzdOr1pMe1FCDksN5TeVfzk6IveoHRZvekkh2W5KVX0m66OpTznsnrtpeUD2eB5H4wNI1w+GMcuG
5nneJg6wrjpaNYl08nJ8GgmH+NagP7MYcS3L5ls8Dz75rhrfbE2M1KA1LS6HU+ukuObibUWZsjZ6
j2GNH1NhDPVQUKNk12kEHnPqvWyKHG1f06MbzdgnHFtEEJZjWtk3aaXfVX1xkFsnnr1dVL5kI3T4
Xoc64C5r5xtpjSjHlcM2aHXRDjutMwNRtoSssmsWa4e6l1c3FPdRfzSG9E7U0+tCmlNvXzPTPOlm
9YG37BJVEKUScHS1dqsb9VCW/S2yrPsBx3pfiUdlyu+Tmx3d5ithiqNoL84S7H5adZjMHwq4TxX1
LBXjLuGhMXPeED0Pot7yVzM50Tc/b+KT2VCyl/TYGjQ074EWsfgkrOhi8laYisKsBtG3DPepQ58R
e/ZmkbuZHeXSYTrVraMxM0qwWchtXb6nyvVtw/xmWfo5DHEoUzIxULpGyd0DQ93VFO/3rn2etemq
Bk52s6ieRxnSqMfPtDClzTBW4G4j8lg5wdJdesc4lT2CN/3bXRzta3DQtjEGBs+PiaG5lhWU9cS7
ouy54xOqedx9wWLJzXYmRfVZQYehZyPwNPM8U5pjsZ8b5vE69DXslaECOMtGPXbXB+by1lHfAjsG
9aDssL1BS1mcA5kkSnsWTN88dfvxuS2082RQX1ggZHotDeI52+345C2hH2reLs1x/1badmKAnwzd
fU8Fhg2Tp8smPssEdZb+qoj5eveYIYWzaRvBpPTYyivMmPVKRtII+PtRGr8orRX4ZwnsepchAZrm
dMth/p6G4tI02HNbLk+8v5mftR48ieK5ohvh31A5/wmRb+v4mwTsU+FSYvJnBPuQ4MUeWizDv5N4
YjvD/GGsWVODCk1Ai3/9l30LK9n0Hxig63ezTfIXBlXJtvkn1qobekSEmPXvBg709L9t9Wa6QM3+
0LE0Nx0TlcLGZk9N9e/f9z+qDLl8jv3P5l/2hfz/bBUhK2tD1fzfXowd9SF/+Vn2ST9fPouf//XX
p59tRJvKH+tE/vY1f6sTMZ3fQNpLCTYWQCe/8M/9rU/E9H4TNo3ckkXfcVzp8JGXVdvH//VXTf5m
C5OHIzR825H8wt/9vU/EMH7j3OsgMcESFY7j/Cd1ItL4ExcVEAZtJ9IT0vHojDD0lSL6B2ww/Qqc
IdsUNMlMe/OCeyorSbP9/juqhmgRagXsCyf+FDACJ4V9RM1LctK69t6S9YMyn8zW/DANBMdkhgtf
O6W9yxKaLG1OHZWnv41W+hbF1ReacrQdlsjc90O3Jave+ZGYcMNmHPPr4bRoc3vKk/Kh9Lx5OzrF
Dkyhu3Piel9NSZBq2peYO+c8Bott6seS0A0Mk1uRZuR61RjvuyF+hw63ExrOCC2brn0XYjLUL4Xd
DEc88OkOuwPTalxeRJcW6tnVi84rUwIQZCYpL3HfCVddY6RohvNnPTO/NX19v6j3uY6OlCp9SpU8
KEPjWdh99r3oEXX7E33KhLhdYQWuAAY+14/oM5feHqd7inp9KKyYEDtU9MXL1K5YG2uTYtYoErb7
s1so7FWWR9Ld8R7jvtybnT4EtOVG50LhSqOmFopnBe2hBxq3H4Ym2U7K6o7lNYINSbFfnDKoIVFj
9KQwU/mzwRfK5JAp5NSgP7ZOZW5Ss6JMLhYAdgr1xqDuqqTx1CqWdjxJez3X0qeepDtRjWXbGl3C
wJ+SIznqZ7MK6c8s7OUrz6FtMHtjLy2Ab8wmu+LV0la51bLvFvBVi7ZdRq/ftgiHWCxHuPZqPgD7
LPd0nQGVmSve/MnW9wPgZE2svZQ9u2RjgF0Z1jr6v6a9ZE37zrk3P2gkmQMTY8fWiQceuTWW1jb2
TpnmFhRjgaMwKsjM7jI96xTB/WrpVMrI5lSQGXe6XpgHniV3VTsO38Ls0K4JWJhh8hEuSQpWKKZC
ysgvoZqrbdFgZUkVrYtG3wRtZh+NxaCScELMj3hz5xly1MzQ0mAMWJbFR820vnAyCBoEzxUYqY0G
wWWHjNEebXVOPfczpVK7mkv9EIc8Gaeovppr1tyUdHzrbRCX3Wfrgr83R0Ka6/nZTWlEB9B00+V0
q11x0yEw3MVpageD2RgYbNxnOlAo2dNBfcDMbQIjhL1b2jCljGLqjsD8Sb9FFGeq6amPXO9WArY6
0HSFT0CK/qJrxknovPYF0uIxZH+/K8OVUIbPbqbNahdW4wcqa8JUp+U+ctFpRNvlgUfx72BnNqnz
5DuDhfu24aAFptE94GUYGSQ618EjEIFOnMZoGYxtgJI6oBCsbv5FbS/RvaW90yQMXU3XgHGCAtq2
i3NfpXxaijIJd8iazcjBcendY+PB+GpA9NpMETVaADZ1XmIsSqpfwGvpjASq5k8YXCYbT6rgsYs6
GTe7ObbkPuIwWCRs20MhbX9Q3Re7D3NnWUO50xCpDxaq3kFPb1pE+lFAqdqyC0KBDekCSOGm684w
nYbSeZO5p46y5SzIyWSCTRmyCay7VviqLONjJM59yMlPkfTf5Qzlztq4TmZM6meJc0VQcPcdpWoJ
m7IgG9h2smnggX5yeLe37NwaOCVcsq5Z+A3xYyxwdOIiKbQom14BCiCTlntdzGpr5WZ+HuvmgcFk
DN/X18sKQSGsSWBKUjzzDt4tW7IWNZew/dkkKWfaU3Or5UIL39zy4ZAMlyM/fmpfqzw0AxcRKGqZ
uFAqVLCJoS4T8p4X31I3NI+QTgObuOZxXNgiwqZ4kTZg8LWa5oQNwPSCKAvpnqjw0ujZiHAAwSZa
JnNn0LQQmoxQKgxyblEg4OFqc+FJtMrYavacnInx6wd9JAi+gFUJsf+6UKSe61p/Axkdf7WG9gOv
v/nUs3+sdWbqKp3aTS1UdVJmkQUZTimhDx9Nk/zsYm0vCv0YDmF8SErzmKY4N6bMQLIuIyNoFS5Z
8G5JYGKrxvDuHAuuE9bLBwMzn9+2y06gQGxgrd9IC1l+rPAYRjm6smlon6pBg0wmig7xq7w6Exha
oMwYiHgiwhJd0zQJXH9LMCwDMrN3JveczvSOk9FFwGuWPa247ErdQSJwFPmBzNBLqLsjKdj+6Hpz
wiFUAyKbMiGMVYJhgr7m3eQN+Jwh3Bv9vNzgn5KLcQY4PrgP4HLxMcTj1G9VxwmRUBuWqbgNprZs
AhZZ7vGNFfWL73DOObmJc2ajwnC+XDEkICkw5WJiTSNAS8VI22niBgywoH1n9V4Z9SPE3PJADMZO
ePXzvu6TgRrXYWINriinQfrk6EkAO19Gw++mmvFcSodOilzduLSG2BCtu2VuYNLcFeYILQNhlgy1
lh1C/oUtdvCOCfqHMXCDe/b0qNriOSGsjG1ouc+q6s0GLwfacxn2hvGZLVGKnYljkPD01TEFOknm
P0Zkvj1NquDLFHAIEaLhD+17lloxSwHNkonBqmwBfOY4QeAM+aud5p5pAiG0yVzifQ2qW4Ma3sfd
ty7uVaAchidzHLSL92HI4QM07b4QPfNDazrn9HwsefPdQJmawAnJqZNnXY4EJpYvt3Z4HBl7Q/KA
8drp1a3Dr9ZWBjNqgu+5x7wFhs6W2MQNHx1OOa3caxY10qXQ9y1wwUDfaCmTN6y51zqqk33ZG8Pe
LBtrF8cpETecVkd3JKXVJLZ5tPPyC2HooGsJZOXY+VqGkXtRdzoAK3xN67k3u+sbf+yyRwX5LGhA
dwcVI2sN8s1gU6hsjCpFijSPVdenFGB04d3cZPvaZuU0dYaxBSZtmWlAou0C8JaGQlogqXp25W5H
t9xHaYBZW9uHsavBfAaWwYWGuFA3LMLyW6/GnvDuou3cQn/oavIvy8RiWbouLmk0C1DXgRiWj1zv
zJMHhfyEmswWsY+Pkzs4hxyybWmm7NtYp5cdhassjbX86WheEowuPiMFemebTeWlDrt2N5qQdvsK
hlAKvMJc5c9FTBxcW8z4qdgv3LAEvAQSFT5+WsQBCCQezdiLZsAAsphJxmAzTjrYYyTKhYl2XR9y
fKvXllISXWN0NWDIhCbI1kXY6SmCp1x66fciLV86KhMOeaj/rFPBdkgXHAlT+EM9Exb+wfE4yj6l
BTR9G7LybvD6eV903SUr+cnk2gjcRNwbOBNY/jMkvQTjuC6FtbWHjtDTkhMfsgzfgQ0aWPOTpJNp
k9htdTahjAUeA0KfM6vwCQBpftrnz+2MqjrzyGR+QBtZp45tRQ5AV6TdMWGLLZlbaGlefj+jAeps
IUCaUT015uFxDXjEpBw4q/sMEnCbl9uqbO9j3Y7udfrVqyx+i+VzbshtnYJq73ExHr1jiWU0JU/g
C11ApV1i/N4i4pU1hPf1Ru8CUQ/vOlubE+28O8dOx0Csoa7Frn5KEoz7pR2u8Qr8jaKOgEmZxHuZ
4+iul2ahQmrYgp7ofGtevOfJNvBhNguTVXHUZxaS0LD2tB6DLZRztJ1BmQEbj51N5aAmYJDemDgn
d5mthsDtgyaMXL+T+g8K0+/RIkAckXpd4EjseqIgCzYNvCoJ3W8MUxNLRKfaqz2Ybcm38qS65ClJ
J4CcmjlsJC3f7N9Xn611sUvbR1ympMOIZSB1bzmRIYUHd+BN+jW6Pd+1wwHpFpVfxmMbdDAHLmBi
T/GEbI1t+DtPTeYr3rhpFM1JvfiRShdICr4n1kEEiAS8k4pPS8yHNNlHNqThMRzVUwOYAhY8E14y
KpHBko9ii+f5ZOZdBxE+dHdFODDa79UWqtjA2M55l8tyWzqeUHoMtkhyoQgTrgbDdZvbJoJiDKNs
Wztz0Obmvafc9DyE0VNas6be5TWDsFixjxiiL3JkbA+sER5dOd33C6ls3SnioLGjcocjTm0ZKu2A
00UBNRFHS2e0bKYpR55wYBuhrN63ph8Iwcr3FheyipmAca0fCHX0OHrW1Dp2QoxcFPDW0V5vJGOg
yb0aERQ7a76mZgRLXRpQ2trugAeP4p0kCCXu2rAlPpxJts/RfKuxI7cVOTO5HIaaFqrW9Ke+eew9
sTOqp6bn6BH2LKakLk4mP4fPgf5zabHCrIM5LgXMaiiuIM0/ohKnn9Fh7slpYkrkNycsjgBz7AtZ
fJ62MQGZKuGCCyFS8X0JBPnF0O17bJo+rYLYNTlFU4bNbPq99Lords/AW8VzRodK1hGpJjBxeqo+
4LdmB0NPd5R1FRYHPTzScidLHuqdxR6Bhfmp6bTWNymQtqz83SWsCPAxZuxusgUdr1ixCMmmu3qp
5L8Rq4w/NdYgKjg6lSOWs0oUJvUF/ygq4DGRIwM8DoAa00MqpvDGQw2GfdXj/Ert/rVPp83UVW/c
Ke+1TAAfRFj4sjtimxyVnfCe4qtERa//uZr1/1OqEq4nKNf5v6Wqx6T6yx6z+o+ff/lR/eVpyP8o
Wv3tq//egSt/c3XdIJwGF9a2EIb+V7Sy3d8cYdFa6Fm67jHsQi76u2gl3N90z/ZWHcm2LCmMP4hW
pvmba3NUlbrklqMtyvpPVKu12vcf1VCT1kRLIIHRyOSAW//H6ytTnpOLsgY0UbtoHLZ56Ii0YWct
vb0wn7uUtEUDPLFV7i/NkV+pPfW+bpT7P7yDt/+RX/+hBPefir2ornZN3OGuiYgn3D/VF8nJqXrM
KWTG3DbypVLJnhYYB9qWn4RkY8bRM+7SRG5lUWuEVxpOuQLJpC7yfSfaZqNTO/9vbj7xT1IxL4q6
IcsS/Of+UzcocTGnoJgr9odJbYmQVkfoipDdSj3oHAKFPITtfTh8zrETsznpWXpMvfcdwuukmxp2
jWV4wOtFM8EY3Rv9zyxxLnMcRwF1PRj/MWb77uy9eQPdYvZ8EALigJbqJfrbmXaIieOQ6v1/81b/
SackW+8ieLqMrulm9sTvl8QfdMpCi+MS0zlQySFpd9ACB4q23ew0T8ylPHY8IdbjSsfHge3VegwL
tgz/+iWQ/P/z5+06iIR4T7k9MD1b9npd/uFFSJUJbgGe4LF23xvgHWtEyWAY0B5b1Eg7r/NtP1se
vRY1ZzIj7O97+3G2bPuCf5pgausYV/ZfhHhzSAj9LHClM20tsjl59Hjztw01IId4nZEwLsRf35Jo
9SSVMgbj3RSjxFzX8X1ojVNQ9K12Y6P0gKOHIZYzZB/kPfde38ofQzV9cPgPX8I0iQOpEFax7+Pc
Xy71NNvsnd36y2WaOUXWl7HoRG3SrgLuJRtknvYDQIjr55npvA6w5a3RmX6MlnnNKet6w9E/+mg1
1Xlarow7xHkptGE/1dZ4bUsCD0U2uU8Uq/BeDHV+ZzGt32Yu7plURj1uRYPEW2fJ5wjn0C4jwX6o
RnyZRTLIk5ktzU62wvyWx9WvrqvkLa+s7jrVbNh//3MvSZjTLs4HKIwpmI3OeuN935Loq17MWlrX
VG+///7HreUxT+Ls4RNGHA5ygWBbWZn0TS220W7y7lm0ZnbGEj1uxvV/dW2oHqea7IQiqNIBvTvC
qbD5fPjFaX6S2r3TBeUdmGCtS+JYxp1NsDIi8XqfQhc76L4W1+AuUYB1s+AA3abrRoASVo0iEk5b
ZfMcATqFH5yIbTLrzjM2utW0Bwg51UrnuWmbYg+WyN1NEzmqmdPnPeugS0uhnh4jJmrXcM05OeHg
F/UYvgJJ74/97OgETcz5Y/1zD78opvOSaHCX3tpkaCFGAk4bErYXiiTpjM0vcArThnJGGkxbzP7k
mab1zsmS4VN7G5o2B+10UPXQB0JGt5zj+matpQ16B3ABTDMHt/6Ossxd5lL9aiLyY0FEfAJu7mH8
lVfgvO7R7GHYjY5Dl/M+HbU5cGcMN5mZE7vEYWiJXO4n+AtBpy+BWdlM7wHqbrLGuJHwpQraYPog
B2aKmU2nocjMYs3f/BI9OlOeYktKTONXniMj055HjAgLC9cUqUNrMq6ZjHAPUR0yG0+zNDXfC7Uv
6RZPC9Wufi7VS+WGeCIXdXEnDz2qnbHupza+X+7fvnsc8UxCi3FgOlnj2Wqg+5WdXh0aPXzyDJTi
PDpjw9EwwzFtLGSX7sCWbhMkGb91amz5nCx3ThsKXKRiH+UAzD19+ZIhpXN0L2whxnfHuDtqqzHI
s8u9rcefXpybh6EBQDR3pgrcVlLCutohCJ8lNCMyFoBzVYvGot3HCPSZ54oIMUkXOaCJgVkHX9ee
lhlf4lRgwVUe1zu37D40kByNsQWJkZoh44DwA1kZ62mqAAnV+X5JONnqMYUzsVsw+C8ppok6Eq4W
LtcMb8GmK7TnwUDCbBnXoPmlkN0SoGwQaAHPYE7apC2fhgatHmOKeHOVYfnjrJ/xZ5T4BDk9RxIo
DCSNvT6W0KY0tO0GkXgsIN6IlIw1bb2jVsdPuZPpOwEE8JC1KSA5u3rq3IE3S2TXBSzixTSr98Wd
P6SRZ9+VTdC1hUBbjdo5GeJ9tlKGVuDVPDvIj4X85coUhtLSvNgIB6cxxcqGEuDrnsMS1UfQ4Ric
9yIlQvKW2qCrF9swNoOCc9+PDFjjqGvwjND6q7HHBRphHdIhsYJ5LQJrWZ/2xfxTdjlBvKQI4pG6
WIQOQK7i1pveCEgFDwbLL8RvSLq0vzY9bRQgIUlHp4+q0Dn2q/6mLA0wagZir1NDdy2z/DiMSX60
VD37amlpmMj68TxXkbXLE5wb45SLe68dP7uYl+ogdZK1iYb7fP2ls5p5l7Jg83lLOMd1+ZCEhbPB
WLwEmdGRJp3gXMl69cF2kokO045B2J84NL872Mif5LXlEDP0iLzCg/G7Y5rlPGOLlSt9kiYQfJBl
lj73nfczi5sXIOCfPREl8lP8jBa7AYAC534eDnEU/zDT4Wmu3PUloiFZbXtAIXUBeI2tbwNwHjO/
SsQpieeXqKTtwy5YwmOEkJLIy0YkI+VXdnzBC2we9MYi075uTtJVE2ywWDoz1WMOF6kwOdIBYdx6
XuptFsfFcscl6BQdpIuegYVZTtq5BCw2ucu9Ej+omcDnu76oPm4V8Z/iZdLD7mrWhOGNiVJptbPM
PL2HDYvKMpAOSuc2UHms3Vqg4ps56+5H6gUhY8YT/pvEuKOcY1pSdR0G81IK58ZMzbrgnzZ8q4jp
A9YVBIveLLAKAVagda/ZcX2BBVjm/poWTjD28gmX/t3Y9/pOU1y/vW0Eo1mYG/osMwLc5s7Le3aW
LWnvkt3dtrbdGXu5xFo7iIMkMEgWiKdPUzKmyDKpYYuyD8VU5+cm5MqP5yeRNQQEHS05t7xX+mSF
+2WyfJiS3SZ5Yxr80QMtOzQaLo56oRqhFOm9XjLhlZQWZ5PeHoe+VKsw3BxS6r5CS8AWBT2k87Cy
hdza3sDBk3xaG3buSdPmI6SV6CiMaLwryUs30l4HAiQ0VLk1W/In84icrQCQV5dyMFl5ZG3Q1TEs
QVyJNXnFMuM+GWryfFEIUBqEu2lQj+AlOKKyD2VCHH70eqZd+nkWovCXEWt3tWRrAxMoZQJ4SCIT
5Xhu/ZmKotgBQbHRsEt5pxdJyPaOdyUsEly4z6OLWoQvtdMp30jid2lTgl2MXJ6pAXklzqjxxFbm
F94AMXCmb4ghKo5MCPNxynJplHVC9/b00evcIAxB/CSnkRzHzR3onOK8GIymR5XoB9w/KhiSajiW
E6CGKGE632TDDPcSvaJMJ/Jupn2yvMFGhhqCzFLD3ZAs+Y27hYyqhYMQIv6+6SwDdO0g7uME+Sti
vdI9wWxVYuxU+n0n5+dQDkd7qd5NRKxjbHdvA1WobNboCI0YUEOX/9BM0uWWa2Tb1JYfBgpg5Y0/
sxTz/ZI5d8vsun6iape/Dl+8iax/LhIAofW34n5tMrO2tcWQmRkOkutCg1TRE6CorJff2wAmx+WR
mCiftBZDDhJZvz/Mo9aNqUutqM6AGU7u4+n3ZxHKwqtomLSGbBVAudEJRQWm8QZbt6urY14n9V7A
80MEoetGCy+W1H/BS7X30/yNpBg2d8177plSbZxe3ZtscTezHXILaMn3ak1DFkZD84vcu7l7UWK1
lfOkBckLNGRI/+cJmK2cVfu+qgVnz36SW2HP23Bl7+PFexSxdxtHWrF6uxiJLxBp1RiqpmP4nDsQ
rIT7rg+PVo9PiJDB4zQN53z2iIPn8lkz5wEl6b6L7SOJTL6zp531FjZkhwKl008ks2shIOxkGnxA
GAay6QlTM+2PqCkxa9rmC3y3O6o/sZml6RUIVMqTJvmeGbzaxUHOHqtjhFMXQtfs7XI8C0mVF0c4
leMWRtaRU0a9J/v0wMTvrlHUyahG/ozD+d2MkN4bj1WICoi2oLYpAiEdi7XGYnDIqneM9vOcY+0k
5ggL/b20uU+jaOS1RPMQRF996jzHc/gMNyelXda7UK5MUkYqIP9ygOZrJgTSUXUv/a7QiMGs56us
YbeKwjtuy+qjRYnfRRF1pB7P1nWtTxlenhpkNyzS1etChBvqnnGMBLi8CVZECWd/x/TuV6e6n6nB
1d9GvN/OKh10UU7sBdFR55MpOv6Ymf9rb7MBKtI0SLP/Zum8liNHrij4RYiAN69sb9iGZDfNC4Ju
4IGCLQBfv1mMfZFiNNKIy2EDVfeek5lwqk1qwuOj8+Fo09/PSaviFDnf07YJXv7+wMwsLHot7kH9
pw3sJck3evknlsBb9umF3peSlD4kzTiyJ/Y3dcrfhi2bvVtMq7/UQ6m/lVMGslbdppOWH+xODx0C
3+QYplKmSzsxsNkBY6ODkCxuZLUD2MiQfnzMgQ8L2+do6bqYAmxz5tZp3woG/4ZZ4rZQgguTjzTx
c2dR9cXFaPn2mxX1h97YcPHmM8m1m9OmvfE1BQ2Oaad0ackRcuLYL1njEvPfZTHBUN7i/3L4XYem
ay92jwguzCENTeWpbMNvliZynWiwY80wKTjgiY5PdrTm2sXVI6u+//7odHY04M58WUEwaKhIKPZW
Ed2NiUNVa2mHeaDNnEtuCRBagC/BFgISe5njwkLtwjLJT3WASJiNH422/JptrX7sG3g3tJMo6Zt8
+uvoc9Kb9jWmE77LBv0KpXA428PRkQjghkFaD55D0cCa0otlgnnv7QEdTpLdtZHv6hiZXEkNc/hN
Ru3JFxtjhh3OvJRLWnb1qnjtDtwNMlvjj6jEyuRNg74OBIZT9NmB3fkVdnJyxhWHj65FZ5FPRQad
XTwauFpfY43CtzTETEHRkaR8M/YjLF73s/EEi2MGhMEnN5m5SIwd+AF3micyPCwW/qY1f48Svv56
ESRFcUiZ69dmmT1prX1N0gSGb8pPidk42ol7tQ8hlJpiULSswGRLVhQETz3D2ZFRJBZBPIuTDcDJ
75iRzyQQIY2X7yLng81iN0jNBKJzzNtMfWZMnYJR31cFVwowH5pQIW91Gi5iZ+GFU3XttJbzch5B
62vnXRU6J2Jb0zr4S/d0+bjBbPbA1FqeS26rGnnirQTdGAqvWVqBay58mxJa7M8cw0tJezvYTk2z
M8Y+Y8/Gu9REXMRwZU8rsKPvuLNy8WEVbMn6nOeVTTvZyHXJbJ32HQKWJX9e8EibJFrRFi03gV8f
OwVlN2q/PTq0b2wQpGdt0o59nv2Lc+poJtmcZeuToO7H5hsGKucPnEqcBqaFRhSI8hZGhc4bDkLl
rBS4ndcnIjgazhEM10f/nYtwt/eqpePSEzfZruEvskGnZkSXvBo/sLpc1hZPcG3K3KUb1A7VIUB4
jd3iuRr8cNfDi1oYVkoCWsu32WAWnI+SmBgOFZzOz3eAY8xtIszhUPbacOBlzGqWpvAqaGZj3xPV
55tUwOxs89dw7vJTmc76Y4YoN+eYFYXOBNlKA0iJOImggJoM5dYGYAdU9ZEPhV/JEvMNX57EWhNk
2GTicI62mkyG47gINO4T2UymrjTMjV9hMHSQ2/L2x5uELkUpAtdlxvaoDUqg8ZRo2VhgO4o4Pxxp
w2DtdRgItEGlP3hUGbeQosrFmHVEKWKSd2Pq2vwA8LSMUuGCZqjbhR/6YqW5UHlGNi+LtKw2uV5d
oK+PYCyY8aQaJ0E/Kh8aXf7T5rY+CHUvlUYuNsKgb0GCrTx0M0RRmykauxNdB5U16U+xFZTHAYC1
OXNkaYU0Xl6t1rWgHCb6RRg41eqiP83hKBe/85Q6FCc6xgWEN5eJa8A6qpN6QZSf/kvCVwEv/M3l
Xo2XgNsTN3VqYGOUXroJ20Vcs2bNJm/r9+Qhm6EErJUDFuVHc10pi5ZW/ytpieJwqfSVDFkAp00l
DiGl5bIkm9RY5sbWHF7lNjAHjYzTRnMP4LHfSz+G2OV292Y0UfpEndhEnNog2LHs8+3uWW+Sf0Mo
cfro4hYDc4HgRlGodXw0LVMqd1nGKbJiJjhZFYI4Icjt48CuMYLLErvqWDVAJcOiX2Z97SwLtqlr
Ypv8wVW+jDmlMBpnCIAlie6eeXODbAfH/5ySR7xDPXjBkfFIU/HaEqRchyZHcs6HGIPy9EJBe+3l
mbnLpHb0S7shg0pyi8BYgqVV+5RO+iLH8tTRvA/8dtfhe9qQo+rUHfAeF1Rphm+ZUCwdu9TETlpx
5+BUEnXs6ZIh+gb5lrxT5jjFbX4xm6551yqf4Ac9aA4+p94fx2tSOOWK8a4FT6N3aYpipMnsOxkG
lK7WED9FxgDMIkUomEzWt+4kSkzrXGM3qV9tb6u5qI0nAKIL4VEqjZoABGgekjcyHGszO/A/pDM8
pc1wSINRncqxBHN+PDQm1lRPDAepDhWZz5Y0zZx9pOVfvKGoNeqUEYfUBamVUEQEEca7PZBkQ0k6
cRKVvFgNXA35c1STnZQSBZi05WMdwFAoSDXCYQtPYmBoZ2RpgxlvvGuma66BqVA9I1qCuJGyJR70
FHhKS72+i4xnO6b3GWjtuCdPzPX5XDf+vOwjfVy79CdiSfW0pHa7qCz/M+EnxZYdUJg+ujuUYkjv
mXzpVIP0rjZXM//Uf/8cenDr7cpeWb0M2Sw0j3pnbvupiBY+UZBN2Z8pwvPuhW8Z0gVhQZusMQ/m
D2TxrkiGw1XcTtz9JSy2+RDZsmV+pyWr2LS2AZyhcAiShTd4gEp6SEYaARJ7CEoW3mRdZkcuB+ku
A50IpGuMz6xG2Q7b9kziyBecgsidGPay83u+uKjgnWHZqgspVh7ln66DfABAyZqMaMd08r3NOV92
SYXGgflo1znX1iFyPA3sMtOSjt/AHDiNOxA05C14rBvZYzlT6dJiWnHqrHHsTMmhqUJ45TvaLho8
au+ZMex1N9EPc8hT1Rvb8pw20eJPfpbYc3Bsc1PswXGQlQy04DykQU15ePTug4yITHpIAdre0S/A
7xzW2E3AV+33z30SPsb0DN9rfGBL2GW0RKqIk+7c3BpeRhshpbb8++UE3H071UDxEGu3tzHyoj2R
z5EJyrCYvUC/B0WGlhVZJPwHfulmWbGK7c7Z/P2uowirNbqRQzHE+WrgDLKziIYKw/sYBlPgzGS4
XYtyvjlJ9EgSdfxMYqZh8TzR5o4E2CaH4ZOYT7NDbV6y5yAk7b+lmj2u4jTBSdPY8hzS5V7g35u+
04B+vls980TIHsycs5Ps0vo9YbxKDTU2PmFv39IhSH98KznUGny2Me+XYkoaEsbdPtFTbi1e/TIZ
6bB3h9LYDszkpzjTPx2L1Cr+gfKiz0zmIoysW9fug2sgsNbMsnW/u/rFa9NpLxzb2IxSO3tRmn9N
VpBweY7GtzCqCcP1Q3ZzcVShTkvjp7TQVgMUnQXZOfMs7GZal6bjPWphEfAIJ1SrJ117JhnpLr2s
owHF2Wczi3PHlOw19LL0FA8MyBBSDEtz5i0cN4wR66wp0E2N9UlNIhkQQduh7jjsO5hMHszSD4OY
9FL2tn0cGQRFuTiaGmpWAmzROx2F/ezlxk8d6G9pQObYdMdynxlztG/Sol1NsAw//FlwJiudV+Qp
IE9ULql1eM8OGRJFPXPhQnn6V5VQzqtwnnPv1sHIa9KiKFYTcWF/QwHYf087Qu5GvDT6adwPQ1pc
PR1qfZKD7JjSeU/yWb6GFL7gYU4rJ63FcmhN62bY9ExNDS9jLcX/v0SKGC2jbi2CnIq0+hffY+gZ
yf7MT2JPLqpmEYWSSxd+/GR2Wse0LKPCVw7pRlh8huinBfuk4AFLgid/GvzxsZVu85irX1XurJ/m
ZKCLVkHT4Oh6lA6EXJyfADR8K74xKEK9LcGs/v1yaEKpBLkSfR+/a5alRS+BKxqILv67WftksD34
+72/f5n7NwhI1vNIem2tefyteRy+Ha2Xt9iP60vaO3ejsfrXHKHtTislfjb1y4onDIFom/Oy+mUn
kjsyuu7S90eGVMml7nmXYx2oP9lk0OJ3A5N5cySPk7bqAz7i4F6aL5HdKFF430Dccy69E2EoShF7
ABPl2m+aj7S3ivNUThAT7fInH9KXfhLDcwGKt2/yaT1MrrHLMx/85Rw1YEOK/DuwQH97b1a61XvX
YTn+1aWT8j//NHGxYwQvMXnmVylJjZI8+0lbxpWGNLkFAXszEHVLtp6NxRc95xYftFj1MgmDkt6M
+v5EZ4GkvsM0NE44GtJ5JD6wGWBstPX0WYmUGM08EBdoXxOfezMShmMVBL94SRfkjKJl5RDeSvqe
lght+j5vWIVQOF1u/HRmV5WO79yblpmkFOMLi8NUNi9g0effVSK1q0mAlCPZM0i14UF3QiC0gi7w
NKHqG2N9SUJ/l3SeBTVWOqswOdVYssKZ175nMAgsjXIrtWgL/XyqjUd41+fK9z88lraP9THPxWXE
ObmyM6aNuR68MnM9a9b8mU2wz8ZcVLThBmtFdyK3rnkEjQCKB36XLjAPLiRG08hnvr/DC29Cov22
vqntvn3m+0pbgKhZp1DNcQCo2mGK6XTAfQcqbbqlyI/Gr9V168nPGSK4KMwxn2+mIXwWqlfXUbDL
Kdo1rMBa1bzDxctTljLe/MWKYTskNPRmqnoGjT3V3Iup8EUlXb5atfqUa4HEFXZ31fjLVfePzcST
ybeCeQQUxrXu9RucSacxz7ccsh/t2NlYVAkzhtEa0XDC7auGqmFk50s/aFfSsx9Gqoisqg5dN7zk
VBRnqoodM5Ce6mIh6uNsdLvWT/dZQBArRe056eGMXhPi9STWBZ0UmDjDGUhpA8njo9WdA51Vzr7i
gM/7EyAV8mR741CsnChY0kJdCQqXEUf9kQKmqYr8FDJripl6FdN/n6h5ejCYrP3UnipqnLHqc8Ka
M4hIe8eQqmdP5XOk+ilVB3SkDNpSCuVEyrIMwn5QXENT54e0PocD0pCO3kEOA4tyqUvJdFRtU5Pa
aUP9VKeGOvPa4JOzHAs6O7RNE0LpIbVVk/qqSYPBoM6aUWstqLdG1FxheaCzgGvAfxak+mqgmxTx
k2pwvFN+zZi6bE1ttqQ+S3V8F5W/YV1vW7864X28gkA8aTCtSIDmbfTN+/gpzOxtNbqPaTFcuma+
su+/MhXfQJejth+fs6r5yISzd8PuXiarEPdsDEuhMnYaXMS80c5tz4agLs5m0B6b2V5DDlzyQCTk
QSwSUgPX1BK7PZxFQBTjzMayEjfbF4ua5okKO7TgtErvkqTGrqau7FBbjozoQlty1VJTo9Tc8a3w
KTkXPuGd3lmZeBNg9DwRrtkaEau1jlm/Aa0PBWRNabqmPF3hFqZKLaGZZwlFdCvP963FAWWYuQZE
IQ0KMqq7bK5WyGz5zrUzyjP7Z47sj3FMX/TRuDpAxrmjqWZ3RcU7U11vaHo3qW0x15A+z78nKuGu
E781GVQNoqewoppj3R/Z5z0RXtnMZESi1D3mxZtJ0dyicG527S7v8RxFDStQrviO6X0labgVMcQd
zJhgWTmOB/m5Um32RPXaWZ6vpWq611Tebarvk/xyTecqKMQP0J2ox6MLu5cDfXmizWuhGvQ6kW56
G/k+qN330ebqFBeA/zXnJO3olaEQm/y+gt0a6+TuSaPUHOq9ioZs2rivJk4wSmWkNjgk97L+GwJR
D8+vBdV/Znv7GBIAQIDG7a5CEQIqk0Q8yAAbdEABQmAEJVCICRRJepnnkaWusQiNjKwLYwow2q1V
3XLFJPAJFw9ACnL+sWtFLch849oTDqiN6i6Z2uaHvAJ+tta79Eg17krFm/yD/YWt9jnjejB2496o
m7sUxdts5D9V+2XYza/jc/I0Xd4882c7mfdhiI8NVsyqHRmLiiv41KvTtPiLq4uNPYCSwCZz+1fT
1z5y919hz3iAXBxyVcSGrElcNHGga6C+MtWfHtzUf/cq/QaA4q1zEmU2O/EyBs3Ra0APjeyY8H/c
KK4EF8WHVpEmyFzybgQ+0QGhMBWNQitcauo1zRJ5yiHZIDYm9es++WAsPHAWMfXBGbwFFp7P1Pae
cNkWDw0AjNYinpLziNVb0i8AMgBluIqYwUvj2Rgu3C8+cvvTUFwNUxE2fMXa0IFuWIq+YRtvrMCA
Em7U36eVwXjK7U2cfBpWGa2qMb8EDMgTsz3ZJmMqxfholYQF6EcVZJ/kYLfIwlfMwk95dvbbkoZW
wv7Irlm6pe4WXhuDo/rogxXpFV9klCNLPxsmFkQQ5DZcS0w5EL/gKpzVpPsB0CC2jcBn9dD2RXkn
7T/zFmFdqgM4KRXpBJkeNesfAxPuwnMQkSomip0NVx6X3VbXE9R6/aETBnkXQCoeQJWM5iAfVUZd
IbCVzAG6AnxFEU8dezM6MFk6RWcpwbSMKvIUI03pouE6AHIpFNHFUWwXHd6y34/EF2T96v3xX3h/
+EGwTwVcEliGChNTw4uxAcf0AGS8MQi4xT70KXBMWzFmhKLNVGBnbPAzNRgav1Xn6/TTUSwFxalJ
KbEIw0L6xaS0BGUT24/JuJsV34aP1mMP8KZLsFyBJI04CvAig4kTTsUnqRuYUlFysgLGn6I7ej5A
CwFPp2NZHk2KsEMJ52EGuhPk3q11C2w8Y9pvYp3wVw+ocjC1zeCJow+6B7UW7zhYPmEN1IdVPXet
TQ/spwT6AzJpySYkoNNvcGQMdqHpdYtYgYIABmUN5CADhBAub6DPmTkyjTlNQIYABd556XxYGoms
sVCTWKDsuZTnXBGKbANWUQq0CGhrDcLId+a18JbDWDMdkq0H8JUEE32VPUFCJHQtDwMiV1AU3Hep
GEkZPbkYaFIMPImjHs2vBcyvf4TAcM8BWWKjWm49sEtds6l0KEzp8NspKhNAhEMOpolDItw1olBO
mF3z8pmiocHNghfp5PIOGCq2zE301FJII1jKq247KiaUqehQAZgoPGb7eGL2R7toiPVmRaduLfmN
dDTeQSattIIUPi9B4HEGeUT9LecQWBEf47m+FopV5SpqFQUxGi+ArGxa0TzrJZR0o6nXXeLtNNtb
1UCVHDBYJBRBlwJTAI+V4aBmM6gtcsBZsSJoBSYsLaukX5ik727n/KXvCdFo8LSnHN4GKC4NJJeu
2FxcSS8jsC6W6sS3PPhdniAO0YMiVWQv9O/GZh7WoWJ+gekuV7l4nRQNjFHPmcoRlBM4YRGlgUyR
w3jTftBvWbharFQV5o8RBlj+jq5ijjWKPmZrieq//mOIfssVnyxQpDIcHKMil1GL4tEHzKx3jHAR
+MNjQY7I6cGdKe5Zx3AmAIQ2KSKaqFVs7D645VvO0vKZe+q6BKHmuLDUaqBq1HuSZQNmjfLvT6K4
a4YisBEglCtbUdlmxWeLHEZMf8Q20G0VCLcalJuvmG5JFGxdRXnTFe9NKPKbBQLObTmSpUDh6hrb
rqLE2cU3amAfxyzfKTByJjg59Nv61ov8NXTzhQdwLlbkOaOM3z2fEAnr9oPHsA0VTr5qwdWZFXVw
L01zYoDv+Ly4gPRkXsyOm0IF7o6i5FEq/l3HzLIFiIfwesdHlepnbD8xuWZ+2QNOTYwZplNqcMOu
qrNvHBpfnCqAe2TwQpy4EqKmuLsW3ck2+zYVo08oWp9Q3D4TgJ8kvfNg2DD9ZF4fR6vfplIjKRAC
D6BICFatG7dh3x4GxQZ0FSVwVLzAXpEDkaOZiiSoKaZgBVyQMTMLffeUAh10w3Dam9Y+AEaYKSrh
oPiEGqBCWxELK9CFIwjDnr7JrJiGSE38sybvmic48T/Mgh1n0VMdK8z6QKF0FdGHr8EkDuASHbCJ
U2StDTCKDFdwQAFWVHK7nCVRUoUJYsr6YIBgFJyUC5CMNmhGD0Sj1sJqZMTNGwp8o6E4jjNAR/Vc
LrjubKChDVwRk0+uHtyQFAeSTcNKKjLkDCIydT9LJl+TS5Swbd2tKWFJkuGnMshMv80ZyU+Rc590
oty1YlAGBjTKQYzZIoKoHwOqbAFWwn282Ypg2SmWpQHUkh0Z6H0fziV7tuFQKfblpCiYreJhJoAx
Owa+rL4+4rpp1aXolwAdksEROw5QTR+45ghkMxrLLx/oZqfomxYYTqN+jgKLqePFBdFpgOrM7PbO
o3SLEOINgzx2jFeDFV4B4DMF9BlU6U5n2ksYK1AcUA8gaKfIoABpiOSSBsQqk55lmZzo+jICemdf
XoAWHUGM+qBGc5CjRJLOhWKQaml904CS1h5/GUBKZ2ClllYWa9n68MmsPdJSpR2EbGorxqlH5bJh
zpGJ+sVKPe4/5aNUVFTB2TZVnFQKjECElUF3iNFwGGBjs4iC2GA/2+BzG8VbnRV5NQws3DfEM0xF
ZR3BszrNq6VorXnKzY475aUH5Noqomuv2K4hkNdG0V4nxX01FQE24PXmszHZ8hJ+bcS3xlKzVcxY
WVRvjACJPLG1lziRkcEylgFeQbKBvN/e8bun2TdfCnC0+k8AmrZVjFo7ep60+Jto++sMwrb1h0M2
z1+B94N6iAJdds80Rp6hF/5E05Y30X4AiOsAxhUAcv2aSxe+zse6ehd+8MUgXaRNt0ybmkagF8Co
q44ZsuUQ9C50upMBircSPtbJcmWW064pe3LRhWpBMPGGWSU5E3tjSTWs2s5AfidgvzHQX5sqOmuM
S84OOXGzXVXrBy0In2IxXvNOO7F+v0UIqYP4JLx0D/J2m8UZiGFB7JbRplFsJj5Ps0IRgySG8H2i
byoUqdgGWeyALsa7dEFhCs5YgDVuwBu7YI4DcMemFkIAEESAovijBNMP/MzMYFgU8a8eeRfqxt8R
EOPGNW/qe+2yjLZZZ5rOuBx5GRbcb3riqskfBWi+0xfvyNiUbyKqTw3A5hRwc2iVj94s+KfpqF9x
TZ2+C0eiwdObXzKYRNJfnTn98nL9cwBsjDzgGoKJZlowAY2GP/pSUBEfFUwaqLQBXFoztX2m8wzt
rCM/kWBNT4MVXAyQ1CxerpiG155F1Vgxqyfg1TKYnt2pvE15fyom570f/F+wXLxv4hc0K+c4ZiUO
DNsBij1FxVPTMZByf2KHc645YbLoSvHR2dZVQ6tugNempnllMM8GiT81IT4aJeYOpcDXHMt/YU12
WG9ANbbvhLs3MQDvOgWWDtDbV2Tvqlm1gL71vHmfI/3EZGtf5APh2GWhi22j+OAVoHBTEcOldte9
+Y2vgpMESHHhJ0+6Te2yys/N2D+6lXiJoxvkl0sPkLwHTN4oQnnt+yfysmgvqrOY9WVp5IekJJRi
udVjSTWfMIz/6/HwS732inYWG0d2ACS9oSl/QiR0dNLPzAMCA0G7m+VXYUKIL5IJYgtZyaq5M1nm
crdUueUBCHvJS8BvohdX0dm1uL63itfO8YOrgmK4pwAnNEV1jwOvJ1rPb+rsFhvFfq8VBR4pN2Ar
wPCJV68yx1mjLX5ruvTkmIwidI4fIXPowoItX2acIDOJhCMPcSiVPiXPYt0BpLcUmT6ybFJAhBB6
oPWILreFotiHabsxqpT1dzscXq0p2tPKZTII/T6Bgg8NZU8c7Z3Vx7JxkVYSAUYzBjk/L5oTw8e4
V6NMqG6py/+shkRGe/09zXv2cBzW6vQ2RFjL7VMBoX+kH4UefCmRU7RkEx7KNIZdPNeLmAkzauDy
vWTczaLgqndKAKBUAIjUWFky+TaxBDTm8MyUowMW3ZarlO00/QJBfhK5QBUALE9RDyntgMQ/4CkR
Aex64n6qFs6ucmmOQIU8VuFLyLeXWpkMlNKAU0m6bJFe8sKsa7LPo7uwCe47KedoMGkDzO1WcNXC
cIM8LFn2OeVuI0Va1+Qgd2t2yoNyLMzKtpAo70KPgKFWJgbh0cn91t2ap+xI5XF+VzERyVg1iqdN
jM9Bx+tQenwINcq74fCok4FkH8CPdiPkMmpY0iqSoMZq12jHX6fr92xbmdzC3uUnw8MqoeIFTMm1
JwvfRD0zyWIL+DV2wzMDLxzUHeZYr6kBwCBKyouvcEw2reB6hM0ChwmXDiW4iJpswwSKQquSXySl
CbWvzU9YwRaDuPSGda664O4pbUaMP0Pi0XDaQ+ig1cCOCxUR0YYlXgd3vJj4N7hCb0kjvnUeIyrN
mIqlYUtS6wQvmDY/jFSm9hnvcam8Hvn0HSjPxzDztuyRUIAamL4zZQOprOIr0Tnb+LV9CJQxRMS4
QzplEZmUT6RJ2GJVPh/foKc5lDelsUqaS5vhIWkIN8NP54posGCPYu+rZwu3rQjn8VNlagxfMWdw
4lgAFOHvWdTDyqT35CkDigysa6CcKBzh9Y2DJgUC/c1X2hT0KdKtL/pI74BuX9uWLwF/aQvNrH5j
Wl5xbFy9zti6Gjf6KC5+MkxOfKXZkrBOwZMwiBYMn/5pCF0sZXYRyvFCxwWLB9oXfcxecjQwrsAH
Q8fj10AQA7nnsdMuZd8+ksLcwY3a9UlaLOKQ0nU17CGscxRGOWMo90yhLDQjPExPeWkCrzuNylQD
qcVkh4+9Jq5JRpEpJfMbEtnRONNEA6AEZb3xAvw3BSKcsa7vGd2mFeujgfo3JxvR4M1h5aOe5/4Z
WwrBUWXXsSI8TBrbedZhMC2Gh4qq0dlQTp5e2XkIYzw4DmuRiQuXHha2qiH7IDffil1aEw+SE5dh
3w9fjYYN7eRtxoLHa5oP1M14FqpSI2jZct+M7tVksZ+Qh3golVOoQS7U1liGcnRDqf8CN3RJInLR
t8iip1PUNF91ZH7PNSFZGIVvEUQtmADqXIfPyNaPY9kw88qciy+amyODXcK2hABlQQrAfHU5ADso
kiSb/gFlErlqajrTss+se0Q0bDE3Vzd87ubSWpgDM73E0n+ZB/I0f5xcaxuG7T1Vjiaed7i/mJTY
6JsUichC56TpAtQkw+e2+bFVhhaW3Mg5i8koY+qHsvIP9dKI2wMxGR4QHHME5ihvwiGVIpPKSHv1
TrR0pPflZK23oICVLuIugLdcnWvHe+mk/dQ100lFCGuTk7oyVxmHkp8sZbOiNkIsMM3e50p88r5+
YIrBABtC2QJpKm5CJr1xsQwiD7h8TRgukw20aHkX1vxAGYVZjHJrhUi2CmRb9ZQ9p7wq9WncthFb
Ja1Z+5bGvnGiZpob9k9apMr407iwHlTmyD/0yL2Is2OqPacov3S+55ZygGnKBmaleMFKBGHSIW2O
MIwpGVfKiXCWr5cXT3VlmFSPguQdV2BucyQ9AhYZ/PsUqxiJP6iRz4w3l5VVgrSsmbGX1cpj1iE0
g6fDkOFcKc+Zp4xn8eg/TzZY15H1SeHwzeUqxBSLc7wzcFnyobCYebWUgtgVna6HVheryWYBbskp
QJxVrkmCktArtLOLko07MAooC+8C7UaEiPZC521luiXwy3S+cIuA4jARvxHK9majfZNAjWLlgeNB
wZ0MMxyHJhM2Gra4Bm2cp/xxiTLJjdPO7qd/bLBI2vjdl1+QWTQ0scfUQaaeGzYyYGfTRsV70nJK
xVSHo6iBQt6CTa3IElrIfnJ9XNR6/o0ph/0yoRCp4VNtqaWM1ZPO65LjbtYyWFa+PBZk+mLs+juK
6gfN3BFWWvQI9sb+06gJJvHuUz/EoJhsPt+OKPYecr6i6R6lsvVJ5e0rI1LZ1HZtZfTz5mmvieGX
h+bC7Ju9EHJTFIQ2YmSAg7IC6q3H+xBRIBdVAtEwWJY5gNFdUX1KpIKpsgu2tJeWuCs+0mxbOJDn
uH5tyiQY8XuRyehZxkkoyjRK+MCgL+zoG1UGwaJY3Jp0+NQZHxvcikVpXJrc5qkiMm1RDPgPJt4W
uUZTcOgPhNVfJj5CWNzDby0dNpPyKrY81h80yjezTbw7Gv2vyAn3jM3cZVHX71wq93Vo33XZN48j
KCg1baxN3eHmsWqcfoX2LFykY/YvctmyAMkyUEBWA4/wHimkcNhCK0skQ2gg4socqYXvAyLJGKGk
jViyNo1HcnNPTYkNYHQPaQlkK9DWVj//MFFrlyRcjYXf1ggj+m2F4hCUznOjYbNs++A4cXPiuL3t
bDUnySmk69N+zrp5SQGaklTfAqSXj2b7kSEYeQgs45qP03dncIhOZizwz0mdYu3oSzgyU+9yk0YB
BzJkFVsCAHEA6zFtLkMSX5rGurmDGsQO+rfXR1vTLnmBehAoaFZ6afIyoTt2bAD9RnCH+UOb5NlM
wnvJatCek/skgpd+7smGZ1CL2LRoYXVl77VhjrtyEwA1yS1M7o2XX+2qvdsFWfX8H0Wn78Sw+H8o
WE4qkVH4LGnGtjJd0R+jA9Tx0gyji5mKjKc+MBnlkBVNegToB9KyCH+M4lfowfxQSWh7I9nphyJf
l1P6lQxEwbX0jYY/LCTTJx8h3t2eCIUgHSABoGSNfifxdcHyyumVoLOXQPIrYo/xb3DRp2JYtiIK
+Nvu3xKNQTed6leS5C+sFTe6Tp7eDH5akqrkaXC0mwLGTHjOC/Nt4KdPQNTKg2QNYnFvpHRGhRKI
NWn/A3xjqW28Sf+lOgwXZGSLGLA5nuyGWVD5qZcfhc9rKyIPQFKeq0vglcuaRXad/ysifZ0PoJwN
Wm+LtL20JNC3kWA27Abn0Q+f/AjJuClUmb19l4azK8oCe3JDktdpi6OU1j7nzflAS+JmIQWvZ/pQ
SV3ehF6ijZnvznRlRI/AadwTuvNWshpIuNf/EqnC8sF3metfQSC+2jxbu1P/BmedwqnkZ5L3xs1p
6lvNlFdiiB678Gpr8dqG/seGaoi4mMTfnDv3WrIl7PPiif6Lvx8mWwi4qoSbdOhQ8K0KHFB1wfO9
AJ0MNquWAKrJrpAu647GvLPj5F/UuOLBsaJ7iy2BflFitE8a/eEHvpfUkjlZrSpT/xeL6WrWVLV4
xnhL61W0OX1Ki6Te7NhbKzwkcvzyTM7+Vr6O0/DTx//F7HnfG7jG4SoCyuHVrOtvTH4Bp7r6o92l
IJaNH2fsOAUP9xFKU9tzNNDPfmqdXR1HOFnErnls3eRtNg9RQlODzTCBisR5HUre8GNzqwkOd3py
zLPk4IHHp0NqsdBIGnNteOVW993vititZU5fZVcfw4I9kmQ4aLkMFPx/bdG9NXb2z/Z2LgczoD/n
Oemunly6YtxqsXdE3LtLHX2nO9ZZfXG1fjIaf11UGFfTHOVnsC/qfNlhRzdniT1FZpdppDihJenK
sbnkGQNkOeIa9y4J08UL9J8HTix7s7d/7WQ+tl7z7Q3BziiCa89REsTDi4GjBnMIivOKo80EiR0g
A+Nblql92yLz5K1n8qrnPHxKWvwqbBMcbo1U/JCRcz9cVBDwKTVkBj+XVgFZiz7lc8V0PnzXMx5J
Hgj+B39qbwmZzjqayLbORAMEeQs1UHMzcuJZMvzH3XksR4+02flWFLPHKBMeitEsyjsWWSz6DYLF
IuG9TVy9HvwxkkajUCi01aajm/2ZMkDiNec8Z6cagoA0SNR2xmfNrtHv8VK52os7FsA+iN5a143G
LamMhcHawsuG3YDrBOPRvakLB3vLiCfJOnrah4jOc8TcbKv1WQ0UT36Nb8Bos5dAWn+uny4HAQuv
Sb5VSkZoJlq0UpROARZw3zW+SsGRK73oboQO1iUv2hXmCOp7eG0aCdWXxXruLXrIeCMzzy4jRiyS
j1ao/iyXXZU/8naysxOKT2YiT+aQ4PqtHzSDNfXovxJ2dZrq8EOvJgDdjf8QID/A2cdRrJ6tyH1L
YugCtiZQWY3OLbat4Oi02HibKMdLylMd//lCZlfTKT7qgAnA5Lowuarh/kOHM6eyaURVTr+Urw/u
EHO6ze8nSF+9hps3sXPysSKyNFQnV/SGzW4M3zPl1avSYR6UZeKAc7egW2cSPNedqa8TYVUrxhBw
4KKKCCAe3zu70i7EqfzZ47s3i9lQZXGwgHwIHQQ2cCJAwInvknWAXebc40zwloopBru+rdH119Gr
PqLGKlEyxfHSFuODiyO988nSHbGJJrR7TgBWXdMXWZ9tHAcoJDwYtcXdPUIfe2PuqP4xQVcaZb4e
jd+Fw1GkM3WazoOrsiXTpH7TZ+3THAxt+tUp01EbgZhZhjmll5EBZU04w7Q4fhMje2a7ch7INiAh
k5JU+xjcoeKOmtUEVn/WGKFNU/AKgpSJSjz96VKem5IGljHSgJaGitRADuJXS60JcRtl7Jj1WQ4X
sp8Ynacmb7FqzPMIQtMXkeO/K2u8+oNAveTGXz0tunRwxDFNXMStf2Mxv6j14H1CXrvom5OEtOxg
VF1UAUNvoYWPZmuTXI1eeJzm5EvmJoI8BBSb+Y210HKSFZBLoHMoadx3mZ+bhEhdu8N41aHAw8UY
IteaspMzxe5yitiHNsnJg8O2nmXL8Rg2yD7CYpkAjB1wevgh7Q8Q2MGM13GCpYPycCmBPfBRGwAd
8106y3M7HZjwhMGU/O4FdJMvFcPFJbgIWrSU7xpqIMWBndlMBgraKC9GTjBnYduUlkr2zdIqGT/O
NxaJYIH5kBf8yV78Tv5CicMO479XTedUN3YDPpqeb7cRlE9CB+HAXVdM73FWvhYW1UGHEQjRfL+r
ai7FbCQisNUEDEX92SM7QURsXTPEv8vO0hkRDtG2K7V33Hc7U0Awtqu/2JN/LRdr6cZvubQ/1Lze
ZTKFga9FmC5fTat5VvEW3ui5DlA1O+Wr9NIv72Fq9Wfc3j8gaNjrk4AuHO/VMTCWdRV1ctSCGZjS
u/BKMrhprcE3P7KeeO7RhArVnZmgPmU+89UiIUUANd7KK+zfts++GEbuzWQ8SpNW13OLPf3/n1nm
N1tgjISepjz7LaE/GzT3py2oAyd0JzBwW8SBxXK0tWenYAs9hhfdeIZS23A2WRjKOgz0Mj+i9uPR
aG7yEaGrKfN3K/dvnZdvAu9gB8FnGDgP4F/n/HCFzGoiktBhrJgqtOPYpJaIbQ7SCjmwI3KMRiAh
ERG2Frg4otKnNsKZBVXKUuEqTCdWSk/gEWekYHxroPu6HfynkafbwgEobjF1Qy/BsMVSxUMR1K9l
5/00XUe3KT7dDFmFh8SuzSuCrhk4uig+UzmcnNr8iSPzXdj5KcJ16zhoUad5/m0X3C4KouzU5YSf
1KxoBm9dd+5PrZo7r3+b1VGAbrNT26DM/lzD/cv1fhO3Zcfcd1wXdsU+uADdgF/vfQRoE+Zre4y+
XC3jTGp0tAjSuORW/VVPXPVDyCng0a5JwHoOfOVFBmB1DrxbVTaeL5+dANOsZlFK8mLBoDf8pqas
f1QjnutBf83kLxnTpyJpH9Oyv1s0AKvMbu5TkexN1uLzCtRvqi+66WEhsBUs8isYFzRRwKA5vFvm
ROgEU/eSaxljJKP7se3kg1FPnKGo7vGGuS0WVI1XBDvqkqf6l1+Rg2v03xFNmwC/Wbp6R1oZU+86
xgJt2/LBB02zdhVmlaa7lgSZYsm6oN7WlwT2nOrR2OB2WUIaJNGEIeoa2Mxzrjt/ptte8TjsI9N6
4S+/sS+krzTFigiZ0kACq4fEQGUWQNtREP4nf4jmgYZpPbKazxdWbxIolHzJZQGaFsUW1tqqvYYq
IiK7J4raYHERjbvoZCvGckaBaIHonLsHILQSznaAVrOwOk5ILs6Il6wC/w8rj5q+dTkPcKqdxp4V
3Yr6YHiilopAPz3R9nlg8IRMpz879t+q2WoYV+/ojfhybePTM6+d5ewmW2bQjp0RO4p9r66Icb59
d+Kyc9FpDL7aV17Kh4J5dJa9lJScHkW93v6l3fQeoS4bOnUyemkzpq/U0mpSfMZ8GZ3vfKDuOpl4
iZfRi3dJJ4YoUUUkZ+xxK+XMa+Y1kdTeAzbgyzBqk50+W1eSAi2R3rKkIxaay6urHt2cg486oKVv
Kk5OUn90MntzC6iaAICSU5bYI8wA8ZF0sy6FdnqFUsVDQ5gsCc46xFDeOZI4HnJoUsvMcn8xwBaW
+dfUuAZ9ku2yOGWnQPnSTB6YLFwVQ0qoXSswoce7cGRsbQvHX2sJSd9xjH9BIfoMUE5oQfaV5s2D
42vIML2B7PSOdIAUEkrMF1rCEaCqoPwc69pDZ9UtWvav5Bs5ADIZpYOKRFWgu4sQ6SfPUrWBpb7s
uwTdCsOiZRxoH06VXmojH9elTxaANy+1DrLRn6nhIGoNvMVAh6gaXTAHf7gY/9ZjiBClo1vQJkAW
symG3BU+eyNfFdGzNEt/XWT63ejCJzLf4SFE9qZrwiPj4QpdXP/RTubRER+trWGObHxnYY2XYOTw
R9i7TlJ2n3w+dcyQPzdh6HRu8SG98qAEVdJgAlYgG+NnmkzQS+FzDrxda7zLaCaMQkZPg6Mv78Sw
Xd24s5dB7NxdHVaVHVucx14K4yd4aTr/EwPq0XU6OL2pv5CSfEir0LAgEqAF27S/WqXZ7oMuvdv2
TmbMpPskfRA+OqdmpNCOR/sLDaogjGZXmac4FgPC9DhaWk4HZT5Tj63TIicps9tgjSRximhTpfT1
EU/4Tu8DGqbmzMeRLWOU1aRWjaTLC3h/VY4JLQfg4ujX3InKdS3Sh4ntB9KBHkcwVGDDLmPEANUf
ZvWzi7F7gWb1yx6MixZHD65gThVbuKIcoX0NtvnXe3R7ZoiUOGOvHrGP47Om9hIorFr0nIqhZjNP
ah2toWGexF5Hs0wSpF4hk9IugNmPsrfhN2EKykaqp0gU7pL8tBfGzohToFZN9vskpmtUGl8wDG4Q
7C9QB16EjF7ZNbX4e6OfINc3mOw499WVyRwhgW3rQibWriSTLzPRYKUY6tfRStGSKhirwv0decbX
GRJFlfvcd3WGyMOWq9zhcYje9Hlw95bZrKOcvaXhsfQuIdaHeHSEiVcy6Z9snggLBjHxomouYmSW
WDNIXhpN+lBSFJftBIIBhjZ1K8g6vFZwvmYq2eCbfGojd4HG/FYj+4g6r16w12Cb0ND5NRU6O78J
HgNW1Bx1JIjZtfVW8HQUbfJIEsSXXVNImBPdR2/BBwq9cqMigj0KwZiVK5hnQ3zTxuIncYd7Nnbx
OT6njDdXbMC1VzuDOxEhkf4uTLZSREPUjtm9CV1pjJ2TZuOBPXDMfNr6XOYa2OCqC8zdaLsHN2jE
IbdR8pTucORsJMGwQmqWvLcT/fOQMNA385wMRJ4BSWJnl1gfk61U5lXS6q77UTfWpkCdHqTMAEIN
7D2AZXdtpCBhJ+42osFLbN+irtYTIzXfw5tjsjDdMiHXVjayGFomEOM2+bXSYE5SV5x9fpsk6xTx
7KYt2ApU4ZQtcQNzVjXOBaFTeLEEVGyOZ2fZoolehDPYThPduzexmW+jfFMiw96XY7bG/hnfjLA8
jjnFeYjcZNPo7vSiZWa20/KzP6Ws4nVqp8b2UoBOnEOlLbaTXW1Nm5FP4tzFlB1TCYgkqQxcT20T
sW3wmZkg6Nq38VvIpgRG0DLpfN6G1/6G1sD868mdOnliMor5r8XkI+Y7N4/4q0dzT0zBuxaTY9z3
5dpwjY9eMzduTx3nTVjEsYH1qyplT0FwH4+pNH4tpvKHrWa2Nwz/DfHP2rdoUMwPWVHdRU392A0R
ALnwGoVsfNIo+Mq8Jx/4H1JmLONG0nCqR3sb0r9DV7QgjWCf2AF3xcw+1wp1jaAFGJNxwMjzXong
q9adYzUrrutZGtDU/k4ZGDb1Ytg4YwoxBZrUKqTIWzl1emoRFurMKQfsbjy5QMHrvMN6OhjIkcKf
TNcfUP+bbCindy75p4quXVYjulSy4zQG1bWuPUjaMdkFBHdokmVPDk4gDD9CBZaAId+0kiNaGTJS
V1VFVRCNjLGGPxfwTNxodCFAQSeH2hxKHAMDFNSLydN/tRL4YcsucxH26hQJ8+BOTJa1WPsMJH6J
1vA+UbvmC6dnxJhY3NxK9z/SXvOvxUDmTG+0ZBJpnNDRELDv7VjDhBGPvHWru6fBpiQz6+yQmgZz
mABdgF08Y2L7sqjzzQnbVVSi2XKSWwEAHNeFf7ZgV6DefgVI/Tyv+qJcPgrkUYDjx54NInkEGyuY
kLh75iWHDS51j6x4pGFOkH4xG81ZlnUMgiu6wBsRkkcK/WEZnJGx+nsUfeMkPlOD/ErPGH4S7KST
V+z8yD1XxuAdozB6iotCzgb4lplBb5y01vhSFg8olQH9IChiJSNzC29s3+s61WewRp1zM3ODZSKB
7VmkMWnOOO8GLcvXUV99T8Hsexaky3gUKlDk1wrzL5Y2OIlTjgSWKvsDwyaJ8QGEp8QFi1WbZwKa
hkVoTlsGmVijAFGxHuhOuE1XF7MKshU1S7IsBDvI3i5/6441hDsyV27c5CaDetnGzjs2knITavmT
GoIT3xkVWIu2KpoqQV7yMGfyWuThsWwX2r6LsSBmvP7IdXb5dIBz6KzhqP56pffcNM7ZyOfvuzIf
YVko+vDmSakHrqS5MyAEQhAgvQAhsNBRWoVe921+xKJ9xf7Gk97lAJNe+BmNeFlIvLknHcJa23RW
V2jb+X5qubrxNt91w1ybmCSW/ki+J5+zCrsnJyrGZWQ3R0MCWOJrZpoRJthoL41kTsrEe9pPo/4s
ehe+ur+rZHlzexvwo5Y9TPLOtJ7qAsfYKs6AGJURj+3w1Z28Dbvjt7RvfqyEigrsF+YMe9dG4i1F
e78SefbYFhpC6aaQ0CggDhEFIznJxalcaKm3GyM29CAAOLAbsWDK+YrS8Vp5yV+d69fIleyu4v6e
Bu6qGOkIcdvA9qGpMtOtY9EvdQrWnwzHT665t3HUPqGb41UKJhgGZCV7CL5hW7Etg9OnACPo3+2g
k5dESHtnEQoDW7FD/R/r1bYCXWam5c4Ih49kTFFySWA1S7IPfz23/HCaBjQZT4I+eQ7Yv9MsX7WM
IMQqME8iGLd0WQliQFxuhhjfpxS9xywxHaTHTMyHhNp/+sT6aPnL1PDa/HKdxdXNV+klcfVDiBQw
DvXH0cCu4eiqwSVRv3Ql26x/uA2rvlsTYPs6cPtabo/8Ecba9CUD+e7F3oNhMiY37NlHr/2ALpsH
lISsD/ZLHVLmT524+lr2Rtt871ATrYSlv3BT8FGp1lqXo/+UpL8yxr2ZzG5i1+a5gwgbAvMmn/J7
gKZ5MQkUWNhlqUQ8BGBmW72pIVvh6g0ZNwUvFGUYGRBxTj2l2ezMn1JiQJKQM0I6p1wrTkNsPTR9
C0WjvZnTqQb7ESTNH2qCclsR1LTAtQLkzeV5FOD1CoyWEVdBZa1z84HW3KdOEa+JqXiUXCvWYA0b
2sh9SDQM0CtcnA6WH45YEJRjvx1GdK6xMLV1pQ3bIjJKEE7kl0Hx9WJ1MxRtnw7rC0uFd0eVhaCc
ETcqHtCETngPMwuehnbu5FDTFcV3GFScyfp0lKr5qUgfXmlJfRxr5ew94znRPJxB3nPamN9pNYTr
HkyyNNNNFZB8U1KgNyhwFpQazdIAixNWakRGPhzgDNwxHx601Ic6FUJDyvov1/TMdWyrtWvIJfxc
Oqw8fIiFay2q7mnK5USj3j3GY/89pqo5+X31lAcJQc5VuA2Ggo1R6q0YJIbCIUGomB2m7Tw0G9ZW
6M+JZwR/OPqmysZpw3t5k+TOLMwRA2x49Xz3xzZI9SiyJzPFbtaWPi12s82YsSz5HcVi8Nw3X7LR
UXCAQEv4lh6vdaVPS8DP+75X722fAI1K3GPAWuJQDPom9Zpo29fqp0naa1KWOD96xt7oUGMGHT+O
iPnuw1oHZgG3Ks6Yl5qs46OC6V3WMte0SjQTgdWj40R9o7zzBM5hGZfiGc5Xw+razNeSLtqy6JOM
D6Jg6d5TSHupyQ/KVoEKz8tl22mPgVESl5dNDNX8kU0dI5PYY241DC+ERO18Q5DSTHuxF0mCkACn
dwlzKRRvRVr9KpxUKo2e2N+WNgoRnTDkpT/tew/hCXa63NajZe3MbbHyS6A6m0CwT45H4q+SPHgL
i+aZCHIYc2OAoMq/xEP9XWdgzqbS+uuMfCGygS94kkyV65+UfKChJ+AL9OW+gnKECOrJ8rkwUGt0
8CLbow/loK4f7HT8qEvOU4sid2k73ic60zVQH2bBjM4pAzg3YyaRhjsRotI8aqcp6MKPUnuOg/HN
gjzF5tAjEQbTlKkX9lzfr5aJ8sm7iOfwrJYb0au9U9qP/PWBfUSth//UOYWUokgTYdQSXkWrWgeP
pWU9O1AL6FzEX6LgnzE0Dji/TRxYrKqJQgy4o/C9ssWxyxtEh2xNxmO/2FlV+VgnGfFovuzWFt7S
MEq/2rh/0KCLrPBhspozxhNvbWC8NqCeYexPTf2kJFhBlfRMSQz/PBDNO8DPoLHHaEYv9tbY8peI
wccwIjZWGHPeXx0AO/TWnka/0Wc+aK6wxlCffpT2Jxf7E+iUbt6fE1Sf0bkPNIzN1WH0u8gGRFGR
gAyat4rNtbti4/Q6Mryf2zN9meNqiCW+V2Qd6ENLOhOPD7Gr8TKNPEykOCaCcXA+ZoCHUGt5jct3
37tLLfK8TR/TZbVqVhUc9Qa4WoE5YefF68lUxtqrmrciHOFFvLeWyndZiMB16JwdgXndmuz4N/JE
sEUPiNJjvoXeKLN1gn54Y41AAxh+jwMjdw0607JGr7DoxbC3p4BNvDyzXFcrJm1bLWKCMzC1EBqh
IkFF8FxlXug0XtvIazcFMibMtGdpY/1t0hfw9sR15f4Tk7q/rEiNZaZObWrc1FQdmB7sTFQei9T2
PoxBBz1bH3nV30zxZxIss4chYg3U5+0mbcByDyUnZmpqKH8zCAi99WO59CKjnj6pCHCBYE3fykOr
E1XiOIaD4MvDsckASTOfKsUTgToP6Ukcf7p1R0oYNxHyC0JGmOnrxVnij12ptPwOHe6mru6HZVEA
NRtVtjUzDbUOUcJswAAo+X9hRVoJVsl1DB9wFfXALMvAnsGU9lJnXiu6jJdjs30Lh6WRMvzVRIsY
VHlMxXQJY4ndvGBwDdaf7MA4Cxm+uPiFiuQlymgCLVP9toI1XcIWg+w4sWoyxO5lmjynjrepA/SD
iqCcLellS6i9LV0W5E0Zd3MVy1MuMY1NhxR7qRvE+JHqSISlM3zq4wmNzMzmTsQ6Z2W5DHQiwfuz
hOyBkZ3PnoDrsMgwhzdIEoPaPTdhd+l94kvNykFkoNAxh92LjnK74dBdQpcjYC+rL3Tln2Mb/RoK
exSC1lKnflFWhjSJtLg2IjElzQySzXL91SP/Lp6FzkJAZ6EBqCK+rcHvnguVP+psDl+CDm9JkSCv
bdBHrMPe9g5WGCukzM2TUzgQgQ3xZmtGy7YUlnUSdrAnleZdYdA8j7peH6CYY5uLE3aEzfQZjn69
qlicz01bcvBMJGdOx36Ntm2EONpwA5eQmBe4FH4QMj147UC7VjQEmhOT6LaUEIJLUs3iXtvO2yXB
XgBWeoRbIPxFAuKNcXMRMMYz3GLXaO1LTiUpe/GqQ6pe2rPfjF3HNcVS5MDvp47i0nEQ4AYqODGp
oI/okm49VeOeI8jDfTI90/Utg7b8Cesk2PCotNaCq3PhoNpBYML69tATX2uzlnORztM8wdURFH3S
PKJdhePm5gCX2RnDUnwGLxGsNCPHN5/zR8ruoddqQgZbKmqIXcfS6/2nNnXAaxiAPMJ+h9h+h3DA
owIr34RmPbVOf6rcDs0B4/2gkeeySy6Wg6JypPPtiiRdTl3x6/TBS10YVxZ668CJvWWfNZ+y+/SG
8Qf4Rsm13DwN4IhwyIYWkjSWy3GJ1I3CLVqBdrl3LYy7ADqSyImUstnMY7zd2b39neaZfkrc5DfX
THLUeErEPG0obYY9yO2SSyYunTcVFV/oOxnLs6e1UhCRTTmoY+84xwHNsBEPhxTCCKpfpHG2GSCS
9Y+WXaLQnEByF5Q2SkPYGNT5hR7hhDiv7KttEV9qO4+Q/YqDZs5AAaaF84gGFbJ7Kzz6mzCu4Zsy
0rVt6yd39HTXD80JdAoLPRsjMrFXt9ICIiCSl5GrgoKVhwLm0E3Y93jZZu6/cja+2XBdPfZp/zEG
/dENJToE5Hva0L72afvWiPBzIHIjExqGmMjY26HU1154MNoEdAwq2iVjg29dkF7ZMWC0asMCvuY+
aTUQ/8jkeRs0hDUQSJwXnCOVazzrM4uwJ7sWaKwG/lKf4wcY9I085tca0kw4uw7rbOZo6wwCvyja
tWtp7HSNxFzZdfhu3CGwMjK0vS0HW77MsjnoNO4YAfVcr7a8OiZHbUQ6UsYVN1loiErD7whyYfnX
4rtQ9NfrQENqwmAJLNsHoBMHo5XHJEU2e+jKG5Gwr4ksP93lLoYoge8/Soby3UvecMvtC7s9GZk7
rGiw5db23D/paVfwLOgBAnZ7QFgDdH0YvgeuJRTyzoh1WX8PDKNZtdF2EjyFqYDGNUIfgixjH+8Z
VSKGX3aw+CyWdRa9uaHzal88VN6jskhm88OjLOSxk+1Bs6YeqLLYctlWKxuDCqC7zttUjkGsQvxT
BiRa5sL4YluQPadd5O4b6THaqJv44o9NtkstknvtTHCMa73zgAP4ZAOCfOgFPHnF2bLkRH0gIjq4
GEzOQQt0WG9cA4JM5WxzT3uM7Ho4VUlySzBBnpOxSN4bdFpqmuyD1smfMo7lpWvY+CS9sLaxz0rO
N2t73XkYA72q+NBARu2I+0jO0KD7E7A0KBeQ7crQKa5IVIcV/EakJ+6E7onylyivJNp6rb1lECvR
fta0o7jjF2zTjE046IDjsojC0lJ7kaq9Y0zgWAepYVjWtAcnPQVOa156RT5zN0s7NC8qNmncO8h2
cL9HtXrTwsg8oO0tUaZa3VuXovF1fsbMMDc8Pq5oVri/pih7wCt7HtumWwd1ZF0sBuGltN5TZK7H
EENLywRM1FBP+EFzkfVHPCX7sezwbYrJXCeYJpYp2Lo3rIO4YVq73jpCLj2BKgr2fk2tMES7rGN6
mmdjsDZa9ApTmQFNaXTjtZzzglPrzDoiO7JfY3E3zv9a43XbNNLpz4VC5O/GZv9u+Pqh8a1XNTT9
W1xNBZo8Lj3P77IXQXnimWN4GoKp2xrc/tSuNvDBHjAWMduVsxZsQBeyHuLHqNbukdVehtGnuG/a
8hXq7LCakMZudYAdfKhTs2uLvDmoHJBmUenqC/j/mox0620IxYmJFT7NPEVK1fcvA7ckrn3SBUlO
VYfRhqtGiuu6phBYhRW4NK8ykEcP/klTOhppPJCptDuAmfLFM6rw1UHXI73AeA3z5MlN1G85NTok
fM5Wp0QRE9SOtU5bWmTsUmrJw4EJq8yYJ2fBJxEf2c5rO7LViHf8qjrZECNSdmejVbeRIy42P9nr
96xmYvO1TrEvGh8To+vPNndhSdTsF3Qt/Qw8/2qXpfooGnQnbR4Qx8a11Q8g5bryFf2oc0wGHOvS
gYLVt8hveyzbXaHcF5TJhM3JwnsMuKe2ZjSvGltsFgadBBIzbcNMvYbemw6Hru2HVaHVzyiDeKQg
eTxE8TgeTEow3sE0bZRZNjtJuPQJ8cU26lzjZCjz6HromUqeTheGgibyieZJJn0IJTjOn4ZWQ5rR
pPGHXb+XBAGn1UiUyPyPighgxNrMSF0ebNbkxa+2A9K+zY+kiTJvgRVcxkPzzrorXjRaYO+1bhqv
dTknAaGAChSKf3T72Q/92DKJp/xLTnm+RpmG8gWlf9n37vM48YI7W76LQWCqVH12oFrMD42ZYBwp
SiwClai3mseOIlVxAdohu8UIqh57+Gm5m0/fbEDG1cCFuvbdwlrmGikdcE7KD0sS22fLsiIqw37I
50kxy6b6kCqOiL6Ex0yW5BEap/qYJ2U4ODad0zfH3nS+mrKVd5FVa9yocCS6DJtYN70aE2Z01ACr
JgHkPqoDIeNsHa2RR4eBvVdzbVTe2pEAWYywCK41p4OpDGLDMdr0L9TTZyJwwu/GQ3HnpO34FEzc
FXUxQcdx4b4YPqYBRabDBuj1WwSg8qGbaudZac7WclxKZ33strqP19iqZt9dKP3wpNtJi0Dc/6sM
3XustDbfJhP3yjC1+wjw5bueM7iwYv/B9C3z2nYNWzuG7j9cvtg9UeHgznzSC2TmBu5PKqYoPjpW
xmy261KO6RpOMdZLrxq1pRzYmlWKPPESbune1Q6D/Rz5k/5jmeTbp5JFiua0CFkhRK4dqbZ9W/TX
MLxMPd7B2BTOsWXSS2Tm2ReFuGbTNYHI/YqbK3oFWzb0F61CPhtQUW7awbtDYRXryTUplKtGPsis
/2CqNj8JAzaeMRHBjRRkadrtOWQrdAnr2j6jYF1ZyhFPljEFZ6MYlk46B82ZeEOJCBbfevQt7LCC
2WM+NqH3PJicvJYo9RMyetLso8oFycQrLXw3RHpNKEphRP3GTSP2Uva8jBzipYafFO6Kv9DDrtoS
LfBKD2JuuwxDrUWjywJ05wbhSQmBKlDUcqUxgF0aJdwBlUU8EVuezbJyrlHAgo8sGdAPPOnscMN7
ZAftJtbKwmhvp022GrJk2rNeumjCpmpwJX6adiVK/ggP0fnW7qYjzFWycozlPyLd/vPP+F+C3+Lf
Evyaf/0X/hvwmEL4BF31f/3Pfz1/9+1v9S/z7/kfv+Y//JL/PyMjCerziG/8P0dGfhX59386RbQy
UdF8//u8yH/7rf89L1L8syd1IhBdIQTZg/r/zIs05T+bprQtV+hCSM8y/l1epPHPumdZhudalmc5
AifyP/2npuja8L/+k2b98/xXUGdK0xDIxh35/5QXaf3H9EDX9ogOdE1ErPiO3P8Y3Ge49tT1szuv
LOPzgIg2mThGtTCboaTfwzg95M60yvr4HrbskSoxnCmBMQXYv8PYXoIYc9Ikvkc1/Y1J/quZVNtT
nd7aioC+rZ7+5EP1SlILfjJ+qAn2PvkNXdUiUGxpVHXrZnHI/OeXbAVbCWQ6i+9+U/5ynt56HUbC
TB8zqkdU3au0kHfV+vP+ZGvW4b311L2q2ZfNHsOyeHSG6dsq498eQAZQP6sS90n6P7ZOykvsy12b
ahsb6bwzWbfMC++1jJ4jiJnziwOZ9FQBdmGWeItGdcdDv5R+/kg+4V2I/ktm4X3+eRphMsr719Ly
zqDP+/ofyYa31IpvyC7+3AIFfge+uvwNK8EEM0CLxSeHVuxeuzGslfavZEKBvPIJT9nP5E53Q2Vf
5rTpjHFLHMGha0acDdG9btpnhGwLvUtvev6Axv2t1VLeSYMwUvU70ndvWLXvA583xcpCtOop4RMK
+Zk3GLcGdzHi6JOrtB/6hpuRTd99/KfH7dVJo7tepjdNGrfEywBlNVfkaCwtWHCNA+P19Dbw7ZhN
siUreQdu/+6yuho1WhISD3g/aXHLBN9d6gzfnQd0MBGo+EV/sbTsVoNv/L+kTBr/+7VKWcw170qL
a5brlVvm34dMqtT0UCxhMKCcW+NM2mJF3M+XjuIzJHT72ZyqbUpHgBvjM+WJPuoaxtevcoyIVCxu
ldP8NKO6vZh8EMBUf9HUfPqCzsJtV1Yt76Y3/JWh8Q0WYtnXwzOSEnr5KbtpXnCPzQqziMOAIvud
fzam2V0a4yEPScn+xxU8vwxP17nUFbXKXab9ltvg1+3zT/JFISbxJDWL6NjYwdO8cxn53uarK9bw
uZreafDzW5ekYF24zPzG2qjC23l88lM9fNNi3c2Sy33M2DpjqIIDmFXqDrv6H/fVfG81BfFxqX1o
CnWf77n59zoT9JzCPjLD2JZFvZv/3/xr+0ZCaGK403z5ucaAhWqdi6JM7RtAlNh3XyDT3uzI20+J
uTEc8Y87eP4l859QZFCziXmYfw2xMxGMmf/G2Xk0t45kafuvdPQeHbAJYDGLEUFPibJXZoMgRQne
e/z670mqKup2fx0T07O4VSIIwiSQmSfPeY38pbyb1tEvXUxHN6Ozm5PUQXfD5Q30eSNjXYOwmp8p
HSfudNJ65VNeixq8ql2yCkT35JTmgw1VjlgGZHpQfAXWdBpNlVqFumrVFlHO8PKF1hHVLetsqOWn
0xqXiHIeoeUx1MdvQ+eAbogx07iv2/HblWb06KH6+niB2Ho2zfHiOrzBbaud5Nm11H9SkeXjtjrT
uDZO2Q8nEnap8YlMVN5/9pb7/mfDKZnyaWFUOZTurSbmXcPCELHBc+FIH2nj0uvJWVXGy1guySq8
otArr8i109tUpNtwXjtu+S77l8PTkV0yEMgYU9+SfVLV/E2MjNLA9z3lK53cH1cYzifZA2susVbc
R1pwLosv+WOXv1H3WQ16vDfaj6JOnuSenfw9X42NjlaPLAkqUJnEWeX/cvtEhncYf4VyPKuKOwta
jhxFrBGcKPxGuZscSeRlhqnxWiCIwTVEbJJHL2TzRJALqvFosP06AGlvNaIecaE/18CV5S7yhPKm
5FFU5A7AEx/kuCS3yYtINP9Yka4Bt23+sXvNWysYjGGNXCBb8Jf8Jy8H1+xA0gi8iDWdYySePAqo
ki95pqSBMYesYth9gCt9kiObvE7ZOHM2bdoq38jGqipxlvehjt+9WmydsqAcx9jJ0CGbGeWcC4rp
bwMSTQkNkyO9oaZbBV8o+St5JdlYbGgQQMQ3PkSVyB6/58R+l09jpn6L9u6aMuG7Eu5mIZ7lZnl5
qZ8CVocVydxXtsbZ4i6zSvlU/PrORaGwCoIzurSyTeRLMdHdAaR4WikO8i7lU5LXyYXc2zBg/mxX
qrFv/XCL4vfJjYJt1CsreRvyyH8eppuQrKUELLcbln4Im9yT92a6yVnebkJ9FsWQ1W/R0B/B4+/2
z5aNwzaj1xQU+fbyX38XmD8jZoHTsqHbQif8kd//5gecw7dUggiWmBGyzpMSv8q87rTirKT6BZDT
pVSqT90odxmGWZSKzCi+RBlTZj6e5NdjM71Z7Y4A96IgY+evx645YfnxnQ7ZOe/0Sx8P7y3VeGO+
EFvht9HfumZw3TlM/V+d8iS/Qj7+EvF/jV+01HFdbZKEmxPQg+gGSPsJw0jDqV8s51LXgAQyRuVW
FcTb4S4dnaUfGsgJVfvEzc9NO13QtH1umhc56jl8lGNsL/8u/VVphLtYBj4Mf+gSMBQCPp5PWVSc
J51uW77l1PjQCkGiM7pA9jvng/lRd+QsGNhVBnJG/6nB846yU82LKmeHmQnM0dM1WKmNHENlbCKv
pVRq3rM3tII8lOQvvuxMqoPaNpAQuyMpjRtD5D/J6/xz2NJ5g5OIKiU1Nl4GHegHz2RXwxFE5uFe
bkMDdpkzVcgQTR5ObpODZBFqxzA49FLctlxVpFHlHgadsuPEfjJtLN9di7z4ktODnLwoht+2YKww
ciA7ioFkoTJLo13aTRpci/iS8kCoFl/0GBYrtsITLkg97GLF2SrTeCJteYbVhIyTfgnCt9TPfsnJ
Fanq79YkNAVOHFRf16aOrPdq5F7q5CCvyomI3LgKOduwAIXTqqOo6j4n4VOoBvsZ3SZ5gVVbLaUZ
qkVoNcgIVGgaxDfq+Zlxul6178QX4PmZHV9ih1OaWEnLPxIepuJoJ78bX0R9insIN+3wotLVZRPb
ZbvHHAVDII2ZoL+UqnaSj6FLf/VR/6voonMCd2NMr3tPVfA8oDshfy33kvOjvDxjuAOehS8Gsyth
p5kHB92dVjIM8SvrIt90/AEerVFDVePn9Q7D+k41KcnQXYJU3+equZQtXUlILtsihbhexvRip/bR
BsAxOqBfegbDI3rtzfGkQM+6kZ0GqKTp+2/yZPjoXPJJec2C4ySG71HolyYxL0ZLwc1J7mQ4Trxx
jvzphEPlIyRJ9GMYrJizMyRrzHai7ImuJ9GDxqgUxlRwxnpfhf13js5iyrbSVGWLyF1qqs6F+qEU
6dfvKwaTMbhPSxA6zTIG9ZswbskpNVWSsxIqn/JvPwF5oyH6OX6SLwa9tJ0M6z1og0vJ/RfpR27o
LwW+DTemY73jW+nhBXkXJeEZTtuF1DYgEQPwlCtwfzAOiMOwZidGUHkBo2C8mCK4JHO49BXtYAjG
HCJ3fea9ztJDDMBYUHsteY10FUi5/EKZI8+ORpxROEpDuBjI5RMELmDo6QNyTGd9kCd11BcLhGAY
4NJLC8tzDcfOiV4xbm3S/kGTfqq2+xlO84Uk4SUbgovu8D5blyDPztqAv4TLtKq7n7XOEzZxCE7A
0MilCLJCz30JQ0gdLrFwP4OI15e/s8zfC2P24nL4JqG0qpR5M3Cwxhgu0PkIGTlXWt8l9pdvX8bQ
OIDg9+QsJGejVLphtwwS5nvfEdXORnjBpugcduoKNZOd/Nw648X2Q2/o/WNeEPfV0ZnkvZyF5Cyq
mNPJV4JlM7d3f0ZBjd9AN51RTHcW8lQFQ2AI562ZpF4RWgaw/OWc7hvDKVdBmyB8cbTR7ikV4xqQ
JHIcVaK7vB0Xsn1zf/i2lPkS2d9tkD2Dyr4ESvttWAwQBOlFOV6a0uHfjcYCdkas7UbuExogEi6T
/bNkShm+5VYZ4chllIwoVOkBakzbQpYHfaLBOCkPHRFhhp6hnFx5iTHCrdHHBiLMZ1EKZK+0G5dw
dhq0k5KPv2wA2zMDOp1eYeBvLO0Etpb+9OeCzpkIoAADu+MzTHV5fvmtjOP69HOYiyd5KY3aPwdH
sJ0yJJCxU3RMRPlZ1v1dMideqU2n6zMC/HiWV9rG2a6jQ866gW5C6/ljfpDtJ4OjLjwAa103mA6B
b/iWd93m0cqoxFaevTE5M2umCGG9oTtPKWtUWjdX2pcoPFdpeG0zeS++UktVzLuW6U/+Uh7J99tv
WIeaF0o5h6l/uEaeNC6ExacsfZ/jefTyZj4Z4glNnWeDCVG+AWCBX+N0LWNR0vPf8iJGDWxGbKyU
6Cmpgye5ScZ7fo1Kk58eZbMoEcKzwILChInAzZ5d6G2Qo8/yagoGZBmXtaBAVXFS5RBESGbn4sX1
f8kQzApZgc39szApZWPveZqNSff+8/zabfRZ4xP23f6PKTbv6b+f//Zd1H+7fVo9/+ue/5SbI3/3
R37PO7Wnf/qwzFt0bx66r3p6/Gq6tL3m8cgEyj3/t1/+7et6lOep/Pqvv58uWURptWnr6LP9PQOm
mZr7W7QoT/DHD+9OGT/87+zEJHtq/v/f/JE0s8Q/VJdFmU0+yiWSNM2//234alqSX7bxD9sVlmVa
wjJ1QFvk0/Kilokx/R866TQEyFTQLaR/ZKrtz5yZ+w9COfShsJYwSPW4xn+SMnPk/v8U3Brk8ZhT
TMs2TNtCpsj+5+C2Hy1tbBOqseEwmOu0VveYSE+g5B0USfJl685QBXUALcqg2fiyTC9WEaDTrkGJ
73CMVJ3wLW+mp6aGhGRrs7PIg+xpkBL8ZoWAJQJQD2btg7DUtMQTFbN8jFXDWIrJK81F1Lf9Jgek
vMrxAsVisgViVZvAB4sQSw48oQ01XKpuHG9t/UtFG5WSXXY0yNjg4C5ABRfCm21gz9m8bYUJLCqG
3mKq86lshsTDfeNW2OQsNDRh2cXOm3Vi2NTNY/s8ZJUg94CdLkXbow32v0NdyypH3Qsjd1nO2ANp
QRqtM8NfoQi+qArKrWSzhy1qehc3iLaahoyEO4fbuEBfAoU5WCMTsYeYDWtVds4t4oYpbqLJG+rX
r0kXN4vpbs6RybCbk9pNx7JxQAWOoF5syPhlmWgQUSdcDpSClA0+1ZVKZXlgnqA2huphNAPUdr5C
M15FcfVsFg52GIhP4OPy3OocWO++C3gyXpofQmfEDQEppUWFMGOHa+GiFL6xzNXkcahAR12f12z3
x3YwPmJolusm71uYVRkiAXdUjPxF1Yt8Afw06O5zUk1IwYbVMuihVIPJXzZdEgMPdB8dKq1er4hX
zA6kelCGcgPUqjqZ8TSwUE5qiuxg5GC+ZwV7y8onPKEMN8+RuUAHuyVn4BUhWFZ1rWZqAhuyA0uS
OLtk7MFrwAYERlY+a4UUTSlg7U7kCKETYtcSrFKiB7mEJboAiOw6er3oMOgGcvvQQWCgyKh++q1C
msjcZ40NkBXxt1vIU5ssCJdVlWkrE4jCLnNuTI3wDdQ6819WrqwkeYC7Lz304GtmTUymZK5HL6Cq
PPfRdFNYJUBs0L0kZx7Nc1omDxG0FBTbqsU871onFCujFuPCFtE6AUGNLQB2IaGOIBr8nQRVtcEZ
Yy8tHxMX6TJKpHijz+4C+GKwpCA8LyJlPmgdNshlg3TFWCjQNttxnag5UDVXoEyrWVRbaQ4ztepF
3IunYToiRy/TpBQBYVYsjn2I1At4jQ1W3eqE1pH6pOJy4Slwn7wWrkl9Dpr5s8rUcBs5yr4MGDAH
8eYknfDwqXWByi5yk7OB7OvWJnL62amf4nGl9WWJbWyw0HJWGKMA2TcIxyuFgRlboY88VbFvKujd
Wqrpq6RRDiPMy5vM/uhncVdHvOJ+rW8mH5j5bM/Gsrc6cihFuHAoEi4QdB68FBwIw6w32Tl1cZ9a
JZeNKmMNQWWXoiG5bxO0LGPetlXoQJ2zRsv1GqXx7EyBOiC+89lwd0mNgmQ3OeYqCWd0PgbLWaZN
NdzURmfvg/q1ryzQS4kWLLrRzldTd6ryvF+5Hd7hvRts7E6ONlELnYoV3Y2PiGUJER27bJ30IQ6u
cPYil/pbuBj6LMBkSbubszwBOoXEKIxCj8TdkU78mdjDk8tSaDHNfYJ90wTBM8o8WUPz4mZ0b9JB
2ysm8MK2mnbolPUrJSSFVoFxRRgXNgnQaXqRpsAct21nn9UUK5KyhmDgxPvadnpgk7IMSKiZKc82
mIYNYiYJVIbktg/ANSUZoN2msMId8R7wDPMr8GPWYAEeSnHmHIFTwPnUUDdXuhhZStiIHcXNpWBg
rocBMFwxfDjoK28UBxJ4jrFdObovVVH0K+YZ3VON9qXI69SL82mJNwmaGEBhr29lmxXxqu0lBUBD
YK/aILnJaFFIgeW08xGPA45kRAyBAq+zHvXKaURzRQ8LazmnSb3A8vYcW0Cx8LknJtDmpW33L5ho
PA05Sndd1bebAGEVSbvfIFm1zrC8Z6KA2Jq1pUJdG8G1vKdOETKY4CW0bLGO8KgcDCUpxtwGzw3p
c9mC+iB9DnG9EuSjR8C/9QB/KcraDdS8S1b6SBgzoXiKluzzKvkIiIp5v9qHDtYNYfL8XRRZv8Zs
6DXxRwwhpxzKAbZ/ZQEVz+zt56mgkzUTri9qI9ZdhHhpgKhXZvmPsblADm/wcoTvO9Gt8BJc+oGG
uj76LKkuENbNkVOZ23c4xdMCkOW+IpdFPelVs6It6Gqzgh2pDr/ArUGvRJASDgB90dQRVU+LTZzm
Cu3A6JCOHM0CtbEYne/AsN2bIY4Dr8WZkcZYACHljcIW22sHmNlppK/whbWWg2Wn67g89nnn9QLk
A4pFWMPm9mfb5qYX8EScqoUpXWg2fpWLsddP82AyIuKGknSs8tTOeXWM9qKYBQNhk39VWXtXj7O9
yylwQDR/Qtemv+nsVHhk4ZhdQpgtPcI5YTdvAfgWXo1BbRtV5WpwzEsyVTI0V7ZmjSoNvBu4LsK9
82ucckQNeDmOnYe4zdG6tKk1dwPG2uDCY21KgAuDIOurrTkwkdtAZtJIYUgxIDRo4MsCo1qh6URg
Muvl0Q4n/SGfizf05Nr3Ysb0BX5utr3uMYJg2wphYj/VTxAEUZlAzUdhUEqgKbTzY+X6WMb5wbTu
4HDcjPOEv0/N9D5ppLHqGX8U2aWdCeyy4nxkk3wt4bnA3nsp+nxktTbBKCxDSccGHYTdMKLMdeEa
aMaiYDwt0Gzseq/uM2qNMabGqUCy2w58oMLF4OlxjL3YyKibIWHjAK4GjI4wPMymVCirSTDw+Xqa
r9tuXcEoweIT3lOWqoy5JzNG8UyM7SdQDIiqTf7aJBgohEA1EN99ILQdaFgiQjydubfIx9TReZKD
poSdInesiB1GzfifRCxVB7svEKCEXJ+2xiqyCbLKwti7OSmOhloPiS+QT/N0U6FoQiHFykBamAh2
ltHWV9GTTnQfnZKPcgph4FlpsQ6t+TkOJUYco7qp3xa3KVJVKzP2P3DSg5GKTgBkSW0xltjtxFb5
aUZZvMxYpGY60Zed00mQ1Nm7fYusWgXKM8FBY8zSJ8wi1GWYIHSetOd+Jkxp4+a5tqd6V6KFkidI
gzlAv3zUYZd+kQOWnxnOhR8dAujOFvT1ug7tm2jQiqWq6M/DCMe6wN3KcwfsOx3rdRpVuigJH7qZ
My3CVNQSfUaJIoVMjW9fqTEp9s1S9RtY4KM/eRpyAbUgc8MsbCMMINaqSxWsdwjh6PkgbPE4whEH
8hHxwKDCvwXAuxH2rMM4rb+iVvlV2rcu3W4BuJN5l3rrWOcTtFIbF6+Znj6BiVTFuAUenIFlm96S
vjzFBTy9VuhvYPaP1N2hd2LDUGyQe9j0fffW9E27HY3wnCgM3U0s65CYnyZZi9lfuLcMKX7UMto7
BCE3bge0F3kXpIfCeE2pZ/LtJZQP5z69aO2kQ1Sw3WVYysilIMWlN0QZEwKOxiAl9ONhEZFhtTV9
X/awgIHjWTX6Lw1xpKSm+/G8ZHsntU13PoJqIonTFRpTehHsnMaGlKJL0f2MJ2cw0/o1qpgwg5lY
kUVGPRHnz9Z60rsLdAjqAF0CrwvuGr6S9sL3q2FXlOmX0aXmbROVmO+11mLOajTdg+a11+Nqa9Dd
tRTi2vhctmja9knTbkaoDUDgJq9F5vim7Md0qw/1cUiVW0hY5cc8J89KXRmEGEDZUBz0wkJF0xmo
lQXME2FC4JomPtyZvw4m3vNIwbbIRnESFsquJFWDeRWCG9LPvOvbbKMjgH7jFPYaIfNfhUEEYk4D
RA0A8qhahLB3RLaw7VcAWojduqLGCAiLQQUtlV5Oj8AFYKNMyWr0i9IDj5csFA0SDFaNZD1ZG4SB
tsyslVkkvzQWljfdyDIlizUQ1QK5e7kgqGPzS+3K26bJ8HdV7RRyM6U209wkihzpY1Jf6IRu0nkG
Yh2EwgNau0+TXzkQ93VN1giayTp2mFMyg6oLuSFpf5m7EHvMtRqL+87MUXMnib0GRIgid6G/XSPu
lIwLNvQTKTt0yiMB5q6W0fuoo4FH1kWooMyRTUJ5bESNN54LkE/1+IK1BzSW+lGpr/2DITiHipfw
uHaiwtw2latcInWEDQDpai1lSdmHgfoeBhe1mXTYA3rXFnimoViLy7M+1yUjQjCjX4tpc5iOyapW
cL+rAwHYC8Ic3A1ZqFoYMYYiMOsRbpeLU9esF1muutwBZCKXSno2q+ECMPMTCDfc6LL52Gmz7UUR
8hchmi2NjeSZmoDOxIXIU3QAqlWgUavIkct3O1a9sfPUDXj7GitWfKS6Q7feoH0DNNxkBgVc68DP
MrGKc1EJt2feQZDyimUWuKANJ8uSIUQbs3ABdnt9wG1Ch8vm5qZSiLPsSH1QUbkF3+glrYLogql5
rpMPHiPAwXdgmcDnee6rQrlBDBKell/FN6aQ+O2iWjcxfc9QMhg/exIZynpm0ljMg7quTZn918MQ
KegZo/C0XWMoYjPLs/ZNNVCKdbwg+xwTE0yn3FV3ejsr22qssB8q4vSmoSBRyUxpqqPWggfiTSXZ
6bpQlzWKbDCBI3IiibUwZ0SV5XIkRsgBVSZo/Fm2HAy/XAxoELvWhMdA6pM06bpNG2KR1JXOezW7
A5DqEvr8t6amS7slCtBUMhxhmDyrwfyOi7YgMzKxLtXxh2jp0wQim8hpn5FtXPqp/uIwTWLtqeOm
JMItYtPVMpsCJL+mryYNsEWxu3U/DSiLzg1dYbY6PJ04jyuK5RCzUB3blVoRxhmNuwmhmcM7iMNq
V5hltbv+ZfZm+dtH/GSBCV6/+e3PYGAJTx/lR2bgWry38s//aeu/HuHnt/Jc9Ghpanc9rRior13/
vO7/rz9qzYJd/+Ot1x/8doU/B/i/Heu3RuivR3Bl8/3WCNeDX/9z/ebnXH814r9vo39/qN+O+rPD
vz6bv27h3x/2Z+vPJYiMFINPfBWZzU6PglfJ0cbWPUDTNWpuMSZ6MZCfWUI8y/aiGj46OagBisYR
PFMecCCc1+hYYYiMZIIPU97RS3TPiwbRgvYpc1nCKiLCoiFDpMRE7Z2CzoTlhPqS2Q2aBshLMC/4
QAMMtEFhxaeQuzDRHWAjt0ggGFAltglkbTSB430aqsgoGVoHAxZNreuiL6qQ4gav2xwQdYRnLnlM
evXSgd6CrlWvyhL91XLU+lsDWWzD7rI18eBdEWCsKFBQqW29O8zYjOKWh4GsmSFdo9TxXYXX0D3V
WAnAPneTnf5KWW0eMhSUb7IcYppPUXvpoBBu12ZxRHiuuZ18A0pkG2NnoPhrBnzMEpyNBt8BhWKU
tssZ2vpEqSyqZQ6tN8xt3fr3fWS6K3xcY3w+lHEFh79dDBl0X1VFQt9/ajrohUHptofZaZCPUjEd
qhtwfuMY7dxBybd9Za9KbX6PlMbfj3hIaaU6HMmX7PGmHMiNwVPE0ts65mDQkWxPxNLqIUky9CpL
gTY18j6jsdW61AUjkWM10NnuAjUquFVFTeBdZgtHyidqtr42hJpuYqdS4NfDbcwzYjIjfUgjcNlo
cK1hvw/7uEPWsCZh+SSQ2oqsVR0O5R7XwxCje+oVwBSlvYAzYKIrY3VMhu+wbCXaLnR3q+Ou3NdO
sCmtYETH3M8PSY9U8VTgOeUo+HtaCIFXeAWsirFx1kHlbqUzF1be0+RVjWs9W2kXH0GBr4SqN1vT
sD40Se0v57Fag3VgdlbIlYTSxbevq31J2hA6uQaXuyHQoFZTewbFEwRQ3GQbuhDqSyX4tuMjMiEo
JvRNsGrNAHMZ9DywW9ZuuStdgpUt3nbKikuYVO4BiB8hm+1mG8su++OIboRnddl959TWIvN18eqq
Ue+JERZelQQPSjnEjwplq0nt3YOPeMeqxUMEae8sncxt6WKJZAWluVf6WPeiWV1VXdo9ii6xHwZW
mMnQMxk69kvd6TJX9SAwtCB/aPUnyj4LETa7OdYKKF8sFSvk0cG8Rret0ZIq1XTrzq+UtaiKaR+S
a8R7jIQKjNzxkL9bvn5ChFvZuTYK1wvh86gmK1+amJKR54b/j+wEAb/fL0OIOItCWNG9ZmufnaMS
HBksE0ypgZcQQzEc5GKvZ9UrM0a572xohkWyq1Kzvh1q/JT9WNkXbn8rRhvUoYm6pIYFyEIPdWvT
Wgj5TChIO1AHnxiOnCc/hnsX91m0v360mIZho0BiNNXIfSptJGiUHi8Aue/1VxoZTQM9lcP1Uwr2
diXmOV9eP5YKdmFxW9//dYKxHo5GbfR31wOGhpPgK2JWq5+DNeFMiNB9qlo1EQvD1bFt0dxf921h
4Xv1rI8/Z8/KwN/pgcpAIy/t+vui+upNpX28fmgj0tOQ153N9aPbTO12ahDju37UUZR5gjR0/XC9
nTJSkBysnHr3c+tQVTd9jVrd9aOo6gRlOTJEf916h72QsBOyuHJbw+yxmnnO3vWYJWlGNKus/V+X
N+bacyY6/fa6/9A6IGfUWfy0ldYM9W2Vp6/XL69nQaRi1xl1dXDD/udCB0WZSdwlygrOv83zsA0I
pTjAYWY7kJN2oV6EbfVwvYKsDqGDW3688eXzbVKQU4NqYgwjP15Pg/1Ub83ZT+uVDqJ2ShY22+v+
aOAowNai6qfBjNydoeK8/pxpwJQSIlJt7K4HK/LKXOvdHP7ce4el/D0WOEChONN1D1vCmd3GTX9e
FF8vMLJOJufnB+QrkDB24Ate78O30me/rs3b60/R4ZiXTduK5fWa+8xsMKCz4D9y8OsZgIPs+qxr
j9dNZZXpsO5jvCGve2Avu/cd1AItXJLJaLaNlwgz/WmkIEUbxOm1YHNtUR2ZuJ1dwrW/Huq6rQ72
XW6EP/ehz6jeZYkBuk8+ASt0o+0gXW+v++d2bD2O8ePPbYTaPIJls+bddV+5Ylw7GnpJP/eRqu59
CTzk+uV109CjB9uYUfTTSGaUG6vW9i3v+i31w/QYp/b++oPr+ZC5filrkAPXTyx49SWcc+PnjULR
Y7wl7/nyc9+1Q5YlY4K9HiyrWhayRNs/Pc+cDWU/zsj4/uw86aZXuVbwcN0Zp2oAqQ34+euph6Ia
d81AnujnumRDFMqdWkPWul5IkAc5uq9t+tNImZJmW71B5vG6v5ODRg30258zAX+jwFTnw08jjdnk
r3PUWH4adJym6KGwVe+ve2ZMBTbeTPWmpy2o3yRPaBYUWwERCmVpsKzJDPp9ELtIszAkCyhM6jVe
ZIP63ZbHqs+qZ7Ub7pRZtB9uOjw6DsnRGQb7vYEKx5osMj7ShrnW0MrA1DTE3Xc++HhUwA/sCY/T
w6ijZq1oBBdG6n5k+RCuTT0rNpDYVCOvdgOj3MYwvnrX/TZbP1lH0zFrVf8oLMnZKe1skevNyhxZ
TA3kM9EEkaKu7rAEraNRJZo+qARni54iE3PLjD53jb6T0sEH1WEoV37DIp5GVcCybkunWeF6AD1Z
TCb5bfA5ufXilh2CQSd8sprbOLIt1opimzNcrWLEHNeWGkTLUUuZ7d/QSODrGfczVd0Ab7d3QV3c
OYa4gz5BIif1j6zLCDT0T5zgMFLT9DPaKPMm6pBcbXyMmqlNhb2K0olG5Jh2wwFMh9hmcVcskEHU
CADSzegodwJYBUInHZGi3alYrkaQWjH4rSl1ktrv0cpzc5NpzXK3vu0Oj6y7FxrijB7C4YZXOPnR
cnssPKwESQoH4URUYMZfwu+th0lQs0xkiYSkQAdbBBk1sasMRj5kmARm7J4RZOt0RMLIRJFxVJyZ
BNlkHMhsFgGzRVhMvxwnqJdQh9+qMmaIirExqQQV8zlgGRw3H7x5M7VvlmSt+dXaO1Ml0TuLbtxk
CgVmFZEY7EKhrqPjFjX5r1YWRoUgM+gM1bZ2SBokDnHthDXarKCLYAJi1CyBDiR+H4MP5LppTO4L
5Tr3oxqgunZ2GxADp/sit49JD+TUdJ2GUGlG4sYnazshf1mHSc6qOZ3gnR0633iopmqdC2zfEe+J
lkMUbwvh/4LgfGfZkbNhrtA9SixY8IE/ow4YQwgsAMT2NtRKdH3hGtvB2kqBUjkjqv4xBEbBCuQu
noPPoFAPrmMjGYQPsufYBsVyMdzLP0Iw3qpWR7ca3ekmRxscwx0rX2MJZ5QKuKSIYALlLZvFkGrS
mxDMhE1dlRHI+4pKI0JKVNuwztTPHaKPyNg1BtG3QC6JdPfGNJKPMEVnzNX2cDh/0QrqFlvDwSOD
zHtTefNYfk6jZnl5jlV5WsyPcYIcUjPj+GPxIMlEINHfug6k1B78d9Xv8eEGQ7a2+2xcDk1poDlO
WYq9Ys1cmCAsl11QGmtzdpeWqyqPU5V/5rXabHTLfTR6/cEMen0pJmpfml1tlRzSMsW/eVHbx2jE
Yymz1b1vBO+zWZJZxHMFitcOo8SCN2/+Mu6QfNqhavbQd6G2iGYCLoyFirnedFi8xZBqQGHpK52q
YxghU6+E70Kz3Q3CskAISR2hH9EpQcqoO2CD6CBlxFBVMN5d14Jun76ktbEyCJVugLF6gFXsZUOl
tcdD62Yo1QfDNh7x606QKNSp5oOZr4kuVraFY08TJe+1JAlrIQYQc6mVC3KvlHWwQejsl7QBT9Bh
erLMk4FVAsUU3FAguZoQKjUm2vKDuSjw9JpdfEXd9w7sD0LJ0ck/XahQVQ8xeghDtLDL6FtlObgW
DhmjtFqzLOah+Qh6mjbCfGmB+GKuTXeW66D/VYI1MS2UCZDKFnU0LqmAbNOYhTNLSa9A0smeUny7
wJQs27pmBJ9RR0lQsZ+67LXEBo+VJNl2q8dLkyzgGoTOY2dSDkmtID86tfmIsG5LB8iXnYaCbOpM
O9XX32DGKV6iDceSuvxyLNW3XE8/MDIBlps1D33+1pkIlE0q8SY18F1s3452MTzVbYYhgWIDS8l3
duCSuXJvkTfBhj7tnpFUUJZqla/N0Ym2LiKiunbQfNKRzQAV7QFaGkx74z5s6P5K4T678bjG02dV
oOkGUQSZcFP7NE0/WweZS/7PRmURis1w44ul62I/NCYzGAy5YupUZTXCDFuMQ3UKJXBIyTR80aSw
V60oK+DgKBSF+Wvtu7dZWu/6wSH/BtCyR9CBclGu75BVWKpMzn1f3Q8VDtpZxk1ro4+hDtTV/JBR
CsGUpG2XpghfkH6a7tGoLDNEQalbY5uAte003swVdbSoAQ2iqf0mrlFZLvN7t7YPWTWzGhu2/bJn
jEcsz76NkuKur2YoHepDRvaYirX7pmoKzl3mQ8qsBbqZ+lsrlV0rWpoa4HtDMhF0yIc2qjizt+O7
UQSgiFxWzlcfsMY07C0TzHeAG3teO6zFqXvyTKYn8rOI1WfzorRpkIBs2iJyECoUbXALMCPb+AP8
Fwd3ZxLHekMNPxcrVBCGfZZZOiq2cC+mqfcZQFhLTB0yFVPTuXiUQu+OfP9d+OHJDOxVUrFBDEgO
KIOLOwHweRjtPDmRLuI02puOQbY4H3D26fVtzaoxJPWRQjjBtNgoVnGx1BUwvqpyy9hyHAx9hfC0
viABgSdlOOOcnBTMTZg+OB0M6RSEro9mV1c2gOARascn0LqhOz2HxnNLJacQ8bKPsSPUOsz8GuwR
ABTpCvK9tiPBEBjGsOwfVwTZH0aE30mZS9/PIIAUVpn3BTT5qhUUHG2k3HAqBdm8TuP41rWrdSez
Aog2McZ0ixIUNVlHB1rFKI46eelW0nVQn5piFZTL/P+YOq+uxpkoi/4irSWpFF+dAxgwmRctjEE5
lbJ+/exyz7dmHjrQ0GBLqnTvOft8uDliWIs4zKDX0R0FKnjrjwivX11CV9Kn6eDpFfOmH9MumYkl
IbDQMoJvWlZIRRLxFSQ1UZV3ftigMXJ1Lk/eHNq02FuhWYMREhipkIYVcU0ZPKPqW2sELOecplPX
r3dupqFl1Xd9M3xXoUViMdUezc+UrqKzaIl/4nPZaBXYPhymK8ytCWamgKe7dXbEWZU8iQAvuhNS
XDp9Zv8xNOYpd9XCVwJ/iu34jX6RagngynJU6hXaEjhSMppg+wusgkF51/bd5vYNrADqaJmu9V6X
K722UOe5MMG1atdwlWD5I361IZaWAtdH6TyFebmXE/Z2KyBDWND2G9kQIxFyzimtXMoJ+rftj39m
uCcO3n+cehTbFVXFvgHH7atkspz2WTZ7O6cVW1DXpO9CgIKMW/WOtctq/zO268fQVqIjJFnGDJpv
tpYzlR7E80yC9TCdxyYG3WMX0DboyfIUIulAcXfsc+c6oPXBN7ozZRqvTQsvSe6+40/dhFFjreGe
n5Ia9Xk01L+c7FbpSDREnXn3cqK3Mqds4kv6xD3Ns9Q7BYHMNhVZpcvQfxTWhSegBP2KA78mPGIK
AKK3q7Y3d0aRXcnbDm1JP92KbVZdZ2HXBkUUt6lWbtl7S2EN987w4tfRnoql9ZZUGVkNRScQqz0Y
rCC9hU6njV9RX9yRsYzyfvJoz5R7ROyQuk+UIgnCkczJM1ovIiBDuuhcGveHBJNtXOs/cxUcCgPJ
DKWiNyQ9L4AJ7gyYI/PofOPV+SaD4qWy9k0FxLOtvZVRyz+6FMz705oBv0tygTAfeWE0Poc2J4S5
NZatlXC+aY+gFS4j6azrnt6fX7OK61SYBPqTkPWZfNqlxejXHPHMGZ9wQbJ+ByZlF6EfOpBxn9/T
qh+ZQsKH2kKcZAXZodd5SOMnpsv3zPC3mQNcDYU3vt75LkodGFSYcxZdnW2rmP6emMHEVeW9TiNo
YYa8Biia98VovMzG/NxXNEajBP1CuWfdvpt17YdgjIO06q9g9FCB1KyrMms2pDN/aDns5qY/JwNk
KDe08A/7c7iU4EiCL5IsF07jk/gC7880MCcW1mc1aF9JaR/KMDgpixKGj4dxMvYxfIlFQ9YVMh12
KQRFksoB1l7pQ2yOdcRH6d09TtY3jj8LSOrZDizyWtidoG0aI5fFYZWUQl8n1Up6FnPwzGZX8h77
hNlElu2wmmwlNXFbCfUUiQ/8bgBbMVq80NlU4yTZtdI/csJ3Wn2UvJQuwPAQUpTMZ0nam6uC+vfk
XpDYEBN9YqrStoV+Ig0qZliMT5ai1Ef9QR+bZt2JG1D1ua7mEgmg5EDHHlZvCB23fYl2E4OcSCn8
5j1YehpaNga1RSQ6LGFazSxjFm+YjPNV/17pVbHK4unJs0mlBlkHZUZJx3CHRIiTeGzprg0A/AJZ
r8LQcpjnB7pmvH527ZREi4iR2SK8hBy0rsQ6JXaNnSwsymBw19B+eo62Y7yavets8h2FTRxZmRt7
O+81PpJXbseT77Qcgcfszyiac1zRXayN6CsuexQvydoKgJlOPdqPynwcLCvfkqZMZC+FAUAvPdXD
SG3ugqNoAcwSlChMcHakRoGuK2oBcMilT1Ibd0lmO3fE/b11wo22ujU2R00vG3aqwKpbTnx1M7k7
6cAfWpiQSA+i2oeleKc6Q/uxHe7ytmhRH3IiE1H9UE2BOneNe6oG+zLMf4sUiRdZS4iwUm1ledGv
QWuIZAKYk0vCtbpV6JAo6DfBqhHNe1chlux64a+2vd9oqxn8Mrkw8qUZsmDlkFlX2zWB9/i76T9O
y6QSilWGxHqRzsX9VFfuqh9MEsW5GpipQvRg7ghhutN3MmEzXIJm6QIDCu2gVtqRxLammdaUm5kS
MIgsh9pad26NsKg1wesiWLh9lH8YYwhojYw5pmvzVDt9+yB6CWoZldU8xs7K0/Nrf9OAERuOeOaR
fRMMMrj4p6ooHvq4Aq+kYfJyLU51ergmKJ1mrGF921oIfagPy8P//WbF1f//kAJNQqMVCp1rY0dd
mBQrhixSGxx8IoxBdy81QUQDgYlEc8/roQNr79rmW+xhGo5k9AhCAI55Yh560Fpg9KZqbdACcxMz
oPzyatVasas9hdT316OMGqYRVIsGACzqP4mxicNjSfrdIGjSaLS4N0SHAvd3XdSp/K/ALc4Fg6Dx
DeQssAXXvWDsRoi2+AaOFAtwQXdF18Ef44S5gEZ7wVT4BD6W83iOmNWnTq9Nq4Y8zGURoQ6CthOX
ZLzEAYJIKlZLmhT8c46ARNODlal3qL2VgoBo8m0S+nDcRH4Htwphh4EsTGocH3ql1Gy8/M3N823d
iY9Uj0iusmPCCLwGMK5BJIdTn8Ckadup9T58QdxKTcLKUlfqirhBtpgOFsAmvMOUQFskvjGhyTOS
Xba1i6qunoSPnIUu0aqXcbJJDPctVAguya0iY9xdm3G5bzNjL9SklWP0QmkMUVlz401UUYhlJ7d0
Npli4N9+Slm/prW1cZ25v9NyrwZ7U3MmDCQKUsdkigtxYQOOW6ldDVNfCbBxiYlnIao4XyNFIzM2
q1G4mun90PTcAElgLEV3jmv6tg2G7zbwj13AFhMZcbh0cfGYceV/SKTJYU+EdNAm6bqozsIsSR1i
L8rZ9oH9Qr6cI+1asBfAFUCJZKo5krVvc61OY31M9iE+NRi7zt1QlvZ9WhZ/UUAGi84DEA3YCDxA
uZyew/3YV79G4GATbIiBCEN5mOEYQFNRla/W+XKnyljMQXsWiaUxI1effk4VkRopAAi9Q/gdckUm
fwO88KUM8YWUbA372WIUaOvC60nTKxGSaZ19JIU7grsg2cCEfw7a4WUzIoVFhbvpPFzeTW2794WO
rD+GNtG273FJTpyZg2G0vPFYoF3nZAT+rc70PyxtZOfaQ7H0J1+dDBYWEamck1SBj4PSou2Mp9qP
370i1VecTSXBb/TdyAIJWU7rNN5bvsk8AiC6QGw+0JogVeAB97C36nFTbBOJyD2tXVTg7hr5OaVH
v+fcZtBOFWn9kOqseaHVvI/4VbBRUjeLJqRRyeS19GE78lFC+xN5dbhtB42sYviRWqPZzKf6utUY
GjZmmWWfkYTdBjXvps8MJFrOVx3Sk+rtELIhtOakbDYjK8DKt0khzvP4MyS2dAhjsTE8JDQa8bsQ
o8NtUCFIQkdZp06EyZoUg5poMW2MP3wCE8FBju/TSP3ObYR9PwbEXXQjoChBa5PkQ86YHiehIADY
C08FYeRhiAjw7mcXGjDibs5Tcm8EsMkImk+IQZpePBPGNmywryotXzjYXy0bAmZKVI1Go8GJ2/eh
za6+UX3nsqGJVNxjoMFKknnDwgtsCMfNJYk7xEstyrFRVBcK1dQ5/OQusWBdodg+MqosylTpkz1r
Lf4cLKvh9naDYoncqkgFB2OXIpcm5kM/17+iR1eljuRUdTmgj2KQ6JLSlYmE6K7z/C+HXhESrxr0
phluiF2Yl31THc2Qc0pFDTgrUVlFjns3w7ldDC3bdQ/S7oLwhEariYagQld5xD738Mo68vW05Dbr
AeULbXammn2yjbBDn0kdoklo7I1Bgn3Ch34Y+0a99hwOelyVu9KJxl0i5ucS8teyaqyZxFZ9OmLs
p5wBh77sw21etOwXDM1YOVEAi0PiWs1sJsy0mPcI0erzkHzR1edWi6hZjViQgBOQYyt9Ij57Ip/g
gA9raTrNSdN5x1hbDbZSKPUdaEfUBetH0Xsrl0DoBe2IJ2FKvPGpjT5z4LnRPInsaUbalORjtQnc
8Idg+OLenaPHySYHzjPQFo9oXol+qXAhkySCoh7zOVvWchINm1iSmRK2Ndu6t7fTUFfEI4UrTsBI
g2v3g2g4FVJhUiLsqXY3rvMdlDUZF9Ucb6c430B5lMd2DojF8gkukEhFErWYAVu9b5BYs8hggjAk
2ZUFwtiePs6OjJAnywORGYL5c0O0tjJqyTXW7B+r0bjBLNq4DGjw+8wWoUA3kNJF4Msj4jDz2l1K
Spxeqe1BmjkQy+SwHYqxfaxDDe0C+WEi9tDsRaTEcBZn4i2oTHUjfZm48tx7O+gIE6T3s4ADADFE
hkj9RsKvOCS/l2qdb+JOW/GzZdYfCL3CoutPLj0BL1s6HrbfkZA/zvynvhXGHdQKFAjExW6pjAAb
pWYYZvp8tOt0XHeedtUHVh5spOauk12KjxnDEa62kp0gJggttb8QJrL13uMbltsRgryrHQzvaNoh
lw6QoJPH+soac3vZey1l9ULr9xbbhWUPG+P0GRQdFZlGhymKb4FjPrMuCJd35WXvGx9J6IQ8O86A
FLqJ7qGUGcpj3I7FfizlS99W2rGZUPiHRT++lvDfyA9Ed2lGbDgC/ZFymHil+7FxWz893z7SOHPZ
6iO98dpTagoyjFHvMwuiewMFmnEcoSkczxuQ3f6yVlyk//db5rqAeftiH3X4klJUfA9sRnGGiLln
Ii6Q+hXVS6uYmkPWPw+uVd2TrFQv9GZKvqchfSHXkMJImTzUCBZOeANOsxa3Wwxz2GKG0Yd3CZSB
ZGTCNHu/PiBymZ9uJ1EXMuClaPJT7g/Vo6bXvwmmK9ixmvyJOQQk6tBo1GW+x9Vnn72Sxz4Jo3QX
M842XT2BiUwcNimNc9e6PdlI1P4xlmSfhZkS09AmB4pgQ2QL0L3n3jCbA8XlJ5k7P4ZRzg+/pKGn
bCAzDydUB2o0MuyleHdbzTg2Vfhi1xN1ey3uNsxOlWV26zJnVquL0uJwHNtLb+B0hRHqSkUkP4B2
PUUFZaTc37r5kO2mujloUnIaleLkR/6v28RvaRYaStX6kg3FQylkzOw/rIuYqd2fwM/XhIlogX43
uRzaE9fYQvnjnOoPvIoStnAQBHSJyFb0E93dWsYRI4Cx4nwCUZcMsVYNLUlOo5xn767yAo7sCZHG
xYSVyLPb9IQiplmig+6hU6ALLTvw61hjLyMihZXQ+CSlltdK+ObKNznUkyDLRluIgRJblRynLjrD
y2h2un7As0esAfUG0wAxalYw4fsJOTVWDhtAPnjK1vMPrIPYRev0BzQzuXxs5CFB/LAHMQ5RkN5N
Ql/0Y3gZp5QlrrGTtc9lr8fQ3KYV6OqCo0ljV394aD7sIvmtx0062ucGoumqrMS9yKf7Vh+w7PtL
qcWv+WT96AQELiPIlF6But8tSBEcrExf64ilFiUxJExLJsUWc+eOVPwcsNseBPSFqbGySUE+SxUF
u8Yx3iLBqtWW+yBjC2TWNhb77ifNsQv4MB+Sxj+I3RxP8Qp2xgHIl2LeccwYEowVqVZvTQyVI40h
xlJ6gM1enIRVbRrEzE0AL7mXDXrU5DHmxKy3w1Pj8Fgl4aRtsG5U1Hapc7W9+E1lTy/CCZ7ZQS2n
BgnrYHF5KSo9KqHD0MtjQ5hfQULggm3ILsgaYKWELwOxHeEiEQwQFifPMVBUEXJDks21np0L1Inf
AIbvQkMffkzJ8MOO6u2GgA5L2lE6pgRfxBTgyp5ocUNqJLfHJy2/2tNIv33wV7Pemqu8mGHY+9jE
BMQ10lbSpgI/SkUsF1W2pfo1J1OwkQHiSMPqehiedN2xFmwCtEW+R5AMGwgm/v3ECkkiAPWYugft
qzPlFGirsLzo6Vokn3ZTv82xW6/iUbobHjvimWSy6izS3/yYVW8nfV6H0Cvk61G7lbqGfqXq9pyq
kAbhuh7hjxKU+RA5htyl1HAWgjTNZFsG5AHaNVaqyjrrkt40yqLVzTHct/pxmExtFZsULApFwAVp
Q66ivZbOrxWSLiadBLtKEK6DzuDoRmB0E7Zi6Zfjc2Lx+jVVkGkF5TcTHzJ9zbdZm4ZNXXsTbRxw
ppN1QKojCetguaspx4wuJcnAxyEVcyRbunmC9ynoX2ZZ/3DOD8m20v9YFF9RbSQrp6VinKEnIPxO
0CIoBs4PpU0EcIA0gVwAscGMbOBZcfYVCxWLCcF5gnJOJwyyBDH7aAZF076Q53qiboSHh4A+0Lgx
RzrXozVouwZVcORIgptME7NDzj9PeEGhrmutvffTQNumfn8An0wzW3u8ef1Cr9j5Ng2JqC0eb5cs
RNaKcBaISYBv1Ivx0uX0wJq2u/Lq7jsdYUrleWCYw+5gkEWJ5R1T2BC1sFYwGowOMvGOiTfItbeM
igCkdnvlY26gZSpPnkeQXJaQzUjhHZ/4ox4RdES9c6TyyRIfRPHWjkZ2iOVrHAo6zTWfb4R4jm3E
KLyvdN1k8SakOs+GDtuZTQV3FkO6jqrm2wJtsEy1hpoI49wS87eR2ricOhpzkUcL2yVbgpvPLrGY
WaDiBjkYjmhqxJ1SkuQxLnbc0Q3t0KCyD0YTA7UeY+DqGnvHyOpXU8oZilOaSQNbTf6bUT9Xo41k
SENhbCbpgCVIfo+h0xOHm2Zre0wPcRd/trZHmkcy7TQ/JUamky+xZrzqDQr4ZG4bsgrmj67NYty+
5kupOnC+afmHHA3BoI9vhk0hXPjJMQDVtHIctLS4m042lSCKUZi+0bu+xXrLuUUjkmfCLwMk/ruL
c2vppNgwWic+ZTlq0CYGZIhMjcD1cFyg89nVLnfVzgWr+6dw8CZFhCDE8aGgP7wUqWnsTTve0Eyq
6Ijw0yNn2CF9ZIaFosO0Yt6ZjGa4uVg0RnyCFTt5GIdEaJQ8PzWlZLQb1i5WHsBgJtdLGudkpm4x
MB7hC2AImcpj77R4ABRSYIzlmVk7xJmvWAYIVTnA8bkJfxrWkWUzEE+XRla8qpW+wRpeUscpt4Ye
AVGqOeFZBd3z+ZwadEI5opk2DceRNIaVM00kE5SYSyPQ43q6HdrwnEQMINgYYpnNznddjnu2EJkg
5SgoaE9kmkHtNYrYhQ7OGui0nmRLRM/atsn0fZzgXpO9fIgid94WRodmvHc2fbuophYFtXraZyd6
z+0eb5waTy1OX1jd7Iwtr9A3fbftZABaGh1pjN141U3SQE/73cwpt3ZG9RVn48KUCDlyPmNaGPDG
fKiYdUyMs8M7HvJ6UWDl2SYGJXC61A5Xee3bOimFtFaTFi+41owrlpY+wC9MR6FcO/5dqQ0c9QK5
RdtDDI6ayaRdMrZttvT0P1dWq+EsjsnlGWp2fsnTPGKctRBC7r35K2h4OV6NowwBpQ1cYF3ntrUM
KnBqsS32Y6pdipYmZyfxsZouyRR6/VJ24jsawXrmuvddO/IxSLCHlQ4umVw7R3PB5ABF1m9re52a
7nNAECSQafgCgOJHJHOTCnSBnkn0KRXGoWKvdPsNxR35lI+mnjG8AswxUVQvCXOtl0VXKWlUy66H
5JRK9i/2lH72UXtM+9ZdlnqboFOb3waHyk0YoaXI0LJQakpJ4fAeG0OtsdNCK0hM0GiqYMaM3n0t
oFPuv/lEEaykQZSvgHxWBePMWYYZw5MsZSFFGLom6K7sbZia2dqYhdwmnXdC8+IuXGs4xDOJMX1N
OcLD30BUjJMSfmdsQx/rEoFDRCeREWCGj2gB+n+rb4uSq2s5/BYN7uixpIdlBnxUYzCCIwCUi2e3
pKa9nNj0JTbiBhTVOGnMaeURloSUDy/kUI0HmQd37RgeSH3sVhXGAVAB9U9vMnvmcnSoolj3I86U
9RybX+AS2OO5kq2LeHNH/1Er2V4YcqIfkopnRE4OO1mUXUltfZapuyDgXN/A4qN1UOkw0ubXyKYh
KIvGuY8yk2bQrG0pwqRHqFTOoyfuqpGJFGZvBBDrRucyhr/BDiFdTC+57cJConYStPNDXLKOhu1X
pThKAGQD3+AcKu9tBY+du+QiLZgIkcXJoD2HMbsselluCC14nQOQQ3FzteEUN8V0rxm0lsz6i5Ld
NYaEOAXtvdO6K86wuAI+tDq5tEN5wfRwhYCxmaN2p1fD1fLR9WTaU+POpGMViyYwn7uATm/XR1ej
cb+q4OiPoIZDUGfS/nQc85FkttuLg4Fw9fm+6s+a2nJoOKg6JGW15KJerJ/xM2VyMYI1QIwv9V7Q
M14cILiO9Vb4JrnDSg6cQVj/SOPmN9F5Z1Ny8ZCPDclnZPhQMesHr8Q9x882MqB/NQTGGEKXMW0i
B/F9xc/SwodSghTl56q37nbeikbfUVbzVTHNAojUteK3RWH1moZbVXD9B1wm9Pz2FaE7XIlGvWTU
Nef8zmSP6gA045D20JCJwAFHMdD0LL+gzLzCfdl5+bgbbSJ/8MreuGn9cLsWtOq2SLK26nXUWf6r
bs+sN3uZdtsRnPTt2ir8tM/GhEIkQsjkou6bFcyv7fCl3mdNQRoCygXh0nGM/GWV6VeYxr8gtSDd
wAYaJvHYjmDrFEx5Hr3HMf2DNcFNqzuUKuNfwgTtVv6D+ubqOyJcuY5ZuHFku29j2Ja9/Vna8FkT
/TnNS2Qm7c6qoo26wuqOqSvmG/nBxC7Bnd0TyrQNLJ5TyHD1pD2ZeBnU7UxySjF6vTeF/Tm17d8A
e1FrgFKPwaqKidiEGQjOMc2191mFHInmdLvlQ5U8dQlRcApsR/bxtZrcT4DQW7AHewVjm8F7OVny
7g5nGu9/6p8SH1qt7n4qGrXVZRfq+9+hto2T6btUOLzU46GP5q9EO3kwDhVlz8vRDs7vna6/Ri6F
KNHuyYj4vg2/hIPHIsJ15TtvVet+Yvi+Mb7S7IF97rupxecYAExT1J8dkXsjReWh02iNVUegNQxf
qGSAQLu0+orVu1CcPgJJ/iqISYXzqX68MBj+TAHW0B2yZMQ33P5RM9rpntyRMfgVz+2fzROo1vss
/jZmnnxmDWKDPmg1BrwJk0Afdwruov8l+KnnNvCyS6VNB41IcRG4n8wl1zz8DvT+tQ5gmfnffief
1d2RcfVrMV7U/9K9AB5Z+aT+btUglopxpz4Xz/nvVIiniHAK9VokyEP104rsQCntTb2N2x1TA3dE
2hGN7zJD51x4e1Ys0ucrU3tV3zST87VM6NTSz1CTjHpp6t/VwJH9d2X1z2I7OhPJ90wBDC71iXFA
leG3P/Nfp7p4hndWY6w0wqsamXHq/qifW3cguyuf9dlaRApFqb6v+gLFZ7R9/wel8cbos3/TZg1f
Byi0euXx5J9a1ZSE/6kuvrpHRtVdqRT5P+qb2CWiKoKq1TN/G0AKxswy/Eh04ZLT5lHleig0qMKZ
gsy9WGA6G5OyLwgqvTGO7EMutIQ/q6A7VdjkPZFcjdlENgN4lnktS++igFoR5MWAeCpqEVsfiu0g
YctylX1/2/Uej3RyHaE3pp19jdjLx7Z7YrfH8wQWGNxnJF7Zy1n5uLeHaKEg0qrWp+fek1VTDBq6
v6xgFVAzANoz1Ww4qKdEPVB+g5StcsU2j6IdUqJl9B2D1A0Z0KOaOplK2+Hfn+wknihZ3aZR3+2f
1S1Rn1ePhfoz5bw0uyXBGeoWaPXX1IASdcNL1KOfS+7MUh5Q1F/VY2VU1kVN34G0OfxoD+rvnWFc
Rnv+ntE9WQ+IfHeZEHv1ndV0o+Z+NYX4syBknRRfQJKS86HmVWe06D8U529wyUFdJwpIjiYeDAYY
pJ/V4NX3ap0ll+ZeZt1G/V3NATeAptTLTwOFN99PPS9J7Px2Wb+ZvXFPQ/OqHgPPTrd63+3Ucztn
9lMExUK9ppRJ3eD41XOFqjbcz56+SXouqlr0MGpmeb7n5PcZWD/c7Fe1Dtw4oWoQ0X1DAeaPq7kg
aLXwqbHxn3gO1A9Ug0WNgaZs8HZCsvCW6jqELBrqT/UlHHmRzhI6w/BGe3Jhvwwx1IayEm3Mxrgg
Uf6Lh/EKImZZiOFeIcTV05s45IVTSAJD+CEtcR8PT65lQ4dlVeBTCoFOfZkZFBhUiDyAZYReycXQ
u+8exnKDXaEjpEVzftSLVFNBx4ANKRnNGv4xqHHDqD2pK6neZeB4v7jPP3XvdgPVl5dJwBnUvrvN
bOq/69ZZ0LtWa5BTDe/uRMDO8Dz0kGei8OxkHg5AaoQsR2rhU0uWqzW7mWaRHP0fNTTVshPa7Zca
03P113Nkm8xzovmcXf9dTPW4D+px9La25ryqG9dPD5mvvcAUW+Eeu9PG6p15V8256I6h8I9PdWBC
PgIAy6Nym+TUUuk1DFdKDmZ6oSp+aQzI7GlxoUG9la59UEs3Lo2rp/ZIZTeCjwf8zeirjRzt/gR0
LWFKA4fH5iMa0+9GrtQYUc9G15UPngoTcsqL2nHYzfBnTc9+Wzyr2QljBVsN+0ExYhUiUy18RI0u
/DZ5VlDSGwfTdF9N+ak+1cPJV0DSpIkWKXwLvCE/6t8Ho1DT9FItq045XmvLPxn3UUswZHPVQ+Pt
fydIdRVoQPwtSZj9UXsydXXVDEnsM+fD4BBA/m3jJgN2P31ahEJyvx0Phq1JTaq1bk/pbZvn0Q2M
q7058TZZgdQTy3T9ICATqCt6m5eQpP1RrkJ6FD2rPVE6TSClKWVSS1fUpnMVBD9qTwOjgMboHG5g
Wh+J1Lq04GmxLcSLKi+eY/GnZjU1jhpveG+cs7qwt5unHkn4sR/CJXEyusxlutK74rY5U6/8v8Wt
mNtXqyXP1sU5oR3UKFS7lNsEpw+39Y+69J5Ujx2GAhsVHhFdf7fljxlIMXb1fmu0+neUMXKAwhp+
dJ58khy5bQpbqtCjZlPsDcnpFHypui/mHF0i+tdqoxD5zr60rY36lupX3oiPuTvLUt42BGrsNx6e
N7Nc3UafS9UP73LPGULdJfU2b88Xc5W0KIGbv6FocPMMf+q/ql8DA1av3Sc6mAv17KmBnNtyXRn5
nXqfakhpybNfuS+3DWPMuZsnFtfab5x4+260NupL1Ijs1Jpit8iW/WF/uzXqPo2efdGn4lI3QOVt
HACJvx/IeyVX4odWB9EN2UV9jdanP/MO5eIVVOQnKJNHgwMeneerxLhTES+SzxQYFT09iOxL7NHz
6MYnBZI2hdx04XBQJGnUACdNgzWj1n4V7RIxeKCxXCe2D6NRruDycH1KiCXWtWd5Veh3pKX/YmjA
zqjDfdE80Xd4T+vkKr0AYzffy+GJH5Cqt3J+UlxstQ7DuTkVBEK5xfRsIw3Q++rid1DFmChs3VyX
wj4qhvc88B6D6L1y9oq63bJPVG8sTNutBm8D9aoiegMsVm9fgdQ9v/tohlvcg/pQ7Spe+l7/UX+Z
o545cl5wo7+RdN9ma9Xzwsj332pfR+Wayuix0xnWNQPHwgxRtfazmvTVdmB22KpF4hkG0m3YqQlI
DUe17OIGx7CWv4xF/au+rjS7L0rot/ODWkiKOLkI6lZa7B3UBKz+nzoxjmm8S6t6k7E3X6ipLx6G
Tz8mazG/HUM12REfQABKaB9whvyqwaj2Vh4h85n8cUaqwL2/UgNMzRhd6P7bdvHS2nRnISZEr7X9
bzJR+wkKpBebU3ySN/fqlKKWADWJ5JF4aiOHw6I64wH3c+eTOmOpd2lTLur65DROye9/S3oSep8j
/25YxoNnyTPAImAdyQUXxp/aaqhX6WbPYVc9q9Ulrcedxr5WDQ/1ZdTlfx060O2X+kI1d3hZtAt9
k+AcDphqL9Fk9zVLXcpOT803FSbWZmD+76pfp3F/ihgRBvsWM85WumFtJLEP6mtJ+LpNX+onqRdi
DvYubYKt5fhvbfasxq/6lB2Wn3kD5qCs70d927TDe2lMfxVsVa43J/AvdSpU2z6ftOcKa37rT9dC
3acgah5QDy5u87BpXVyecp0sy0x2QFd5J5wxxrTnvHHbFEkqUoL873oarmqmUDcrd6M3nyh2XoyT
/NsHWR4YZbM/dOG50NCU59ybsj3BmkVvzyQRhJRnnPFRPY7ql5w5rKpnWz3AdGEptWvAFcEPsgNR
X1BnPMRFl14cFANN6Z8jg1COkvcZJo89+Bv1cP1XdpDBTEB4sla3XO1be7fbdxQmsfhf/S8tzD86
ObBLBUUfWpfwrhTmx+1lWdn03dJSdOIUrUZ3vc1hqRVdF0bTv0T+i1roqZ3/FRDhwQUtsimt1hWD
BYSXQOXpp8Nd0vGlBojdphDpATLjUcPFsTcD7RGiublqw6DbzKVGdHtfk59t1r92ZBePqhUWJ9jS
qjI4dR07VdKyF4NbeOvOHaJDENEzNIsIecm37qbzE3rlTZHQzgULl6wsX7WdUj3fxoN1DBtz2jYD
GYBhMSR7Cp7gs6puMc5F+ET0PE/a8BhR6ac64yFb31giBDGTX2KzqBb0W4aXSBi/dmVoewTkmIAM
oGxlVB0w5ZT7MUhJetZFiS8l9zbjEUmgeTSM+EPSveQNcLQos33YNGAqeoIbc+p45lBFTwbl18Ql
1Fp2w2OIxGIR2aR8BlmPKFfyoqk4IgUxnAcrGK2jUeE2EZ2Nh1nDEyP9TSbac451cyPy7GTqhCcn
ROuh4EUYsIiKcl4AHPhJ9PZsEPa7wvBGMmgqhockLZKDZpZvWY8GZQ7bzyTzEUi78y7qBoNTaoc3
ZdoFqUwemlE8NLiMUUNNYlOqLZJMLdQ9TjXeTxU+MQCtfVNfs9RcZ2C3ULBwrS1jBHWO94qsln5V
V/1KNIjPaDHT86qmHiCRtyozNzmIyakXjkVKhKNhD5oQfi3pM+y0tpfsBMJXYfj05wAZFNlra4wb
Wk3iIc/6PdEgFn6WxEd56J0NX2BiFPKnc7JTUGUGXVltIcBJQKow3vR+ughvvMO+BhopEsnalK/U
hX/iNIb8UI3LICI7wIlfjTimak066ELoq0qznd1Qx9dCRtnB6/JnVMHZFqx5sXLJ6k1TT7KNc5k3
TNdgNqA1I3PrVQ8jZKWNdu90yXff6e+ESrCNG33YvLHeYReyNk1cvgXc4L1qs9f1VfMZCgIY0j5A
93M3B8XC0HTmB3cEZ5jG0QKcNaNJM398bHkJIQa+QycFOKv2VMoZLyi1nkyrtlMS7lPBQ5Ohr4P0
8j9cndlu3MqSRb+IAJNTkq9VrFGlKs2S9ULYsswpOTM5fX0v6qJxG40D6NgaypJIZkZG7L32Ots9
4eCczhMdYvLTsk1vtasCfP6dDL24Sgc+nJ7j+KR5AtAJhoPzm865t+9NWtWeqs8Ua7vpT6yXi88+
tkkdesZjTYi0YZGv3LrFzqrqiy+nDKLxbO4jzWJaRNhNendptya5tdgZ1d7IK8l8TYIsS5ZiN5mE
htNMDwyXsVOF2cewvY95UTdRTc45XxlStmL43dQNYuJNIVD1JwOuvCm2X8ySCV/PKTmNzGSfEAo/
ZtPR70a4lH1B+ULMQiqZs5i6IHwDo0OGIlDoaL+gW9mJNIHY3GEdbke63hpXfIET3RRAY9wScW+m
n0zPEYeU7wwsDc1HvouhX3z0kqDR8ICcF0FU91Jhu9aDzg6RYIJQje2f5Z/Vzh8qiL1tIZ17PHL4
bnw7JDB337X4kTyZba1iavb2OJJls6qQy+wwxkhCctSdOjWtt3FRBHBgi5zy7twu/NTS7uQm9/Jb
PsNec4Au7kDKAXOOsf576W8Dk8jOn5+roLQOxtIYe3y2mf1YNTMkDOxKwaqbFk02bPp2xEUFwZdM
glMRkHNrp4Jxe4XlDP8C9rhYiLCcanc/2vQregXsxMbSq+l5luKXQ6P8HLm4C1GfEBTlcVZy4xfi
yudwGa0CFd8M/0JCWw9c647kJgKgIgCwoNiQ+QpcE2LTijG/V/ZwGmwfAQ+3Qx63+jkDaBYIBuVT
Ru92wihBuIJDwj2CmCYIaynoNQOwhsJGlKib6eJYT/+CSKmLJtirUG82JtSjyvUE7Th5JdF+PieY
X8YEyHg++o/16FzstmEImhnGdsb7SD3gcJFTMNIjKF1xZcsUMEqqjGTciYexfU4C8wrLe2Kg3Ew7
gOh7aWYizDWoQL8vw0bhpF7FKSgkd2nOvk9HIEpqyQOO1Nsqnc+gIWDdcgEnFuWbGP9EDkISQ6Fw
DOzy2TPwVFd2Umxcr/mXJFOzw+T6uUrFwt64wlDmWe7i18A3g20eIX9wBca65HMOnDfIrf29KL9c
Q+5RuTD6fzSA9GFT4lYzgFVuvIE5emb9Q1JxIPOt2/YdJ4TIFYeFHT/NUFJAmjhYEZaGCsIONf58
V19r7QYvnvRY4P0J8RTSTi9Lo02GJz5wHJP9HvrOIIx9q51XuoAtd+0E2XI8N9n0LO6zriJcGoly
VwYZoPrxK4GVtxl9zKolpSzZBIwsxb1WBr5TGni7VD16Xn8k9PeyyPnBUue+S9M9Pzb8Ckv/0qtq
jULus4McnM0E49VTvvFQK8WxAORbvhWxts5IinHa4npnkoy6QefTudY+y80wIB/IGbyTZzLx0IXd
UtE3wHETKHvvu359Ln37aE/LeEAz9FiJcc1i1BN71SLYLO0yJDkRUfzqJOCwjgwi1ow98YhbE+rL
MdUIStfXqZ0430QMsDcR7hQpxo/SkSyzbUnPUfwS0PXCpfD2gSkI8BnEL1Ppj2pkkCAJMNq6EKbx
4SO5R3B5pkZoOZ6WNhzjl8mr8Brn7Z2lEur9oQjdlKF61L+MBVr2RCni6VVz/nmT2FZzLpYUi2Pe
fDcO5SgGkJvbRZyqi8vQZc6pahaUeCbquK7Nb8LKkoPgAKQzKPk67940BgBRGeepzOqd67Qn14nA
p41ZCQih5wUDHCYKpZx6LqAoqBwnqc95Ymka+yC95mjJoT5DacLT35aI+b2i3f10OlqPWyFKWK4k
9anZjIw18SCzdzXnvEiqvWGbz+MyEFZvDeyE8K6YUmsA/jif1MazKwR6dP5Yr0geGYOKWlHkLA//
64AZKpc2EsWVmtHy5eOE5j1BlGFZzmYCFdNUZY6fvbiT6PlIR2CPXvSXa3O/eRpdIAGKNUYVMHGp
sQcdg8rCeVMrlYO2NPBlrNqBcS1Q28X1tF/wIo0LxCK/nA84m3ZV0zyvd8lQM0PVNa3S1u0wodYF
AwW8FczZN/1khawTFBxryIJLGuWcg/SFCrk1nRmq6b+4cNEoDTLZ+7N7tW1Aw04JIhupLqK39Vl6
jdmDvnBCg0GejQrZntpGA+q+PHbAZVDGQtpNd4DF6C2Ofohi6JINqzLQuLNthb1/6rYYrnKUYNGl
teevbPVlFbr68ChPZOfvjQxsmVrYh5LYskOkkzuYbsyLe/dCbqTY+lb2aShXbQZ0SZbRfQtCwolb
ADe1OJ+p4ArpILi27uTsZEv7bgpgNIKCNihMVOPeau2dLDTOCFXORTZcG/OtVZjFNjOP3dkaCuBP
Expu+Jf0RzEI8l5zfVP/fJarcUFJNGXL9uePqBzlsvv5rP98wc/XpqIhJKd+HL3g3TXoe6mEct3C
Bcb1xpsbFfWOPQMqw3HBTb/1hhpvkBW8iHG6jxfl8/zzO5jg2nZl21GcUxvk2tl2Cz4wCEEIQTVq
8Kh+RWGF4Amxkmn29zpD+xtPqH5q1aPki2g0Zt2hpxNqrStr4I1QsO3+zorccUcO1L8hlUgoiJCK
E8hxOU732I++8zl4WIK/fS+yEJIhcd4whWSeNuepd27s4iDTSdfogpfaJ3GnBTyPOve4KpqTok+O
fQzGk968AtGz8b1KntkKSCDZD6sdn+g89Jh4LxQw4w3Gw11fNx9YMgKnR3eFyT6ZV62EZd/Fyv/V
+aWG2E2V4mODdYxIHlr/NaYbsu2ZM24GYyiO2kgBlKGIcEZmwGaCttxf5HEeAJuXkVDIdN5dFwkE
sTMcJFsMphPNos1sc3xZHPeCfHkjyllcCHkAts2J0sMNP0PclcJtdutaPsf4gGZk1EAaBCt8aER1
tq0apoVQmuGSz0yT8b1yez90fnRLNWxxmOMXW6gnuUo5Yq/99mvjNsaKwxGE07H7N1lOvMXR8tQZ
L3nnMc+EUY9NCj8u2Pdtki0XGk8X1w/CkTCGbdC3WHaaAgX74GPedd5My0a1V7ZXOIRPCd2DTVew
8UM0OdtG/F7M4ytE+Y9oLLJNU6TnPClhgkdpy3eMBsKZ2psF4+CwrKftFgtHiOXl20BTtmk3eVn9
EylRHUnm7EyYE5sRGogHqV4M40VAxtpEFZ1Ue+7XTBuKtYY8+zxp/rQJ7AtTt1ukG6+1JDRBwRVe
gyM4XNTQGxDpHLwpJYI4j2+S89+2Aou+JT1m3rpV9Cc1lxO2aBUGKOwqI7ja/dTvGMd9GWOf3Lkj
tIfFck8GhithNIqoddzjEeWMoTRM4wXhtElnbh8bR6QhBEY3/j9MwbWKgLUx/QNwHuZAnxByNh+d
iVDeH0WYIa8OMkDCHe4fV7ms43DN8Arupml46EbnMSiXWz3gOI3k/I3Q+ok+xq5D47rxuwJHjlVu
TbSRqA2OrdmgoaU6Gv1DoaYb5JszwTPPreV+eEEOOmCs9zP8c89p7koXZSKJyY9DVp4IGGL6PtzP
qvxlBBPBQOBJTdxJ8UzsTNu0YZz5D3Q3NwP++gfb1r9ieneoKJdNRTAHlgmeXoxcO23wu4+UQagR
aPILSsfBfEy7fm9lXG5mN13UfpUZtrapZ5EQBV2Aoe7uFvNTZtMmVdWlrRTOZnJDRkgNG3bJ47s1
myjHbATDCoKC9IJTUs/pzuuHIYSmbNF/TFqBooJ/3PP1Q1/sDHpdehqtc7UC2TtZfRSeh6s6dcCW
PBulyZCcZx3XUbFtwe3oPGZLovGMiko/dMR3wtMmV8YIHnzDPyFIL3bdCGXa05tVDG2SCXPEsfZQ
GhwdtBEQK+btgLTPGyGFgSEP4oa0GhEudv1eut1jZ7eIEUAclMVcMn6oQ1NRyzXc33teZC9G/nE3
oVaV/4TIYAm21ybz/lnOO0KyaT1iPOgONEjp413SCZtff3EMN9jrdspD7F4vrK63ZfYgp9ItW0uw
wc1uKZjQ1bTAebLNNwC4XgwEIu/1MXJoZfR1z7q7b9PujpLKy4hVMW1cniP9C0noSIgcpt1A0+GQ
x2LVEEG96ZPEDtGIVR5LouXwI4n+aQI+uEmcOt3GlxarTEhfY2+KMt8ZhvBo2YrHn+sVZRV1F8Pk
oj5Y66GwDJoPQK33sdXdmlkfW8Xm0eOVNziRAsXoCXkCC2LmaIFjW926MvqUaXxbavXWechTcjh8
bjdhC6Lq++8bgz7Y//nrzwdq19xX2eAeNdmd5b7P4IajzaKTO4/W2niv//M+9F76bmlJbCdajz82
iuz4ALYeqG7s15Chgvb888Yvh4MdqOBoeMFjY6KNdbj6NLVpgjdOhY7i3GGs+pUF5s0zi5fGGWiN
+t45SzHtiaUVD16cJqwn8zkvMRnHvaBd7yTBPlEZdh4ZFeAdwgFt50Es1XuMpwwNtlyoQAKUfkyy
CA2gdy31AczYEYifusTE1RMI9GkkfB+V435x20K5hbJtdFV6MKS1JxAGT9DsqnP0BEi/5ExC+VRb
1coKSB+yvjefbeeKqqXbNmMVwbipf2W26eCsjA/tMmJqzxJ/ByZbA1M4zHrCalZQ9fUOXlypiL6S
u9mJruhT2ZGHEgB1Yz2aQf9SFtWtq2wCJZr4aE44YYeGxBTcmvXWd9L7xSHvM5uwDdQ8sZusSaCr
CXXyhfymbjj5ba9DCzF6GNNm2TSkZgjlfkdW0e0G9FqCpIvDbEaPXgTVIJnqG7VZsO9jKwuB3oLn
WAa5lka3LCrIKImq+yQrbmmu8WZVD3UVbEsXD4OMHn3LeBQsuegfHnTcHKoJ79JUzG9M9kjzAAAU
9JwySV3GF+GLLwQfn637UQhqwlJEfIP6MursYzI4/oNXM0FYGoRB1GDMDswrCgg+G2OZ2h2y+q/F
ZRrmAxu38YYqo6KJhfVY2EQ9z830bMTfWVy9lv6lG+kzWQEtMa8sTwGoAjF56piT2DQxtEWdSSc0
o2dijPe5iZsqJV/OtF4h/9zBUyK0CawUxTnixfXFCei5JkDttmt3GVdXcOn8/nlumGR0LirtmDyR
kps0Sfs7gzH1tsfLVfUJQvoIAQOQ443qqS2Czn6e3GoftEZ8stdaH5vebo7ifT62D27WnzNR7JnN
Gr+8tQlYDzXPPj45Yxp+eQ6zyLQT3+3Mbvjz+x1bYycXIhE6G/vnwKq3enE/yJ6N47MdmMtRen5L
GxLgmdEeXD1+wAgM9nYfP8aaMLcJChvmeRTWLvTki2tZ5jbNxZWyvj3rsTLJPavzTd73y5H4GWx6
vPKuJWRuM+ho3FtLNV3Y+B8L2VQHWCYXcteSENADnZKmGg9m5L7EdOm3psnJxShYhxDRKyqXMQpl
QPyGCoi/6j2XkyYn7V1kFt80m1VIrLeFQfs6J9T+WVLQkZtb7JgCrG9k5JQNYijfEm1hIHE0v/Io
+11WMyF1DaLoePqnqtzHP8LKFIFC2nfBMm1mxKn3OEEN1m2s/+b618bKa33gZEMnZL7/+Yyf9+eg
rbgEBfmXfLIZTuaYXMoRe/QCTMPkQQu7yUjxp+rGvZckgmLcuFil5dz/vCEyx/3Pn4ouAJMoODz+
vM/pyxk/U3v9f59bLJSKg9/Nh6X0oBv8fLhN++ZuttXOJ0WuQz7Hy486+HQq/3eC5Sg0szzAJ+36
9zgTgvufvw6L6i7eNKJj510/7y9H2AEAZhcatVRzGx4Q2uqLT/TVz9+b3LpUSeyeZuFa93Mw1Jcl
5rw5D9a9tmJawLh+BC3CFYTw33dimoioegoL0xif+fPFKRMTSR13ZswH4abR1b4VuUHIDq8cF1E7
h9T/3sksFSLI9VN+vpYHZwRH60M81w7EN1qjkHYcLL+V5ifMTA4w1fqRgZv23Lbd6ecDNoHc972L
cMOa2oefd/18fRA4X7h+4uPP337eDxrL28KuWVmbfFGNqWI/+wQt/HzKz8s6FpGPUudXqCT5lWU8
IYYYLwUyRewLiPSN3pkvPx9MG1laGH/GJ1ZwsJUluL8ohT3CKbkA7jkTHsIyZ6UEgujRfcFKc0gh
9OyUyWigyqqn6bei5K4xu7htXR5bhEkJug+igfryQCruo9m17T6OCrhhq/0pqJY/mUirDQ0jcB55
0h2x9bnILRtr6wvSXmcHxAtUJkXzSvSgowym/9iHjwvRl2shmSuqlCEPQKrJBz9jYWGe0qb6jtb5
CbDvAcRHt8chGhD6OoSdP3MBy4iHJL0w7x59kImTD5WyXhOYSgp2w7Sxl7Mn56jvF8tkgMNJhmfq
yWQyAl0j3pH6TCAgZGWfLgzUz2sd630QpXDM3GuO4wtTMGZOFd9bHvJ2w36GNEC92tjYm03jI3K4
lcfITjlm05zwmk9ZGd9dDJSeEc+piKnqdbzcujznq1q/Bx7Qv+OWqDYCm0pqMkHWDa4M/x36PWdO
WZ8KrQ72hDcqeZyVOunRUEffJZQQDOm2dmdyKhkF9659lWV/1H3/YSf+VTY+TACGHHXbmyzTrIMM
218lYliVtZdC2e9xI6nzuZwcvtAe8P3G0wNjQErj/lVQn8feCqtfSBSeQFwtinOU19f0votjKXbl
QN8GCBiNqUncB37x6nAK2nG9HTs7LB34OHsabgxZXnFc3UF6ehstbqqxjRC0VBzWu561zI3nWxs3
t95rLmn9215TkqcmLIAI+rLXR5kZ9w6HjbBo4ofSgqTe0M3FXrOdkP9jPOtfiZEfNwGGSHrJHZA9
S+EZF/ObMTavMU2kY6yZEDXaGO6ArIVdN3EQrssvyR2Z2OsAthi8fWym3wTcVduYUspYX0NWwzdp
Zb/yhA2wrbjQpa85NZg9nAp/x2Z9rhJOSMFqn7BFWYe1txC85CFICmqQWrRGETaiYev/yto1NgDJ
iZsrHdQZy8FuoH3AqDuR0UbNMN7akW0zcddmNpGXBKPsRyCWJYOdiweU3xrct9lhRu8YkMSH7tIb
yaOv05Ml+zuyXqllaUP5lvkG4fkGrzmsxnmXGcWJ0dd0lO+VtHP0e80tjos941Fg4zQTffpSZDXW
d2QeMivsOBKPvvE+FQ0zaXBG+YvA6ac70AxZ/OarOt1z+l35bgbHTh9OOZAiOnRJaM7itW/dZ+yI
e6Dw56gsGAU0AZyDHuW/dWGCEoQ8c8z1DeTx1VGp5YwlDCThQMFQt0e/aaojP8bd1PYPMsP6B/EO
UoQ+dPX4RvgMuTjz9EH2VuhzEdETzHuZD0zCicbzg5PtOc7G1P2nGnpERkVyldXyUCJauI9q+z5u
GTOI4p/bN5fRc2rOthgZpf6d4rnbCjuxafXQHO/8ut9CePnMaVCVVehaOdP2PL9YBAMSviFBUdPf
Ax1kSih08uqb/a0YrfeoHw5Gp5rTbHqMBapPvcZXRLV4AZtZHseXEckubgPj6pqUt5gCrSPH6zfY
maEJwDiYMkhzDVtwpS+QlkC89dServbPiglERwc38+aToVhHkjlRZH1oytWqeV5a094ylsMkLYKN
2wHGHVz52eRvIzMsn0zkczTzuS5N4abp98Go8AE318wkpEQtUBVyy7prHP/J84OXjMkuE93mNs81
6bK3pQFWxvA0FLiqDrnvPZMEBG1t6ck9i/+aSfZATHQAhIOxoU9i23r3mgXtscIj9IdxfQYQdGX7
vcK7QQkgm1faEug96aNAD+L/e4YRMDQhjFiK/KDUmD98fDT00R96geoGagzfZE8uCrfuNovABvbF
a+M+cVMhlVAEymVAq1xzFy8To40Ikq4ZOO+p6Ano6xL6Z663H8Xwy21h5l4JXWXFS1sAmIK2Z0nn
G+vc/OY01TmpkdDyT2nBGzyTWJs1w6KlaolBTpvDkGCkdUW6D2RwXzGW3Mi4eaUqPEk8bpb9tgqR
5hggpOdJf+dVCbPWFjdY9QkC7YFJ1wMS7bfGbv7OUAHpcahjB63XQ/F6sMVTp5EKFJ9+VnDj99MX
fbx7He8qmX1S4N3pUZ7GONt5Lk44rWK5NYfoWSIMWlT27MpcAXBmGpfPd2NvHsbG6Q6dUayZheOt
aOZPpe7NOn+ZxB+iHZGIDMUJ0GCYjeJ5DJq9lvTnkcneVAy7NwvsHa+w8Vvg1nWdfvii/BMXcQcD
FJ4kxxs3/s2wlCiPmR/BSiIuhX7XfXupMoVIErqmL8s7gcLCi41fhIa8idj55WbcHsbEabKiYeG6
w3swDR0qBK7GlJhfdWd+aM4tiK6dIcs3JAV8+Il1UZIRvDUxr5ovaCuIx0hvafJc5sBGkl6/0eQl
tyd9g4PJ3ZlZz3jOfjVoNRaHAbzHhL3N1KPTmk+VhSOBrLa67j5Y7uu5qmji4SWsGXPyjZ307L2N
0voyIuZsKbOexKEocttn1Yl55xefdcuO2RXAIdla8hJdcnPw5nqvZJGQbtweTVd/iJ61aLbnz9ED
vYWq8imy2p7ONX3Z1cE2oN7gWMww3eS2opVEzst1aeQuy+9yWn9C0KATFeiHBq4LJHBWlqzaE4kB
E2gadq5nEyskXHFX6ldQ2dfAYJeWLb9ZD2rTYeYPZl6c8W+/jbn3opro9zS5d5Qnu3wZboyUqmsc
Q8zTv3xGmpH73BogC0bTuMVT9kKFfA/mkRYe9IPtWDsPM8+uhZPfz4jyc3HQxKoPOxPP1BS8jm0C
y8nI9nM243RU75PDoL70THLvuotEJY7KjKph5FRMhM+r5fJoFTPj2yUA1AUt9i0uCUOpFINpTD6f
9KFPbZVv7LxsT8STvC60u6a6qo9jXXYIGs9OYrLYu28Z6ZyhsIbr4F0nAw8FhRWqphpoQ4BBEwhE
+kZIw7TpkvmjjwSoxeq8sF0AM2V5jHfDiEOW9vQdxPtuo4hjJGOS2Q9q3Y6eiz9mpCAKiJGcJjeQ
vXZmldwwdUVbD0s8adnHAJ3zRG2pcIcmKjnR/0dZ8pH5BMwtMj2u1gx7WoUGlXyTfAV9jACrCAjV
tpvvkEmvQ4g9cLL7xcSFvrbmuA9pfOT3i4DqaPrZJ8guO3KYxPE0zfGTYy1nu65+5waJaDGz5brE
AWEFj7havwsARpw7ETNIZ1hBJNkrY5d/CbXAuuP0Pp0aTvNE5zL1filikqu7ijjrEYEEau3W5GY3
oCal/Z5+waNyENCVkDFzZ8AbGmd/F5KDMLB/j/27tobQ5MZbcxDkyetOWeY+mI5VEqkIrpjxG5Ga
LsRCXJMY/XqKmioPbhkMxw3/hbHZHG0TagSn6np21i5GIYGifE/C/khs7z1qvEvW9kR49J8DWGma
rv2HO1CZ6eqTZGOxsWP3dyzRjjiQhCDS5DQWVuGSl5D0Mc9PnsWp31Ti1SMCeSizWyIr1GM/uPP+
zzSXz3IpEFmsA2Z/4vRjDhdlj8YW9U3X2/CNZ053pRw4ohfjzXK+k1y+ua5zjMlC1z6iQDwfD2YX
GVtWKrq9rnNyXDh/jZreBrt46npxSeeZ+yySt6Wdb02j6wvc0F8mO3XRRNck4zZbBsVehByTG/BX
1tn3ZgOsGibPZtLDd6SDN99IdgTLn6K5/JvaM892EUaard0ETSJZLHYmdyDhWf1B+zkFNpBWAGBz
bD5kM7PPhn1yW5sMfCRtLNCXW6XsayTvmS59obyldmKq2fylwbgtZX8hx/VBGNMrxONPdlYM6sfU
IsFnhB7sI5aQCfpJ01dnghZDW+VYD+SXUblkZAEdo9D30C/CUemKz9bLP8skp83IuEEaSULO0bQH
/Yntun+mUH1UzfIWxM01mKOjn5ObVPV7Nac9i+Bwh85vh6DwQiwUtuK1UWhaxTuuqk87IsYqz81N
Rrh17vLjo3+kWd6qq8cs3awd+h5rnw1jfsCyUKUkBGUjMof8ibhfft74FXlhRuMtqLciY3nX5HpM
WIYi1Z8ggZQbx5toPIJjCTJ/VwusHi5tR4/YFB6LqB220E1P5qD+GpkBGAz20qZiqDEu+cEqaOdh
rH8lOQahGFfEtyXmMbXr5cqTQZFUWNY5NZKXCCUCkRwkTtnPDiBxl8xsKAzLFVoI5UQLicuInDCi
bci0ZTbuBurTSHpADslBjsJitjj82hOedWoqcBGH2SakLB0v8VRcoQ6UAzED9NOSkaX355eYGvIv
TZLAYI8kSRbLiCMeYYURt4LiQM47Az0j5D/8mmVrZOtAifmMS6/LYJFzPan3lGp0bES/DWxxAwiy
t7P1jk1SwKQTacmaKTyl1L1r+s/0DXicyvHD1tWXC3FVLJ59qxLBkr0sjKjqv1XdJ2e/ZyS8mp1b
/WZ7tCoLct3FPDs4FgZ87ar4lMNnICUR0YoBW0f+Vqgj59brB3oEmNc1bMnsyTNon+aOSZvRZ+kg
kGnfZuPVNIYHYllE2OXBcaQ/Z2v/xU26/DhV74Xv7NLAVnt8uHD8DE5ZKU1BJ2WF6YL6VLv6OZ0c
e2fNXxyGOO/5FoMv5ABUMGWC3BGFKuBU8KG0iK+d8BHL+/VDOomvyOhQQbaMz6PsqZkZu+vpVpUK
tsTwpR2Pup66nIMPsWIO3h4Q3vOUvg50Sg+gBK6QvBkZje7GncURVSX26voRiCl8OuF/lwkcvg7r
DRaDc5wuz0hkLAjzNQVmfQ7q+DWdjT/JFF27lRoEZoSa2XmbXHNL+Ii7KdkzaFXSo09sIs8gWWoj
+8R/3x+kdWe3PYsPGxDqD9RAxnyXGo48lP0ESLlePoif/YaJxRVhjYFpcahW7XE05R/sefu4jV6S
hB5w0Wh/xSB9Be7wLCgROmb6TfykS6PYr/eJU3KP5HMEvAKHB5lUckOW3+94sR4WjooqaR5Mg/ky
lIDvymhCw8zZxyK9Ibzx5CzZh5Oj4MQBzyVTCCTR/w3E2JCMuYTo/9iam6QJ5Rg8EiPyr/DyZ0Ku
SYCeX5tK7k1bnZcuOS0BaXNVSZ9Ihq7fg+MjL3z9oPABtQEDO64PiJvgRbYItsX2/o9nP2a80Gya
1L//BY8sO+G6PNWm624cMguM5TLn0beWs7fpB7YUZzz0eDg5BiNYqEX8yZgdaWJVYLgmgibI6GEn
zLTzerjMTns0fOver3gHyxf3/LpX6Sh98ea8o6pzrz3h2RtA8uYSvdWl4aFPdXZD07+qMYx6+9ta
94bYZ1QdpfPDunYOxvLcRHw/kYE+s4bU2fS+eeLE/+kBZBdzhYIdJpGO+rMbpOxvnFY3ckCBMzSr
K5VZefWnmP2b651NI1Vb3ZBxUZGATIRP/d5xQK2T5TAPtAnngdpKdysqMPd/O/WRmfLrkBOkpDi1
B9hjrLLf0RNYAVwoBfVEXgGa5U8rL7q9VOO5swlmBfgI+aR78eMxxJX0FUu0T/FL6+9cqDMnUxb/
PJIYZd78JrAwu5d4UoFjys3Ckf4uLY1nzbLIsk/ZpZX/ewZ+2bW7KBqfNSL1IksfiODqGJF0OK/J
4EyiS20aCK1pWh7qaGa4WAlEFNkLaYzHzMoTVkRc2GqoESWVKMhFPLwPhcFpttZnL8ba2Os/0AX/
kHJDnyqv/jlyssMoCcVIFguDtlOAhiNuatCERb2vGU6TGeEOR78EAL1KK2QCKRqVJfwCfVeup5W+
vhNZc/TVdO978hQgKetdv8RZkUGai6AAdozXVlIT0JyNVwPBMjMiaeYrtnHmkkv/IUEW50SjQamg
hC38F6d2UREl2W3OPilFI9jbyEC5UcYs+GfLCO+68yGFhNiWPXomaOGh8hnilxbT3p2TFHQ6goZd
I2tapJXkmEy7mebYyY6DZ8sfX3oJqjQPAnUiexhtHIihbdEiWWmJO64yl/q4fe7KR/J+2PpYseji
8nyaJ1BtQHEGgzl1AQ8nctBBA5A0QfgggmI2Uelz2bhwhFjCRqrCeEL5S/pMvk04xoaZWR28Ygwl
WhsrG51Qa/kB+v5R4+TFwv1Yr7bmAFjUongkDSO4GXS4diRrZ7vsaUngeDVNBJ806M/sj/giXEmC
deWRtR5zkZAJO9BTgPDqporOys++/e7DUxFWJmOKr54pH2mrQbWWUMswkzYkkEL1g9MalFOYeRyJ
8KuuGl832zO+PxizlCezEmLDuZ/y9z6VJVmaLVOwxnqY8gr70Ox8gOjJQ4riq6XIXmfcfpe5sC/c
qv/rajyagG/9TTlaFnO8ZrrBEAtRGv/tCQhFgg6Mgww88gb8fkcG7Xiy3e5YV5RTsVqifYfEdaT/
RkOrs2CQo6+0otPYmlRkjnpDzj4lYido8cOy5J+F1LOMtwoe+mBTkPSFPnJz/nH6l1a3H06mnpFV
IDvD1xZO6dBfmX/vXd+LttpldfmZcg6cpNA+Qki969Cx7ptiQILi0EOr7l0pmgPg+7Wk8FFrvQ7p
6ki2AZDFiMyAQa4ELGRRL0ZUfNgrjgjRWqvetU9uVWvbYtf5XDxrCt6YBvqcS7liY95j0SiTJ+q7
DL8/oKLR58HRdQuTTQZviy5unmOw6eC365lhlEP+auOz3AF/psPhhRobfULP31bzaYpT6s9coW9z
hkda2zukR3DQStR7JpzqkCFfKFEehIwlVgo3XTa7Kg5JjD9pHRgxV9sh63mvY3VszASgmhgjmF10
LGKIVBYBNttE6xcYJn6oPeoHULjxJSHBB+DTU6Gi1wUdxzZyUJi4xnTThmNeYvbGZNXuB5l5Ub4r
LwELAU/Z8u5m3f8wdl7LrStZtv2VE/v5ohpAwnbUqYhL7ymJlH1BiFsSvPf4+h7JU22q4z7ch80t
SrQwicy15pxDexlj+LW+k8KW9dWNkJP4weD8pRBkYe+o7b6fAepjjjgo1Io0YsYD7er2Ms8N1RM1
0GihmxZtKNgK886hfGCblDjcQfnGlZyHKslesjDQus2e+s6VVDN7rfh+s1GUnOVPPDwOqDiSogPw
ZmiXMKYLrAwUYoJMjZg3EmwnXLLUfAcLpcMkbVlTDliYcQv1Z/KfJ90jZIrxu+s+6EDh5vDxz6ho
lkVGxYwwQHr4tTmLqlNKktysISupstVdEeo/6DbbbW26VPkc1mRDiKVCieaxgQHPz4EBC8qiJFa9
hZZDxJ0WzQJULNew9rsrwbyY9SgE9X7/TX/YvpJZDbKOovemQXLxSNl0LeLCWoLdooxjqDEVjVJf
o3u7IDtGZpeY+ZWcbVqp3hTQTim+yBxzr23ndI9gHmVctn7uNfZZrhgXxQzORmm3J0XeM+qkl8IE
Z5kWXAVUXRE7AXXzhAXikIYsCELR5+dKqXZBW3+Zo+UccIo0VxIIh4Uv9ArBttVclV5xNtU0wApp
oh8q9Sk4aLV+0sKXVsn7Y5t31zgIkQkomTcr2nLaWtFoPXgOSmNT2JvMLsiFHdgselB3D3QW1gFa
wL1roLctRZtem7g5651q8ME16ygc7dqG9bQwlNoEgBSNl4q4+aiZ/L1rO58+E1tsV/aCMDaxFKMf
LJvE6TCSDRvitUiqqZvHKdP8a1SlcOPLkD6kYz4j3mAR7JL5VoEhmTST3BOoErWgNd4Tt+6n1Eb6
VPY0xhELp5/irXDSUWP+HQfrxJByUKg3ybFUc7RDwVcZoAsUwkIwXtqueSpS86kavN3ga+HaqnqQ
EUCVqQ10yS4LnMcp1wk9S4l46IH4nAKU6LpjEwLKTGI7lMO1CFUq8cTqC9+p9p3704cpBWt50+U0
kiAUpuuumsBFDyxWzbQ6avGk76gbx+fOsCdyGydnZSAOIiG3OaQ+RQcAJb2r6icNg9bp/lOdEwkd
2HCOdP23g9DuNPQaN3lKjppplhhgbO/khdOLpPlsK2bhMw3rJGMAH7v3G5ki2LJpdYNAVt893j+h
y4sFQ6ixw0sM9ETlfAh1PxRjthm1kAmGvCkAqRA+RqoljT+S0OPwoe46BGeBDVQ9Didype1mOOl1
eHL6BLlVbgwn4nOHE+mH8mswH6A14tSvLi3YE3pb89SPFrNu1J8Cdsm5jJyT4bjD7n7vfpOGQ7Iy
e6YmRMAWJOckw2boxvDhfpPocXmoa23bg+n2/THd3V+VMgYcpqx+My3qjGWtuSvy4+k9DMpToTf+
jthww1sEpQ67wbWYf/R9eBbSIWCoYm/EbbsvPHeVNqXOF/UeU1AvSJSFQT99EFLtY9OajWvmQ5OO
J63I1TVgvPhsKFb01w1CZwreVfhWlG69qBWzRZpX9SQna368iQiMnxlDebCystzCydp0eV+c8zEp
zhmsmiV2DgNWgg1HWg2PPvDeKwZDV9H8Z08Ng2eDJGgyOIlBBjywycImvwYU/qCbNa+i96qDBWeM
Xkqtzmnwqlu6/AXNEMyssZkW+CQT/y3omLaopIlCzs5RS8TMpcZu2vNmw4NZEGFSNfmiF0G8pDtq
auTzKK11BSL2WTStva98HGyKP7yoWcz6RRsI2iyyj7oKzOdAs2OOG/PWBjoFDVWeKlLkK8qWTuPY
LlKb1bggYf219S1ljSewWN7vZkNJCAt+5B3NXXdvE9NLuT+9DI6uP9hgP55r3Bptj/5OM+gssy8z
yPHG2RcUWzvDhK+sesMubU0SOSddvFoUlxelRrT0QIjd66B0jzyU6QCnzZYVmf7sQRm2rDJ8vN+L
wu5/3GunfqeOpb9nKUTqav3cjkFwtWsg5riZaHmBv3MZJ5nRA84tBFMlSL6Aj5YqNE8GKjUnyE0s
i9jUX3w9r0/RqPxU8l7ktJwmBevrth0OqWjbxyHrkK+mqbcMTE978ce4Wgy1omywWRonr1M+e1gB
yIdcb+cPCQtfUjACN2/WeWUfJ4AIj7DbOVF0S5sL1X8aFe/3OBgsmjXzxSMk/9RYzlftdtaLAMOx
c0hwmYuG6VtkmJfMm4YV9aiKNlFuvnQGeYYmsYlbK7SNF2oQTwEABSM1stNfv8npghhuc0lJyrtG
2YBDjwdGDE04dqtpnSrejfB0g07ZRBkgY5QvSYTHH8MoDyTMv6oenAGtO1ZW9pikVnexPQUOhhD+
xg/a7jIFSXlwHO82jrkBIi99d+2gu7BIvVpaUIKv457wuVpP2oBoXN5FGnCI6qJidARxVLQXW/42
bwiTT2PbWHu61l5QnufLpiK8GMTtm5twkSaGdfjISfEj6ItnZYiUCLRtP7jKX8x8aP66scOHlmSc
p/tv6iwYF36tGMxzfCJCXe2YWgPh7Il6LOOkudxvGumnoV9s0yxXYJYSnrFs1ErdDgJZv2HX9SWX
D3Yi8t1EhV+F9s0pNYp9Yg5EAkjJsy4fheWmehQo/ijE15f7DZ2q3/LdiEquN6DuKtplbnsIOzID
WQEU87pVPk0lqeaGgQTT7vLqEkfNuEGdSviivHu/aQTkbSvuTzE7yZS/DoxppEVpjkvhVOaOlnU5
Yz0xPnbM1xJXjy5gW/DRT0awi8Z0WMR6ifjMKaOLPabTwwj74H7PLLtwO404Ul1KUAt0cskaS294
MavaOkcNrWN5z7N5pq7R62qpEUZ5PK0LlUt/i6lyH7VjdBJMlFT5Fe+fGGBZxZzQ2qt216zjuixP
9dSDUkwEQkgcT2QCuE+T5/RntNJLK2Qa8OuPf/vH3//t9/Dv/nf+ACXQz7P6H3/n/u+c/N3QD5r/
dfcf6+/89Jl+1/dn/dej/vU5/1hc/u/1j5+8+uN4WV3/9yPl2/3XE3n5f7794rP5/Jc7y4xw1PGx
RXX59F2zPLi/CR9UPvL/949/fN9f5ToW33/++vxKQwJaa5Ygv5tf//zT9uvPXwLlvnHfFn9tCvkO
//yz/LJ//nrKq88w/fx/POf7s27+/EWS6d8cWzVtx7ZY8LlYMX/90X/f/2QZf3M0ARLWErqj6eav
P7KcauOfv8y/6Zbh2K6tClPXbN3hT3Xeyj8p2t9M4pZV19UsB3upYVm//vPr/8t++u/99kfWpg95
mDX1n7/ojqm//ij+2qHyC1rC5uWErbr8xbDAE+v8/ffnUwg1589f2v9pRGj68VjlmBrZRn4f0g+s
rBYDwRQtESlkRGebkvbgSu5DLwkQpmRB2JIKoZNHB/4AWjGT6jbYj91RlRQJx0m77YCByfxoC65H
vDYtGEme6Cq0tX4EjUKTXIoOQIVVQqoIJLNCwz2Bi8ZflJJn0QoaDnZIp7zKxlOlWSnYjJ74KzQS
piRiAEFKVjWQDNougFXRXnuYzMcoedVb25mpkqxB1h5rMB1HFMprSmNV4BxTmkusu6ByeJLPUWWI
I6oKt4VaQkGxdPRNKNoe9GHs12llWkvC23ZdrmxsSf+gsgBCKZBEkLYWs9QESIV7g4EsK5ZGK2Nh
QYnUkimCRN7hUfBIIDTMwpEsIYTamwrrkhn2IAJtqsY18IeZoeqABzuB2LELYZvWx1ZSTZipVBT3
shWrLETykn3SAEExOhzGrssk2JGEFCqcb6bXWPSsfAziZbFD4rlWHNQSIk5BRg0B9uV6E1hFyM7F
+R+THTlPAnpGxGoiiZO0FmWIHkyCvY+4Tn93uihWA6txmv+odhMv1ReIsAnXjSd3Xbv5YyZ97RVp
OiS/lg/IL35nYgJx5aUaekIHCkqQNCeGQwAzpY5jkTlyXkwdgYMBWdVeynQwhDdjDB+tVlZPsc5l
ILP1hRNq6grjkrqOmB8uWlxWMyF5Nx61/IqGaki0zD5JWc3neUgd0dEumDiHDbk7B9xyLZJjlBX6
oNJcacti5QiZAj+l7LUoQadsnQLTot0u4PKQ9UTXAjU14PFj0nfMFrCAEV2glMtM6iJpXGtKsxgl
8ccH/RNLBpAow2Smt8XWVsr9pOIyBVVLWmmJ8rGYZC/a/dAkVYgUl0VSkB2ltPSuJske0iWFqAVH
5IElUiwJ4ZakIpxrkFh9ko0VRFPE5rhp2q4yP34krBGRmiQehbQjYxBISQMLqRfFTTomFhmsRQoX
NyDaKZoi1JJhDksJXf1Rn5p1kNeffpx/YVt59djrQlKYBDimXiUX0kuuneg/bB3rhxKOV9KUYUVK
llPRVNtM0p1aluys9/p+HRzifmSeIElQuWRCOZIOhRyG6CpJjAITP7NqfAKDpElNYKUcyZfyMDsW
zJfaGPJUIRlUQQ6Ym7ac04J0BnP2QgOfFG0fcpVCCEwCygr44DTvS+hWIZgrLWIWj6JnVnaUzvrA
IHvPp9El6Vit5GQZGhWkwUBnl9XTsnJMcxGghgcm6m01SdqqffMd1GW6DCWFC0k78VxUZ6l4yJNO
1K80XutlRVZROzbeSnFYMsWS7aVE9rKTtK8Q7Nd9B9H3hmIDEqyTUiobRJiCmqShJiSqmgu8gsaH
BsJb3Fg4Jue1SkzzmCevZicecUHQIpYsMiGpZKjMCo1htwBfhUU0RyYIwiyVLDN0STwIvJkmOWcB
7SrKmc1rE/oPKYHacRcxkKE6Qkrsrx0gL2tbktNK/yeSJDXi8IFYRva+ZNa0iGC3o5hc2aC3l7kk
sRXY2L2+vLoWxbQ8I5mAAPSoUyU7zyeWHqAb1UkafkH/JLIGdKrifEQqOwVwCqcCklG9xRsWaJAP
6BN/KyC6VY/2qS85cmbFZtXwX6lB+ZPTyDwWqnNIDJ5q9FJFY0flynwbGZmo1WtsE8msy8yA5hfC
W0LSUkm1MyTfLi+eFMm7Q6vWrmqUNUKy8JwAP4mk43WSkzcUzp5D5lO6+XN1eqN7ncEV5lw09PiI
VZ/lac8KAzcYrjkuPEXPJc2QdD6XmOKGTKw4eGLdj1MkGZoFxety7eNrwxgF5S8B95eVz1YPpQPT
LxzATc3u0QA6EX8OVHCkQpXGKBy5mguyV/QtWURbVvLLzEWwkVegsqi+v9gCb52w7Xoxscfdsnq0
axpViYbSumUDSH7h/V2qihJ8JOmGtt/5c8v2q3mgpngpbe+tIdFmbaj1qWjkgNk1lDtZdDiot5gk
m/Shs3WcFi/E8TQb0VLhHB1pVZ1UQoaa/EC1FkZO3K1J/6rmgMVAvgHAwEXLAdsXKek8xNtxoUUH
NlDpH92ZTSVcTViN2xEdx+HAJ/XXIVLLRT4ET3E63TJZYK6ELjFwFSsHeQAgQ8UQrCFojkPQIfQV
qnmFO7X1iieyQPR5lwfOAur6DHE3VGXf7xYobgBl7QtkyqtRYlGEJF2OnJrz1l3en9XL67xTvHSN
4y0LBs4aDexSw7w0Rxu/I/NBZdiNHujndIDh0WGp+I+ph07LCSShyDgL4shlPYdndDFIUif9rB3s
c6zwORcvjJsjgQgy4+B+k+vDP3/679/BODeWRW5/gufj5JLM0Cw8EPQwLtoQmmgOVlTP0ulkSdJo
Wz/QoFWIwrEDNjYw0jC3cE7j6eqIBE5TrTmLWj+ZkmEaBKTh6R+NXSJi8g1IkcJ4ud/DPE59wOho
UbGoQ2i1jC1bur1U2ucIweZZr/AAK142QFV7SVfVGGnAspjUCtseZazT2osIHGvZ4cgPlCAiuQRY
qyeprVbe9XOcKOtKEl0ZKa+YTzpK27Wy2Huhi22o4PNVjJeK3zQeSf6HXnJikeSCjEW9Sa8AjGwc
8VWJYOScYDaXG/l3GKTbJJy2uWTQYlQ7260A34JtaVH3B/y7vF81jMl6KOzwcL+BRR0eHB9G4Dip
NHRskDR+ou3vPw25nW9yLf/rXiT/eP/9/UYPSoARIYPNENPC8PT4f96ENHpmbWily9wZeIfC32md
ZW3u9+5vatZioCbrgm1ziA1XADexEeSPDbPzhaXBDKaZa6ClQrpY5A0XCxd85AElQ1/PSC4CGqpj
R76/80CLKS9U8i+Cfq7KZ2RDVUM57ep00eSozJxOH/ZiQtI+M++3UxVCUEXBGsTTu053YBsSx+kw
I6lPntViEImUa6UBQ4AARHMQCUkwse0dMzv5joNPwP3OVI6Q1qbJpQ72TFD+mwcuPhU3Kh7U9mhM
WrIZyvK7yBcjWWqnJj7aSfvuOZq9DRowvqpAloYEn8/k/xgWLqFpOOhxna9LUfWyrwZTECXx4Fw7
BY2FZlhvqa7iJxsmzmJLX4rhq1BJd84m4lglxaKnLuRZabDHPXct0C062fSNXKVaDnEDw9J3Hjw/
3RWNqz3pHedhjRUwIlyNg2lelBmBOHXHTGFsqUribAnaCeD9kmaRumsYHJ0afUXBzISM4d/MmX7r
veqwEY2VMUp3YWz4JwSPfKFk41mMTiZkEbsnGaxN8xzPEb7OeqBhVPHeipf0e73BEKz5Sb6O8OVY
pvKTpEezgglELhlaf0vdTIBvd5PDBDGvEWJUoiD5p5+KA+EFxpSKXVn5UJgiA4VF3xD1a15IG3KJ
ePZPU8Clvi2RGos0x3NqK0sjxtDs2MoNDw/TgElmFabWfJj5PsLcLCZeLC4gDcJgRKzJ9CplHmt2
SN84VTeWYEjIKCl0oz7ra7AjvY1jrSqJI8AOgcp9zOcq0TqLouCoVaLPNBjdOSh1QEyIDmZuYEBN
ZhAj3XNrT7SmNTqxnC1fFUVsPoTtLqopDriyk4KCSooWFrTAEeyc5nWbyqLNFfUppUHvrJnhbyax
RkfK7Dvrrb06yMNWdLy4s0D721KbzZ5Yp30lBLQuCtCtfi9DSyILTQhUWJuEsoSziAK1OOh+li2Z
mXx1Tn42OoeMz4bAtKSnugtRW604r+PEDJAruLs6bnaNjdSioGnv+dOOGTSiY5XMn1DRn1NtOqqj
Sf5bJPudgt6RYy/R8W9H25nD3/L3dVuOM90pUB9DLp/bZvhs6gQaalrWrmjEXYK+3NsxeqMmZVNW
4fjZR/aWBXe3DL0Gi0rdPWYU7mZAcR4LxKDohppV16Nu7GjIdtkisolasehJpoRpoM0nlKuh0m8V
sDkDn6KSpbHj0i54CEx0uXGGk9Ydklvi0ZFLh5i1lXHNSQOMrBzAbD8+AJ9ln0cR8mcLZ6lGGpNn
KcfOzonzjMGtYBpluQ++xah+cIoR7D6PoQqwCiG0yhvOYZ9fC2PdusHS7GiUoBDHxZKwOnIffcP9
rsKhWftK/GHhc8QRPbfqcF2qOJDM0D5GmvIZDm1PddtcdDUQosnA0YAVeJHllOKNyX/CpCp7/eeJ
nAcwWCctvaiBNyInNAn4B5Bpt8+d6rID/K1TJR+O26ypVtxE1porFYcpwSxH2g5MKtRY9rt3DiWI
OTa6fp5azm93aleJXl+GLgRxhsgCpe/cxxI+i3MTab0Ls8VDya5o4UdA5+y+1wdjG1WC0Dpy8OdW
RTsukrqiFPuIbzD3Im6BsyWPNn1aHNCmRzvkfW+NCxNOvOsh9tTeQEQkxnxDrN42VbITe1NluR7R
fwvB7/WSYCKMtepgI0CT6Yj3NiwPVRy9TiqnfGuX595EbU1o29cQTAR0aJozs/r8kUiEfO4EBSFi
HJyq18PqoUSEdrD+aCdt1+KMo0P0WrrEEtgtwY2F9pSqREU6KondodkuYB4aWysLToK684H4j2ou
IgzBHtA/z+STqyoTcNcz8+XYRjUlUH8RGIjuXEQTQeISnOsP88HMVn2S7vE5ug3Wudjm8mBl2koj
OYXTHt5XRxzaQgi4bmSDhEtc+ftCEznx2+FP/kJr/jnV4+c8JMqi841jWKayIjwrEZLOFGorQO2q
WyBuw1D7cOAMGwsEp/SYlMuePmXn2Zt+bF9TYyL7a9CMDQVxVvfoI8Iqy1nxp58DmZB41hyEHi4a
+YRifpub/lJBT0nWBUlPnMLT1uZl1arFyE5sBT2p02QWBEbK0zPU3jxbXUahg/shC7aByZjeedBW
3f6hcRDXGO5EJChAuGHLIrCbnkjz8rrBeELvuOg61gWIRodVqgVPLbSjtCXrOqmRDeAyww9cbsnU
ggyedkctYp5x/8j0EgQrebK6vWFRFb2y1ka4QvSOdoNNGHXbcSCmU/VBRO1qyIb6S+pb7OHSFoSI
NFoFlsFUlnEj1lAstm00PLDy+u4C6yXwx4tRJM+OWmz9QP221fzclwjPWhsTUpmXYlHFJKuYFw35
6d61aryMJ3KYKwopBTlj1lEx06tTt3u6gSwvM4oNsTx50QgZpHhUo8m1QYuWY0hdQhgrU4+OHa7o
ZWXIrO80/QqqYj2r9RgrKQtDrOTnuLEPvstEzAoFfvWw5yDX97rLWGh1/apK0W1Z2UitS+XS09YE
DoFWYUXBLJWgCFwxFYy2skBLYbe0McbeOpW+SlW+6c5e07N3BsTzvlu8jhGjpGZ+W7UrdhkjjZIR
K1Ag8hW1caz8gfkLQQULhIJHi9IRjqqgAGj2RHuabrGLcTKMimc/sL6Yt82Jcj8XNSaXhiDf2tce
wAchLm/LBWGDPyMZus5YFfOg5LoUCgPMtQaZ2zSYeuhfI110l0X4nC4GcT1mshptNAE0LZinFYSh
NMfMR+zt++6jSywCfi1exrDslzYLT3WhY+MPyMtwSL0kEjbqLux2OrFF/6AKUc69xN+S2fLWOpG2
RrFzURNjbuKAg/PWH7qMhYfWN5fOVF8a0htmZNeRXeulDHJ4jZUa62lJBaoLWYJmaba2yJwBB148
6xr0I88BgCgrezqrHocLMEo0ikk+YyerQUsfN+DeoaWpmKwBYZUTfjBPuvtKd7oJw7yG3UEdSXii
r9nifIkuYeuvwoGRJFfbr84oH7p+JCrJJndNXZa9RtZITXCjHWTUc1Wdc2RANF6o1IwURzsoRvug
OiS6WCTJ2DZyY7W9NtGnFbowNY0hYhDSPhHN7ZJS8h5xl+O/o5eeR4ML4HlvZcW5JbL1CHRxV5qc
6bYJJJztyogBjqwXhHvmPwN5B/Osmj7wttAOrK4lDXIl9T5zI1iWwYOrx+hH+hxCumYfG3JGlAx5
XzRkZzclpIoIRBIxEvo+7oOcmxIaRXV4SdFMDJaxYWHwOUWdvxzSN6KIFt1gFw89Rs+ypX5ZlSWf
xJmGZalaT1pd7fKG8CRIvI50I1L5G1omSURPFLbJdNkjcEBlWZfl6ZPjx8Xatw2u+cO0pdmDdVqI
I3qHZKGhS+8ML567OlPhtGa/eJMHpM5qPUqlZOxOTb6ynL7E2lQ5mIunm6uGz4yK+FCapNiw+Pg9
TUhN7NwEegHIGTYeBo/phoLpB2AqVwid3iTzo40NIZk0UHIQNPfWDQX+4xiBZh0cu5FlsZPu+6Fk
kPcRD7WY24jJoPJk9be6j0mw8KqHBHNn0OabKCvw63svWRh8aHn8BTNSjCj0LXrTmBj1tT9Wx4YC
2SaxE8o+1FDtlMtpMeCpHAb31UwAOg5tneztiBjT8OyiK9tERkDWz9i9EkXQGMVW5PhaXe85ylBB
o+s+lGBLwcThxorJUQkJTBCWzoiUkrgZuqj4uyi8os+Rpplw4xEYG9beN8PEz9C51xASm5ESmVdm
G9yiWeK8Jpq9oa4+UMZA06keMjvfw7pEWAxeCNE3MRsgbY3QV4BDJ81MT6Mrcotjp2cfqsJIKQ82
CNvzyDZAm9Ypxr2sO3rEFhOZTWVcPwwiPNtG8+zanQxKL/E1zOo6fvKMh5SGsT2RPDcl+ECKEpZC
v4BqfWA8x8an6RdPxOfIRANsBID07NHAJEgYyTwxqZ7H8ZelpMW89+vvwrUOXkYYVRhD9Mma5jkY
xSkKuejlUc+8lWuKA10oC/VqjsyjmrvxcOmjnEHP7RCZGjuLaCVXGimF1eHV8NoHilDIKht0pq++
izDDIQvapM3QpWgIYbgujIRHtFFxLqhd6YzyuG4ZuLPEehykR4P4IKKU9PAmQwZV34Z7qigCpQH4
zBwBm7RBLZMy/4n0jISQ8CkuGB6a0KHFIyOeu36RtIRKRp2VLCwn3dW5NKfv+qpEOuEb+bJsCuwg
1BqqEWujH/DJsx40dUd8YZWb21VLZ2WpKbgkPeI5VTQwNwcf8JBNj9CiamiUsb1hnoajezwYLLqT
6eAKI9zGiPP9sWYR6BJvpeLG1wWhG3S8LqSakE+tqevCcV8pu4CzrPBmqg1tMwMb18SyKYyaWZSZ
xF00ymsZtMkOL3k3SwwUhnGbD8u2bxlTyOuk560j/Hk3Y4dqQko+eBP3BjSMx0wn+g/3EM5mOjnx
0AK+ZslfVNawSDpvXxhdfcKBxleL6n1BxhEiAJSnqUpevnKIVPxCnAz8vaKD44+IvkCOkaRhdrT4
FQ4ojDtKZlxJF+XiG4WIh6nNk6ICnnSiPJ/pjz2TFgIR6CvkFi2F7t1OzXhp813nnP0vZEwEM7xB
/VJTs13dkg/cExJhNiK5til9DcdicdCq7hL9OCId6jOYO0MhfqM/bZnEoBYu4ubdFfThBKb3ZZX4
ITUGgjSmM2kJu0yw7KKeyznfP5Z45oF1RA/E0ngOLOPRkE54juDAZ7FghnDYJ7qqM6dByIAqZI5t
9pkAC5jaTflDfiinfqEA+KA/5be5wnfklfromHaUTGM8K/N+CH9U6fi04vAz0Y6OjespI7CE9TZy
qlT7nRoNKS2qWEe2uywYxagv1AEJaxvE1oswnupFIshb6Vg+csmDo+BYqvPWCAK6bcyT1Yhvtbe1
WQlbeF74Ype42hJb7ENDzM1iAnwwp81ZmaKmq8oSuO/UTRsTPoIB6ccdiaEgKQkvf0lPuClXRkF3
hImlZCqPO98ztn6K4CvtWKo0pmgeSy05R7pzVbLuNqDvWzEDndslwfxpR1cMUQdVUUBHZU8z15vK
R0Ux9k2oFnOCdSkTIJMae6LIGya0VPOPNPZAVQpOYsu96pa4ohs9Q9NjVUPBRhjDl9WpLKMs1HzO
Rv6cQ4qR/5uWAAugz9s6xNjSZDeK5k6v3kwLcl9i3YZo+oz7gNqHulIblBWO/SQhOpkR3nDT3ghK
Zvk6PkBCe1OK7scx3fcuHPcq12ZzFDfyDD+Tcvwaq1fy4l6tytrXCmNlM37pXvEeww50nZguqzRq
2++1AY+i6j66ot6lTb3ijLsVQUeWUvdR1jBth/BBRXrUUD/3U6BUeYJpHY4KHBciSRWc3aGufVYw
XMh+v9VldVWCHxZbJGU/BkUI3C25xXI2qC4yr/+RXKAAeI8w0gPEdLafTGAAboY1WKKFRpBCntHf
CFGWv5J0Do+CXS5n8k1AiLRkZIomIZqd8AdYHvLJkuMhyXduPDFhIyedK0AQdJ+EdvhM5PovAlhv
As3BzBTXpGuvd5ogMalqrz4T6/opUWuirY8Tbf07A5D7NMDfqLFKEKZ8iUiJX4387AHUGUi6iCpo
gigPyPV6tKAmNb762acaJn6mbtlfTL+Q6JY2QqhKkL2kmEimiGTJkMLJZdN5yKb4VQu3kuLBbOqr
pbTmhPq29SUXxSbOVP+SzJG0d1dqptzZcLRmcVNZOw2inD22n82Y4+R0dsTl3h8r+SxI5m+WkjPb
iTd6rYEYOzexeJcPEeDbangRzE6eENrDViGRqDBvlrWUCBMtJ3G/aT7k9+WkJWA8PRP6sVKCdP/X
5mODD/CIJKCrGhaZE8O2a7+4aH1Jz0HbTlsTjJfkJniKf5F4ScmI0iZ2rGJderTB8gAgzeOrMNmb
VTgtVL84621y0xvpk7a6E+X9uXwTZ8j2Qequ5c6Tx0Kb1K+TeP/P/Sl3+DTZL3l8SCuAWDAlH7Ew
3Sku8qCQe0U+VW1SMDX9dsrbsxmBsZHHA5tIAlXiqNqhTMWFSrg1G0BuBEn/Mad3nJ4XjR8lYkfy
1A5DgpuXbXhnltry7E63VVq8SxxdFnMy+z05GtqP5Sm/Sxg9Ekxruv7arceNEuXvda/dqrp5Hsw3
3yVmwnsllRLBwjLTtbM8PCTdRX6A+m1q3Zt8h1ryptxx+FEV6p1c5+nAM/9rum/JncK+gA/RYPoq
KNbqjwmLuFJiZORT5b/eC24ehX/5WYGtyv9j0T9lJJ63URzeuUjy6+HWWILa2EmYUh+MX0xLZ02b
PHtKRj0ccTYfSn44KpJHs0XCH7uPHR6mu0e/N26W3/4YuvE+KcNXZVwIFHymzcxWIUOmUV9DYHtB
KW5EzX3FSnxDrrYeh2xnTMFOo9EQDIxWPfyoLtkTTLIQCscyKdkSoRGb2s3n/JBvLylc/rU3BN13
2DFTebyjbDmpKEDtpaOkwkY9ow33lffNh/xmtQLMejRhUP21RfS6/UkxE49efe5gsAVpRhmvMI8t
+Yn3rZ1m7Y/cUKa9yof4Q+7E+4nCCeO2hB+xY6va/W2wkwHi7ZOcPdKa76MOUHeMWtJnrL0Ej45j
hWoifZQMoRgisNzBNgdzHhEk0ivnokeCO4VLJVcPQd/fYZxRbYQzT4an5aC+xpHBIb/h7v3dJmcj
zK7yElAogktI+F6u5MgtINzp1CRmOP0PI2pXD0AYGQEMdJypFoA0EmZR43/KcbSO/VM6lgs5hCGY
fS/T+tOdtnKAk58wiopT5FN9CoDksMnlV5cIui7bmiL5VNm5Vs956yfMtcOLQdeRVE9GJ5/zm0Md
9JQK75IQptQqXyTRbnD5PhryYyWBsR4m+wqykIQdUTrmIgkaEBrN6KWvKhs90OWaf2woqAV7Cdcy
uIhScroZ4qQ6CFZlBYoRsQLlKre+BnIzy7/UOHyWO0UeIBUZ0N1O14L74UIWxG1QG+zB7cGOAECg
noZcJUdIOTzI/yOIU/LnYQnz1dL66/3qIge3rnbe79cbVXsoE5yfjD/yIkF9lCCcjwFwpzy+5LvS
b1lpobsmjGNdd8POgPp1f6rcMvKjeSEFDVN/ZCy+YTS9eUP1H9SdR5PjSJOmfxHGoMWVmkymlqwL
jExmQmuNX7+Ps7pnPtvDms1xD91VxWSSQCDCw8P9FS+N8y5eXgGeXs7UPBSo1wL+ukDOIRDXB5li
YqPYixtZtp9N9Sy20/B86A1H3q7LrU20RZf770t1rJCS5T9N2fNR9I/kfbKaffFlRGb7KU7A+OAo
JfuJrdHOAk1BLIs/wCp9yRwteXwytBOa7ByivPsmG66h7pxuJlqplu8CEwMahkB2N7GblTgqt+hU
1l1+FnJA5dJpj1vjdLtzsZjODDYVJgleHsn0GqBtljHTZh6d2HFxbHnvtZMMpKwxGStKvY8OSCvx
vpSb15IRrzkqYRFc+xmvUzFJTKuRPAISma48iX/b7UVZtJ4LvpT00vfvZPbISzLlOEA8qAgkyJy8
DeHfEJ7mX1q4qfCLNfAYkfHrq0+sQV51zkpa7j8H7nhF+P4qwbYcKlqakBew05BrkKUg35FQROmx
CqnKdiMX++/36v4PJsMf8quqqm7lY7Azh3UYq/fhTGzm6bhVui2r+E7Nkieb77wFaPnw203p9XMr
UouMgheyvTR4khvtu1H5L7JPy2ghc3TF5CZQ9bPipS8e0ncACT8kRqiR7GbOE+avS3noMshiD+Y6
76pav/y7WuVT0jE79Ea3TsF5DxAU5FnI21U8YLF+3xaednVM5nh7krgKOvucmtU6hGsk1rI3d/Yu
xC7a/0jw/JPAJdmhCjyag2/aO1yIuQ4xpKGc8aGFe4lafnWym+azmbNLWsffCgTTfxItCVWyOEX5
wgKgIBHZ1/8+iTbiXB0DVcKGFGoEMu5ILyjOdwYbM+tQyBqjvcQOWTudPj1EI+uJaYO3KVtg8mNT
70Qo1Pz3JZqedWU8yDje7lrTP3AO6NJ4lev2Uaa/eMqhpPnpK8/ipUaOe9vIqdzez5i714p+M2KX
aZ1gmGlmyq4pYIWq0xfWm1QuvzOJz+E4vuQNwiU/mQMiHULs0D9MbfRG72ghozWaKI0jmGPi2iEp
0qxl6zoOjtZc/lAB/DKSvSStsujmhEg52kSfzLo9X4wkrjdzX6e+qlqEJMtApRh828w3A31Fx5lN
fbQ4UXp34OC0q4YbYxbixIiRMwX9PM1ea7KIgJ0aBsM27owtUlGXfl5YGqHTbremuHzLTj177jI1
6ntHOr0aPg66dxpnJi3CAJfeyi+2j+e9Od0nTvNHNq8oty/IrByaNESvxr4YGd/NZqudp9jbtKax
k1mD8vVJjgrQcTfIdRxqzia37+wgyuX2m3iJyrz5e5+WcsgSGO28YMbjdeiRE27fB3pxulptbtFX
Rgse0EWcksUh2Z3iJxkoA5oswFGs1XBsk+Cv5OG2GYe9JLHqJJblfz1DDSt6RH4OQwHzu13LGupV
PCzD/qrPX52u7nwwT7dI0kVsrgjRRLGyH0jUdSbAbYv5Z3uR2dwY/gmNT9kpjfLBTkhl+cRalwMK
m4BsBh1iTYbZvrT8XfJAydl87XNoyq9byJHwMHUwB7XoFio4Yf2OhJJaL7/DDSo7NyNBiMvXEQQp
O2ztdC+qQvOKLVd2gxisHmV6HhHtQVwTOBQSSNmfQWBvw7k6+IFzcqj1LfyczRpkhjAEY0W/i+vu
uQBvIFadUs3OXfIpnreecKo0AjA7DuAYFPeUbwT4L3T5r4E1nd3Y+uPBKCLxA2W+B0+2kUDomdZl
zp0fPyh+xA/RM94jCMNa4WwjnMuq1iCljEjBCL1le6/kGoA47ew2yZPztwFOTZfj8s1UEdjrRUDj
XJVc0ZBShFdfAuTcFl3mnPDGooXUP9x+Nrdgpc3qB02aPxi8iG+o51kHx6NRKKFErKAVxmMoNpLu
yJfK9co1+thbGJl9l09gVOJtSh57+30Z2ynwf3p6oYH1GQzJW+FieIEbJf7SIN+vVM9uY1U7WJSh
A5J69qMoJ2RRdHs95DQ9DB2NtODuZqjOSd1N//4sfcRE4iyeqfMuG4rzbUjY7OWxq5A6vcF+HANm
nlIcqya6+BORnyt3GR350+j6dW5SQra2t6uNuSbZeW7zKWBfNfzuUZK8DC927JYxgNXTx47KnWPs
6P0zJLg95/34K29qYG6YvfMqW2aNazGJzCnlEMQskrl5y+Ky8SicsptTrkRhgyNUS4PO7+KX22z3
vfR0W4NBXp+mfvt3+2hGxA+ZoVZ/F4lgCH+fOuQ5y3AnC3wyx000pYdALINv4REP+yZzNqlvIFY5
30yrxQvddTEwpv1lqP4m6byVHHCZoBdJdppU+ywz8JmkGuwHWeG+tNUFRPnGNce7Nudu5TZyCycR
ZNv9ydl4yJ8lP3plcAXdrzrBxov1r7S9q72/5uFhuQMO9ynrQNaE/KnpDZpMC5n0GUtimD/kqcj8
uz2CuR7OgatwJHS2ps7SKf2/M1FmksybKjHh2N/Jvn9zpPXn4b0v6J533C4jKvuZ7WWXKd/cboUd
XPIBCz0Hf27Aj5JNET3kT6NG9ATXdMnT5RSllpzrKTykCn07y7408d80P/H9Pd2/dTvoq6Az7jx2
OpieZwMz7WAYaD+wTRjJT4kav5dA9FFWkg/JfLnNf8ZmjpK90gEvYNbJODklJSz+k/fojnZPmwIU
N0Ep0skuMNOlyfyItzbCMaTPZYoo+3CVpFDy+gJ+KeW4nYYNu5y98Tu8FU56MXM8S3wUgjH0/62E
Vkm4+3hvRC4qbhyhleo78bUL9hFrZGqRZSRxtu2DWPKJNa1ku1IHkUoMErb3FoijnEjQqOpb2v1N
rGJ7fhiyfilJsNJ5rxazHYgwtrQY/LESbgch/VxO3Tvk8IPaQP/rOK+zh0owkMDmJuYTvWMWTPzh
5F9OV10Kzm+0X4gpzVcwrjN25kDJiV4T5+LpHlW95UD1r2VTLqkEojZ9UUJmSIe2EL6rWY5KlA+S
CTYaZlTmyqTqMVX0N10KePIpzjjctUjnius0kjonl1ASmQ0ixBeJheLBrGjJatTbB4k+qGd8xsmj
XFZPFdGnumjqjIQfIF/pvUiwl0CElcTDhGGNBDNFRbrCQomDQCL2yWCQXkLAw5KgeUPwK9tj4+Ee
13/c7K+Zzx3Ak17VvtDp74AQot//lDYED35DEnkzy0Aseq+SFN/C0sy2p+R06HPnRQ6b4P0ZTOqk
aO+QVr3ejulyeFc8d+vRYpY0jYTjIqbqmI8SnOS4n2jjtUdZ0J9U+CY0AKhtkCnejjNI/Wym1N/K
iUweLVo/F02lD4OCLQb22mD9GLmxNoJsr7jjBzW6Dj/d1kXIVrXR3zf2Ek/+jSsQqZ4VraDRIGbF
47nSbMZTu1M1hHeY7TpO8KHD8LM68wHNKL1CTxanXv7ko+UbwMJs+hpye9nSuKCsh7trn7GDZ1RF
XTZTPhb90J2dUoKmDOIM1PGYmxC5cBD27pLe+7kFC6A+xwijZNSZbiftW8hRjHNrUKgaoz/wr2V6
yUY9OC42QehZpMW97DCeFJL1/lqa6gXFFMUyT/L0y8Q9lvgtdcylgRyS+XVH7Rkx7uiakuLZRvON
+49rlwfLDred4rYbl/2z5OhIRJS3RRR/CjTua3zCU/VTHRGNiS5zyo4r4UNT622WTAcJFXIKk9Os
bHBF5CCEi1QAP5ejmOwzssLSpnkdUsHQ/w1BsiDjUrn63Vp2JXmgt7Ho43ml2Om9PtnfkrrJ8/HQ
Tp+LP1KJBaPyPaVMkuaqNYCXUqSSJMkN/GoPwnKb9VKp7X7jgKp5+KQIJkHyV0mohwwTTt3dStmb
jtN3OuLgzGVrsL8LEJp04bb6PO1b9lqPia4447WNt4ip0QkzfuWfCZuq75TPE1U8h+kNzPbVB1wg
vQPawNcK8FoeqE/yFVKUlwJ+oh67qfqQPDlg65ot9xvwJ8eh9l6uTHJkdEsujb0N+/xUUL6n+AlJ
P7p4bEE2W9CYIU5UKUdJ/Aej+WPxeNQKCHA5PfVNwsaL34wkeUX/K92GLPSkni/nBS8tflTmTcc8
yYruyUi+hxYhcOXbjE7tT+16L3KdUu0ztOYDdUr5INxBfztyI6TL4ng8aWyQfeF9zcpuIDZIxdAx
4k/dRHqWG+KffYgbPDMBqZmTaeyHnafo3/Je+WCPBNWmHiplxLZCU9TfpaazkTuTpgSad7exQlVr
70fV7fXZYfNlHtNpevZs9r3p16WlIncyhZxMyO3k62CrXjVZv+HnaIV3WYkZRdFfw5mRZ4xstX2w
RHQcE99U/0I56Au2dM5jL3jsUtl0/PKrdI8Zc77UpnOSt3fG5K0bn/Q6V75lwM0B4oKC7RXBU35F
HY+qDhRA8lDY2Q8+3TiZMRh13IZAJRW1U7TMff9NrlFty5M/vUyUPNAqeS1ABDfM/XGmZElWnzGj
IM6hzRs/y+vyK7GUE7C52Fu+t4m9ESi/wfavUaeRAh2rL64AQ7hXeTAQBS7e4H7H5XkMx3d5mqrj
HJvYWsmAyy0knvtWjT9J9ved9WxcGxWACbRDaTqBCDzq+OvJcwL9/yt3Kp+s5tnDACyzazj1wVLj
ZRrCnN15ropJVUa1H3OcGNGF/4XP9ZChbJamTIR/BrdNmidEGmCVMWpcimo2+7xvdjKz5AmC3WQr
RABH9U7SzapRt7HzC1Jil7mh7tBRwEGxvu7L41jMZ71ML5TkSQP3mmGc5BgJDPnMDvOKFAcVZMKA
pKC3w6aWqOcJFPoBc7NldPW1EJBE/CM1Lqkf1v/UFAFfrJojRpPHiDO6HCLlBCo5qY0bQYGECQYu
3//mqsqY7fGZ2cpXy+w0XfWCwfpjjAw+HIDTxBLvmNH44344zXsfc56YUVywB+1a5JusLv9IyVxe
d4dmY+VkmnTXpPITjcMZnPGiaPoXWRTSllNqll0OMVPn5NitW5IBqBZneTt10ZO5axz1GxjuScJI
hBx1ieJBy4ePHSuHyBje6Wb0a1gTu3z/Jx7GvaEoawmFKAtT59OjM2VbjbsZuUvp3sx2+FSCxPk3
W/d9jtYZQiFg26zgVuSnAf4bOxzHO5EFaaPn2zqej8DTv2TCpZycahrqda8dJJbIa0qvEo3cVe1w
4gzZxcpkG2nDTtaTROAyZrZ5Osaq7WPCWkRc9mwUOU4907ZkQssslYnt+Mj/hcoKqYCPMSFDnq4S
78rWOcFfvJbkdM6XSVtKXrUQ1gYyURbFc/8uUUPCZsbVILun8IW3cOQ3L2IcKNNd/u3wFuziPpP+
SWYoPg7nYSffjJgUs4t3SFzBD+xPmgCL7ncG7BMZALkUqaNIp9VIoNfG7qsyGBccWc+N3/ypG3rn
Rf8iI2JOxos3viWy1NiLVfXFyscP+Rb5pJjxk+DvltmDD4khevz3J3JF8g7NQAFlwpHS/pKFPyTx
RjeyO7mH21vD+N6YUDZkVshWONn6tTLEtuePDNStXtPrX7hyS2ywbP+dHaHq2NdrgD1hEm9vMSM4
aioes+QYNTuUzNMWTlFjXSc3uMoW3CrF9SwLTpYD0klXvDiMea9HyQ6Ux7d0Ourl2AV/4jUqRH+k
h33regC6fPG9GGTWxZ6sD5l2duYulDR8Dvm7isNzoZDgUtCXn8lrTcjR//fWHalxmlX6d1mmmFtd
INN9VRjxclyQY4Rbzr9TGV6mLH+OR2dRVCecKT7k3XIivcWIVl2blXKyRpJk6lWYN0Np87cyLjJ8
vR9+1+/wNc/oy7yGtod/QHLxKUDSvAbcOQNlYsMawlVhhfedOb70AKjLEjqiaiyCWT360bPp0UMn
exkt7RoGynMqai60UdgEsFWiIa7Ex4hNosxfWNq/AjGQ4J+wsXjuR0o+pSfamV4bBrYkVRpCkFk3
7eV9qOv/DnjhKTBFJoM+VIbOnpSbyVjk55OGQGlOYViKSfKh8gGOl3z1xaaS0hGpCt5LV46fL15F
HXzO3z0bjcIKtmSQ3JlNcQFJhdiRdxeQpHtj+DHn7o9att+DTWpJoTmpyk/N3k00VGA/gq2oTjAY
ns0Y9AlJLlTpS9DP5xp1/66LD/IrwGYpEzqnOA+ovyF9ZZJi8u9RpaAJRTMllHJGRmGRU3fy5iKT
JRfeyAFfXszMkrbHRy3N1dKuv2EicQbjFGVO7/Jw5Br8BCZ/g3aTvCnh+NuOzYttIaHG/cqbOJyd
nHHE/TZ51egqyvDImMGxyhwCtVXEnyHVR04h9Vxs2DcPbeE+ighwK59pmc0bUI9FyHkDEVyI8VH8
0miy1qY7+QK5+3GMnh0sReUK5UqtmQHr8JfD9jJTibsVHS+1b/ZW1uz6Pv+x2/K7IC129eAYqIDl
uW/ZiwFCE3Osdg8ZeOelKtLewzW16H7ReuxhHamBsmgouEiE/7sI3S8C+i06y4LtKNAAAhiU+UOy
TAn81HOPJqQq+bvsRbK2HRirnVo9AdFOIv8GLhkS5zFDwrIoye34pgDBSsFr+C21hz7asRkcpGcU
gL4iC8ouslL1+h426SJU/9T2k7KCGp4QlPBmC1J9V+Eneh9YPQzian4voTdzCTrIlUTd5AlM6co8
ZfieLp2RI5WTGK9qPfU4pbbgg0fvyZ6MD/NmGGBzkxFEx8Qv14mo86eajaC85oAcar9hLtIHb5N+
he4y5mrKMXCmg90k1boZbToH2ryyEh82rkX6M2YdErJoOenThKBVplAFdZQlrD0h6IzreB5RSLSh
64yQZjUklJZ0UXrEIYInvPdGz5lWijvXcCy0rdLglusYIB5xWBNRvKRb2+Zw0HvQgVHnPqizUW+V
WE/XuWtBT0GiT8j7kQsnr0XwqPCxo6wNFMdBPqHh1rar0PtwFR87gjL8TEeYvTNEGVQrJ8oHxdWx
/CdwOckKfeGtOZFamhg0iH3sR64i0xT3iBB1ISnWlJyKun+D5Q05wYuRaKgr1Or9CgxgKhBNKH86
pQxvnp40cwXwsV/c/heGLSA4HzG0YmqiZSXK/v3ehPDiJShHgIt+ddvKWnvexIOe802qvOS2A9cj
xomb+f+UqsjXjSYIx844I2f1FukOIsK1+4woJrbziXIZIsvYe2V5REzOXJpB50OfRzO7YfCVVINE
/CdAcmtvgM3FGTp8LjAcLBMkNjtMDU1TW2GMCDknT2HCoEuD4Bien75fb3MFbqXlHUNrxoScYgld
Dnzmm3HlxK290l3oj2q3tPyZmnm5jDTxR9eUZJuWerWo0+7TMNQ99BIAlShNrWyTy8mg41Z4XQVt
nXGO85v1lJwzMSyzy7BYdYiZ66re7uocPb0QRJgyox1roFnpznYPCrZHLcwOMczBcKGY2nEDE7zo
bZgf4Kkxw5y3VV8/hjFizHWq7qvGUbZznC4pyRbzYK9jgwI5tmVrLDTsZWIwd4FtlMW4T2b77GKy
uYzCJFiB3XzJLDVBnvKk+MieA+hfD2ajrTTLtUAVoxTPaqvmF9XMoV5W9V5VQ5FgtYutMbyVHUhL
MDXRqqZVvEHoA9XN3lsYQQ1xwtYwiR8SJqunLIeofun7CQtauy3W8VTcNQ6H4RRV2m00IyWnvXiz
gTtziAlrkxi7SQ2NRWMxHqoGK7ejDWqTem17qgpLLWy3qaEfIwseIfU7AEA2iZgxjdAS4aEDF9jo
ia7tCVJMheiA/wAqJTjCeh+oNYYosANvbQcbxbuAqZ2FSB6kDhKouL/jlfVgJSai5FFmLv2OfgF6
Yb4CtjtUW21D+/QjHyCJmIHSrjsjewDmN0DW5duDwqL1a7kPvTp+pE6wrQrVA+yJSrI16G9tm0ar
UZm/oplsaW6sbhkq2jv+nW8+6gooR0y7xnIRhOmikzkmh8JH6BJfpH6NGP9ZE8lWB+dFNHQtYz3g
0jIBUteqnF4r0g8Y5Eah2WMs4mDFUYVby8Hn2DeMg+W0Fo0f/RKgxLCOEfZeKnZ3thULqW9+tkwS
+E0K0q8Lz0JXRhUBECwj8E9K6QwP9ooWUwAITjdB9ZfnXiEd0EI0dky0fRVTq5b4yG4GvSNLsDQL
xqrxWmNauwoDfC2cung3UaP2/TDaJoj3xLZGeyfk52OuPtHjrtHdZrY77hEV+AdXcYAHlGgMJ7q/
9jLlI+6gpiLfcFKafFz0YXuZYVZwoKMV1QTdoQA2u9BblwUXWveqXksrgGYp88f1gSQmcOwWcg4k
7bHWWpc+jQMkzmDMdkGkdDQQnkJcj9Zu3R1GTWc90YSYFdK72EarRkdQda7AtIewdE1HM3BgZgGh
B4IRCvuHiEeXE3oHHX5gvgYlhDCuL7OanblNanK/fly1TviQ1NYet1uBMlv6pukHJo4NTU2PWmQu
xhnKY1lBr5tMmkktOrFV2r87CgIeDqo7kCy/fb9/69HvXt4imY/S0nJwcAsq5w4F2o60vYYoZ0zm
oe8L4PfutJmUaYC35n5oI5plBghlP8zhFpgcsN1iBFJcEBH6TFnoSOQoGby2PogeTEXHWKaCTM2Q
jYqqLWPrVEVRvzE9jge1Nd1lAZNxrv1VIhyatnnx9Jwfl1hzIlK6hT9aIEAS2BpuP9n8aI0mQvcx
O5KTfThlt69UxSUQs5x1tbyvPC9fsQIgoMN1SY81OrQrTdOP4Vg7mylyqpXZVB96fFJSNQGSxPXP
INfLXs92t90Xhp+FUZh4INp4krrj2kugjGfQTVLvVzW7fok0NXI+8QRqWdmlBg2AJDHf0LQDnm+C
cHYR7ui5jhQPH8Dv+sqDb7Iyp/FY69dmiB4SrVYQ2Ib6lEXp1Q5BzWOl00EjfCl9dxcnY7jyzXy4
8wa8ff08/rFzj3YHRwzULJJmJMRn6UMDUHD2ujPiQDjTRxxrkMbZzWWTL7Dbeuyx346Ngj1NexrQ
916MDURfzlzIStj+a1z3B0tXf+Jiwqq6imjIRrWyqe0ITaB2eI6wv0HK52mgTb6oORdDSlzrZrnB
/zZ/8Buck3I0LvVA3WBkVW0xUsDDqIMIm5BV6m11mKIpWsFUabxDRMBfxBmapXr3rVUW/agiWOKE
Exi0BWtb+8A6299VhvHS+XAnXJUDQ6f0AUYJiDL22k6P9DVmfdlmbqjW9maqru2cNYN7MG0PehGz
InmRq1FTi97B9ncqrihmRgNl0O5r+lareLReIhArCmXqNv+qrfK3i5RylcTqpsotWgYOIV1FYWya
EsQ/fO8cxfDzivjoheQCsRp963Tj6xHMO6EJSC2qxSE4225geE10M5YdPcmFVpL1MeuA7QE5bqjm
kUwd8kypOT0ozzlA/bvOMIadEwTIVOpgwyvDIw2tm3dTAZWQOjW7kqtfSho0CzdQwOIHJEyJJpCF
MU4enBn72zZw81XhClF1nt0jUWFtJbgBukHiLVHA2JZWgcebdufGKu4RtjQ88LfG+4bf8IaO1KDu
FxGZ5ehoQNV89Vg6AJBENwYyfc72ji0WHKnPZMgfjTp4i3FjO/Y4FYal/aNbNYY2NZzaqjkg+J7u
oJN7CNQsJkoLVRIBIErrqzMQeOEaWaJuRqs4rMHHm3qHJANw4KjbmFhZLOsyeLNbRbvTEfHgwNNO
HaYudeouC79M1pREivmxyuxvIvJzjMjZIVJfEAsxFhGniqmNgZwkWFSP6SmcKbA6fUpu0NjHLLbX
foiHFxrS3QYRQTyLMIwA4ZNb1HuRGYWRF6CWbSyxm6y/owwtLbLIH5Q2yqesyR5sRXEvidAyTOLr
s9171SGyUWvPlbZaa0gDrCYoZGR9UbtF8umhDHXrATpW/JjM6cdI838GCHJuKhxSescs73tCTlOV
3YORl29+k1tgZ2ZQ4WKajVhj9hh0AMgya85R64lhCsSKd/8//wu4w+UwRzPGK43xMgZQ2AneS2OY
knWsG09z47YPZuvBpkKLVvMC492Wf6HX8/dfmemrT8B0DNCqixxoxVGhTvxeTzqSIm2p3A1F/Ra2
Y77v46G4s2MVQRz0dTclpC5kY/Dl0Cmt9Xr8+b8XbfyMkEv4uUbn/1uLEbnD/5Zi/P9OtVG3bNf5
f6k2Pv3U+Tm7dN/Ffwo3/vNr/wg3GqgzkvzRN9N01VYtk0/8R7jR1P7LsG14HaZhI9GoWfZ/Szcq
DtqNtC8811M5q7ggaf5Hu9H7L9Mli0Pj2zN119FU73+j3WjYDp/1n9qNpqdZHpegIuuoeShgIFX5
n9qNrF7g2TSfkDup9PVEvriEW9XTczp2+QNMOk7oOlSd3Mp/kTVWVqrXuQDLdH9Zqf2dV47zjg2w
pdd6BCWHCCOuJilCgaG1MboI5RazfZpdraZ3b2J8VOccGpAtXrbdobUzWNqqiZ43zqSJqiKQFOr+
wnDSE5Jmi7azek4S5MedgYSUaW0zNzSOjh1tvZYIbHrkXGH5jFxQsPHQuNpED4aNIM5odY9oqVpP
eNOoC4duxtaNqs9RxRKq0bGVuk8mOJOD4XZSy9A2FGcQ3KCqu/RzkFJt7C8jViQlZSu6s6f3MM8d
ZCmxNqJrtlZsPpVDT8bhzMBGKdd/07FDIg2tqH08lSmqc8XJsCktkp83m6h4yjtnPkRN/+nrWbir
bNZ/igLQQEdy4XP6WJtj+t7pXrrLMjaROKuxuDG6S1NUGSKKpI0hXoJ7J9E4fJXlYjY8upMZvmZZ
1CAUBjd8HOqffPLCZTAX2KRaXbqaShfJeg3cBUm0PsEWQzvqo3Qc4CN4KlEyeWFrnr8g0TpoB8FN
iPIjihFkNVHzE1ghsiYT+yGihtGxkgoCFjmu1jTrWWEf08IJl/OuW7iVuuKJoFwQqGgyao25oXkN
rxRIOx3l+H5wnQDsw9XSJxMvv7EDp4SpY8AJDXJSjEeG5QPyh5lAbQ3Xy3FZhfGpS52P3LOfMi1S
DkrboYhr5tEmytL7loTELPp13czmdsyT+0GPtION632PXhNZTVXv5qnFz7LVnbXaDqIo3XuHEftR
rYr1hz5tMhIF8j6HMzrpb0KqgQiW4+PuaQYpDJ3hKZOaUwMsd2XoXb3Hu/rB0IvgEA3vtdd7X9qM
AsWoCYgnVnZ9AFggxK2DxwXXMjVfHcPXd4EbwvEoJizavHFdaDyqBgtVLIFHtnME0zfYoowrIgis
b9CYa92Dh6114xaXjQoYPeMD9dHZ9qpyio1cWTm90e+NHpUJ2HbIGODUsuxahI3bqFAXpWUnWC1a
qPBBowpilCGtLJ1BLHv3lm+/GZabr4cMDx8VBYpNjwXbEo+ECam//r4ai+Lg2wn1na7Jd6Zf7cbm
MWKYl23FXWHl6ZWae6ADWTdGcMzzCs2y0sNsxXzITRT7IS80FrpowOt3oZGdvTLGAbuz7h1lQorB
bhPKHuVd5pgB/uStClA6SPfIbX/5hnPM/Qker+QZ5OLTuh/Teo3BEdr7ab6z9Ca/4wQEGDD4AKR5
8Ftv7ykU9h0DVMMUocuUOv0K+75gRa2pg+3W4zqoJmBfda9epNZcL/IAHWgdyaO7Lv6yUyu5K0q0
iPLJRH1M5fzddNiAgeHssnmj2h2uIcoI8B7t/5zTg4cHC9PIeoljjM47E4mgdrJfE73blHq3grZq
r8tGvyO+L30qNhEK+ctm4pjulcnv7HjzinW7mXvP2UY2xVSvdtDTSV0EIDXDvglMLbF9GDdDYuiL
EZ1+hDCOlRiddHUfbrSQSgmydM4WhzvUArzhu47gj2JAkR51KOFkyR1VGDqddpOylEGNYXU5UUaM
FUqbGQm9FgR48ybQbT0C/FBPLfdGDQV5iX1I2mEYHdpEgkw+dHFm3Cut18O8cDzUw6gyqw6Fo9i2
nhsnyrZQVEZ8Yz59vHLuiwxNDFvB7bdOJjTEtUdQlRO+cy2lhkFJNu3gSjI5ZQvdmqnNjnNCnWGg
/GAb7ZZwiWCTmzwMrXdSErgNOhx4Zcj7dTh/oZttLYukpMWBZR3KA/BXUmfUn/FeyTq7ejCbmjsH
8kzNzttPMbeqOjjKrPEw4Rl6WPXo44sSj8vIqY1H1mLLWNN/9fVHL/LrnWatqAlBhvD1dwQjVz50
CACKTrrBDeyPrVT30wiyErvZq1W7Bqq2zi/C2nAsrQA7QHL8Raai9hYHu9gWye/oa8gBcBau2dzN
eFr63lumAQLD/YDjnVt8GllUrirkf2ipRhdItfQj0txezKr62hnITLZpna5DlbHX0mDYFJ6z0500
PwSNtozsGhi2Un6nE/WgMKq+rDz9cmNK8WG6A0jwaIUxVo9d1VE2T94d2NELCz3XXWd2/j4CR4fM
kjYgHFmNaHJll8bszbXWswuzl7zrY5OswrJxn3UHP3tqNfbWL2d34Zn4NlbhS6Ab/aJUCI5CGL5L
4/pjTHt+3ncVoE4mg+fUIM1ShY6e/Yb2yTptE2Vlc+IcXCxsR+3ijfAfQh9xXzbBB5xx6nXgexf0
1eJWh6uTWM96nP4WgNHAcHlLKP5Pbphh2mmp5S6YsSDORQC1pdNSGDzmsG03dFXOsxGk0MRKRJ89
ObiqDi0vBD3sZMtSE2n8YVhaE7UNxAnOXag+hE1IOoOpBgCb6aMCt+9CR0Bs2qfbE2bxUx2OCS6k
02VyIG+XKllBVB30saQWHPKmBMyOP+BfUI2Q7DC93yBo/1TU4dcw6u9uklistm7TV2AH9cF4qLyR
NuqMDXjVpA+dnkUrxIdUhG05VI4ro21aCtHnwmpeLZjqDyG/yJ5mFcskgJgWI2oruuGL9BAFgYrW
HQGlRXmRljYaNpWdvtf05qnSUPfrUM2MqyNy7tVd36p/MNtAKyEPNJDQaEXAGSgzRsWhPLkMjMhe
BmRe2JXKhvbm9XjEgMCigIdeS9IAQ2lm47MilSgQu3kwMo7/ph0NW/obNHW6EgmkgDnbO8GuobaH
LdiYrhkUvMS6rWP3zyVBCYkyPH0HPd/YIqo1UrYuHeTkMWlacLA9IFW0NfMWuy9PbReoNdi4CivT
es40ilYIehSFtuxbBXHtsNOXZqtDWAG9ZrZ2ta08bWazabstSiM9JSEA8JqYaNgzPOlh3vgkgQWY
pHWd2e9a0+v7WJT9ZnaPFldmbSzalZIEL6qmzARyqm5z72510vd15hv5VqVUjiA7SwoSPuWhTlsG
Tdk+ZlE/LNCse7eG4aJ36Lp0Q7BydO2tqUU6mIpfVmCS0Opqi1ddeI/UYYXXsPvujFV2iItm7Q/0
E612UNd9wzau2DCJpj484G2/jGs0w2bzya9wR1BVbV/cFTpSrAX938QmuGEn1mz9AVhPNmzhfSGy
11Nypf1PFiYiLarzf7g7jyTJlS4774Vjog1aDDgJrVJXqprAUkJLh95Nr4Ub43fj8Wc3JzTrKQf1
XlXKCMDhfv36Od+BLDtUyf3g+B+FKElddsoZPYhaex2989TbxUYDQr6bA8AwOsv2ETZdp2gBt5W2
1ZVpnwO4VHFAp6iT/mblGNA5aY/G/T4yKIudUVUbL7GJxCzqaBvMM94DN1CHpNB2hFvZBKmlBYiv
gPCXsXq0K8auCUkFSedvMRoNISNECE1hsyVSC1JG1YFCGwDpoJjYcvperjUVN6vQ6k5QO5adNQSX
Bo5iPplfjqVVG6S957KCoZnoxs5W7kc7hOjRDX5zyImV1wDLpCajzIA/ojzYuZXVHiItP052dIj/
DHFRnNoU/JMRG9q2zwOprTksi+KzVhLYAfePgBBSVhzlR8cGNnPnBfhi61fOug2SrKtPOysJwxvm
A0EX7SFU9Xc0IXk2RvvY00JFstQdErJBIdzS3vbAJbsjY99x3K9Imz8DG564tuhs9BUHRtrUkms2
t+PBhsM7tKw5ICPUTdvbj15WVBjMasIfrZHQqBpUizkavybHelu6OisnDT7kA3aD30nXPqHIJTuO
MqJ1MYGAj4fFZJuk2LHJkS1l/1K17a4IFrhQdEtQ6YE29E33GFt9sCaQaVmRURns2+BYYUbfeYUF
kgI6z+il2lqLnBpnxo3BD7krHQzaMzva3UDDyRSedFcQADh+pCkMuLQBplAF+h2sSG1V+gt9Sa87
zUjmOSiDKdZA3rMS78SGMibOgkvfs+6kaP43QZSaHHsP53Quzw3Jm38qIlN0A26z5ScPlm5CprK+
spZ+plGj7jLUvPZKdKlxa28J1V11c3ZBuwD1uYFA6RsPjVkYWIswI4XbanQaKBlsiVqa01HBwQAt
p1ujSjDlxiUoDVbu1gSWiDSXYzuAtnUcPLdJjI5kAEMytbpG5lt4HjuNgxbp6Hqt+TTXGe3YrN4V
/nRn7JTHcaOiibAKE5vITrV3dGLLRjT1mfemWSh2Rs8Ecqg+SSg5MXKBtU9vvOq7sHJ3Vk47t0Iq
FTWu2tKlvSQwA4l+yC+OxcI+NdFNav5wqtduHKIq10awPM48SAfd5NTAqTl+0Ap9hN6m3y+cXhUK
oHU3pwTJJeYp6xPImj7Yn96nDK2L/BQkVnJuBtVuEg1ssp9fdDe2OTU27UsXMm02rb7vZxMjyuTv
2Ux0nMmQ9WdM3nV+or7ooUk0cbbW54UNEuHHB+pA2naWS8xVNbzCc3VWbsOz0UC/iVKqxVRV8cVT
nXlMaEk2FfiYwi+eirgRJy0pe8VQb+k2JKAj9F8cYsycLeG3PlwjIxiyY11ijnQBB0V24G2TqJtX
S/hoEffOAWJNBVJ/EayaYybIi02Sw9dmSuA8uMIpXxCOvmj129LU6LLpuvolzMY0IbuV9vXKc3Na
7nr4pqpfp2SjxIirdwtNbRrxNDwqvd4RWYAoaNamrbLi+zloqY+61iPLoPkqLdKYVR4RAzrIRhHS
eJAYe7/noMdN4wdj8G9K5Es7R6EiYZkE7QSrBxyBv9Eqzlyp5R8RTatj6DVU6y1sIKMD9pW3xob8
3HBPAOltHRBnEAH2LiDwx1OHZ6kWRlBIfQF+DkAZ2313Am2f8Z9l6G5qtibbTM3lppgi5lzDJKFH
Tecez/fCC4h1MJ1OStskBf1jsNyt2fsX69Dpnj0I5aaKsj8th2U3jW1/hb/oPNIrkIzVnsOOEimt
GuHusXwr8yYI+nSbG7POqbAsgLzfnieWXoWbnkofxE1CahCLzJNjGJsQsv06z5imtH46sBqVO1+F
1gng6LzyUlhKVu0eq8L8TYZlepqDaNprdUJF58071QTOuYl/c7MDeg3J9YyD9mBiz9g4Aa4ecFZr
0kr/9GntnCGIsvUw1a3eJSW/rWop+Ep97bmUq05FWmmeWAdbBOY9acOEBfRYJSbwavlD4VSABGC3
Jj4cOk44OPNn/5OH8R4sLzabvjtO9IByNTjnECkhaQD2ZQiKlxpuKA8mt4wzLxLEyL3Yu/GwZSdX
bl0tK7ZW8Uebl+A0N+SeZGuiOC4Bstj1dVg0w+BvsrgK9mXeI9i3nuxa4tJy5p2qtwlaHuJ6byQG
/Ga+f8pGn6cUlSy/ArmRfYKof5OMk3bMVctUldmADxcsvXHk76wFP0nRaOcy9zZ93nPWlBXjqvZT
1Oddu1dL+zOZbrnxM45Ux9QmSQrmIfOEt1GjTXvDNr/Y2zf3VkrAWOglztGPq4e2x3zlJHmwipMu
/WOFgNCHOjvmNXjhKTiLpSVS8zdh4TtOME50Ud9TdOXiiXCq5bkr3sTA1EfzuS3dbYDA1OTf4uUq
SZFOq/ZO/i7eFfrpqLua12X6MjrvEb+3eC7ko+IEClBcl97ff/2zKczXLn0bkuVbLEZIZr/HES8W
lff4JS4sche+E8e4mTjM5i1/X+2IV1MNmu9AsrIEhhB/9xN4HDN9CJBtX23vlWgA49p+V0jd4hZi
Iva1ZKgeB9B14iCVnyzGdEATGC/n59rClYs1X4+if8x5uGOIdNKjjRij5JUJW0b4M8QcE1ZfbQUN
kMzRd000jJsONFuh4YC/IZiSg5fgTjyt4sEyXLBTEUmnm2Jsn68oBWydr214K3rKfFywHTd/fPun
cP4hs4CXYWsEyxZswi4dIBOk0be4rDk3JsQdLRIKdrne8mdCyMtxyE90kn8JZEUAEuLLKe1dX6Z/
5Y1er5jvn8g128kblgtQ9dM3uRbs9Hh/wL8+zTF4FjKNaLPpwh1Q2bG9p5mUofzE0K5q9HkEA9xZ
JWI+dOEOQJIJw6GIr0kL/Zpc9OJd/M5+0oSniTgNBTRf1+nqzG5h55WizeTQBCl0axBBbai7OEeQ
j1zLddNb+VmTekGG9CxSUvkZooItg7dh8Z4F4SEvg4Ykp6usXl6uX0Bif/ishYb+Th37K7dIBlKr
sm05jBchjoglST42mPENLJ0NYNoNhrBLFyHf4zJFQiBRn10ERrSLvuVqiA2GELsvRUBOv6BABekN
NSetx1+5qfJl8iWz4W6NbjgLqsN0D2bR/Ypzyiyrc29q2w6NBmmEclvEeCX+LS/flA6PI0493WOw
JWb7WAADSbL0vuNUUCx8LUdD5fLPw+AX77NuP8tbGEY09XyaaNgLO5qtePNJ4do6SjsRnsoJNp8k
Z9D2/8q7gnb9S57rX+dGYD1GxxfEi/80+ONDy+IWlOFFxnTI09bQ902d7MF0tIvZ4H5WmEjor5Ch
dvVzVgygtjS/O2ES6BdrsF/E+etX1nesIdkLxlsxLorFVBAqPpkPRQPJfsCLye3z8gpLXLXlSAQm
6PwRYAKUozOvVl9dnT6jtl2JsccI5tsQoZyYXeTfIpE2zGE/auo4RPEjilpqX/9cmKvO6T/k1vZY
vWR4ywxwnQkwicj/U+dmtN33QusPk98c+vqPpbJnhMQfydUoG5encAif9JBg02a8F6PBMFY/10cz
Do1z3gVPGS9B/Iq5eLfxs5hov4f2ye6N5+lwBYnIJDbjMUnj6Nzk/dZBVnidPsRt1WxAZn5FhUm/
1NwOI2zALPuo3pTnfs0cH7jefD85BawbaE22s45M41amQTFjtYzkka5X3SgO9TFCLM6nuKXDyX8A
ALhS5rgp/Pam4ZmqdbDApvnd18PGGfsbzRo/KpoaE+al8ec6f8/JI3uJVcPBttjIrAXfp46KoHmU
R0CGP77I+9kxVzL2VX9aMuf+iq4BWWUX3ieHIw/A7OWZdCY+5OPBz419T+8aG++3jEpExPtlco9a
OL+P5m0YqF/WuG+Tk3KkomTxxM6j3Bk84JUK3izcUZPJGLIgNPgmz4eLFYsLjf/NB27NRZDXctXD
IiyX//sEnmlLvbGNdLdk5kmGm8yuJKjhxmb68kzsr5pNufXYUEzL6Lat9o8wLXzTObJu7cQCJ49i
FNtE/wxopPxDbsrWEdcBwm2ZGusypYDJdkIRIOeT7iHlBwi8j6u/knQSsr4CsBEdD9OEI7EipTCo
jh0PjfwI+RW5q1MrBHcyTyRd8CzQHEjc6xnuiNg+RjBfEADpC3p/a3ctA13+6AnTKBL52dOu822W
EvEtsnurst6NX+GvyU/s2vymmB36wMGX8GZk2XFy/akhJUCuAzTH3UxI5PUBgRN0fQNafNe6+eu/
5iEzms2NsGRCWfKcim2TP91qLYZBtO9yo0Lrvs6GV5qcT9dlkXb438xai8mS7s71l8qEI6LkCcnn
NOgXEx+sLf5vnpil5nGysVaY007mRAQhj0z1a3lSCz19oMe6vl5LfSa21X8Vt5Bgs+ROF2CgEDUy
EQAJidsHI0gp7nBtAzaT8Rah0V6U+eghQ6bfeZA/pvvYm9WdydAkWu5bPBVRm+1dU3xy/a8DgTqq
SG3EOyX2krKK/kbd2nQwDOA7l6svjMFRFQ9G+yHWls7sXmv/XiMqiPPbG5kuhJghr0leo/wxmCkc
dtpSA5hd+6lXqwXY87VekBkb5MzHNG9CEp2tjqccffuKvfTa9cN7jAybyatuNCZOWVrENRXYghvS
CadItzJX1V3/je5aRoDQTsr+Eif26whmSG65PLt51xyGiQyMbPyVj/lANjLN38qz0YPvI1PkJeN5
ksJCsHCM+TXNExpcfD+DeCZ1DBbp1anwlTfhplGIBzHNXz9RTvUtp8Ab+oYo6hksBkQ3kTtzmHYr
1nNZVeUx7bSQiHNaQqEL9qo/kLODhAs3Czc0SskIRPwvf5ePydcL4cPQx4tDEphHyCs11WBUn3FB
W/VK0eFrsgwxF4T2oeTvstSJOSBOwxXBs49Svkg1SVbOd0Z0klgzML/N+LEQ9tdIYlKjI4EW7A/j
0aztBycnF3miJOxwwlW46cSDS1TfKaQvaLDrn6sLkfBXAs714ZCBihTwN6f51dDkvlbIoDtkRkUq
tC779k5mVFkJU0LFE2O+yXPhYRCqUwwksbdEIanrv1WobarYvQRwMxpsUTGVdQ8uPNXLi/jek2n+
zjFXdXG8CyeKBxwDVWFRsiaPMkty4r7Kx/k+EWxkVn1mtEc3nEV/NvjUMpcDMjvfz3wyxA41YpHK
wumPnfxIRS/fIz+7teJnLXxIpSYzepxEUf2JrOB3MvVTpfVb4uy+E8FCJqNiQSm3Yd5/EblXm+sk
BVxTl8eFk3RHZftBYWQSboMxMZViQJbS2qa3XD0v2fIi64vwIkzX/KK4YcFhsb9eCqaVAqJElNMl
CHgdgu4aa/8nY5O+hNWDav6Z4aSwlgdeuXT3OFOvhKFFASIPVTSPrwbadZbKuENFH+U3MuU6Ng+J
Nfzkr7K4yvgWAsK/BhspGa61R5x0qDORlaGgWOydPEFGkt/TNHuWcbM0OjK5n0h/c1ICTeb2LDc0
5eKR6vZN7jDy9/ou4hRrFtIQKbmfhBl9ZyHOPMX+loKkduff6IOTvL+hZfyO5bLG7nEzOva3ywQ3
tik8HNBwDX20JH2oAdAFnJ1zO8jQYWihoStBrlTZmwOizmoXcFD6hxY0t8IqhpL8WbrgoPP8CZXG
9cdlOC39IX5rmfx7lhkHUI+xK3i9M9Ogns1HZ1Z7WWJdDW8JLwB1xbHnLFjJJoNG5EfJhJBM9Ube
y8CiqYS9I76hjBiWfMrugmz8M8cOUql0Rxfjs1nU7YAkhBYDjwfMPOr0ElyzOaszB4cAS/RvcjmA
+CDRKt9lBMoIlxFjd5xfdvqNB9rGIhlb6DTyZMlTtaTBrod6ZCuqMZm/Gb1OUN+0sHqlXpDB3dTu
ZWBXLzCdiONpAtFu5HPy/dfHW1AOA1HNevMsv9Owll95KXIx5CIEFBPQGw+RYRzk7/LSbbmxyNRu
XcI35CIkHpLHxnuQW6UF8y+Uz88lxEOVIyuY6xOHpT9aeCJE+OV6zfiSFNM19tYHxaRqkh2t8uQt
0Z/FeXX1KEE10PX53HXpFhP0b81QiXvudpKMf8vLkPMLw/leRk/G3DeA8yPS5oHElpU44cQElkmJ
Ly4vNzla/fC+MMzjniuW2Qf5vmSZd0EznVrmaXe0v4nGAWpZQS92N4W2bWfj9fp4KyvZ1XZ59k39
Q3AYxIt9d05+mG39oAcz2ebTHaKM5Hq75LJGcfBdPYfMKnJTsoClkQvpUXKWeYBOlQqudcMDEcb0
Z1hZmVfpzG3U4tyYVnydG3J0CcC82hPtC/rOBYU21kLxablIRHQzPssUIWAkFb6Qd/Eitbev929p
fd3UymflDxaa3yZOPh+zHyaYT9kFX2vKRP9VJcqXSJ3SwP2RIsfCIo5D6KWxX40yfp6QjvtIlGQM
XhFI8heZiovc+mJdqY5tXrxeJ6rW//I761sWFQT47Dime5lc5HN4GO41eObSCiH/bOFbUsRMmF+w
AIpte1iy79RAr1m8p9NF09o36TDIppTWkQBOB29Tpc+e7CMYArJhlJ2TY4/3U5usK8X8B9HiWnAF
lfuYmD9XAKDw6aRQE4oFE/VGZj80uSMnw9eP59H04JqXIB/hB1IJs8++Wked1Plkq3u1dcKh/9Tp
d3G6cJu7yTm00l0nkxETv8yXUkoKV4bo8HZ4HjiHzplulwH0IUNt8kjFy7ObCeP00D34sf8iw0BA
GOYwPMtNFTamIaeI41/5Dpmsr5waBiVnd7trPU4qZ59YD/L3UgUPtnvdga4IZnxsRue5h68hzQSn
h1Esc2xllY8z0HKZzKXk4gCIWNY3KX2ptqw0/ZLP4OVdN2521zIh9bz/f1BmPhspkNDFcIHstFEJ
Rj0KOFwjv6bQbwPjYk/xlUmcutYrqahyK6RE6Q3YqhTadtfcqMXYSM2rTTY6nfJGVhTBFmdTczPF
w7XWk3pYajjZSUneVtqWT5kkv1TBFXMqdXLkE/bTI7DlCXaCiHqqdd7tenjPbdIUAc+xSc8NdcLe
u0N3/qBMkyv1TzfC/N+cphYTbOUEf+Q1yPYsGcwn6KDXiyMET0dBf27H21Avfuj8/8o+bdG2i2Fj
1GalVcVnbEUnNkx7+bu4DEiFZstfXPfuAiiWwjG188eSmKyhvkfR/h5xQeXdyT2TkTww0aQ0Pa68
IvZpstVzw7/Ql5740DtCRmk/yPukYvHc6f1f3yj/11WzmfLuIltGeRvyR3e8D/JNEGrvhy690pzF
WbWStyiDEuXvF22ooxsVaLnclR4UP+I2lvckr9ed53VBpJf0G4qxYKtxBdn57xjxx0DtlvKfzaLw
E6UQlk2jbCsUQgoZPb71m/TOHylQ/3V3K8v4LDlL1qBuCmZKHn6ZbTAzXwpP20i10HvTodCKw78+
ZwQc0pGSG01qLV8r9anMRF4WHQxCnv7pU0RXZlPMQWmn/W3R2NPlfhRcwrX3ILdA7ppD3d4aN3O8
lf2VPM5VGT4FzMFaSlkIJ1jjyEis1C2LZz5Gf/owYMELnmPvTX5RmVab0CNY3ix/BJpZBMM9Jfb1
hTHlXd+MzGKk3eyiWm07VdwLNamGjSDrJkcmvzLlx+a6jpsvWaLtEVgeRXFlb3EM3cqdaaQT50fT
axLdSqeHA+5P2wMSW4xvWX6RPiJ2zKepZ/qDaMC7lEdBHheO3Eq/ek5bJuH6SV6xTJShXz6EXKg3
8qNf8ix+kSVB+i5yHVtLg9f0x2fhSXz/2Rxv24oo5dLZiPHWg8Tfxt2pMqLvNjsuKnqV3yMNoiEO
Hwzpywv8NaFng/zrlYmnp1m0WDwycXTHWeKXtE6rcXwO0+k4mfTa5dJi1jVJ0NRCWsGUY35RgxXx
DxWYiqHSUWUtN5bAcTot+3aKB0fLn2cy7fTkXYErQOb9LYtsO/jbHPCJrKBSugSFh3+RUgXZGXFb
F2LEL7Iiyeoq5QyO40+8NPLWW5fmANyUcaqBt41PvcNwZIfWsQRInwEr011nwZpW3leerH3sHzKf
SJuJ7qXvdLT9/wFP9BXBBsgCZUhdR5uAfoTYkTBBmtdFbpRFTLh75Pd8RMAs8srcW3r9NYeEilv9
43Ulv5bhTPY9sl97DPf6LmBqFrKHrDVym2X2GU3/gkANGVa35Tz50lIaZR4QHm5J1h6Ub7/I4yYj
QqYV6XPVU0QEUfx9hTPJvV8InyducveYO86XsJGun0Hty/tjXz5ZZ9k7ylwjg9mK5ge7mI40F/dS
uUhDafJu5iF/awkUx4ZVfGoNtQs+yzB6Q1i2k84ZFo/nSvdOUZzu5WGetfaEMXhXeCDCQcUTXyGx
Nhw6YXNhalOpusR6xGEPFnaqhHgm186vj7KrFDyZrIlyDUl22Ke+d1CDugcVu5LnKrWXX1k3bYpx
R09eZvgjjkKda39gSSK9t/6RzbFu1Xuyww4jUgLtSR6NYvhjzcsfWMN/h2S67TPGO5EQDyEKk60V
U9aHWHK0UuOQ0orf3HTc9JToeZwCTagSPILgWxqDw1DLzjciYWyL7KProRF1Tfs0mN13baLxC3tr
RBc6bbXFrLElgaPyVI2NubzrEsXeYwRv2mrjPTFuokH5iYk/RdyLXjQMrE025iRRFYe2Q1uVdM/4
tXk+TqVrU+BMJtJizg/JzLknWPks87IdJ5Swo7/D0VavPc0e11mcb/KZJD6nH3chGhsJSC6IPEX6
Eg+BWqcJOprTpHMg2/ekxo3o/ja+hVYq1qGm16S5aJ7/auRQGvqArbqpE7Q3EdnWeRMFiGs86Vpy
qgb1jFgm3eU9zsu2xOlaJetR2feF6ZCYaL1MoZeuOetf86pZvJ3DEuMzy8yFN9rfoEq+jckrtMGd
p+W5JjiSHbvT3hQ+d2/WTi0duJWnZ/WhdtRDFNI0wRpL7O9vkPX2KgEVQmx0F28N7y5zUYtEvY/i
A1mUa0fR0Wminxpp6Nogq3A7TOEhy74qxdDA3GTsu17bWbkmVqkTsSNIljUOl5HJ3bd6sNCMRl6s
WcdCe+wadMkuEqy91vee9IF3M3VBO4WkHSZeB3ru75jFOj513z0UcQxSM3hRWkxDs024M7hna7Uh
hfpoQa5BtGC9eMtzNGUXPycBLWgwX6JAfIWDeVOGKPYo0uMV680hqIvnXG+fWxMdSWgvBw/vJnM0
2cYZOciKpqipDd1Wr+WwJIx8kYVgorLOSdGuk/km9qq1hcHKgQx68hbC5Dg53y0E5NSj6eJrHpJt
kgac5ldY68jTWPkh2YSaX98OXvBKDBiBrob9d0AgNKb3WV5+64M7MmNpy3qxJHQKfNLkehri11Rt
4s59C21kzDoiCqPvCAlFqLq1KmEsiX+gXi6NRmq7csBwhS055WwQtKr5mQZszW1BYuzi2nSwndds
qe2TF3+6RBdYi3fS31uS6AhSnO/aEWJVj1jAdrtnlYREmyqCcDMygHa6rlU7vyVHwMdGumsx8cGh
Uch9y2blAYsKMzyR9dLuM5oIe2x795NST5Ybpw8meb/LFP02Xb6pU+SGQeNxXBDdTdg7V40Z/5q9
S6eY8WD0+qZwlU1JqV260uSdZDW7WGVW+xhHQ1ZNJ89MtEO7qAe6L+rQRWo31Kl+GhEhdf6Clz57
QizZ1ot70CPn6JjLbZt7v0u5dKQl0VqwlbNBghyvR6vbFosxH4kLQdjmqXw/tK0icbV4cRnSU2Zs
21qdp0W/z5cQo19B4Ifr5cfW6Le1i8N/qv7apgulpWvepypB+ufB83PQAdfjZ9Nl1S52sgpAcp9z
BkACal75L9MyPtkM9nzxf4sePnE4abf5RAjI0J1co+r2iYm1PVbP/RRhP+PAtStKkdH2J989unqZ
cNhTnqNLklnxxozaBGXb3usJxph0h0RHo9eAVOTFmiGs0bMGeQAkr6et1bYmiVg151WuiXDHrKq/
Vj/6SIIpNggKJFppXE1DijtdI5JT1wk2JVVUGYO1RtFTgkAl1FsRtrPyqfEwLD7SjsV1+hBzRr/p
3J6g8OoLP822GNPhQNadq/Tp5F70JH3sTMQRShAuM7aNHqV+PeQ+MyuGSUKxkXcBnR9A4S3G9AY2
Y0ea+DanKBELzF/PMhes2cYWFlmD0JWtVop9Vp9xlBCK4b7Zkm+5+B+6goumGfdusTyZur4NoEpC
aMcUDoYuwbpdk1SPR96Ca3FmOaJN4+ydBJWp0XLRUU7UOLG3WsDwL7R6XNnjcqxrDLcY+pg4LYQK
DYaeLCGiNwsTmEbEMdU8YnkaY1fhiCRcWELHoTuPIQaadEKcWATJI20bBJ1pfQaYvnI7R+G2NsL9
HGgsGc22mbz81mYju20cFL04oti42N1mUYu5aV3vDIRpxJVccuZmTxdriXCCNtUtdQ1naaXDoaVj
8JPcnlNL5xfx0EOcItGsNbJN9cEDjsQxOQSHcOeIFz4jZntjqZkk77Y6d3VrrA3acEPrnHqkyNTZ
OFHVuK8qcoQ19Tm56SbOEndntuWlCuJ5OxlnCnAyvGtS/Wx35tEdenRHdnVG/8vyXjw2LchLrL+N
Etesa5Ld6nnp1p6J8xgrcvYalfzpioD1UOiGsxBTib54AYbyU7XmoS5GXkRz4BdTMNsuRuB4GC51
D52viujxhlOcnzMYVBoUSrp9zwTZaduIcPK1U2cbZ0FyGEMfioLXqbQwGJTTg63r9caF6Hq0Iytb
ZQhp75WK0BoWBP6kWDUILgo4TgGNlPTLbo77ZAemZpmsadfUEDnQ+kBR8ON0E9YUDEapP8FT6FZR
PH36rKCn1uxZROLNRDS0G+BcWEYnxTvzrrl4xUYr5Jw8Jw6tiLx7Owp/KbI7lKmcn5LPvhvNED+2
f4vddSDWlpWw1fVklzVxgRCqW04LFnalzHjXJOpgRgZ8zh6Ug9uRB1ll5lO3eOluYsFN7MFdl2Gl
byc3UttyUfB6vHbl+tMNJlXUsMhIV0Uxb8qoYWQvDsV3ZxRrus2A4X0M4TE3KR/vOoi3SJIICZt8
NAt4dXdNhj4NYQGB5GaBstJ4dYe4PSKf/cv/94tJcDXkRYTwyLFrbO9YjrG+ANmlvxn9IqXP7xed
R2i2jZvF5paOjns/m2N3HGtxaLOEbSzk373tnmO3cFeqw11ko2fzbSM45mVP/HUZvdp0Q/ZRUj26
VlmczHg7cEB+BpHJT476bV/pRKofKdgIU47KS04B2GkjUIR23hoNevQiOI6RmT4OQc0pl/NQL2m9
842l3juV1a3DJES3ibjONd1X3yXPPIkM4r41t1j3mn6TmBj1gjwG1ULlFzj44AzPV+vBsokra+m6
uPALOrP/UUvebQyrei4bR6KCpo/Ra6gYRusuTxfU+AlI1rKBQ6NcPd7OnbuC0T6ixrRDALDZEXhQ
QjEQPA2a9aAbnXXqYs705iHFoD0QfGyhKWIuqW6Ai0Qb10vk7OzVx6C3Q13prh3X1Ff6mM9rm+j5
KmeNgNNFPHdkPYZ9DznThzwS4efwOCZ3Fs7UEcv9qhHOheYBtRimi9PVd3NEuVOPSgEOJLrTALCD
3p22Jr+y3NjwcCIWK7qLCDeczL1oFUZyx8p2dRs6xKPOGxSmy86cB5SvNpWH6UR7fsO4w3vDZNqO
w9otuBBLVPwQwGjwypk34wBRrxosklW17CXvDTqa266e9HMITL7y68sYgOidQn1veQ0WRKvf25FR
cB5ukw4/2hte6bA1CLbeEz/ChsSrQRo6A9bVyttg/2AbY6c3tqGfB02P9lMSkmHXxmo7NmRtz34X
bpcObJLV4phtmqnZVwnaHsyTw1QD5zD3dq18ztcSHzG+v3fUVB8Ma9hpPq8/0RNCKgeMAPCKII/g
wZ9s+63xMSXMLaIsL3MHoQe42GsMjgKHmMRhrFLJu2VBV/LTItjq7bTt4hY9HcTuLeXuqVzrU9Ee
7MibdjjDOPfNn9IpBURCH3IX+U+Qty5T2LOY+tVRG4J8uzTauEKRAzmJHAZEsfqXVVifPhXGCnJD
uTPM4A0Frr2vVX2KwQ8d+mnZ+LHD1kpAe35g0Nn1391gZI+JHLeJbZM40nRb5Wn3kCkmFB0EzcXt
EZzMU/gMZgIiOxkpG6AN+vvYLayjZuXe2TH+TG8RLWfpElPu/BRSmEzeeCbAu90Fg4exvtymOrcN
NaGz0UaIMClNnVj7ZvNEj7JJ9/hQEA7Qm3EjxIaw4/tVM+rz6r9uiN//VLcfjLv/r/zweMQt07P+
X4749c9H+z///T+74f/PN/3LD4+z3fZQ+WNe1zFcusF/9sPbemC7gYvnnfrJ9//DD2/+m+c5HPkH
jusgLubPf/jhvX/zXctDTeF6lu0C+rT/K3540xZL/v/thzctXfeQmNtEXxumJZ//+ngkV1D9j/9m
/HeLROkIWgcmBc0C92iEK9uBE7eE9MS9msk+dq0z5pPXrvCiDVuzTbaAZBlTy9qEFp0ACiVgfxeA
U3gYMAa6oqPuLUv8jlbLmT52Tg9LiS6u4iFAndiRUEkOpb/Ts4pignZBQ3ERxQ+Dqsctxitziynu
fglPbeHT1R+eG1oWHq0LMnHvAloZnvQ08lIrsVUjurUxHHBER2Ni3sbdoFYGLRFdeiOwrlBsYcxw
SlTpoTuiuycKtyW5MB66J4deH1kTxYeag4OPvX6j1fRhRuz/0pepWcdWhVWifJ42Rpa9secaCboF
ZUQj/ps9k9CgmgcsBfZ+LicXY4QCkpX6f3Q1/CjX8dZ6barN5H5ZVkIgKp432xDHSsvWXk3pPurp
N0elytY1jq3EnmxARdZq8tOQMNe63vyF1UNcm0FDBaP3X80u16rGRh5Ok0dSNQp+X8/YAhiXuYuD
VTbJrgU7QkgmauGyolXz3+bggTmwE89ELw3Fs7OmDQ1anRDL0lpbkugdt9Dbes6MFWfGuXVPbUAH
B3rNxiqN97IjzrRoiKll9j8nE4ew7TCnKxbZt4Zd66Zx49uq5jXa1M5oq4O9VYR/wq67B+XBL2uw
5KZsnbDyGJvKbmqQkQrQfDluMkuzNvl4Dw9tW7lY+wAg15vBtrfYb9Fl9fO0sS3AV3nRvdhhAbQt
NdTG8eqNn2tCLbT2rmOiu09IFRji+KVteX/VhOgPF+S6mPkBcR+dF8cCJNiCalhSDfdt4m76mLvs
SvIrjKZdao7NGh/kaxHBvQoLclydwXpDST9zrh+/hy0Df7GwU2HPJRCKeZrGHk5Get16xN4SBynh
oIHgO48Yo8K1s4ScElfu/f/i7jyW5ObRLn0rE7NnB+jJxWzSm8pyWVYbRkkq0XsDElc/D/Lrnuj/
i4me+LezUIVUTkwmAALve85zBlP5G2zVLs/EBJh+Lzd1WV5xwGHSzktvE07yErnLve1EF7PDFFzw
Ulce8PMIQ3ZCKja0Qddct8BsksbneDEIC/vHuBMl+Oxs8dhtYMMUHJ3WfSD/hFAX1+ZSgsg020NR
lZ8oFdnMd6QzTyGUMwAyFNTulF/mmzaL3/MEzEIdi7tyQNgUxQzbRaIw6mtMbql6apf4KIV9PwFQ
2yjJ7ob78bzQKAd09110S7+1cvvVcbof6ajHZh7XKznZn5Fm0QURm3pn5N2PvWuJTRq1GfQfmcg7
qVyxsmKaXxAV0e5wb0Qgtiba+mgAn2SFHPpIHXnWmwyvMrCum0vOIM5erEJeZqWOecsgI15Bm8nq
NQADSlewOTfxciGJ0uA+CUDZ9c/OrZ7hFbar26isLQfCZpM91NJGMT4YB8cE8dd1Jfo7aIRKQtdg
wgNOWzYo/H54AUqO248GBene8OehbrRy49sQFUIJb5ea2SC4w0lAKklX9u+Jg+GqMJ1dOcNaSzJ9
9zsPS6tnPzghNHZ2DSuv5ZeE7nAcFxeClmSetYAQ4g7rfN8lh87on1h0j36Hs9KqcDOJaIJhCMcq
N6HheZzCyojyDYW6qulQDMcdUvvCfE694OfYQ6bAnAbEDENfbTX12htJLu90qTdm3Phj026Isadu
dbbRmgTkSsqGWeOOJ5khNPFn9Ket099Tj6k5N5ivVrPkGLXR/8yGh+N9tjZugx2vJpcqYefGrs7c
OKGaERlige94kcMCvm9gVQmtpdsgk2LJi4p1vLDGGDixUW5SPqvPaqkRkqKcWvsWXEUJgiX3eXvH
eBeLZNhkZZxu8hg/laX+THmLhMKazoGXYzTy4fn6ybLGZ+5tZFsCemheFKimNGTRTRIucwBtgpE6
+Wg8v13bi78JLXfZDC68s35wrmim3tKUbm6ANDpDbbh2XYtspGDdMpnWXMm8ybvgdYo4+2LRJDQ2
jR5B+sLG4/4tefrs0yX3IkSSsg0o+hJeAsK0RdwX70SMsSwcwxUlpAZh9y+oX9wjfXW5I3JYEymp
0gwSKkD0BWJCG4Jha8xCrE3KtGXcaJq0ImvQPrnGBcPbFnAv1xBzmyAxpGu12CdZcr8qlWwLAH5r
aIjoA6T17EzFYzbMB5MYh01sACcsEAAOjqfLOO4xjGY4k5aeSRNWShx9D5UN4kkYcFuokumU8ful
7DkyCd7dIMB+HaQ5JbOg30gcm07EDr6iZYPcajViYtssnqfxLQ+Yj3EfAW9gH+1slEs7oQutgyt5
pZZ8VVHvrCmRDEw1Ur5t0+e3c5Cy0/LTypqL7TMLCwJ/1jTjXqPO/TE4ZI6Ap9rAiab3trSPWgjP
yYJ3GThIPAS7uQ54332WMWsIPtuRZBIPsjFJooYLyHu5920QNk31o0kawLHz+KBaXojrZCyO+bLF
CtNvRnc+Nj12X2xecpN6IaQFNBKuMT7hhTVXjr8RQ95sEHBc8gD2hqUfgjxH4HdbOZt/BqzVDJuy
8Hg1ia2pyCYYBzojigKcUQXdxqEssugB3uegd4G8sVKQJE5lOoYgB8+aTHBKgIr5BesU21JZoWUv
jOAbdxeI3E85efHaLdMjTbeOJRVgSC6pw2G7XDfupNaUvta1DqJe5uGz9bkwwugJkmuydVOztmHD
9Fez2x4HjIYOZEeUGazU/rSMKz9iodIP9cIYplU7lUc/Kf9aBD1hWRtDFFuzr5v1bV2k2g/i4k6B
KEfWC9khie9vC6JvUQzoKxpEGYbuway2Vgo3MpXukyqZli1EtfUCemAx9YRPhnwzo7ZYbI5w7GRu
IyWQYD0rn5VR7yl8SPzrxvewp47r0EEeRcsbBEmJ8EPPoMrl/SsXb4+Ej2IkR6gpXAZmsx5d4XTK
TOS+dTgd8MHDydMrM/yMhLNsv7eTaD0vqcQ3y9vV63dnGnG9c1Y1FUZYr26+R9YIGMtvRkBlpktJ
UV/SdyPrX5jR3cbyTGtzkaUxbfLKPTmDynQ8Z7cW3O85gMOzpFG/z6kL1db4BTPXOQ5Fd0ryqQdu
yHPX7/N+x5aUborTNQeyQPunRbnfTp08u70CGKM/0/dAAwo3/m77pdzEAvll69T5U60/4H2DYVFO
4ybhxbI8SvNohxjpm2p0jwJkwZK5zg/8kY6qj324JXbhIQnwypdYG1f2lHu6/F1CQiVXKhp98Cwj
DGeTZIjDRMMgraBvqqT9mYkWcLAI1w3p2LsW5RUR0JLfD+B124WFvXI6H4yCwIsc+fRLmtg5duS4
ZX3b4W1O021Nmk6WB5R1E1CJw9T8EiYldrMFilshIV6zU0FvXX7Zoua9VC6LGoZzduK+ed+Ji4SM
ez+mlUlX20LgswRvMg/V41SX93j4+oMJauSQLpl5kDIfVksxppvamJcXIw/oZ2XhsBsGKJL9AmgI
NKJ1MCtAqK7I7I01+zZGO56qGbvtsfWcCwEN1AcDfhML7Jn2P3mteZId8wlWXnddmPpbWAAjJE/q
k0OwCWYynM3cA7YtWqib7Wnqx0/RwDxM3Thbx34+3PmVuLh4L7e5AzWgaJxpD7h4Oi5R8Luii3Hs
TXDdk6PMH/MQH5YEBGgTxN65rLw/TRyvvW6afibXkL2pMeeYS/xP5VU+Xkdd9p7yX8LTTSuqP89R
70HyNJ3yaiSffosplDaW8Sw5O2DXnYuHwYFIAnHVjPP0Z1gfpgiUQuH55sG0kvQMtuMs88lkD9VF
L6ZDEcc2i/ylIiq0KCBYN64fIWSOrlVXYNyI3RQESa+I4IzNS0sBY+v4LllSykI1Pg/bwqT4pobu
oc6z7HXOaaCSkihBGzyPS+jtgpbWBPi2dmMPTvqBFp/Gn0XhbhRXpAvDbsTmehSx+bAkQjwB4sHk
1cWvASXejV/Pw74M77quyK/QVyluB+Iwd9i0YrZekxrAsObyJET8kDtxepp7m7nftdAdYDQ1et2n
a1J1TwzCR4N0lz1deIew1rQ13XNW46CgAi/20KSCk7BluHKq6SDggB9QYphHkRt707HFxki69hQb
BNMFon5JAjilU5AGD246X+u6pjEYT/02sTrrpGBtJUgdd6zcxrHz6XpQR6XR45nNPveckAYJSHPD
pNcd+tSvJE31HdpT79iGU3wEKb2ffPS/RpEbHGkKCwBKbq77MQcul0XPnQPWww7SkYe+IQ/eELp6
yp/x9TZ3hMWKnUvvXjS6W0qnCENC9UDxzr6fJ28fyvr30sfxgTiuo6WylDjM4o36wFdZVtWb4iZX
CYVClbjzNYS30lGQhETS9O8z5a91Zrm/KtcOD6hE0p3hcG7lAi5xzVu5yCA6Qnx31nW50CXo1Isq
k9c8dLDc+m1wToje3E6cHAQugakLqBCn7rNjxPLUmenAJJ3mbSyaDztuttkgadTMIVFH87QLglzt
Y7jgI27JbRYqn40CsX6F3Rp7i/ZsWbRU2RPwpzhOPxJzWk6TDN+xawxHzFu0MJa7BEeNKg3/mDOV
N8ZCyxLwmrFUh8jltAyT7mCGrFRZLSj5qYzmd7sB5074ALzSO9CdADwSWFAQSdxsesdKze50pKkf
d/TbMLG267JUywsBhL/JDVph47avhe7N5d1FVilHzaodSe4twMuynhmOfa5zYmTmtqhBbVHSbHiM
H7oGeZJV2fmJ2Z1sGmN+wgCdvjIOvqKkQdXTTRfgC+0DoobCgF7dQ//90akZWggkE8AqjOWga4rn
bIwesjZ9BGC87AtQZY4fN+9FJoe94Yec2AM7fOTMcYjZXh7DZDiEedifRpt9EnyXnV2p+mwQJ9fY
Fo/BAVD7zKVPuZ9dxmbOLksoj3Y+Ow8IBfbUky9dStuwXCL42RVOzxL8y6Ob9RSXAuASTZPeNRXV
gCzOPsEYnUEN9YBDLu5Wjf7ATzbTnqC+9lcLqq6gwXNhVlnbUNUISNpGuxBPCWVgTqNTfLGMcBeP
jnhuEazs8z3j1kbcAZO1besOpvOI3k9k22Ecx8NCNWG0Y3UgsqrfwRwBd10qiPXeENzHL/QsjVOV
5NCOUnbpLg/qXR4gTpiEhPWcWF92lwP4KKizzTIx0cfUyTlYZnK8OGGtJ0P1GL/in9Po2w84Q3C4
xs0DBwXVRyBRAg8FQPuN6+4zSAf3Qw3TNksK96gsqOsOrL01WDqq2pIWEmP1qw9tjHdd9VgyTpI5
O1YVIXw478NLHdVrSyYL7SIkymg9oh8pu/GDHOdkNRZY1+vQCWCDgdduiPG88FYU+6gIvk2/ZBcb
RsQfISUBQL4nakpdUEP215Enw6Sovy9kM3WSomIIeRd4dr2yskWtjLFa1hbMAarZYE806EmY1Ovr
ktMVvOnWxqjUXkmS5EZnwGyyn+XAOhcsfGLQlRNwT/kGYsy+diLrJJTk5VCOQWdzXlz/kpXlPur1
HrYX8UnmLutkNkCyWQKgeEhhWA8JVwARn3eO84fSwjG1C+c+hnm4rhJWL4NCF2ETjH7hqY1kRV2l
9ryHhie3iT+/IOqmxlN+tEhZ2R2FqzpL35TxrhXK/hI+dWzDtaRP6++0+lFrdbWvPKFqAn+5zLMn
rZbVYszunyrMKo8gzYVHrZ5l+v/pQfWIvnvU0lOvkg+yHDdahsYi8ftfqaGVOFaDd5OX9+xcRz+4
H6vpVaeZ0BD7rT2LEHV+JJg9RFQ9AINZ68/fsqN0EHJuPepgpYRtWmumzwV2Vg9bqzs6331h7NLI
PICl4/iAtUtnyczGfqzzT3aF31Nmsdhz3EkpXOJLmXFV2MRWUvzew9ZY65jsJEPg79UPWLXvdES4
FjVrHbRWt88w48OMgz+34ZZkKJcWQXfwRBmcE371U9v/9MVpZ2Ap21ez+IX8s+2+dNpY3HEmNPv8
W4d4aTd73Ai2+t1T0n038S7HnTHe3wLR9O/3g2VD1D3m5/lL38LeQbYfo2obpuT+5mHzDESyYsKi
Yq8okqUrY56+bmaIHKPKLaBRiZns1Np67NCQ2shEi6diqH5p/S+5VHiEiuE5TP5QUD6PjbnRZkeJ
4FB/99Auu8An29FCyBhxYCreJfQW1JEjDjkfY4OOktP5dl0/bhlxp6kJL441bHT0lb4RWlGsowy9
avolzhn+CChxf1kkySS/fVmZH6KIrvq7/wpx4jXqzKPeaX7qjCQSLGF72NsWdaTtz2cVAuDkgmJ8
b0s+PSS1sdKXYqEs1TmAZl79/q1HRC8GiPti96/4O20VZ9NEvBuCLx8bn+GOVzXmOxW/6/9doJXN
wuWLyq9OBkst8yvEJaTT1es42wSViQYgpTpFbhMFEz04tc0zGcQPJAk6BG5q1KoqxS1NUtvA9TDQ
PtYld3ZuGh719yDPerHjq/7JW2AiAEqeci/C7H+Q2aej+/513+q6O8wp6Qa1d/bUBKUD4x2DSt9T
jueEtRGRo+8af/QF69C1kbC1gtyMZi7XdoNmGEOO9qTqn53r8BD27k7PJKDyKXx8fsgJ71IjReiI
G5ABqgKiIrz40a7TM+KRLT5f6qUw8xjB30k47P3+N887GEXqhlPQw/QrQ2mI2OOkk981VCHM8m93
cZ9sxDFab64/d4vygs313FCdQS72Bevsj9ORMQbfPxQhGoLqU/vmdXL9tZuXn43f/9L5gfWc8nD6
IfEu6kwynQGWu8vRVu1eufGz1orrq2iz4jhkzj4cza0Nw0nfFou3lFv1027nzzxvN0ulHqQ7sEvm
i6noHoKhmKBpEGrJqNQhlpHPLI6JDcqDH/2sXnUmJyjSMzkhu7r1GBVUixJqEVMYPOgv6jdSx2+G
iXdJOvLrdASfHh/TPP+yFnOHnUcP1wjKiU6s03/PGJ08r+5h08MsIylAFEd9Rf9aNqK6+G5q8aOl
rsjwyZAmEBdLouivcg4/m4TUUNmdY3yFOmBTf8s4ezsbO1xBcUljEfRYCKHXQmx9Tkh71zdBr2wV
4E6yBAimcYhK1b3W8Q+sAFWE75qlod8sKYOPnvoYS3ymLZxZOX0VQ/yOKVq6v8EKr/MiObRHvSjd
lN/aSqMjn/Wb0M321pFInflcEBh0b5p7/TxJ+W0F9I8AApKWkGsah/7PIkQ5gP7PesXXUbD/FOPr
Iarnn35ntPl7IhoQQtbL7d2Yi2/uSIWqfUynt6F4u71/wvwaydXVA508y43XDGf93fqnzXx8Tafg
3u2+wnF+jZCjZxa2hAULoYdPQf8lynmETGuXkLlbHJep2IDw2F6EenK0Jl+nFFaTcW5g1N+eUXXF
Zj0+Z8k1iMMXvcBC/1vrFUPPaz9dfuunwdLldw2dHZHyNGRU1HX1zSMVTonNE0CP3Vnkb1K9az84
WOObVVXFE2r1Y2eItUc3MlfhSntR9BM24dv0jS7ZxniAfNgV/NYUgNtF977ioGRc9PXpi3Cr+ttB
s0p18DCwQujpoC+qCdSHAtvEZimGEJyYD3rl1SMwE8HtO0rWnNoheofPlV352GJ3Xwx1Msm11J8T
Q/Kapd/6Dut/6iVJvwuUiK7T5FDThuuXRhv96/SDRj9UGoy/Tv1RG90+w5mgn+V6aZ2n6eBbOI6Z
3noBaplkEirY3Dd3eoGyBUp/pj3CGJSBtzxOG09nNYQIiwdKaB8z76WOR9POjTQlIrz5qe80OVk/
azs5+U200yGfeun0eajp60QsmKXLi37G6WuR1ENCunn5HAC+TU5g3p4KFsIJlxHAid9KNK9sM9Wg
vmTr03Zopq/ZkHezDR3xn6PbwQSi5wzKRQoOSJrR5DPQ+3K8FK64Taem3ndigBDNl7SfjA3UEDRf
1u5mRmOnBYs7jKYP7WTQZrd0LL9lD6zHo/uoCLisT0Vb/9Jf1oaZCCfpZC17o4akhTl4Llqkwg0m
t0zRgIUiTB/EnKgjwNZuh+gcFrRbLIcugmvl2SVwgu+pZRuiBvHUV542r1wK08VoOy53tc/lVozA
SEV4B9r8I2k8b1u7EY1Z196QqobuVVVXlFHxQ5G8JKZXHsoYf16uT6aRj/KjNPZgGO9DXcEZCgkz
rYvJh6+B5hY2onGaUcc0HQmwMAMLbSK8KpGFf1rE+uQYym3dokLqoj7htJYO54DsnVXtT0fkMuaT
3Q/jyjZ82IDkBU+PqHPnrdm05pbagbtHrOBzUGubvb/41SqEdJ8FdG47A0pc5+d0kwMYxivFk2qv
2vlhsuJ9XansMOXh7wEJnRyiZl+UMj0a2a8+RWwue5DBYlZvpY1fR0I83wt7RPYDHX7ahk78aOEN
xyjm3Lf4zTeTi86z98s/TQLSpZjiF+FI6FE84orFlasc1ralnHhj9qKnO7zQHC5d+s0EBgGTXXVj
Fu87Nhi9cu5so7svOOkSkxOWa6iJz0MqPah6JI6G9TNRUB+ka44ofmL0W0HxJhKj2sQhntK5Su6H
gr4OIMsfDh6SVevSUpFE8QpE+DSh6eAFdf+cBfRU7SqE+t55p7gJYc3hn9wOkJTnJYYS1vH869uM
cNwJw4HufOflvEsss2VJrr/jKr4urffodkRVwnoaNvKhS0l590mztOsFWTVQ7tYiysylgM2O1tq3
voMgwOrYXnH6i8lGi6CJ2iNB5ylHrhVllmMnHxrL7DbAboFSIJ/oHJIfPfB/gOFXqKFeGqsCUVmi
CfXG6kIml1oLsrfW1Puu9D5JBEqOEfTLrZG8jdhrCC2lu+xJhBKcfnBz0Hkam5zb7QxoUGvYetWC
9ccmpxApeeXAtK5ktkkJS1KKZJAUvw8ByO5dQX9ja9Xmd77YFwzn91lHHVWU03vqub8tr/PWrSs/
Smll+A3pNHf2ch+4i86z4Wu0A56LZvlqktyliVM/1fS0VtbCOSopCuSv7tX0qWQ7EfgEvyN6CyHV
SqQEjfWFOlRV0mzSkoAIQchTEmZfIuChNhoRKQXzxIHdYbsWE4FnpcHvRPeXZkkfU9XJHjshO/62
3vkj1oh+yM9xj02ZoALiolJ6vGLcy3ifSSfb+HGOYEB1M/41QSsmTWhNgPDuGEhTltXAFotrt/CT
Ya3ea9vS3UaDbl+x4pFg0quNiI5jPsAR4H+XDTj/ma6C2sW9ire1/9uVdrC2Lf3fotrpzKO0Q0G9
hU+MQ3AsjPZP2TQHOfPtU9e8+j0tYEdHWy2Bdo5YFIT0sKY6+sdIy7NLU00M9MZnPArEVJQAXjg/
u7qplhFFYaD3bPxsWpUqvDdwBRljkW0qI05RuIJ/qdEzd1M1rke2/34/kxyhu/s9yghPNpzj0BEH
Yl7WktanlIgiIhzk9DQcpODhVdbMRR/1itm4DgJIuTLElNGcgXWBC5CEqmA9IHzIouUCvGxa3V76
kDQXa6G7nI2I+9TiEpCoeRDXHpLDqQmfAfKR/Kt1/LNW9Eut7c87Ya9j8RRINqCT1v9L7QQI1SQx
Kdq7FpNAR9loU7rtjzRWYg+bDxxZ5CqMwcb3NOxtqTyudGHPlrXlmr0H1FAwcXxhpDg4UHqU6bZN
g2TjXBZU4ktBrmifnSbtbuixOVgleJ4B44MR968JRghXOyI8rBEIrA7DzSuBaSLHPGFjopCYKXJM
FVK7K1rts4i146LR3os6XJBiI5E3aZ2bebYpg/4TtmK1y9PuxxCTQ4ocfAyzkvaCfUwgH9C+sR6N
YDgXBCOmcbe33PotW2S/8QNV7O2F9X4MwuVYk0DZunPCBIB75BbUtZQ18CAJ/4SzeZ9Lj4gv3zug
TRrd8hpobwqizlF7VXpMK5DK+0MlxqfJao2DcJdTaIZv3hjidBlQaszCA1kviRpeoGstqRAbbwYn
LYLrMuV/CuWSebekD24c6OoLOlzqtws2G5OWvaV9N+hyryVGnEw7cmqsOaH26CB2WhsBrh1T+3da
BoGvHT0EsbMz0S6fTPt9XO38oQYZwE/FDRSONeWl5hOUxEOr/ULqs9PuIa/7rNRXpj1FAeYiS7uM
VNkxSzAeEYrwHWBEsrUjqcOa1GiPkolZyb+5lnSdV/uYhHY0DdrbFGJyQk/0EWjXk9T+J4kRatGO
qODmjdIuqQy71JQ9jpincJGTKM/OFMXUe4S9ytc+q1k7rlysV4n2YCntxqolQuWF8zpKm52nHVuO
9m5ZmLgAmKwTPF1Yu8LWokjmH4zO161SBCxj0g5biY1kPYDQlUHAnjSwj0tOGE4Fbz/pm9cAO9mI
rQwTAKI57TQTuXcBefreOM6IqoVSqCzLOzr4NSY1S7vVSmxrk/avhRkFCUrfHcY2TNxv7F0OS51D
K7cLQRrkj5zdAS4VXHEzg50csB0CbV6eds712kNH7iqJho521rXaYzdhtpPadVdo/x2VVkv78djO
74wMh16lvXpZ/mvEugftz2TBxM3nUAF3tb/Po45oDJzDM+39E/6Dq72A3oDI3+3ZF1oYBQWGwdhV
ABvGpwpd8AE6N9TcPDmD09grO+svYYqql6Q8nn+8oRSbsCVm4yXTLkU7Jrax5CX2yUyCz0IcJ1GH
qWm/FZZ7mbA6FlgeW+19zDFB5toNSRvgVWGP/O+LeO+/puG7/Y8S3v9fg6/MUPwnme/j31W+lnv7
iX9qfB3vH4JevhX6JF+ZwtUC239mXrnBP0LfIj7I9n0vcG9fgo4/JP/rf1r/QF7skGuFtCKwTNdG
adzXo/6SEf4jcBzHDl3hubbwPdP/70h8TYGS+N8Uvq4H3ACFvhkIRyAo9r2/JV6VXsLeyaAQ7+DQ
y8DaGGrjZc0jxLvqSRKzQgM8Q4xaNe+i88adyUlojffvIXVEcjVphV49leVsWOeAHFXfWdM1s05G
M0x3VWA1u8ztzGc52uUaKZF5SR2L/aHRwTBu2+Uq0wFFgKToU0YgZqyg4jQ6U7dQ+KbnxS/uzKZ6
H6rgSNRg/8cyvEPmtNkX/yc2Y0rB69bo5l3NxhS4uJMlJOJ48Tn2qus8WOlFGvS/TCtFnQeVNW+G
6ggr3d42Tl4e4TqSKcfxbhtEpHAoDxlIOoX2I72PYlXEICuTkh4jJibMOmnlPdqDPCxpyPO3i17B
Q7oPtw+1F3Z3PXE8Ln6j1zqv/N2o+pmzyTLcZalLjEqEOadZfiBOITQnbtRezMjZyK1CEITb545r
T+8cHDkJlS+I+/yrUa/jJJPnIDZxbPSXGlJ3u04i96FzxLdCdbYLExh16zTFvRWYc7AbFxN3Xd+/
9YmckVv04ZmzEcLIeByPViPA1he1vfdll75ZbvYAUEH9nAknXZlTMG3+bSYgmVrg7v2Paiwf6WsP
Wg/+X9Xjt7EVMIwtGngWb25Iqtu/q8c7UbYhctt+BUwa+ZLcIykwCaPxHLoM7sTe1po2hieMI/uq
ARt0He8pbHvo7WR3YIPS0f3pHiM//zkHcXMdiSb/y6JA2l78TTDG/+Uamc7/NgE8G2G75zObbFIq
Pc/9+wRooaJbZSt4jNXByRqs7kE6xblxwugKvyqieGw9j26RIL51vHtl53fTVGYHYypDOlKIbOoR
9Vtjd/j9ggKRmv/LLzvno87Uaa7mHpTX+NMbpvLVW9AUWy71fCmJsEAnHtXLdBaUH070kk5z4+8k
lddTJn3/knf2WzU5JY2sjuEnvOY41P74LHwZXoal+DTS3LkPkxYFaJjSdvQydohj8ovNJZ34dhKP
9rTchV5JFFVxx0P6KyDity2s+p7cgBoOiH4uIhhDP0elOWt3dWIvH57FnkBVW3xX2Yc9oBKLELo8
BWQJxYKTh8nJ565a4vbkTohJ0/iQOn31OHiR/xh2ZvAYV/47Kcn+Kc9a4lDG4qjKzH+sJiz5NS2Y
E+A697UPMBP0TWdgmNE6RcJvqUCY4clp0/clHPxHQb7Jw4wIFzewugP4eK3JFsfqz/7C99we9Qr1
0crsGFxREpztbgxQpsTuVYoPcjqmx6V3SmwDSJ9UXse72z9vH6KwRv5ImZmw8Dh+6gwOySMG/sQf
PpgM311bvueuO+ySyPOPZZUuZ8Mj82GmcHUBzS531TxArLfflCKkIIM69/TXf1b2tIMTlxiQ//O5
Mp50WBpP/4KTpJ+7pFTYuI6XXKit1xvW6fYhceS2FcLjdfQZ6RKIWXz006Q1+OV9yaa5oxy8NWc5
fMlz308vBYHgh2p2PBRV/lsQx/JclY0ErMHfmsHvV0kwddh67eWEHAkfLnwTVyGzF+6EbzyTd4Vf
orLx+mzd4Y/yV+FLsbxY2Vy+pFNUPIm6Ld7+85rw94RFPd2Q24UOWk7cLeHfpxuIyoInB/MEQZCz
z5cquWDXjUHnkU5EgyS+hMloHuzJvKe8MJ+9bpHnSfubBv3h9rfbB8/JoPb09D+9Vj35BrlFt78N
zjdd0mC3RCPGSz2iw1r+IhNE1PdWjg240X9z0uKrV6IkddnNnpt0+knoe0Mpvcif45ZOatLhRSmf
GcPiDoGyvMTSIjdNQSO5/dOryvlSNmLXoOW6JxPWeWqF7W9xqy3UlPhnH3j9hr61saN+vJVjNn01
GfPNG02L47IwnjJ/pIOuvzCjVSdOUP7p0rR48Bq/WCEqUN81RQrKRL/CoD4hhB+OjTH6tGCn4j5r
+7s5KAN6PHzKSns8shkxP6RrZv+vRZL9xt/WSNcUlrBsXE+Ee3h6E/FvNiB/avpejKTF1cua8DrU
WrOWrHI3KNvSy7ULJDccundxQdLvzFY7k71xhbGHE7X9/M9DyHPcv8V0MoIs32MuMJKE5bMh+q/X
k8QUM+yerNtBXU1lTdextJtTi09yNXXlp92E8dHpWUlLq7s2C4dVwvDQp7ZosqCrNvdtUJ4c292m
PYbflnS0rRUCWUfeAkMiM3cJqdhI/Yf2qU7tejcpmwzZStHvmQD+GB/tmIqnrMguedGWZyx1JVo3
2JRzn+7hOFNsNHA3OQXipBlQkBqyAewxtte4KsSjyLuaAN4IMVDzW41tSGRC6++LtFg2fVbrmlWx
nOYA33VHDadI5dvsTu5TGSNJnrv2EOQ0TFxC7UVm6ZRz7MfN6KIwLLt9XETBaxMhQXTe5tqzX5Kh
Zd6UFK5tyveO+EOKGHJLdLBjczdzO1Z26LUHBBL1XnQWWP+x3ycOQta2KLuLSQfgmFiT2iiZ+msv
Irlduc01W+bysIQAMeeKMnWfu+hVFDGHTYDPObHyZGPn9bzPfDvdBjbCmMKk7A0GrLCT+qGSTbaB
p4ulw2ofG5/8U4hGW7sREmgLBoQJQ+YpdkGzNHXfPWAhuZuN5CtHYrNXRVQj/slzYmDwOrB0IDtH
3rxykQidB6PpDlR7s0thzZcK58966KLwbgr6ZtWMrcmCSW3IsepPPd2uCZWBlWqb8RT6S7/LO9BG
9Il8jnS21ZzjZKIL1Y3JJp8W8xgKbkU3O9ZF4SUme9m72i4a8AoAxnMTk9UcFp8kvJb3KXmAa0pe
zGFlehuFS2UdcU6+oxS+svA57NoOKA7WQPOFrcbrgNNt5SOgfphxeO2tOKPvHKl9OnXEiKqhesMx
ZOz6wBDbqJT3vVN3x3aq/DXspGaH5tt6KGJyNQrV3Kc5aTO3D8HQj2eE+Xel+ZBQ2LhyXDFfOJRQ
XLeNc+BPCH6M8M5rmujOgDZzMlnCgjiX58L1f/ZsXxQbXNBx4asc/BJ+fQMYYrT+TIE/kgvPaybi
pIfqdJmX4D6qI2+dNrG1irM23k2zZ+PKD6xXNaNjCqdlI1FZEnetNsY89sdc5URyjfP/Juq8lttm
2mZ7RagCBvmUOUqkoqUTlG3pRc4zGABXvxfkv/Z3wiIlWZZlcPCE7tXw0TyC/4DifZsld1asyyeO
9gk3Yd/vagaJu2Oky+Goy3iDlDK9dr5Foo3oocn4SCOsDChDTg+f6gjNuOPAWF9iqxGL2KdGuM6h
n/zgoltWHBVkk56oCjBkudqmRTCsWy2a7RiFt6rEGIbIuPexbugZZFTxLVqGO+PU4IUWCTAXLvJz
RejVKkVav/BAIKIGQw6bFX5+KdKtMRATNxbJYz4RW2EL2V/azne23hjCodFmf0ZXAst95gIsR7A6
kdelf8vAXSNz8l+7qv+WY/dHmU7+Usp0XMcNJ5h26VhUUKvPSBZrYwlBQWVwqXh7r/sKR1CRucwM
3XqJGVPRhSkzD4G5UIyx1BhNUV+S9ij6ZDj9PDQUiqeW+hEJnxXsUq8cH7KGaLpgyRodBm8V4Aw7
xnUTrdo4Rx+FkWKYPQD01kcBkzqZgs+4jN+DAVEXNxDmeb116qt4N7bpKwYnCN+OO+2nKH1uw1g/
22bgnzV8qk2QhfoTcvSrcGXxnGZ4MMgJLGDgmsVGpzYFqRsI3ORUpNgqKZvqYG3wMx39DM7OFNpP
iNBzjGWM/cLFrDniG1l7HPgPaVOQ6TaFf0ac8Y/TYJxC4rS08wGyah+GaG1oE/8Q0HuRabOQL4aL
5wIAz4X/KruAU8NTr4asf7k1Qn/KwJ2Z1IRLTky+Y+Op7MF2JNnsrku/aE6um3w3YU34aZIM+zJx
Hxn0iZtfFO0KXEJxbORiz8gTf4fk7IP/mRi91bAasBKuU+WrY1357kO+VAH1EGwQ7IafTkHPHDvl
qWD6dmGfAfaSuJZt6qlvtBXJAQiz92hF1zjGOyMGu6S/Gt+ElzYXCQUDeX2HwbHIq52JEG9lScWf
4R6mbELmiQRd/l1LFJ0svsLysQbItR0CdHqzmhCuYPZDPc/sz/HELkom65KFBZ1knd+cPBiX6Tap
79HEVDZzEXsQPj2ZIkZMO6OZmgv73Bpv9ayjlZ2U5omrqSeeHsRMxZYRXzHU4u4jxfN/ZADpreEX
g5zhvF8XbmFf0qgmTp7d5y64muyDyHob2v3kYrExzbI59qOSa5tApV0vSZtyAHJv8ZvCj9HCv03U
TcyfURKSror70doioIAvPapNJnt4OlXDECPn7hwnyJ2F4VwT0z7rHoNtOBEhUMQ2hmWaWmLiAmdD
Emd2Yb+1FUW20DbC+WomcFbGxmCZov9wg5CayTJmSnXI8W7uwzrfFw7kUnP03+MulA9+kH+R0Fpu
dTKGm+k1Jk4E9vqwR9nsAW0rwJSO22mS8bbvKCMsvHAxopTUnwVjUIAuJam1m1aX/rqkY+X7VL+Q
qoJjorhhV5iLLf2TRHHqMm+P+NVZLVePNponmeO/VNmyU5pUfXBRpKwDlbPzMosZdAWmU0MeRO7q
Y56bwQ51dbKy3THbISIczhHQIdm4xqkhZnDXNIlYJBIRm6OUlVnglcRN5n/dXJgPaeyEqx659GaA
4x74lX5LmcNwdiC7H5vgoSzcbRKU8jo36hYWL41ZUNC26o4BgKO9ILJy5L9nE49oWWdI3rk9rSsI
ZmtPGEyfK//JA8sSpLEHEvyKxac7cjk+xC07hxlDAnmWxjXLUH417i+vSUo0WLQ21SRN5hDK2yd5
SWvkGWKvp/FdRCreT8mNbWO4xS/I+tAk9S8sR5ZBHhp/N7WSjQqU3IWds58Xr0h0g5Wf0lmBZYH7
gX9S4gtPyqlas9L/mhLvRdr6rtFmr+SY/3G3huz+s5vxPzMgvbKf+2YPzO+vX6fAoOD7xO34gGIo
Zp0l05eGg7ObCYaHyvVVT5A96Mn759DrzX2fQ+gQZWfcAoLf2f7M7Zf1K12+cmgYMnlO3t8LKLsH
xN4Bc+YxfBIjlLefL2mZ89VW2v3xQGGshSn1o2qr9pQLh/c4gsdXP0m+f760IXG7a6LgI15cSlPa
OgwdbO9smj7jc5sGuRqzp58f0agqJGzB9G5EKBPTqsoukx2oq7YMc3HG6g82awRnkwfAufVHJ0n/
mluDBtHRoyrO+/Kxr22OUlGHv32bedbyzxGeXjS8ZfMs60rsG8w0R8ma+t43HplqgoiF6mgVJboq
IzFWtm02dwdg2MFzE3+fWCO6P9TWIBH5kjFks02E9598RmOh2WQL+TzODJnMuFmnNtyv2Ilf/BD1
W0ewfaWZhUYEHehRk2ht/RHS+N24CnwaG3Ci855Ed3GQQ3B4lDlRo3hXBn0aovwZDSdEJUgmmYEY
puuLL7O2typx2O6yuzykRmYcXKxhnYOLH3r5EzosNgMOhjQdTX9Km791y8b6XLmlvaHMJn8vkfXK
1+Mh0dYf6VFZWWlM++h1F2uWah2Rs5FnQ3kKNJHYi62ADgnpAj1s2iafXuaWB4OhhDay+DgVMPQ5
PYckbgCMW4/0wu+OVW8Ta0IMbkYZ2BjQX04wnEdQgJukC46QvCAnOTd8QMNGeQwnBhL0xuCXGpsR
7+e8ePozdmZ/okmOf709WPnfwYxsCDGEPeDHdAjKnZYlslu7185IX80g/09qloklztBNW4D4T1jF
NnVlEdfHStgDkN/Oz5Wy60ufFK+a/6XWRXwSjYRgC2gSteo/hEHspImflqC0h46owMDlNjV7E+p3
sc2GxDqIjJA2HKNdz0HGOfZk15z/YdI8M/3BwIAzY44eeCe3m3gIaR3US46FZmUsSB9qTSN+RsH0
LZKo25rTR2NV7248ZA84nCl0yTUySTsnV7mqM3HoTVaobtPuaKWPae8c2ihHkDr+tUmoHd6xAJMl
UpdE+7InXFUDrBb3maS254pAAayuKO/7d42DOfbxFTX1bvleU8rbZRC8Zz3IdOGEmiNR1W35VN+I
+2RDYE6MZU2FFNNo10OcQud0AjQTi8Cisz8KmchjkdUvsRn+DroJmXr/TkY0bxCqTu9qUDfXtHDO
pJFKqg1UxvlVM2cwe2vvtwboDEqYxAGHCrGvpfiRhNrOoJOT2T5XzSe3tnFVe/zuSyf/puw6Qudc
4Q80WGgTfu5bJY5by74sX1/o5lD3UMIH6igvP6JICo/ehJYmHKf7IGdnhdnh0W3FMZlwsYcFimjz
Uwna4UxX74WsHxufG4A4mtr7FM28BmsDtC3v4ICBuagB28Ada2ghgi2k/b3wJgyd6GZzPUlWjeEt
wPs1OylyonwmIpkcwzDj+jN4A69YD0+rQiyqENygqPCgaiMfUKxFgxULm//cmtogqd2L6a/DyPjT
C+y9fju81Qke+AkB62D4B6x8wyaZen6eBIYq3OpnX6uTN4gTHPQqGd7o71CFB/6RbcCnm2zN7veM
4MeueUdIcBcLqGk9WmzDbXlrYp/rR94y7phGmG3w2eUUlD6ojQK+AHLIM/U2Vm87ooIR6abHGQUh
QbwhrruBPkF4ru1dGberNmWl36v3MEB34Y9JxbqDuUPOfypqhY/eEe+2tJ/qKFszb6ZjOxsOYjyn
bclcfqnwtKi0JgC4x7WWDoieUAevEvUrt8Um7lnxWAkkVgcLyZK3nGYN9o+aLE+4bR6hB/u5Q9hh
RBuG//7WmqpvR/6eAnOXEJ/J7P3BIaYhGKLvtLHuWR8sBAJZbB3jVsbuvajld2X7e1d1N39Wp0yS
GD66yJyCoHnXmlVVph67Od0TToualODhrLdPgtQahmzducFdNjg0793M29028E36NjFTGat2tJcs
Cej5qu8pC+8TDgRLT6jmaY4SJ96aLvwXMgsWE6j8Dc4sXeeK1jUarINXRVdX2J8DAhFhAi/AzOJl
mbXyDPknsoBvDhl4aOlsM38CBVLvIYCghsq790Qnr7jY7tyfnQbvp33jF9nwAbfKn1X1RHonygjD
v2gHfFjV9d/W4KgNx8ettSd6qbjAVhmY2OJtBiVp9ktM/GPJN0rrHiu+QbftjPYbfThywDB4qghq
DU0iroNmaxZviP9uQ2iysqNsdnXNpFlA+HPEZwmfYwGdhFW/sZmRpE3u7TSXTpGWAHgb/sYp30cy
jPYGUmsULHzjAIjD0FZ7tkK7oorZKKAf3bh9s9RgMeWElRwLwOemQ3/ftUg7TWSUM4ytLSrx98lp
n7O8WYGlv5WeY2HOKtuNWtC0psN9l1SjRHVPbC4ZX/DCU8aDGGNjMdh/ZmPPvzzuviBjfdJNxaui
Hb7SxrN2Ypx/lctHWkI5Nt60MjDTcicLnkYdowLU8wZZAilmOr2lgDn3ZZE+Ak25p2TBoLh5kuO4
MvqCQNMouM8WbuKpBg/KXY2GDC2XMDa+h9Ap4y0vFZH0s3ieO2BzONjPM2nUuNU8CJYW+6a0wixt
so9snQvwHhylwyvDRkSQ3dMgBflQ3TPU0W9NNbfxzbTeTo2zcU01rVykBtQxLEJypY8ZxM+9ymME
MMQVGXMFXZjEWN27W+ImVlaXjlsIgtiirAxdWrxkgemr6wQvAhZ9LcEvYL/CBYvLW5nAQrFRrrRJ
xFMOiHDd2qRamcTMSO/LbwTImAmLlLIF+14aTDbADetU/5EGHlVIqq5L20niEBHbNSRGVNvzSYoM
RoGpk81M1AJOu+ogsPOX7CVpcBrad0rNVSf6ldsi+fMJQSbPF/iz7/Bxw5RrpYsHkbFJJSekWNu4
7pal3gYTyrQX5CKE47tv+L8VFNx9Ag03hK4m5oF1qADkQDx2PCI1w096UhlT4KBIUEg7jKG0Cg6G
VQHPBFu6rhr4AkZwr6LsE/kjwsP0mWEJb7AeeeVAei9G9pRoMDvbKw/5ruczgSVC9j9zmkiVltc6
r+1DPfcklgx7YcvXkQvmkbkAQL82AhRoaqrGxcdVBZ+18N58Ic4h71/cs22xSaRstipdQJUhYD8G
nUApsGgmLOlXszO/zoU61KJtdz5NOEZdmnaAKWZM0FVMaWdbQ4VYfViZHhJAlMj9ClQogkEuZS7d
IVxj4kPqzrFLUsjHDA8jVVKvYkZ4K2EP+4DmKzMtf4tJOlrRx0ArkU8xxPJ+JjNc4bMXlXFxgsqD
lbs3deOsPYvy0ZtBBpJTn7UcpNYyxgwD64IRsSM4nBRLd99rtt3+aBGU2ynv3Dax2hmGuMUWEH2X
8xiL0XMz5zH+RijjOD1A7rIf2XJKvCFK1isWR8lOYK7b08E8zz6W+xkq+1HI5KXCo3ERtTjZrmje
RY/Fy2j6ZEUZTnsQRpj1naE5mjAu7z3uaZCwaodi6eLkgA/m+MAEi3XOPH4GDdW3sppbFYmUzBhA
pC1igI3OivvEb3tuAnPvTRl6uGAfGRhJOSaKvnxnoWNvrDF5R1gVHykXS3hbxm8Xx/oObse1YU1g
5SAZFE0tnEe1ce0GN2+3HgNIuckcfphpcBNzbB8jaf/hFEBJEfIzFMLk/IsPUk3zIf/dVWIXxERA
gIfqkfB21TEGRpISH/YAmf44hArAFYa1FYEE6wCzMvcViKSh4e7y3HY2Xlf+auR8NMO+QGnnMw21
oYD2M9NMm+/m6wSrY+VQ2qPVlGJsd11AZ6AyB5djx2Y+6ccd0+SONZD+W93YPFdXbJyIv5u+22n1
V4Em3UQZks4xJ52oxnw112N+AHT1idKXCjYjSrBIbCzFMroklaS0BNQCqBSKrMugeDVMZxHW7waa
/a0eg1PDZpXBRXlsGeDshFmXNyes34bCffMzEmUl04LWuZUMi3e+O7/aSBziwUlWfmiN6wkl/FxG
z0nmW2wWDHbW7FrKHtt74pdPXjmQ3CK/TDf5BTRg13u1hzfWI+DWNPemVGza5K+MUnznauMd2uxC
Z0zcjZWNVP0Et3FpQe4S2AURiz9H+zxDrNjUvrtCg5Me6nqa7JVlue4qn3xrtxsiEq7J6vXOTQ8M
qKbJOgQ1vCGfCQmqt0TvwLQMuyRxIsD4aXdOIxycEvzRS08XWfCevaX2To8TF4Eoqgcgu3sKfffm
EFiP1HJ4pmiZtkwRUVi7A7y8oIXKlIQI/Lo+AAgWvkY5VbZZllxlY1m/aOSlrLkQTHfLLDtebK3c
+6ezozHL5uxvL3Y/lPdyBtNl27rZ13FkvPma00LH6d8u4Aa2apso2eoqtFd9NEuaz7i/CyQGiU8P
9WO1TupuvP48YycNS5rItX2awLYJEk2kt+39nefxQSC/w3ER16iYDSc9NMqazl4PNQtF+abwuvqq
ROldS0jKlWu+1ZhvV0PTGGcoisyCslw8Jo3L5mN5GCcuT4tg6EFZwaPZcTqg8QfuOgTrQsvh6nI3
xGk0+2imW8kWzEooXiXz5OWBUbs4mPrY0tIR4uk75wSZ/rPK0ueuskwENghlNYHS61EZzVGxZ0id
6P/Wzq7/1Y5T+R45kAA9AmzPYU3sVdrHbLgK12MozwloFyFVLMTqN+maiO/H7IPwotXcGBEnF0OJ
yu07Kg90J/ZovHaCxjGXY0Dl6+X32Ixe8bchLIHf9FCCdAPI5ngXErWfcsU1AsnvUtvYLTB0zmpT
hrQ1ti+/uwxaaN2ITzVOOFkYJIXiFk4O8enLA9CPHXweeU1hI98rOfhUChNWgDYCwa+CCofvl+n9
rWf3oa9E/bU8ycai+Qpt+yH2zebL50kRZcaZgUF4dFNxSxJj+hUb8anLI+fx56GPG/exEreqguHr
bQvsMGevCaOzoI0F/xQnlzYGoNJOVf4AmakH6dL02B6rcgusx9wDEvIPcaeJ6rRV8jzHozpEEjCz
K4lAtZPR2Q4isrCf8EAFI4+1ZtHZOSDVxaCxM7hx9A0H28Rmv2HrSabzNC0Kzek8zZm386fBMpke
hf7O8SfrPGYBUaIgImh05dovvOmARcp847669AQ5aqGIjjCVhG8ywBvxUCFY2/bkrFOtSZImwacc
IcCaj14yx+CeDBvzOGz+UCqotM6UwOzp6mI3BCo7TGAVHriBOdvc7vOnokL/wAb0ZULWnkCq2f/8
pNnkmvshLKtoNVqQn1C7zkAfw/k9T+0FSxHsK2cAswCBTZbGeJsrhseu0YICKohmjPvQO4xODnYi
zNg0oXA1JqRxlExV2FQvc+GuetaqT70OyxcssHTrwcSBPNQNm6vpSWu/fscmqTYm+4Ssm7M7zTSw
L7+z3hKXvBNtBU+DIboXzDDfPiCLe5r47dW0vyONrjsfx4JpQxnevbm0L5H71CFUvJONw7+D+O2X
gv0Mbh5rfJtb9muYKOqPyMI4b0jdv3hB/kidCCJwStqb11TpNQ6WC1tq/dvpc2R9RvwGBNA/gLYY
dvnoyc9CXX4+b5vHeVD1XYa5f2+MiYlKOz8yj/bvptvDNulh1i2fs/LAvxdL3i0GrPhFwouf7cp+
NQEJnvXgFiAZpxe6T961LArOohUxrG1wxpja7GobFDVColkzCzIrfdRjrM42OmjBkPkNfTNRG0CZ
Xg2hU37vdnCf3IxJIsvMuWhwKLl616EvebFVW6zgVdTfhMJQNk71x5gWB9796tq4iT6zZs12ijio
V67D/3JwT/eooj6fQ9MwVnGU0uBF8WNQNwwV267YZo1dsP+O679rXC3eV+P3+I9MJAic/Opgm6E6
TBPltx3a5Bw0pnf5eQhhpAwry64UaKCKSS2fGLP+kNMnwgGa4pusknRfZ+BjZAMdhf1sejQZDV3d
aVkUuWpftxnKMK3wQ4elsFjY2PURvUUGtgzGmDGN3t1t2HjZzUNSRaQL6bBaq76LHqvSFScZIv9u
zdhgvO9bQBo8+1ENLpoJ10EZJiATRd5T0cUu5QqL/3qMh/3PS0+17tX5eWjM7iRm/d5a2SFQvXn/
EXYmcfHv1dAShuoDZlxBoqru3fLAGeBVeyxFBO669m+MTeEGL3Z5Dqe8OAXMzjdE1DXvFJBHhDHi
CaC4dZZVw445ReYVBunWjKzyJciMgGuggsLAen4oMbwaCa5CLflmTmSNT54rz06BDAO/z0sl7q1K
8quqoLWOVtgt/nO2K9gow8ZTR3tsoq1v9hoLA5YfZKP5uR+H/Dw1o3VgIPtKugS/nhCSrzOFzr9n
1f//WNEbGYgveVet6VxNQ5IUIbR6LnhHrlvuIJ8zWVFJ8BW3toTHJLrm2qida3kN48wu2Tpy+pVr
VrfYy7LnLEnsjQ5c4prnnr0c7KMT40WOzSKwTlE3WyevYn6i6iRCikF/WNlpdTHyebipgJyjhlzh
45j4gIno7ghnwDOPMeTMOrj7q1sW2VREOR6KbtbyYvI+vDIP+3SkER+1JTQrVdPZtTKoHpypRo+q
CnWyZDCdsCHn5r4x+38v/3325wtBHiBr4o6/cmaCAyicSU5DS7GxUSUfo6gI37i9dFkMNV62xsZt
I7h5YZnslSVR+Tga/CktnRpgSeRz3D/O/NTzgF95VHF9ha14MtyKjI9UV6tLGowefkTXPnpQMW6u
zxre7F110DPoNIJkkWgPxkBTUst3Zu9nq21f57Qy7z7mhl2Iuom3Z1acCxOwd6Bn6xwlDLDKMfh0
u7FAy1YBmpBDdKEndkVZP+QVBE1Uwa9KRsm6i/3uox3lr37q2Xs1VXsM8/mvbTjlL/jB92nC2Z6V
WIbK+Be5MfN+Xk2z2X9FZnvHidNdgtR670Pp7tMFnVlMufExjd1C8nDNS50QojAXFw4nXE0CTbbB
gHKjlXONYFIheDI26eQ36ymw3XObteKJCeJri8PvpQQosZF+xEwoZlo71iK/SKIjV0bavyRuNfyZ
22uineE865BbJ8b3dRWA7k/CaAccqTjoDofQEI/1Q1tGv4g7SQEg+XaDrsXMz0CN4y3Sjx7aLXOJ
Ss0migzKrbJnQZgYRMnY2KVXji7FG3kY0VqIljYvsPShhKB0RpC9cvOxoawhxk2GmfFcQEB7ZmBf
5CctKybuKspuoTLzm/CNB24xEtBGTRFnB7FziEVerVL50KbuiAd8kcgnl24QySWw53ztzwORFpP2
OEGHjEs1ewGBWzH888vXoXNYdQ6pdzMz9+wC2KWcYlA9NdGVgxiPvTDI+hVmcq17DsZ/XxF3b1Fc
ltc0P9gleBCn962XsDffllXbA9os66UqcgiMjXK2hC1d0aBNN7VUDqwD5iJrru0ikSRTYvz3zF2e
gXl9ylMjv3jScp5C8uHOgWQN0zAyeCoRHUd+A7W77A3O2qje51VQ3S1nAG9kus1LLZEeM8+5ZMsh
EpBc6C0PohB0UYquGAaQXTLr4IN5BvoIzA+UioGbhLNAokZUDzsOgb8qHBEUIGhdTwC1P9yk12ul
cHtqXHQHMTDCrcvI+l1kxXPv0Fv5Ex1RRuoIxbwtfycviqkpKU5DttOxVVwN08Ic2hJmZplskjZM
KBl4p2F88BjD3j11MdEVPM2SSiRu9QW8KGK6oTA+ynZ66yhyX8Nu+BuYdvwS0N+fCFUacDfy0kxx
HlCqt48Ru5/VRO38igWXfPcx1g9JLstjAi+4DhAOBNXonmJLm8efZ8RyMXEIL2Zgk66IGvrYFQUD
18wsD5Wss4OiXrmRG+HfPLcbtmihzkHQdkw7LeP6vwdf6CNbtvqgkh5JZJ4Rnrc808vDz7PKnB5E
bY7bAfNvlQGbq8oETF2WZO9EMl8Hxke7QaXhOWhop6UPlim+m2G+s5pmulvhGL/mwvs0B4QXTl3E
rzINt35ghfj8KB8TG+h00MkTAt1uNxERcwUA4Dh9u/UnXNxRxaTa4MC5hAm6VJgiTrD3qvQ9qjlf
g+Xh51k+pPpI1X3rUiaCWWMINgik4Axd+563DuWTwc2w6LJmS/o1sPq5bDa2JTABxkD4xhQrQPgZ
MO64FNjhLt7y7OelL8lX8TMU4mMH/wjtT7EOuhGfMyqtE55hJDwUjRBESLqOdX6Za4vNc07+oNxl
uRwe0HwfRGXhawllckirLHzsuGAPfOcHzKqPkY9FfNEtIjjME7QkBUnqRnKMp366uOZMuanGW8nU
6EfBLA3oJ6pr0GupLsdMQ9z3v6fe8vrng0UWIHxb0qjzBPpqKaL8jKPAevEkm2jkLVf4kxBHpnl8
+nkYS/g9hU7vP68KYrBTUtdPJFzV62kq463yi5ZEcL/59/Dzsuz1u5/zNymgkmdFcpzLvvI8BsH4
WLPNfgxg7NAAeQQOLS//94mwVjCgCUikAQ5+874cPHLZOFJ1rNYVdqir1zE1MpPqNphGAKZr4pdK
fcfb3PTjm/UwahWeh+VB4lBPNz9PjTg+p7IYD7zlw/PPQyN7Y2cFsVzRnHmvTpju0ZrHT8ifxa5m
prwzXAPpjKTqxAnN1qk3yIqROl7X+VC/LCd+7Rf1oc3m4cUs1AuzrmuFKpnh+STOlZdHtHcpK1Xt
UiQM6tmswuhlrL7JMSLca6A/ykOABziDPw2DuiFjSXmOuYd1Dn4FjBHJZ5W5vyWL1Lvpifwh74dg
5Rgq/lQDg3+FLPVBF2l3r8vu6+fjLcBZMg3iZ+GX4lEMzMmdTluHobWT56QV3AKCnhFRlzzHtMPo
idxqa5X0rQZa0wOoWveJJa68xZ61DjDNPNVG5j71ld1uoTmM2zyqywrGrsP2JQUm2obzi5UdiaJv
L3nScywVCgA4iqefV/6IW5xNZv+IWqt/FCU4tFzDA6pDffFb3Z48FMGHwnv653PpGqEuVm7n6ySt
LHCAw66QLtvDcQjvqY1WhIp5xipSjutQjrAmpIZyvTxEC7QMKu2eOZv7Bv+ShOjI+7I4+LuMBsZl
/NcO4XLXLt/QE1QPoXC+fl7VbZheVMUG8eel4Tc5Hmp0aJkiOA3qGVDNznyFONm8pa1V7nRR+qdw
TvJHZjHMvpUv/zhg8JGcdF94jRY6I+WHXMKsqB4m9BOg3ouo/aiARv+XF+9o2QgwZmCLErjLHz23
uSCwMZ5L/KbP0ivvoLjw50zDhzMgppF20qJ/88UrPUWzzoX6v2e6PmeD7d2MbGAcpIcPc/CTc1+7
zDEKCYC3dP0b3VTAejZy9qiz1TGLHGstS2QdXYf0FMVTvQllXD4wysnXPyOjn+HR3PT6hPL+HGCo
PhUOwLxw7h+TZTaGOL7aOZUhHscuMRksOjbmOSvA9ZK1VBwWVXhIRsPBhyJ5jBkPrswm/S/2Ws58
nhiMu36eWE2m99NoiF1nR5iWsCWtcUgmB4H2/9It4lWbtvhodcP151VWyz99Q+0ska8xdu/UraAc
eyxRHq0cxzU+AjMDudKFH1VNkAjC/SPJK+r287CAim8E5X7x3xX8+/istLXi7iX3s+dVj2XminNv
GwfbJYGC/OEOXTfqKWJSrL+pn++FaIoP1vsdyYaudWYnHiE6CUgUWL5C/AKDHJ+SgQpX+G1xj0cw
4Eks1aEbNPJvFJDYjVUX7uyGsDn+zuPMsGSD//5PMKT/wfZDysfBXwxoxx0ADOk4km2ZdKAIjYLj
BDF7kk+PGOPlChK4YA7JjoT/RLEkTmju3bnRuOufV6AXdL1UBeaI8woJusEkQaCX3ntlNFGGNjdM
mBZCoedRaUItiGro89TdxhYnfzAzu1GCpbxryTebdCQJEQeNQIWgvYTkYGaRZtDL/FIEjHwdjSrF
B+gZBB04HwZsQc5sf1QCYoxHQJgT5OthGww5h3jVCXCwDhncg7uKMfGDlhVrewQ/ATP82hYawZYL
DZt53MEbuYLiBNq+ZBlBWby0sseUPRCSC/6EF7TT2kana85DvzYYoEdtWB7n3ATGUTxX7VvKJpDW
F6mSNRifcNe+CbhjosYmXT9Yi2Yit/hdzvJPw0iX6R+W1wXu/e9TItsBz+fb2/UvLwV6ESS4Abz2
hf7RX1ls2kl/48NNwQ+TkUSbMw7B/1B4kPBNCPG8Y8j9awxWMbazCyq+tpW4JJgHb3OPv1jCdMwL
FgU6sFFett0vUlQI0khJ1OV/pzaXvzTcOxFpL63its0UaGW7fAmnIXyaOdxxLQEyH5OdXojpwfw8
WSw+f4AeDQz0LLYgOKcQWEz3LZn47WQQrcpF/j0WOUWn0D7RXsvr/z30bdPtaIu6Vdl15E4pDAdT
znVGHGN49ItwP8zTtBOuEe19ILl7wTx828AIf8PfQQeM8XBsy8vUNPFp4Fq6mnMc4vDC6ltqkFeB
BCwHgYc4K4p8t6PjahP91jVNuzdb7pQx0JaNmCcE4VHNOomFXyRHEkeHsl1r2bVbvMRAlHAZcOZh
DOialM3YPJ0c7BAssBs8lyVgD6/smchP2QvcK4IjU761DT9tstuAFfjE8Ob/MXVezZEq4bL9RURg
C3ht7+XtCyFp9uChqvD8+rPQxL3nvMzeI/XIdNNFVX6ZK0NTregeGe/tYItXmhajxsbj1vBWt6fq
GqOfC7f2r2ZTcBOUYbcAa/eaersp7v3DkJnTIQubexlk9D/aKeOuZGbA2gHSqZuDb5GWtMPYeekc
TDZFmDIc6+rnJmXkLgeoC9wdnnwmyIlpvFfaiRHGMBnlhkvC0+p+tKm+fN9pdzE8OXoRQxDpD8ES
Eaxiw7g9zzI2LmnlQ4h2iUV687Hs1IHF+EywyMeNyVsOD/B/pl2t6MW7kkQYgMkENKKBrb+3jeHD
gxj+09figUQM3h7TAmqQYOb8AympfWiyUTz6DOT29QS9AkzSlTd3crRzxO0SNETcdJJkJMY8YLTN
QQfVc+Al7gbw0Ilwmc2ChmphpMa1d+XVanO0Cnf88hLpQtZlRJX1IXgciTt5TCGpcvkzmLa19dCj
MVPFI58nBJV1M+kRyQ5zdFxoj+IPxl9DZrApSgzIW2EA0Cj88EdhHvIRrMZM8HUX444KE/O/pPM/
7akx10HR/pegvt5IU9k4QsZwJ/r5hmfqgBGfPhHY5BRC4XBrDDjqOYV3qWzDc8aWPK3GCwo4RQsN
HaTUIIg/Y8A7Hov1R2c6H3WqcMuMyLHDINSFYkJigzVIasec1UtvaY6Tut2xfV54+VV4TItqXHWq
2QL8NJ7syqPX2Y3XusqTpyrtH30yathccvfeROsQVcy5u+zq1wqTwpq509Hu5p45D3am0SCuBAT5
2pbqG72QZbWnjTKyMMtD53vOF0vFMv1jKtdR/0yOnwFfyU0+bt6nLr+y3fGvPQbOfRUl+7Gf48dy
jlGFPO5HcWHEDEKzeddYaOPd0iTDZNxK5Ua7fYoLs9t0FNRdbVO/l0laXCaKT10Lmn8xN6sUb99Z
1QIBa5snHA+zIX00MqCbnhzuWNaJsMSW3BSE6C/V8oeocG/34ME2gO8oNBIwV0Q5Wac5m8j2uEn5
NHEiWRdad1uqxSktSrIb+zzGU8DR1gyS5TZlM7V2e2e+ZkkENDyGFuMUfUNSU6EjAPE60yEYr+Mo
+LEchWmAKOQxoBRrC8Q52vmZQ/mCMDZoyh0Ioyo4KcBB6zKFpxNE/rwzqCT8N3arzAafnJ4fPRZb
xKERy2Fw0sjIL7jj93oxAGK3OqQ1GXKK322WSMu+RG6r6A71rSevaLJ98dHY2iCSzFug8ejiwMpG
pLquz9LQPM0w1UhK+NMpHGDGB17KD/QWK9mf6yDoLj0wT6wRTn1y61gRpaVjuSqvXJ8RZ7WgBikn
Dl6JfBfM9Lq7E9xzqiE2/tlPUv/aeLeagSKu0PES9+SOnbBmuta7e8uu+sfCbJ7a9KMW9fTmR/QH
5DLfufVArY6njFU2wMMO8G7ZQffUDRPWBUHG2ooMaz04vVqTE38W1hSd3LB6lV4Ogt2Aph5M6c7O
o00txPhYJeFr0p0nVkU4/nW+kNi3ep6Di2UZ3wNk7L2FC0K0NTt3Z57XvdNF26qJ1dnS3qZX9bKd
najH4hoEyVYox75Bqr6zB+beRYW/WvnzCmqhxcmuBu9CsGKw5Gc6uFvsSg/gZOotgVZi/qRRLso2
OIoTvXMEMYzU6sdzNAbRFlfhRGCTxnsq3ki7AQU3uvmhTMxgJVv2fI6E3NL4eYqz1+RnJXm7Gevq
M+uHkbWTeXUZmRUuuK2LMVPQooxr2f3bZ+N0SKz0xeM6XanRfo4MltCwukYWkx/XzosNo82tnLpk
R7LxMzeWeSFtVbtQlMWxbqpsJwEvR+MCEY/ZZaY4EAvSr2mSySNN4uEUxqeaBaKLRX9n2IpFMtYb
J3UIaQI8wmUvPrmr/kFBm7bRxGCuq0IwRaw/K44ZlHkvjDaDUVYDM82h9zXyUwTb4j7ve/pLRjZ3
hT8cDKc5Bp30edczw/TUfclSgszbHLMEN4zGcjeJguMZraJrQxDV8rEEsBKu5NicMx3tWIY5cQyP
bNBfQfgOu6IfrmnXUGJq33hOWr8F2htMX0agjxgN5E5WaERK3BUdeN6YLqMViMdu3bNJlvzXmhjY
BFH5kBrqTMJoXip/L0nJj4KJ+WeUzm1ikw1TKi33Y0UcVBkfDJnYKBFKXHvOK8aVk9+Juyq69+yM
AnHITQDAaETtrIXJMdxZWbKHLHJ+1PZAS6IX3TLP3VVE62hX0Kcq7v/g9CNsmCXhX0tV737UXFJC
kOusoqIAFXLFlX+KGwI2Ap8gR3BCz59dxdS9ZQxmLAIrSYZV0Fq3eqJZVzXEQKPs1LrusY2YSUjD
FBTx1Wu6JYwdfSqPaNP8itZ8IZr1S+K7OTNz4lD+uML3t3k8Ps4lWWYoLi+uEPe6MdmoBsGTjTSw
camE7Sx1dcMEf8M2dRz0oOxJGca864jLxaa9N2OUh7hVZ+AJT6lBH2/OxQ3NFP1CDeaCbDj5gfka
EK0fRPODZspmFnhDr6t3AmjmNQzDJ0OqBzlWnFqrp9CH8+9nGHnA7DA8bikYh351yrvO3PicVfrW
OBmYoPehUTwML9oxf2IsqI6MnpuaEqqieghFe4rpuZ0ix0CWb0+N/84Y6Z4X6mK24nXwaWGVBr3W
RiurY4PKsOqt9hAY2XtEsAx2op6hbeuCEU3m9AcrCJ+cypXc2HMo1iPQQKCWsPtfC41fglM49YMM
XfGLyx/Lq8/NYOMQo47Ncji8VqwLe2wjXGJm9afOYxpXDIrsO2JMPlWy5cL+FFz1qflpR+N3O7CP
0PYXLbewJu+I5+KyLCeAeg37EHvx7/pY+JqUszkHORwh7bB1qglDTcrHWVsvrFcPKHPUJod3En2f
pP78xTJcrPTAfhhX3cQZK67XLfWP64JOAs9Ouk3b23dx6yXQ1uS5nSlLztz5y03OFqPjg+OSPbDC
e7a/lFeX0zuMc9qOoCYEIIeD/r4Bk2k1/KsgmbaqJJ/SGsEBG+wqd/m2UcH4Oe0uAhPOoc8GIrFe
tNYdLDLfkmcjGHZTH26ruNhWGGPWvTJ95MN8PkRKfRAiACfrNR+th2VKSo8MQGdSV+8iqNPegmFJ
4TmuqnM8jwg7eX2vyUXuieBf524xIsSOyYGr+BJ1aCGCHufR+Jp7yKlG6llYL+fLFFnBATJaaIJR
qZ/6bmiAQca/bY/NfdlVEEUNyZuPNdiMgqMFhL+Ysq0c5wd6GvYag0YO5AVyOiWX6dSDrMtz4k80
lXusaZPAXSNd1NfpQUsm4G71EnKF7djcwsgtmpOJyX+FmkPkRNtPxhIdS5q3NOzn42C2L+DzX4ze
/5LOnzA2nrzl4G6xjYSQSMkCG0RHak1866Kj+FVXyUuRQ1NkcFisxrSikgtSJEDRe4f3lqggOIiS
M0nGtBLjinUvw+zmakXZpy0ZpE0xUv2RFBPLlB/3N1kHV+5g+Iald/H7xc5U2eMxsJ0LPcXVcz84
7zMkhG1BexqZjGlvePmdpZP54Dv6xQ/8A5kMVpYmotyCAWen2dUQ/7ov3YFDECzqdW7qT5sd0GHG
TRDKpDkNQ/8Z9Fm4K0IBU6i0/sS9JHqoVnKaX1Psnhuqmf3NfwSg2JpOkdo6Sz2EI9aDGSYrkqEc
lYuCvN/YPrUKbQJX38tCFFnVswDFHef7sEQdUp797YXeyNvGAuxQP0bztM1rIlCpn73kM5FPaXg/
YUylZ9KO4TVOzPuGsqd1geP7fiZKsGH/sgdo6d6GQe0zdjwMvid6FEkXc1aiPovB2LypvfqjCPV2
MF33XbkhAebOp9pNAOmJ6j9JHnxBwf1Eg6eNIXnRgdPejRnswAS3B/mvS2BZl6iGBhFnHliYRYaZ
7JduQrtoBX2VGJBXMdb3tW8wfitEaa+KgTQckhBGQnQfVthodro7TGNIOySjcR6i1hQ2wrxo7+AL
Eo+kOYWdMTVvvNfiKqEIMsvBAFvWbhzc19K7ld5bl40fXh49ZIFpk1IgG6Wg7TjRWxGyq1Il7pko
xi9jp4CxLOpXSqghUF8CYD4j9z3Ysg+VD9xPd/MdwTi7wv8vqM4GX/0l8HXib+ZWJLK23IYREcwC
YWHvz5BXK5/8ndfEG0mmbF0DaSXl1sljPsEtRWshM47RoKmuQVFZ6wQv/S4RdrFVDFBJ/3JUauPh
Pe69cJ0oDpUq/AR69jg4Qq+AXFDFmEhCdPbzUs9HGOLMdceBlSn6mdnoOWaV2iibXV1LewYHMQJc
Ng7QzGJ1RSyIGYif2TmYs3cYYoLdsf4O8rI9WHqcdk5EsYgCzXFyMtJewUivaxFRtus8Wl4rboNN
R1OomY8lM/6K3Kb7W0lQ6L1UZ/GkcnuXpChCRcAXE4ExH9oS7hIIrSe0A355b0LvtQ2k0QY1cxlr
WJPDpraZD4HULZGuBexUm4jK1Xr0+/AKevM5tof6UJjfni2CXVXP4TYsyGe40Wfkgd+N+yUNbMfl
0S1pXkmb5qcforsUzyCJIBMLXl5tMtEUG6owj0Dc3qoGwldZYGhss7fG5OZJOUBC2zKzBfaFG5vN
K+xPtfb79o0KU4Z+6ddwwVEKU7j1kcJIn89FINa8I4Y1eQe4Yk5/hLeK4yF/qT1l7Uub93FsEEo1
yi37Pa4G4ds3SQyrWlpq53Ebghvb5RbBjKFx4FMRR3MY4DQRDXQj/ZVoOKBJ+56r1LGWqA4at0Fm
PAr8L6LA0F5cGTxJJI8qcm5mHxtXxbhiSUWLXa3urFl92laHOjf9N7JvRSjEY0/0o141IdpJ3f1H
KIDqBUUhshu/torfhiTGAf3jXVC9c1Aj/LYgQGpNbUiWeix3IWLBznJQXZiwSOZr/FvTwcWQMhWs
gT3TZfKEGrsuAI5QIH+wUUc4JG4ZvMfHAvsnKUIGrnlzb3dNTY9g8BcL6kBJWPWa0EO8t7P0IQ3L
edsuwGtcvmt4ctU6zYt91tq45NEjMFVLrrsCgwmLrlzsj9jU1zmv0OC41R5r172j4/5iM7LV0TRv
rEDGNEWaBzlk/snjNOHxlquk3+4Dl9rTDPCTnxr22c4mVkoMdMrOj3Y64xUdt4VLu3XW8uRT9Opi
7xlR3qxMrx2Y7dvatp4LqtGIopi0aFuE3hlAcHyAT6MABZfhxEJid5/KSu5Uhk/dMhO9hmj7hV85
u0QEGhkyptlhwNq6mzKYv0HtnmwaSFHnzOV14M5Wasl7K6LEgQVyFjPTndZ/9pbWRSsOtn50Vq58
rxSG4p579an0RrZZ9tI4lr4yzfpx2z5eB2bhnGrPjPY16L804WqMqzvPwrpe0vehrcrcSs/9w3pN
EdYMLTWssrPVubDhZpix0n1nSk0pQT99uSU/6TCDAStLsTjNJ8z987zLajp/SC5gQwGuGNN80wzf
OqW0b7KDnePE3W3kmG09mKMA1tGOW7ukg7Eeo43sA0JghpmzhXKeaE1iSeAQAqMFFy4wFRy3eEJX
aQDAm2zVJvMIYMcRwa7WZHgZqHJZGPGa62gb1xMBRjxjhmAoT0zeiwCeY6C+lDA3vE6RIihIwDRs
mrLu204xdiV54R5hcxzodCNsEmONp8t7ZcR3tdWHG5iyt1SDZZ+x4K4SWqsorU1phLfDQ6XlT58C
Uk8Xp5QJxR/IoLgYdrHyLHaP3HUI2pT0i3lxcp/76htMdbB3GZueohFsUPIC1ppdWpif54AjfNcC
h03HDPBRde7anpAViFkmIWs/Jz5nVuiRHvYwbgs3K3bzY1KEpygZH8cugSnYBxASbBygEymuI4bI
YzW7z+gS/SVS3iNLTjErIMIzTwrTgBPp7+lgd3xc9dkjzMTi3Kjxq6y79FQNGOaISF+IMsHno/2T
V2Sx2rPKzdwP1nokf8DiK7CAWXvde+l+bHBpueS1tMXBI+9bUpflNY/kQXpFBYwlJIfix1xtKcmq
qsa30DM9qpEUStxboYfnTQXRW9cQ/pCUAG8aDfJXanUXMBMhNUokawTQ3iQZ3KJt2Z1aYbXUmi5I
wpo5eZRoptKzIoDQt6++mfsbaRv0rNOXlhu025ZEytxxMGAQ0rZI2SfOinnJokTLRCZNrbUBm5dU
jXUkcCu3Lk1v7OW3nstHwpR1h4UUIaewfXLvC3Gsi0irULy3Fd5W6sw84+wYfGrQiU5GiUgOJt7M
0OG95YD2ZkjunyRFXodpNJ/zAFZ3bDK6x39GJmBvzNxtCSZQsUdQ21kweWrICLRE3ka3Qt6nlOls
TNABOzFRcpgPyQF0F9vYxW6guz/BPBHojOZr5XiU1jqvwBy+oPAzLWfL40JwYKdChw50MnJ43EnI
nMxbE6eiiyC0sFZzfIFBszajrtjAJwbBjG5rIS0SSU0+KB9lUkvWfsZ4uirFAZ4fY6iela+BEhjs
VOqOzzJOCFlkhbXnfmhtCdb3zon1/AJtkNN3nrmLV3yVmgWTJiSaVRY+xVmUnSHN7wNq6zednYG9
580Sj4HYp01xCSTMbLTqtV2G46509bOUDsVlvnpFJoRKbJl7t9PXHB/FRuPXwFCyyyqOFXTYo62n
tb/pv/0WcrVO1biqDMqBxfQH0ybPvdP/HSq5Ukl05tbbbOaAznYVl2t7QX3ISUJxKJjzmiGvCPHI
jY7kSxyEdAH66WGsO7ZgibfVo92dTI1WLX15sxv/zShIni9TV1P2Yl0UtNV2Q71pJ4/bc1F+MGgz
wv7JK83/VO4ys8yLm+jT8SALHa76mVZGShF8UX/Yon822DtzPmnS3dDWA8iZmgIJUdArzfiKCCBa
ObkAmrAFU+FtOakfykD50cIK51VDOiUs4KD4nyP5dsOd4RlO873d67d0FGzkFVU2mX4JuK59zWC/
GQsiqEG1yZ30b5U59KvOECWRFDajTTNmapNyCr3gLsmJGGVtYW5LdaoDYkRxO9cbJRTTfFalNO/O
OkvwLdQ8kwGR7TxkXjgNTLbtiy8h42NyK82bMQy3Wje7KCQOJhr9IuJarjsQ1uuBcsFVN0GuICdY
Efq0r5jezn1NSr5LXaJ3FKuIhgk1atJqHpKTaXRPTcNkYx68cl3X8aNf1n96AJVxuC6IM+9ccho1
QdWw3JeKSUWQjP1mpDw94i7CCwpyzZZHmjFOBlMJRnIJpA6r/ouesqudATjcbFMQWf4kpksqzreP
otaXIARbnLYEWxA2/7P7EwYlqwzfTKvMD9nwiIO446bREVmObxMCECpFW22jFEMwjTJp1jmHMsZh
3WUerh0wO7/7RQAx33WNA8wkQAHz71EW1Wc6Y0ag9vA7Ad2zFSo/hB0zEDUIrGp2ax0NqkLAlTBS
tF5mi/WZlmPNy74Nhsjljcf93iHa1hktBhSrea9c/YK/oKfcsTg5uEwshVI8Bfrstt0MOYzIU2hx
mdXtvHaiIF33ggsrcK4j80qMTfLASXRn8gKvK425Gkr6cztBS2yi6UJQZDtBsd/QmFsqnOfLn35v
jzhJdMXUpCkhE+mGLhTyzWsxJAMWBWmeB9Roum0usy2X7uIBOFcWD80qMOL8UtctsjXUA8ZTKSo0
HoJy6ZzEvBuk/iWSftPj4uB/myJEt24c4EfST0mgj+nF7IU4+AyNf//WgiXbcp83SSXx/f73j4Ho
/aVOUUCthNlZ7Pnm+feP9P//X2XV56H268Pvx/u4sP49osA+uKOf9Ov3mw7Ld/79g4xWQY+O88ZF
ZkVsU5UYiN9K0HHg4xA5A9GcI7NuzrOLNk16KtknTvaa4mm55KayLoRjSuWgf2UzUoptc0FLs/qZ
sTSFAkztiKmklKQI28E7WwY1xUyiS+aZ9+mYpjg2GH86FvUPxHEUntFJKubJhXpM3fRvIFqxTizv
IcvkH7fsAbs5Mx4S2tInu4Lv1NJq2OB8S8yefix/m0701GYOTz4UGmNiRNZO1CBUzDY5OHVrU2Do
yXx2VwYJBSPUakNMm5MvzDginWKj8mezopAqtPXW9xqLVojpAW8NDS1vGCngSNrVa2eQhYgdRt1u
006E6uKzX/ZQNRz01HB6d0OisHND/fZsuuhGjb5KOcM2cZ9aJ2pZP8uGjPCJPSoz+bJ/MAxYxazX
QGiMfZzrm//XC91v396nOf7nquaSM4P+GIz8+GLWeu3Fb1S/GptWtxqpwN2NEbi93nOI0VjNVVjM
pKyBohpV06rTYdxbzZqNWUr5rsKTuGOCSX2HuZ0pyUqyNGGys6R583gL4bU4AAtf0S34Ciud2GJx
1tr75CZYrjAD40PZmG6BeueT1PbYKwyQIimlu8uWjq84ulVCnMIk/XIr96OU9bfQhbP2GkxOnJdp
a/lUT3a4qJuScklab7jbN/1jVPobL5LvqkBFUEwqw5GHG3X7KcPiNJnGj9DuZaiPcbaUZvQ0+wjr
Sav5uWhD1m9gWvPM71hIHMFg2WpA4atWFfsix/9DxwykndG64H0h2YkDLre49ZX5W/LQmYJu2qg4
ITkzs0ponbInhqzXJB+PlcKYM5QTvC0DJS2LaCfnnEC4UvhMM0LuowbS3tpkyI6Wgy10PUSAVrIE
qaNoz7JOPicKxTk7c60k41Mq+7t0gR2ZxmEo5q1ynZ2ksjBRIYYOOI61e4xy95lqs69pFF9m7nxq
r74wzH0WvCa+QedN5QQnaL0/sQtda3Z/EvytnDxaErnlxs6opFUGz2B5N3fujooSmkwohSkrVP+W
OBUuZB9As4cX08zvaqhDKyCCzOXG3mVUkRy94dl2h+uiU+OBbOAh9BOx6g7/EmPFTd1W+HXHL7Mq
/jS9ffDazQirSM76WHWEm3yBTch2vw2Y2DHXaxjpYjfkwY08FhyoWh3GOX9UPFJE4TUbYQ84WbCJ
B4WEyVgcyuqNsheXtZrDXem/WW71TaABVQ3mdM+JGJf5n3oAAG3gXkS5xKRL/fc2BJoHCGB4jAWY
qokkGse62cU0xFpDvchAfYpwGqxg4UfdC/cwlBUCO3yWaXrlaMMowj/YcXOQsBpXfp5nt1w2ZO76
9E9fpeG9BWw3HP/WAb+8BSgUU494HEDV24HPNRSzh5tqLglqwOkvf6ic6jujpn1FzHGfN2h6uGAP
cYj5eVbuacZutKn45VHCgOBxQmj6bgcH4ZLPGGdUMpF3Sh9pDzoPbYv1ouDZaB26rtJXoxodbvAI
lH1j33Q+vf9+AfsyiaVqg8D4iu3aoeqhIpD2yZhAaKBLMvisimnXpB8dZ2zALkUCpI1jXh27L10z
fMHbP4jC+M78UCGoIf1LIzkUEt2hTJkpiYLVxNDAL2NbAXeojn2Jau+b5l3AS8Z+7RJm6r3MnM+h
Rzd30+ArotQDR8RPEqbOyjdZz7BSAddBV3bK9j8pq7+ji9zKfWol3RTLnnjoxfyeIU2QeF2zpHto
Xit7FHezBkJQx0hAyvfJRdoPNkZ9zuDMYLPsKtJx35n91oRyMUmsn66vzr5y77HkQTRzM8yuBb2H
sQo+RcKB3IGQZ8RVxX2KA2Y8VxvBYH0dAizoMoFMkm05xsOJfekM/9kteA/UYhFOJfNLaBWbMXAv
QeVcTeaX1HIDh0hIoOYWM+VcUR3WO6TXbJ6dNrmVVfxitNvRw/sj0ey3FhDYiqC/GTnHoeIe5QXO
tKFE9Qx6k41rmNQrkx7FyKB5XPjVgR0DnM0K5veQU+SXUHeTcaVEcIRSZmobmNzBOgU4v+1imJoF
McEtuu9AVqdiZqVtBA2KFjYhjAGshX5xIJQbX1PP3dY1RFbLNvO1HDlhZ5G/pUOeFJuGjhM5WKfx
maTC+atdxz9ai87QDUHLCToG09OOHwmQYDbd46fuhk3ZzvT7+JsmxV6WIKRQtcOsXTQPJlLNfhzD
94ItLsFX86FT8yYhxR1k/hVTG2rTrp7HY4cbKslC9lfyvlc+g32ocA3yay+tdBOzKMveb1YM8p2N
kOWjoDqtmO6HNH8xxEzNuavwZFYXjGYgk6O7ohzZLqoAabZX9zlTCHuwtya+oVOXc54BjrPOSLGs
S7s5GY5xTVv5VsNuW6eyjPedzI4aXPeKsuWcpUR9DS2vUdGZxs7RHlZI9KogBDUZkue22OnlLvIM
cCqP7qKi2ued+yNNcgsVljPqhIACjvuohkRfOFzBjXVPr/QqjWjLXpmRaa7SFoSYdV8z8Dia0HfY
7cS7vhmem5wwWysxtsXhpvGrU1ryVKu2fCONPDzhasFFeRIji2Dr8kt31ftcNg8E9qA/l/Vn69jv
6Et4UazhznNCePKN9w6o/VQGbnsMJqTyHHJz0wvEHY1ZeIlSwKR95HDf7d2e0AeghJWaseDNXflm
xuoNOwx7377P17Mn8q2Y2DC4IVw05eHqxUXaTsZxaupxS7oSgpNLw91Sg04adO06421Ev0VDI8ZT
MGxdDSEzuxzIe5Dx39lx90Fa/B1KwkxpMk+rMaPvd1Q/lBGSlpSb0DBxw9DwOXBBb3z5KazioepC
TMgVQDJsaXyQIrF6KQG1XAnQIXzBQrLSzBCMyaPRXaEFqBB2VzAnH8ClIP9Bcdt1eoC01tkPWHLz
JT/3yNblQVuZtwqqlKwR75RJ6Q0hgHA1jrhe++IlFJrBdyvvOF8XTHACTsDTpcv58SPEjpVrcBRN
XgTOYjAhyUeRpBROjKtRG9YupfubjDXN2M2hFvMFNwtm2xJ+q+ciVlPecSNV+B/+cZIvpm2ePE4Y
kytfujL7UJYF5Rr5Wfl3XdzN61mDvxhbJjk9flYn7u2t3dsPlhc+ltpsDqOqfqDPwwpEKW9j6eyd
zLa2qUWZ3MgWloll30iUE6Cx27GO9lV1FwIf16Q0msWBqCse5eJ3RdxjVUhzcxlGz48llr71OFow
c0f5Y8yu2tDeQths4Z365nFw5asNZu8cF1fHyT8bvuoB5+WComucM5t2LgP72zQykDdAO1Sr9NqQ
Mj33y2Rudg0AHbqCjO60R6vi6ADf9hk/Fsf2fTkttYgOe8wZLNQ1ToO17ztrAIDD/fI/Q6PSjQwY
98EUAV0Qfqe9294MskjHJgHyJ3vSjbYZ7wOfi8MLpuqU1f3VqbNqz2CA7lM0gY3D7nYTeoqxeUv7
iIhe+zQ71jOnmlLMKZ4ltW8j5wHuj5NinwKXA1fW7+Z96UgQzw77hjBoELGoW8DUeIcR5NzB6oSn
QSJ4/JEZIiR4XZdnOP2jeljKfmks9jNcWAs4xtP+ti7z/Ljos7mhj8qGE9aYUMmTpnqlrIQ4IwZh
YVp0hUJMnEQ3EmyHu9j4p4oSiYRdE0XCM6OA5nOmJXhtKYG7PI3vJfV0uzBq3k2v1NsW3MOghV53
YmUI37kUUwJ9C/KwjMYO5g2p8KzGmczkYy2dJ3/sxQl7BzwiwDc9NaQGV7kYfe8hfB9nMPNtzKDD
9pCMwn4noWtAnnA2o4WXuc8pibUl9jhpHOXikNZk/VdArDZh0uqtZxPvqJbRid0Ml6BABPSehwA8
2lwcVA6xjOl6TbPlII5ElS4ywrlvzahcUAR2XDsMnJbsku3MB8O0OacQubJ8+4fjz60rors8Qafw
HXEzqNIwg0icguYwzbixinY5ar22VRjgPeL41qduiahr5TulvGMP4nWF01Nfo/fRyQxoIPaL6bZ/
PQVyAndwuCocvZuxXx4hVBSMWJu1zZtf1733Omsoh4Ld7UprJdZ2Tg5iLobPZqqtY+cvYx+q4HCI
5St3CGOwBbSzZdzsVWcmu7KXEZV8d3XrMIfP/L9Z/d/gZQMmIkOeIEnEmQGRrIaeo03xqZdhVuuB
ep5pgOqbYkXNQY6IjBckg9Fo8KZ2WXvdRf5i59DsGRaX95A9uR9k3SNrS/sZzN0NErB8xvblDeZf
z2ZHbAYx6WSLjVs3iJPJVYtR80lMJP4FqZFjPWoGtegCpq30QSnIiqYb+k8jlSdPLoNlq6rSh98P
zZZCCXZUhEOXT5ZmhIrmIoS3PGGLF/tqMqd9pCAooB4D0lIZhMXx97HcRPAHxgHBgeWLB00WPDI1
+/e55fF8raXMIhlPvx+bo4Ze6zji+y2fTecuBjnqcNRevlNhc991q844/341zXZgZ4sFHbU8OBlB
dRo1I+/fB7ul91LEYrj+PjYTNkCL0bDYcPCDWBKVfJhTLov/9zv3PBfskIu73y/mKaYNtYqd3e8j
Gu0ll3oZEv1+9vdnxQew1ejV978fIkdsYP6jXOP3k6SEYdHlw/h//kHoPMyh4z7+fkWsgbifYiv9
90RFRlfjrCbb+vtZ3ivJE7L579f6/QjQJRNOcNX++1ged/Fh0Ib/7/E5nY0PHsCwf797FDLuthvt
n1nf/ac5DPxdG8Q20gF/xbzV3lnlfBJQ8vXaKpxXv+oawhLLC1JWYmvRLf3viWI+Q1R+zp7/PXYo
+0seuPHdv99hbOgejVPz35PEc4r/Fdjvvyvp91vbUbtluoKZfPnO9sA+JA5Sd//713xOndNAnIZI
xPKTFOWbr8f53xPE6F2yH8wJry7/NEs8fQxdnf37hTUJ8CeoB/9+5uUBtWFaaNadPP0+vqwdcsjI
Rv8eT5ZTPfQJouLvd4LugjkOSBbcYS7ptiayjxfnf6g7r93YsSzb/kqi3plNb4DuAjq8kUJSyJ7z
QkgKBT256c0/3a+4P9ZjU1n3ZGU3LlCPjUKdDCmosOQ2a805JlBG+VDCarY+260byw0OjvxU5qeJ
3Oh14AT/PqOqprHxkujTer5TNxL9Vgump/kRikp3H32HSTQz0+8Pq6OpA/CvMIlSk6c2eSKsE0gi
mP9gfpY461boG+OH759GG5JPpwW7+cdAm6qD1zjqYv5x/quy27bk1z3OP9h0RJYiK5v9/OOUoCUT
1HC/P4AJONbZtC/zffPL01WWmH5F9sX8gEbVDVtO4nQ132tQjb23MpbUETiFZVRXn4NpjDfz32c9
lDbN15P1fGwF7e+kte3dr1fWteK+UfvqNB8/WlS4Q1gQ3yeK4/n6Dcrgj/nO+Y/iApK9peb38wPi
KZBewbLdzncqnRcedQtRza8nIEpnIRjIzn7SWjsS4oylY8BnjuxxOJhJe1sjdjv2bvkjymkMmc4e
FdC10IjCI2/w1XA9hj4J4O3hy1OpYu7IomJ4DrMJeWob3WsJmcg5cyvb6uKdxG9MJbYv9oZBZFmU
4LbWFMTyau74h7RW350XlN74LCepbnISE74kKCevVNAs6sCqjEbjmaNbYRb1rZt4rApirXjlXYEh
sZeJsLp3C2EMUhvKDiwqq9h1nuO+23ZJubZaiQgCIHIOqSb7XayvzECYRyBpoBvT0dxbCn1BJGt+
3G0GtfPQYLLjRP9wFknwYCGg3iMD7FZMhvZrg3FuaRK416sWj+RQFSvwd0HyAVmaur13g2J9ooIL
1SOFwl8sOocBsxc0WM2AfUJXy9iNrN3b8V2hBNcB+jVd/hr9mWah5tGLn4T8XjSM00sXcd1a51w/
2YV9ZAvPJr+py0OQUjYRWF/N+hEpkfJomq161jWTQFRHf+mFfWTda4MLo2CaG+yYMzcZT11aU3Tw
7UctVttFY0fWDpYJqTf56NF19xsCxw187oX3mEQ+rgAz3KMDVVltDvWywMC7N0N8WkYq6jtzqqx1
nUE2GjwoD+Ow1xzMCLL4PxfpfTi3QjW1U1VN4m4KH8t8KklEjZsjvsMX6oreobSmCqNHlL1Adu1F
J3fStBVz1zpTRkuh/Ib0iYYb2xXE0o6CvbhABY6DxHuY8uCBmQC1YhF1t33RUO5tsC6pqJ6A8Ywf
boT/z3DyM3buFboxe5WlOYvW2B6PnaOsdT24SbyUCpIdTSvJLKiaSbDptqIlto1QA7mPeq1hNAwU
QpHzenronTN7yPh2RItmGRnIugCsCCHuWVPjKzAfmgy3YGnnJxlEr6hkioHkXhiB+CiUydiyPidU
3QYpKJJP4pZZIAV+cJ4IVzN4Uwcf6vFEYMQDXOMV8GHMHp06bJQCLYzfoQHou6TZ5dOBjaQ4pS7w
8MiqN8FwLCZR8nZNdV3AAGMRV98rhD0sM2AjnFT9rhyHcsX2cZVNqnVEvnAP4wORrOnc1hketgrq
4FrnNeFzxm9GnqBYKTVlNJ9Y91Od3e6okfd3gUkbgziUnQJS6F61qcoizNuSv/0TQnVyF9UjLUlE
WWyRPa4WB4W2Oxy7UqnXhUT/FLnS7aJyaxRw4Ec2CdvCqy6BhQ3VDQlrSUynA8DKOn9U13kCbpxK
6Iq+JlJrbfAOo96+8IWZ9MWc/C6hl0X9GPvioGx1the3LJQ8hLL8PrfFrtNHANYRlkRTyfYF8v+D
Y6ouHXWUMBXNmVVSRcYxwMEPiOJ+8KPuzQjU+yH1v9BtWQsYquMGvbZ26NTitVM8FohO4NymaqXf
mWc3MymcDeAK7Y41nIp8uodpjGLiNhBlvveK7rFShmBr2AyxdRjoO9b1gLboOlF0gvGu1Vr+lNbd
TlXCDpWtFAUtEEfRXyRTaeE7BGvV1YMdsRRsIRijJ7iZvAq6H3nPmhohg+/RCzYh+C4jV7KHxAco
TI/oMR4sXF8T8khQYflRAAgaTf9gAOom15qtLoJh+7ab8melJBJnqpV0HyTatpHcndA8V+Q94R4c
aeVQqtojZjnTPupvtJjwKDscvwLW+rsmUF5iXd3BcXBXFqk/p0JxcXYEuGqmyt2mGlV8YbbkkwHk
DpoYWlQQUs9C7U5BZYCm4bwWMZzlhk9gXfUEqZvVXuhSDhqqJ9JPoxszYCRXrCzdqFjJb1MfwiwU
6+UU0dcm98zG6Yi0q3Ipi3DOlMfcjFWyzcgFj6C1yVGVPbYJ2bNv6eVE7ofHGI5FoO9Xni/oSrJn
Rhlir7veqY4Cbylk64Zok0D+E6YKgM4RWdL8u/mf+UC0v7KQLf/m1z2GEPzoomf9PtzxPwMExIeE
nnRBMarMj03Nmed3oUWtd8qPcYTD5Ptm9uug7+NVecD8R/Oh863vg/70p5RkckqpB1G5BNyWKEeJ
6dmzdG+PihNTQCar26bcy2L5OP/Wl7cizpSl2+fUqmNMafMd8z9Zg+voQQ3Dvd8yI1DZYPaR/7SU
ita2KQY8Svz46475Rz2p0mPvHR1Js0pEqX3fSqNRx0jw/34O0echGgyI+v3HIfMt1YTTCFyRtoMl
H8F1FfCt8299vaVgCa0SGY6OGM/xtxUumGNSiuGYDwlhB6qPgWf+eb7n193zHfB2wKa4g1lhUZ1g
Hcijfx0z3/p+HF8vCuz4w2H+Gr+/4PkkmL/g+Zfzj+jHomOCwk6eIP18Hvw64tdhv35HlUNeovLk
mP+Zz5pfPzpA4NDsTe7Sy27ssjcPCnk4xy5oQGE3yBtRgclfFLVDwpe89f3jblAAxf06S+ZboxNH
O8WsDn/9vTyZ/vI7mruU3r//TN79fXIllg6lUw02pWsl7tJ2+lMpMO9keupgN5DnWaCmEdp/+Td5
qKXuktGtX4LqIGTeHUkxme+a/5mPn0bNxaUvj9fjaSX8Lt/7pUpbFPuqACLqEvjaU/r2DdJbNo38
ZRx4MOGKwSiO37+db5owio6pU31qJDSyXbPfmtgoj20WVMf51q9/XHWs+Pzk3d83zZ4sHvaXuNNa
gLTynzrq4YvNN71SzZakk2Gd/vXLTD79r8PnW/Pv2vmYEu0zMtmiXWtBER37EBxOpfq08Oeb8z/e
1NJ5mvpFAxLh+xBQewWJMY7EX2chKgAkUwV6cAJQFzGxR8dBexzDBpIk0RlHgkimo9FE7qoLnFfR
OJvIjfdzaue//VPScv33f+fnz0KgFwnC5i8//v01SiLxdYne/79J8qvH/3z67VpUv90+bp7+eqR8
vj8//h/Pv3pv3v8+H0vss/xhnTec/Q/tVzWev9ANNvMr+xfv/O1rfpSnUXz9x9/eL1mUo55siOFr
/vbHXfsLsde4MfQ/RZjKp//j7tN7xl+ua/F//08VNcVvj++Atv6Hv/16rxuy3Q3vd9uyIet4roqy
UjW0v/0jLd7Ufqei6jiEtLuu6XDY337LC2rZ/JnmcJ8GhZoiGagVzyQu9R9x8br2O0G7qge+0bUw
x1nevxIX/8+B3rZFXq9m8XZt2zUpJP410DsQXTs00PAI6QFa6qJAQmsPB7iu3beR4OSlr7rF8k+f
1f+U0O0Z//1pHR0Vn+WYmouYwuRj+XP8rKmowkmTPltWyKkByPfito5uNQqzdzpZLwLezDGI9WsU
pcqr254V5QA5oHjrQ/3q+32HsNCMX4aKTpZkqDRh/6yG4hkH0BmDQ3joBKAiRMfjFqiYshwEHQGP
HGPJeMlvheaiG6CHtEZ6YK9hceC9j9qdZ1Ch7YYIaXiXCpwN5ucQqwkyDxqnje5fEWD5+94BfUKS
OQGOlG9YWCYAt9WE1lW7wDOCJbIeyZTUDmNK2Zn6pvBtY2P63aNJDDgkm509IuVJRBijlhHJdtQq
lAk0wRTbZXI11GFfFQtLqXCCQJXemRX5T76bXXXNrtY4lN+KjGYSjtoHP/UBdBZofjllpg1ZZDcB
49E2JUIY7qoM5qsbakcO3H0GlR1hd5QxTezNMRUiVQgyUPSnGqGTXQXaPu78p3b0ZOQQJBXCm34S
1dOt2NXRPY5yVAqOaJZ9Jr58V79VJmEdikLblGb67o/U+/2Uchg7fmzzcLiTgrJzRSk4GWlsV6zn
MEeGG3bXxH2rNvYkxG2NiO7QZ+vrokObIEPTbZTb+E8o2Bg/IOqzyEsjdIJqcQ8n5DnqlByJDX4i
1KP3FUJpKSAvA5OgIx9OrBp077ZbAEOz0qshAecuQSt7P6NHzS7IojNRotfr0Vw6Ob20mBgD6sAD
TULMtXrT3mV5Gd6ay9YS+AVqqz7RL4GvhPQFDoWxb936I6iI1+RLMA6xBpywsuyD43gvbuuhWpoo
wk2Gvxy7etj5SUXM5qB3S52voI3oeqiEBy4SvG9H+n+bUOt/9CU7Kou8TaJGcKlMlnisVXBck+C8
C5zyTkma4ki8zSfiDZcmMD2Pqu2WdY2GajD7baOQyOqPnX7rpTdWiV9Do7KMFBogUStzA0zQwx5K
+eVU68RKNGm1EV2AEKO23AOZr8UCesm0sTuYFZ1zy/5pU/FuF/KE4Ozd5jXNDbwda6sGfNqK7G4k
g3ldFjAJlEZX1qZD1hXwog22eDwwTfyZjyW+cvkgiu9Dbc36nUN+TwCqN0Trv9Pi4DPJLO2oDRai
btOBg5OQWtAOpbnoyFZ3UwE/fsiljaETmKbyd8BX1tZOupXapc19kYC0L6d1QNAeZwFq6KgdOVFV
qh0WpgNrLJNtYkOphppZPrArIU12KrCd+exqSK9PNrYTdudMw1VGaKF9Sz4rqpZmXHpC2D8CKyTP
J83S7fxjnXlL5Nh5aVoHlLjiJqrCAaM3PFVwv69RTDW9y7ru3DWBtJZOPIVUb1fueoZH9qaGV1tH
7LVozNZ6skHZP5O+Ri8yMh/UNcG09kOI6n7rThU90MDGeiMU2Cz6KC2lNgEzxrYNtGorZOA59d10
racclWZNvhqp4NAfA+JEZM6BehQlt9C0V1T5tz7IhlMtun6r0QPA6F+zKzRZhhgJeoC6G4GUoC0t
q+gCUIdyVm5Zx9Qmo2DCjwYtoU9vEUVnt35dPPSx5Kqk1CqJT9sFdn3T+FYqaypbBc/qnvbf0TPA
iYRGfaWnHx3F2KzdltJg7qQqpPiAxp2XNtheG/2gtikYcZdai9KE703lUQyoU6y1ZLUeBz2M1sXY
MRgNSn9sI9ckCLOpkDu6/qHSEdHYRXyjM8tiYSWnyHQZvXy3nTYBLuXNDLc02SIbrWkerKkmU4SL
gtcL5Qm7GXrdgx35H7U7gdCSUVFtNTi3eGsa8rbTSOtxrXivqdFbD1Jk78MAX4OlwCDXWqgIyv6m
CSET95oxrj2HHO5ei18nv8MBUD0SddPvqv4Fj5F+sFwvX3X0jR2XjXpIHQxtpLUsRGTtx1DZ0lXJ
wGIMPUtLH48IW9gJy/CK7Gfc8J6ZMAQClTAI3jnCGzvG5h4GIvQRqp6cO/VljA0iLib9tXWV+5Li
4pY6arcxjPJ1VIsz9R1g97n6agFX2Sg0WiFIiHXd3fqucW+GvXrEKXkZDZNkOGGcA4sa6TRlx8Zl
qEo8dq62OTSLWGtfGgvwIEW2pGw51lLR/xWPrL33bcO4g1qy2bODJI2qjLelHr9GoAoWmsmin+e1
ATktYI1+9jCJ4a5DfNQGqqs6fZVthiPS7vZYVsPjmGkKikI0lGncfzF3auuuGVadtRWl/QEz4Sub
ttYH9uU3Y5eXyieb6CtW0Etjqxe2GMRMD88aWJ8yOXm0/qjVUX+rhmtu+Z+V4yzzxDhXzXA1dPVS
uO1VNnUZJjkBu2mrVzmxa3/8Mokk3Vnpr5VXfGFWu6ohSaCm84Kk942wckDQKr8ohvwjCIpnSB30
AVWi3e5DfbhGEOoQPagXx80/x7vEra/QFi+hWV19UEwTdsAssZ/rjofIUizfXv8WBax4tOPYqwxB
EXU1x+HxI/XaQFUTmkZkHMgOIhFI6+LlKw00+tEjdKt5BV0eDePFTaNLIMl6U4Gqpe6aKxk8W2e0
t81IIdIaogvkrA8Gz4uhFJtCKlMzymqjgtWTx8Yi92IZD/TwL8Qvi1a8KqOJ3LK2PjtnEZJ3VQJh
kp/f/CyqMlxi3uyA3jEYrPOg9ju8ejtrSF8a70l+vvKFapP3KBKuM4vW6vzKfDZ/7Gm+XK96qmrv
U0HPg7aSohLpCXguVnigT1o6XSq9u8rPLr5CFP4AQYUQQ0yYqPur6iu3hK2s9Gy6+jVxJOFPTfAm
/VS/KL5L9FhPwN9FU5SnsYPHlqMJsD+RTgSLskM5pwTbXOU9z19rrDYPSgYKOBmu82ef430irunF
GbxX3z8X1vDKtcM4qudfsL8JnZuecsE30XjjhbytNxDspJzw/qYGjdab6/YXkOd85pH//aRFvG3y
6Of8jZup/1wKuPVkctyXWKEwSF/MRwd0XW9RrA+MRWagmjD381fOovaSpsqnmrgRxVLx0cFOG+fX
3lwZea5abd9mUYthSweoaGoX+ZmNBh+3fEPzU9olpwW72gUbxrM8Q/WEUnYOwo0Tfn4WBSwdVJ7j
aLLCShBj+Er+xD7yR+xxkuac5+44AhW29n2fHGhdMcBblPCd8AL04FIIrqTBq8+lx0heeLc+RCCr
Vq89yXVu8pG56mXsh2tCpLA6mtuI12DRdLY975FomC/5Mz2ha42eTYmhRmfKJ6DpA/MBNG1eL2eS
vL/Jkk3fxkdMaBFkFfVSdcbOF+Fe3pYH+GdDyT5tzHCscMILRbJP+BeGNnAOF09ud5XP1jFusCiF
0R2Xx9hV1kY2vUdcFyZa8UVtl8spyc4++A14FN0+aMSOfRw6lkq/VHH+VrvWPguUrbwEMEiTnehx
oQyxcW4JNi4mrtz5TJdfhBxERpHSQHPyW7zPq4QWUkkoeoKuHEB0sNB5FHlVqV39UTg34PkvmQ78
OszX8ntvyGuX1xlCzv3oFhsiEqQGWnvXym2ZyoGGbznG9GpV7/KKwSBM8hhrmi6siMTVF/JaSCsu
apIjwMHCRbC9TxUkw5gbD41VrzOdpG95QkZOf7E4GeUB2hBt9Mol57V8ixtsntMlFf2VWf9aqtVN
pCWEd5yKPrjMF57aD5uoQarGFRBn04V++dYs1IOe8UVVpcroNDx1pr7UCu8ztkgyk0chAjkk5J7N
z14ZpMU2/lEzG+rh06Ume5uu0xVyzXFg2Vf0fDmm01x9L2DaGhaxTEhyxm0UDBfWqdcy4QD5KJS9
H2pquvLCEmR6NITHi5xRQ16jWRVcErW/5P54GOnpTS72DTU/hzaj5vwQXeV/5nX0KYB1AaXIGDMd
vuSuI/kxLh6Q26E20W5QIa2YyBjL/PyjsrkBDXAxhvErpdGLXTufZsiZUO5x3LHdtO7lxzq/UzlK
5aK9OJr7QKIPf2l1LIP0hlXvqJ2C3loPdXUTttlXb2jXogvfTP0HFrpLx18OPWB+Oz7EbGUjhReN
5IB1l/KoMSL1UfjiMcfIayHX0judFmgwMAzk2ntZLys55ZCCwNk6tZybw6WHoEDN4X6+ZBQFZ1pR
4GH+4/pp0/4dwIZtMiNxvV5asuPo2jxCwud5w+ndS7oriRlfJrFsrfMmPwrY4pdIHQkNprcSMKEy
8UwZFwh4uyRs3+D5f0849Zh+zFdcgFHActunjGWg3TM9ef11nrP08MPHVm+BJF+M6XABeszHnRLJ
mfxM8hGejd1foTj9mKJl3k2fIPuikUNinau1CjFcR+5aHmMWvNOSt90Z2wqfyWDmPxpFfne2fQpq
xFomH8z4oWbKR5W5n5mcAUCoA7dJ+IRNgwaAq3XXGl4z2z+eAtcZH2I9XudD5w9MDjbCqle25i1L
RAmUfb9yPf9QDT7Nri1/MoWUlTbPwkMbXYywPqmwXeRZ5jc2M5zySXmVoMLmSH/rkiGsb4zmSTOn
V+zI9DG+5okaYPlnDEZVjA6GByLh57N2Pn/9iNIkgZJhe5ZnW6oxtcoLTc4TQasCbWo28nbS9ZfR
iXjLWnO0iArEmYkzgHdop+0VPShnicGHrk0UL+dJkqIS3yCDWYZYDYHYD3khz6OcOuV7xex2zE2s
ippHmB1Mo9PF8rQzVZtlBpAWVXt4UVmvWNVwEl3/Dn/o2uXjFefzRs9Z+Ddfrta/TK2EK/HIHv7i
qYswlfeX+ZcdsfF567O/la/I5RvwU97DXU53dGF241UeqdIXk1dkYxYnANBXO2mulc4XSAdjnwmI
BnL8owN/kcOBluSYeasboiuuRH181bXHWq+EyQ37t+gu83VSFsMVU9+uzZK93fAFKwbZWJfW6J4M
GJNYElgCcoGxPvwiRLqvWvZ4DMgpG/gSKR63aaIvS9e7l5OaAiufDFlijiav/HSkXOiay0E0jw5k
aex1wyRkjFc8IlYOXTibLBznc7BTnM9K2Vtle51nP80IL1ncPgh3XGa2Av1oh0n1wmLlaoOXcSY0
ENFlPjSYmH19oE+u8SDfDw/FupdJMOz7a9ApMF6wVsrBn1E0JjWI7iMLDvwrAAVOrVz6zC9hHqUM
Oec40XgxfYYVsui5TmjeZin8w+BS6M1VVzQu/mBFuiHv1eat1O/zKUrd78pGYKN4hDMW/Vki5+Y/
mPSLpgacjb76rOk/dSSa36NUVWQbtxS3Fl/wfKGBZjz3WKBSFi425tOFHOiQs25lq7PhLaVWcR7x
xMhVibwgJ7lsauPgzmNZYcl1kGXBZM7YjXnJh/zr+SupmWWV+BiRHQn99Dx604Jw5ysWk/nT7H13
E7T9UQ53JZsR+d6pjd25GO38cLzKhXU62c9+8BNw+jYkMiZptItqTFc5ysmrPdWaJ5COH3KAk8NR
lYYPFcoytdUvgnzONAyXNGbwI3E6zAPdr5kHn5TWvs2D91CnwFuzo6GzWuJFzyOCfMySmZE1wiUA
U4F2UxLlGKCE0FZ5fgj8+n10lE9dzqF21q8hUN32zJshbnVbdA+hMbGnmC7GuJAnQcX/A06IyIIQ
UBNA5jEpdznutCa9l9/zPDybbfphBGCwEvUQsgOR55/8LzT5rVrou/ynfMNN1SEpsVF/p4dMgrGN
8Axt5pO9DD6mKbgMqflqYJ0u+6tjK89NQcvDm27ysdrMY0kwXf4xMum4pRbDGLy7xTMUn0tNRqGq
VSeTTyNww2NqoJGVE2rstHcqJpfKSc9eTO2vSdRF1QkasbdyvHWoPwy+ezdN5aOLvl0zv7/oeUKv
xMZrow/58covGj0kCsvgll7/Wo4dYYm6TK7x59WUYKGkjdlNipWpi4NnudySC4/5WmIMjjEfW6F3
H8b5Yx5gT/PiPRinw8gE7Ov5VnXKDXiTQ90NO0hTly5WLxHNZswB8Kd7/wagK/X5MvtCVAxILbwB
bnT93sqM/UU+HYA3J3iYGmdhhbw0NnMXLZEzIN+iixmljZR7+UGHuIfTqD3LqXSekfW+wmQXrJG3
E9w2XeU563X1Q98BA4/Ha+6zjVImzqmYtrx9972RlLOxGTOh2vayTfUTm/QHDZnhPE3PZ647aYtm
0h7kjCbsHh5SEHywRyZcmW7vm5EYz1TDqGlKxwAJgdYkNnLVJZ8rrploEjK73fZ1nswNk3fR5bdj
DGKMp51feRBP35+BicXfN58ap7tGgoQIN9nLZbocVkIllnZTMzHeB4CucjEmv5iSEhWaa9Lby/ZZ
U6HPkC63cLv2Gmkc4uhiCdj/JKfJ+fSXE6nnMZH+IC/76Jbqeh7M5Ac6r+bmOUWI9lUkOz+tPukG
ymevGqBALId66zly3GdfMPGTwkRcxyYch/tUNvu9YxoUu/4u0vytfJvz56uaJdJ09yg3j/MuskZo
Rm0vfzZhkM8noBy2leInm2A5pOpmuR992gxO9qXG3hf9S3a2RByAG9rOC6z50reLx5zhJdZHpub+
+r1QKuuFOqjn+VuTp4UrpmuBfMkLolPvZS8W187A2CDfkVGKZ1WvFvLi/X5NcgDhtbAQoZqTY32s
buwhXxMcwNYuZehwgvgja7cqa265Ss9NTk+wj0s7qMQK+doSo0a3LqbxMcQ4I1nM4QrF9er710P0
UKBXAWEWPLu9+2440QasHNxRzb+NHSxJMNrGpQ/RQjFl/FOB2dvFu5XrEPrUQDvAYCqgXQ47E8zL
0k3gfnuE2kQWdjWaJJugoqOeRw4tfwP3tjzaoArKmUw0qU8ApN7HDzm7z10SWDn1HvLi8gb9ptOv
S6X/0AqnYW3v/CRqFnn56N8kTvRaOfVJb5V8r+NyKuhMUTjhZbbO+1gb2K09cr0aleRGlfbCpBYr
tKkAzaiSttR1MPZEKuWaodpk/geN2p8WJne+FHXFgteIfhCl7tIDG+nqME/igmGD7jPm2aK9Dyv7
StX8PfeLepWz6l9AgIXZW+sjOrGhOBrJGobt9MPSt1Tt2+1QdP1dgZ6ahkC2jiNxhll4L2rBVo4F
XQFQiR2xctN0ILkklx7AH/0F663KUXryLvdVQG97SgtSYcuGHA79oxXTmYC4S9DTtPCdU6FTQdYS
/Sn07FMhK9JGoiyIZqAqNzx5MjENeMKHSiTKJBbxFY7rwRMwnIGt70hKPI2DuyYQZxu0dO/iCB62
TcfH9bQTteUGlf1gUDP0taWlROmmRf4xsMTT9VVnxvtAEewPQk662g0X7RTeDFiubb10qB6TUj72
tLUoqS98vQP1or1pee8wlGuHPmyowXl5uZtMF5MxtbkSjpgIQYI2YfQYUx13hXHf6oTMWk3wVg75
TgkKQpJ0qCYtttGoBN6KP0t3FJ1y21RT3dLvhO3ch35U7juvuxuy8cZWIWuXnZyxi5SsVJiiVhIT
oqjgCm4IOF5MfaoyHeonhDowgR9MRTuXtdjUBjFafrzH1PET/KgHQmKZJtFKM3VjBfsz2OmZWGZk
TltRB2q0UCBWw7fHnW7ch0r7pSdMSqpDWySLXqLKf+oLqZBDoKW0zRdCoGgrEKKl5BttLKOk4u1g
RFPr/F2l1bFyVBfv1XTsaB9scvIV8VKjdMddGTGIGK+l61xa3fsp1PdY8+4CB7IlHrR3Ha+bWhhX
Guk7Q8JzFNL6kBvpdBUHf+mp3YmwweuYn3Q/EvBMSZCHOY9SKIdNW7jaJkUuuYQDf7BjQudpx6xD
T8E8rHibLHHBF4TUnV3C/uC/0tfGs7NAvCnth9GtycbmVEflvSji18Rsm3UH387ug5c8NR9EmmE9
TMmUomO4bHeJ4YKQx7TSd/UjK6GfscEmqHTLYlEkTwaynEWZa/qqnOBTQpi5MQxSOcm/dBZ2J17p
SL9p/TCtslp/qcOJzlpW37pW+zJB9tuJABN16wKUUfyPGM7LAs5IdKC3S5i2+uZndCac+o2U8hQm
tkiWCjwIVcCf05im6qCmiGxD4uiDx9oH4lduheJ9mUrlsJMaycQy7mM3/CKnqDqEbX3JrIr5ryHm
sqFButTa4Nxr4bgCx5ZtwhhppDlOKV8qjF+taY5B0ihLiwiGFbCh7mHoqac1GPRMlmh2kG3KoiPe
VwmVI1Y4tPdGeDUhwu3HscJpmFn5DbGu2m3l5ETIXqjBk1uv3aiQTzLK9NUB5+c6aLp+30UtCJvG
lziNjwJbLcDN+NonWI7zengyPJbc9tNI0wUDPVY8ciw2/7rEZftVSNFH/Vfdyp9lK3//36Zw0VUS
zv+k2vhvCpfbd8Qt26qo639St/zxd3+oWyz1d123UBbonmVqqiYlLP3XLHyxtd8RlhAlo1maYVO4
cn+pW5zfDVN30K+YHhGkBrd+qVs093cV8Y3t4SRwbAQi7r+ibrEcTSpJinRkUJFKHht1rotURuN/
pkdCqWv+s9IkjaKEoTKiAmOZ9wL57iodIPWZQ74yI7gtAVy1MNM0SCA+m0ypO2iEpD7pww/wtjdq
CslZnHyLQrZ99jKzvBud3D7EiUqy5MptXH+RAfinCQsndxg4IT2xh0AH2d746SrlIp/uiZBbQqZJ
iOspN53nvRTUXYAH7esiJGEun7hkhb8TZKTEDoSkItOrVUL2GHlJ+mY0sBRiplioXXRbqi5ub3AC
VqxHPL2NTBtekjthnPZqcVVs4ncBReDZOER+EKzAXUrs+0AStIfJQRMAL2s5vAihjmu3N0/IJYdT
FVW3mtOJAyH15aFVVFhCY5aAIHLsV9sT/sor2mPPQg3OVKWBiNX3NJNfp4ie4DCk8RJgz3FU9XE5
8vVsjM7DkD0S4xAQb1GTnoJzt2gYsUYqVYO51QvtOarJFxK2AN7qeEQmv+JX0LfUtyD6DTkNvDpg
JdZLPVKQncm4+sGiiXahSceMToBUOmwRX6UrUw1ow2U3upZuW6JwSAPHGG83+xGP6dIA60qrllIX
LgJ9YKIfFWkLxZ+eFwO477LGgMgnohb+ToUFPGgxs2YxopPtUdrgQSQXJOzTtZ02/UYfXcxy+eM4
FXtrzG+iKXhV4X+nLDLTiY6QVZxsBad0piYdHc+eNoDyZcRWRtsXx3VwIl1mWkZdC74Uf0dq0agh
2VswiUWRes9Sjdfew/Cx77tQvxky8IWwAJ7GydhRMDwS/sLRgHoInwX9ygTq2EgFnTeYI+vJUp9R
7v50TXGXyLdhgwQAOmQX96VFkinT5ZdTlC/W6EPAgZW8Gk3lJ1Hxj4GKal6JxE/Le85bwSmdWtMB
BtZeZPmX8HuxjYB+57H+QcHvObOJV7DVYJ2PRA+jntA6k/A+zMWjnryr+vCceuUpbdofU88WJ4PK
YX7WbvHeRBY0FBjFkwTOiubBlc1EyzD3ajSyOtKWpQkxUIZNkl0ABTCH2frSKKzjveYtruw13YSd
rlx6mNxQBnqwunm2Jb/nRzlGX5Ta8F76+iuiBEV0H6hr7kgNO9elY0IH5Ysf+3jpphSv6x1+Piaz
wRwwrMUHo0foZE3ah8WCyEhQxNk93D/4WYtJRwFTSfdyJbQfXZHfY0FGZqWiQFk0jXWyBzjszcji
aUqrByzU922nHTAPVXsi8ZrSuokEa5ysROv0X5ydx5LjSnBFvwgR8GZLAvRke7tBTM+bgS14//U6
hVGoJ560kLTpYLPpmgRRWZn3nluAah7CVyBRGDXwwGIAJu+FcyzwmYSsmsgHAE2b3duOTXTyjBl9
Wpw+RJwgNiLV3hEzP+RRtxvSBniw1n+USv+jNj5GmHjsQ99tjiaBMSIENBiNHfgJ2Z/PcIiwxmc/
jaLOiBBIfavp2ZP14ofahNeFxCJt0J5I80Fak/9q02ralJSwkg3NxxD+tK3yivY/A5g7J/s0/KiM
CqpjQge+7vIPepV3XjXsapgrCLyKU66Gh9pgHp+bJFt/dtbvOBSvI3N+IC/FEcnpdQKkgkbxMZmh
Zol6wiisPXmGthut7sUrccPHIRh+T4hjQ6YQobL2CfnOMY1uyvBRuNGtcqd9QlvEfl3SpKXK6vBv
wisDmcegV7GOdYc3RRMh7/LUHC1UyhsI4s9k3SCdM8MfWU/KE/qDclE+Tb7GvSCsFIUFgX49OrwE
uvWYJdPGrqf7GQtTQnNuSjG1CwAWjZCpbbp4Nvv5OI36j8of3OIymrQQbA0zBcQc+Emtc6em/dus
ODIffDvTHZkzd6cUw6mfOPuDpLz1fXc/SNiq1VyjDFZlks9vZR0WxDA4yMB0HAgZgjCPjmnG6ySa
/S6d2ct0DXAo9S3J7ReLg8LVZh9ewV7ny6iGv5WpOwtr3C+GRogEp9KQQAUdbR8CcfgiGXBM3Sxg
OtlZsx8l7cox7gDs3kz2ZN3obbsUf1EScNINpp9FbNmbiKnyhhHuvCnM4a76WdVwPe1ifIfMPQJk
ry7ENbymWhFg2TqpkPnxuqnPtTY/NwnCLkaSG2vOIA4S4JykPyZddy+GzLjBKEqwMeLHwfisW/Mt
AVXV2eOr5SR7a3kSZcFsMOx2Rrf81jy+ubTIjTKRs2MLW1V0he8/mAc7ey3rUtlIUwXegL2qA7By
YSticNIv3nzROhYhdUb2WhBsceg695hqLVq2vHk1R/UY6fnnFBH1MpPyCDzUeM5T7YbQG51VsTzL
f3HSGHUrufBBQX31mY7Wk/CZJgufUrtkjbT0i9HGrzBl7xa1emIuMKG+w4MbAp7D8rwcVB4zUPAO
DBMsI9eSHzns3SmJPL4f4gNlD9EaI8iVJpMwkqNhq+zG0l9iYghd59eErTQWGb9uu5NWbbRofuOT
9qHtvAh1anBPRieowE9OXFxR+52cjBZ+/FlydwXATz2lR1cMulyOA6EQAWjOm0X1nmc7f2za6a11
B6CI8b1BsySodNmEL7MPxFlb2UbG536I+Mr6jdfcDU12tTB8NW2NL3zGZDak+BL0U6SEL6mhAIfH
aLUU6QMN6h/4jX6SicTORvFo7nCQdPZ8VCLcNoYOoicxoTqS7HwFgvre56+qOoTbBdTGzEYo9OjK
1eCj/KVM7pNCYcYqApepEYR/c0Tsp2AJK8Nn4OyCFhIsoEZj4ma4yS1zIFuDBa92/Y/FE+3eWxa6
bL3nE+7LYjQNT9FQE8WhXjo2XCesjq96yFtkTXvHXX5P/UoPpY1ilPW+98Jb1JUfWkd2n1rGe0t2
WhvjgAAJ3yMp1qad/jIGA3dGPAaghDEscIJJFOKkwydjjEBoYON0tJj128ACSWrBzNpFnOtMjsAQ
KgSVhMWJ3qClZHdoqmUAKVvqmC50rb5GYfVYurodpE2ge7xpcPspxJb5Imr1MltyGGwn6AZAO+WQ
zEj5PCC5+PKU5lergtP1aMwuqQexwoZ/wQMMi0u7K57fzXZh8pbl2aEl8G2jkPJqmejiMhiJGzW1
0dABGIV4DHyx7+BhAv0YtWrwx3KJ9mqY/EOkIsuAa6qo14qgJz1i6ynzgz2WCa40emll5zy7HsS2
0ZNiaUZ1RvgR1SoUp5aqzeRcgGttUwtxrnWbE0t6xNjOIgUPZzdRB7BckfxkkkMDCrp7JwWWs4Wi
e0GriztPQZmLGbEnn6NpqYCRexeDR0IE3uIqZ6Vhd7LJ2FUOTUUYFAPUoTvkrUMC96j+Imhk7jGv
23IfMOj0u7TXesGCpQpK+/pBQKvd6LhEXSCWlKjPdCVwcEU09cmehAgJ5zcGoGSN1FgOEA1iP+mg
ABJ02vQ3CrkFXQzRoQOU9LBJSSXV4Ha4avmSLrRx3UXnn3Y32TjOx3yxXrSwtn2SIG6WFd7rSFlP
LQMGRu0ceeiu0Wi2ho/Hn9y8JcqZ8ThfXQZ5vOoiYsNIbfRUGX/QIRS2Yn/pi4D9Niurkl9ty+OV
z/XjgH6yIX00jV3MziPktaiko2BBC8Ouvx2U6T0cfGOAchGWxIxHlq4fYle8sqkIfSefn6wQ5l+2
eA8pIXNPLVuNGYQ8oJPevJSSJeNJQ3cdXS07n4O+qB5YS6BqYMTD5kpoLLlFi6v4ejJqH63ZvWhO
U57yHt1mLBURbTT64eJd+WTCC2GkATsE0CDunO/oYZ96k11OT+qPUlsteAyoYuqx9pSXOrFO5CQ0
m7HubrrVoakvEFqO7h1i3a+Gt4JClDFnjdo9HfIy8GqpJmiuDSeHDRvc8jRYw93c9NtpqK99n/2I
5fEVJdTp1eyd4AOdFVdU+5DhZ9W18SGNJ8JyziVDhA3J3ifgv7ZfJR6ce9Kedk7S1eyb0mea3bS9
6bd4rvYjQV0dOgowZq/9pxldclvTmXzMZNi0SnVXRyT7UcR/JKNyY9iOjh4UxdwdnXEQMLRUIhbs
fj8CI5wi4PZJMcj0FJ3dS+r4ZsbuTgfNrNQRuDfTpM2P1poDp/FpQwEe8ipgfWF7jjxxskCd9rGQ
MX68tnm3jOk1ioh+yHTtzhkKcAwsZgsiAjdp8LHO9tWdTXWrYZSAYO4lQU9igz/rJTkupFaqAzC4
OEbaldGUy0GEYxg9FlEGVkwsMEorvtoT7L/EHsbdQPgCkZoTHfIW3NJy72pRSizpeRkNH3P0sJ+M
DFCuWZ3cKOnusure7gZ1uwwtumI9pGFeKEeHfi/IaA9m+dAZJDVgBZlDZVsOBHqiFQ/I+gRaqQLX
oSnxUhXUfB1njL4qiwPf5XGruS9FoQfkP7FCF1gGHfXSeg2lRRwFSdtdK2uit6CbF9ig3oHE4c/S
ovIyc7zZQhP03EbzrmoHlcXFOwLNVA6ko5TEur06cdXBcuRMM4zwu/QTwW2Gbw0ciKpREZsLI9Kd
xd2o7YtMtX23UDQwCspni9l90bPeJwEr9itU5lPvPJi59zbVah6EIFWXxPQbqEUBCiH2AphfJ4kw
moaKDRMzXiYWrT+37OqnPvQjNXtR0+UnO+bfVuJ+zqPjkckwseCHS73FGQGERztONq6J0WgBu+rg
CgWGEEzhm6JQ+r0N63LTqTH6vry/Y4NyT3cHvXE+BOSHwiXLf+cmnXjOZeA1EZQAsfb2I5Qdv4ZX
7JcZXX9h0bzGE+UPTtdsmhGE7ES5AGYJ4bvWnnMsqGzQafd6x5LpEx1CQKATiTNhpz/2JY2XcFKv
VR5/5PDddJkR0mRBnU8J7Qs407E+YOyrcDWhqyeXYiJZA9jcqIM6pG1MwmddoJxwHV930x+eW5+W
KcVcY8nxsB2fvJrOKkk7UHHNzdjggUlZlqe5P8iib0Hrempjqv4uI4lyWghyDJflzQUusien5ZKZ
g+07MWXOFFfv/VRoh7bYQ3ID16g6ft6wWLZZL3GCv8cqlQFHFWkcOacQTnTAM62m2cWZmsLT9zhq
gJLOwF0IrbwyrrEuo+J9DbE9+WbpfoRYNQ52EXBUZ3c2VptRpcyP1E4Jlrm7YgDuee/sz7CHfIid
dFP3qbJpJzpScy0CYjtYFVSLzLup8fUHFXsCZ1rEvVDrA/IsHmfX/GfOwWSNHfO4Iqadq+FWzerz
JPos0NrpHd0VAgZvJG+OoPOA+kGnMc8mWIPTWi5Pg6I6e2caybU3xBPjIfak7K8oTfPb2LEeFxml
Bp3zdiOkLymaQNNBsz7abnZbjIbsg5k1ZlEf8lBgaEekbmKyQQo4g0iYiAkk7hi+CUSeDDMBbYNZ
0x7ySfxTOkwDUgQLWtETDe3lNSVKHbj5OKBrjoibrNJdD7PJVyP3qREueRhE0oSKt/F671T0y/1V
RKBcclJCWdY7KMHEybCnONVGB0YVSFUnl4qxektIpNzizqqSAuMEmx+y7hXUiGEov4wfuKHTwKXw
Ro6HdUcfqnsxOS96ndt7UTV7g69tkGV4iBaqfligGkB/2gC4zTiF0flkOR/bbaJEVNstqGSvQmgF
nLIt0xgo5W8jLiqwA9Cnk1zKADTOMKIpdHIaF+SLRCvGVn2EH2nsik59UQw1DjS1PpvoBQh87jdp
U5AenBXVheT32c9VyF48N+omap6q43ySq0X50KQMmrtiOqeK1TyQyDcQHGYPwBnp0+gZHy69YkKx
OjaEnqm96Wr5YWOMDHK9nTY6/VE9Uq3rkvfvbQZkxK6BazTz61AQuUd478bMY4rIsvmVTYGZsvRm
swZLyAPZFDF3clxbJYOS6oRTzrYbHYXM7yTIHCTp2UwTB2I0DhMF5W5CH6/1RnYFcP/J3ukq8Q/F
y4BcLD/xtu2XSryaHUFL80InVAMRHcU4PsitsPq9QRAMpyeP/4rQVIYWNGAz4vSqCmUXTUlO4uE9
POR7Rh7oT/rHZuYtL9U5AUvKihN31kfuZJvSyR7g5s5b01t+IC/ZpQTDEnzFqXpJqdvYXd2rjvNa
mDJI3GM9KmtiG/pSP9kwWWyCDthhc16L+DBEih1qGfqHBqgV4ICB1TlpqNGxX9548MOQCfVEFegD
tKHZOcXjrmKDvafQy1aT1lJ01rl3pwPGTwQG8MxmF4mv6b45xqvGUNXvp/a+Wej3sGSTSl3Zn17k
YBCq8ZeNg3puC48gHeLoaF1ps/5AsJpynEhI3rK1T5GJmTXf0sQny+GXVRonkbAT88r6mKTFXZqD
RLQNlzKxLn9NWW0CZ5wDRaluGtiFbavPQTyTIjggatug0COfIOdbKlQjYEBJd7Vof3cDody1SWJv
Kd14k1mFWzDR9M7njO4qxfqspq9qa19qwIXbstc5XGaTWkfF1U3BELC3VTZ2Io6JoEvOd/NBz0yI
2Y04Rhr5sRKrA0eVhgeLewsEGwHspXJ4XTnTDjodCM+8CNqOnle0a2VmsrnPMuEdGhXKArXqeSb/
ZLO4bbYb5gaaaEsMQRmybuB9uPMYjsdCd0leFTCdMZNmBZ8gadyGAVBOE/WtYVfHUy5n1G01egXi
YHsFOX8D0WUPb/Z3TttiN6gAwE3LOy6QBWmlAoBrureuhGnkivZDyetw24e4i9qYIXnSGIRM656f
WZyECXpzdZS2s83LC5ujI2H5Q/higNZTHDrBgFX46isuwSMO3Cq3zKn5e/tAjx+6sQdq2RMlPf+8
DOFbpwxliwIZqv41I8i8tDPAJ2XiBYTapww8vUYCHacz6uNe6fuLarvYU8llP1lDcZ7o8riTYNpO
jil7TtaUrI69AyNxCcJZgB4h2m9p6NANxw2fcRKtQIvN5S90289Ir9F6LAWuXd09eh2U0UK1d/Co
SIfrAPTnhrjlGbVuUy9sEToAuVrLStdpxSdcgWJvK0w8EMvU0M9z+zgO5S8lbAVx8Q2kUQt5gGiM
eh8uVQo0unnJY3d5XLr5oo/WD09f7MeOVitRsljSWoVG94Kxa0ZzRHd2BJzAZrloX0zBkGNEZki3
wdYPDXMQFsI4vhVT/RUBBzyqguVYKDMpWPQ1aWxvhlmjnVxFNGhDOglqk9wN3uxuu45VlCVOY0fc
EgBT69CFRFuHlLIi4jTCOmA4I/D1drf0Hf5Jb6HdUnW+5bbj2Vb4VneqCvcZQ0q02FeHbue5KStS
sGpbZcDV3uRhEFqxcUdaKjGpIZFuvVlaR2X2GP+o9ftEoDHW9/bFduyjmdclJhEKrdQWGm7b4YI8
YUHMwzLtEElyAMPzUg/9zIgmo0ax4dUTLjueLLJf2VttFjvGwzdGd/XIOwfppgTvv8cn/cuxbe+N
FsDR6qYDxIvXxcrgKFkkB6v0MR5xZZ7CXC2DRRW3kJSgOk2uqQcsTWeQc2ADnR6cwq0OavkbDm9y
dGqkF9lcclYjlccHpvwY5jeKP9YQMFmbop0RAmRWx/+RMgVMnOlWR9odquS95YFvnSb2j6TtgOIs
7ypORRv7d1t5E0Xfy4Im6Ao0WvEzWO39P5ZSBXVl/XTBbFtZO5wKebAYCQ7OGjLOUwjvBhhwUe6W
or71hpcG82D9mEe3eNbLJciPJlkIu3gqU99WhlsHexWDMSl7JREcSU+piPV3uSbiULdWhweACmky
8xL93fA5F4O+V2EhbysBxQ96cbtTcWc8cD9vKyYZ5zUP4Q6XbrVR+SLQ27Tvegd7Fj0BvKtvjFHa
Tnyao4BkGqXO3uQbHi/C2Gf4bjeartm+McGbmd3IV+C0nGtrCq8uafSZHd9PA2C5wivIEAMf7MwU
x47aHwiwJ42dLCAMP+54bKiKs9ik8p1wX5ahwGBgI4nSYv0rLNT8WtmTtWsSGLOLDZSF7Ql9ds3e
w2dCexBa7jUNdYvw+ZCav60OKX79Y2waJ8uiOWFKbnpKh6mGlYEx8c2U8Az8XAvgToAai0RrzNoT
uabT2flD3VgJHFEBjMOVWA7k68xXJsnz6CW2w4TfAUbaOK5XrT/alfOxXtQl/GOQGJBGAkHASbH8
ALsHmychI98/vq/r1ts4EjcCCAX8p7zhnyu/b55KWIkFtcRTJcqklyiTvy6uv68/Bok/WS8Zrf2u
SzSKgJFiaVV1ruTrAG4BV2W9mK1clV4iVopOJxaGHlN1FjRTNo7ksPy5spaIFoy/viahLeos+S21
RL+sv68/+pX00kjoSxKBfylXEsz6p3jlw6y3h8HpaPeNBMg4kGSalSkTQ5dhUuocipV5tMjn+POY
K5FmvZhIWtJ66fvP39dFVnNaJOrmX7edJRKHvIISSs76o+IU8udSX0mSzrhSddY/OTWonVBcSERw
t66E8JgS0bP+4FT+n5fWX8uV4LNeTFcslPzxfev1OvbtbFnWi4iDFAkJiv/rZt/3WtabrfcFxn9S
JHSoXDlGINKnc17DNVovwYocz45EFnkT8CJv5RitV37f5vsu6x/+PM73n1OJSyK57CIkQEmRKCVN
opa8la9kS9SStVKX1mtzCWVy5ZXrpQb12CmB2PR9lVh5Tt+/r5cmj30i+CchuVDrj+y/LjkSGDVI
dNT3HxQJltIgTBUrayqTqKr1hytRVN4IlCqVeCpFgqrWP3jyUo0L2bxEbsqXe70WkLB1tCFercdZ
KSFYdbHNVqDWesj8ObjWY2b9/fvoYYZOG379/a8j8K+7KhLQ1UtU13qjP7ePJcqL2Oz1s8RaSNH0
fUSsV65HzZ8PeL3455brAbMixCRMbD0m1j/U60H15z4SQBZLFFkIkyyTcLJQYspqeGX0yWVoKwiz
WcLMYGzTRXPrvdOE0PFmpzq3En5GceMGvdHbW8PRMCqNfb8V0NK0FZu2pPnOJFgw0M0quWRivmkT
p12WGAJQoIyx9geVRLG5nfNWR8uhWUzc+hLXFktwW6KD/EgkzE1AdYMA6e5rCXqjagS8APptlBC4
DDFtDxUuLikBKC1+Vaym21ii40oYcqWEyc0SK9fSL7zm7aNFLi+DlWWvrgi6BhjdCJXOkni6iQFJ
wagI8pc2wAvFqKC54kzqurnJJOCOvvyT7CKBNwZ+18d8Hp0E4umrX4RRrUIY+TGNL4OE57Frk0Fq
D7i0mzuIG2wqJrbvBoODfNxpEsEnYPHpEspHnR6SK0h6F8iZatO6hX5IHcY9rQT6hZD9oDkWR0dc
6Y5AXZDwP6wjTzMRsz66ojKwHoUKJlCTwEA6OdQGavmWSpigJbGChQQMMo/8xRjmfpbowREGITuF
h1xCCVuTI0/pYQui1HMv46gvJwuKoSNxhqMEG5YQDsnQIx1cQg8NiT+si3Cv5RluBXm1RCQ6Epa4
QE20JD4xlCBFD6Ii1h22q7qmQhY5uIIJW0sO0xZJY8fWu/+HyrfC4AmkMUVvKKGNlcQ3jhLkOEJ0
7CXaUUjIo4zgTSX2cY4BQLaQIE2JhHSz8rKoSXKfQouMTToEpQRIHjtxVSRSMupkJ0ljlL9I4KQh
0ZOtC4SykzjKznSutQRUit661yVzlm2172Vq7fMFoLQ0maDnjFMjEnLLhkfvLAf4pdnXvC3nmpGy
NWO0zj23upUL7GfAmcAsoiCiFYwZgJl7JQGbDMvoESolh0S/NSWEU4XGyTQveqyYt23r7OfAJOPc
SXRnWTvYC9XmCxlzufESnnECsyqBnz3kz3EyH3JzaXcdZGcan908aXe1IQKzttLrWDwtprE8mJP1
o1YoUHP4okKCRgnUoC/CBKm6LHBIKwkkRUOObRlGKU0P2RqZz4XEl3oSZFpANHUk2tSDcRol85cm
oaetxJ9OEoRaSSRqLeGoWOAfZv6ph1yCU2uJUHUk50GZLo6Eq0YxnWfyU7DQAF6dJII1bgJ2H+KV
IS6IcguB1QivlQfrzo1EuKrxUyuRroRhaDeFEeckg9ki4imhdmTXRqJgzX7yUDU/8xBWYEpcLBNI
9NUSIVu7wGR7BazsIAGzOaTZVCJnSxYEXUJoVYmjJZXe9nuJqNUlrNaQ2NoRfm0hQbZUwSBtS+C2
XcW4b4J3m0nwrQEB1zJB4SYSimu1TzWM3FjCcp0ObC6HEkAejg5DInU93AmBLjG7wNHxSgLeteXs
dobFiwlHu9FLm0nO0rIj/P5ybyRMVToPcmekFPF7NzH1qFEYn4sKbIsDGklMy8QEs5bfFxpOhmF9
Wqreoj3wdt6UpnfECFnPhTfPvuss2UWpvGMxte6+SvuRpmb02mqGvp9tulY06PWdyn714sXmSJWj
ovN2nB+G1XnHauSbSjyHdYOEPGxsRRuDvscWUabRcqMjGPsK9fS5nncylkopvPQJ5DLZyNYy4lpE
emGpJNeNLXv8ZKu0hOSg+VKChqMH0C76CkXHOgnDFW5TCfFfhDvqdW+blEV7BvBCz7SbjKOV0X4J
B3oDJnIERE+ZHYgR2VE1p9ZdjgBpnxJXyZpF1V2p492ohptYacNzqS0fDp4xqnC6K3GMUovzsJap
0Wnw2HRHxtJdssTo2LQ9wfqcDmVHJmkD9X/RTByG2EZkfqW3q7vwPkkH82gXrJXRnEzw5sPjoNOR
togLwIRxIAaHSCTHCPdxkbMlSPXbMtjNVdEg37c0lPqE3lSfWGSYyyanlU89GGiECmURf02x8GfX
G+/TOb6V4LHR18PumROt3NeO3l8sPGtF5HmnVA9vOvKrPW34czlpwxVuAmmxBT1rngvATv0Smb/H
AVEZvOmWzQt9WM1kKzTa68iS4SRzTybXBuZmN1o2ixUpR2UgIqnTmHpnQASCNaPFDQ007eGNpZi+
4jhqtC71l76rlodSepshae1COwFD7RVkcHaw2qHTZFaG99VlVSVftMOg5yslHUMj8x5UYS6n3sp1
P7E72iQ2RGUwCUHoDi9LajZXot/2VtzUJ93wXpOiOUGyKvmSChzoGRrTeDSQeFZo+E9W5JGYsl78
c+16A5oJJVoHeds/t0LvfxrXK/99rz8PEErp6v98g78fFsvQ8uclrHdYn+CvZ1lfy18P9ee1fN/p
r5fV/x+u/evf/X7G/+dj/fW862NZ8p3BWIeqdL0Yxzbv3J9r5fv773/hr9fy3976f7+1//M799cr
+P5s1qdZf10vJVub89RYf6ZWMR4VcCDMH5DpMvFximWru3XKWAOUuJ4fRA2bZ7G9bjuF2RmrvksM
O/pqW+1umN7YEOQQr0y7PDYWSPW6S56NWey08doDWTnYbX3voC7Z0GEjQFNEH0s2vHMeAtDV8Bx1
WH4KIbr92IovJUPVKnaO6B6SmetmQRhTXcQfc1o6u7h3XupquB+q6mXRG92famlQY1pe5BMwGgmb
qPUvd5oR+CZ0WjCIRAUir7KAOq7NHwmWvI26QByMi+Rq4L7Dg4NK6ykd4iWQeh4fafFON0MzsI38
Na56hh+gWlXLCFyonztyb/mmI/dgY+qbF3jCzHt78m3aonlNBjTsIxSYN9iRPaEm6AIVDbSsiYyI
ZeE+7kvN7ywzO6jj77rZmzH10lxYR1PJWjA/7nvOPJIRa5JsdTt5MxfjoZ/QvUcTgBMoz68x0axS
TOSAmuorQ2oDqyNcwVtIqO9e5ObFKM0OgZPm7kgU1EROqI1Ufk8oopvB97zWRpHO5Mept55pX2el
pGeQkXpqVcZ1KBBKE9YttnT29iQeVXDqjX5TW6hJ1ajsaN1zZnCZ5BIoDQSXnHc6YUy6dRl0GtEo
YXnaQytL4EVn92EWs2agmYhB6YshptupLsSqR9UOa5uHzug6uMQi6YBWKCmoV3U8m6gX/I7RjmU7
56IenO2iaHddWH6luvm1RAqjW5oyzNvD/SCYTY+JebcY7BDQsxN6GlEITJnw6dUpDMSyB3N0P70c
yVNuz1/0AJEV8UJVXRDO26jTdjI87M1p/VWkVFpZE51d0+sCTBQoQpzsEw62sw3xMoH8oMmKJhLC
BjjDkYD2wnQ3esGw2UNLk5cIUsn/NZcyyIiGZZ7GobWC3IqfOSTKoEiIwOwSxoRkNsCS1Oix0e8N
a47JuSweQoXYEuGMxJ9py9tY95Ao5hRquvPhYGgv6Knv+rZ5a3L3rDSEr1oKSWYiyi8ws9ixISTe
5ULs53mgf5v2jzUC+v2UIlOdvI6FIhmfZg93uKYa5FqUxnYZaaD3eBlzRqXbYeFTacIaOaZDM7pQ
4kc6qx9UGTp2KXZQjdm+aFlLa5O8Nxf5j687MEqXqr3vNLX1R5dACb1hfk1vdBflzEd1Lb22TXSF
wqKj0eokhGpX6g6qtDwPZmUJmZMQK4PUIeh1lx6neUA+wUrqSp9FTaohE7Ix8XatxTdUgdBjWfWw
BTBAV9UTz83e8yJWTUXv0KGg7CrxyjMg704LjgGwVmI7N7O7t73neIjjwNTIuJSfBuLr4sPUkYmv
/yCSm209tA6qsIg0Uw/wOKJy26MYhPXOCWLC7BHv9QZ/JwIYjgnJHdKthD4FwmlerkDLkeVbGsF+
5RCLGCvM4MMlO+PlI0R6nogzT6AC5LjfWiqDvS0bsxTLGwJLT14u241gTgTFOBuxt8lNS18tXMhV
xb6jf+i30BfLTqfQQltgFObWBi237TEGM65ZAuItboU3ULJb4yvD37vWCbmPbWJ4M4mG6inDLINM
v5KcmtEw3ttovlYlR/WcoXELcdeYLWOXsNTRnFJTJPJMn5QW8+Q+6DOCWO0GzUEEpZ3hbX9wwvnQ
ucopTNNATQ1tK9Jq3qaWc2oTh2ftiP2SBwIpoHAretKsGd5Y6szH6EZg30ljNUfeFeCP7KAzkpIa
wkMshUxy1SRrCMlNGiDE27eSPshcsvUzMeyVifaXITYWDsRtmDmntKm+FnsKHE0Up2LUxIkOv/hz
ab3u+9f10r9ut14HkeU/76bQ52DkJR/r+37/+vV/8TDf9+0TlQf8P93lf/F0iPCNbTYBL+yjDJGA
8YQkGFthWF+UiWxpZWFgGzJ69lTD2WaL36PmCmLbZWoekpvIrHxr6ahSmygk15P6NjNERiIAbQkj
JuSizI2r12ivS+t5h0xgbdFa7zIsMepHQ1EDa9RvimC9MbX0VyV36e5oXPvqiW7XCzd9t03B3orM
EkS8kJJQBaI4PwxL/8mM48NtoSTE2F21Qr+OGOn9uGYXF+M0zmr3ueM7Umk2uzHEL6vTtx/k+BqL
bp2kBM1dDIW9LtNRVnq3+VG1J13HbS4zCTWnxRzCtocqFmd0/VoI8x1PebZDLpyZgAMmR/wY3H7P
K37uSZNhGD8wAOMKK9Q2edf+s+R2iqTDsIKmUs4ZIQg09yn9E1TwGBrfSLL7qqLHbilAvSfiy8zn
D9F7R3bavmPJ8MVsj/hdZSEmE6G1n0QDB7RFBKgyWaYjWWVAEIkUxVHM905X31md95KcGuYP0lsT
YCh9WgzrwRqNjyQjUFY17TO6HWhuU/PeF7RX5ol2QJTmX6O0Zg3MX7zauOWq8aWM4qiqykOlG5fE
yD+wnNEaahBWm4MMI2suhBlcB733+d1nGYDRp4X9zu7PapSHDBqNrWod2OT9NCfpBo1e3ZhTnWo6
h3FOrmVPBO6Sqp/uRLz0CCFUaWfYnp16XrC70ZpfcnbLxYc+SaKvrRDdaMbvVYi+wKvo+SQhO2QO
v8pwPvia/3Tx5L5P2x4p0gKlaT+7DvxfiPmXNjUvKUqB2Y5QRzQRqZrRi62O7q5aCI0L8d4YTXdf
Dtp0BK37w5762Ocjgt2sK3dMZfJN7KLxjOrmEX0znYxZEKYBOKGz5teiw8uU5f2ha9muVflvBmHj
ZVD1baMt1wq2qIruEydRUwWF+ElNE3Shh8WafBXyGH7Rc/M2upvdYbxG0JubN1WO1Oohe8/L4YRw
XD3KWBkVbyJ1pm8I+z3V9yJx4gevMGVcZXjPBvyYK8yq2kxD0NPEWxMZETGSPwuUxHRIuZ+liX2C
3mVbJx5Q2WLn0HirY+c9EsvsV73yuy/Rt4jYT1JyL0fbwDJvzC/IVt9HHVjPnJ2quGqDLF7uVMvm
LUimj7QDq5ZSZ8GwjXX4vhz+Rm1cNUH4VhN3/6Ds2alIMralMp4MhkGkTPCOWUb35o40hMksxcK8
p8J8M6v5uTLIKAx7CzQvkw+a3cIS1MGOAQ6tubY6m/R5EDfFGx1/Qa4JoeDR5hxBAA59nBhWnpVM
L4bRk7SJxJeU9S06fUQZnsrQLGSAopS9E0Ak2nbqMPDcH+NYOn6c6CCk+QhtA193piKBrCMbeT5c
5cMUaYEHKE5QSe+Bg7+WeQzeqqdKVtN7EFKPGLxpkYTzfs7zL0ux9SAKM0RBtG52GR3pQOkM7Rk5
inFCUW+w2tfac54UMMhhQG5seWRM/KOdKd49J3OCyLxoefWqzGhosKamrcL4PBxPaEu23WS/hhP2
hy7O3yq0niS4YzTlMyBQ6pzFX0PhAi5wUWmPDcPWNEK6pWI6dG3EY33d3oW0R/s460GozBBqjA5u
JjqK3QK/ealy5ewl/8HdeeRIrqxZeiuNmvOBRs1BT5yuRXhoNSFCUho1aSR302vpjfXHeK9QqB4U
UNOaBO7Nmzcyw51u9otzvhNNG3QLWeAN7TUxHPvYdzw3FdmTf4GXELT7dDe6iE/iwbkXZNK94bZl
xqnFB7wGPQG5/Wb53N7rctyL2ioCl8HiepiYRiWyujG8gTJLze7VA4ghFHInve5wgHmvRRbSOaXy
W6K1dmP3sRujd7cevGvm218F4lhMUgaq8uYWJ2vCK+yjmlzakqLOT/REWXOq5WATSae90GBhMWja
n6pABF7kSj4VuWSFC0YloLPsVE7uqUc50Lm/2NcmUk1d69xxyrfYfxZJCWnwo5FswjA7d3brrmYY
wMBAANt4BE8XWB76Bk+aaNshSNoQcdHCKHX4cF0cyvw8K46yHac9IcaIxFsLnZH/3nvejxYbDDWn
7CNjikodGmLvBdHRdWMOeCK/8UKoKIkTIt+cbUSfmvcsc/LnEzd0V7VbRzsF2GaF1Gn0vfEuNrBU
8mOsUorxaq9p3lsz5gonoPPuNl6DyIJHL/WTQ2qG76N5J+iowWoCsFApNfz8aGn2g99FL7PO8Cml
U27aleez7IjMkTKpJbGvIMmqMXtjFcZku8WI/72WzO5S25sebBCZoU+0h3Kj5+atnKw8aHPjNguR
Fhpt+NBkJdEN2Me5G4txZ84Mb1WyqEjjdWPZH2Pvf+cW815fak++2aMtYwGI55qIFWldDSpOr5A5
IW8LAm6RKbKtQrhVRZBY+2adWtY370bHX22Ros9e8uXI/KtqknDPJnJPwfFJW9FzK4S/RKfiajKR
Z4nKugz51BKibe7KzrvoXFQ7leOgsXuNIhLuy9phP7Ayh8xfpTzbzTQ89CPnvKTfYQHIepw/MNNU
tx5TWL70ltwF5akg2tRX6NJzrC2rzsX5ZsfMbL0KW3SpvqRv3DZFXzzrfaAr9dgUSFYFLt5V06kb
wKvsV3RU01qXrOvG1qDF2le9FhcSH7Odr20ckD1TZHxpCbh3wM5YYlCTVZQIXuXhUje/7Tx8s0nx
hfEs36L5SwPiANlOHX2WbIvmgGFLrjZhldyQ/V36vNh+L9z1EjwdevltvCSwd2/DyITGtxjkui3T
QS+7RfN232a6wADUYbLINmbX0SijjncEE2iXgTLZJQfcp0+uzOOAMfS5soddHPJSuDw1vbzBH0OS
uc6fWTNkXueCYGya8JpjejXjPqZZI313bM5sfq5GesV0mq14harUOrZIXJ0O75Tkwfes6Z50Hbyt
jf45hz+6y8iiJQURI/53JaJHkw0nZ0ZFfB2qWgUH3Hb2ElUqApT6JsM8uqpEc2fGDhHiJJk7vR8U
vPx1398MZspGqZ+f/Fj+uJ11QQW6SLD7A+r9tektO6NLq4rHMjI+I4yde9XfCOXc4O3eNZp2afIK
5RFVXlC3kFQqArKc8ioFk14Lz6yBsHQG8Ti3zESKhBrNsM1jTI7w5Hb7wQWFZwiT7HCZYymqeadd
YfxMcTLRQqPKyTZEYb45+XxNMP21TnaCLcONl5TIbxr2xTZ66wFnkbLNVSa4mxqOqGKczSBOuhc4
nnTuJqBvF0m22fGgN7q6z339WljZ4zgvbhVtvmp6uiuRnyAVP6pc+chjYXGhSM0j4zrlM1sRqKZB
FS4jGfttnBksAPkLItBVVmPjYYyMo+Fk1yF8aGXYPyAZYfIt028kx91mNim42xZVc+Z0m06frp5R
UW0vn6cZwQLopG9mXHEwj1TSiKc07BUTMwPRjFe7t4G30H0MY3+YxO2gxSWkPQqiKWf+taSsqvnX
nDX2xtGUrSU1KO1w8Z5CpELn+Rk34VMI2ERl98sPQLbCHDAymfgcbWYpqEd4AawYAraLxUereEl0
82kKh4Mofwfej1U+8onRZvmO8HmP2YTexpmtbY1oivQ/BMyDni2AqO5ithzardOhFeOO40/acMxa
gY9aRKVUCTUHp95X0d5OaXRVo6DT86dmVYvfFdhP3/PuuOXOUBUpnRKJUaG/KsnGMKnTcSe4QNPc
v4gGLZROU2Ag4Q4AatxR9OBGjT7ifoGwdwMNjmP+9k285wy9QWgPoccvUQSb1riaaIVu9VbgXUyW
wtcegQLA4EfNdlDC2NkIKvNFab0AqjLLTldp7LCVj58t3PB1fCpl8SwUCscQ49O2dHDQpBmjv3lq
871WQEFuAPyannhC5zBuF6X6FOIAJTPzFt8NAdn93FMwp14QKvmpGiZdkXRpY6gwRMOzKuYkZIHD
uKQVctroVfVaihrzEvgEnZ0k086CoU2PVdbGqGvWmALaEkyRMg5oPeMtO1Md+HkxDWsXltkhaZyj
jPX20hnYb/G87lzNby9GWHSXotUZ5/z91zzknVwe2v3QJsWx1eri+M9/ekt8LT4O01yA2+BX/77w
N2F4MppYxbTqtQufebAZtyJp2zAGZr+k5W89EHokDqV2r4WggQfAZhfXHQt0vk26H+p+pSpnupRe
6W7quXXulbLrIMtj7VVv29dIM6NfC4ZnFwFYB3ef3Rlw2hO9NT/DGoG2lXcZrSytWuo3/S3VliS2
o2CFJXnCueZCftyU0tuZx+ucCAsMScdIlD3ZxoU0ckJG+q8vKRbE09+vRSTGlUvYyPLfoBo9lKOR
7f6/3/73H+2+8I5xc/6P7+IJbTz5xZgz3fIRTSO6h8dunQpn1k6JqAX46X//InrnPBHDuLfM3DwN
g2f88wuTdjQSOYrU3piLoKqzF0nW1vbv1/9+L0ITymHN81/joTK2cuzvpgatsGbeQp+NjmE1HTzH
0nb9n9DPhyI3tLPc261HqfOX1KW5yMelx0eX5EYBrTiZZ/uYoBk+dkSv+xZPHlvD8hizTs/BBXfl
sWz85SqsSYzwcDGy9oMzJw8mOvKjWh6Ov38iMK04NhY9v9c0+0nr22MszPY41VF3/PtX2bCM7UN7
U9SyParld9Q+Z7c712qTuu3InRyfsrHMuC5A4Cgv7Mg49XE4OHdTyJwrHPN4Y7hGe1LtbzP64Wnu
uuUzBKycMF5cyJe6pIajWKoRGIMqXGltW29wRuYrJt/acdZjfHJla2rHf37xmEF3BpAtJqPhUapc
++eXOmp97F59enV1hLItXRBGD35LtvwWXZ/D41z69wQyNdsIv0Bpdx1qFjJeBatyCWthxmZxZFLL
3hStImZOOaEb1/TfCv4ntC4tqMl1PmpidI9eZnH3drAJQhE15EHE86HQii0+r/zYhPtWt4czbKwP
uwQAThgHNAAoO840i6NLWI+lJ/G+JX0Zff5i1Evzi9A9e0cAJveoD6FNjCHqeqAjvNLOEu6oArAH
C4erXiPONdeVypjQk2my1sX8ONsw+nS7/XAKX78Q3uKT/rWKx/idk8IL6Dr9U6Kx1kbFRJMwpSyK
cLVWSdVs0jEJMmUD3EJOhg2NTbVHP2G0xsbSZbSuclDuArZG0LJtHzsHZbyN4AhUwgnuS3LSNV6c
+M4dGMiWDcP5pKYoTNNs7UVV0KdYJlWfPzD71uZeMD1B+iJo52ZZIWm2PQyvTHL78acM/eIAzVPg
8jkRH8gIquyedLc/U4/E+GOsdRgh0ianlTtlmMdNGT4lvv2WynDPuOy1hjNfuGhisq1OCUg7yoBM
G7UtCASAez8x0UMrpz0ULve6Mfjvhar3HXS+sVITg+nFMGqFZwlGFOoZikWIBAxFwkPVFnuv8OND
/8g5N+iQf3p125vGN1ucfl2OS4QIDztcmx6pWfvkivI0lHHO3xBvC8EnZFBReeLe8WvMgKIo4rXq
HvzI/5Bjl23cOrlWy5bdit9kwrTZZFJeadll7tTOz2S/qvJul/Cu40xntIbZMC6jY9n5N7EZHbJm
oapUZJINxF2nZTmuqs5ZN3F+h3nsxhvM35gjjlisZkUSFA2OdqQG2Op7i1ljHd16pVMEuHTvUW/b
u451Ymsn961TUEjjT09MJpRjZbC6P3JR3NDLP2ilT4psi0UexdhUec806w8Il5ONBwZwDm0KxPJ1
GBTpXal31RvtTIo8DfQcnWK3ghOgmTlars/cWRHCdWdV8oW9Qz9YrNZC/RqzyCNnYHjTR/K/fWIs
LIO5CFVR7r1Wsn7xtfSFUf0mQoQxUTR0wnxA8cRNl3+lvI9YsVgViHghPlHgYxNGLGS4kvfYu0sV
3wzCBrruAfiIz7J3ky235lgR+GjaDvjI+gFK1F3lDl8U3djiXwSam2is5hWGfpKgWPGE+nieppQr
dgDhZeVfZWRtsyz+VWCyDtCIt50WPsKVuNJFbth4jJeeVpSUp0NeF/slfLYOdSZZBBuT/EaZMonh
APq3T5HN+czK2WpcEaqiA7e7lUzCOz8kPyIS4+0IkCTjkS187Zh7FHDCNLc1Po4I+2MjQzhcHQts
mmLYrw7ZY0jy0ojHNwbaMqbOvos1llhV+OaNG60Z3qLJ4hkwAqew4FgmMDxUirhfFQgHP/QOREzn
G19xEjJNmKjtKgjCQWVbr34esYTztfVkk5psFeW3ZfbaRhcOJEpOpqx0QOyVDFUhmJMHdWx6rAWu
nF/1xrw3mwJfBlNXF1yIk3XT1vMYLnjz8Akx5UywiyKARV+neloHUNHsTeLj+2xHi7kT8RL53H5B
Of0ioYpJXIebQcLT8LWEKnuimWNJFbTsAVbOgDHVIBELLX/02uDt60cNmYhBiAVq1LeJgZJV+Gyd
TXkcYPwHfigpgJTvbaoxt1+NufsqS0xEyg1vmtZi1K1rRMF1mzaf/U3Gd1tp2vxejBgT5CzVKW+9
O4HX6ctXSNaAdiCsKz4Nbk/eBl7QRlD32IKbItOfHTLot4UrnuO63aAVvNraVja9tUX7NwVxKbTr
0KaXUJQpspvxxgkjeQrDO4boT72J7CdOdevU8enHJUzyoEUw7X3U4CrsFKh7G5rIKc+QWmbI1+wI
7k5K7rymFkhKkjJytBCqMYe12pihSFzsGxtbbyyybT8gCiixsAGE39roQlZ9ZzYrx+5uTeILUage
K9u7tiUEFNGzrKAfX+kTRNthyF9sJtxgwlo9KE1/h0Om4nLNoyA5iBajnA6YHzI7BhqRfkDgYJPQ
aR8qBTMF+O3B0eZL0Vj5ztTVszHIHS66FEZqChwD/WuRtV+1EyLA6c37hlMzEcY32uWCnbbksFDg
nkyj7zf55Dk7r0Ep0ImjZrP11TASzdkYTADkr9JMHrTcf/LnKt7azZAE3eCrk5fqZySxEAjYOwQk
M91WlcumpdAwh+gOmjezvuoeJ7dUBhsVN0ezjZz1EHG54ipj427BWGDMqGB744bPXDQVidzNDfei
1iPdQqS7a4dWgpgnqHCuhqBKTqnLOLVD7Jp1xPV5u0x31EJH0rZZFx3VXCJ7tuxgnjne7ImF9tix
DZ/L8USAwUsaywB3EMZgthNBVxWIHvChIFpr1+2AnD51NfAOTXzo2hRnh0M/FTv9Gu/nFuvbdnTt
37lyX5oYAU3W32hOpwI8dvUGszWxXCU8AMoL3udFNaep9m6y0XsPiFsMxnKtuZtYHR8nyHce7o58
wsnZGMvLvgFto1ZJ2h1HVatdjKeRc8sveNsOtj1EW/DYalfO2ZNbNd/SYYo4pXp+bmxoM+2MnycB
hDwaORwp7JnYFAkYmiZnKyl0rS4FiyAzUH3udwZzb//3/QvIBtY4dyu/jjkCbYarHhSmXiCwyQre
IXfZCsbmK6a5Bm27nm1z9nVjPHXseZmciNR/6mIcXALt86a3hL2X5lHo3WF0o5C/eod84T3kxV62
EUTGy8UzGtn2tki8S4Q/C1POcbSsGCkRiN5wZthCb+zQAbYewJqw2DUGz0MvEa46oj2nucmnjp8t
w0TX1trWTQedjVl95LT/ZGHRnkIrvEnZAgFWSe+8yOi4RHazDjLXKSu5KxXDIdN8ihTrVMfB0exF
1ERGVn8MlXuLIWtjJQO/BUfcRmQsg0BXQG3+Tc2536I/5nHzAeAqX24GYFiYA9jL+BPrRIQK5KUW
d0jS93bDVMmy9UPjDXdhOd83EoysJPbGhZzt5qw6mt79LHr/kUCr3ah/Y1FCwTKlj7bj33SG8YLt
Pg+Qvmw8iBzKEpt6gIVIbUiZiVre7x9U5rwC3gw4tNAqZ3CHjVQEpRS70A9f81jfN/63NmavOkOj
ra+8e4So58huR7Y/dhzADLoZ2hoEIHVabGwmXd9JxaNS4sWp2V+YodnvPc++I3rlQc/hhej5XWxT
K0S+uGPfc/U7k7x7BJEmKfF9O+/K0DuiBtm69oZ88Ssv+bklWTNHYBO4VCWjz8qYQjvWygcdIuVo
ej8VfBj2QYFWzh+R774D9T0MyrlNLRGhF8jP4wyFnwdkBB02p+R3YmNc430AQ00d6WYmKM5+28x+
FuACZWwIFJc5bsDn84JXIr5FFX8Vc3ZFZW4AN8Bo3awRwHD8atlhDhk8NZVF2BoPx5oYR6NGG67e
bQd1NEodJ9ARYq/oqw8NEqykoLuYSUtg7codoaCZdfe8qDRndbeHAwRB1NDcrYuPwC/v/NJ6N8zs
A6o1boC+vjjDMj033N9svuC2+lFT92lU47uUtFdFT1elPfTC3Bmmsw9xipuh9VsaJpcH3QhJMscs
hYhnzfsxlZ9+CjYaAgf+x+hiZvWtMfCc6eHZfPBTliB+gQR6AI6WYy1A99TtCGhhhiDuo1L7MKfp
QRuWLKz46pEoERswW2lphlJ9543T7c3iHvD42Ww0tSo5dpM9xc9H4lQfBDyhW62tGzl9Yr90kuo5
vWUTxKplwnvOQeiTwLqqSt6PaDu4+SbhnOYgYDGfe9rv1BvPOZ84KVzsDciG40h8stp+TLL2EvbO
dyms/ZDHP1h7butivo7pGOTxM4q5bl8dWkdHW+VvO5ly67bxIfTR2pZzC4ApeS+a4qZMsicb9ihG
HfFRmsYzxpeQHEh5LtoFkBo6i9K22yb+DKO0JP83H0uac0sHexcee1hxUezEwZCCrJ49ue9EjSg8
srjvTJPpLaVsANdtByaLGYO6NEl2a2jVDUb6qzLcHx0Dclca3DbwFKgM8i3RLp/c3/uC9QdJ0OjP
NT9bM27RSksETFMe4sx3d53qD8D+f1gEcmYCErLC6RlgBoP1CbkAhfGb4Xo76Vp3WWG6e014H27/
mDrNTTrjzI5SZxGWJSeiqNeSlF5wBeEbqFPWOLWPi9L50cYYwZ5YMAEhaPUc5jCel2OtTLjfvP5a
csN3wtBS5D9xA7+w0eRLxENQLSFWUzXv6xwQPu3kmh0d/lVDcMgvFTYqJ7k1bBu51jit+pwk+GT+
DJl8r5xRQcRJdkidaEi9jSqhbiQCN6qWtLeOMt5Fae4x5I5brxQPfkwlX5v0QXOsALFOxUuP2BLk
zaxH1yRqPkILd8PAz0fIx42Mu9uxto6T7+qBF2NjrbqLbqUPraud6FQDFKHvYd7fJ1XC2sHcWRoS
sJmJbNE4GDZK6y2qWrZYqXbQ/fbMANRhb2+XG6d2ttNytZfYd6H7N36Q2cVtkZXDGunbl3QX/Dl+
cjnGnyXillU3do/OAuTfK78iGKxy+OH7N09NajO5d1qJhAd0IeQ/PrgaXQJ/+k0ce7dG9mgwRM+Y
jptJw4lJxL0x/bQaYD7MeZexqPWTAxXDtbEtcwl8udawbVUn9+wvrJPhcfyiJ6O3pPQbmi0Xdb12
eGRY3M12oL0OkO7Z1FkXQeV5IMxsGyewNWO9f++dcC0bYLEzG3rLUMU6hjdCClf1hdKOfjZ5D2Vx
j6Rm3Bei/42BrfoIHsRWlylDCHjjK4+sqGiin2ekzyV+R2xV9sBU/GIItattcmUdz9X3JH3PxD1A
JSzj+pvMDM/xd2k6D3dYeG60uuf27NqBIBb8PUaGQpUIGh5sikek/QhODHk7ackmH/37hg+jWWUQ
UmmsesXaHpkmlFwcpW5yYxqlHRAl8VKWkDGm/FET+sgxRJcxRhDWZks9TjWxhUK+9KlNtM30FVk7
XVbdiR6j7ttqgwirWKHNZDDNZ6IrWFN7k12uPSf8LEsHrJ/VfxVS61e0Yad6mPZ6zQiqGoyXDvRy
qbYlk6qpM4eVy4UCqk721Gx5hAy1SQAaEsLxVs/vrbVMtwfYSxwFcxzdKt2HedA2ZjCxG4sZvrOO
oBs29fExDsMdSoiTUJDdM6N69qI30nftFdyiB6CrcIUNzAs4OR7hEqasIoHasDS6qezSxfRDcckC
6pAo6nA3YQPcxewtOthTkLoitCdWdpWxcR/PJLS2JXCv8dx70KdGm9U+37E9uZLBffGSOh7LOOlc
4OpsGuDXpF/zccSXllI6wlt2hlVMfosB9gBhcFD344Fy/BQXtGH5c+JWbzWzfdsabl2tuZFyeKzj
/h6l900/y83yQqQaavW23pW2ufN2bKZzZi5Y/ewQrneDnnkc1VPjsychSSJoLWQvRO5hOuXtcAQB
uxARO9dlwefsFgqeRgT1uvO6njKRmb/OWFY24sAexOHJ3zDceu9sOw1oEK1VDy7F0QmoSnmNQO+E
Plqc0OOjPBKnsTw8M5y9FW5wmD7hUfei95JlVEZDh+qMw6hge6/cu66xjn4GarHpid8YkHuk3gep
dxBiirUtGmzcBcrCgUFyjAv1Bj1NqndugOTqUWPcICwWh+WofYD8YA/LAH5Gf5Mk0U8uW9hA1UV3
9LsqbVj+hi2E5V7cI22tNwjcD1XEZC5xTlEznJkzcKmYXQSctT+QMnhJpbePIIDIaYce4aSX/XqK
jfK2tfj0DY/SG+uVjj8xlOhrCxP/asaHAu34GbJcHTQs15VILnpn6uuuPGuhBRtR0V+5pQff0h6g
WJVc9Ir4lcTTX6vpwTH6ty5Hl2U4RzHgKBv8FxyzLHpFAclwzNYkrT/o1MXMUKKvub2MuXZQmdqF
wmDy4DL/Jxz9KV3SgwSwKHR++VvV2YSUgSzOOIiQ+k+rQWtfrH4LHAdkQWPTRoLUMebk0cjZ3XY5
lzdlcY1IIz+axsgMvYUwL/rpZ/ZQDBPVULDnAZfGy8Wb1q4cyTwpVcA1HaZ1CKHXIRImBZ4MqGLz
7acyxtiTv1hRvarRqTRFdIGMgd8gUgIjAYod9FqnKeS0jKOz3RW3JRQJHRwiZmak9YAl8PtbT5PF
IVGGtQjSx+GVWQqaioXn3ALVh/oEH4EruHIkKlo8SAL73w55nI7m5d//qoRhhZtl3KtUTfCO9jzS
HfKeOMC+lgz3pCF5cg5/u5wiVyuS52mgSdUnBqXm0hpVyHrdkAsD7yKZNXH8gA2zoM+EBRbRbzSW
tfYhekAxGiFklevQjME3Ot54yKHV4i946Fr93q2Q8PF/lsjHR2i0nvtcshqmVvR/ZGGwH+nray07
D1cKMM5SUlc7Sr9hlHiZQx2U1kQpOXhztalqOJVVfsyq/mosUoRoBFSXO/nXaMkPOEvo8I1tvkhP
DcF5YJZtQ0mgN0cUY7Le//3j3xeuLJCA2d9X9BIAyBL2GFb101fabVdqA7gnDMww3tGOvBLBg762
ZWrL9Bs9N/Jt8kuioHWenRI+QwUQcusLtEkEDq90tLfr0ueGHogZiKeCiW3MzhwXQ7BMmDSbvafl
q2xdDsVjXGdP1lg64PXN16YCi125LEGqtru1STjLCvysNmRlHGnVutXadDXQyXbLkFPvZnJOJ2op
N72YIZfOJAxr6/mcbO5sbpuS1VRc0VyppZFuQy/dEVodcKupLbukR11Mv2MxvfXSfsoaR1He/IRL
oWekvGcStB6avKvRwdeQhn02JuVsspJNeptGD8iO5HaeeP99HaB2tRhd+i8h2xcBHWjjgwZfKW5p
aAIo2oW5CUuN97Ewr0zD9loo1uUCrY40FJIQphIsriG0xAmFJ9x6Nxz31aJkcY1hl+bqGrbhh1GY
v/ANASu7LxCpIblQ0VZD+BtXpY7SB3WmrVH4ZuCq9Juk9I9uPl4LPcF30PgnQ6ZfTjoSf4NJBPy5
rOV+5g3zU/sr0XbDiIC6AKiS02qjG2Re7EJwLfZ5PmJ1mq44kU7oHWH1USzGwwbfzJdyxF1DguEy
kdHXPfSZVR3OX0hGyXHiUmnbJhhsDflx6Z/K2ZtY2RisvUwymEfxjOJeQTNDFVfSbi8exYskU/zO
kPV1SQfoSdU85Ni6S9iPG2hfQMR6cV7cBWH5SM+C5T7jfnc4nnEv6lsid9j1LFPt5QAmBtoLUtlv
HBsDqmIEzEJSIvGVx1GnzTEN45DyHABrXplQoVeai62+2LmK8tDqzHsvHH7++3EvL0mWVD/fycf/
qLwXYRie/V/lvezK5P/+n/bf/tdP0bGdXKJT/vW//CvqxbL/4fMrpq+7lqu7uknOyr+iXmzzH4ZF
xIsPfhx1sO2Y/xH1Iox/WEjgdN/xPctzTIMYGFaZXfy//00T/j8sD4Okb9gO2a+u7/63ol48kx/o
P0e9sHEQpuOYrmMbPt/2P0e9xNrkef1i3bWWuaCAIAEmk8sLUdE+qTWk6KP1qvnGdR6d8ZMzOogz
5+hMlbbTEKtVs7vWvTi7xybLIFnqnDX53ur9gpDUtj8xO2DYhvqocubhMGtFjgXYABla5tWOA4zA
+HC6643WP7Q6B5uTmDV/le4tjaNh1+nzb0To17lOUXigH0c3UNfBFFXhZki1u66iVh0JS8JN7hHq
QP7BtnS5Z/XQeUwh7WztuHqHyo1U1FmzIMxIIA/MhNMbUCSDjeLW81hppnXxLJHxo9Edv3Jt+VUh
qMuHN8KT3tMYOJFsD2Pb6ySFRMPWcOebwW1+mIngYqpKIu5CDU+/fC/taNwZmjkuMWMI4jmV2JA2
jF+JozHtbNzayQZNBhPf1lrQxtN0qoZsPmVzjV2N+Qn4I0D8FpO2xj6VQxWdKzEgTMrsD9uPwmcW
s68IG+g3SLlI9LqGQ4mCsa4t4nXd/DQT40LmVWqhHx0+vIYFowvv5D613GvZdfM2Zy+5BUt3nlEq
Xou+bDlWin2UNdmxxJoeiekEu+ZX5FwXxDCPZEplDYp7R6zVGN6zfvytqvQerl+PYBvznomo9Mak
JlwS9/znLOrOtRLsl1235gl4BC7dHPM5X3IpaFullg/HuDyXcUMXhHJR6LyDXtu9mZZJlQ6hY8NW
wg8nFBMA7Eaunh2h9a8Y5uark6pdAb19tDqSybzJ2BgStx/SwLVfjV+h2RBzY6cPKq0sTvrkPL7Z
NcZVO972qh+wgXls7wcr8BJVBzIqifMc3JMX4nyyjBShukx2ntl/MDBnYq93X3Zr79vJPOQZrvWo
2S7Y/mTJ3RoMAUIcZZmy3mWZP2Nk0IMK5TBVJyd3Ht5R4Bzsscj2uFhMxX6yb/UvAwMtqwrr6dTY
hMn0SQLo1GNMGboFrUO0EUp/AzQVrvNYnKbJJU7W7ajP+dCRIjJiyZLPiTMyDJujg0OXs5ndTyOK
kcSQ77kzpTqM0URhIbKd5mhMqgn/hfEQaFrzNnsI/5X0GDQuOuTc+i5xBmIjDg+1gD3qjiNeFFKZ
BjGxTIkspE1fzmC+kQH8QKEGlRLe44yDh1lQoW+zkQiMKAPsjljBDqz5UOdZCllvpH5Iz6iwoSfQ
5uAOeiuNirUO8S1kfq5sM+sDP3IgxWP374g7Nipnq7PmogC5nUpxlyn/qhj0r6zeviqXUqovkldF
WnUghomxKwMXScIIo9oKJI8LoNWliisL8YkGliXwqL/nDVQVGCKZG+MAjcN+1aS3ieq6NQ6JVUOG
yMVMJ3ILzQ9Iax9iGABu2PW5cG+TKItu0OVe3KjcFTY6gg5pJyjBdBdfojyrqWT1PzL5ycqwRdsV
MGpS/Yb+pS40UsllsmkzDHGqnO4bF+knhgl9VNXW9Qnaa0wAllkaDWsZL2yVFGpxERLcxj2ysMeL
T6oogPjzgHU3HsVeH86WFFukRe/kipFR3oAtgc0CPrZD/emFm6SD5o2M8VCFjr/V2/EOW6p2EbAq
ZhWtmzRm3NS/CAPuUFGqbiXSJy/SP4AVjGhJS5IzpnEjGLeNTj/uTSs72rn2omdUuYNP3hfZRlhQ
Jo2EEEEqwlyhqpxZFbKv28atdkhauOx1Dlu8y+Vnkk33rF73wgEjOTPyNwvnrBBas/meGDd5Wk7+
DA8BLT8HkrUdTXFht8wR4Y73Vp2THK/fNW1ab805zDdpfxxwrGbg425MSz53Qr2kk/MQSfpMORc7
vMx8Z8yrQ7xjuCF5+fGje9lOqIrxQ0aT5Jnei1f+OGHLfgaBfByn4dogKD23m0eGAgUTCHkyGu6b
WmF5DsEfEwVbHRvao0DZLWeehQe/6TFMONYfuJ/JgLJ0/BaUcWzTP0W/kUSksVYC8e4gs2cg8p1w
XGzsGV1D4WoMCuf+3CQp8QqG/6sSflROkmtrEXBvtadR9yOCSzt6dWpYoyekC9Q+4FX8Dfb/o+k8
lhtHlij6RRUBb7b0tkXKUdIGQYoivPf4+neKE28xMz1qSqIBqrIy7z03Rdve9tyXY40ZjbQqVx/u
sWYfSulA6lRCucaqpDNjW/BPmGP3yOdm0dh/074OrOHuehJewoEgT08OdohV5RDJwsZpr7OG1nzn
boRrMnasjy6Kkl0WqbtcBBOUeTKnHHuForLfGug7AMw7S6M3b2amb/KpuGkpW1P6zEEzomphi5F0
8sQn0GYo3z1bLVeTusAhEqOTNpA/9OFCRFyag6OdtAZSoXhB0UoPXcT6GnP3Vc2cV91Ep5wVzqnu
zIvVGd8uqeAWqcS6H5/aZFq3qUU7BB0S0w8cPrjVa0KhMyOfVvQTQWd4Pt6JNp5nav9hxfGn7tQv
MXttmPV/8psLMoKwz9GQwYtBtlfM4Dysv3XVXqkucm83TPZKyowotxANwVPGPTizbfwZJkyZmUNe
yMzh4KhF0x1MO0vf0KdLK9kpE1PDqV348juxXiWcdYyXxjhVJlhbGijyrClxWjXFQE/2RqW/DaBx
WOl6GzncRo2zc1WMP5Fv9kRSjL+Fw7iIGOLJyH9JkL80LWGX6NQIrImXTgSDG7cKJmiE3B1wn1k7
0OXsjIHl0EblyqpesLZH72F7iKb6ipWw6KtbpXuX1lSUWarrn7ZLmrbqkySqSvZMXFx9x8ambvV3
raOOES8eJriM0sMYWZyCnohjL7gCwgehxwyVXZKlPc+RvStFgKYX5QV7ZOIsKr3GiEHbb0yRVkwR
x0CGyvGI1YQAcUHGlzoLMV4RH9OvLKOimdBXiz7IbNxE6WfpLvIxOTOT6ebOwEdAy9BAMcA6qiF6
s8W/IhcvZgSJvVRJ2VV46UVU/+GeEDQLop2Q9sMqNX4UU3woYbcoSwRTmgUdsvDteVuNNM6sdVN0
jKfA3fP8GZ33aYmlIXzTgQGQ8sr4bUQ/p6ynHCdowQ5HmRSc4Mt9jAMvq4nUfo6CXSawUziNSvyJ
PfPoKPmxGGkMqFm4U8jQbuNdRPdmEcWsrCV7XZoSblcjIwJpCMMlo7tSDyzvgWLh7iPA3NW8NyNE
jp3iANFdEm869guzUqkiWlT3RdS8gqvdeCosoRRUV45fifAKHT1DsvKJdl0aDhB+JvovZCkRExBv
Us3aSnZ2I4z5kEHRiESSzVotoQdp+fg0eSUbN5JtAxsuGkdtXzFPohquXkzWVNjTdQ2pr9z+ZqJO
pkkCzL0H/G7VTNRaYmhEmWwsvdgR5LInTzWonE/Xrxj/IExDnrBSij8qFb4TaTXEhlR6xZHgwpc9
M7EzfGB9QRRu45RxLpg8fDEvk5ntCO4t0D3RibeOje9+IWX4R3frlKWIPOyCHdZztG/I0zj1fG6a
iZG5rqcnYUTHUUn2ph58SpEK8rO650LxSjLlipI3tFaNnSKClYgIeLL65gVwRzLvDh4CxqSZPkwC
nfxAex99XryOm4V041PN+Wqd1E229lndDMRcc03H78xmrixCzk0GHDJIWX46q6zshYYA5HYuD5tc
vllOwU9R6kN9Qd1eJH/IrZMFOcIkz+0kN2vWsvSuMCEx+oFi9ObTpKz0/hp5EdgmhWTdkGPPSPMj
tFT6FqZ5rXzukjDqCqKuYqJaOAWh6/tzqG9pozYOIhF4yqO9tANaTgE+SN7dhYdithDaKu5s5kI4
llR/r+gUcvDkS9qSX2qLwB9wVq+ozAerSF2nXfoGjzibW2QFUIPQQa8V8HE5XABDHXI43oU7g3jP
2Jw0lWlUfh01SF+znoZszgQW+0R2VOiZnbxsHlRhu2ARISRH+zD8FM2op24yWCubSUyHnBP1SUvy
XeTRAnfKbqdazcoSXrx1wgW7QnAwkAUXTrEKi9Y9JJobrjlySU8oERcPdczKpaKsiPW2CB4O/jkW
tWiVV7c8sj8YG2wyHEZEqcRvRgtEUGfWE8nEgizdsJR+AmvYdYJpSEtwgas3Oy3yMT1bHDog7ZKf
Z79MLQ4olYc4xI11TsQ7oXkrxmYH9LEKonexaGsChy0rPzMwAxw1cpeNG23YdanxPvjlvsZdk9kW
QSfZKVLSu8jqU5d2NnJDem5Bdu1ChclD3333k37sDfAtOFnYg5vaeDVRXc17G9na2FwzNz3TRHy1
K1rMUqDdFBsCAF5zcBCzyY/x4nPJU7sYoK7KFrVNd3aTn4zS2o/Vl7RKvqaeA65o4j2EWayg7ARt
zsVPIgCBQyhZeveoEJ/AoKa52RohVyVGE3Nc4xTnANkdp/BV1XhbYrpmA9uZih6CSles8gjxvcj/
ymrk9K8uTQtVLW/aZ1mY3OIWbq6RXZZFFy3Ub6qGN9oAhLIQHtq+18QAgMGO5zFztqInNUQk9jnj
HM1qfMa1cw69dl+XjBC0GK00jv6SCIDeImw5MAnS8QJIOQM9NSJDNM/4oxvDjWjqF0fQr6QfC8u8
D1akPE6zgTEfUzbOPHEQXOKs2hid88GthP96Eh9t2gG3FIyFCA9rIeubRTRuhKG/dE16IT9w05bR
bxEoD4yz/ZxA1LNr06pNuUPprJ0V5mhTQgSI7n5wViODKUfGjrPdiDhDiuq9j4A/RMzNDY10hanO
liPH1UIdfpucOVia9uh/zRechtfWpdMxWkulQkTAYpPh1ybvOzkbpo3sUaUXXWbu2jZZ+dj2DDCD
be5vWeEv5pcBnYjInvQ1ZyI1j0bPneGwASlhnEzfBrxPJ0KR4QlGzpKia4cW8FMWTS940aqhO2oI
5+UqklbTpU5CGv+ZStuaiNMWXvwcRw6aWzLthXnsKmziivsKVvqYayyUnpx2mOW08oTDUQnRt92v
x4pTq0yQr1z/sy9CG3XVrw7hTiljbVZWWOcyvd/aVh3saNf3YH5YzOngZ4ilkT3ppF7vo57hndUo
uwIMIafC/jgRu7f07fFfoMxWprzC3EZbWQwikyxYQVk6k0LE0JRwcpr2rzgcHlVa3jsrOioi4dnk
3RkFakCuEWI5zRQPx0DeMHTMtwvGj9aj1EbYSwghwxJbFozQVrj/8HVvcs39UBh1QLVd6Wq3YZB5
aIrhH0vpb0y/eRfDB2pqHBh12e8yPSnmkBm3VmqcYtO10GgiBnLObti96prizx2FT0q01Dcp8wzA
hiPCmnXIuHRiB8rqs++i7VG94mw3GqxNPTkU4GcV3mSH7RBehphPkGc54EVvAUdgoaFnQQm2cJti
XaJo5IYmkbgdvV2g559kq/24bfLZWmRdZZzJfYUuIVuiAFU6oWdDT6BM05cTfeKKAEuUTq9hVd+I
UyKcBMkhcV6z0SzXQW18ZJiowPKB0fY87c2FgUKigMp4wQCs4IXnHAmn3gz58maN1kNgnikybzt4
iBCVKOL6Ls9ei8BNF/6lw0wyZa9j3x38Sf0QhvOP6uloxxEmLNc8MrC+EHdM3FqRzlwImpVHqecV
H2nKLLhqIX/qQLHmeGCX8Pq6F90yONtUrPteuJ+S7ENkfbMnWwupLvnHivCPoAuZgnsj4RREJtWh
+RVAHpLd+3weFGSMdDlj9vpf7Q3em9NB3OmNEQpp/Im1qF7BuA8W0eCttSxYI3nCgoQJbiECc+6Q
JRCb3iqOIipcGmPYF4eVR/iLywGRLcP+MKLxHc/+rMf5gRezqldu0H8URDaJ1rKPgMgPhCwdwqFl
2hT4LoaF4WwjkpvrVqyiq6AJ8DZYDZgtwY90FNKyo2mAq8tlC7jkGkfI8UsdeaM5MI5LHX9VlN2w
yHSTU11TnPTOP7K/0J7hBjLi37ju1+kkOdqEBISFy4yNSa4WAHXKKD2DcxmpW90f8U+69kYhF0Zp
cgME1FXI3Iu2G2TvTkrRLM4s2rKy6jlejT/bZRwUI6BrR7GoY0tOwbBZ0F9gLjUwksMH0ptMOsZ+
+kESki8N7zcAobqIBJy4BPaF8MAVKeOED1ETc2MEahCb6b/egq9mw49Rwx5PA+loXe4vRYFryrf7
rdkVkK+sdjdGCSP7Ap1sM9nLtiHBucr0JZLthWXYnMXlz8lraSDt+I5OeU+bGM6CniLLVS8ci/F2
xPohTcarVTVY3wjJXvQnPjUeXpIo3Ins7ssXVHd7OqDkEgYuybxt8ePydBZToeNKllNvUKKzSBvO
z99UGT7TQgggU0B/YAyU/fNnFE69QcsNFtOGw2ePYLvkDwmn7KiSujfPFc8ACEVHRkSLoTehP6cp
IkLWVC9BIYJlyOpBJXdiltX+QbOGL1tEGEJbG9O09u/5uwMLtzsRIDM7yIASssjYfbAsB3nvOuL2
fEyZfdh0mOhqInLWx/zj+fQUL5kj+EGnpfRMVJ3kZI2htwC5tcI7iou7E8uCGNAZjAiUUXZB5mKA
E7bTtgIM4hrj0m/dT/9Cga1FZBA2UvLj6GH6w1IftTWu6HTZ1DizVJuciJ5A8/loVNoaxe8hJf4N
IzgDayzH/kDtEfb+u+HanyKJkDckIwYHy/5jOJGil6XFqzXKfBjw9pZUaSRoDEuOGDylDA4FwWmK
/TJ0JkAOjHIw3JH0V225Epq24WDpXMYu2opKW01RDsPW0cZt0+FOEkG9bWlDWrY0lFq4ff1kr6nV
vwFQBxSH6FRYydnzFQoqL2NgITAgDKJSySju/5mR3YIQcPSl20anINJPtQixzamC9GS3Y3ahz0WY
Oc1marVGrw8D+oZgZuUcmvO8IIOi8T5Y5CVXjhBRgxKCc52DAYjRRjsG59hE41v9jcOhcLxP4C3h
enSrn8J1zGWhYEbO8eTRBqFTouj6PgktSFAme4mu0gK0C0lEowcN2MrcFBJuL3pJqCfcfm3n2W+U
DB8cF+DYhZCItaz9seJAHOtQ3wBlCLYoF97tvBMHdMoZFJTpgmoQadUwftsGdVpJ9N22EfTAU3F0
a95e2o/tEqcwES/pNwD2hNSwUdvZqfNQKEAWogy/u6gmnLQTCG1DfVEn9g4Bd7bnPKa/tGyBbdpf
ROZ0c8NCDWJO00GTAfbslUTxmFg14hALutCvqIGObcdhgcprWk3Ir3XIrpeYFD4/EsiZCVsd/fy7
1aR3JmyOJBHTULMFPQHY1DR2ek7caCtp55PIak3mogiMD32sXjwRqOuYNJTJDz+1RFLq+gLSAe4+
m50KmeA/VSAFq8j7QhzJuM1LENxZHoczQEkFf1V6Sb7FVXYhK2iFnwupqTGK5WC3D9RJiDeEaq3g
O08LSTA0VWeb4wyyjDxljF+e8JqTA+hdshKIS6qrD0K81H1aT1TzA9MVe1BWzkinptWjeKvZCAVr
fj30Zetf2rbB0rJ6Y67GQfxPGbsvIxGggrwaERetfLt3gh1AgHPhxexNPSxerShOvUxVbPNVj90b
LZy9QLVASKIK27oS5rs1xqdMG2elgFVUJTf5T1tZH6H1DwEE9WR2q8vp2vf1iYYwEmrlKgrmAXYx
PYyg3LmgA3xt/FA78Vvn4703MSj1S2GEP0Vi3ejl44qPD63FveA3+tqLI0K//NcYI1OsjXdwbXur
ls5F9kf+dTUBNatssGpofrf8ZjPDYp4s0zC/NYb4LRv7O26mHaeatU5eXlXRJey17BuUEUnW33mi
3Jus/HZBJxZ6sAu77kfnuVlA4jgnVnG2bZWADPjuLpYEDDyqVv9wEMyr8fCwyvYx+Tltf1t8qfnG
afS7Vcpnbo7XNMv/aazgaRjevV6/Jbl6N9Lp2uKXteoryIQ74Zm33Ik+Bu+Mq+SsgZjLO+fbetgo
UQftXtnDrh1ySNA86bTzKEvNezySwTj8yhcoTOM7Mt3vcFrXfnjXwNQaxfeQQjrzstugpZuoF6ge
xV8KGdTzlrYbXDns30kY9uk6aKyx1Ul+oU1MRDpE4sGowEshE6qiO4vFX6Sear35CBrtLWSOSgre
3ZqKP4KfHlr7GnTZJeVLKjOGlm/VrOCfnecrnwy/BH2UO/l3UWp3ZI5Sr+3z5PX3gaqhScYf+WbI
N0Yph28FDqQ2PDyfaKpU/EYuB46WnIZS/CI83qc5JBYur2mcHlmX3JTUOgyxiUE3/5PvNQkHd9+Q
otnyrardXz3Lb2aZ3/uVHw5XK26oWPnpRX6x/LsdJjerbn9Ty1za6HuctLh5uyzPH/IzqUd1Y3qk
AIVsKqkS3Z9/aI34s0MqR3D782s80A+dz6h5F8Qh4SliPN6qpwn+06Q228SMOMykf1h5/uQHSUTa
WUHhNQXB8zVUeHlDThdaG5xbhGwy6Zn3VX83qTRGZ7qTBnTvVdLrmugQ+h110LAPam1V6tENTwc2
qDK9yQ/O1dQ56rYXJUPEEwC1GMHxJDdYE/dema5lC9GN2GVryG8TDZJZlGnXvh3pPGSbQVHvKdD8
We2Onwqjt8JMbnZmAfwBGOtTxer5wdWJc4/MV93gdRpUc6lXfQXYjrxGufc+BuU6Y0UUzvjWZdd6
HKD0yDuicn71hFtBa7GJFFAM0jmLK1QihgItkSJ1yKOmEiZbEx8TI/srm+Eh/1E9d2Gk4uCHq76s
f+SXhD3cbe6tuOcEyKA27YYHOM97EPILhql9IGFN5q7FXKWQqiNtuHdmeAUY8HwPBi6+cXRvnnrW
I/MTBw89cPXleRNAdr9qvvYgaPYegs4tP0cmh2h6XuT1LFrzO7T4dpvPx+mVc9202FKLX6XI/7Dq
X7tYvUdMYkO3QlJnk+k2rBBF3dyRi5joKb/5RI/2ULriRiDRSglAobXTQzTWTWPxYgxxUKtLpnB4
dpS70Wc3CsoH8tgbpt9HHOfrpNA29CRp5WnpreqmR+2aq4JY6VDwvHQuA8hCDx51L8JrlE/n0j83
E7ejHd7ks1MA2xTZcTC2TNCvFstEgl2iE8pd3jj4DN9TgkHlvSiflHzeI2aeJDcXGfIFnI142Qdn
W5QES+lIJaPgBcHVXC4AaosjveIOaYs/2+s+CnHtbBNBF/OMlGnOf+vC83mqef2eGLCWp4eTKAdz
xLcy0njnMTDO7kPt/ss8gL8mixrrRUQ7ZvKrswiYXQbca0l6yn2gqUZw9/NtWalXj2VC05S7ln6R
cPAh/5jgb/ajF1OuwLnn/U5iuBtlfG/G/FVRZR+PvcfQ9vKSkn9PJUGTCGnyFKRv8gvPK7cNxC/I
pO+u29q6+weVfEbi8StRgFyvzOxSXxxT1HdQPe7PXyWfVOyWKE3PwhivNuo5d3BeNFu5y7+yWG7I
r7zHzV4JtS/5x4K2eKz8VOx/8jt0f/rLPlIuAPlYSPt3ALvLcAoQ2YX3OqPJkfzEbB8KG1POLlkn
Alefvxes8qIa78RZXoPIWpNZQszQdEXs/yeQoPpl+C6f5liwHHpshh1EKazj8sbXdfWu6clPJFZ+
R3ynO/Jq2kdJIkauKofnjSTvO200/hmZBarS+JyCO4ntdACGh2Ny+5ntw594lUxb2zh5b3wQmKxJ
yEWxOfl3x5xVfID5mN/ABz0szzgL6I+SbjFRVavYvqKH3bUPVSl+huxQ2kj3+N//1g0+UNtB82zR
/oejpBnhXV4Omgh/SdKU619rlo+jE2mP3DRucpfrneIvG+mSReI14+I0SICNAmVdk/sD7+vqp8Xf
aMInCur3ts9vRWKuoYRt2yC64x9eBaW1UCITnwzsKklInwgyWjRjumGDu2fTsC7AuUJlwxHnczhh
FFuvyzLd0vnSFgJXPy94gcBhYMxTXWCXYsjpH/Kqfi42dmLfYsJTorvfvo6uflHa6LlvCu4Bcq8e
Zt9vaT2tUK1/xGU96yvv14aIwVA+3QaGBpfUvwdMwWdxYd6FSuiMB0G67t/krtgKLvyqUGdpFRyf
1djovxddj1zJ3mAb2wRUBhMFG/C9aCjllbaZoN78/8avm/HeOP5hoBU0sfOST/HqsoTIZQRf0j6N
nYViOr9jZpyAprEHid+JEMaccNAYdnTDpS0f+6wLx/6akaMofovSuuVGeJPLJT4du740RfUuCwC5
2LhR8wPZQSRyLFMcny9W7o5QNw4OHKFSpHKi9iqrDE2d7pnqU68ps9zxXuWbIf+RBYmsL5tt4ysr
s5+2cqWS64jLV6dBexthXMrVSi6T8jvkf82a8WsRQCopZs/HsTfrGe+17ik7u+1WkTE95Lso64UO
qZ1LWncdbEw3vj2LvE4uFCWbVpHdeEYeu44ut59Y7kpI+/G9nET51kztp8JNWLHqPItF+Ek/3cWc
gnDGcJx1EsJD6ZPQ6P3IoDI9/FLFXhZGoUdlQ31cBt3jXcvHW8mCIb8o32g1Ny+Gc1C7f+PofzH/
pJJsnwWUXNdzbXjPGTLrlvlLKfL/pyw3GGyuIaRI/xU3zHFipKf3HIRj8o/kdo194A25B24MKzv2
xbiIJPSK/iZ8bdZeZ7hzukCiFmI6QArAmtXIcoptxdf0G6Ddl9wGZMcTlRW+4Tk3v+YtHB7w40h7
Pct6X/7NFFi3fkzpNKLI5hLlZP2skF0P9ZaLCT65odZ9Hg+KCYRUFHCZNvQ01J38euPVPwM/Vb4T
jO8IA/8aalZz+e6geD7HSNzkk8vr+JTjytBiLm0em7rBXT65SA1/aKlNU7dwhX6UfyW/tZdH8KFz
/uUDxCleo2bSEu/m8qpOp/AWROW2zce13Lu9fgsLgnZ194L17S6rbrmLjpq+Cdx0rRfyqvmv5Ldk
l72lUGMNj1zqda6qQVGONi3iWlNWRCZv5WMrEb4aY3iDOktc8n9nK3mYSuPL0O6f16KnXuVPBvp6
yLDXy11eHsVGI/vWcmPR+eVR3n7/v7W89lfvvE95h8uH1nZ9gJ3ImY6fbtdfTHjVRr0zIQcVPR4h
kbMMBfdRN/dB19EVZ6XR0w9hmp9OMb1DMebgabLRyps8WqVltKuZxxAAzAHw3Yidz+e3lKO/6gEx
jRanBOO/QmHEZxkbyassHLzSvMtaG5zqVpZFKqg2gA9yG5HFcANFE/DhWT6kF29N4n3Kcwez032L
Ql/ewM+iXBbufFhfbvT6vLm5wSfHfxbYbb4eYu0fYUxzuSnIL5dT9WXXR1lVyxIsxhTfnaxEe+mi
4kcT/+TZoq75iVCcefurt9j87nMctPKbZU3OcO8VZytWeygL6o/8siBOo+6Ut44YRPkUcnlosNh1
5BpfFhPLJsnL6qahxWy44T2uqHnYeNI6+Eq17y7j5MX/Dvw3G6jqS0iPbtVvvQSbW+rtNd24E8CG
HI3tVE/Gf36KsZU/y6LJr7RXh62mV9le2MEG/bMpK8pbXhwnN52Vsiu6VVtoO7m+yXfruXUouc/w
Fi92xpM1+HgGS+MCCt5Tr38wGLpnlXrQSEqQN5m82eTNKG8medztGFSoaXepRu0lGwHIUH2nVO9d
ykLYt1+lBKiyYjDn4pDCGVkue6mxQEv9Y3fckJa5dlodnyt/T3DeOiI377mcygfKhUreqsagvsZp
M5M3jDzYywvTwXeB/H4vj0rymcoit9SOTDV+nmewIq6+nxfSkKHDZ8uQL1gewJ7XlFd/ihrePz9I
/sB6gJDQqovnyVr2BaJGQ166kN8TjVwA1hjdg2BdNNlVX8lLSF518iOWG41rArKqqU2oR1J/uoGL
lh+I/CDkh/6sf/gULFSdNY4kjLLPQwQBq98xqB9HxvzJU7hdHIY2Wta+eXdHDmdd9KNGjE7lpWB4
kBxHfxeDepVVfslVJX//1GxLq/mWd7Pcm+V6atdvhobMmvVQvoGhoV0G/drk/bWp1WtoLvA//cpj
tTwuy2N2irzLtexD+jyMNdVxiPTF2GQ3orgfiN63jcICxprvssU9P6nBYAPQksNkHr2M8aoZ3OWe
Jh8jtx353xE+R+5+2xSHePTWddDtkDX/0gK4+n/yMkHMznFQp1hOxjtRBTc/Jisl1giaszZZ292f
tUSOrmWq+qsSJj+K9ykX67IQn7H5Jv+oq72A4+JcKpNxpOr+trh4Oib8qRZ9lUis505RfRR4n1Mc
ckRdIx+a+BjIPV22Dnq8wg9IGSq8r6EpLsi9aXmqEJp9Lz3pFY17UBzqbEieKhG0bsLv97iWteUA
g78EnjULWrx0rZqAVhOveGkw6Oj+d+9RjU98P1OnE6hod+bn6c1y4y198y99DNAgxlqGQn89Fdbr
1E2cxEFpWpWJV9Uli5tu3Doo7ffGYV+iBs3nIXyYeKhI4/GHa++YQF9S/OQ8wWKX2huiEN23wO2r
VeQNH4SP0InMiYCjR18fCkSe+yCnfUYTzqczSA5QckEGO4pk+ulHnwFTTmuB4mPlq3m5MKPxxdLb
aonvMVooKAhREUesA163zHSLcPacnHS3GoNNPsbGrjKNOyqmdwtD7wy7abJGsWUnpFb2fXAtGpqs
Sa1ux2JEXRfU4PlMjU6nOR6B+n44WSUIWxhuVcOib5rwexoU9phkCkx+Ss84ZEIaoma8b5hoXYRX
FS4Bt07ANwgZJQ9R2gjTHB6ssYXgDFRAiejUtt2e0VWxjyY/gVudHCOr9BcWYYpVRdMQZZXSDkC8
PD1ZZQxbRvImcxVWXEp3Bq7ZfnTMEu0h70+GUB0SA6lEaTrSZUey2dhfSuSS1lLDAmM+MjcWdOg/
jRy1VWcU5UyxysvUMcMyUnS6qbrpShMMGCTTWLdPaPS+B9+AbEs08NTiuMrJntbtdVwgoclU9wwX
at7G1V/SOVwrNk0WBE2LImtw8yqcphx/GRk5Ev0m/UNrdFI8baWa5JlAZZmXnPTj+OQE+ZnBHneN
eYhtp146uZG/WraHEU6vNsw3jAUHHXuras2HXhrePBnqTwXtOpE8Yp539r3vgpiMA5OJWd4Oe524
F0YETHt8zJhMfBxXPdKxVbYDmi5wd0AipeCsD6rfMfroJ+V9MNDZM2Nmqo5YzvKNFYr+Y2iVGvSm
GtVmgNm+0cZVK5wvAj0D5pD9riYJg3xMWEe+1S2dcY1Hj9x58DOxz2R1UghJ6GjTO2b0kXpGOI8m
dAF0T7Z6E1yapO74mFoZqzPAj9a58nGRut5EzivypHr6zjwreE8YpcSVQK9GquQSfAXwJqv+jafm
kkJJE37n7Eyy8pZBRS8cLXih0mkpiQXHNKbs1ZaXxu1YkjWH3hj+1hgXC6MdYIOh65lhzzl62CPy
Wr2YjJxwy5ATrwB8hV8nNghBC2JS3ZAMHJX+ThDFl+w8ADTaVgG5ARndGG8EkRq0lrPoDHs3Alcv
oezOCQDAyFbFW3RhGTx7UqayjFOiE0dL02nsdafWmxj83dpFsYyVWLNJ8sJ1EhK5p9rV0SexfK7k
2V/cRj9xm37COOL6SFHaG0O26mtmkC5T/04r7J0Ong7Fgrcp1dWg2pwTtBEONVN1zHgFco7R6zeF
4b5146tVuubOgRPPSCvUNonj3SxFGTcVF53dpu8DHIGd4bubtmqiPSQtIPb8gZzzZAK04MC9miM3
+kLw/pW80dZLllWMncMmtRl2CMDTtH2Xyz282XtYevu6E/mcGz2A64dhG5nDqjMUB00Gs1wbdgsw
wmje/vG810oBM0HoFXr5AkHlkFbvzN3ceVKhbh26RUWWBQMnjQjTPLIORWPNYs7JyEbWBn7geewE
K1QgA0KeSV84NKCmeKH3JS57lZxXC9cvgZ82c9RmW3v1H0gigc+2/C1LxFT+G+Fl/2JHoXDpt7Ie
mVzZv4XZj46HcQgHC7p7epfeZHfZ0d9HQHHxp2wbP8sZWWd2iQL6Idl2nX2ThYhsesj+skBjSwHc
jgwNtLU8N7dN/gkXuIaeqAh7Lw82o+X+hGP3mdB3iSL7n6q8t0TsDr33aqD+W1kgL6f04dZRdOz0
7g3TC/avKDCXLZICU0t3kwViIe+MDnd1evaYJ7MCM0aeAn1aV8rWTAmag+NztlTksnx6JLhZ+8QI
8iMC9N1YuWAulPSTnM0NCoVUullsumox06Vhn3s5mQxWfUZXp2zt/qebGNiUaCxsv11HXn3QbTde
m2V4dD1oW309/iEb9xdJV2RE1tb3SDfoTSdpO89iFcgVJMRlbwyXyQpxlwBnXEXMsDy9pIHShq+9
k6Nz52PWJz3eAoc9A7JCmy46fc66tfJNNAIaGhpopROz/mYNjJU/0Ipigg3KfARC1wFZW/YunCKa
+wjP4eWu/HY7NFG00iLzu0Km7HU0lPrJ2xtRuQZoiblCyuM4QhHZpSMS5+Oh2IFi05FBYYURtBiT
96rI3jy7v4sCPSLUvMsYoA6spTI3jwjz8V1iaJjuhW5aoeuMvrQAb3yeDZtQuDuZba+wDoXRh1yu
hkn5kh+1HVdI+ujCV2333kUlCvCwnatOmaE4rd6zwbPp81vxMs3drc5KNcv7l6YukC7lzkKo+lOs
QiI2v6os7E0cBoSqonqQcD743o0dLFWrBDTp1ItAgAnAiHzBfhUhbR0viVGw0QuNPBPl0NBsXQeF
cXQNempN170iR3k4ykQdBMgeETg4gAnJWGHCR9RRp4x21kONn17bIUAtiWIy7ypzAb+XHaPofrV+
ErzDRsZq63/jTDiXddIuYcZKuGN3yurgjRBn1hsLta72Vip1TbsvwtMCTiBCubXAFznXAjtcmhrO
A174KRD+wcuIdcUdso6UbjrUA9inGlOmNQAtGaZgLXTTW0Yu3AefON1KMVLws0GGtoZX6johW0aP
bsL1bCw5PpIAsclG7aczm47Qc9EtVVvOyZoJczaQPjT+Av9DP2+NruJ32v/j7kx2JEfW7PwuWotX
xsE4NCQBcnf6HIOHx7whIjIjOJNGGuen1+eFRgu97K0W9wKFyqjMdCfN/uGc76iQFy1honnvNK7e
6Sa/h7dv7muy4plw9Iipl1Nl+69GJB+9ccg3o2BtHvBxEYD4BFMmJUav/3azBt521GIuuqnaLP3F
tpPUiqiCPJLz/YVzaeDOicLRwCjacG+lTEaLzg6dWrx4C+r8poVf0gftzwgDxLip7ywoFhsPdJDn
2m9ZbEsciLglpIvmv40mZCox+14Q8lkbQDNq5ncnA5BrK3nqyD9cuznpyKlU5LsxQIV3cr8o/yOw
+N0pXh2r0Nu8r498uwjhy8U7OJY4jjEpTzGK8I3ijMb21PhbhKwk+w1rpDY5WsbuisJqQoU1gYiL
BDhq87Hq3OEJOeifBY3xYZD13wLUr4EoMMZXfoMAQj2IG4R2dgAaHX9e7BX7djIIMG6zDdXCqE4a
Kym/elVWc0gAGoXEUO1SzAdtjGd/NGpoVALvy5Q6zSE4Qgm/KqtQ+2IeoTjw8hPSZQCF7owDz/8a
7SZEbwP7WTckz7mUgI1c1k8g23Ahecco8s//HCJeP74T5HVYUkqRrPU5u25qQdg9qQLJNDFcIado
M03za9zt58zD/LDEoOvxlBaRv6yjSL4VnO7Id/JHSBx43UjkAR+XbBagslVn7mKFDsG/PXeCRsmu
2CwG8HpNkhYWVf7aA1IIP3GS7TwcpDEhITvNisS7rGzXIrG7nSICMtfWsp0zUD7xSP9EFoEO2/aU
ZENxjDC+AZ/f+ZQPqFZOgzEUGE1eoyRRG/Ho6bYNc2IawH424djwfo8FLlx2VdtuSp/JFEVvDvMA
CM95KvO/iZWoHXjL54GZqdFm3SYOknZrui6cJSgk4dyhzWZfxvZ3iEOl8W+WTc8UCN9iCaX/vtJ6
uW+IebhtwtGotbqgH/DitdPcdDN9gqE15brYooKlg/buLRGQTcP9zqdz6lzcVDEhcYFMcj70Ggka
jP6NjYJxYy5ucW/3wbWtzUPaFfAMIKv43fA6A0xS8YTyDNvcyiUfaReQdrK1B6sN29LemILKJ916
7MlbbYQlco/I1i/Ska/jHLzf6nLiSOptoOzHzEzeMmluVWZ/5qmbUQ37FqvQXUK0dwguHfzTDR82
RHeO8ZN2INpM0mP4WhnHeePTnHjfbc7nmKd/UtO1ELwfPYtGKNPmFSPQmWvlBanRY8yadkD7QJiA
WqUXOK4l2j/7N0rASVSSeyO/9zyQXbo0XstmIqN0iAE8e2ot++gaweIxEU1yQ9cFOlr7Yk/EzlSe
RiucozYsYG5Lf/hr8vOrRhA74OfELM0nX7ICcCP5I8AzrWMYQXUAGa/pSbaM0uk17exrZjo37KSx
yZxxxOQHdXaIIpQNMHsSn9FpMNyDyseNZ/8aGl+UV8PF7OhY+zGUziYPxL0AF8rf7T61TUmUPNu/
Auprx6JkYwfTTxX4Tz2JUqtOD94RKGfI1HNrfdtJHNbIFZJMfwXNgCIwWk6o/picOxYmJT811m3c
oaAzMGhnsNHR9yZfjgkFUIgH26j4rRvnmim9661gP5K5JewHWBLKtb6kK/6Kka+1jgyepGYf2X8K
RRQN3LpDX5RtiHsNq0G0DwLjXac5k5COZVeXxUcBZ5Tb0l21OQGsC2uMlbXYcwgOwOId/vbc+tPP
ho3LWbhxIKEeM8RdMy1Rg/vJtYJsnzcNwoy2/+zSiotWwP1BXnGbYbxOjQfp2w2hSA+QQpo3Zkh3
Tn6m/Vgj6lqRIbCLXL6WKemOUZU9lYRkr26BGX1T8rma0Y8CUzR6/QuEvic91DwD5vBmLixZnKe5
L+ZD1Md/bLMkHqWggxLTHcX+fiyRdFH8HofbhNDwI3M3ZMm7iDeLrKcjRKyrPUbnQZo1VpsER4f9
6HhExw4sbfM8uqbSvWaaMEa3bwnica6thXj9H1D27MznWVVPqfljezPo4oYRldGRPxebHeDOpDob
y/Q4N4SxBDogQ0kiup/4hYWWXHZ8UYTOgHO39j0pEfA8o8cxkYeUoQ9InRtztZIvs6BqnDH2bpBB
+ER69RVeO8YdFvvDnq7W4UsAh9muYSeSsYk2McYvt+1j5zM1ywi8QY78khwg179OsWqZXFjX1k/u
oqz/LLq232YI6Svl+GFV7wDuzgTL39wnOQGQuJ7VzdrA2WNH7hkHNC0WZJc1ovln0Xh/5o1rTfIU
IWLBycddpsyTJTpsJQYHK3CCEqkkOQK1GldmC+klGdh894LTVGwdPRkY+ofgFpyFaU6SqAq2AZQX
RBsXHHmP1YzYVzRM3aU1aGs8x7yf05ZtdT2MAM0ggA7jeFEVxhzy2fTWNQcIYWO69xgGDDhejh5F
Td1n43qJKDn8Ub6WLZHXNCbA52i2bbht6N+XbY05zloSMDlueimZp4AU/3BqH3s1cTFkLNCJGa56
cuN83/TLo0M+kSKaYVMrd+3liKn9rOU77dIPzDXM1gbiec0KmytsQfJrrKW/Y5/C44EwB1N/9hrD
Mybc6RiQb7NyaN2mjrBsjoAAkzv+iXFLEkO8EnX7BdECI+uN7NdW+NNHz6Bsm5g5pTxpOEDDUXC1
N6lY5WgbUehiZswmxjntj03e4JoESjqHChrW/CqZM62F6oJ1q4f3yFfyrie0WxZIPd1l4TUtSCjW
yxtGq3Y1tbxlZYFQOpGUWp3DBIxXmDXs2LeXaRlO9g1wpCq/uhAaoNdODsMuyW81M+ClcXbnjdGm
6mzUGcEBHt90DG2a3MSTR3pwCNLnpeIm2waNOtgyU5Ta06WfIvM43NQ0cxP9uopEqrZMFLR19i4x
iQuDGjesHbG8VICRB+Ngp+i4leVvAkfrUM90S6VmGjJ4BaWrOQ18Hu0QRlRtfRTIXVnLl3KqHglL
iZBBDzQPUmShJyKSAXARKUnadYOhlqvPK7fzthodQoHz6k3Z9R2eLGqbuP2r8Wx0zhTjHWa4iUhv
ZTmkuIW4zx79PjiCFyVKg9D10id7LfavndW0DEWyrXJjufE4m+EfKG6TGIdb1WfrlA1D5WFMkS57
IbFcRgs3O5nHuukRDtTt1hIEIxsVmOSIZD0vbjA4RbABF3GJGOEapI1t4NHeG3Z9ILWU4FSyZNaJ
4CZsG4PK1a66PQ8h7AaXgSwj8Q2ekqs7cfn3hvB2Rb1ci4bQDOtGXx4HUEUBWZ3ByPtIXOoKRsH7
WPZ5aOXNKbfM9kTk1yOG/ufGNVtQAqh0oAg4glA4G/yodnp4bw+SwSo6dPuh8jysPaoIuynpaTIz
Y+VM/CWCfmDP43yisbiZHLs7Y+lwIESZtSKO6zb/yR5SUgctZqEwrD88PolN3HrfUymdc++c0xQ6
emtW1t4O/FXHJnADV4caWsucfmjyVlbHkG4sVBO26W+bM+xiHClWtnAxKRvkzsewhzlq2Gq8Dw6A
tLyi32uz6ewzmt1F1fRGJy0oqgYNiR7h9iyn4phiY3Lxbexxij6Ms7gjQi9KcUH7DeTF0U2OvsSq
Mk9ZsPb95mj62Zdr0eF6Tv7VBCVgZSur+M0sI+RwwX09O/XOY7iCZXU4SZJQ5lKnRJ8VOaTJgoik
A77id6Su4q53SUtrxJO14PyipYcKkFYvo/YPdDky9+Z9lLQnBRmQFKz8y5hjHWYzf7fIMTeWy5TR
MVAOpZ3DT9r8Xxn7OzwCXIGLlJzpVbRbxuI3m2BB1wi2G5MoiWR4FLV+SKDDrNKJzW6WOD19GA5x
omq3iNNpx3kVKbrZO3aHKiMmRgrMVksycVOMjNWc1P+c4vY378c/tU5fkqjGUKADFu2m3niWz0oW
xzAW+gXib7dmCU54xuAtoZsFwO+G3dwI9PnaeQu0vATSWSUBM28yHhjmCJQ3hv+JdBffDLRL7gHa
lRyT4kyfSyojyDR2yeVkb8rDglV/nTisDvwE8hGlRj3M9WqKUmPfzu6hc3CBWqPzQDqft5KF7Jg4
wAH13OpzJJhr31rOuYGks4ZMd8cIOuyC1lgVnjjTYJ+SkgtnybFLDi8uThFwvXG1r7iqKc8IqB3F
y8LMemMnrDGisQ3jMeLrnuncAeGtjaGz130gS5aBJjMAO6C9Q0fOrre7um4DQCR60MrWxLGpow8N
nW2tJl5jsjY9aynlplu9LI8LTEpjBpMzkDczFzcCHZE0mtkTAzoiULMsiLYRvu2pmCmtDazkpor+
LrmqtwhW94tV/y01M7tmttMwGfg6hIFlDVXVnU6KOUTbeUyWiOuhB5vuLA9OMQhMlcmd4nYG5rHp
+/zUmVBUSatg0MrmX9dH4lHJRyhRUMVm6VDxMY5o4iz08cHTviqA2x4vKEWyH7W4vnFac400azV3
ZML0yAsWvzj3c3dw+U/IiJRsAcM9Nt5VDFy1hQcddNyVhqB8a0ac04H+GzCl2yUjU23f/KI02zgz
IBqyB55tlwVNZdnN1lQ8U67B8aDy7uiUtyNkOdlt/6cI8mTPhCPMXKPeMZY+gU441jM3bzByP1p+
8oVX445zDFBQ95BVS32s4qFfmXwYPWKaQRg4rpJxAFP/W6FSW7Vu8FWCYpctBGNbdntsJfekhNDC
jDbcqOBF60PJHoMYGqqKnqSkjpQfZKPHFIf9dtAxNg5iwbsuj87BEtzZOh43qcHGRVbNMzazmuCp
9qVMUvPD5KTb4IEdbkaXaSRBxu36e/jCl46ePQxmKuPBc6h/FnyyOY+3C9nc75ncNNlyZc59Yd5k
b1h8XhMrCjaxX76aKaevZTBtbBOK3WDgqOzeUZWB3VzAGdfTfTlOJC4mjJ5kG3ibET7S3Dx5txRr
gq/uYiclGKMrw4B8BtskjtEVxE7O2bmog2ql3Aja2ex8O7OHj1Ezp1pSbW8kihFgYrlNr8xNnA/d
MZD+Y99JeNqc4eUiXwp8kKTQ4FQVDWlpMiDCoHyhwOcsTGP+yDQ/lRxGgsm6W4pr9hsPNz9XOpGu
OA2vzo0bHMh8PfMUrltgT0kMJtiEieyr8bmvgWmVJt1iCaw4ejQJKGqXhNyNwXwtB4vZyfCR9oTH
Yh0b7elHjrNEuMmiB4OGZ1Rn3cmdBJS1clQxIU2rYGn629Yz67ApKy5xNfdrOfF45URGTtYYhFFe
LGwj2vfKQHCsFroEYjXYM+QtCHKLN9v3sJnSRjQUEZMGfov1x6JopJluxxOslo/Z/OV4OwYBiQ9x
KZ/TBvN4SrDBFsvtBUqbDRan4j0BmIN1lWK9jv9yMsc7h4twIwMsdphAun1v2SeG4RPxP0yhu56J
UslECeTSRiS8lQlizj0axHxViOF9JBZ5M6XRyhXL1pgwWSrKNgyuTSgr9aOT9jsHqy3d/ku2LNpi
Eh/cCPGDtcxnFYznPo4h7QQkKlFM1Bngg9GrnpCzvibJ9ItJii8aRYyZofTl4QA/fuwj492Y6nQN
/OSqG1CQituVbfLNk+k6a2eMs4MZR9chNc4SogCV+R7eE5Vh7xzjLPnJmO0AdsCh3tp7cwr+ULvt
FO0yjXfxYSXBvVM3uzG/Rf0o7iDfR96B4CEaLKp37xVBdnYcu/k8zvVD3HVXlY1qpUit2iSIoGaq
gV30rqugxrADQczyU6K0WDlhroN/FJkQpRP/2Ynx3aexw8tgkWg+JWWYILeY6/QRUBe64gAR/uSm
x7lenhYBvbwrXj1/ec/jPrmrUj40JrUEjFIIaJfXQi5HZgLY0QpNxlHb/FkoFoYquYjID3D1BBeG
wi+pFEdHJoTWYl01nPrE6/hA7u6dHTfgBrFRjWST1Qq9TNGvfaAbtYXGp50SE0+M8SDGfj/Ew1vj
ZE+kXCEKIFspckLwpmHAO8KmNz7onPIJWlH66edGHo7xfDQUC3q/Bc8fHwsxMcxw85fSGzZWPL8N
OKKDntOVPibx7us5u4M9ceC7/PGW+Vmiz57anOQR8lBNi/1hVH6A42MHqJFXS+ZOHkm1UFCno1lk
JojbZW9QNzDN4SrLSnIPQClf7Wp+sHTyyorFOldgiTF/XDOXMZM1i2MUeN9D0pbwX9GtpDXgCISV
c1Rt8sy8jzvzeSkANgcG3YJTZJ84kgjfq1+HQWFYDwC6UBwwkfbcjPeghBx3LhzrzDbYIuSAa6Vu
xM7DRlc1NUvD6TUYnD3+zT46FzQM22UwfrC4HhKmSN4ygvuLOtZLJdKIq+ulu94dX1249GlsvTFe
+4RcXTOBMk9L2Z3Rb/lniD9fvSbRAVyBBpVBj8ccrB+flTk/mwLeWctDUgnC2/X8evsr4njkXHG7
98JvrI352XrdA/KveZWUmDxTzQI++JwYgE2gZXV20SO279xYgTy717F4mGgEmGQ1uyjFxYrxapUp
6FKRzfxTGNlFSTNfgVY7VnLctVF7GlwPHMNaQ70SrF7YVG+Twn3JO/FWVeo5SfSHyuRDBlseqeiW
Nht7ir3gUGbFzzi+An0n3gCO85XL9q6fS6rI9jEWLdA49t8MFo6FzQBibGlz2RuzGPVt9NmDfCgF
SSspQwhy2tDFYuw7e+sArbgkpdGzyuemBOPv2dzd4GEgebVPiy6fXeYNo6BTg48bkshNnmFTZeuo
gP3jMChwkuDTaMF5p9N+LPwv1JTTCvbR1YkFbp+pPUiL2lR1tgL0ckgCCprI4ActocRqkLR187OL
vrfxpx2SqPt4/DBMeNfWYY5qIETEvttBWR5QMq/gyCBVndqXG3q3zx36vOkw90xN4KI9waU4L216
R9fI1mNgMQAGaVK/s/eZgJdR+ACAju9dUR3ThOXmlPdb03YejKb5gJBSrGobKlwafcAsTHdEaWPc
TKo7VWBHY9itGsxC+YIyQ+XFD7XmoxjM6zxSfLYRB4j6Clj1rNqWsIvqtmyKEsqsGhtAjwLQcWq5
tmhWC4+RLU57PLjvA9qMRn3Enf7yzf5j6Ri6JDwUudFfenN+j5MSU3qSXHx7xssIfdOy1g6PDMgm
HOUZJdwN5GRVmJRdUEIWSBxaOvmaqV3RMIHESX+DitukN++Y9rf4gHkaVfdo5OoyKahnTck6N5nt
ezq98naBud4+a4pHQ84fVNa8RbdwxwqkcmqjdyaH0FmZGiahMX8vhcTE1aVHjEbQGqaYct/Te8v6
4+JdarmHUGVYzrpf7KehcR4iNXw7xZ2MrDejzn0SOdKfOug/IiPftVhbsSPTHpjGXwzPe3J7Q29o
32mGWLq80pUBHo/bjZsGJ+UgCFYgLFM6BVJSSDpjFKDai02tTw1ESlcq73TffpXC/BPzmiTNForZ
x0wkwGLhA87TLxW19yk+o3XDr0WQfHKFsSlc7JItWfWgCr4TlFR1NLJ66fMfUAqHHBjhkRhCLFjj
yzKXn8YCS0hm1TWtkB7oTZnj8+cRq5tXMrZ+XJ+Vtxs8KNNHDxk9ZJDzPEc96I6XZpxfsrqB4OC9
Z4ioUHWi0o43pl9smtKmKGhNdtow7sz0eSzZ2HuNOFPRgkWhSGfxn6TisfbNbcsPO2zIxpr2O226
NWzrZb1Yd6YRvbOhLynYgp9s6FHex5StBjMcsjzq+3z5odBki8gKtI5eGcaSlFQfJru69iK6yIIh
HngKPKYjlntKexJN65nYQiLAiEibw1rU0Z7xatNod13WTEFaxmSTwRdPqA0TA9giXjNykPvtpvEo
2rh3D70VdQxfioNpFrsqLs+2iN891ys2DhPJnZnsExPxbXD7WyT2jLM6e1pGpC00CAbdOmogaseb
yHqxdtqlNsW5BwNEkeDLoVqbL/Xk7PpmvkVSsgZqE8oPo6TwmIGKWEPAH5EEvO0kLM7ppDmNExIa
27oV3qJ/Mw1xcC26RCK+WNEzfKC2jzbD4LwVizwVBcyTeAEykdm8Le1SnQHzfI6FrXc5+dNAIPPV
bNrNY4JY/4S2J6ihrY6FeGAEpU49+pUMV929Su/coDP4gHizA7RxiJBdS0T308RcZqzjRx8FlGul
3LW3Wg2bYJHEF/R+2bGkDgxUvvX1EKLA9r69LAQF8ZlUc/vINNuR1fAgGvvJlsZeG4y0UytItulb
2VWYDrNl1yFUWmtU2E0dfUk5lHfki09XV+cvOj8KQhF3ga9/vaVVWyto/a1Vpu+q9Ym3meq9NeLb
X+Yp3TaVtkM3534aYUXsbyoRA8clGLh+J3kYEO+pzZyO1llb+cbo04qLkrqwH7mhF71lRL6Eta2h
FDr1t6+Slig2kJPilrwkHN1d4wysHU6pN5lw3BDVmRwnS01HVQDKi+N4RxRe+VKRueKwWtrntIHr
yfHJvYrzjzlnYmoSC+lHvtgGsTc8KfSl2Vz/9D6nPb0tszVFSHP0kiRB+1RExqYaAqRfRu3iJdLn
pielJ+EfUCD/sT261iESyAvqYZc76jGfU2uz+Mn3AITAb7btZO2XdDlIwfAdjOKXbq92Ki6VBT9t
oMRksUDPnGm5dXU/glcCX+nFPKKuRUoMtIRjnzl/yM4m9S8pfxJjyzhUPC2E1yDWZoBuueTWDLS1
tjOIndHP9M8JgutJFyEgJWPNswtuimgmaRpkJNCeyBGxm9nP7/yctcashOoTu9BKJD7KPqn7VVQl
a+iV+MBvWLxyuuePO219eGnwrxhJQbegkkFCEHukZ/YtFF5uNVSRDBntnOkQ5Hwn61gMFzlAWsfq
yNZrPoNGdzeIyXJObB8FRWFTv0p59QBo5Lr5pvB68brgidafLpyxQjxHD3NSHtKZKENhvvbmU1Wb
PpvH+pQX5Z0qacolexaEkCHI4XB593KsMDNFH2q828AHmrc/fEmCYm2Tl4vOjiZY0KWg1v7nfk1C
ewAUN+jxOaopsfp5+Ponn8kSy72bFc9DN2Ahj9D+abQSRpnlF2Yvm6lMXyhvnsskeXedctfUylp7
D0UESAbAN5SauvvVNZZhjRLbzO+RM+l3rc11TztVF2w1Kx31R+nrHZLiqzs05i3gKUC3uwCYaXkI
4pF1d01QtH6QdFoA2T98A8VS0FffOGsoBWsSVKTki1EjbX5HyEGjrWlt185xlPNb7S8aJR+6IbP4
tJoB3llgnQzMkOgLdomPgUMUjkbK7B6hrehV7ZkHFUMXX6JH7lOwm6EvQasE7nQta6Ohd/fu7QjU
4xA80V9arBKzu0CYHzReuIdmi/91IANzBia2IWAzTq9wYQnTDfZ4ma16+fEBvQs/f4x+pMmiUqGr
rjOmQZgs753cJtHnZ7KVv5vjiXxtZ2FVU/PVRdL7RMz3Oi2yDL0Sl1xloT3rYCe1BlmIpLuGOf1v
rNxLPLEVNIY9eSA1k5SKaCreNWb8SLreh+Kes8YAyLxGQYkokSUPtqZgQpA3t1RellSXYb6QAP/H
lQKxPXeZlZaSJRR7Udle0GH6m6x5yfFQ8zR9AUNrcS/Gj7bb/jHl9BzX5AYZ2XkRkwkpvGXw4LxL
ZR/q4qHKjNM00CPENaelQ576k+OnGIN5+OJM2QDq6WbGOnlxCuDgylWKCX/2VQMiQiEPjmXZa4h/
qzYqthk4VPjraBPI7FyZjgaMhP7bJhEjm6rnwNM/yrxtcwdWfZqDWTS7vKzjrYWdeRvn7BacChFa
FyECBKg4dubBd1FipK6zS+3R32GiKHrvj/KegiDeWz2Oami2TY2ANfb6UDQZTHOHndzM/nSdQJLi
Aw/Ok8gsvIQ+j2c5HQu+groHHTiV5iPOlPtpjN+ZPCwnPi1yJChY8gh2mhulIePWdUuJXukORFMX
VpFAvs2p4ufWDqdiC053woxyP5fcXFyyMouanan8u3iOX4cJIbq02ROCmHJ7hpbod7qsOHYFEkOn
a7pNt+AlLOoLcpuB757B8rOBmCpSLE0mJiM9EFKpycigfn3NF4SLHMrJEL9nwth7E/tFf/6ZgYVY
SXzNrZKnUbcnj8lS0OdPquc7sHi8GViguAiGi+FWl3jxnqelWgeOj4Atct96gmZikPWbwnmLyUn0
TBjkzhDWEp74yBAeM9SLwwh4ieaffio1jXk5wl/Ux7aWw7pqqnQXJZj/HNfctUvRc6uBX/Y1Ybtm
yRTETWOoqMoKO4AxabQ8+0EepngWLmBaV1Up56PZ6ZfUIGizFwabeqM5myhWrn5UQEkoJSxPPnL2
P40LWMYyiGNaTFIZc0FmgZYwTVvtVcC5aK94qaMLDMWCdei6JBHtitxpx9Bkt8S63Ud6DsIiVSw2
I0EhZTAagZY9bf/rYSC7n/r+q/zR/39lgQhBCsf/+N//88/0b/FPvfnqvv499uP2d/1f/+3/FF9x
/fWfs0D++ZF/jwKx5b9Mh/FPQOKHaaLldP4jCsT2iQIhASSQZsBVHLjB/4sC8f/lm9J0A9t2HBMd
lEmCyH9EgYh/SdMiNxibk+3Z0pb/lSgQ03T4I/ynKBBWPbZtC8aTgUOj5gr+/Z+vJ8yDmmST/54w
6A5MwuJu0EaEehGunqK94Q37iPi5SJqvTuVQRSU/LU7Oe0Is5KVf/A1dpk0QxnsdiOyQqlNa0VE7
+fg+F0zbZ+k/u2QpbKwS1cQtXWI1indCywk0SJZ813jzh7CNH483clsNaBUby0LDZsw3V9pjG8Xz
i9Gh+s5eAOgOTw5/gE2EJgPPfht2aWAfaLK3ymmfxE2M0rakQ2qfoDGsOWgORu88agwu5MnS41Jn
E6btIzwS4LyQBvUta4ugTb31jRxTLbaFAYPTC//AuieQdj1TSBtNNZE0hrZzaNj3R7CMbTGfUIVp
rhmWQdOMxaHXQOMs+Z4F8dVSMcmtsvhVvWTpaN7WSOlIdeS4p8iH9t7FUAaSomDBSmSWrJUBbI5p
99Swoi7A8B8T3R4RSkFsu6lCvT95DpQO/c60T+RvX3XliYUSh1ixHNEJRMcsRbbcuX9j8zDhJ9on
E1I2v07uhVX9SeiviNnmbI5ZOSub0L8A2Nx2rru7SjDDruhfU7Oodgx8+YeqPJpIx9aDlgeLTfez
HeunovPv0GN6TwqAOMKd6Isctv7QJelwP4zyear0c5BN5sko8S8Je4bXldhH/A96y8b+qTDmeTfZ
qb8VlthEaIjwfVF1twaAvZQ4b0C16X7yIJQnBc1LLg5l6wASG3Hsmr44IjVUBHC3kAHn9MWxLFIU
LD4DSxq7xiFi1g7IDDEdZI95czYmGJfDmM87H0cSVh+WJdr9NBEn74geF6s+ES6jOedpuK09e9+e
VixGL5nLQ5jX+W9fqEshYHOxAphDrbDxtnGwTikZ106UBIw7FgHjBT9Wm7+Wvb1FRrhsu45tEkyw
VZbJl8T18xu+gF6NpSw1OvIRz2lOQ1z+lSwY42bEFOADZfX5Dw4eCW80pqFR335dzV5SjNZTbAjj
eKsFHSLCtszMVljUsOHYhEosfuusDcZEyX5ayA9TQNwXlf5aI5xNYrOKzfxrutAGeB6yXTPc1N54
hZbUePMdmKy5eeiiSoVUe1ZYmAQBxexrdUKBY+dBcZgXCxood3c/QQBg1f3Pn8H2ywtgv4+G9Wsc
sJpADcKISIaLn5Zruw3Uxio26CSssGIUVCo2wl49IX8UHvUkkSDd/FHXUxlKm2FfgxRocBneGV+V
vmknarpLGy0NyDWfCRRiM3csngWzBHSYABBZxmj0OQhKVF5+x8i7SLZ+KHBI/POvW5etU09HehPf
y8zsQlwOOWA05vQTP45Cl5bZZ0+n5OtCwr05E8TmBMiSjLz1NxWGjbVjP1tOf+Cjhq3mc5v7lfk4
+RK7BNUee2tVbn0RbfxBVDtohbB8q4WmrzZ2S9dDKG3UrzDUe0Q2DKmtKA2j2m7XN5JkXRC4EHlo
Uh3329IFAEnyLrciesribsYDQQpoMzXrhkn0jeeXH6SPgy/W9UEPRRai2/sVPmHtNtkuIUB5eF8Z
9YidX12/iE6N6EICdRiS0QGdE0D/TIonNEkNC8ccJLJRw4IA07BJqpGgU1WNe3MmOrlukpyYCYCN
2S3sF/8Rhsmb+CpFkzRkk78bsGATNSB2MqYvjzvn7Kecbsk8F2eAqegYW5Lb+vQUoEeLWKquzQW6
eh5hABSjOErEcLdNY7exc3R97vy4lMhhi154aOpAnDX5NO855p6C+rZES8j2HMof247jO5OYk6pB
h51lJt8WByjuhFBhEmcLghyBjAV3EQ9mOr23ZfNdFFiSzP7bielx/dEOi9x7n4o7XiA/1PR9Ruo8
5zGTIzHfjF1haQzw96otVmzUwqW4CjWyJ+t4Qkc/OgEjRiw3sDTXfAHkvLovyJk2dPlEKFlZuuXc
XPMBsiHv4aj3rnGHPQjG4ZByagl/r0bZbGo8wWn74rLcuNfNpcYDyk5eC7rQ9Fxb7Dlrm6co9Xgr
9Ly2lAZJEoHmg5qY6PSBx/aimYiuHa7QNE5T2KakU7jdSbUGg+kJRF2EDNBQaYdIrU+wImOTI9Oc
XB07nAYy5rTXHdmm+hu4tajKA/GQNgi4weia/5e9M1lunFmT7BPhGuYAtuI8iJRETZkbmHIQAjMQ
GALA09cB/7K6t3rRZr3vDU1UDpIoMBDhn/vxTfxDMs9Y9RWth9wFH4ByMzfOALx4GGyu3vw4e2zb
NSM81EVPrIbcAgGr1BatDpt1uPNnTCNdAP+1Lb1DbZn5AQd/src7bNIgg9WWoQxmNsf8KRIOvwPS
IdV3VAJNmrxlYCTEGYxfBKd+2Pb0jUHnaySN4oiIzQifwHECkjasvW0AmHuNw7Z6gLvyYknmMHOC
kF7hFO0BZoOMp3UiMiChMiuguDZfhG2lf4WoOkJ3eFLwx60Diw6OFJm8BCW7H+iSyCztHuQY7oy2
/mPnrtqbgPYBUBPehTrnpJZFJgkMnTHz86rnjsjdAZF0NUxM8MXy0jvIiTpnw1E0VGHiI9o4XlAD
k6eaNHzWbgxsMT8ULAl7MyrWi0VVBfSJGUvBg0uhPeVULvKWlRy91v9KTarEGIZiH+1P4exXa1os
fytKJNwhPDtTytwbHH3cSQIWFXGeyJ04y4rB2Q6kOAOLpksx8grmAeazpmsOTvvtiFSS1sC2i8b5
Ekq72LEQ5VSH8aXJuoDEtVusIwOVE0UdEz5xcafxLl2jCjfsrnzyF98q0mB92VA+2EtUvLafzbRz
T04WbTwlaNZNv4J5MdT4cjEnuN62a8GBVNPJCoIPMWTtrkz857K7aC/4UgNzZ0vUB0Q6dPWshz87
mGpd0BXBwl3onaH/sDy1O/p42ZY55jnWYb+rT7lpWgcDn4sJK1uF49lU3NZpUznGQj3rVqcbv9Pm
xtBAcDJE+2BsiqPRBm/1TFjbTuVjb5vdCSGkXvUNs0UV0HdjW6/eyPTB1sY1DGDcD91bmSyu4bZm
RpmAWOGgS3KtUliTm/mljJwSkIEfbMwh2KXSANVnGfB28vjFHhHBm479KwbZmAzNg90yzGgL/w2A
w7gxLLEvO6CiBjGP2rL9rch7agLyYRtyV9mpEDHH6/xmZ9tBt/U6mwB0j6O9M+JjjeyhM6qECivG
22hMmy5GK+XcgZrOiPxQzooIeHesFZd+U4vqaXLB94YcvO1yS+V7dmgCje7kD8+j43W7xIOIhpTJ
qI3ZijGjQFQCN2dR1+uejrzYFDREE2dbQs/mhYjiE26Fj0x4HN8zfEipPa2jwUkItLyGlTZWkriO
dBKfyXmPwbNwaFJVYldgD43K2NqVZI4x+Zk/M1lhCW3ODi2bJLWoGMcdga8phyFMA3qvmDp0EZdu
Gsd4ZY5BwN2/IGpKNV7xDPefCWsTY0QuE0lNdnujx8btWt6YEmvBZKYYbD+puF3u5OmFBtyZrRw2
E36si6h9vRlxtAcd4f0liqajiGIA+4mE1bYeeaOHGpQL2/MfSYFbvS+zkcxndURifxwF9tZynn4Z
qAEocCJ5qkr+Upbhu2wI0AYGuVi/89YWPQnU9k2XjsI5RvosRWWr6XDiVcFn6pNkWLWm2M5hWJH/
ZGxCzd6y2RJfXV900F3glSdF8uxlYbHWfX2DOlnvWzvpoFKqJ8ZEqwoT26Fvku8pcZ5LMXH+Cne6
FtAaTbWhce8S5g1ux4x7Bgv3r6pvDqJrjh6eYHa+/iYu/FcppPEQCXUkkUfjTFMQuawZQNQewd+4
adGRCnXQpUnaszKe5ZgRAx34c53BWGdgytYyDjBjl9k6rcUbG+poKbRzN8zVfxUhr95sar1K5oLt
fF1Eh1DF7d4wMU0kTfJGoLdfUxaXn4gdXSs73bem+cOJk1OczulWh/SP2VTC0Xfua5xgFs036zKq
W6gacAXJ0MNu2JSjINRpxiev/SNp7Dypi7kEgFCwSS3kFFUn1slFwqdmbC3J3RyDIQH5wDiQW6Fg
6lecDVW+x23AoWLleYhQooPaFLvcRcLEf5u0wRIfW9cmduO1JF+8L1L/y+hnGyMuvOPMUrvRkvQi
mypjDL74TTRIdl9SoZbFPyPdPXrpMqgOQyC6AWEaGkswnWJPAmU2UvEFJBQQFn/no2m6+VEm9PKq
4lV4+qUmWMJR/afddsBhFOe6aTKyfVJmGN6ZNICXOKt5ag6ex3bUb0RE3Ve4dzD5KIJzvM0Ha7Ms
Ng96RgcL+B8OAbYNaO/EduuJsPe80+Gl5siw56740gtV7xhr3iI7EVsmox9eGstN3KeUY8fcilq3
tDeBY19R407eJJOjE3fzZuKnRjsbVNlsRUJ8jknaiog1e9xBdys128ExStA4Z78HNCwSvBvdND/p
hi6IIeiBhKUOMW7WkT4l1NqVdAgQdUv2SAOHSGUav3zwNqiCRkvRh/sa98CD3fDde0oBd5gs5jDi
VKrJ2E1QIlhy6GVxpqkFwKuxR8Teg0c/OdsI511yJNvpBrCBbRlfxpLQiEePYsWZroC0aJ+sdpYE
Vee1aaMh+ulzzryRwWjqH2xU/XrIGc4tphDYS9YW6BYe6ZRssywddg2R3FsFPWHS2NVN8tcy+59p
0/5CN85I2/l0ZHezorKgSdYtwndFSeqtYTKfaFP+rmqTOrhJvJYR+fJoTi4zcevIEeY+8qbklKqR
+xOsDDdZ+wWGYx3wjogq1JAE42diO+uB4SFc6YG4CPV+RhplzIi3EHEcn19D4I1cHV771s8ewW/p
54eMzriBbdKB0ec1zbnxiyJjDV4bTZ0ReRsOZR4528S7BgP7nLQYHkMq6SjR5oiBA6V5skdecavg
u6utjXQcrgic1EnIQDqqL22bRqu4MwzG6se+bp6JVuSnCc9MGlJjinfbXAvVFquOQ4fw50NN7Nxx
ycNyXT90Y9uwlYRtDjbiKIu6Xac94fCs2CqGehyt012YI1yXMSXWQ0j3almddAdEsY0gThjWSZcl
KeQq5/QaGYxUaF7R9Fp5zouH8fgQzcFHMDoaVDU3Q60TBkqi3RQNfk+RcyXP6ZPjMJqNSn58xwW+
bFWGs+Y7+x3aoYcSiw3fGBEFuE52Qy2bNUxkgQUH2CEkCbzLDfvFsKJ3tc6/q5zGmajhXudC1q4X
/0tA8tycuaX3wWKG5o2WhmrrciZz2uBx6hbFy1jYNK1gSa67c6mBErmF9S18V7NIc3BKZCn36Uz9
XNAQ4PavfcTYaLZjsW+QIxggTY/zlPzqmEDtRBGtLZKq8BFQuNtKqUcPE8JDWA0/ZxNOxf9Xku8V
0b6Lvvt/EZJ/q7//2Sh9/+v/LSL7/r/wHPgBQi2nRcqh/y0iC+dfxGE9Ntm+CP1AUONcVupeGS3+
heBM0zS6LjEQk1H3f2jIFrK0w+eQpUXgIzD/v2jItm2J/60hOx5HSM9Ba/E8vs8w/D805DRoqJ+s
EnOdAjtaPB7MTaos3N4rgse0qdYO6Yh12ip5lUqTwcN0ZVjyqoZ+Xo89xUVzq9mhJNaWQ/79DhFv
YvbpuJ0syX62bPHPc/rVmolN2+YmS3FWYAK3y4cwbddVa7oH3wCtb3rNw1zNxE6qOIXUZD05SLsn
thP9tlzEE2boAgczoYMSqMuiqQ30ckBw7ttrVQdIzDS+EJ9ItvTE7pw8OCArdytkXRADln2xigy9
KXKDlYEXALHNxlyhdoSsDRrukvcRo/LKUJgDSnQNvWyhwgoAdNtc6wp29kgAyS2OrkxDtgPGvAak
M4WSnwGhKcZvgecKs18oaC1B3dyGnDw7qCvkg3Dd9JjH7aVohlKUv/UIOKUezBOLhMASQOysiG0c
U473aYnxhothXxFdwqY6zEfGpt+6yL91rAB0h8R2psq4VKyMLws4BSQLbTM/e/pAKCBhWequDDyR
6roexGgTfU1LxMI3zVPdzjVR/GGdWR3lh+6tCxmm9R3bEx1Vh5mWEa/AIZerTzfBeT5MKqK5EUDd
yAHa1BE5YB/osLCuns0rW07c4mgyHQWeK8w9yFZTjDwoR7pXEwyrIA3dBxPiMBlQiUZm5J9OPh8G
pn5IipDQeovssElJF13jYjf6xtkObcYS3XfKewd3EUdEWQXPEfWC7O51R2wDGW/k4JgZ0Wa26oyj
yvgdcwNZ29LsjgQJNkTOb02YPzbIwlscUuSv7VuD+RGPVerePMJEO0sZYuFcsLVrwmwfFHjICgcH
m9kBNawyhZcIGBXtKJUjxs+Y4pvIxmLHSQSeYXL2l2ou2lncdRSwOU4t772aSKWxDYJapsptQIAI
gg+5ihhcDFkjGGpswSmY6+OmX3M1Khjl9Kez8ePO9Na0jXFtDeM9yOCD4M96B3adk0wilpdRmWtj
Dz1N7rbEGHlwFdLqKNUzWCeJG7Ndg0Lh+iHW5PQ2+8h5+VJkFPcTb7QJp7DlEGP1bBUB2/K+PXBL
NvvYBiSsUhVertB7HA0wXHH1mjnmpyhrUDUTaRjcmavM+7Rj8y+eaAAfpDEzU6qlLxpUSU5OI5Pz
D6ezjn2W4EriF90OPpVtSf9LyOBxNLmjp3cHe6MBkPmPpuqQEZND0bo3yLofFnoTZk75SD+usRqc
+oeLEANUGva7u03hgLPucio30cV9IBIcB2cmKLG31aUTrae6u9hB+aPMeLFDlV1NdU61tZ5F8cM0
2TW0w7KJTLLf9I59MAQRRyPZqZGN+mCF7/1Q1AfP+XZ6pECSJhT3OqT6+pmKb7PGFef2e10k3M2B
Uz9ko+3gqDGf3BmqVukXDOgDuSamdVIE2KU/4XeAQG/A+/GM9rNI7OMwfiDhuExN7HhrmZggHMIY
iV2c/Zw65869xSL8Skc03Lgs9TE2UgTh0KOYhTRsW5JgtEidFM2pG6Z2E4efLQtFJDwqoZPzLBQd
RxL9LnHwdacIlH2Sf6iebI+BhdSQZCMdQRoZNy3otC96yvVKN6zzpi5+DhIMXDg8WtOU7Iwu9Ni6
vHPJr6vZrE7Qz5jmw3R5mL332BDvKpJvdT4gWMoypje1vxUyely+n7nwkn0TDEcExwu0vfK05O43
SRd9ZVyzP2PN2NDI1sAO/Z1hez+kz7FEwRRatR4OWiwvhj1peAJgYMbxVnHe3JHWq9ZeVn3mYb/l
ZIdpFh1nZ0Z+uu0bonV1SB2BJEfpTkjSpMCfnbr+Gbmfgaq/JrjsFaQV6pbOlWuz8DkhpiveVl1I
kUu0Y45Vby3Do5xOJ/G6nqdVle40FW4vUxdcda3MR8yX096o8W0WAK73vmIqQJPtXK8CECEkJetn
XM3djc577J7VcBEJU5vOjzfkJ/TVZYgMukhWvFdy59jN+jFvm+ZiIUzt0tg/VaOFIWCo1M2aTXUj
Y3HNejSOQTWgwc0IB0GVzTsLYtDKYY5kiCa94TFOblkHmEu1/vX+THZRvot68Gzm5JATaIbkIAP+
7lyTtsf+8XR/lpMY3ZL0BwQzu/JY2SahUxbdG/4kzI/t9Ez7FZJmoEgoed60SVzsqv7y/eVSggTN
9KV3gtX9O74/uEauVnkKKeP+1ENdhnHC57re+MJFpRcZVfzMvLA/c/tWN6g17R65/7EQxW+bWeXt
/uDScirdCSuyaFtQBVhFCkTsbenW1NKGPrlm5V1DDNq9Lnj5Jwf7bo9qePCpLtmUrhFuaM4Txz5H
a1fL7+T+sHyl0h+7S27BJEQYfZGt4W475OO1X43dbRBG+xIkT/cn/3wmr26R1/+siLjvEwg2t7ot
p7PTjD87cG+3+wPHhc9e1cgmMW31hm31tzITLjxYQG8BIfcbVck9NneAN7W6yLo8c2AZbqY14tcl
xbi7PxWWbB7LKaBwe/knJFRmelbPIXw8U+bNWcp+uHVMVPbBcropCn+4tZhknNjiXRudKMKMXyeY
56+qHwEOlvyWOPj3Kx107jsn7V+kW+cdhDqapxPhvmeMx0uvLF+Vy48iK0Kvy6c9EL2XpDdXMplf
7p/BzyIO2u0Ei3PlvYsS31YVYUOZUte7uR1B2hQLm+vY2bELB5+WweCPgQ3iEg7cD2e2AbMR/XbN
+CWxfWvlxREOunB5wyjxmIRVtwvMYSfHvGG8FkbHcfEOGYPxBWfKvUzcDfdyQs1JvMh6j0uoFgTp
wm3p9P3z0I/noh5nDHvQnzAb2u/ZZHxLMuKXZnk2RDR7pmYFqy5IdnEXqI1212Xt9OtAogbiHoTp
6bTVxaDbMmjD8zBJ+coB9A1z4YM1NfFpmDVdziZGS78BGJ4M//HM0N0/z4axKg4urMKHyRieJ0xp
H8riU8KlSzidbeej7KmjQh0bj9r10r106KufTPcqZITM4abG46Dn6gO+E0O1eH6bAtt+atPiFtAj
hpPLC0+yZHZQjQwnXBFzy7RhBwyxb+zuT0s698DkTv16dhp8ALVBy6TZHAeJJD1b3q/EEtmFM7P3
Ftblz84ax52FzARqLB7fCeQcmq5HYOv8r3jwX30riC6OeBjpsd5kqqvWPvx60lvjE1Tak8xyRaNj
hU3e7wLqkHB71rCaP3OvYOJv+SmoN0ahXWKaB9NrzZVoe8FpOFJnfyq6jyQmkw1n6DXlnLvHN5yv
2KUzkUrkW2RY8ZubbmQfD6+jYyaPfS4+PFFDwkoXjMyU11dd6fqahuA+6Dk+kIs8Z7kNzNWC0WEr
nV47w+txYjVhuy4V7usRScozfOKAy0M059kV6drcMS8Hz561oIxDoTkUjA5GuNRxGexHDBOziEFH
Yx+bKNx6MNIAFprOyW0YgSIkXDndcYdrbGLdMLHch/snG7uLjyTiXqTL7la1Vrj1fXQlq2w/Axmp
tedX3kWSrTiOTs4wyjoUmC3PE9Oop/tDEuXjfgzw3WJuaDB4oOC4lpbX+4MXhONRpcHl/sznVz1O
vnW+/69RM3uXKmg/CEMBgQhN+8JLXbmEb5eHUNPF7LTkCkU3XvKEoGQiongPXq9jQ5klT/WAIbWO
GTM3pqp2RFyny/0BSm+5d80TKMSfGExD0Awj3RARkZUR3t8V4uBjiHWKl6pnQBEj882VU15sOyRo
3pNQRDobDkYyv2tDRBfOpM16ospsPWk0fKBc1kXznyUwArvKdrbj8s3brWFf7h/1/WMZe+6hDLsz
Jqz+0mZzsNUut/jY5NdpZ7N99Av12I5E07QCJlOkc7FDDERWXr7D+4MOvwlQqtNSzwE2pblMzfg6
1BS/OYFojgzHn8fl2zYL+kzMyubVk8EzdvH82Fh5cxVKN9cptpJdi4unKbwXxVH+4jq00pF8hroX
9fKPAmIVAlN6/OeyqCGq7MKCIBKwMAzfUxvtRm5+6PgFaQCLxMKOKHPCHB/Z2JO7lqljTPsoCRbu
/1HA27ZB8MxUgVFqWeqbpO2eFSu9TfF3n+MPdyeUXHrnMMn6rVhTxsUEIPii1yw+tQXGgCqdbuxI
ve2Q0N3hBtZrXFs+FiHTvfRZd1VOX7xGLjChhBblU0tfkiPb4YlTQP5aCRbL0XPEnk3dWlDb9tTQ
pHaYjJKjH6L2baiGV4Cr+tFO3s3EbDmbzmxwu/S7xYq1irH3UM3qd69EWtUO+i6IlqHvXv3JD2BM
tzDs1TF1dMWMzhlvGGnOhDc4tuOkJHeFQ4OZVbDx2pxDfm1wjGtEf4l9eY0qno2WOLtZY1/jPEPt
DIZnU+jw1XPqP8B9IQCW7M5IXVWvre8vp//+Zg6NvetdM3tz+7zaulntb7oae2c6xc+icoy9U4+g
LfMcN2qs/wYJt+zMHX+lLUsTuKb8dVGiRTu83j9TG/ozY/cJdOfOAxpp7pxovoedh8tDPHi8wkBG
w41XNyjqaRGsVDNb6z6kKtHJ20Mn7PPstEQVjVXkBRxS6TXEYGGfYu1/1Zq46qD6g+QQTqEtwKCa
lmjUGYjAqjPXUxixM8ZBwBLXrabS/mQW2AAmomHd97ubTvhhhvKULyPrWCX6ASuLtYu8cN65iDeF
7//yfGcbzeqHH9NQ7lA8aIBJM7PsxSD/wWiS1tLe4jdeDScjJMPpJ/1Rlja5AWuAdgmkNk2RRhhe
hZtODHSLTuEWUfcUiLzdEKOg+kY1p0BHt45Y66YKwr/L7yJTYJZDEf2O3Pgxt2jepNuMLOG+R/Cs
zRpEs06gEYzE3f0abw6v5wgJaavTWIB4mq39KBMSm4GkiMMLMNXhnpNsKrjSYfZnmA8deNkYO2FU
zYvElQDfCTpnCy1Q7bsAT1PT8isPhlufu8ymdAHHMbNWZhBhYu5oLJ0Iy7TptJkcWOsTnMfmV9T4
HoTGmuJdoLJJnp2dWp3celk/Z5JduoNj4Y89iw05uYfAzWnUTMYfLsh7fsfDdLL9JTWbkHa2soF7
j+vwjTTEQoWqsLi3ecpYf4YXxjVBrp7K5ZSFKSyo3XVjokO2QwyFsqMkNai2Nz/tKPgG3kZZ70xF
CBNfA7+j6z727XieOD5osxtfIgSYbKy8vWHBKAJ/kS1Nu3qvwuwT/6i1tZoUGppfYE47ExcJkfZn
TICijR6GRl7SFrjBHJHACs2/nI2ytYoRckaPnSU7/m3gvyQFAYO8yXalwUHZS6yNLUCvcuPJaCBJ
t0bYFOuxRMZvqnLdqfnUivlZ9AuIxRoZoYn3KI5QJgo6VhyI5IfBsM9Jfu1zmBLVwqSBKzGSR5hv
M++TzCGcAEaGmnmmdyHh84cQZMtD3vu0zrMuwrlvTeAwptiUrG35ZO4iI8lJDc4zO/H0xTTDdVZI
wGU4iIpwXmZ0iylGF4x456fWtygCSHLe8nJ6cmr71Rkswgh8iSH6mzn6q+qkPrh1d4J5XFNRGRTH
oqoY9Mqcyf38o1GwoOKxkKw6IaaMiGRIaDXdbmqL3xai5Mk1k3eJkXYz+d0xKeV3YwbqYPcEBX35
I8x76++YTH/MoF+lgKgZZM9yA8Buj9GTWUlZVtshciVGUu5GUV9TSFTps0PscUdNyytsI1f322rJ
jdhSlXtmVulWjtrbZNUhWdu1fAM9qreKAM2Kaw86Xdc2W2VH70J74Sap136aqNXkkws2R2hz6Wer
o+4UG8YfTQjSX9IYdmbvpVvoNe427mmRoB6gWPaIkQeyKx3JZEhc/95wcIZ6XEGpI1uITyvfF+bk
HzwQ4m1iuxu/GR04cSi7oWudyzoVu1nSE8bearXcpIkH8hbpyevZ3IhXMFpohTdHuozAlfij84Ky
haRlFsERish7xmEaFmD5F4Bdc0CCJTq/bPn4/XITtDZz6eNvijTWwzKE92L5nC/zXR4fgLtE77XU
Z5ri+q3twiBtLVO/yvlomFaxb43CZwYZMERN0VGXQUslI7mJSljiDAjeqgjUlaMG9yHRothBDoAG
ncv3vgfGG7oGt6xgNI5ZZ92Y+oEHdkHM5+NxFIqC1ovZMuNEXwBm1+fnpGZkHgP9Xxk/QqI/vJMd
AELcGcx26B8dbbk7h8Xa6N0Vh5F826W/3OFJJd1LO9FPxfqDqUONT/D4ETFqNNoUbY1maZeLNZdE
fzApYTTp36MpGbZtjm7U9kihTtq8RO5srPrBHWnJxRrotGR2oUCtOoyaaVH9nkjNbcZx+q0VTrSw
R39sDfN9TkBrpg4/qe20GErnragnAp41+IUeSds2MU9k4ndgld/5OE9rrxiGx6DSf6ockbapgmqT
edgaE8cFjZOWw6lOiJNac0JmsOe/i2ccuS0smJbj/dH0xZdS+cXy6vnMVPsQybJ59BNW9kBirvPv
9TkpXkybmWpf436iPaN8MCPOZ1XPAD4w9xifnyMvws4XGx4W1NmMVu0Qc9xcHoo5RDFNA6c8+rN+
MsZSb52kro7e8nD/K/eP6NmqjiZIIb/n4l7+7D4mvn9EfhvgTx+MnDc2aaIl0a9VM4b5Po1KDlkJ
rr+gLbuV2xWvhijCneizYSNdMudpxma7/piKgbIGhWKHtfIlKDvgJ6r8ZaJAYIYcf5eGG4IoOrPy
qS0U2j9xCyyy8DjeNBPVRbJh8iJGWdES0aPDzR4abCIgZgwJk/gkfgSKyyEkVyfsmoi7eHsQo5oj
UuNTEOT6NEJ6qWiCXAfC3UdR82Vl5kHiaHyzijyEcivCtVf2gEgi569bp9wGfbjOrV2sGEpybENO
ZEz51k3srxwT60ptA4jOEuPAyodUOYzbzjWwtPrAV9hwnUMauyRzC99oD7laiJoRSJMotP4aLRHP
aoFQ0sjxV/pKn+1g+vTrUB5wrvegSghIE+lNF6I3TlifrJyDZ0JwqEAIeRpMMd1KKVZu6RARbekr
aE05rNmBAhIp+l1HE2MTJwNXSDBtqeV46gwgWb730vsQKkCRPM8JPBNPuyj8yqBVUcc705VgZuOU
ewO0gRDHxTaM0hVRISKPTO62Q8cKPqaEkgkLPI5zgCVLQd7S4fgYGi5bNM5/Ri+/QqugdCGNiuP9
o6AjPgV6oMYm7+mT77k456Nq4KK8f2j6oV43UaL+uVLvf2K1LVfu/UNYNmgdXgs77X+u2vsl/e+n
FK4/N4Aqtvcr9t9XeOj1THs8cQ0YKP9zYTfLpc68CYxsBA2PFies/svn0KPOVkypKcxtWoobydmK
B/jSCZar9M1uuGy9ymqWLvV23SQ4W/ysPFOQvM8wS9Kds+pzgm+G30PexEnNjMfImKPo8rXrowiu
T+d5G9tegOKG/GIzTh+8UwLaEszlbeSDbNDGJomKVWWM3lGbcMGxJG6kcGmHzme4KUa/4y2Y8UbH
kQXFRpXXuJ9o1KJUBuaLh8PKrD7Z1drDVH5MCGNGRzdPaqRyHdcXAoA/uVw50wcZW7OuDF6ytPsh
9C23wEFzJLVIYQJdbat8GWR4CBSzXHuxuMnA7vcmPsMgqEb49HhSeDe8siLj1TaPhcnvq1dSn3rs
mC4Z0MU3N9nbZO7eOFc3EIMWIKHa+nAsyEu8WEbwl7eSzXXFLFKW2cnnWB41kfNSWnAtTaOv1oEO
93Ze0OwHa4+UGTovQlXQg2d3mO4wtQ2LBwzD7LAHapMcjaG2m91N7ETRM7YlUge4wpoHQNH+hnLM
Ta+JWAA8w40TtHRiOZ23ShPc2o0hcZDpkc0oIei4yE26gHBgJ9k1xFwMEdU+kWs4VW7+mtOnNeV9
8ayzfTXzp1Hnxid/MP8WTYM9wtLWA6ycCfNhzEqVZOe24F+R+NtR2klhAmRcGZBcimsQD3VB/UCr
MTQDIYGhHpgHsuPDRjCIykqIR2yY2emR7a8GTFTkwtkyDMNeJy3Ke0mIeZqoB6g8tRdx/le3GLgA
JD3y5v+uuQ+BTk8/xpk8cZP+CGaW2no4+yGnoT4s8WZWjK8ooc8xE3FeGiruI1KlcMN8k37Ysj3a
meGAhCNhGTrdJjanrzJgiZJd9jcq3DdHwTyKh+CSxLW5ctWO5NmbH/zuzRbNg21KVQAv69rpAwp+
R8hlOuRlQrVDV4uVGKv2yFBtZwmvBvXGlkwgdnLcVdviNvbtj8AsUHk89FBUSUaFFpF1YXGOK5L+
JhLnnTiGt/Zb9SvKOD0UIZeuKYL6ktUMA4cvYjgSn2/S7WOfbbRugDBpAKFe4O9tSQFi/CeypPsc
8gI0UXWxyHkEOjvJuYz3ImxLXKki0qtWL3ZJpztzK73OwJp3UWyu+9wPwBLk7rq1xIJpy6qjix55
zPKgPN6fMvdkYWXquZJpvoXsZx/R+JCC8onJm+/WBxgMK42xirNoMW2wDh5TTGG7nB6Sg6w1DQnI
LTQy9MPRZUu0t7RDS053HYdR7sYJgx3EL75mx5mZvzca7j6D11QirfDNZPOxSHzi2u4pNr/BMbwi
3qZb5rsVkMjSSXc4pCkFF+GDHybsa2Lv01WFu1U1M06I3PsEaxXUpwEcTSOnYbUwkx1WQbLGg72+
fwVXieLAkQOG49gdM79B7ExyjHJKDKukrqtTkYOtdWXLJkuGVOmlZKi6ITawRrAydIE+SDzx27AF
Go9p1d1JB6GgfvUIhgBglEczS4EwTFhh1dJiRWwKjUAHB7xuP/uC/sp21q+5YfyA2vDTDruIG6E1
bnO7vnpsTtgJYhc2ZHVRyn+3M/HCTQ1nVI7WlAuLvSnbTs7EbK4dx5NrAEyv5jQdUmzgb3GcrWmB
SHaDE324TV7tG4913A+ly/BWiIdysNapGboPpZt0q7RxNyZjwE2tXXiSZLqF/O4Lyz1At3nw0mZa
eVXCfoYOGo5DyWPqNjZh5ekneGnvwWXSmOErfMn76pqJ4Zg2wZ48k79z7Zjynp8izoLNJKZfXtFf
qPusTx4QoM4T/Q0gSfs4K9zRkmSI7w71Nip9B7I7jB1AKQgrgXbO7ZyJh2LpFI9Fiyl7LJ+xk7ix
qK9m2gKtNOptoeLvouR+n4FvYgtxc2wSjmUI2kyyhTbC9puyXfrqZyZ92EAIJYwb7LPINhISdx2q
8iR9wt/IoH7dUtQ2ZscpZWPCmOwx0bSkycR7dXwI9ct82R5Ifw2lwgFMaDD2FHEtl5E4MuwgCwa6
QW+dMmjND3n2X+ydyVIrS5Pn36X2WZbzsKgNSgkBQiBm2KRJCHKe53ynfop+sfq5+K7V15s2631f
s3MPBySUGRnh4eH+H4bwztH8OaPfmhKs1qGTxFvLGD61VjloijGtJhdOVJqaL26aFtfBrLx4Lb5X
SI+BIXgqgLqIxsYhHywNDUn1bg7nbj2Qbuod5PRq5thi5Sgx2JG2wQEKxZf60EMYgxKU/Nguduk9
hHDPHcA8jwcd23AjAdSPI9jcRnu0Z1/VuYXCoHHsMM3+NSy39mK7G6WkAJcOv0vhfcRjt8ca56ZW
0nevaO7qpds7CQurrySNY5qjtoWTX875o3XNg64AazDRxED+o/zV0Wf32ttAT/cICexowdo5FCqo
4nN5j3cW8KGFdugQ+bGr7AH5x1tRh3GNiiS17Gj/9/oz9peHIBmvk/y4mNp9geTBxghAv9IUH5KH
FEgFmJpuB4UJO5OKLrGbUjYqdWfNlhutOHb5qYtelF5Svw7uiggN4H5wnmYbS4BgBrCszA+aEWEB
HeGNNw47XHA6svjyOh7ya7rWDXZXVp4/NzaVxUnX7vt4LhAgsw6cOBUUXq76uf6AmkZBKkp39Zi9
FQui1EphvyUKNBLEoLC5IE8tzZ6uK6DCMOmhWrrHvkcfpEgYyMga34osRfQhS1/RbNrlMUqiQT9/
B1X/qen6bkwsiGyJ9hQOju0DOP2wagAcOgjhCU34SLHaVeKioqUNCtSvFPRC9JQT1qhjpNGqi4Dx
1o6Gp5CerYJ8j1VLvuma8J7i31tMdhGj2HE1Fv2DWq7d2YT+U2RArtLXiMrbirLJDiO0tdsPDQ2R
/i1Pwne1dZC77LN92oaojvaPRlN99AZdVJ3ATRuiBv1rRzc0KDa9mcGm6P1hbBEiMoMbXHie+8Fu
EE71fkgrId0UI2YwPYDpwtIQ/MNApTf4bKs3hrWCFqXDWScgX9J5IXqb91OFxEth4iraKMj8EXyp
iLv+/8dmzjfn//oP3QJX+X9DZz4em+P//l+n478jNP/1pn+I/uZ/Op5wnVwTGr2j2/a/E/0dkySM
/2wNmKTGj/4Badr/qWquBWDSdVRDVXXP+B+QJvoALtQwz7AN1XPh7f8/Ef1BdwIG/T+J/rrpaYBE
BKxpcGTT+fm/Ef0XY4Ieq6LclcXmU2fhBGCJt3u+nJcAq2greGyRbYSOdKZmeaQDivlP1ZxcHSc8
pHDjilrPfLGhldco3vw7tRgF2yPKIMtevpbv6V29pVC3nWfv1JNMVU74IK+v0vBsudoZ4vZ+KV2Q
L/bJHpcj7E30jSL8RqdqH6TsdFag4OwYwPLExZuv40I9X34AiO8spsahUu7tiMPvEp4xKzhTfLyy
uuYtAARFDfasxtRgDNxsea1cEsiaa9RgIAPMmBXzfqcEUGm/O8bOa9of8bibaEWk0zmo1WOppmvU
w3fRiMEdzsp2v5zRfDlpS31fLia1yPAAGRdbGY7LToI9Mn26cfYxrDoWHv7W3GyRD6PvNlDN+1Nd
Jmc6v+toMe7EJl7+iF1ygb+uNSvPsAvvm8Jb10gN6907GgsnvTlObX6oMvsknnqkCUfDmn6xgy7L
8KvF/1xcbaOyWNmjvQ+U/teh5h4hUCrG3sbChbfuZzDXD3r+HJak1PwxKGUog/kU4mrYFHgLM3p8
yinSUuJ1d5BrqmjO5X30KNcIMwUrQDyAneA99fZRA/HTavJVpiYHAAZn+mOYQORPQWiebGfe1AZM
36r8KWrlW5yBoSKcs1zfdWRv4iU84Tstoz9i5moxnhDCjMX9UjseeVf3z2U6vHvGo4ezPRpyv5A5
TrqxIMGdr3R5jUwWlgq7pUZ3p1PPtZ29BxGNeHH6jZOTPZW42C+QabEBMXBHbjmA1TotIaYBNxLN
GGBP6HAnxT3etee4qSiCcxawPi82h4HHhSz5Scujs9iawwo6y/DLn9pedabzNdbxCeAFFvP6Ga3O
xylDX8wNPmtdeZVfyb0/VKqGoxNvwWK6bdOT0tQ3qIqunGQ6ZkvwLLP4MpiX5bcU8/FyB7ghnCw8
ryvcUMsiuQvKv18Ra+kp1SnX0facAIUpIUhR7v7yERiiOrp1YyzTuQy6F8CNZxsLxc56knaSwpKU
gZhMlhjo7MvigL9xGyLZLlZDLppM8qhzDM/l78s6tcDBIYmRxyd3xsW5k2WqncHWnkdd+dYH5bto
vQ86qPKkhsh6ajs8imueUDROZ90Yfgd9HwTzZxGBnO45tvDgZcJR6/Up416PzE2tWX5NHNfTwlcQ
Cigdj2FffqMiPwF9ekyNW7mWuTdQQC4eR608yeKd2/rJUDfYFHxn2IDjBXIuQuQn5/iJ0vB5+Bnr
ApBDtOcMcezM9l5veh/64rmLMAL1kk3mNveNDhB9NNFFdQ+IE53txTpN7fzrgfocdeS7Nc7jDAJn
2XM5GWhykRtX4bnDGRTF/Ed7NM8tos3mV6Lnx0abnk2Y25c/efeNVBfP3tXjM/03+GXiCxiFiEji
Zl4WJ0G3XI1bo9dee3B6uI8XU3FKWTIAZn8SMzorAx3NGbw6LsFX41j+iCl6W4+PVCaht2DMNJe3
tripS7Ba1Pw10F5QSdxmCrrIpv2JkqY8mU6Nzpe/WaoOD7D35rOsEAuXGljq1hwgvKzSgoqfJoqf
OlYIMtFTLkFVJhZMzaFy3su/UXgl001eqfB/o0pzFmdvgNJHW2sRJC+hu1anGc96/CJPejzec6xc
5555llhcsdJVb9yHio4ShHEOcplD5luq7qIwPRWEb8PCdZuAkaKR1vbDmnV7gjzNhhDdD1Z+iBUS
ymI5y+yuFGWnYO8AY/GgmSymEjQyqexJewhC5ctS598+JsZUypd5kIiDgzarWgnv0iFfy14HF3at
tM1OZqWTMN0I2bNnv7oqvdT4LE+aXOxH3ot9MvIt2SMCdbRTaXroPJLL+6z6oAA6+Vcg0hmTGMRT
i7E09hsQlu8kKPbh+KvHNzGl9Sma7mwT4DqG7RInZJ4DYPmVvaUXx5FCY9So0LFg/+XpLi+byubV
cE4y/eWuZAkUFODnofJz0rukT+5lW5VbkEe7ZGzPsHble1FgnxBd/qVD99mm22LSj4Or7fIZ78WU
ySOBLleT8+J6r0nzKY8vqK2zrMnMaF5B3aHfcLbVbB8a+Rpjj5M59Q8GEqgLkQBXS3bW8Lxk+YYm
x52+qEdOBTInrbO0Qpzks1OX37EJvjsXb1l+l6frZ3ldEgHiULwHjnt/l2HYmN1jhK7RKoyUZova
8nnxdGap8irhSyKBV3XPvslEGWXMCY25RvnHdW9lisv01o3sK1E2MkyJkwFTi8/yWJQbhSr7mI9H
+Zf8wQ30W6VNLeo1jWafYjs+D3F+SrV5k0GDMHQmDDDQk2QWavkble1LRfRC+/islA+zUb1flmZv
dq/zesSkyOLUJ9FVHmqEQPmCfEuRtD+y79jx9NjlqOZIEhDyGyBO1GW3k6RKHtFlTnN/C9aIaZ3t
p03CZJbwcdkXS+PLNedXuWE1nX7lRmUAephn0VA+0Xv5DjnJNnEKBsf8LEKiSxLzPxdkBljcQzcR
CYgAMkyueY3yIIaX03kO2TMTezoDBUGnUruX3+xqy3HW5u9khzLc32pjIkkYbJOPKtffw54YSxAz
C+fL1W/++SeKTL8YrKkdh8kJX7/6XV4kH3NZGGXzkIcIWjD2GoHFjZTvugAgE853C/9uaSWXy6vE
71if8GU1PzkH3dYUNpRmPtN5Pc8TZL2qWdNcu9EDTsVh3CUvJpb1VzgatV9ICh4ASVk3MFKtlZ1B
NOw4CzW48l4vNgY9al/shsQsdk5qI9NmKfidN/2Pqki/KL4qUNJepwXsitkZd9iyqVdNY4LpFNbC
DMu8akRuSjt4gb2pxl/bta6xme19yORApcqq2ZkGKm6U8mvjGjGwetcYXXLTe+HjUuSvUHqyrdFt
27jn1iOcfBMI6hHmi6WODhCfjuDDTMFpgURemUjHWWkAygfl8txNCuTcEAUZHXw/+vl5bCGYeBU1
vmXsAr+Lj41hlNdaXi40DY1gY7rpWxaDqSVulniF0XfS4/lEzRY5/IqObQIFlZJg4K56BzaFhkTF
lKvxNUJTL7T6b8LILnZehQZINRXa+k/cyH0qFw072TK7ocCAps94u4ifjYFWMcbZGyWz59Vc2nun
6a9gyKjUR03qxgsmyOXop+Qi1+wVGztX3iEIoKfR5OyrkYtr4OzhN72yRJx2nOuvZEh3A3LHGwu0
IspHuCFSasbTKy0ntCMb5TpFcsHvl+yj09X7oF14VJhLr2esywH16jMeGwNemh1w0IwLW9kUyeyF
D694SU9HFz+9ur3WoSHEsbXgzoDAsv0Zooa6snu32dbVZG97a784pnMXNgXGgq3m7uEipffJyG44
KC9DoczXcAXalWWq72YzJ9DO+ETYeHe50cHQB4V85WLPt+4V55DnRzLhh76uDrOCbYruWB9GZacg
xxWLeDHS2c7P8QJJNMDoq9Hi7TBY2A1Rl0K7MrsJ0+I7RB93DZbuFI5IYziIuF9b1hH8fUiBAJEQ
L9Xsu6lWE7jf7l2DjtFtCATzNtL0D+oiA0pVdr6iI2D5MKFCRPFdJEWb66iWs5Y0U0U+OWuKYFVC
JhgtjjFTC3elMr4KzNwAe5Saj1AcsDCqMFV5k3rg71Kc0fzBm1AIYw8M5lxjfwL3ga03ET0A+gSL
yKk6xV86QBKxiy8CRX+tA69Nh5iKO6LduHMi4otH3BX2dXs4araP1vQBiAeSYG5+crsGvdirzmQ6
gaXRfa8MPJ9Km+63Tko2kXxXXrBqQNr7DjVoH/IKrVlmSlEgTFlEhu8UdBY0VHYNjWuJ7zWQe0DP
qcCZ0beRGFjGslZ9EMAowU1bMYIDFgQkgzpptS4B6l45WXoOg+hU1uZH1sVPkV7vcibHJmu5j7E1
79qqAIqHigj6oCsvRhY7lQ9D5w4zDZfBA4vUtrl31WXBbsz6CRaSm4sGDRA8lM6vnFr/QhtcuWbt
XqtzJj0w7qJrsjc19T6aqNlevgG1G4Vul2tcJq9bU0B/y2f3yP1TLqclc2Xgr4KMVEEToUHNbqyO
qh08GzPPekjhQUU5DbAOO29gw3a9Clx37+AfhJEIh1dteQgRR71StdBad52xN6a4hjSzQJJvRMAt
ulGV+HEcyDF6Y1nNrrlDt5A2VoWdYYLam4XTFL2sFBNQ/TwiGYYe+uCs4lVUe84N8GCkM9GuM3NQ
zxVCemE34W5bwC7PKBFSB4Ps5u3mbi7XswXkcJg9z28mzC96inpG7KBW1GZIE4IjUPJ5WdNXfaHM
BvcUjVtlwhhoUnNCEFpgBS+O1abGDe17HHkCQF165uZHMplMyIzux6Aa4FXAC8wDHPKQPisOdt5q
6X68BSEVtw5ACeAHOA3m9RByKs3V8slAe2tTRQ5KqHjAFSUzM7MoriOtYiFhFyZ2sXKzhFW+0NMc
bGD1xVrtCp0z7SZcYqjti3rKC1Qo5jp9xAqFHl3YPWgpwtidZhd+NXk3NIEXpI7qYT1q6U2VXzs1
4sYJMEcCn34Lo6mgUEmMYho0fQjVItaRFAx5xKLUZAYerhIpVLrGokztSHNnCnpnY9r6jHxC7req
RK/OHq+CBsNZo0xPHO812OnuLUSNp0p3H/Oeqdp2yd6KsBtBtw9LbLP8rGwB5szZKYiHgKPYtGVP
g+zmmd+j25yilnudYFeWsOOuyr59KVVis438tST48fWMe1XhgEgqwN6xsUPxTXokGYi5i8nTrVv1
262G0xLOI7xE56PuQIYZCDC7OqBKrfIWvwirl96gAGyio+1jpvTSlfDssLHSaRD4xchr6gdVadls
9QVOTRI9ZDWGrrNBkavRjoqHFBNh872wMjpomE0mVa9SZeZKLiGhRTdSH7ZD5kDCSXpR2i8eO40g
Y81fSSxqfiN9MwdCIuQZLDXb6BCY+GFP0yJIJRTLSxqNl6NOc1uDE1+5xSFo2KbNyC3oorwqtDz8
QXYoBR6eAV0Y2l4I4FhyCmMiAMD2QcDXWA052AMXVP1Vu8yHoNWblRfqUDc5RYSVMWL8O4EY0RzY
FhGiVp7zgHLQiOgbnbPMNp+VpmtAKCKTFOXahsUllOppOzc8GdcJPoeJqROPoOyg3MB4HPRnfDVW
Te8ByzQRGtMHoNYxk/ISzUzHeMw8ULXlSOjLTBNvKms5TCOUnZAeGmq8q25IbFYpwVpfOvBIaXRX
LX8j11lYcaqxTsrjZHcQiraQIWDW5dxSmPPtJsm2hdYQIZCZXLsKu4qnoy8MEYpGsgl1Z8yNb/Qd
AdfQtUZdhTZDiOoKrHHUOtqQeIyunzLSxO+xOacvANg8gUW8XhTXWBcLfKsYK+KmfplK91izlrOB
HlqJTmRhWYRbgmwIaw/5DuxiDEdb1ygOrdPbFrbSdY0BBV28HgLCOuAqMJRj9SZm/x0jPbpe8hLD
IkgdDaxqoK/YkA8Jcx1jH3BVw03SjWgjRkAx9TR9WczuMATTKqs9aiONWa/apCFhXxZEkNhdbScp
VmkTQSqtS7GyoI+EZpVeVIrfl2m9GqLmaTJ19HdC5XrQw8BXpx6PJ41MLLlB0KhaGy2QGdwUoQdj
17e2gcRmGgapjvKKWgmjFHnX0FNyH2ko9lml3Zpxg6dZyhwLB+BenLRzpaZRzkNFM9LPOrPySy3H
ag1/ylplRmtKSJsttq7R3UCZtZp3k4awX6dXT0UPEqBBR3ELT2dr0jI0s0pZX3YqTHRva9NV2TnZ
iefAeSSz6v187BHTs3FkCg2uv3dMuqLtY5oytaqegayDoEMTBhtmAsp2rpmLmboGZcsguuN9M6fm
Bt5oQvVzbU8gLO1w2Wk5e67aAaqyrF+3rJ9nG2TDqNvfqTE8Ea5bHw9G4AQ6rJ8aCqRvTe7zoCgI
p4H9QOATeGOmVih7dMXDEKBLli6JtVZURGsDFc2hRF8VeQe4xIOQARYJSiGM3TzguGdZ6bIK4nrb
WWa2cjCNB4uKgdmmTT1SBS0qfUQ+aR+jj5Qk4j8XdliUwZUmzWxWgQr8AGFf7rccNjps1Ii2FTTX
a9McniejJGtRviodQ9hxYMfvs9/YWTJfSTXUKrVrMIRfBjkPWoFWvjVy43Hwbgo7oJnfYklR5T2W
8zQAO3egjdg+qvq9med34YDQaJmp53ZJSogh/bsTTFihk6BpHRepLd7ecyJyomR32fB6D0C8oTp+
S0jz41bHglYrcXVEGQnjiasxbzTUGxDsLKvOdzwmHEVctBnT+WEhcdCN5BSBbPADT1VpuFm3yhzp
q7iN116J2TK2vSwHBFCSkbfmFYOgRsY9CK3LoDUhT9S9naJR9QvLafEtiOk5gK0MPIRliYqXS2JQ
wLFp6au2MaaKSIX8DU6z3VthYudDmRywldp9xEpv823qzAaloDoO3/OBRIr0ouUtYAvQc0A3yjrQ
J/+2BCbD+eNtgs6GTAHh3VJhkAIPveLYSvEc3+C8BAlFhWQwh1PT1hQ+WpwjfMi0uElGM5VE6mwe
ubDWECWt5DaDxepPGVsZpCt85mCIWOTbxuLRtY3mT3Q4vpTpL7JWNqm7B1rRh6r4rGIi7psd27on
WSoWHLVG2lfCki4X9vbEZDWzIh6MZdsNLhgjWGxsf3wuZtbz6CaiFkOAaZ6iCZdvtZ73IxvI36X1
lbcrE3hH7cClQxBsgCB4j4XbcHqYFqyJTbrJUIYrJk/vDRX6b/G6iYpN3QIJ8wQj0y2xDWRv+onj
7kOSECdoPFjLAB9gUvoGkk6rrggwcea5hUt6k/QVkpAJZMGSfaZH7XM1OOWMCcTbJbNu85aVAoK/
tWQ9UB1w7AGxHpv4ohKNsKgFNqgVwERwe4qQ68AtTkPOSdt5kfuZN9GmdBLqxVbP6ZaACN9z8h2X
NLZiSnCkVvwRHbexJjwruUF8pJDipaTrKAXeqIgTcJvSZgYx1jqYFgWBMrH1i0oUxlPy6iQGKLbU
5ru9YBpSgohDoqHdVkZKq8LWUdJXCGo9eUHqaBaeVSM7J7j7VoXQjrj2KqgeijYv/TQbbfQ5gCeh
S+0PtU6mQDo7dMQHtUn82pZtIGFK6DhCgK+AH4/ALrAwH2ggQpu59nWZZfk8174tnRtfB6yFhx1e
ulEP+HumVdKa4XpBicMrOCUmHZqWkwX0umX1VS3ppYvFehgdLUxV/cvWnjrtLynyXh785fclTYl6
CFUxsPpyCqGINVM6szcFK2o9GKT5cTjdVE5wnzXVZy9rIYIW6SMA7caoWPE4+B9lrtIaP+0IhExw
HJBWQEZPzv1xAF+1NkkQQbYHTG/k91FxqJtp1eEM2dSPQ0qRMmwXpC3Je5CmhmElaWkaDgdmCuBw
zcYRZFSxy+H4OUCMW7lah9wAJEufiL+HnYFpn1MknHDMg4Xo75Xj1i9ztyB2PCy4WFWdpDDYfiZY
8Bp4ThgBWieXHOuSMFopEdLZLgFTWFKlCTAAiNN4GyI+69XkMOEsKW+h3dkeEglDo38hZvWrhBxI
tTDHbdVRbsIMgabOnXChAp4jQgJ9wnAFDqwJNap8KxZvELR54D8U20q5iyo4RBXTpUNvwR9jmBhx
OG+pt5AETlINWzKb2UOTwoDIitEhWNN5gddM6UxZhnCNC/Z7nyrXyBQA7ukwQtNQIaQUoVvYbi4e
Zr6pxiXw6ytlQgiBs1Izs1E7lEUAyKK0Qj1iBU92HdYZUxKXa21EMz4EPOvX0Z3qcLZAeJ4TDVZV
dcRrQMYisJL193TKHxZbB9MsWSP6epyvUeDuWrJ5w67eyVN136qJDyMfncSdA9K38C8f5Lbjg6ph
Hnd51rFnUtaP0y8t02Yyd/hpvdnv52UzkE37Za8VKAgGW2MGBxJ0cGbRx/9766RTGVT0DFV6qaJP
4mOm+Mp0rwHaBmZvLSvbLCAr813wsZyGUA/Lu/5+mqIXR4W4ZBXkEDWUH0MPnzRvIcvqICupOYr3
rrrOWU6+m7qYCYfh7bBY2PTBGukGqi+wlrSVYj1fQi+mT6JiQv0gDLXPBFIKU7eF1lSiXeGor1OH
gXahBefZ+g3K8anIsedyRF+mRFwjzuDFR9PBNbBIQ4B3lSPy6uuozbOJzbvWzuCjmd7bgPIzZ9ld
pJsEzxg2iGycRofLy2Qmn2ldIUKOSk2dqOjexP0vMt2co7GKHApmAnBdvKejblN0tG/DiuStqttb
k3qV64Z+Fm3HoH+i5ZaaQX6lNiR+uhnce9a8dwfaSSkT3mtppxegj1ydoSn16DYFfH3Vwgnw89JG
RSXAVBaa3goIeeGlL/nscaQNO4JoWd7TReQ8qUHcCy2cxLGKBf+PoIdYoCNaMl95kfZBmZriT+ii
u1jP77E+oqkTYHSSsqbjJaWN3bCLhAsUnKFBswkl7auwD++ymeBsotW5KqZ+XTfYSvZR9KbFObgE
Sy8QQ+IIl4HMMSm3KxVppRkhbVWNw5uBpLogClkvJdNm0Yy1C37ZL2wHXfTIWKfjI2wXgxJUgUwC
+o6FWWP1kcmej48UVKPpL3blQ/OIFtHLjPc6ZAi2EofMeg7DfZ2R0TCHPqh3M+VdlK81U7nVNZbZ
glQiLfD5M3CJf86MGmiDWQz73DnWul9T9qQFCKjmxgZpHHJ/FUJeOqZEhBYqXi6OW802TL8CD5fx
xAyxphsSsrHpaoLud6Un2g7FUeQ/F4hkJtMC2uywStAg8Zbmay4KSvBG3Pj7YUjxnJWaXmwDzos6
SD0KWqdxiTQ5IGkIRvH1JDG0bFMuAWWTBumhq675duMJZmYEvLxV2x/TsV5qvaVSU1BQwnoZvY/q
S5+Xl2x4kTaKDu/Z5DRkbV2lvlai/IQC848V2rsmNo8mbH0aDyDC3sxyOssWXQTjL9Kl0miDY9I+
UsDckkNcAz8/ObRnS4Aahdv/Yvl0E879Rlr/0qzCfnPTJO1OulKF6d0CBdjQ7IcOnG9rTbtz6g5p
neZWeiNKmFwXqnObZP2rtKxVTkT98q4ADHXoozakwcNIx2waso/RuZfevPRMNF29NvLpRg/ng7RT
zBYHN5pLY2bduYHHWSc+WzVbJb6dp9Syvg+9G27QPbpTTJAH8pNljmh0hztpgktPSlqf0nNLsRp2
523rzWe1L08w286Vnu5is19HHIXMDtvYaPkdaHsZtPO1mj280c/uNfvSte4YNxQBLoiY1AE5Xxv9
E3acV7pafaelfq0M002AbbqMIfsrhjomeYBqPtr3sO1/lnn8vvTZBDoCLPgmwAhRvhaohlqPX5ft
yvuWbrw6m99VvoIyCP7NOQXOdAFhTHSuKJF/d9b4qqvj8zDhjajNx9pm2Oi8ly4n8vgkiIbEK052
nJ2SysYSehdGxkqLlqObk/gWSFth8clwdHf14K7HJjtFKZ3ibj4bavw5Ad5WslczP8CFofmIWrEd
oaCIkveYkKHnzhbZ65Mzjb9JFu8R8IJFGnxKY2uEwE5J46YYx1fpWPZu8D1HIU1Gyh/07y08soPs
HaDPCfO98ApqG5CiAIA/7wVGYxjx+9DejE1yHub+dmisa7j0R6Ow/JagZ4z7xHVf0946071HNfdN
gCNy6/Ls8dB8K+Lkrcw+vBuPatQ/HUa7aJAFOjVp8+rZJ/kcmRHymAsgGp3HVIcDTpNW7XeJOn+M
2gha5w8CgB6R2y7vsfR2BXPTesF+DNbSgjRGJMK46TKqv0N95VnFqW29H1lXZTs8GVjrURZ/VBDo
LpBbk8ksvVq0ji5/91q5yrzhcbaD70YvfjxnfMjhFkvn0is/a1t51YvwDSjwSyufwlMLJ9oYrI8w
JfTwcVURPEvXWqZRXawH5V7rmrcLHIUbu8w2uctRzZ4KlJwG2D+Ikl1Aa8CL5IPUHJHBNNzKOEr7
Uy5QIV0bSmetCpuYf8tizpR829FBCBe+dsDTz87un595y/jqJLSJh3o1NuYpa/6WmwDoas15cRm6
AraDSslAcFnSWr6g3OrkgqgYLOPWjPtNk2/Q5PmsUkqYOsgLQV/k3XSYW5I1IoYsFAH2qFoFfc2+
Ei/OrNVvUH34g0Nxq7YjIBPgBYmT3sBzuF7KK7UNjrL85Y+AHTSn37lVwwYXX1AF8ndRC1riUYKN
xDaojnZafpbm8lx3R4EACYBmrsoTqjB3WD5v/ul1C+BhtMuTh9H5oj42AS0du3iS6xX8j/wtvXdK
LbucBR+G1WnKoVgUMY2s6iT3pKBhrWQbeWwSfoK2+hk4gnVpjnoh0DuGzkMyvlbNZ+nIy22YYfhq
9DUHUg2UQ3L5Hp4z57YBtVtET7XHsTSnTUbvXQIKfo+hNX3GjvPZmQmhiftEZGHEE5hN5e9xVbVy
aDHpGobquabtIaN4uTvWi3xmpwx+W7WcYP5en1vlfTJZIBrJc2bSoLy9oNAglJ0EpChAmVB5H3L7
XQYonLG7Vo2djIbdjr8Zc5a88kwPykernQYpXGM2Lnn6Aa+XpTnr+YPGsUqGgNr5NxmTIEry2fqo
HUR6/wYHDBPyXNWTEgB0yCJM2Sg/5Bzhast5BeP6BBkIcnlypvh9kIfNcetQztQ1+JokZNO7M1IN
0yW0y2gNxvxlYQFCtG/j6oeC7KtsirJxpgY+yPFhJMZPWXo/AtiWdygRKTPPYmmTp8J9dcwn+X0S
LwQzIaBLK3cY8XRDq/IOkf29SttpGJzLBJDNBmGFUw3wp7nAUATQaenz1xzeV9FyuEAnxq57M9ud
wBcQGfBNc9ldvj+D95DnaWfAV92nv9eqyxHthR8NkXPUbx/lWQh6ByA12x72p+NrgphM8Wmow6tM
ZQmVgdJ8xNOuQGcLb9l+Sc9KJ9uYl57izkJbM8uxWD5KHAuaaDUG2qOEBtnm0N15rCndSZ7gdMbZ
adxL2Kh5S1je/BLzvqsEvBZb0uWXyhdOrt+P5GhqgXCe+V5lyZuuWScJRbFn/2CYfdsUSBLE6q9g
LyTcQHU7JT+HKopP2ERCRPiDwMjfcXXrqP2HIM7q1HxrgjfZE+Qnix7dWXG6yVUCkYyWPFRXbdcg
/G8vW7nATmAKnOEh3htSnMWJpQGU2tjhdW0HW8EKJqkQdMhjZBrI9ipbqMT84lUJPTRa1Mvdydu2
Sj49AOjCz1Ddtla2jRNgLuyycOGOOObcobK9qWWiM8nfAxPxZgtAQX5fzyPnGu0MpfQ4WcMtw7np
eGyBoW+zwt0MhKZFaT9te+tlyamVpRwz0RJgYNj+Xml6eGiAW6XqCDhn/J0Ucm1kNpbbeuq+UJ3h
fEC0QH4E6G28VollUKW+2TRPHTtwor52Wfxhg8lr8/Ec2/2BEyiOZaxWpnFRpW+Jflu2+c8clbeu
0m8GcDULdZQkHX/TQDtFVArnnGYDL69R8EytZB923OgCHMsinTFL5LzVfCtfy0DOGYCZOTtZ3l9C
mqr1a18cJFdBCw56IsMq+UypjFiwAyu45C7mmpbszhuNS67DgW5letW9oGvkoaDidO5MYzsn3kbe
f0HcjNpRD4orLOpe3U69NzoU7piDsllHFYCppQDzupJLUesJDDhhW6nvFsi2cukRyQGE0l/HQz7B
rPc162lp4808gOsEpxpp8UOq4PrdWJ8YQ9GCA08pgxBT08L5fK/X01EVAHrutVixQr1j07L/lY13
dXMNd/NGBgOVl/O0zqz6V3etz4GyVJrgcBXSoOcdFrtNFiXPTdFC6MhPC9K7S1Lte3M6Sj7mJemP
4UQfi+tPkrHYHOUnrj3yOPnXxyWODj2sMHlU8utsAxEBQrtauvdmN68Cwjbloa/xQ2ZP1ySnonNZ
n/NO7kUnH7aB4l2VmvraKPtYHqzL9cYlgRF/z2RG4CUp1sryUY8/c63eS7pQx91rFBWPAvYbcbgL
mZAarnJL32+tBEHuBzmwyA4jYf6CMSOipu/ATX8ktgguuDHz+6y1OPMBNYZlE8zvF5hjYBL6AHGg
oeZm3VbQ3wJKE6ihLHIEVg5uzlDFyo87Bd+RxxUrqbPOzOlOYooDAFRChIBvD/gWSoAB00fSmi5v
U/lKSJPYoDjTWZ3+FnjfgjQz2//m7sx2I8eyLPsrgXxnNofLCagqoGyeNMvlIX8hJLmc8zzzb/pb
+sd6HYuozvDoqKrO10YiHeFyyWRG8k7nrL13up+xIiAl6hglyGZQjhocwJsPome2s1efr8M7cTi3
0ML2kUISTfWDAL93uR2DxZ4aoXBtRV9SLp48gfL0WvFnEmC6xawiD/fElxOV7ROnp/BkfceM6R2j
ZJKC0pKhFn9Px/m+9YlNgGPGY/SxoIbWsV8mgvbcRtHu+to84Va+vMV6cekqlmmYNJmKvcJ4KyJO
iGRTC6orl4LG3AHBG/BS+Sk3NDLmG7HEEsZV2GQimu8cEAIZVTK7ysiqiPVIceCbVP9DdsWOEO3C
b88sKVN50QmxInsY11bzJPOqHCtb3X+9Dm+VQUlW6kFoWY20Ok7oJ9EBy3Mjpzg64u+ypqDi4KVl
gyq04B+UL/cloetl8Qu2zvelhDKTAIkk5U8yEpeCr2NZuiWW467kSf5BRoJ4nOHcej/wWbvpavcj
dGnwDNRziZAr5r0eEnNqUXTUXemgt5l8PfjKjnHDLPR8fTP/47e4zd/fTXuN3yTRYG7iMOr+9Nd/
+/8yeNR0PZML+58bxj/G5S/75q34/vnL9/KXW0zff/KP//3n/0OdZP7dEtGP5/muWMG7qJ3Gz7b7
179pxJA6hmW7Hg6DludgGP8PdZJFDKnhWZRU8QhWypEfa7E6j/g5B+N5C1WxazHgPcRQ/4yDvCH+
8L89aqK/cpTnG7qhTEPxVPF2vD/5x5Oq4Y1jpH7YNG4RfbxPw8fih18rI3zIK/2D2IhTFOWXYPg9
b+Cn5+enp1me1p9/M+0EG92WZ3qefhVn/fFpnlO/GRzD/eaMnrfp6wkHLyObj4TAwBfgTMaEVmHd
Q48J7erQrfq8+ERv5J9r90fm6/VG17PDH27k78/0T+/J/4sxZmLNb7oG/4Ni1v80xuj6YxajWxTj
+/ygUmzdq85tNxNJOGsy2Q4kkTNj8eUogdDDD2jcGNFba8Xn3B8x6DCkGRNS9Sss1Fk0j9aLq32A
NDykQmcUwmlAgCGtBd0wcQpdgzotqyAPLnC004bqNNsxnJ7lFKV8ElWdkHaU23NI95roW0x/ctOq
+TAvOdZGrbkjtBF3zmkmBVBznnChA3BNpfXq+LgcZqBVurcpclAVHrSRl7Nurl3TXDn4+4Kx+MKz
jEK2kAZHuRjYBUsAgB3wF084GCVETNi621EYmbCmnYoLqS30DDwLtdHioRGupmlO0p+uBLcR7iZX
6IF6ks6JEsDUGaNY6KHhPstoW1+vXF8b3zDSp6hZoYCbKRkK5WMMhwbohwtAQ0c4oFiIIBc0iCAA
arfAQsGVGjLeflOtGXgKeVp8pwlhhKn7uGnuSiGPLGGQMkLZhEkygZNsoZQG4ZVKwCVTCCZfWCYF
1NQI3VSBOenCO+EsS1dY/9CFhFKCoco7iYSSKsGlSuGmFgGohKQikLXcqIA7o/T+OTSrauWTNGtA
oK7LsX+fFvcjN6jHq4D0qYhMFunaZxpHP4JGXmeDbkUnkQUwbLfI9CZAyOB+jEz8R/0TLtrGpmPD
h/+nexp8n97QIj72NhpgUujxfsF8xkoGjKX7xCTGE4y1bCIwNoUzNxQiH7fHCo8N13EUUi0XZs3r
dwEI21UQVfRLvuq6fZnkx6XGWgN/Paz6Iu04KUG2hYnTtPYOH5xmO4HLscnPqMzr72UDApLjd2jT
HrTYU/RU2TcO5ueYamxGl1aOAseLhctrhNAzQfUEZBByzxSGLwPm64XqG8H7bOH8XIA/T8i/uftM
hQQkKYDqK2wgM5m77sEFI+EGYyEIQyEJIQoHYQu18CMS1hBOnv4q+OEgHKISIhFOvhdC0QdVDIRZ
rIEXO6EYu5JmrFlbO20ywjXd0YAIAORlk/CPGSAkB816lwkb6RVHraW0XabO2hJ60hWOsgeoDIWs
7MWFzF2Pii6pk306aT2jSV6I+CF7viLhdT2Jgd68OBcsSalSViTRY4SEnDs6BtM2ziEMFhvHRxt7
WZpx9nbES26VLsadX9JD1rrwnQbNrRnCAFlRTWaOy8tj45SsmoKWeBtGz8jj3yKrOeR1nxBmR69F
uVgxkFNH+DqYagquCtjPLRK4ipxIYCTBXGvw1gXMtQV3vX5hEQJWq7x9LEysAxwbCyWbCy8bkJC5
DkceVdvTLnpV03CQ2WwEtI2EuFXC3npAuK3QuB0EpNC5uHud05buRSbkbgjCm4LyFiC9mh9RGUjZ
W4/xKhTqVxf+11O8x4WCXgoafJ0STKGFUct7Qg/rwhFHN6ZQxb7wxQ6gcR5ZG9r+lnCnwHvAyI5Q
yQXRoOLUBoBAhWbMSRhgsiakF06LdBEGN1cYpzqhnb2sBKvMMGqIo0cQMuAI0OhZGOlcaOkQbLqX
LowuJLUJUk3M3mbuYKydK20Ndh0Kf63FMHMZSPZcMYopo3a0xvTHtDKbTSIEdwnGD9BtC9kNeQS/
LbQ38hPfpH1ZsqBsQqEZc4JdU5JRDBejJAOSDq6z2edg5L7w5BxebQIVaYJmbvaZB4O3waZhR08D
07WFe6VU8lKliLtMMj9uByp8vgqw3WxD4oz0b2XY4YORGBpAZD2u7Nq90WYEH/RXcRsh9HS12N7t
0vECvdti2q7y5WDE7l2EAdMl8KaM6aYAeTKN8QvBHjX+JVa0HeP7AtdcejfeNokc+0AqGC6c2UQM
l0Fo1sToGeL3iR7o/r1qU26aF5reGVw539idzApx7+/nMCFotR2IJ9FSYG8Tez40Cw7uHsC4Q7yn
0/ikYYqymTAlibP41Zk7bs6IQCEw6v7QW85zboXzVjVhtNG0MttCMEBVgyjgHE1sTBdbzLJG5ZGL
Z3sgQpf0hBsAjiI2OgBdssAtjJIAFSLrnPkPSTn1uzjO631ppM9uYXJ+TgxyvYEcivlH2SzWAX8K
itNetsMkEblrPRDrWseHKsTFkBXyMUis42RiocLvwWUpzL7jreg9qI7UYI4wRz1cA2IZ+5E7jDNr
ByRTIewO7epH3ySysuPrTf5xKZqAmwhuLPSdbW+S1jgthbYNba3ehNH0JUkjHDDlpDCPvACC61t7
9l6anAtMu+QlAsBcDfLhcY40AlSH11TndsLVTh/DX1Xbl/SxuNA28gKqQdB1bVu8RraxGydi7gYd
K5FqKFb4T8R7Ewt6POusbWWF6pSy/hhG+2sWEO5SDpuxQcuB82i7bggK3gVV1Z6IPmVlJ86jxJT8
PVZ1vKoGdYmj0sJPa9LPirQAwkbYjsUO7Q9oOjOy7nHZ+9qQAtf2qf4cJ+o+Qdrjkzr80aYuCbPV
tguc5phr8UvKUe0+xxyFnKL0XWXOi22Rg1BpxsHE7vEBl8VqRxBmSfiywtPuJFmNVXpjl4N9qQr1
qrKwOGLpV51wtb0fvSjcO5hib/o++BL2GqFxC3EHnR7m4NX49enM2s/GWH8lESlin+C1t0zA9UD1
OamKjjTeVtuZKfGorCTTWg/czZDTWI9nQ9fXtms52xIn+/OwlbpM4jb+nqotnitBl9zrPaZl/B/o
B1fEzRzh2mTP3ffCLbSbKVnYLsfw4I1YzegawbdaTzVX1C6zdvC1yDhFFTJR7hjt8ci6hOCUo+k/
9y1XnvH95hTtoxcNu8rDn4ptxQiV7Hbg5v6yjbVfY+swRt1NbXovfSzVbLRwqYmc2C4uKU8WSzNW
INEJGS10n46z54giosQmgSdr+Uyjfq+hvyZO0F9bTF/OwItU4PJgOiONHfdlTkidrhD7TMRcKl4F
FcXKNbEQ19NvvVeR4yoBLYFKD4EaPyzbeaxCPCwH9IQNhcXkmyHxRJXEGaVt8eKEBEzocRgiTFoD
vzwMqc4eoaTKhMKhyCBBFyy2kKx0IMD28jHmRouJEsT9Igk9TqmffSiIYj9F2bdS9x4XYuGNgPwO
DfO5JkO0kh6iNEIDzv8T89IqPK9i74kVFoaVbsTKrDL815fbqnafCtjPxYv6NfMjac3+29zRJ3HB
GI+0BIpVCiG3YgOLo9Pk3ptFa+yNOntxrD56ShX3o0Kxi6/soe/t9FIaMwy81s6gg6M6ddaAZi3H
5i4wE6RQ0/QV72V7bU/1D7pKW/KKzW1r8tm1IqmgQ5I9j/+008WXonTBrfTCv7hmoS40lnnNqT8Y
ZnVKquXD1NAIjTDe3oBFIkeh87IkFw4FN8mLS00dMIGJSh/cJz3Cq0FrzoZGlq5OkXTycIILk62+
GEdDw2a1/9IBCeh1fBlNUj2xfGL9TaLgaE7RoWjTaGeHmOnFZHq3RSIBOpAtS+ciscQ8Ff9ZfJ28
8KbFhtT0swezmG4xRPdpJdT0vQ1MuTscb50eQ3QW8y1E6iHRgjM0YhsW2MO60wcXQGpyVbrCrf2p
xA/v4RXDAHADbh3ZzC8EDN/W7rLWynwbRd6Lg7PkypijB9OBMaqSU6/zMJLo8tB6yckfOEz187hT
XfbgEhsQBF8qm4M016DnBLg2Q/adtClg6P2PXLGptCc85iZ3RwI127EF26F6dp8sT30di7em4mHq
GWVB7K76JfSx4FN3TtFvWztUx1C1e2UZ5KlodbI2Ys4Qod8xfffOS9mnhxaYAiC7241pee778kuO
kXrV8b0lW75dtKQRRIobrNjIKvHncm+NYvnikhuGP0loP2H185UxzDSCAeVraydIubLiccxIaMRO
8T5tcESPw9bfFkD259IS1+HM1Nc4/8KnqZmCrR/WKyBUDPsrNHQ5ed0KOG4fae5rv3isULiPk1FT
31YSict6HOzqAPO/aziGxi9ioJ/TqPNfNNxJbTYJx7Hf242TUebntBr13p02lsgl+KR7AingA73w
EluRiVK5K7Z5W+Iq5TnrpSWzeWqAZLTZQFURf8+ZEUEV2elZhj9sKi98xHp7H5mVfQmWZQPOON0X
yPXnWGdy6Hd9vyQnDiPbIsMGte8IL+hIm0KBab7A0RMgEYQvnuaXB9YFz4niXYdJk2elOlyc/80e
QPtyk9mbSJBuVyfxOVEIAaoJurJ5b8eh3GcYtyT6Eu+XVNv6HcnPLFmcfUQKSwVzRYxmsGqVfh81
Cn/KirZiagDOGXA4OycC57bj46Lx8jHn8i3WM6TymC1bv7JnMHUJv7wAZTKR1q/MnoZCNPxaBQWx
xx1rdTLG36ZzEprDjUMo25ZkBS6tHvm7XpvDjaF3NYeZZbmv1VNe9ARnZJ1NyV5tDfFtNrEBR6E2
lThrZfaxMUt1zzJgHFG3YxSFmdTGnzV9q1o/eXDkj7EeAswbOszEo+C7bmbdqS5U89DZLYlRufbg
OOZnK1+hbVAdVIJqRgPN3mEprK0NI2kfJr06mYtnodVs31o738y+KXnlorDywKA9mz11PSTEAVun
0reHzbYXbtZY2mYDwP2MlyHiaTAwwZ0zpX3J4UqdMf+0ecoZ7hXu6hhXCuVqOZq+6ZJgYDry103S
7Gvc99ZXLLKqGqh/Zku0fvFab/uTX4zuZhmJMSw5hUYdlqUsxFhnwuRPnLUB53sRZcE1F/a8zl3g
1dCRwBDspISMJcftrIuR2JW9lnAwyGETG8CdR14gRCcs2WxEm1nrOAUrIEzMOx5MG/kQh19MiXN9
XUVJS1DO73xmVYL4aZCchdV9sU+M9fY3utLm8q4bXHjIloLDlN8+jBlEGC6LZNKvrnAbgTR3Vsz6
4lAU35SScFcF+rFrqmPKwo0uUp83PnGrV0P+OJl4ubh5VXPwwwoqPkWzrI0cbVrqmpjjQwKHDcWr
zg6PqjfhLl8mmxHK4e/TrDHwbPts4LyHYA+9FWcVgDMCeWkfWK9GbSMKAz/oRy1A6c/7LYHaOPxu
BnM+YKZM3EKJCClpCTsxB0pSLT8dUNBjsk+36AjvTGH19AY/aQ3xAuxXSZOExgVCfz9o6eAaDw4S
Zsw8oV6xjEJ5XY/Hq+rLjqetEWvQeQn8eWi0d/6QzavMftWMCpPuabzNWxeLWJs35owMrcC3X2sQ
zU2GlRy2n+6uk4yDXphOqDVzru+N1KiwMwZEbBmdfmN/A436kqZ4ALktpKzZFDeJnry2ARcBHam7
yQb/YQzibsVBgIjD5Mv1QUFzdRjGtgKBZB+iN6i5zGLAuY7MeCNmi5ohUHBW+UABzwpiGxXmwBGL
D9J6frJpS12qUUiOZ/5rcsvbUQdXnzsXpLjKj0Ou3bqh4pkQ6dqUsm4mgGd2YIo4ebxVLnWjqwqi
iMbDOCX3dac/FjO1TBtRHuJL7rvHCdcKzVM/EXiIopSyYBY0zMT21jBu5v7kutwzTECS7ZTkZzeg
0hmWJn2q6Q0hVvnbAML/8qQv+JfPC3TiVTqhVR+4IPLZ8VXVRxIew0jbLjpUemiMALWNuwFcJGCb
cuWSxo9DtZyHgBqCFgf3Q4klHkFHRAk2Hu4kHNIb0qzWM7mjjm1uOd2iA6OAN2NNulLT8AJV91Th
DQI1zbPfLECzA5+R9KuvlY+/LFnMjEp5d5qtrxb/aUxjjLMbVB9LjbIvxKUfKMxi096zm+IaNR7M
WogjXh6Cy3deu8mx5xUIIfS4TAX6U4r6jPc+QRWsnaj4rpcMNGUsKKCVAY7GZUPc9YTcMNJ7aJQ2
RW/O8cHBXP8qOmlj7i6ZUqA+4Z4QgXLVpFQ2Rs25oypGth4KOgBR44s0rtaOX98OrmGymeB0kuWn
q16y9PCaNamx1mdTgpwpMIDLUgcdQv+e7E7mFYxq4Ue9dZml4PJtj0ei470nmfEYhxw684qdZKx1
2N6SQR8MsAuBQ6Vk8lcRroubqmvJP6ySe6RfxwKRAFmd0WFqKLsVPdHhMoNil7qNaZRglsm5cGEG
HdAtkRF/9Yme1z48vJIx2IW2vu5VtV3MfbqofOMIRJ9B03dQ9Tg0fA0Es+f8M60pEVLdyw0kG6zY
jNAD4ePORg9RHWWC7Eew+4NA/EiU8LOG6w8F8C+1swvvnwj4r0QCQHLhxhdRQCfyALy/cKtFMMCy
dI+oINhojsZBn4ZoIPICKtqc7c1vtggPChQIcPzU8kWUoKH/Q/h9GEWuIF0Fq+0g55Nj5pBZIp2I
a3PAbbgAy6C2/YQOsJWzZYoiwhdpxCQiCQe1hBLZRIV+whAhhSWSihRtRSAii5QK574X4UWAAsMW
KUYkogyy9zq0btPDtdINo5GusUjhHGiHKL5aVILGva3w+HGGiZBQ1tEEMBRVEqHYdqeIS9NOrQDw
ydDEm6B9t9lIF+hIfBGU+CItIYrIWFNdE8lJJwMvRYVSokaJUKUkDZW6hr3g1g/3Y1a9Zx4meCJk
GUTSkqJtCRp+65VLRFFPv+HHtUvTlQul6OEt1S1CqqiQmw7lPopI+L1CWlUJpbUBQRzunCEVK+8V
Zf479q+0H+T1Ivwtwpuegs2mMigRuhbFuV7A/YkinoOd7DqYeqwjPwsRasdALRRlUpRYw7BbJiKC
QtdaE0vGYt3Pqxb9E/enIe1Wv+sCl7PIhIpKhEUYJ58TkRpdsXTCuQhgW9RNVooGsesOJKJo6L8b
g+qH81WLcRMRhGwWQZOPsoljPknhcL1rrDQwXqDe4xnsQxx/OqJE5RHku12ZTUafMJwx0m+JXNc2
Bo7mmkHl2tAUTh56gQqFHE2VsuRR9MEOJHhtO+vStlwODG9h/JzxgTbXocrRWdmNxhjVjfVQ6+IN
yL6/Rq1n8mS1iLN/KxM3xsuS9/OGLjYTHgJMJeIxjJvRoIb50R55frH53LqWxnMgir6EeoUjMjTp
fczD8KvjLJ9VihCg0PRoP/d8Mo3UJ61JtmbOUi83PkPntojgrUT5losELkcLV4sojoWK/poI5ToU
c9dbqXqupZ7pt1kSUKS0HqnZMm9jIL/ReDh87jbkIBooSwMvcg/B4N9hT+uAZFL5BvrAmIAf8PKA
5NH4ErrMXN44E0Lz0m8nPR3QnzDvXAcnJoV51HxrJv3VZMfJfMevFhFhhJpwFFmh3fhkhLSn61uz
RXrookG0ovm7IWMhZFPL8KzRKvZoFoVKgtakKpwT1ISqMRd5o0LnaIvgEQydkG40kAGhy5g4ux9l
aUEVBqvrFve6gTFH9hC15b/UngBaeHLFPR/OzZtfUUZHeHiweM1t89LIsMVT2dlM27yPv7T6SGCB
KEZ1xarWtR5O3vkpG7Vv140t7Vl90x4ttkpImPix0qbmYEhaqMTOshqmMrwSkZIrb2JDi5sPTDrQ
sHXKp0HnlMGjhmvs+wCYqhfjHboXfB6QYm1Ug4ojsZCtUv/a9AZiopDz+mLnd7+9pZENFgZTGwro
w/rajyKX82Ln4SVS7q3t8X6Enypq0aiPLa7r2PXI/it0+R1qSc96e2Pl91WK8n3qWZuMuT27HpWS
RnG+SowjtmH3QTflBwwnzO3sW9/0fr/EAxJnm+KkaXyGbkpLYpZT+fgNNhT5Cjyj6fasPFwE6qmO
1NcA9ajjxu6p8GnH4mTA33D5uF60uG0xZ3DrbTcjn2lEnFzuRpTKethREBHxso+KWYmcORNhcycS
Z/LGETuL7DlH/zyJEDoTSXSgf8F62t72V7E0qmkmfHvbKlbamgoo2kqK/J0VPFU8VRtThNetSLBh
dpB4ONMjrcOPyWEWcdFrL+i2KVXsdRFy2yi6iXn11ujZFujuz1pE30Tn3mDQXmywyiVPpl5N6MM7
EYpXV8k42b/rRGTk9ILuIaMUQdVIzHu05pmIzi2Rn5MtfO+JIJ1HhD4tAOy1raUGrARKTmS0jw5F
xo1YgtmmLd08di2zkafhRqmKgl2ls8foOsThmV1MR4FRIROiEMZQE6jYX5hPuimhFNi9Oe3S0tbp
NuWMVnVq+kPds1KEFsfIrgn2fl2hUk7jFypk/abOTmOXaFvNLLAE6UltG+n4bScvRQa1JwqLbpKY
APi4AYxiC9DjD0Aueb02xDLAxjvAwUPAFzOBRGwFnLjERDFH+k2mJQuy033PJmS/xClTZsaZYFbd
g4FTQSuWBRhNoeHGxUCbpAUrxgY+Dge1WB3gwcB6i/tBJDYI6EY+WjFG4FQ27CfqYGKZUOGd0IiJ
QnKqxFIhFHMFGDEMpbBbUNIbLMWCgRDFVCwZKrwZDMN+C7PyuUFAt02Kp8EhShvcMds2DmVehDNG
dirLGq/lYJVrDjUPds4CRIS0tNjDlLhE6LwLtunWB3Dbsg7FSgK9aLN2xV5C8zCayMVy4m//YHT+
Au0w/wy6wNHYOmbANlt03zf/DHYM9IBx8gpfLRIRtpXyvbtF68ECgSNbw8n2NYNjO7IR3RNAh314
qzvbPPFoD+fK29mlH5270b83yCo4qei2YXexIbPE+eJ0wY+YvKPfWJR/CrBCrQH89z1++xf5sf/D
Yf1MZf3b5unfn3+hofTLzdPu+c/f+dMPAnD9/vs3b93bT3/ZFl3czQ/9ZzM/fnKk7q6/JPws5Tv/
X//xl8/rqzzP1ee//u3tex4XaPi7Jv7o/ujfbGFlxN35zwmrf8/fqv/1P//iR36HqpT/d1ybfago
B22fblpAOr9DVba4QSsXqkpZOuV6Aad+t3xWf1eKGhkaTV1HaHdFsf6DqTL+bkJaufBICg7LVtY/
5fjs/+z3bEMWKoXJLm/Q4HQgiNZPoN6chbqRpPZEG1VC3CY2BHPD2UkL7fxHniAsM7oWRqQtoZhm
mkYJDDbl/2pXa/6H9qFlU71z1eCdbbe+bX3nW+YiTveCGchV/BvKIv2atMPMSNbpXraVvjdKJ7gJ
x+2s5gw7kiBgzY/pLqOEpE1fHQmeoq6caU9LgziBEl9pEpY5WXnFARA85kq1BCW7LWkD1p1l0rIO
PvHzR/bAzm1V5+0D3RBj02a2t6fmMk3pTjcI4Ayx3pxKqrJ1plnHEqPF3innW+y2Tl5CT6iM1VPS
U8yoDIqOikowjFJm5A1hE1mAR9FoIdhfHu1praIMwTuWMxy5WSKzLq12DMIVegBz31nIwIfmW2po
1SlwSaJW7pQT4NNgbUv50Wyyz3Qw/Adfo99jW/NG6/EmcfvYPuhpGKwNXuYQURXbR/HJaYzmwXXw
6yeIxtnEbhyu/vDU/tWc8zPi9ttzoFyeKMsyMCZ3/gTX0ScMmmycKC25GPnPMV4ZZtg6W38g1sLw
62VrluN7n4TbOau91ZzuVNUvmzBU09r17x2L7sUQzCyeY7hRBvUV1+fkqQWzy85acdWM7hY/jGdi
dDjbmfN/M2kaf/UBbIaGQ+HfBESUf/8Dcdq6mGRoMUVj9D31FhoROxf1mlqKs4bCDGsuSQhAYhha
E7WjmT2k235LkuKQjbqERxO0819fUoEi/0ANXi+prfumaZmO6Svb+tPQanNXQYrQE0qr1trMU6od
zGHxqRyn8a8mMDOidwz5TXUJ7Jg0k6m7qVTmgQqgCiz9/C0cA+eusecd6Ig6ovolb1EnzNVfuIb/
9Zs1fwZ2f3uzluVw/XgIvP/r/kM9OmAV2ohlaKRvu2i0bidVUGHP5uYxrMqIh0Abju1c4bYMcnfn
hXqJOCLX8ULBoL2azdusbuczlRRgiQwnFOs7KrOIUIhp4cxoYoKg99WOnX9z8ZN8/u8+gbKYMP9w
wYVM9XTLtl3HU67SmTt/fgRSr9Ayz8ZkY1wab0uEwrObtxX1v9nGHwRftdBAs5na7nwaumTnxE0I
ImiwHVhGguWrqSZKocbSmFhu9p5gBgH1VQO2CN8WjjhpF8CttWO9n5v5pVM9VjPYkxTKGrduR1xv
NqplG2kUFjxV+zcLPbCbmt3mKQvLC7WK7NJ0NWkUZf0CxTaR0hDne7MstH1TcZtxdaa6VQRHp6BE
M+hjQ9N0BJtQVkMRuWp2NBaH0z/+sEbyZMhN8bnc8i964iW0zIujl38dWyC+Aph13XXsW33OrLO1
gD6EVFRMjiZGvBvoyK+x+9tpCZ7tDTvnjcoIqaij/Dym1OOwJL1WULTmmcJFtslyviVR3a+j7ZAe
H9BvQOJ2bEtesFsKSltUMq+Fkzawd6pNEk710iBGZDnh9LdJiyrahP2lQIfX85Y8Oa1FmgkWkmQu
B7xnD+ce5nS+7KXNrx6IP2LwdFcFIGO6nLQo+VImo/o+eO9twi++/hMP1K3haf0KZwbD+0TN9Ka5
UuIoOOw31os/PRUDx2OKRcWxUctG19hAJ3jBxP0wS0WZmtTEW+C7jmw/qFcXK0WuzxpxdLj2O+1Q
ZiHtUGuZoQ6Km8blJ6Y5gHFZyEcdSSGrDPuQGZw0W7GdWHYEGGfrnKaLPweYYE4OBnuudZdKdV/r
+9PoUH4JsrpZ1R2nV32JCJjVOXENdWdvp65ns42IkXH3YnIY2ek+z0E5VTQaak6pGIF9UhvBZKJ5
1qPJ2FVdcx/btJ3zRGevDGA1Tg42IL2sVrpxgDXD8gP7QbMnRhiA+fq3YqaPMEXbq8VRXMNiZpF+
V5p5Tr+i2HU9t80RW6bQqA/RTMIIYYhrrY7RvFTZD29Y3ofYdDdF7R1dG1lgW880kw1cIAZMNYEY
LB3T8V97HHUvZKy+avlw8QtvOEGyaRdKyw8ETgAPx97zPLUS18zTMjieh70NWw8j88udXjmYv2J6
8hgNzYtOprVEpzpHk0LEHRtcbG2xrwow7TpldfTpY9jijf3zECXAVp0P/WtikINf6ABPxtNmkuB4
jFNa7GPylIdBs6MWtHVTCwcuUmruGzsx7rvxHIXE6nlTsUuWajwbcxNRfDRx1+6WGz0q7R84EiFy
JwqvmKeAPm5INcOpvoWOGOC0QXyZG9ffZxmJ17NDA6+yXf+rr/KXuG3aH4LLhWmOSZrnNk8jBbaK
3i0wBfX+JYh/uErtrOY5dXPvOaGN8KXT7prJSV4wT6PVRmwyUzAdzzj0cKOcmm8Jpp9AzpO1zoFp
n9tSK7buwBYtjBtKUG5m3pU2NbHMbz8JHP4+bsu6cl6q2Sn2S0HIFDOYdwBkNLa2QQ2gmvQXw9eZ
LKsOvFdzDimgwR4Dry9t11EvtNvsru6U2uPXxjVgF5CHLzaJZZfeezRRYwJtNY/jjPt9tXgG/b2A
S9Fg1bmKKETz3VV1pPIIt8ShP3KrW59Es2005D12vCNWrhxbF5cqvqdr4z7tUWdVw3Qqk5rzMRjk
HYjqzWSb0Z6h6VMBtV2C4cAcdHOS1NbpmSD5k06y5nkWM7s+KDl0xugXR9/hBU0LJWer3RBTpTbD
AhLVWHZ6xu3ibmGNu3GGeudQusVrBvajyn1nPZh1jykOaHiDaadlLc4pFb7p+scY9ext3fDQxW62
q9pOAyZu4aDDhf9KoCFw/GCuqOxhlzl3eTyXZxohRIJWOje+oJLYDPZrX0p+1jChFRq9e+FtZryE
90tDCcn3coaLp/dvHG1JRrqQgZeSJmQSi2UR3K3n2J+V1S4as8ui987ONvIPT0Z/2A9PKtM/EoP8
qLrq5zM+HuBsvdOVT15AZLpTXpQ9HQE17vo0S56yMLsbmfqxudTtpzRzD46e9Lc0z6iqQWLHU6GO
MWjaLjK8DpRCc7flgBB4Ht3sEJGiyXYhSvZkC2NVB15Fg5gqNWbb89nSDFoayE/LItPuJzut7tMI
mJGg6qo3foAVEEzLDpqCGZtNTCdDbCKbeTxf/+CaIDdlweY8kBFmbW1n/QfH+aldmtuhrU+VSgB+
PECpiELHDk9EBq8K2IA3Y7RF8scs0+HAbUcK5N441vZcnHoDaHCw4bY7N/uKLjPe92aAB5vPt2eB
4bFHH55yAusuyGJFsWvRR54bMqSr5lAXLm4q3oxbi6W1tFfxKFCV5a+Z4Ip1Vdct9lfDTQLvcRuI
dXeXDthvyOY5giE+Kr38utTOAxOdPPVNc0CuoVF1Wh5dNdbHwcHLoFqyA/2m9WTPw7HLRTU6/CBN
pzgTToUf8zLnG6skEHOO4U5xei2skjhJvK5a8rL2KWornMTLXaVgArImB0+zzOqA9/HT7NEsb5bZ
oHzs3Km691ZTlNRbYtwb+iRLf4RzeEzr4ktk2GpvLuV06UtLrUu9ei/1Nt06BAmDe5vtnarEgGlQ
BNFrXk6rysvezaXnHkQ6hxxSUvYDFAz+BVkRXPD+wytQ7a4wpxn5XyG6+nvTjqP9SNse71XubV5d
umysLnXbsr/zzAHyMjRvMuCJdYaPNdSIzzXMkpMNnX/jFA512Vk7EVZW3sRBV5wbTBGboHVP//jD
yRC2l8eo74qDqm1Yfupz+bm2cRTwgf5TvCu/8gFiMFIbeX9nHE0cC160tn/VcMuKx+WB8mdw6jmC
Rnybwa1/hF4HqiDm7Fh09IWCsThiyH8Oe6U/UhurcPakWrWMBR1AS0WniijVFU3Tns0DZj+eRq+5
aKoyIfkLPKR1nZ1ZaO0liKT3rZLsRfvf3J3JcuRIup3fRXu0AXDAAWxjQMxkkMF5A2MyMzHPDsfw
Tvcp9GL6oiRd020zLbTVprq7qotMBgH3fzjnOwTW9gG/Qjl5gIG4YudhuiKblV2ziUdDA7ZcbnpM
20vfRA8D0ib2Yla5sRr6S5djCwm+3YekBz5IjcAhQKOzJxzg0JD38VDuXIn00yTW9MG0ImZ0iwJm
1y5nm58oZKwWEYethp0FdD/qa82m+62onei1ullplT4QXImif8D87R14Eda9EN232TASiHPjxCa3
OU/OeBS9b4cdCZCrHi/SaWE2WLcAn3wh3FPXK3/jpgDmsZEz+A5EdhKZ726ABe5yQRBkhmLtLYqG
D+F52aZSRssqPJFMpv1816SOefTHBRJnO3QkhwcfRDH/FfHZu3fUcxRFD0XACkov9R5D4wm9zoqQ
bBQEjpnxJ/+TGa2zDzKyMLXriu3UcLkYLSGA/uAea6e8LahojoHfICzDxAQICXkKcZnTHMvTmBIf
T376ydtXWs53qcqhKQYm6tb8yU3W70j6FetutFfpoB4lNLxHj/Zs7/conxtIT7qxr62n3GMscND4
BJiGeYsV1MjKI8iRb2vsAFTDGkabYPYrvUR4cKkyMyNBXSVHbNEKwzW/qiwF19q0O86lYIuZiHmP
T+x43zXhrKYm5Ai7ZpAYzlbkPkQNMliuTCr8muKll5y4fF55B2hwxjVR1gDt+WFEHFU3sc+Ylt8Q
93nOvKqVl+3xFlwGlTqHtjehudcIP+7fiOVptqd1X+MYtdYFHj/QWulzHUfGG5fSP7dD3wbuSYAC
Hoz+pIa+CyOFPPqf7+9G7FqhGBLTma+YNifPpOLFz74mSlbOpHpCDu4oiKL4SnOYXIMM1BKY2L8s
9SnwsmUEnmszf4+5uLLCleheU5Zak3Sf8w5pa4GYJ4KNSaqwZHPUmPJMB++tXHskIDqtnEurSL4l
232HcyndmHQdVtjyFTuZnJkEJ2dDRW8oacZwSUr3+M9jkkVxHOoJuepiqPoCmiSsoXHsavPOS4ht
K9SdN1xk7lADqw6RvoyOgH+N1SD6Oeyje0ua3u0JgwsUrVhoIzN0eB3T91gF19Kmu+z8ID2UsyYG
d8xO5v0viZZbVmvWPi0KzsC880ihJRu+vAvg+ROsFlEGR+GncE1m41fkE9tiQwRqY0TvM8kPKWYt
9KSt/5B1cclNsCpFMZ4hj0RvUfInKfL5o6YP006zRyee71RZWe88hKvUpeBprORXUeNCW/rGv8gU
bcfEAApDSqEO2LgV2RdDcJ7BeuCqTj+dkpEXeFjrWMY8uq6a9ENhx+faSDyajyw7qqCw3iPNCyTb
BQS8N21dk5/SNg0AeM5ylDIun32mcaq0vp2Fa8+nRG6r2gMz4epn2xBfhm8A0h8gIK90SolIm6z9
aysJhSWF4lxoFOemRRJqO5XnGbE27zFPPKftxKYj7hpSKTF745qyZgK8h0updH/2vKI/F7O6Zg22
AZ8J4MBMMxoV71Fi7JxBcuk62oad3O6F+5Qu3RvPc7JlqfDaGKm6+Ib17o4iPznwFQen8ncBajJr
AIfYJuMbfh5mFJYJiqfq/L0NGI0y2m7DrFQbpSQVzYJcowYQPXi/maWmu9RPn3LrHqHspuIlQr3i
9u5TV8yPYOu6w4LBx/MXZEdVD5NRMfaLq/SkqrFe1Xn8UBRBFJrgLOo82HPLQ8JyA4ZnenhJWfiE
SUExG8fBl134F5MmEXH1plOBv+sV3TA/f3orI9xiMuGGyNwGHUpLo39XkUeQ6ja+GawqZ3gJSJGd
mrskYmq2mlTsZVnw9/v+KrDwzY8EOEER0/nMcWYgD5kYL/UGaFptwObxDYnPlp+yYp1ytDu0HoXQ
9o5L0TPHBEZrvs4NiKfjRPYdDe4+1pN+j3ndKrbHXpTLvZV1H21CT8I44gi/zLxyzFavUouP2KEN
FyOVT5T98Q2G5I39EoF4JvbTJGIpd9exjlCZGUxETOO7UGZPUasKJLFsluMyLEVUP01W9jkkvETu
4r8XreAG7DOo2UQIGwkFda+8p7439o7tDttSQcBvgpZBqWgewd896cq9mo69i5wI335OV4dDt+kD
nsW6nA/GTGfTTSo/V3kd3JWOQM65Ly2h7zO6A7NnOv48hU3zVMvk0AZ8ZiYpr0oS4VWaDu/HYpVv
dh+vZbkAdFxi/IdxysSZ8FFc4WeEjwDtzYJCQPwJfCyAo0OKS4uxar3oiLWBWz1HnXMWBDcP5l/a
o0crBs9XQhucvMd8tIqVVzmbdmoHpEcIvcz6YNw3i2ZzqxJAV5xjrJ+NF1zga09vk3hMMXWC8y3j
ftv7UjBDasVW9clXZpmEZvlsM62gQtdDh6vg4K5TD2yycPeZZGrKqm4bJaiec5n1j55k9LQIRlaG
HYUBxr9NgaXSq8xh62Q4VROHKrDQ+3wWD8z2z3yoRATNl2AEt4pfiuuV6VZmIZ7zEBw7orj1s/s6
mzN3iB/8Fo7P5Kqrdlj8/ioegfciYa0tJv9oZXO+8xsGGSTQ5mFki3Sb2Mjp6hgan7TUVmhdbRBK
bq3yaDe6DG0HnRX+vWYlzNjeAbVp+7QMI5l9xYrwILO7zHIC4StLEYqCv4E37smM3YvXR78hmCGO
obi2QGSvsjj/YwqzW81A33SNel4AYVAyv3q17/FdFB5w2k1hUPAhul5jgPztzznEv/aNSc5LO8Y+
6lZoxljOqdTYWa3NDoW1PfJnwtKgkva9wDCM5G01BOrYmCfluGdf4SHN4dME+XiJUzp/v3Kbl9EN
ZmTRJ18ovYvYja8x3dIh48m1kgChp8Yd6dHB8BFd8lr8HWcS2s3vQYpnaS8VX2Vg+6OHP145P8eO
/1vbLjcuo/2msTnwM5tWo2AFyJCAaVKHpIkfINAtBk1UaT3jKrftTxIa+6qc8WQvZv5kD1pxiFlr
2QCSkvg6VmaZ4wWe530bdRgf4/YI5fGM9oVXoVLWypnDue1Oo5uZj5Ap/0zL/DK30WedCrXq4uaa
pfhN7tM/EBnfjQEDI1d7j/4VOXE8bFEFP3KDMSvoPuKZTnKujZtRNs+Knq9+MhQozVJMl0VS/sWV
PpfA3KK6ubGM8Vitdb8kwSYh6X/fJdx3ru91rRUyBtv841ATrwsKX7h9BvV0Xv6QfPE2yuqq8WDH
dAJY3BtyYwIislV/Y3+JtipjXsvSlR8wppeNfO/AbPqPLNDvccukCEDneMveOd8y59ugHX0uJwse
aGFnW4trW/bexB7RQyJFJriXSMBTdbOLPuUyQ/co7ero5fIY3P2TFkOy1NfBambetlZ3Mpy36FXf
8XiYKWsZSgZAe9a670D45mL5EnF5dUykQJh3+02V4gy28oxwgvvWIZ+PRE0hHaQmZ05aL9eldt7w
dD8HhAGsZF+6zEinbTLnv3BCdZt29guSd546LoodkIABDIL56C1dvv9JTe87DfTPEIz9lqD5UbgD
bAKDqywnfVPZnYar2l89a0xCcc+JQZhbDITG5amPMg3z+Hqa3hKgxkcv9u8QVN7ebsh3XZL3GxNd
AzM+MNEgjcsFEVeE89VemJsFw5UgHBw8BTp/vtaTltOjQdbWRg/8AkSlT4YJuIeTXt2x7kDVGsAT
g51STbKP4MRDz1mANki6FumqEe0aSHV7JzWeRkdfK9EFyAAnk50CQtPRsB4zqzxxBIaL6IOVNwn3
Ekj7NGZYcydnPxhL/pxj8Yv+GCOvAGOGbdk6jKw850llxzYuoMO76FijeXioCqY/vXRfloRzZbBW
psnZaS6oseduiPDX29Qscjyq2Tz3Kp2PYwFAfQmrznLpT4YodFt1ljWPn3T0q5v1H0l77BpFUks9
HbRwFT3eMhII4bvrafmSjtgA1eW6wSLkxRkk7ZIjPNeQtBGehp1VM72wC7hMaRxOwaKRp6FcGakF
/Fl/Bip/69wi3nPvVru+P9pj9sGTzzjOQKPHVrmKMvpKk42BsfCNxdI/5Mn3EgF8w6tJ7iphPSsM
e5z9hK2jLVmGkc2XxQBm7NO/smtPk38Pae9L4i6whtqRF2/UZD50TMI3sds5IRIuRntcsm1qjZda
4xxD//Rk19RTJkZl0aZbry+eTQf5VpVbl5p4y7ESdKSBcY5V6177bp/NDutg31w7qnozC1wdzL4o
KLS3F51PqJWtVtpz4Q7kqKmMSQTY1fOLabylMj23fIQrooWqoyN62hFtvqBeCsLeTEhnh/8lsG+h
BITglvxqS1bwdanynXM1pZ8/Qu2KdiwBQ+EC36p4E0tj4KsQBzfti+5d358yHHbUZw6eLaUfIpfg
uXhov8yu+CurYm+19TFAa10sZgpJxP6p6mZvyeqLzVa/8TSreUdwUlld6KF/l1n9pyieGkriMM9k
vrbBQRs9OrTB0k+tjQtb27gqWQdFq4Bgho3hteyfQTnGcQ2OYhSguPVAYgUT2Lpe+u1MWGzISAr9
e3QRhcOIs64xneXTTRAtsFnIRHV844/jshO1lW2tyvq5lcMN0dvRKMTfqvLTY/nVG9lrnsTIiiz4
w749XSNHXXU/6Y0x5egN54/OGy+zj7RBT/N1TtD6OVG7rFV3kawg8pYSKQpuhRbmbhhFt55AQnKi
dtWeC8/nJS4lfUpk2nuvb97zsT15vNvMH0c/rMx9Sjib/Y9FL2qB8aLt/h31FcaeICJUcF7e+JyN
oQm45WCNEaez8jR4Nz3qL79J+iMM6T0RFMnezJqvfsLYWDhjfPBtOV5VNx8LX7m8IX10yki2pqff
4x1/bWZ33ntB+lgv025yQUJUOWZ2EmM+hJ1VL3lsM2NQ08HoAqq3WZztaOLBH+TFGOzhgR1Ayjru
MOMSXWRurMcE+wdmrweplivLOo1NBNe4W+Gfueuiy+Ham/EIkAyAG4lkeGjzDlAlBMQWf1s/n+2m
6y74bgB18+tKej5TGD6rxvNvQfU7C5xvzubXuu9e56VaDpXdvGd59pOU5q2NhuyhzxpmvAVgw86l
7M+EDiunemV+vqO6evIb5zIvQRjkw7PPZTCOgQ4x0TINV1pQMHKLtZF+Qc3Chnh6cllhJMSY5KXt
HyZZfpm90ewK/NmzsPprV8TUsAOhoWxQUt0VZxrAePD3wbSccb9Ym1nHbThPxjeuStRe6P7b4ptb
EZLW3Fd4gDuoh3W3y/L6Chcopy2uT1ndmiufeKgVvj5O1tQ+FRACcW9jyk4a/Rnrpj1Fbv/JUmPZ
D63pIUrGAlDGxXZiSo1Gkq1ec2oHmxWIxuSTYcPFc86+KB3OQZFC9saCxWBmxRzO37dtGub5smUZ
Gt9zJ3aBr6+MDX9sDn5mAGvbND/E4MpwsIKr7Vg7d2JAVJcn0drf5KKwSzObk9G7LDy1/ejYhAjl
+OzAFpvo79d3MSGN3U7QVzFsgFxLgG0xIYzNauMRT3d4j2/25hReEWYOaBJQUNS4DRAl4pl1qtDD
YrKyWvNaAM9AhTgj+cUOwQ4wvlJBp5Hzzbqf53X6JVLzS0hcUAWbyNlzaPBNZFHEDvN8P09mBS2Y
t7EUDUpTcbfxehhEmO29J6o9sbH8cZuET8bF/pJ3RhROif0G2H+Ho2jV1vm0xsJMxeMHNwM/vNFQ
5hrSI+0r2JW8935ffrCc2PPWUF8pIHm1kSNIx16PzVi+YSOh1aVLVB9wc45TJAxMLsPKl+po5MVT
TruJT/hup9i0wvzRr75RPEWa30sWJ6cKk4AvF5OVVn+MzWTZmybMH6O0+Pt3/VKpi5siVS5q4P8F
wc0zO/MydNWHPfhbIwcwpyW0O3M+63l+Ax7BFdLRJWh2CFnHAWQgQUcodxvj/oRvtliPgdjZsv1I
7yISS98SIYrjMJOwlR1s1V+c5K7gttWmSI0bk8Qa0ap/zVzn1aB9oamZnvmFgHoKmh/4goD9/Qeh
+e1U1nLmesvw57bPjR0ZcKJrWNI4hfroHoriOPj/ouzoc1dVc7vLG/HQN6znI90+95N8Ij+GSK3c
+Cwbd9oOksOqPHpufRzq4U4twgbpU4oZwK3Ntvpgtvp3UKD9n8pY/y7NHirfVOzELEJtD9FDa4+n
JwYNp6RjKmNMj+Po0uEYjNkagwUZVf96aZ7kIB9joY5W+2bXJYDm2mPvJkEYT+WbzPjwkftzj+Xu
Q63rn7SUlLlLf7amatnO6L57o35qBtoI3ZQD3k3sxvynkWfzinFzuY5a+cjdiVt4ZILfqYPnz9+9
pzQmkIsO7Idk6M85aQooacb74PXNaWfAx9AIO1rmHMcX8z4Ds+wKbdOjm+BlWSQJu2XHH6XCBTeN
imF/Q36x00PhzvcmrmwIPP0h98a9L+ii0C70u7TIrmWT8PUonnqWDwkjjZFt0CZ3PDjd4BJUFSg8
phrjlSGIh/Tr314VfCVgwxmHCrRlwG422QwLptL6MWaknGRWfDTwOyUZDs+peUgAMajZ8jaDjBBQ
I5F1HJQ/ld8WB1GPIiQyhOBQq/1iyZ2E+AW2jmgK+DzuGPKZBBhR1/idXwoP46lS8WvXNvMeAwkc
ZTRx48CopN2CC4GvkDP0TPU4Hca6+hIolzaOmhdKYT85eAXpMRayMybQIzGnILgH9tLbcpKYQiw+
7BYViu2lxjb1nOnkOSLZoAazto1tHJY0qs+sJeh5XezcZXGfH7pbKChfosSNq/itxKZnbjO2Oqul
YLdq8V2qwHnMW2E/ZOISzU5+LsfxuSsRnk29s1ka0Zwy5JcMiTVsNy+HHJYASTEm7jXL+EVckX9O
gWjw4OfbifiqdTycyiR4qyQaewuT3OLPaZgaoMNY3m5FUL21ThMdk2J50bNqIYUY6I9kZ6zVSPdn
+cPNdLIrCFb4nrI0gMyRvZE1bGfxdG8qtJjvffqZm/3NxAL6LOFs2UFt7jA/RdtogKTsy/zSuQ+4
1b0Le4nW4Sl3Zk3+wbgleyz+EK3cy8CvcTfdZaYVlFOEc6KO24dZCV5hg5Fw5fvD2WgaFAL2e+S7
KT55nHwTUFFsinTRBnKJrK5PhZmwLHSbbC0TLGa5mxuh++YUfQZSxbJuQ5q1j2Dp7DNumTNhYJoU
ryE19yzrjrNt70DW969+II8lQOujg+VRtN3yzCGxCu6bJsay5aqvrSUcVM/DZmPmK5bKx+tMmDM+
FmMjM3G04yVCZ5t620gI+2CKll498H8Gi5Fd08f5iXIN0lChaYvj0cF7FTkwvsRySbxZrx3CtLZN
joZVl+hs5yTDJdvytncd9h82iGvPScrbnAFXdNlqHMnPIZi1JqhiuEdIt/3krTJXlmeizMuz6xEv
Lw12iC7X+2OUyRMbiucs8Zvfrt42OBUSrZYTqShMIaPhsc3mzT/P4FA1H5AIsouyuc3h2621hTMx
Q/ioWqIX8IfVRraEgNTi55ajZF8sgP1GpBnPTJN3CAfsnd2Z3mUa8kse9x9MAXGVWlxgGUcQc3vT
3+cWOK+mG19K+mCeDcRcNaHZ675sf8VZX17syWi5toK9NSz6bDXiUNZUiHM51G9uFSM5YLboDrlz
5ZjmgEv1c0u48U3neBGsyv2ajcm4KSQIjMGn++cZHJildjuDuI7B6padbS7tK4YJb9sAK1zpUbZn
e2LnX6XIAIjM+tSm+AwiZjMykr/zvnUJWbGpQ6i2xrOwDmmUBSf8grvOAG6UN4HHWc4FQPo7kSGj
2LsaQAt9XOghSgLwOpYPXqH+YAHCfDx4XxMwgjF3T1UN24H4ZSrSSZrsDj79wL/HSQIY0fR1K2OZ
+zUuXDdMYEUgaO6o3ak21rzWL5AOHeL4OutpTnkFAjyTO7HgJa/Q7YVOi7nZQjcdTqX+JraIB9lp
LlFqXAQDr3BBXLBmvXM0W5823S5eVEtymZcHNNMdgtACcbWVK1h0gw2MoZdgk8dojQin2UFykM+z
NamntPqTZtnZ6ExrCyWQy00+OXPi/1jG+LlYS3odMkw6mGXweJnBxc+rld0lfyA6gxIIpLx4SXOK
0oZd3bQcQEAmlQcKo4mNMwIwA4s4//2xjZ6WMfAPRub8lp6AemG23601/Jg6Tve97WND70R8iE3j
Q2ZwZDgVb/UoKSfpSQKO0xe0VelGiZbJdCxepcXapar7/VxjdiHt6DMIgOZZXp3Riw5XnZnzfuKS
JOuloEQFCdcEQ7j0BT+MU4M2U/xm7Lm6+H231b0d7UyFGcTyt2Q8TVcX/xrlNirrSbQ+MrcJoRUY
uf92NzX8L4cFA4E70PffmLn/9j///0To3g0eSKH/7waPa/o9/Pf/+HeDB//K/zZ4mP9yLEviyHD/
p1PD+k+Dh+P+KwgcyLe4bCV7m//D4GHY//Jcy3HB48rg/lcf8fh/OjzMf+EUwTZieUjdbOnK/xds
roP+/b/qoiFVWYCCsRI5tu9YrCH+qy4aFabCoI8T22ZogD4Sr1hPiEGFBwKB/mHEprvubKSwjnK7
I0s/QzRMaO9/sWPnFlkJvL4F8CSDnwT80M1EGC7mCH9g6xA5wKFrJve6O0V+ZQ+o8CyzwMuVNJcq
7utjpPiHdkJYxeIXw8YyJPIbJA/+8HJf02sitENQdS++t7ZrREOLAx+Uizte5ZodUVzGYY4Ta0Vf
Y6/MiJ0fcX5i5SbtTmX5l+svG29ym7UltbHLkKGWHTOyYmpuyUxSZfxdcBVWSWI8O5BGepGXhzyd
H9m8MrFM537lZro9zFxDTA+/E6cfthmDndBiwj8H9XiuNIHj7mzuljJ4bZSzZWpXhZBJ75Kq+aee
aI2dmT+5LyZjtUhILgnKr2zRrwJsYehgeliXwyv1t0EpzZIQXcujo8tTyY5wqxsP7Y/bT8zZaE8g
t/KF4nw/OwGMpKqKD5yDR1MbvxM5fIGQzU5p6u0CiWt58hZidDveeL5Uvh29mkA9k2Zicp6nIL91
XrHAKkix+hf1UQR3fFYevY5Z9FRYHN5RDjqAWaThy7DhaNrmVLqbkvrEI88LLzFM5em9lLXFn5Vp
FmON+05PXA0vcPcktMA0QmeIjp4bAATvypzxVjBnSgHlYc4kU7cNHVN9xjXic8Qj75lZp3QCTCs4
12/G0gIAGpjqTTwovpNjT6wc2oeP7s5bGos0C2Mn/56c+rGoch+MVPIRxFN8isy7Yzd10Rum6J8E
tBpk1GPYawEllEHRvu2SgvGbTkjLzR57mlgrC/yr83cae3HJOSnH2f3GrFCsCx+Pr+wBx8yp695z
us+ztpxDgqp9VaMeXMgTAbvOkh1xRiV6mLYOZPc8CMQxUJg34xJEZYHKr1B2stFW7K4VY9ZU8oMW
ZZ2EvFsvxRj/GdnXFQsgOdJvCfFUcClRfREhxyaDX37M7mmypgu0ohVZh88DXLVVnPBsDkAAke1Q
oHnGiHvSAZ8ytq+Gk/uPUuKpJb4IbIccPskbl7e0ULvcz5Av8WVrc7Se+mZhEQZWXyTFw0CK0Axl
YFbeazd8lIvbbP2Fbnsxu6NkD85aoTstys1DHMh45ZV+HAOjDJlFMfazamM/kFywQReFfhNb1FhS
JE/LoPF+Jj+2WXRYqjC02izcmatkUJN4ZYDOOBnT34xZz7bNs4NJCh5x22AklxFJLNOQeNtbMBLS
CSlugRKPefONho7BpezKDRBei7CBO7+yCPKestwZkUoitGjT+tWuSePR6NuEuxjbiKKyjZaBDGQO
D10ecSg/GJC3gAI4dlg7XR/OGZoEljuPseqCk9LZttQdwo7YYInDYmAE9/gw2vihrB5RlZl0JA6n
r4sR3YYCVXxVOt7OT+M3XF4frIK9Xdzs/Hb4icgV3EuJ1kTzm2BE/WzObGGsmCBBHyEOkeoJDdCC
vyMFCOKMuO5sGwUSVoQv5o9PgTQtwpML5zA17m6GXblN5whBgqGOGe5gw3HZN1TNj+9ad2cJKzdG
We7amRExS5bG6Itr3uXE2ZrguTlAyg0WMBxcNuLY3vQvg2f28EhZPDGkDOdoZH2B/Ezo8kYKndzy
uNbrtFY1bQk4kqjzQjeNQQVybKPQB7XtzOm18/v63IzOaXCw+S6i+lMGZrVtLQUsWeK9t9nl47DZ
1AUfdcm5Mgud7EikDw2Tqr1L+t++ad5hbE7Nv4YoO/A3dFpkKmvQNiLpX5EFvs624W6ji9VgCtCa
ir6Lq3eBQGX0I5h3SFNAk/6SOYSIJOMgUXwkG4XDBXHqG+JFYqD1JDY0eydZ/zWVe5q8zH5W4Kns
QA4g6YgbvhNAYelU4GYZ1DHBXAIIKylROSkXqFfEv+3yD1yf3x2jA0ZYxnOZJOQI5/jdHPAxnqKX
6eSty1THzGz21pjrBYCJy9y3cPiKDm0u+JBaRftKUcIrvk3kZYjPEto36Gmhl7DajbgpfFWCpW2W
N9+Z7N0wBDffMI7WUr2liXXzMp91N48onxurKnNj4/Rf4+Wvt9w3+1pORlg67WUa3a+2zw8Qs94D
djtYOOnHXTnfclIgentywnROLyngYV6SWoTRZLsXx45D9l2Hpjb+Rvdto9F6G8oV9Vhzh8ZMRLdN
gr5iAoByGtv2XefsCFnI7hnJAcTpfRKkffeNtEJJaXtks2jenVJQqytkgtE9XqTlYduW8NFXo5Bt
aBnuBmfNvLNaaIAJwBKjhyNT+1CmRD2fq6Q1j3UHXHmOCH3C7Hdouv7dxKoSOhGY4Fa4ofvYOm50
VnT0tHLVrkiCfeGyq2SWSrjsPCF2s0A04yHj3lUlyCasE4L+ZVfgWx1xtW4cGf1WRCwZFTCgxGM/
D2UIWi6iO9tCnzS4rDj8bPgd1V69bn3WlmlZXB3AVlvhNDuiyWOIXiTaF1H6ZONDaWQdP/j33MzK
R1FQF9HW1yLlPgaZ2rOU1EXioghJqHTgeK5gFuIoSYDU+5YIJxJH4QppplUxbkr9LcrqHbeQtzNy
3oU+L66egV7HgPWzdnp9c+s659jHCAdm61A6NDdjqTdLzIp2rtQbzn70P5n6RB4KmMniY2hSoOhG
h6DEUPxalYs8UPEPxw49l+u6BdahoeEZ+7HsDC7XQpdboPcwdq2x3G0M5Smtqlsac5kmpvyZvAZK
SWG8EeeUQCG62Io0PV6ca4eVB7j3OzXiZ6tS2Av+pp9tEbIqMrg2MRhgN4gr98dXBnYvmd76FMOF
9Bnh6eIuqXKmlcCx+mCWOHqdvlwlPOD/kGjWU4lKefISYo4lM/86SD/9voFrpeovVJFfqox/DNiq
IWgbJsGKWiHucLphzlpj12PBLRjnFsizCtiM1Gtz2ILDYolVj6Gwlsei+2g6z71gfNnanF+XeyRv
azruxrGdTcPYDwguin9jwq2wGG6+mTNnOBR++dzPPlIjafqhD+L0tVkEv3P6/EoxBcmSBSRho4HR
wdkffQ7zvpW3PHgnDI6tyJw/MdxOqdZ5g+3G3czQkqlz8CFF9Z9hgVXRpljJhLKZ9rpAIcR0f7wr
fBFB5xxrxYol7k5l1O4zD/vHPduuIL8LA2CQ7Hg23gZzWmvWol+FBQkrGq29xeozvKNft2YkHmyY
GUBx+O2MWXtUVVvvWjJzVwUW7lUpTVTI0N13PcoL6jmiYPtUq31btvWW/cvnHDTnmGCyh3sURJLY
zZOFjnHwXovYpSKc49ehj3EpjljUutiIt8qYyM4tjqghWKMRgWWOyBy9GctHjK46nAAPr2flPtbz
mG5z8tkwBRkrSNKvRNCrjTtMfxIkugehjKcl9UGW3q1rU1kk53p0Ngmj0BXnXrcbHJTNXPQc+A7a
QqoNNETBOyvlaDew6QosQFW5KxsaDqzvweA9Lbr/jkWSP9vFkbkzmKt6Ys1plhOI7iPQyuqcyn49
Hkti5dm4lMMWxw5lkKxOA7djO5bHMW+f6w4jRTGn703AIqivIuZIYuH/zA9QmK1c1U7ine6wFKbO
BH1LvPGBow61619nDMYINKzLbEaQ6KO4uGbx37917rGWKYiOCJr6MLQyJNCsChG5Yx7pd2PWfbWo
9g9O+oEi2dyVBrq2mbU5FrWxCpcs9TcpMqBpbsgeoFPqiACAmeevSaO6aGXhqF/c9FzGJGcUOHlL
MQKezOIauuNyIRWqWy3dcAlE2YNS1+a2HQFJqTvdMUb+NjbOTWpcKkxQYpaMglAtkFF0yUloQsov
c7XcbXxwwGMvpeYi4cB1B02s4iMbRkldY4T/g6Zz60pdyaLwL8oYqdzzCgQQvKCCW33JENHK/X7/
9f2V3f1w+vTZuhVIUrVqrTm/SVxDhl6FUUzpMjANNVxSoKGpo9I8aDqt3Tb5J0aJ9HHWmgz6MZIi
FE+63gVpSzK0FCTIeEpB0xqvhihAx3sRgbUls+OqouzQ8nBC2MMNptM865ctunLEuZ1PnhaXQ1sI
JUZYyP8A5jlZEdM+Jy1KLowNZa5cGCKxuhtD7/8rdZ5qCxRdtkHc7a4liiyS3oHcNO4xzcVdP9cZ
DiYOtT6YAZR71nDP/DPlScdA1dU8RCNml8bYNwJZ21y/LZnN7s/wad3nfr9p2vg8lQLk9szZXHpu
EqDgwcvT5u4qQ8KxbppjVHOu8yXWVqs8VkO/pQhAUF5NBfVUtHDxjpUfzYHZcO+msbOdnQQJR3tl
Ubvq5g7BHSN3ncYdRdEhKkFu+wNo/FBnvOzpH2MASX2dRdF+Nr1wO0iYQO3kP3cDEAXU8TXvpGFE
5v2WYnwcYgeCZ8HbmAxUg2VdPloLVAhQK/dwe71n7HewfB0XxBHR50NjdYpR7e6Q6lxsL/KCZnKz
R0zbi6/hOrZFiA6H0BQFKmbKUB1lnN8XfvzCJEgwLOb8Nw3dEbcnj2UKpj4CkCTw4loCsFGSsGe0
UHNdjECM5IBhahOolIxlw9L0u77vOJApAQGTmjAYMHkYTXshGz5b9S7kHjO7zc7RESGHOCEAJPVi
D/6enHCjeSauHUtCYOfLa6yJ09J6393ifVlSfzXLD28pAx+q02aJc9xnKu7jV3pYDkxj2Yi8/rQ7
Z96FbhO0nbGlH/pOm79bt0Z5QXZFuTvQgo0ab2NalAGgt/ZeWV5bg5XaS7MXg81K6Zqjk1E0A6hN
Knvzu8jB1NsmVjW7fmjgTYPOg3CWhvNDZSy/Ubx46wrZsMp/WSjPN5wxV2w8FqMiJbIr4RozrI50
61ELDcCaI0zAibXb1ydGWTxGLmEAa7MlfD3lNcOvQbwl4XUOBekjJRceW/zT4lFxNz2tAtWkD3vt
Mat4suLeNDfIYLtemdIr2GdSJ/eFTi2ZYZC1hO5vEwPb3zz+Ogka/mlpn5w8gwQUNsA564EYiKW5
UEfIoNdrfCfdL3y1uz8nPDI5sTZ9UB4y+Hvrfu15a6v++SMEsmBOsQlZTtTKbpOt1cG/i7Hcuakn
VgVKg5wsihKa1YpL/Y9oSg1hQvHq4mhd/ZENRaXdZTUk3AQD/pKME7sxuDJtgFc6FiQT7swG//hf
vtCY8NyDwjuiv+V8BHJFm6CFaUQYdAbwTT/6Y2qGN9/3o9XA87FJp+EwaKHLApTHKwBaXyqmPckF
MLkCoU+XqcSLZqBvNjSEMWl4DSqD+SKT1iG06Q2oiAhugEoa+sopyuc6Su0gr+Yv5NAvaCMd5uUz
LTcTW70/ucTFAnBo7PHddPha4tg3mO3/0oYzj93Gj9lsPpil+MlB7kExt+8T36BXt4B0SqCYDgWT
3RnRDPadY6+ZrgpA3EXcpZu2szoq8XTXu17Ngk+7nOwn9Ov4tYdSSTLjN438DyDWJcJ1bppBvIrI
GsCrEuLi5NUDm2JKCCfTszhfzhG+FDQdaEMoD/55FJuljA61AailHZ/sBO8JM6SV1TvRDmQIz9so
4RdbK8toHhuXBKDOSoydw+VpDCX/sk0XgkA5by23xOZpBsNJT8HWOXjgVkvtnKJCvpZ9+RMbAuVa
Pm1dohc2PGouC16yZe5CVTPLCdQhEnY2MuQ/vs8x0yFjAjkc7g+EH03/kjCV2qQix9eT+a9/t/Vo
0p+kevjsM0EpSfUU+RjEBfPyTeRlbzWjP8IjvH4XFcZ76ZcvThI/9fHo7IQRv+ian6/zNhu2FvUy
hEYUl/onaFO5U0FTFRqNwM1zmyQKntlWb4kZtCjPOVVCzUASR8ohTn6Do6w811HWB1B1f0ec+EHT
OpTNvvVoZo6p0ConexoCxIYCzPqkdf0O36m+FtPyNrW439A42zCvv/Ncyfq7sNr1VBNj6t+qYkn2
tFh2xIQ+6fZs7/yx89FzoByn7GGQnnqcoWnVrrwZrxdlE4Ji23FXZNvYO6Oq0cAu4xRoA4rfO0tz
03ur7XoEPQytKncAXJYN7Ipxd2zDNtpVihsZQhdr7H78oCn4C++7WVe00bcJK8+qHZf6Lje1ANUU
OLEGvVWPdCsIHSZ5smRqm2s7/Ecc0hipQjmfDhlRifupO2Pslk8oeV5xGpd7ODUMumOI2KNEqWKi
4Rlze9+wKlj+WO5kpt9XNRCJoXlQeJF1n9r6c5OScj1pP2Lqk4c8kQ1zLdW0iuW96cI30Rxn2Dg+
FAewyRsbyMELwFNrpROpiGhp/mJQLFe0n8+MyeksF9cwfPMK5wIr6SpqqE2684WlXK/Kn0oXXxM5
ugn/qNwobhjsPfGtJUtAJliY+NtWmD1pPPZII66dpX0TEPEqq9c+wWMsxEH9kdMMv9lfZulO98t/
Ve1cLX2+hdI9W85r2S5fjCYAkmQfXunhnyY5ZZpv/TI9Z0i7MXigYrPIR/WMm3o1KqHeS6NHTWs2
UiuuIo9us5vcnOG6FOOFxeU2kyE7pdM11gOY7T/qRai/adXOXU81p34SH/FvB9QgL8vdEN2TA/RV
k/mpTcR2Uk2A67oNCDB63JQacZwNiZljD+C1FvNXhia7BhcBzeGb5jERxFXmXM3iPXrq9AEHUEFW
Wvk6Zt8mWboJb1399rm59P50Zq315/Hvc01V4ChfbWkHiy/1XqJcRY5q3159ITHibSFGNyQctME7
6lbOs5HOt7krrhmPV1PqD+q/C0I+B3qzaVrdq1fKMRMxMYA60Wdb9VLA1P+9e/Wu1YdLz/HvM+Pb
0D0F6o+LEQdilZtfKA88qd1Kqd/S3r6pHDzr/x99Xp6h4mDLNG6JRW56U11LQkZsjSW+E7dqGP8+
QY9ECl+6T2SL4O42x68hFTeLdQtxz3M3Ryiv5FndA38XGSshFf1jF7af6hL4fG+3dFxbuNo2N2vM
XaWRNp2u0ia+wv68TkP4BJtm03uExBIiLebuEPf6VjNSCtHo9neVKsNCun3MTesdA8RN/ap0VAEz
5n3f/Hj1byv5JQSai55YdFJ+VQI4cDNKOm2rxctvbeib3NWOKUG8Kpn9/1m5idN9tm8s0CTHt7N1
LWP9q5iYbUSdvKGdureh+OCCvOrlD0ORi8oiV6H0WWXcIrLUGUKv2nx67nDxFNm/4QSZ4tbpy2+3
5FeYMASOmRekc5xa+HyTrniuF3cFAhJ7TF5diTMnxdqeCf1KSDa0b71tUEylKieEMEYjCyyXmEu+
oJLu3cm4waC6b5c4UIHs6nd5mX37C32vfG1d9fZ9P3i4lUmu0BiqqY+kNpOrleiPuZxQqHsf0uEL
ibQv4/IpyCRWab914X1E7R20tH/q/lGPZ8xJkNwk5yFxSbzleTAIlWZe/hTj4UkM9jl10XH+AW/P
j+qL3bRcMo/MLvZqjTqHYenfXaQeAh+TFODW5kld/cnuxAb57VMGmNuqp49CPW48WuqLFp66lB0Y
gecq96ObzZOqnou4JVfQNu7V94QZR445OizN+HeLFaxz6s+TQduGMSN71sVRSduyv9tFvXoFapBj
eVIvRt0+6jYySMFeQpIW/vdj1OrJgaCRkkV0JsOveVQ/2WFBUKtpSXh2goEBQeO9ejrUkqo7zllC
bWMWYZXaTp/b778/Tt0P9blp+owgfRWTd1lM+M65/dUnxQu5K/XsLi+KD/Xepvwhjet39XbV29Bt
+fL3oVUlstjyThDVzt+iTX9VD1VfF3s9n/dqMVAPo1qqwzF/jftPXC6kb87P6uW5Wv2j3iVgA8pF
lKOCXEjBKiH4pNUrUf+glTTSm/p//1/2aCd96daqCft1JsIn9ZmonxKO5jVp+3uBD0K9NvVn6nNV
v6mlekhL49w28qyL97+lmdertvgo5mTBt6jXqZZG9T7oS/CB/FM/RW0j6uUk3bJxJggUrKsYQdb0
kR7VVTJGFs0e0xXbAt/2tyzz74nAz7k1HtSfD/wY9dM5x79a3edkJMe8xXfHl9SHpa6GU1xbzX9p
iVtW3/l3r/Ixm/uxM78n/n4qaUmKcK/eFGidu8hhXvq/5evvQvjVR4xcw8losWDT7tQl+++vHWAr
d7N/DKPfMuteLPQ6K/W78674zp8t3q76blEaJ19lx/DrrTnd2wRgT3P9tz/403hMacibJXIsrX3N
fPqUhnlVl1W9IDPpXsfkV70etdSr5V+B5DqaKuqixGw6fx9jN5/0Bl0fH6HaiLSOpxOTeNoC19UU
yjzM3sziwSQFWzkc27Z7Cb3k1ieEUTMH7OWyG51tggHAXIy/9caZslOHW28U4y+DomtaJzc4Ufwo
PSJG1LgvkvZncl7aoT+rBXQin9vO3WsC4bvWTp4XMqMoryCUPxcPnpx1HfXuu4ztm4osL+FQO+n8
pNaktulOOjEcuTR+1fKqcaYiMywYCGkv8uV3ZKWDJUs+PXFKGbAVsr1YgR1W+rFJbmoZUys/ByYs
lNqzWtKK7p2Y8bfcpos2x/3Wl9U70Dtso9N5Lu0xiHnDFgM0ICUMu234rCv259WSoMQlbgAaGJlV
j44pD20F/Sm12EEUlCwhTZ7CkCdNkmx4LDV7TdAyM14HjI/WAVey3YdmFMtxQvArgKeTIGYcQmvY
kQ2UbvrWa2g6YMqnGSxXbXIdEudr6fmDNK1fG27Lsmf39i5CIOp2aglW0ALp0qcdaXwts60ErSkn
FJaWMYftEmtAIxxcDk7/ZUwQ+jOMI+jRtWy1tNq08/WgyuEyApSOHxNwOXGR+E89eVg0EqKg7ib6
WRonz7YgAWjAQbUgdyaMNvXAfXgvJMJ6m4oghG7EyxWS1TTkXnaYGRVZNK7pAlfvhYW1cDZmM0gG
7MiZE284GNjHhTMOCQDFW+eHGw6ewCIrJoURbiHiWLrHPFyALgEYDhnAQaycN0Botjg/+z94DCba
ttxBTjj76KX4kk3Fx5LNbVkfSNYlBibFRQwlc59OBsIFwkpWZZItR7N4K2NhBRYqRCYw/mVw/D28
nADuGGYZOacIHMJAT6ZzmeYXu0Rd2oiavIWRY6lFtoowCVUw3CLaRpJDM8Cu0icexgr+RPITw1YG
njReRX81w/axZgzN1KlZ9z3TW8H5XFokuxqDyUClQAzoKS5HT2LGYM5fuu5ih5ajvSnHEJhQdPHD
IWT6FJ7sMreQrKU0esL8kCYJynADY1E+d696TqMxchjGtTXXGaEmv23aahqfm4OBeJkRurgqriQx
oocsYrSDtVC3O4JlOTUAeE03xUJ3h7ZBkKjvE0m2r/vJfPSr/JNa9XPxQVrHcCB3VHsEi9r6uejz
exRssGp03KKxCeUcM8cN/geN/5AWnJO/+QP90aq0aJqQlLuaZPbSdBDTGlxAK8/KPpoMpHIIw6cK
+2+z9v/J2CQvjtlR2brf/Wupm4o6bx9dMIxIuWmCZOJUN1DODLut9mZSbI2E01AdeuV+Voj9jicO
cpS3EYm3pWnDKwlpGTdZB22f50Fj60uNGqkt5uR1bcZhYDH47mJQbLBdCH/tEZGGhyYmOjvV/ceq
G3emWXw4yBMdGjhr72UkZjcoAOqvMg0BTW2cJXCyjDGXnQ93up18coXzTS6LR4mAffGqs2qiWB0Q
hcwaRtLZyCTzuKR55v+ULU35TH7HcXNykCpFQxzgDztPkTtSImZloOEnMT28YfHC1NnBAuRyStWj
godKxK8+EaBWFRXBUrj3k6AlpCtgUNrudYdhSUu0hVaQAlBPLsl+TeBg9aVsr4kOWQiICOvPnIHf
tq+nH2D7cA9X1hDl28HPHis5nKnCSdLlPE3i+UAmI4J/O6l2Yqamc1N0637djPu2H+iimsNh6s1H
vB0/7ICwwPURmAptOQ8u18p1YLk4I1MN4KGSjxu4fHdXF9OuYUKxmrruQYjvUjQjh11cd5o/7Ogh
wdVlBoy8jdTgAa9pOpAjpUaUXsp+AeMVflfjPYUGmY2GOviH+hgMY/6vjvEgW2N8tSLzm4Qw/MyI
btIh/0GZzmrYJdG27keQIXTWUrRprQDwoOk8wWiNoY0Z/i2vYzY2F07GvABuqQ36mqTqhQkUwy47
TTp8sqLx8e2VYPGj+hG9BMhceCvbebQeJsf68o28CCaUSr0WvcmTbkT6qq7o9eQlRb3L7LPvhYfp
xXrhXj1axJNNuUFKgitWooUqObZ7PxanaZiT49jNFqoTXEEdPYGuSQzCZtA5SxRCs8b1zdmUCGTG
lVd6gSPlRxI2D6wR26SYlEfKfp6JlAvK1DyxFhHovuSEyUxkkKbyMOltF9gI8uHjMGrziLcbgo74
uLayz2l9zlHYoIZ2v/USoJuTjoQA1B8E265sO3o3piE+FO33xNl/U5fY7AfPuBCzBZzCrg98Hp+C
Exri3LWjW29dXuPf0/1NU82CZMn4LnIJFIOAWZGZht++y4JZFHdwyMLAt8kkdSoHG+m8L+WQ7HrD
vc4ix2EsydhJ3JSFz7SxPRC07Aoa/LE/f04poQjhNEH+ALaIOBx6IarjBJGNvfAk6rPRI1tae435
w2mNFBHnF0lMvOosuIyGyLzANJ/Hjk4xdMliRbn1iK/0i7HvOlPiwcEh+zpiUQ0nkjfikXQn5m/5
Cu1vNGL8qA4d0t9tFxPMOLGB0Hm2i3+plXzGxszTkOPoNz3c9aQUu3lxSM0ogT4LDLi330fUSkFv
Oq/L2LTrwm4fp9xBNTRoC+IoqLUipguEEi4M3OXTBQW1IhilDXT3aWlTDGp57PCoINQZfOu/K07z
t7zNDGucEUWetY/p19J30rqdk5PgUricu0mB4qRp8EolWQ3Iy9eUU4ccCMsKK8zj/GesjdHZLeOp
ngsWTNd+bhfBoHfCpxDaAEUExhN/0tG76PZ2QvK4jjTCexyTAmaQA4NnwXBrQJggCi/ZWpb3AC+Y
sQo+F2pAnGzMf4a6/MIcjuupFRd0d2DK2NGyiSZF35rwPVz3Jh3keFlrivsmJikus09sqETeZfJ3
koh6oKSdEfLxkhpm+vPyb6yYbbvoigCwuNlO2moB6thMReufmT5SLeSfone7HT5xBGE9xR3DlAM6
GK4PdAmGg/V9OaEqkR7WVvunlrjpQwRRzTLGa5dRHO4R8hndcTeMGFaq+CPKGZ3QeiZh3eWOhHS+
ri39o8gBQjhusMxWft/C81pZ1XA/ZRDoLLYrG9sYLt3yNKQhjhFryu9GIkLYSvVT0SkE89xH+8Um
YrT1nkdpBYs2//TuASEK+j8bvhgudO7u8OwI+y2aTFKgtNTCkayXO5brHRGcLmq9tWbzosMyBU3X
6Q02IMixrasCSmm5CmMMsMy1alGBbjM7QGiGEE4IwK0p8km1IeeRNjSUU+1IttBI35dMx9EiBonc
FP7bmjm42iw3cYKQne1E5eiAs82ZOekEZEsT0Z+NMmHdh4AjFzhxfYl91uibc2yi6SIT0b1DICph
+OYPk9GBUy/Tf4XpfWdWv6zwsCo3bbmhwdyuxRzegxx4sr3htRKEUzHBf7MKTvJVjRNVa9O17Rks
vmIAccUPlVOMtMTRXNQCjQ5PmVGL2+VPRRrb4MRiiAc2hXeabRDowDDO0ENVg//tiN9qppAQCfl2
QKN1XjHALjPsf/oKnOwMgRH1CcSQcKQs0F3eakebvRe7xOU3xrH13GO8XpvpkqwjE1NcPBPWIoy3
aK6wa9FwaSM0yuGgGr/JSFgPAI60Y8DdVD9CMWXxzB0gMzCXsbWD4RFKTMvYRR4HlwX/ZjIs0Z7I
CgRyhBBhAvZxD7e7RoZ+sNDrAMsDL7XoqdCakWE82e13psMfCTqdGzH0XxZN4739SZAWwm/Gtlgp
4eUk0bRzCI/LmpplpxBPBlKeivqtcaYzZ4CvArGxm75X1kBSh/EWCtnc1fVycnXLO5gNbTJweEAF
hcflNdpfsIEld5L3MAgmBHO2wjzFuaJ08UHTmu48/3vxyVE8lGZXHRXP02mwRaUZU88JJfBmTn1E
vTi2ZE6loxfyWkkyyTQWwcZDJq65Rrxzo+5amuCoWAXsPZpdoncp4EviitdG0txz1IhSbqipUiDS
hctErqs5nxlZzAcyDawN6gcy7SmDCs8oOOhVnx2nyxfUGICM+IRiZ+eCb6h4VvC5/IM0hxsNkrOX
pxHOvekgGhpApPnu/ZIhfelFBiX3/C9t/4VMNWIBxaBQjxa5MBW5JBpzLqyq1VTCfR1v7DrvWcya
VOj5TffHZO/5ShdZtsjPLKatDa2jwtN4uNyN1XfOuvSTo3jQ06oOxLCYgEeyXT8U0Z1pG84GwgYU
QGJRrGa5LDVB9MnY9QedW4DVhNs8KrhRy5zQq4pbTyMgziH+RUbkI09IaHTE2QfHwgYwS04LlHiW
FgG1uWgFTrOk/KQfCVklpqBAqD2I4VJZ5woFWWmB6Bi1+SCi4WQoskYC/tbXmZ1mOl3ToPX9DyEF
zdGesYeejPSUsviX5uiuwlhD/AIL/jxEtBrZjCa/7/drZ+xpqhmkmKZh/RCG8ruLiGsSkjuNx2fa
T7b/XkveFxPMdzl477ZkfliSqhYW+ngX9iFzbgIrHfpxpMwFluE+6Nh4V2hvYlICPRM4kOAg5ssX
xwiIu5bHRWaXymw+577GNLXUv4URIop3nIMVWgvT7pLifEiHJ2OEq9cUJefveJ9lHDqbkKg6bpd1
NDYoTQl+RHnyRdqxyXLJ05XnSgQ0dIDzbHmdoQ1Gum3uzNGD1C2SnV9Fu6ju6hPHhT2QzQjjUefQ
TABBIT/wJkmQlCPMYzE2UACrf2Pu+g9RkVNOZrDSiMBAqjkWFlZegjsnyoNuyt1Db5D+ZTf7rE3J
fOs7PXAEptu20jjdTlR2vkpJzs4tvbVwr0V+dmSkqKItC23Tw2MojFYpzfazz6i/oMfYRv7nMpXx
Nmqt724YAVHWkszRnjLXyHpUnBHFZWNgaFui8lWPvtMIk74ZRfRdxFujJGXTqFYpoOP4HTRMDnBl
TURjMNovpeqGKw1N2T0QSgXUAL+bZe+i3v/GsE6CobnH4bLJfetNxsXVnkoHgc9uNNtzOGdt4I/2
T4U8Zxyy+6KdEd0J50Oyz7TOSV9SfZ/15smP5BWaFWKijiz2XtJ5NcrHVPuRHl2YogJk6vofla19
cRJFGnvpgNUzPuU0UwtswqXrfg/DeC9mMMKD4e/iJbwgHllz+6f7EafW1uZrKxnj6fJapByLpq0G
rmmgWvqBpr0TUM4SmzBPnnuELRZj6MQRSRAJFk8DvIA5v85RfKF2utE8Y1A8YQj1ErK2hpqTVQpB
oPFmkAb/xsRZNgbhfzpUCiyCSzDFqsXAcWvx/OohzrR/LakZnciyVRQrispMgJxVl09J69X4UC7S
g0k46DB9rWJkwEvOsR9a7jqvoFxLHdWqnf5mnTQ3vqCod0zvKzO6/UwOI0+swXPhGIcRSoAg6GrV
lPQjnZe8LI6xwa0bF44emBWTZkgFq8nKPvFy/BaO2Dees2NlgjqF0NzL859a3aNFx7QSPDb/TqqW
9FpGVKsopeKiSeKsIwMMH68wred77Pa0ZX08GjZObwHsFpYErTSXMYv6yPtfWPufyOdUiUPROWjV
y0QyQjMv91NrkvTSp+GW8JyAOMx90uefsUavFXJGzGkXF35GZwyBAIpCEzTQui5zjmgkOu8M002O
vmqrZPghYDUCddQE3UezTldGekESxvVKja3bJg2rUsEF7nu0kDK+96XFOC0rgXWmd4iaz61HrqGY
EFx1DejdxnU32lwRqpCAwyE5ldhbrndKmRXix01SqnvDRJBYbtKKioaJYHpMZ/3oVz+R9DgWGPpr
Eh9CkOdaUjwptNaqccEeRM2pcbQkKJRy2XVn1s/5xcUXd+yEybkEeVbkvMlD4xlHUQCXiRVvFqaJ
ylvZR0O4jRuMV2a7Nwbv3in0AxsdkkaPa1/29UdO5lDQly19v0r/kYNtsMHtkf6Iw4hGqo+snexJ
VBjCeOBpsQNuSpaZBj9FZrmgBjpYT+YBvDihjh07eziJuzyZ4X2w+mVuf/D1fgyMbzPiyN6XkryK
+H61aNn7FNIQnjTKAbTfEUV8ci1t66HLgVG1i/fQrAsDwjpCcuIIKJjoCfw2dncZ3dngEI0Py7WO
3cy5a7AbMGgcYPGpbcvR39CxLzcJKQ9rXBEfblhep9FHG+mBM3UJCUZG4QQQxzbNFFtKfbEZe/1I
xiZoF4tVrne/hiZmA2L/7n2CCF2TCj3iNOP3w5PKxFybCysMN9cT0SYNiRfcYKROBpmGqMVpUZRh
TVl1fp7uSGXCx5LfJSrD0UnhqJl6enHVGSNcNOpQ6nYezBVWVZ1GcSxce5dG7bpu830TZtjOmxEp
kP8Vlu1Zs+uc2sXulFd7wiFIMOPE6hedx8alYzT37G4TTJn2QLNFDWUV0iSbCX3WX+fW28fA9gIB
h485ILDKqGUbv6RsEPupjx7rHlTVjOJuXblI7wityLHn+c8yc0jVpQ2XGkR4ZkZ1KThEoAyJjk73
AJyNkPiswillU0B2uYYFKDlRqMG1BkW5RDRN4b2VgHKbN7qGXoBm7mzSTzeQCG9bX5KdXhbfcWAr
NsP4S8Yg21hP6KMLKhHZ5y42CIW1E/9kGdTteJdrHiWCZJ2R0qD0L3lOS6Gz3lMzu+YEZ61IY4vX
ebS8yqJ8txh1pf6IsBjBd8GtIswFlBO/1ZMckYtYBLQyaOWBnawH+1fL7DYANzKsItCGhkSin/nW
rfUvs6XSYENciBJ0nBGKYJgtA/pC9FnimSFmL9qQzPrcOxfPoXz8q/Kl9gXVjHSVRd5klYKm78CL
o7pyiIN37RH6n0PHRdCEYEFGaeRGL1kk9qO+vCzYATMyUDJUkFK3Ykgr8jOzka6GB88rPw2MRaVO
ZgjpzjRFMdEgvDCtYs8AgsToZCHaFTnmnD45DGpGf1fonDKihN0J9tZJhMYZgiJxCJIACMAFIUVc
49ZPZNr/Mi9npjLy+kTamxz98hfLSZ+8as62AuTequrEaS6Q3Imyu5E28MAqwki2QQYA4cViOrTk
3UcawkYzovtx0BH8+JjeOrce2CYsfc0aSr0+ndoyfeoATVA3de8N/ZCtTb9MOhlRLyOtEmPq93lU
3AGe2U3tvd4ln60F3EkftGcFCUD86FaBwIPRz+5DBiekXCTS3Kk9iUm849KIcFmMhEno95HJQyon
8eCMGWd2JBSJFRaEpc2vYRQ0SOXpK0UXac3vxUK1Z9fjX66KS4QCJWNq4MzxjW8Zyw+jGE5t4cu1
50GxM8v39j6aYE35fd7vQL4ht0zuCLh8j73xOt6nHvYyadVXVMg0iqCxHrhXHAxnAH88CvfaeMyF
+Co5JwQgreVOFDxRxsBulakmPoIo2GGd9i+ui1MYotXKCwPYJGrtBtpLEHnHBD0fWSvPpLkht/da
RXVhJ43ctMVR4Q2s7vRVI3WaHE0k9gBi9tYwBz3Bu5EASgyRiLw25lzyo1ha81A1JXYpdcBv6/FJ
hqG5wrRoHHs3nvdVp8HGLzkxNR0GDK9pmfE0hw7lxh9/BfhBveLOi9adiZiOYBHVnO+n6H5olmwz
mRhcIiZoUT5zjsWrvLa4Abr2mrndVbOB7WLaobyU4YeGaDqwGbKtOtvScFQ6N04gnCKYlg7Wq9dE
wASNO9rWWsCqfHUkdGjC5jeDwXCxEU/Q5ej7AOZep1z4UUYfRJBFa1xF+jZLoA36Jn34jBbz95Q+
mvEiN2YSOidhPU7Ra5XjKOSIKpu52hlx9143GYkWAGUX6KF3lZmavIuuPaBPf4Hpsc7s6KkeIYU6
rXxom0HH5dUiRA+nr7hKztpMoyNjlfUd1iIr29YKDwKqLtLMrafHaNmzfYUAowQxMfhcR0up/cnY
BL+XneaKs5+BFZjH47ltppIt0Ds5etWuUuRZ7KvbFKk7Eap3dbr0D16y/Bqt9TsmxXOFAqWc/I09
FPUd+O4bfJGHaolR6Tn6b1XA+YJ0kY7TygnDp7zAb1wPX5XhvdZLQhaaLXDC9ti+5cWdGD2B/LkY
C0CbiDpAqrBtnbjpPine3Aa3wRTZM92wD54cnaGRDXi5JfzQcs9zy7nP7LmF/IERAkE62doutTNv
x18bYGkIxPbBFO/NjBTUCr8RFY5Jnjqdj2U/mQjsRxV725LyjTXyO1/YDFGZjhvaB6DbfQR5Nmgy
i3AD7pUgLqKvIaO92goHTDchGf4PmTr6MZRHubTxQVF39HJ5suvk0lX6J3rileHTCzAwS288cmNR
QrLzNyilOACsvY497QqcdC/hVdKwHN+SVDNolx1NuiaHzEnuxAI1T2unl4HCmobdFcE5zC+NKJ9q
qmBomEdiH944nG2WfrpbsvpcNLdmbuEuLkfXZAHI427ZKRdyWei70ukvmVtBNHINSIoO0lR39N9l
7vFEZ/GnP8EZWJZ3GUZgnBl/akuorY05AQ07Tfi3LRCPDwTi0YQKmd6M9EPex5AGcevsjW6IHgad
UODcjYEBlqbqxVAJWNZTbeLvdeA+QbzB6kWgruYMhzBHxGDPpoUrRtKHZkPVyDW+lMOuoK6ll1U9
I+o7mekU+C5iCdHXFmvqz9KVz72JryxNho+Z0aOkoVpP0cFpqTSSmt5rs57vhqFqcDUpi4YDcCBq
HquJLlQpZ5IBqGWzHrQLkBTuvmy00WrPIHJt+Q9e0sGyeYF1V+Y0jBmKdYV8Bhv6bXnx43+4O48k
yZUsy+6l50gBU0AxNQJjbs7D2QTi7hEBTlTBsa7aQW+sD7xTMktKpFu6pj2olPr/RzgxMwD67rv3
XKQrd+fTXbwM/q+uq0A6ZSU7QGgfe3MZ1qTCHDaCdDrai3Gz9N91lz2w9Gi5g/UxYef3kgkTp7gR
H6bGvrolokK8Bn5qvL1CJ9lTnW87PyF+TBaiNfhUohVuCgc4uEg7ip/T/ahXa6mdy6vtvjSxf8yH
6XMlF63/Rx9THyJjQ4Kp0AODOKOBiNc6reUlwM9fmYnaOR6iRdW0cpPH4q9nA10nSnVLLRt+TJ9U
mBT8qwIyXbCkrFyM+i2ywAZEReiPxRGCxtM0+vm9iT226Xxz4y+8+Yn3GJOXJrlYDlubtZ0XTJ/u
jAufXfHzaKDkuZM1bjt7qEIYgxzaKvB/DpVzua8ulS+objFmyqpY8dr0miE48uwfaTJsshxGYcWk
yjVFSs1REB/W9jdL908JeEYQUc2+dbp7bsf0uShWF6KePwnvlnUKnFhg9JhGb2s7LSgXzgBRCSTW
br1x209UyZhSPJTdvbVyBsHCMAfMOza2eO6lfMdLnMXdH95li6YNxuEgICiQpWC1Bwp53CI5Dz2t
GxO7fsEZBTaet/ATLnb7ajkF6aTo6GvSrGbPTICpw16jBv3eN6ZLqvw/U8QYa7mJvWesWKuzvTuF
xeDaY32hOxqSfO3bLCoSo95TzFBdFSUTjUaVJwCZU3lUQulOqgRnbnfbEdvY+apj29uWT1YTfI4j
BR6EeORuaidisGe6QkETOrm398BL1UYNrbAk669L5ASRFIQTrFodLaHIdy4ciQ2Un20+4xLPJiIf
ZZGFjlezVysGl7NWdefH5R4NhOVeByWIlSS92M3n4rkdCeP0K4YIQKkUUCxqCByIDH55IGoyblIz
BzQ/QuRTsX71YBTB75zeA2BQ0M6ScatdFL5uwVru59QoG5UBNO53ZRGf18ZSb+b5iyCPe2XgKTeD
nVKIpAoI4onxQg+hGO1nmVbdHgI7DNVYhwlxg8DKdpDWLQTbvR2k3wm3ZY9iUGrK7ioWrOEs+TRj
iMRjMrY4IQnX6BUTMpl0/ZCPwolnADeCUt0xBRYS3Jttqm0zp2jCHI/A+jV3dIc/qdRI9+bkf3QQ
PpM/brVUu1wNQE8T4piezQevr0bkwfwiVi5RXSzgpAfiF0vjoicwq8G658P/kAKu/h//bVTQ/59l
0BiNbDA/Py8HHdf/LJz+Z5H07WdJkfRjXf3+n/9RpZ//GRj0r7/3T2SQCP4hHccVAAHIwvtI8v9C
BnneP6RlemSAhW/ZkgzyvzqhDf8fgbQEXdJSCMtzeCT8J2SQ8w84RsIB0kufs+Dk/t9BBvG1/gsy
yAl83xOWHZh8P9u33P9SpYp5k0HaIgujbPd7HpmCS85+lBiYsAQd1wc4ksTnjNSWHYyUk2oSfhVF
yjDWog03QsVNc37OaTCq/eoFLNG9iubv1mpeg2kQt1OPlarx0OnYkXDVsAzW4ItJcvy13MCmOAuz
e9MxymhqGuzcJeUII6NypifuhHtmEG5nU4pcyIIcQQPaUO0kPFFQsA48/K7sEQ56tHhqi8Ul/sYN
3kOulAAQNlMm+hvte9h6JX0zKgJZUH0PU/ENLBdHiiJ9uxsG/7edooOkMQ5DWVY75B3kuxgxVNaa
3mqxXOfMu4MRsK7lMrh85M3JhfwqXUqc5z74TU/LZ6BTTG8Vo/WodiUEQ/Re0GkGVtCd00ZPoCO5
zAv7vprdAl0PiLdpgXgEabOIXoPDiE+AH8E7Qna0s2E/dLO9GXEfEk+cKfipl3Mbsbt2YAtMGjQq
3UaJSF95Mj2RhpoyyEPpGvN0u/hYZI+5E30Q0s9OAb5II4ZqXFHhMsQoJmRo3+ujAfYN6xSjAPxX
YvPzQ8mp1gAszSgecwIjdkYWS7FRlC9mk3ToODSkEp4F/+KXt9OAPA2rmFynYLqBAEkTSvWpB8TG
3jL+KNv4AFNG2aJoKYkBpSAYPf2RuhaVMC4jcm9SybKy8cdh5bythBC6WlLUwYGHFmfp7kmYI2YP
s7yxawkWnZ6qbSsbSG8MxdHguzfwJJl66uhvFhlshlR1u4BXoc5zq01+1UzK8hfORdxD+fAHmDHZ
zjh90+VAj0SV60s41Etx4Q9si4qsVjQ01OXa91Fhw43xYAwUAYACNci7foo/ZOI/2/byDSfpt7YS
HpvNe25bDpw5VsA5pvm0i/w7u15I8bRjc6tdGks9Is3NDGvEpGGisvX8mHgDOTc8TZzvWET53LWN
0X23ZvlIAQMJZsg4xKqYzrtkUUCHKHuZp8zDmdBT1wfZs8nLeT9YvXExdXCEXkQzmUQ0YZ2voNe2
/alEDS2r/s7MaZ9tfXlvMMgzuuAu62XusbeRaiOHLyz9Fxtfj2P1IFFannpt9coZo+Vk470ELNCd
aDwPOR/AkQYBl3pCcC0vbnJtMu3vp6J5MyYOWwjI39PA5F2mVQ6NXlnPUU+FGpQv5xz3jvVcVAaP
ebOjQzLK061nsFVDGf9CMp4PJoBTpwYFOhf3hRWENWzC23qeXwhddYeoTb/neFURI/84l/CyWkVU
W41WcIP0STOqvR7QaCATxntvDthsfBp7m96nrXwxNibWOcxuDhlfD2Ti3O9cp9dbL51+pfg+M4EU
5atS0kQgHk1tgEjH1LQM5S0Mhmg7j/oaS+d3JfhFgWtzclouCCfioJC542x8npeaS1Ef+P3NhoO9
53SvkkTXzk3wXDTGeDZTklVl4oRt0v1O2Etu/UxcAf1auOkY7yqL6g02+jlwgundEmBo8FXf8ahn
3Tvzitr2h+Ebb4sz/5pAB5BkRoLyhhIKFeCB3vjret2804n/Jrn7wecJdRrsMovaYldYJaA0+rnB
qbNML75FBiFdo5BA0NyS/eYIk+tTlkf3jUIZiijEfIBI7ZvyDS2U2dc7V1gReiVNCJoMOLJ8Q6qP
zkbs3eL9rjeRW97JPGP9lf3xZoS6PgoCJOOEQonvvtMoZT7M3mBkldpbV4yNPAvKCWZ3/bfnLSyK
/lh3vGL8aC/MsLeuQg/KEizsidKP2KV9IsfrNABLDisHdDj8Dth2bfjoATOsGu6LEk8Pd4PLPDoS
dED6S+n4YcFqu8kVGk7m3gi0vRtlYj+DXCsOvWduV0S7H78hfH9TUfmu6N7ZjktDx8EIwdGe/nRF
/lbJYqZlCB0zmqr3KV6K0CmnZksZi3mJuzmcuuQTU7O1NTPzAzozKXRwO5bL8j9JkUi79CVuxO/U
aL/ZP6jVsBMX0cVnagecGrK6VYgj5W6ElzrGbAL67gZqNL7bpQM1gVztFfV70YkbfIWPRE9Ppel8
0R6FC5MKEhc7dJIVX8sKiR4q18O6iKgVpLj9O4nXhKmyi733SvgPLJ6fKGis9pDBQVKwHGuhWc1v
bIDR0+HgqJzrQmwmU7tAZ/tDn7BerdynZYYMmAozrKk5EsATCiUxw/in0R7epyH7EoLMh2U+TBrr
f568ZhCNCSJRc+MsTNSNcXFsaCg4ibMtutXvNmcnbJSH3gFoz8cQnEtjPUOdOVhN/lm4dgPKFFU3
zkOM0W9NpSAPb8yiQSLxedrnXcJGwcYVkZ0T1XxmGjltsTVmMIsCyyiFbOpMoZ3+YknI82zKjI3k
voaBcP3Zn9dAQKpmtqtBJHeeVdnXBSb6WsAYO8X7uMDhy/Vxzp19r8Sq5TBJrI1Ndhu8GW7/a2ie
gtG5WiAeVzDHn7hiZvFG+1YiAu2ppJTrH71B2cBb0lnBkTpYuDyFA/bcwaLC+qxwypyysxpQPlad
o2dnKHOrnIpHKvVkgXVugT297CKThLLB+xWbEk1w5gNjRYodJeIUbQVPQ5yfigkzLrIQKLiRiikg
8mQeU6zk//7Hn//v59/9/Neff/z5n1mIf/65f//hf//dSKY+8ev1C/6//pV//+H/8u1+/nFxptWP
sf6Y//fv/H/8Mj//4edrTVhYnEh/lQ4lXB6V5YtHEZ+GAtaPB2sg3mC2BPIWl4u6gv0mOdBsOoOS
ZfqDxF7N5Wlp+TzFSKo8Vml8VgWkMOzgUNtw8zFK1rS/sY7IKDFlvsPm6cIu889V1sycoxxra3A4
TPCo0CVzlOV4/GEMeBN8qw58E2CLnn4hyLtdZeFZL5n+tQMEv0p3mD9pc+CUrEB7wJ9ZrtBP3hgc
ihtK3W9mz6NlanFpI0o8F5tmtOuT7q4X40sdDAGJnPTWsLjqzcnkcqFITaeCnYGTbtlUnUi/4ePG
KNHL+oC5j0RtxlK4nV8rNtij590mVbAaeNQ5slC6vZhhvQfBHAcpDnFw9J7iVakrRRl7WV46Zeht
kSGc0XhHDDMv2KhAnS8QFBxKXNcQMwJ4ZOENcKnGK2s4znQW9jb0+t7Bhsg+voAbpgwOMqrGMJ9g
HKLfxKaBk+hj2lfvYZmb+V5YfZiy6N37AbUas6SJmJw7uIF9ZlI+liQd3xG0pWPYXRgFsbVpDz4u
0NqkBQFLPPAAxPpOMAqPYxqEFn0XaAv8uCAovA5rkHscbNmGUcx3W5PyC8LldioKeOz+vE2mkJQ+
ZogEn6xMU9pOi6ubO8O+1EMW9nRAUrsEGMQy+YQ17b3j424Mih4cH8YjO2+Xfeu2v0qNiP/zC9IR
9k4x1GPPGXubNx3AI7p5KNMAWIRrDLzdaO34Kwjcvht6HL92TTU/BelcYLfgMEw6xqMxcnz0ACFt
k7465PS2AJPbQ+2yyhuYyuDVphkKQiEvQ6tfa8dUoczpjq789ymZM0g6mKIT+7W0bdoYI1zfadM8
lD2mykJxLHcq556BESrmCuWIaoEJh9dnbKtvGt/JbXRPxQyBxaR6k0bHNY9R7+M8KHZkzPK10DFH
rtoVELkrz6azlU+1wVqtMaS/bf38wxa2i8kVrwsR80ud1StTWX1hvubADQVvm7eaV2YusACXoAt7
6ytZJhx0qfExmSWCKqb6fmkA/XjWtjbBhlQUDW/j2LvL1vWz6xmHKMI24HDA2Q3K/0pm/WVI5861
+bx50GZ6qCmaNo1dYtrmXkfwdKQd3IwAQmrn6q/vCtuYJmQyxQqRTDvIXQsmFmBsyYiFOL/XzHyH
WGUHhft4Q+2zh1E2Iahqsc9Pa5IMk4m7m+SLFddcwQJV0e8o4KvLFKq6Yx6U/zOoLJRdpuIa50O2
U2LV6Gd5rYatTKFG8HCmz4IqK5AHyrTBN2DPDpeZE7glQ7fmeVMV7o0B+f6QeM3t4DWnoXEAgCDV
Q2unhYodt1Z4gsnt9gPPj9oSDxBdX7mYUjoCQGeMZvTmTmAyKVygKJ1ZBY2T5F8v3PyY9jXMfOu+
hpyEioV3CzYFS/qcmOjo6/nV66hObafuxUECJiVCBHAk9j3kO7+im9uFpOUsY9jgZ9s73SVtem4C
DolETHOE9mdAxFyhOWyi/bPp8iKQYMi3RC+u0uYzCakBP/0KUqfy9VjnNnSPx37NFKC/aKjq7hfX
wO/M4ciupPfIyQbUH5Gw3cKkzA3mvnDYojNnhdinaJ1oiWU4HXpgNTyYLehy88yn56vX/Duv1x/V
gIqO+2Xemvnw1pTxO+ANYycDY974rbofloUdzHh1qXrTXfrcCs391sVIOBbQjaBwbXyzu03XOz2Q
MbkDZHgBv9bBYmY/bUd2ccSSR9KHJ5FfLeBZ/ENWvMUgfXioYK/qR/VBuXBaU0HdBsd2TrFjU1Fm
4iOCvb9X2jF2o8et3l5wo4+A0XCP+/2hK7ie7Bl2VPyXXbjao66c5h6xIC/xQ5XB8sszuA9b+jmr
jxAOAapRYbfxFd0zRQ7ax4qXd/x9z+tW/lgJIDsJ137+O48gGs6RPYa2EO+iowqUjcJRYl/fN16X
wQiZtpNDkDOZSwq7rT1J9oxAUjNiTlVhzeN2K0sqaOK1UHABk+RZ09kgEgHdknlZjhhBad0iH0+y
L6B2IikHSjH0cmY0+pQFKpQ7ILFAf7k31obZGu96UEbtQRnTPsanuXV8fDLmaB7QDSiQ8oVx6C6u
UZo0S7Ucp2p1YD1DQXGElVmki7sZVY14npjPhmQ6cV2q1yV43WBwWfN0RkgIx2oEK+sUXocxUFiA
8k8cU5/sCIVGzEw8JVWanmA9oNPxM/Zg5aSuwuy5aPqQBCamlLAXnhwUcrmAcwKAMyaBPo5eNRNr
CodRvHqZfJJBT8kqgoYGvLmJHeVs/VrsrNyWzLM9zA/OhRmzLj5BaEtNudxNdUEN7VQ/VQusVpzL
IBd4hFaVGezt1NfI67aNXO0SzYkrwph8kIyFDYNot0ITxqRg9yYtpjx0i0JgpZbcYFTFXNNMBzPh
VoxDnsaVihw2AsuyGJcfdo/d9ReLOxE0RtwU5YqXxo3DGWAqVnbnzpy5COK2sLdOoR89NkdxO/3K
F+4kOH+I1ySCmJg5+2FsFHezra8CZsP02HDi3XYLgBlQMryu7P1zUghkqN9Uy6k/lsQdULhHjNTe
/WK6B8eqAnZarDlxjqltLvE958UBtEtN9ol2+DJ/qYLmEpPd2ZULX3ox0mOWdewfjMLbNa57rFLW
mKZfbLu2bFgWNtc2c//8vMF+4zAgCQLgA0m/Zm6B5ZDu6uFFRpzwPXy4dcKOfCkSaldJ7XU0+Owi
2mesxHM2Y0NcvSsB/whSbUnD0cmOkgDrxWvVAg2Wa3KtAtUh5tHbNA73zDSyXoLaPzgee8ph6DAC
w7ABOk1lYBBjW6iT8+wTp8kM3BPzxEtIPvcQswpp7D2rWX+fRjrj5mGeKBJE2rSyX3GLFIO59dml
9PRjKmhtGPWd4u069QRoNqJp593sMHrmbXdUnS0e8ul5sApCtPMBKJQ6dSpuX81SE8uFeZ3CPnH7
wr02TfHHiNR4DnyerAY0QhO/JFFrZ2bN/jvoBGZFrj0y2x6YuEGDH2254+cR3B4ij2x/ce4RiHVL
PdfxWSF7hVECfkW2Z+pHuMXBqmvtQZ9MfNZdysZ04nnJmThZWvtCzmciNEGcRJX7Okhu7JxY6cJC
cm9xeiLSHeyxfNib6TPJJ3kfKdffW+sXSCnCFphvMdci95CGTckvWhoGRWMaZ4cYzGFcM5UDDfQF
TOLZSb46gGyncejf5sA4UofuQexoE2Tn3rmbWvOtat1m3ah9sqV8S9acvtTjqcanxaQDUH604CJq
uFQz/6lQXB9yWnwWdNekM17QiP4IlqFQeKvjYAJTKxzEpLFooK0ujBmYSpYY+zaRKoJAkXtgoYZu
plGFJ4pIqYGfd5Ks7Z5FEOEDOjIs1KMUY3VLXq3w+S2n0Zn/N39rmfDMgvR+nXA2u3UPIkS2pOxc
8zm16B/Cuc39wSbjVrvQv6yURlxkHYXSHTljvTeFvPGNFQzazI9DqfQ5CZrnbFLsYaPPYMmSo43P
ZUWqPeVWxRrdoIMGuyPpyeZSab57YTN7FzV3CQwK+1Q032S2mAWIKMUcNPbZjLcEQ8xHPvI5r67T
cMKCXNF6A6JDLM8pYcFDPTMANx+ZTY5DCJOMhR+faNfECYvD/Zg2LC1qE1mVBau5AsNkhYWxrp2L
Mqd2N7SQ2k1205ik6p1bRX9rgm0hjMGzZ5CbBkOVrRb/p2KU54rd3KY3VsZbR0LFTbOHDiFRor9s
UdlfY8QmmhkVAhteu8b8xH9n8qQXEXNVf22qQ0mwmwReMoQJmZY+Q5DEW0OboUE7c87IQVjAQdsj
xICPSMYrchXdssx4J9sBCueAnGxsPbYE2BMdaTonHGdA5ZL7ShMRSLihsNG9UGYw0TP6q6Tunn5g
bkOgGPy5t7d68PlQL8xuPQFNk5Jm5C6GxM5FJC2jmNAFzm6eassjdrB8pYFSTlS2W7MGb0ywR7Cj
xl06NjHOT/xTsGOiZm80dvueleWbMZT2AzDa5u7nT8zDqLhZDlAuqz+CzVFIxTtLcd4VnZ48httt
bgGQAzIHo628YAPlDt7xcc4zav10zYCsicK5XnBbJTxAR0idmK6DE9BDfMWF/buZGYGcuiMYRFq1
MKZT4FcDd5H2VwasmqMwN/q4sQc+yUCqpnnTctWddQmDoK3+LCKjkCzRv4Fhvrarv7Wa5JNhLNxn
5PJpcL3Y1JuxGW/2bl48sfF1d8Xkfns8X1CJccX6FD0O0e3ICe0gXVYYiYRAHUHi90u+tzFzks8R
7QAEXKcswxrkgM+e5V/w3esdkSdXPXCCyBHJ17UL2F7b35qEJTcmTDQvMUzO4y9CRfQ/0yEo0pPQ
r1pSUAhS4cInhMNq945AleEDIVwS8djqBU3XNFvulb8AvIQLMJhM5iwALPlY22Lc2Q6holQczDpR
lOhS5zTW4hkXEWIhPcuhmMp9S0hoaxgOmX1jxc8xFRTsUdpYP4xeY4WZR097ll3sgvN36XHekYsP
I1Mfh9n0acHGjsWVvR/TgsMPXB7OK/0eQQzy4vp0jNqn1gLTJV0Oth0Ceckpi6U57b9dw6k7RiKM
1vah3mAvGXFs4uGNj7nqjrGDHVcVxdOwdL/wdzKpySzYD0G0Terly/AMor0+yG3L7akdWxWceGhf
qeJ69C28iUVFysQJiMxLCAPstpqj9qHXDhhT8TaEJU7YfVPDHoBNujFwE9UlcNd20L+05lw1m1zG
Re3/orlt7+ty3rZo9sfI6T6obiZggO8wCvJ5P7UkWbSTXPOe2cq3kZE5j99l8bzskwgtfmzdPwNG
6K4WyblggbgZY9KUasqvWStyMME2uyPjucc5qmqSIGx0KKaW2aVoNCbsCoehM0YXkVXVJgFC0WKk
xjP5RtSAo2TqfLckOdHv53NMsdeuHK1L3mLspMU42A1Gia8KNzPHo3wXuStGxB+fXMP4isRwN4Cb
83FMgf6g6dgIllt3MuDWc4ejskpScEykUTXYijphAHhLGmqH0XIHhQ3B4Em7yxbjkLRUKc5LPIRp
/FkCHg51PvEVptGkwfq1pbsbeo8acZat9asdSajIxTbUrk7OzO7XSpu/XmnYZ42FqovonwlclpEc
J2yaP3jx8pzYBnkDmQZgTGbcz423mam12cvGZVxZVtQ7y7AhIfFMre8oesRkf3EwfXPXNeDuYvoS
yLbebeV/zDUHTjZiN3Zh2WGnOszHiXeZaiioyuN4M3n87jpg0FjRxRGv2mTAq14CemLsN3eutg2U
iYOeLNxiDgmvPuDa4CJz27cgkLBRKlYVRZugn49gmWCCHX9+7HamaqWon9KZhpz0d2/Lo25YH51Z
9KGqrZ9KXDnfbnXnNO7T6OFx5nJifTu4obb5bu2UmPsiR/ukM2Ab0DCI1weX2QxfXwX9QlJwYuOF
CVQSKsVoThsDdfQIY7j71gP30E0MCxfAQDX1EAg18NkPLoFPloeJF5qAm/1aUQ2LCtjkD+Kr7aZH
N+6jbSOakznAcEzG7G5aNDDANuvW5X7+w6ln0ZQ/VLJsQo89xE6sTWmYpq3aOmtVWiFJ9H3pJsec
XNC1alnjcW1cjM743eTUmdJ3gUvqAQhNv42kjcErwtvrki1pgoyg+tofWJiXhh4aPvZ2OFEXtvbU
PPPagJVxFQrU7J15YHFKoZUhbHnuDw28Tq13lfk+0PSyjVzcxanLjYRykqVOWBrMOQXGDHxtzoK5
4WYROSV8Dg/+LDvX1wCWxW7WwWPX55Rl6sBFC07RwRK1r91yoaLznhWxHsDd+GiWXAj45XjqNw1l
Ak1aHxrD/HCi7k5aAHknNXOfN/NH5UW0R8boNIqHMKCReEtVPLCk6oY2wIh88d/exiyrhmfA+6Qs
S6YUT1bPOO9CnXl/XDiR23KuTM6f4ydxFYrl+YgHRv04DBy+6iYHQMwWxZsWLLHrCGVO413TqM+K
tAppFNJO1Dour5mfvGk3pjXT9K6Mu5QwONDkenqbYTFMRDOwQ59EId+nJT7VfvHbC7LxNCecsSzc
leUYhIJH5wGE5bq54BS+En5JZIGd7dDF+ztfmjlAZSYdnGFfre9QcWqoQ6ROOTTeMO0gyQz1NdD8
ZLQBfSbIhBx8Z8RfdXLwWm8pbGSky8WZFGGNc4DkAEI4rtA/OUXvJyjlyX6OrggSBFGg1vskZE7g
XTsGa4zk4ewUw9GimjGCbDFU4t6zOuzzFnBboVel2U4ehGJkmRpSO3VcPv28X63HiVBX45McjNd+
TkJ7Nrju6OWhw3T85VtoT8tYltvEG0vsW3vuV2NYLxxjE4cWz7wBDl8Pt22ZF0ytRfeEibh58Oll
jkW0kMTWFIMzL0B+azJsyYzOR0yq5nWiYWpw+uiREPZaUjTCDyHc7zIcxZK7QjkfFqnrTemGYzDR
Wr9SgEhqUtiy0K8jS8C1FlNM0kVbKEZ/XOnOx474+OCTkkv8P9BYXhIqK7YtRGF8o1wrIDNek/GJ
X4GqFA2/Pc1JQ/kDGe5u+UONKEXYtKuOjfsykevnrKa/qsS9DKr8Rht0yZqElp7mY664GAC1pPy8
OvOJKT7ULEDstUaLKagduLfKegF2tuKZk17ttHikKB2NXQvwtTr+7RkcdjIjI7M/44EZgPSdDCRN
+Mdy32iVH6yJytcoZyrpgvnBH7j7ZU1EQqTl0q049zo1AzDViOTYzW47z2nK27zJJ/3RU994rtP4
tQ4I9huBwaIPM06y1m9nOb5OOlTO6UyJrtmpR3Zwa2PNQGh09SwtgfU7yOKYR0R840HZ1DK+zSu4
O2PG83/p8ylMhp72ownvrtPiHDDqZSfs9bkgvs3F5+MoZCjdg6G4DePsaUIzvmkK7A3TQLra6W8y
wwUFNtB+1nMy7kt5JvZb8sKitg8kGm1HEXRJiwcJ8ihWY3WuguSXrqzv3oFgTn04Tii/u+FGz5HO
VyC1TboVYEcygEzNAznlcwXbpKg7B7tq8kUeHbtQi6psf2HXhvs18I2dn80xABrkDxqrOc2XdZff
JjMc7LjyyfXG5SlVYGvgN29a5h224pitTcwiXGuPxtKuaNtoU2tOZImzdncR/igtNvDAtvY+rgTk
GgV9pY9Dgwf3ZkAhRCmarwtp0SOuz6F075cIO3A80rIlOE24jMr4m6CqTCZNuT3bYLfjaB1wROzQ
113JliIhzzhOH+7o47+mLLQX6gGyMMYR8kosClm8tgULui6rb8diehsrgnMVBau05+1J5xK19zIy
85LHi93QnrGGDk2/upscoLYZisrwd6TFkgPcs+k4tH36AMe+aDehV7uQ59ymhAQVOBSd63CE4YmM
ZVZRtquRdTd1TlCMJFQcctb9lq08R9Vf2r2eJyd9lj1wjhhKXb/knxC3Cv5e90yu4RSThNgE/tci
cTqNVf0l5PhZSoILKdryptX2S2nx3rY5pQlt7xfHmaOSbRwsH1U/GrQIZ5NjFkeWE3G4Vtkny0YA
9liQ7UQziRDhkHdKFTxtxGdBzoonGI5aXCbljX/v02xglW2yT7lz9qnODmNJ+IHakSsvJDtNhZrI
b+Ni41ufrJx3o16eqVDlwwdw6yySlJS387tIzOXQ+ikipu95HLAee4slqFMjjsY2kq0fWRF7Bvdo
0Ft38kxy0FhJvkBbZteo5icSkdiKbvkmzlWeiLgxDIsotKc5gTUkrpExmcds6HntcoFcsxYoE7/A
ypuZh8lb8kd0upzoDDZ1GBMJvc+0XFwgVXLRMRi26iaqmw85992JhPF8b2EoQuL7Cep8e/HHoCgJ
BQNmmckJR0nz0I744Cx/DeKPfwMvbKum2OCNOlurowjEeomKyXuJmfgzXYLoOaKguYune8cqsyen
Zv1IjbS3XcqCt0aBQhL0u5CBIiOU5OZN31R7G+36KAFNQG8AvOK35EwhknFN46AxR8GxrSBIKJiT
kWmXv7GHWSSejzMh0ICHNe0WLCRbvOMag9IkIc8XRXIiFcuiIcIUNjQ+p0RyHBcqv+DXeJQ5FZF6
si0ucspYLzUBgeNSUQkm1S003iHyTpQkvgSNb/MExA5ik3jZLB4S3OxX9c55pxYh2hsDzbtmjVaB
UH4Zo46OZbMlXVqS3o5idhC1KXaV4UuUmb45J7xzVYZ61xEHieiB2aqyxcBVFm+uHl4hizLPquXE
wxGMf5F+mREhI2Z5fNp8qqQul33fOmuggk7nID6jNNVXaGyHXKnyFAvnr/I6VAczyuCDxcPOF/R7
x+ObLDlapexnQIhgdddUCw7u0tw4VsFdQoVondVNgjXguGy1qLIbskgvckBr9htEzGTG/Eqm+Djk
frnrnMpgRyJe59jB3hfXA7elZIt7joqJWExbnYFwajnWe34whUWrjlOZ+y/scrdgSSPHLDjvrXE8
KqY2sZeh4aGRlZh0aA85cWZ5hBLMmrZ1ge2UEckCetHjiAoco+TCMkvZbf6qAHhkxsCycaKAXFRB
9YETlGG5Jo3SKDn1AwcdqFHp6pDAZyvNY9vZLKLHhISJa9+0fVLuTLoCCIVSJVKBChJT/9QPLyVw
YLiR8bkCHbrJe9wkYwrusVmgnzGAbSdWZXh7onfHwGtsNeCKA8c+EAmg8nGJFoLv5kdSU78kh+qa
av8ivdoDuQnfJ9B595zHhvfEsDymLrOqLhgQacDaNLr/axsRWJyYvewJ4725a6P0faYnKjOHh3pw
bvAdXJbJeB8K56uysObHHU8m+PTcmFqXBuuIUMqcPbI6GXEjnlyIclhK32dfolzLaNwLWlaFwUsE
tb7f64UocRzPD8KlrnesBOYr66g0YKJUDC86iL6XifMkvMyEtDF2VocgFkBDJ+x6TCzggBnZvPRG
xu14y4tC6yrScW4EZ8fOvUM1RbsozqiCRwQDLWtTLg6M5ZJP1RstQWvc2jjhFD37GsPXMDxPA8JD
mQf3QrIG7ojuHoO5PVSYLe7Kxrm2tX6LonW70VKsg/b3LJsIL5WGpjc2EKrMafJO7swxwsjUMXXp
uvE0VrrmIKhkRqmf6hCAPqK/jK8DDac7B9l5Ekl+Kfviyw/q+Ty46/7a0JDgBEnsgC0QIqS0j36s
jq1OkxudzZf4f1F3ZrttI/kefpWg7+lhcSmSwOkGxlosS7ZlO06c+IaQN67iTnF5m8G5nqfIi52P
Vpy2nO6gTyvAeC46QEdKkSoWq/7r95NKOw8lYFJdIf5FSHem1XDrsgG3ajgKBVBwbsgbl8dBy0pE
S5N4vpFTsJLEZ4IInKjMS1yWTyytdiYAYniFlhzpVU1bmxGK04o8CxKcxAEhRvASEneucvooYI5P
zSS5FI3fzYM+i2et0c6cBNgGwCS4wxaqiR7ZWyeg2MXtyAT69JWEkaV9LBN9XBsk4To1KFHAxPLI
wZ4mG8ouPRKU4Fr0AGGzaKLQUErdiGeNAscv53VDvc3Azkv7fC5N8vO9FDUl8bk/yiifsAp08TqF
HrV4bSwMenpDwYJsoLHFnnERF+XMpxadoMKpjVQJEbpB4U8BSLqx0BO3ZJfOKt9rBhnOKbZPtshy
QkGOG31CYY1lrEcFBnYRTIM2yUfmup2vPdRJ6K4q2Jk/21UP50SWgAjtR8VCfJCoYzoNhbXwaVOj
YhsVR7YF4hsBTT+3yFKjjEmTENluGrAN1R4XKNFN6qxI6PjFp0OS2x6HRr+eghUCfqzE1lkS00/d
hsVFEZbHiKJpaFXR2IYnAXZsCI5f+E1CSUUlr+w2NRZxgc9q1pztVu2i7GXGsygL1vMcLukCrqtu
hohKVNEdwFx/qUn0pir6iaGiBCTlOzbt0lG0IyfJqL3MmEvQTnKRNQ7NsTBUJ9kmu6VQx5goIfFw
mYjDoKPEUncMNsiyekRI7RjwvH8HlfRDVptntesZUwMldwL+VANAMEaQhBgoAMmpo8HKD6ue446l
cqRjP0+8RpNT0mM2EcIOr7yLxUSNOJlgkKVhvqoc8mBDxAzbcOzoiDCDQeP363c65T6upD9URp89
od10GxW4FibBxPKVY51uB6XfXERhHE8Jn3zu1Bp5LyAZIBjtqYkhOMabNkZRC1ffxfWzLe9jDsxs
bov6EtO1gSEDdKlqmvvE5f1qYNIdmpF2xdOWTINDmE4ZGT2BFzhiVI6tAZdqKMk5QUgZfR+OK6cA
QykROLYcrG5ZUq1ScwpoKlyRMtKvCDf7I3OjtSOVFlStS7F4yaUcKoq4tXp53inyEVCeMqdaCBCr
4J7i9ZAEoxL1xBT2jYQeUeQbd+KbIYKGCLLAAkYKLoVMlGs5UNOsvA06qISD8xs3uBal6V/lpVMf
IkM31rBXppuS4pnGUsSU/0AWE3sOIn4i0FDwgWjQZC1KKqj53SpxeUIltRxbG0ntuVfP3JbdMchQ
GillzzJSHusqO/XpTT5q/WDppfTu1nBv5ikEJlukwQTGcF/iLDst4VQvyotRq8HK04ocVGWAYBSY
UjxZ/76nMqju1GYJ7mCUhwgrp716a0O+BRuFj1tUkvqWGFWOQptGNQUAiVLXc2iUeK8peH1qfW8p
kYoWhaGfdzZNigaIUC3BU9YVXj88htvO7OeFkIAp1Vyd2jhUpUsz6+GmVo8AJCeoLskFPNpl6pKG
Qnvs2M1rb2Lb1ZHW0KOzdhFi9STxl64umcUwBvUl0bcy8osqVZb4XmS8OCWNBrhVK70HIcaDaKMv
zA8NojmIexPsaxx/bppdSmgQchAAH/oUacwkRtCQ/TPycyAcPYFvNkXTvhcbKsJr2zryO2IiNt0n
APlpgPO7DVX0FOxFlozPPLVZpGY9LSVeC+EZpAChs3V0y6CmUANGkjb1ZtU4pNnuOOwkjyYIaOZe
n6pxGM18yzsHyK3Ck7Y/9Akx8h607KhDKdUI51Gqn6QZjTjkFm7yTUoK34MF61gn1To7aYQh6f1n
WRlVBCkkS25otCTZiHo6kyDOTBDOUA8oQMEzCcsbNTeHbmHx3gHITAaxVs+y3iMqnTYr+GHxR5O0
vr4GxFH5Woc/klCRag8mPPXCBVrikz4fgmnE7kg44DM6wiPsIYkAkARpVUyjEm3ciQsICuvXRXrJ
VZdZPDCC8PTRZvVAUXDSETxqJ21hf2pa0hy48xce2GvA8cUlodEV7vKa4I+FfT80+tJT7Jfple2Q
lyPj5HT+e5Gk9mGuqFOnqgUPt10DUismNF3AgZDR2BA84HWdL3tSCpRF2SmFE+57hGN5I432kSIJ
JCj77BCpM4Sd6m4sLcJ/VFNMaU470UPTR6aqIvpUn4p+gxYElUMi8K7ATZ1KYVuzjU+tfdO/31QE
SATRlrHiU2JORTTBoEJMoxakcN3ehLggKFuAS1Cx745rAtZoFS1NUCzI8NrjdZGjCxmwrfXr8oRg
RUPBG50YmYHOeW88Uqt95crWJI4BLA8e/bJUzduCVJTo4uumjj5bpg/m/ATlIPL7SkCIdpCCIKXY
GMppQXOp2vQfHD2Opm07GOipQmOKr82lp11qgNVG5MvuPU8gipAixaQU51glxOqVlqB12ZzUkgeg
Bv21lePkis0x9L8RkRMW43Xrb6hNi8xRFxM9bO34DhDJob8BpW2U5jJIaZJRvWiZJ/pUydRLol0F
cDDHao5byhG00O8gXOvQHmnqiGJnARxLEz61EC7suEpRSasnlFDlup4tIITSFGHxh0nywrH0UQ1L
ctHS0aVuONr9YgAua2wcVNlOlAIyVuanFPYjDxeZ10U+RayVtWFHKZ3yQhnC0ayAqEQ6vchwNKhu
kOvzbKM8VkqsTrpMrWYoZX6opKwXVfSAJpe7UCxzogSOMsGzH0ja+cUmr44UeCcn8VGl46U1w1xg
zwN0RxTHjI57pJMAL6+JamQ3SrfBFOsQKUGJ7NjlfDkM45Du8IgYd03bb6rEZII6GptDWOCep+F0
xEtd0INuKtaMRn8bA1RdQrNhEysiSkLJOtiliTdyC+MVyoIkbOaemZZeHRmEHHCdoUkgX3lp0oDE
HurO0PmpxnSBFIMA93GRYDdKjYOvLetFXHr067jlfUPNl5kjf6JrnyI/IxauUSWixOeOGZ1pnkq2
gWPJBs5E1TvZUvXMcIviMHI0fEZnQ9zkpNxMYThpdFADrQ0zExpLNvT1o9uCSppey7nll5cb3yFp
D8FG1tmHKN1cx4XeT+kgnalK9hFuMx3g8Q3SiYeBkV1XlqkdUqE7S9sThCMXBKAJ3KUZKW6szz6s
rqO6eaRSOmlbkpntsoz7Uwod6YmkK2js+Sq06TA4D10aeOrAv7Ip4g2jeNlCEB720hWhOrzztkV7
aMMZ+ETkJLreKSd1LR4RyYJd46wJYVGBYrHgPfImBMTubBlhCCM9lbqflDXF3xS+H3caMtJIta/B
blvIMQ3ycI4B9GCtegspj4BRV4eoC0+aNr+GhgMbON5c67SEZyjFKpB4aT/HmM1q9RAfOETYij6X
SNLkEcaZBMXDCeCGrDnU3HpuWx8odzpfS70puJqUFbtcYwZUNo0uzklFwdZYscXJTRFU6UizNyHB
2uhDSRZgQtM6YftBLFlNi5uhXD5AwWokK3pDwc+eR4lzYbeaOhPJZ9dt4aEq72k9Ps1iovgoSd3q
ekiCe0NlVtNSnl6XJvYHuiw1sjSHpewua0QboswRUxG1D5pVX1IWQ4kh1SBuEGRnTcNTFng8I8sy
H0XtvXcjootJBMXOEt4pHLSEfnbrPGgckzCIOo9sCnAIL8QEg3VeUC+R3SjssW7VcE7VF1aka8wp
6DiKezh8EaQkuDKPCDB/Ll33hFgsHozeXPQ4PCT6Dhsbx6R3CbBV7onLYU7fv0JzWnGr0RXhUvQk
nff09cBhXScfmjAnIGUmvG0yPYL5BrurvI8lL+lGo9OhzK4T4xIA4lzB6KCCRdyo4HmPCxQDklYj
nmvSMWHkH+2EHE+ZhwuZ0FVDizM6rWT/AmVh6op6SEzlOg+pHsurhA3rthyaa5vKp+XycjNAawKB
26ekVAnXAFB7asBY2p/1sPoo03yc+v1NlHBwW1h2h2ErjozAJhC/WSrBwlq3GqZOF8+QBiNHuvQz
8zMC4bdabhZjogZXaWveaqqxUgQmXZzQylJgwSFtykMNa++KeliqhKZ+iq+ROey5aUwhI0xmRwTr
K22Tz/2SPpAQZbelt/FmVmLhlocquAkvYB+mbCYlPzquPO/KT1GYBrtA6NyKJ7RmXWmC1mz6G2z8
QH/Zy+SDCmeP6fmk8sIdN5FFsKyHNRvnxMUr9zS1o8dqU2mT2oDYDk1xml4roSym/21Ygn/8zgyA
QomtelE/0NL7UNZxVf72P79/eo5SYHWV/r0v/Xigr7CCqy4DVnCX1kk13IEXpMlLYIGuvWIcPN3R
0+3+aIB4xa+q7xlZEerAMTDo1pBiKEhSxS/v4jTxnj83tQPOfDF0v9m6dFTHfvk0x6tq9WeT8OPf
t53NH39n5yesUMOjurmsiuCuejkHmmNr3PQ/vhvr+2l4NcaLadD0A1MHyuDYlgO6wXg9DYY8kDCx
JXOlq5qlD59zxRcr5T89Dbolnb+4Gv58GoRz4Ahb8vN1aQmbZ/1yLRj6AegKyTeAYjhSvL1J0ExH
33cpiGHFDzwNnSoIDYjIyynQ7QNTFdoTdUMKsb3YG1oFmmWL7Rv6apf6f70MzIBq2yo/FLIIMuHO
7iSwDoQjLR23DAfuLb4MTMPw5PbbE3T1gDVgsr+oqiFeLQRTHGgCkouq27gFBqfmW9sQHN1QTQsc
zH6zoJkHhq4alqPyyjOr3y0G5wAojAlAUEohNaFuN6G39E6wVe29M2rWAT/dZmeUhuD3fjcNbAx8
oKmmxtWIwb+99SD+qrXwg/PBPLBwRzEYDGwCU/vumLQOCBhZpmqbBvQf7Q0uBlPa20ezxwZpH/AD
efuHucAtZgfY3SB1g2PUgI9uCkdD+untTYMwBJv6fjsDp4A2rHSMQtMREimy3VmQ7J/MAlOkY1y+
SdOR57P3BinYHx1dqjS3s+htOGAvDQbDPjAcC0agxn7Mdqy+OZOBe6etdm+zST+wMAuF42AfqRij
w5p/ORGD5WTDSQMUP+wQ+ht0JFQe4r4vhTAPJOAzLCOpGZb5ajWY8kCl4EEX7JzCYvG9udUwbO37
H5bqga5iGqo6c6CyMbzaGYynzzXNloPXMlhYb814Ymez9zYgBU4jj9hSTRPPUvveqcR0Mm36u3gv
bGdrWv1Vp/Iv2FffQhUjP4jvn4IUwUP5R7GMP/vCs0v9/edfXfPj+19/warY+d4Qsthe+uEpeDL8
/287JsWT2/ziw2c3+ukyX//519/3/ZV3rvX8o57/chY8FKvijm7Sp0t/vcst8fGfd8XDy7iBNFiV
v9/Fr7/s3OOLfeCHg8YrL12VzwMN8yFUleW898DrVZ8mr0Z+OrT3Hflw5e9SL7dO877DTh/umfv4
3R+FaJwn03PfK0zK7Mu/h+j5u/erpEqf53g750+71r5XOEqDL//afZjbfWDfgU9XxSrxv/zvzk1j
HQ9b7f5jMyNHBdKz6bt75qaOn8ccZgaHZHBFfuJFngfbjv50ZO47+vmq+PKvnXG3htlPGHcV3K52
R9Z+xut5/lAkq/Ut+O7dwZ+ci31v+zLgST68m6+Sh6DYvcA2vPMzLnDEiuQirJiztKh2dsYheoJH
83Ov8npdbiM0+15j2AlW70aEoYsg2X3QW69//wuk785Xdbz7GLYh573HfijACu1MPfEkk9DyviNf
pXdMTJDs7GU62GFsmn3H/ud6le2+rYMRh+G878AnQUXbaPVw/+4mTXZnhQv8hFk5ZYmU7444poLd
idmGzve9//NgVX/59/M8DNvjMDH6819sUzl/x8i4TLnj9c7qHkb+Ga/ojynY3+y3v2ccsa2vkt2l
8i0oue9kjx5enxnf/NgfD/1HhuW3RM735uZznuqP/tmuKT184y7mtn77PwAAAP//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'2017 reconhecimento'!$O$3:$O$7</cx:f>
        <cx:lvl ptCount="5">
          <cx:pt idx="0">DF</cx:pt>
          <cx:pt idx="1">MG</cx:pt>
          <cx:pt idx="2">PA</cx:pt>
          <cx:pt idx="3">RJ</cx:pt>
          <cx:pt idx="4">SP</cx:pt>
        </cx:lvl>
      </cx:strDim>
      <cx:numDim type="colorVal">
        <cx:f>'2017 reconhecimento'!$P$3:$P$7</cx:f>
        <cx:lvl ptCount="5" formatCode="Geral">
          <cx:pt idx="0">1</cx:pt>
          <cx:pt idx="1">1</cx:pt>
          <cx:pt idx="2">1</cx:pt>
          <cx:pt idx="3">5</cx:pt>
          <cx:pt idx="4">15</cx:pt>
        </cx:lvl>
      </cx:numDim>
    </cx:data>
  </cx:chartData>
  <cx:chart>
    <cx:plotArea>
      <cx:plotAreaRegion>
        <cx:series layoutId="regionMap" uniqueId="{B3B3C3A4-E8E9-4864-852C-132B8DDFF874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latin typeface="+mj-lt"/>
                  </a:defRPr>
                </a:pPr>
                <a:endParaRPr lang="pt-BR" sz="1200" b="1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1Hvpkty2luarKPR7KBMkNt647oghc8+syqxNUvkPo1xVAjcQJAhwe5uJeZR+sTmJlCy57Otuz0RM
dP9h8iwEie0s30H+83n8x3P1+qTfjbKqu388jz+/z4xp/vHTT91z9iqfug8yf9aqU1/Mh2clf1Jf
vuTPrz+96Kchr8VPgY/wT8/Zkzav4/t/+ye0Jl7VQT0/mVzVN/ZVT7evna1M9xeyPxW9e3qReb3I
O6PzZ4N+fr9YvX/3WpvcTPdT8/rz+9/J37/76W0rf3jjuwo+ytgXeNZD5AOLAoR8jEOECPTi/btK
1eKbHLMPPGKM+JxgHAWBH3x7+fWThAYu32XUu9Xry6t+qr5J/+zT3Ic9vbzo166DXrnfP2vhdx26
9PdZ2dqch1DAaP78PtZPXQ7vyjuVXCSJOncnvnX9/+n3o/9v/3zDgBF5w/lhgt4O338k+sP8nP7n
Xw3C352fDziMQur7QQATwOmb2eEfcMQo50EUYsJ8P/z26svsnJ70v/+vb6z//JR8fezNPJz79d9p
Hq7Wf9XzvzsP0YcIcYp9FFKGOH8zD+GHKCQUNMIQRxSdd9Fli17m4Sqvn7p3a9ggefdN8p+fjt8/
/WZWzr38rzwr/+LbfjRgv1P52wbM/8DBepEAUxTggL01YCT4EDEwbYwHPKSRH8HU/Tg130zJv/6g
Pzdb35773cf/F7dMt7tvff+zxfc3d0QAA+tz7vsoIAgcQxT9YU+giLIwOl8ZC9/uidtcvXt5fbd7
ql9zrf7qw/58At4+/2ZfnPv632lu7k5/NQR/d27CDyQMIxpxFiHig9V6Mzf0Aw04p7BzQj/449zc
/fv/Vu9OT7b6v5iXH599MyfnPv5/nZN/7eV/C4oWT+Zp6aKpHxz9X0u/RQhvHv1dUPa7bn6b2e3L
z+9DCKB+C9HOLfyFNfqm//rUGYjVQvyBcTBzPGTg8wnB7P274dWJGDgg4ISYUhZRzsj7d7XSJvv5
PfkQUAzLgPkhCRALOIg6Zc8iLww/QGRHYAngALYphHe/Ra4nVU1C1b8NxFf6XW3lSeW16X5+77xc
c9E7fykNOVhYRsOzkwTDEAb4/bvm+ekWwuOz+v/AlquhCnoTz3zkSYi0t0HwYatBq/zRIJoIy7Jf
kV/IhR5FcDBTmx77vCSxE6Q9vU2bit83IgxjqZtxYXu/SQJdhw9zoepdHukmIbUfPuDBkzsnRT0N
LtJaDk3i/6ac2r6Jm5x8iRo1rqUk/U0YmP6GZwOJKRJmo848J2h41sVyxO3W2iDNktEiESs6v5A6
SyZvHOpYT5TtfrhFUpy5uuM7mdVRsCGizmOElV3WqMvSZShQbKLitc/n4pe5MDdFbYiIecxsF4rY
G7PbYqy8x9Cfi8TPC3VH5hwvbetNVzgYzVaWnbdpSFZd0znqlnyQ6d3k9zwuVVb+ooLFWIwnL+f0
2c/nk4i6y01WAKcHUdlo5kRqUFOMq17q2GDUxyIYumOYVt2xCesb0/X9Lj+zhmEYSczD5sJzGk7X
SX/TdfyxZwOEJr8t9T9ZQBSs0tv1c04xwJuAZQoxfrN+5orxkWBl4tLzw/IqS8tdNE7t3l1E37R7
osO2iR3Nffaj5A3v+3NWD/Wia3/ledM+BJlSsZHNdFBE2YeqbIK4l0jv5wnZhzFrZDLboN45ad/5
OEFjU22dNMvCvRD2amjszufIO3lW+A8Ttwdkm/GUtwaobLqepr68yASjp1wO4dFpiqa5K23QHkve
L6dMhad5Dh48A1vCTpkfF6Y0p4DV6jA1rFuosMt+7QyJByTQY9aMejUz2W6N5/HDXw88gTThx4HH
NPA5JBJgIGADY+L7v9+4FZ36LitZswiZKba81tkVM9nXi6yQXuuaNAlnix722Os4wm5pmGju5dDX
K8HHcK8rOh7SctNkPuwuv+JXXtbZObZ6ZFeO5m0X51SbQwR7f8NY7+mlraLrORrQOjjvYqkQW0Qj
UstZBDauKWmWc+OJu74NszvWJrqa+EK00i5mQoerAlXlFI9ZgeNpxsGyR7ZdYN0FiaJGXPFzF7Jh
qvdtz5eFbuneq0W5KOZh+sXU890whfbO8dOMff7rMYX8jIBp/92wsnP4A0FnQBnnsKLP8h/soSAd
UmGRt0sWm/SpV639lRPJktlQfM2nXu9r5uOl5+vhkxnJ9RC21YvU6rEd6PCAmwyv5p6JHTKkO9UR
qRKnEYaJKJr5Oa/TPmmwnY+0nvxdkAVq1Uyy/1j49E4LWr0MtL8TlRo/FoGqVw3tg12UmvHozf6Q
4Lkbn4Nh4do0kagSsCX2VE/K26rAPNt6GJKhbKNjIIS3GFEw3VmUd8moDPo0j7WMO+WXv86yvh54
nYs4sFWshl7lcYbKJOC6+TJ6+Y01yD4NYaHjWevsU5ZHU2J5Je4yiutlQLvuOAZzs6a0kgdfV3g7
t6LbZpH0D3bg6SqrPX7kWlJwLEEZe5HCK2lRf5+GpNtWIyxNR+Ysb45o5FcsyoZ7x2JeGnsc69sw
Vf299jwVY9mSvRNaxbKlCnu8Kie+C1vlH9Ia1SfoAVnaqE4TM42iWdZgFSUv7DWSbX1yKn7OwVSf
VTiash9UpsqTp9QWKu7RMO4RWVJelA/a58HDMP9AcG/JZFg8tEMTniWO6Ko0uCtRHZfZFU7lWJxv
NA3hxoSHMlBTEevwYBzn7+ooFbDbyJvmuNR5mES5wZuGWXRfD2Owqlgjl7Rj6N6GKd6xnASwx0GK
Uz89CtntHeUubf3aa1Ld4bN6rcanukrNlRO5prUt+0XEbB6388wehyKIuSr9TyUbvG3NbboIg4w/
UjTdZ2mLblvM56tc0iwphoo9pqQmMcmG9noKFLsBi/LYndvRzE6LyPennRQi/FhKs3D8uSi81RCE
du33dvqUFX7Si7XCPCriUaxDouFmqNcdhFXu5i9ExCn/9eN/1CkNYGoxY3Lx42v+qPfHT3mj8//4
OPSWo/VIRP7SpNEUp0KgWzxGfO2pLtvCTEYn3TdVkhZF+DyWh95L6cs0ZHOMSt+/qOLG/6oq2+q7
qrCW/dCqVwR87VSbtElPTlWUP7T6Zx/gVN0HeOkc/P4DwMWRVTOXOvF0hW54VxzGPCUfA1Sig2q7
KZ7PJO/1uMl9HSxSNpCPQzm2y7Ttg7WTBg314lnSee+kNKS35dB3Jyes+rUZZP6xE4W6GqLwOidm
TVvfmgR1+U6nmXcsCdb3jHoqmXylt2NddfdeW8h1hiu0cNKhKMTVmMnnqO30vWPpNK4I9u6cetk3
WZz5vjk4GaLcW7AhwCsntWnLtmGfisRJo7T3T/PQrZ2wCgEKxlXZbqLygKqp/9RXkl2xQOjYkZP0
unVBR7505DCkVWIbhfaOzKdwxZhAd7mP+c0c4at08vpPTZHrnfEwTZyWFUQswwr1GycVWfqM0hzC
v7ofPsJ7U9OVVy1p8yRv827Nqeq2HjHiRpWtSFIIlV9StsgrmOu8pDrpeJGfAl8VO5JDL8OSywcV
qV/neuxehpbsvBGjzxBHlcvMmv4QpXV7RSvkL1ox8kfieat+mvRLSEQRC+oV9+X5vamZzapqyAGT
Pr/2DA+XkS3n25nhMWmMTz7ZGgYaGYSe/VKuvUFPMO7lQy9x+sXI+aatCvyLRB6KdcTkg6i9YeFB
BHkyXGXrGezygUSQVgSqmTf0/JZhrMtYRBBVQIZTXWlk813b6Grj694/0qLtF0KDP03H5mxIpvCl
K2icctWJuCTTnvhl9dTMQRQrRIY7rT26jCjV6wDlx7ms65O0ujti70CrqT45jrvYCXVgO6Z6+V3g
VOk5/1nZlosH6qPsIZ3bZVRqfuNYyps+TdFUX8+eyh4CwoMYp6HYOzKk9DTLfEuDor7Pc4IPQV+8
ZG0o7/GZhTXMNvNuHSeaqjGuw5nvnLpU1q6mcJBLTw1o05JRJyyl6jbd5aVvbptWmVvIP/yN6icv
dqQTDGXH4wywiY3j2cof4o4NuLyaBL9nktV7M0LhRJTm2I22u1xEW20yX1EI+scoTcRQDHwtcsx3
tntprK+udVhXa9GWOnZkULbq2l16AQFnEOnMboMAFfFMIETwG9MeO62nOz2PO9bL+TNErvVG2SqA
xExPn6NoeIkMUbssmmFCqubrheEaWHWVFCkq548KBWgvqOhuJpO310OZrxzFNNI3wzdWZVqysSJS
Xz9uKXhYXTcUEr1Fb/xl6XXjwb2oOL8t5y2ER0VqVgGdw8RvRD1/pL0XbZt2uE0hI75cOmHnVQ55
wSLzpqFMWk1w7HcV38zSftVBhIInV/joHosaOx1sbW95m0ie7jLse7e6IPSYzpWILR+nz6GcvaWh
BV87coAwgnBUJMwM84JAvLVnU0fiApzyoi8mquOJV97eSd7SjikCiHYUza6HjI27NNLllWp8f5kP
3nivTNHHss3wMwxCEgUYf5lCeUSAVjwamIgEfI+6obPs198f7wrlL3vRTfcFk33slVP47IUmoVjh
L9Gsfnh89Gt1MxrPrruxm3ZEd9FGzvJgcxGsc6Ht3vMg7J2U32ymiKvrEBXhsmHS3EYAjCRzL4pP
I/XqGEe5/jWbs4On8yqLKUTGbc7gxuSbUNHpmbRgVhpZf+Z12CZR5nd3RWXqZVaE5bHHGK2pLuk6
qvOP0h+DZWOb6RflyyU2JPvU20Fvo14HyyiT85/xnX6F6os+VeB+XDsCh2/bubTPM3h50+XbFvG9
UH4NHwuGmbYTxOI5OkWWoV9qpklceeV8r+QcLXQftkeBPbZGHgS9uEH+nvWhWjdU1adCVP0im6z/
kHtpH+ee5k+zYPtCZSwOq5DujY3UntWAtHRj3XyqAc1ZeTLIYPiBLGwfxhX2pkN7JjG1S38U0V2a
pfLW2n5fSKo+CRPGgPHIXYsbL64LTj4yPoVrzadmCQk1+UgyGS66Rg8bR9ISAhSlm/ngyFSag/Ca
+YYOVfkR65Xj2n6wJ5+a2+rcIO59f+/ah7z20E51cFPxsYPJqvW+Nzo9tiXLk6yY5TNVZhFiyR6/
a/i9SI9V7f2gAR5lvB+C6b4hpI2jCs1PVYfBDcwjvclDgvaQQEB8ehbUvloE4WQ+j2Nl1r6AAAyG
oP9k0bRyCrMAR9/zuT2Ec5HduCZRZ/sVreW4dC4Bo7yN50aAa/rNV1jEp93QBQ8ItRGPnZ5nvCYu
CzVvbMHlySk7PYPwg9O4sM7C721+F9TRPO30N93v/Hzu74L5l7I29a/TRBfME96rnfCdCqn4zBU4
07b2p2uU43Sb6nBey7lhN6Iqy6QQHV3Lseb+lxzpPB6wqMYbzNOrdtTkrqvB3ljWNFtHhrY0Wy8X
eeIpD985XpowKDvcVbMcF7Xy+lWd5jKemCSP7s4D+OjrXdFWtxaCkBgQufLQ0Tou0pHt1JmqJlke
jCUQTfFiAozvzHQSd+GzjhLGO7PPRYYOlQ79Q4VadEix2pZhbbeOdRGe+Z1XiLVx/kycjUMPC7Ot
u+BgYWuHC+ebRuA1SiY5NtFN71fmNhA+i5tB8420o7lVhZS3/WcncpeugdmjYyPAlDNvM5bGJmRk
9CBwJpI2C6fPsjPtIh8tbJozOdsWUtLB/wg50bqyqE4gyhiyJA/bLGkJG5ZI6arf0b6ZF3bWK0ya
j6bArxkgT9c+0+p6Ol/cHW/nfEOYPmUtI1TFHbnHE9Hbpsnu+lFLf82sgtUmvfA66jE/lhCoZaTo
4VWmiI7eUEDvJg2d9YYVGUu5CM+Zcl8H2SotgjBxifP37LnzSBJ0nnflWE3WbS4LRAMgfOq7ILzk
y5fUuM6bJeCx1Z4y/9C0lb41LQMP5xWHcg7CT4SoaDvxoAI8tAk/RaasF0xXbBuUlt+FXbGs6h4+
FdUTXWrcm0XtaN9iukyH1iwsgNmJb5p25VZ/ZafmymTe8odNFjUTJAmC9Svmz9Hx8rl9GNAFidJw
qcvSXwWZHzw4smTtj6STokiEgD9mi7anw65M53Rvu0rGRnXRMj+TjmfQDB73O+2Y7kLAQe+5v868
VqWxGYPgqip88ORZ3i0VyZ+nssp3ULCrAfKQWb6a65QlGPL0/YzmelVikqE49Up1zUYJ9juvxmUz
tXLbowmwmaDWRwJFhkRmcnxiPF80sNNfgsIv4koM5r4VhK3CFNU7YXoZC911O8kysTMT4DiqDaZf
yi7fTASFm2pK0zCLRwhhFhAse0k7pvlBnT2iDjx+TxiAHF5Os7ibW7qGwy+Fv7bCW+bjyYwCL+tB
M4A+ewjFMfGGK4B7zlF5zlHS2lMB8POtEcFVXw3T57ZqyZr2abbKbT59Thv5pQDy2BA5LcowRMtc
6fFqrLPxSpzvml6b1RDm4OHOJCDAg4JwczIQ8gIzGyd4F5KKxamU9RKsQnnArQH74W6lN7FNBOh0
cxY4lrtMVVoeZKPLQ+6rGzJNI0CRrJXV2uu8mxFQpY9Ms3KFTIB3YYeHIwHoD0KQwH/mWVIiU7xU
KqoTJnl1yjCpdx4fxlXUhN4DTdVHp3FuCzb3R5Rrm2ii+X02AvimWMVeqrxeyi71fgHszkt8qdLr
ZhimXRs084p46DR4kA2VflrFXuGTO3fx53xZCUgWHEUrXi+qyAe3xWpyZyigWIDWyHgsbjMoKr4Y
Lhei4M3zjPop5jDa9/kg6BLnkh2Ip+nOtzCc3uBNN55f2qRooVzRpf1VrTk9dFnRLlIxZQm2Xnlo
Ifj4BCBqnGeAebYaj8corF6iNgo/FZPk61L189JpjTN6lpw9WqTRcsD9kC1T3aLkLZ2RES3HCfb8
knkWJY4mpr4FNI8cJ9TYLcQdduGd36EimSbR3Lc7R2aSbKNqFHc6rOhNqdtjQFv86c1DWZ6nSafw
Dw9JGYk7WVLy/aHCaJaEVm9MO6tskdaE7IOaL5Sy/nYcc7p3rLwGvOAidXRWaLIZC3xFVRCsIhJW
kEPk5tZd2kJACSnX+R7wk+62LObmOAMa4ISytpCUiX5akmjK111QD49+duXixzlEbDU1JF2bgPSP
vf6BzeiY/ok2ObNlGwVxAXH/BkYQX8M5gC6ho0FLDIUEBvibng9l4SVOOjGShTE6tNFYrimkbysB
Ifgjab1tiMvufuZNdWXKME+gwfaR5qhJevBeBzaM4gHqQusSsI/HNoT1U4n6QY1Fusk8A7jgOW4M
RTCsRib8lQs2R1J5MQI3snekKcma9Vl1x6omvY3kuLnEoD3ErxPjpw5iQ4Ahq+aAZ4XvaxNscT6g
xy6C0opGXGyCM2lNGRMx0E91UFa7aprwos5yUJvpLxR0b6IIp9e5MEPsHqcET1AZocWhvmwgkeYQ
yHiZ2WYlbLEgCJstTGeRuO01zm14hy/3juHUfQJA9tAJ+lY91QAIB4kTOXVS+ce+HB4qZPHGnusi
CGrCV7YsjjywEmAr3JUQmwd4U+givxtHwI9GUR1TJx3O0iDtzWaaly7xD8sBikoErI5L/EVdsROW
9cpBBE5jbPtTGabztaOmYZYLSbsQHFEKqUA3+5CvN/7Cllm19NKzc6q8ptungtxY6UGJ8sLL1cEI
vz44Hh3QdLIUB5BnrweC0W3W6xYqOM2wxCOaZVLRYuXnZX/0ITI7A5PDlkvfjw3U2WRCy2aMo97D
WyeeO1weDYCnF+k8R3HUePk8xDJk9YGcPcgPFzqPV9T+EuLCXmSKNuNFQf52V0U/KODilYhw2kWq
nPbnUsi+7M20j6JwWBUof3LUd/4bkjSm8hLHzCt69Oea7ZDY48Z4R7Be+NSdLy0UVmMNEduWiVZ4
sVQRjEhPx8VXupvtrobcsbICn9zFPQwtzQ3K47LKqhsoaxZLDv4fIrWebAG1LDeTaNUpSrmXVAG3
nwdUPrhMepw+mRkVr2UHL/YnY48SsM0YiiR57I85bEQIwRctLrLdMLfss5gTx55Q22/zesyXXj+0
j36jno2n0tMYserknibFYOK0Qump8IcyxljVDyFVeFnktT1EqGX7KABPOFeBua8FbeMyYPa1llDI
8cgdD/ANItU83pQ5haIJsU3MxizqIIyd+rX1stsxyxQBgFjvp8ArNk0KjuopnxY1RO2HueL+oSUp
ANQFvw/7HkL7OZhtPAHseJBR43+9nXXI15VO753gD9JzM7Ppu3gCDGURkujhsr5wnkYJ71v5db3R
Kqa87G7dWpw8Ma5rPw0S7ZZq65vHFvA/AIA6dCtkOhz8gT0A7lIB4ofbFZ0LceOHPd0XTX3j10IA
yurr6MjxvVQUZI41QSVM9WF45UVWAGICD9V5K+IQVvrW8aKzIMhNn0AAyi/tOsFgz6UnArHYpSna
jt2mG5kfu2bcpc30F6+P9BaqlgWLa5+bOACke9NNBTmmvpczCIlIrLAV1xedaEqDHUb85kJCVIOP
usD+slUVS8Dc4iMZYU6ylBWL1NhiiGExDbupJcto4OKqDCdx5e5oOavuvNSG3VzjJcnycoi/61zo
PxM7Hd7K7CpU+CFlptsYbNsV96chdlveBkU1XW4d3TaoXaW/id2G/77/nUoBTckiq9Zl4LV7wPWa
Bgqbpt13ysD5A3f7li5DlfLEcfNmXYwe3RVzAEcWciGXcgLkfAjhJG8c6rxf2bmxl6SIkQESeR3i
pSaDvrJOh5x1ssx+1bnUFM+VybPeFFJ9BUc6gt1o5qPEcJphpWsbLuccDnjkLSD4FyYGK7yEYR0S
5ydU1W91T9JrR8kQQgFc5vNFiBtYSFDB3n/fCMqOLNGD8BK3gZzgsos6iGRWuJX1OafiB5axKSnP
RXVr819BVp8AJfIgpTdUrMsJfDiLInKJt2zR+wlUhvnOBVYe81ZeNpE7gob8Jg37OxfqtVG1CDpW
Qc069VYutYBDArjw8KOGI04AVgG78Mv5l8autTTkUbaIrKOCxyaY+msHs4bcwL6MIABz8C4hMNCU
QlV+ZZGV2aJBqRfjrMxR7JBkOKYo9n3ebS45b/mNdELRkimpRmS2ne5f1DQOX8RdJQX+YpH3RAdS
f6KQti+sJ5tj4QkKcYuXbfsGQnDEx3kBeCr7yKVe9kVRb5XMljIFgx6XZ1ghO6MPJSQRh0oJME4Y
yWwd1JeSK8c9WkUZgH2uwqo6Fu4GXwOGdi7PFm3KjxJNe1e7dRVZ1f0Kx4bUnZNPpnyCwKa/lGfr
XAeQi/nkUvmVgN3bGvIah4NhyMkyU1VPXc/YwiopD3ll02sP0q0LUpaVdSz4/B9o5GcNHcFhDteG
bQrvmkn1tY3zW/5jjWyulm0wVvd5nbZ7OFxBkj5A/LNHZZ7MYRsdwMRBST2EOuBQRJ8RlHk2UI/r
l7Meo89GzV+qOqpOEjCNG6zDe6c1w18+Vhktp7UjS9hELcAAd3wm3fV0junECI1lth8XcMwh2zm1
1h78YOafwq4at42GnDsiNC4Ax26ToI0SL2LZDfO98U6MlC7EOAwr0c/jHQSy+TX8s+PkKKdBJXmR
3lwdOIXqRORhtu5RzhKnYWfR3kHyc27Kaac58ZNcs2rjyLaBowtwCCaLL287vwNjehVV3XDtWLnH
61UayHzpSFvh6VSj6kK5d3AfQwZY1QAVnL/A63mwdf353mQGKVFmghWFHPxzEwG8OM2q+TRbgKVm
Ygb47CJd0JnkJ6iS4FWRd+KqL3i6KQGc3xGlh73xEF8XtjDXHKVsSQbj3xhh5aJqUf2QFYLHncTV
Y1ixZ8K9/tlisfOKvMzi2rvKJ2TyuAvEwqNZ9Dr33g2fsHkSVdHGPu7nOIQcfDv1qN9B0BstHKbu
18GuE337ICFu3NEO4G6Hqfck3Nkzn+Cu30EPooXLiX7TF9g8NBNDsR9m8x3LhmKX8hDKhj7qWqgN
tws4mRadnJTLDsMhoxqONZZ0vmu7wb+CdXeH60i3Sd6Tz1HZRAenC8lbCQYw0AsvMnDeqNP4phRj
fNENMEnjERLVbQa1zrsUCiSxRMWjxHj63OOP/4eW71quFefWfSKqREa3hJmns5eXfUPZKwiQEEFC
hKffH7i73X//XafOxd43FAowI9IYXxgMafpLCzbnUnJHJBtt1WOvTokGz/LnLJ339QuPqL4s+SSS
rRu4e5UaiKNOzK6slZJxY0rGD2mE/s7tYEgKGi4Pvc+jzFPCvoLHr452Q8ZjSMF7trUtdhWocoiw
iZ1AROm9wBbxeyGk/TkblkEaCbLBiSC0KDz2K2qWD8a8YU9rPDO+OjS5Ll5Foflx/c9litvha9Tk
V18N9JEv3XLRZTUmW79EGBwPVqlvZRvZd1MA3GhYL3B65MVOSMaz1dn9cy7EwQdZ8NpWtNnxqZGH
7XqbApClzWEZmTzYY7DECvvO92U9E6Fi36MqX2LWWtbLdlatff+L87ZXG6kDhsJEHbg+pg7/xy85
RurkkHw6bpRrBP3pSUSqhYSws0WCgwPsZ1J7U4cLRGOMJ/Nc9XcbI+v6rTx1NiKaz9mItwFSFZ3a
b8Pb4a8r6lYE+8Etp0RD5n+wHQncfk06t9yybOdbyPW869YVzSI8uH/N2PpETT5nbPP/cY9thvxz
xtc9umV8q0t92hjNjekMLDMnJNR6/9Wn+XAWjXavW1eZF+NN1NL9FzOq3Mbaz8SXSdHZw9kj7OWL
dbYqs28jKi5u46tbfz1sbPTaz3pZI0dBVBJvoyrUn33btHAM7aPV+8+QLVrXICpFtghEarULPHvr
+zr4OjDYw1tEu5j7dfia2xv1Uhatffjq+pomiiFjS2VzsFDEEgfTmuZmA3C3M1j2+ElP9fUf/dM6
bRvsMbjNV5DL0M6Kzl9T/5qwTf/q/89bb1e7Zd9eGHWTRit8KaCTfuTzVB3HrgUGtzZd4v/Z1KP5
bG5BV7OQ6kqkl2plhRc6dBCKRNXDdii8NtiNnbKSr74qsqO41oIcvvrWy8s2h1q5b/iDX+XeZbwu
C7l+sfYjwfBkK2TCf/Z/0e1/9X9R/Vt8uPWPyrmOQ+SdxgrkBh6qm3A9BLzLb7xBpnO+2Jetf+va
DtzIIXFMCCp3nUta4buxb7fRQfjmY+tzudtfXEZ3Q23ME5jvDkn1UwF0+QmK+A+ktvy6DSlTtqk9
R95+a3JTNQcRLnmyNSEU9a/K6JetVc0zvTqjualnkdqMlx957VRp0fDgMg6lfysGK4ij1i4+Wh3c
19ZYPM8Biw4Vcd2d47Do+3ql53KZhWKa9sWq+oYr1DqYyP/prYrwUYdQQqxnxM+tAxfuz2qdhZgG
Ksit76+52+WjJQ3EY1O0R5wc7lQ9QjckwQopJ7TDmC5QRfjuOBwWPtDbbcRmIJLY8Lo1RCgwzerD
N5Mv/sGbG7AUoVM3QK6p2mOhkrG9EA56wOZ6D8pExgObmhsL6mILy83V5ErEw+BFeztYvBsR5u7n
wQ9LcuS+BYjsP/p1TaxjCXmhV6nI3s2j11/Kth10THVZHCdTn4w19JfA8kwKpDjXR8Y50r7yV0NC
9s4K+vO/TyD0Ld4nz/rbUNCBw4DkeLpvrF/Vxk1E4RQTotiNzUz1bBqdzSuF0VOvPnpkylOBN5Wy
VskzMu0za4P6F2Pz58lfPf998i9z8i51coYsWson7Q71U1SHWVMP+d3WKiPgaEjE1JHzsH6qImHv
O+LJdGsWrj/eUJ8CmrKnk1cMYVJYk9gZ0AuXpuzzo4rkeOjCzrvpPavMeDjNT9hzndgdLf3ul+Bd
YcsDWj3eV8Osf3PXeRkBxH63Bl8jAGH6IVee2AnCU4dYFuQZUL8I0v0ykQa33kcjRK+LumsDGl6k
Z9FkG2AlPRi3dr8NVd4dfIUMksqgfoWqOt4m8GmI0nAJ+LktRIWlsy93TRkNWeVYBO4WnLGR/NdZ
E3X2XVE5/z6vWK+t1tH/9zw2tbeeCehRe115cmtgAXM35g/WMJBY2XX4UwXYkPjwy40s+DFaEz2a
Uni7rq/dE1hUftMvCphJ3UzfK0febnMRspwHTebXZSjqtKhaekMaR2SiC69zqMxTDdYVTz6rL2AP
zNMw2n4qRlbut9G8sdgRRjCTbKPT2Po3XbTcCQ//7aQYy1gUS/TQksBcbFdq+Fba3aym/sXMvTzk
A7F2iz9BsUM+uHb69971TYYPU55MQ/un3G4eLMrVO/EnlYx9Hl7HnNi3pFNOTNcBRudfHHjxgw1V
93km05h+3ggvFLBhvIMS8KOaSjstgM4/NBBZp4w1f5w1o9U8ME5Jup39Y/T/d1613hlcGe48cj9r
LBCleViYx1k278bV42VrQXJB95Zv/GRrAoYxj4FMVJSXj58TTFCljtMgGlmvrlQlrlYnvm0tyQPA
/YJ6oP/jzq/EG6X9svf9XGDtMvPbn92kXpY9XPliLwz96t5m/0e3E8xNBi9Qu8P6ON0tMItcnKa/
Wh6f7yLT4lMEtL8jRACUhkQ8jysnYJnlV166XSEj/ksbxhEcA73Gn9DZuW4I5A5Sk+tn33bay2jl
WZ2dvY5urXmKcEVbye9+VNFdG7EGNHXbnB0yMrir1rb2EMB8nv5tqCwmLwUCPcddRP4c/7p+O7P7
YdzZrf4hpDtey411BRGxxKSRYjeudO02Ise8mrGQov01/LdrttPt8DUsQwgw08CY50GUJvDTiTcs
NgOp7nzm9/H2WwSQW4BkduybfwxgNQ7jsFZ/DDhd9McVtMQO2/PCuXGKBYBDXtgQTFCphrQwg5cu
A/4qQ0Xm6rGOpnie2/5cQ0TX3gxW46VOow5VWbtxyW37qZ+H6YaV9SNbW7Lvpye+X+bGfto6Jh7c
dwXW160LoAVPmp4E2IswO7KKMDNytrJttHC4fZxdIRPh++zqBdE7GzzyoKcfpnGb+77j9kNtKgko
Trcw4mFsO4DohReNj/W5XadUuRquLTO32+DW5VhSp52qp912E9frCkCI5aUCRCmH9kWEtnNjbCTu
07g0L0NHlkMXFWG6jfbAJ9PW08NxGyVMvnJPBbeTWy7fPHvn9aM4/vE19jof04ViC1ZVx+N51csC
VqjvhnKq72jE3qZaVqdyykOoUf6ax7b2NjFS+Sv8KNVpu3a7rJSKHQY/0x4Hzac4PInVUn5zc3Vi
Zuzf6WCxlOTLeJmAR9xD2gaIax0ILAgxsAM6d6Yn9FL2BgbGdQCQ7aXg9oTdG9SedptyR0at3qPv
PBhABQGw2kVYLg4GLohPwJFEc6qrKngfoCiNig/eLjIbeRSdAJNVDz7Bx61UX36ENivi1qEjMu98
Ps1aQkEn/frg1oHXffRi6fdlZWW0Le2n7WCPXgpMyr1vNjQQ/pkYtIO8bIOall3KRB/st1Efis89
4XxMt1FFh+gs4EsDWYbbzYy092HNdq4AOz6FEzmaZvFuLckNKL6I78KxAzWwdTYwWLk80OetpXju
3QoIv6/BivoJ6A1B9Qx6H+WwkXxNibRUIA/tMh1rOCx1yesfXaAfQ24cyJddtQck6h40ac3j1ww4
SR8RvP7XDNFD6OgrCcSmPsD3A1porFsT91KOGaRdwDWHXjY7uaglnu3GPoSqBeexKaUK6OQPhowk
7nMCedBXG4tCf8+nWt27nSpTAtyCW8bKNswodLF9l4P9glIv1kG2Dn6LVc8pSz8pp9B+iRRB2LzO
3/rz6I/+r/nSqPeybjwsHH3QPvFIqpiv/HaBJWLvzKPJ+lU9qbntJpWAysYKVPNiR3iMyVDgWQ75
M/OceOt2ezZfsfsrSDFspCUIaeMAcHJGISTKClC5TQJ+ijDPe9hy7G2QTwxayP8Y3FJ0Dk1ilpcw
RxTxaJb2IoTtP4SuedkAfpcvYYJEoPvsB7T5t35j2n4favu99lV7M9tOm+KfV72pBbn2KiWamfc+
RIP97A1zvWPIxs9EqgCPW2MngZuHTx4tdp9x8gLwnNCyzMY1PLaX2cSD8esb7dsZwU/7YLo+7WEY
fLBXx28NddzW+jQSosVkET1UBYSusGCyI34bCPUX0v4YxygeVJv/QqmZVxek6ctSODQ1vQquWIDm
k13Tcu8FRf3A611gWflVe416xEJ1E9VO+yoLq99RsgT7rdna2Oh6i31DFEzPHMrnZFzVDVCee/Ek
rfoMCcuupMa/X7zm56aBqnJgcGCexFV03L+3xPDZz0dnSBBBiCslRv+Z/Nf+LEBXhKd5cmxIC/FV
uuVu1k35k0BImtgDqe+hUQwP2KjKwyTn/gFaWjuua/VqAkGf6g6/9pKr13ohc9YMXnF2A9HeeZ2X
x0Mz+3siVJ98brSh8FrkvSTHH3oVQm07q7t6Of06uIMPr9vBjOilZKKiSfwBqmPPnu7nKKyyqYV4
7F6IVt9Jl31z6NQiorTUQ9fW9Mp677y1tgMBcZStIr10ay5zW54+TQBwqLTJBAm/azf5CxZdDr1P
4F6WtpovswO1GdW28+KV5s62h+DnOrVj+89Ua2ZQJ+ws7f9q84Vd8UWUl6F5gpMRhKNH2XXr/jr0
oQXAcWOEhhBWaD/o81RCtrHb0iTJuvHUVoWDPRtpkivM8OC3iNzXjGrLrRq/fbNpV1+3xInaIgYa
q84E+CVyS5fHUyRgikdg21+gr2sRwK+nIS+rA7J4ZKdluoUjdaNpJh23OC4qmF7mvPjsL6blj34v
V9MLQb+loaAlsxSnwB2KR88fX6E+Q8q6tgy0/idUEUCmuf1Ef41662heUeu4jW6Tays6dLNnH/1N
4AZBH0RZq67NmnrgXtbyLFdF21f/1szxxzlZn+tEMTZLXBq+pIRDGpNHPTZwFNM5BNCagsQ2Q+qM
Qr60c/VRS8/93V0W1U6/Ebj85EJF37ZrkS+SpssfbGgO4lIQ9wNK9SxcFf9ur85yHsnbiDwA6Ypi
D4XykPbZDj9P1DGX2WsKKITd9uI3FfgT4+NfvZD3yQ+OJTRyDELqBfrNrv4ZMVLH2OlhAxsDkjqd
i/c4SX0IS+kfeyFG4EoDyXKq6eNUNn7ctzBZQfXW3YDB/mYggL0PS93c6m7s4m0JQDjepLQfvJM/
O86Loh9b9xBo/0BJDz2WgMnTcZXPr9BeOt2HB1dR8sk92tJiGSltO4F3UpC9orzIbGRwf4w7pVcn
dISgGouyTigb6uNmXy3Dhe4cyFHTrdnC7HeZ4DeIN/srgm7yUGE33Aa3Q066W3AwBbz/jXmqVM0S
382R6xRNGoL5cI7W7EEzre2Wp5GY+6QIMMRzdhSKBpdtY9RSzLd8AqHw1zZZDsF0W8F79Lmz+sRM
24zPJltHBUa3LfVf7iE6CUOXke1ug+WiaZjiyGPjfsPrNFwk4JUCu6t2GgXW4MaN9NGM3YO9CpiX
9VCuouatWXt8OEa6eeiE8/f+zxmGf3gwfey/Hv5A+YhIqFdGCYdUPN0WiG2p+JqjoxHKhXmWUYKi
DTzdRlBXo0jyT40RWDuSFVLyI7fzp+0dIZ6CHJwJqzqW6Pt6g9vo51u1ou8V0yox9pKD61rRsg0R
6y0BoSkJ68PW7Eqf3uIRLm4DkIlfyJoUSO+3a8fWO3+ufWKx5LFVtZyuwwA1jXJ66G8LG5HQ2FjD
2aaAsUrPuiES5rqQlOx2O6PrWUiUxr72Z9+/zRNMsWNTkvd/zN3uRNfr/3HP7e7/uNMqb88UdIRd
r8RJysZ/bjx62Fj+YO541iJtPiHL+Vu/H3CeKasodoNfDAhEYVPazEdOwMM+3trScDYft17gSneN
5z0y5gNY3aoHIJQGwdQerLb/g75YFmh0DJn+OWMLhLaLvmbY9VsdDjUEZaWlhjNdnxNWrt/r57e7
PThEkyrxoab84yvvQ9MAC/APm6jE8arpzBbACtOE1PRTaAIf/jSr31jNRoTJxdHRdnEzTd7NvGrZ
ERhNRxvUWArhhfvSwcuYtLCHn7amQ8Upaq3oYTa0S6pJTTtul6jaMIdhEpULT2Xoset22Aa2s4KM
WKY6FzoEZFZbnpTDE74requDLBN9ej1sZ5677Fzbqa6qwjsuCYkyqDV17LkNCPU2mjL4n5qr7sVw
miI275tiqO5L6B6TqInG13pid5Adeb+dGbsV1EU/aAErNltMDIzQPYtpNI8LoOXDCMI3KRUHnLL2
BfIDr1ihQAoaeEgmyCfcYNc5Eeb3YX5d2hki8HVwPcyBLuKqcd1z1zvQk1XltQ8i/2g8gG5+K4pH
v6MFvAD+SwUHzaXupuLxa4ZxAwgnBwY1cFsvn6MV5FumcTJJZXdgkIy9dgKyzqletyvZQQMIjH7r
n5xqivupIjfWNJCH0uMPPYTDrwLp7Ofl7drUQ/HPy7f+r8tzu/zb5YQseSbWV/cr6Scut5bdAA/l
tVc+8PpCP7raCa91q6D+XPu3s63Pr9cSDKIZ99uApgWCN1tEb71x+N6pC+tsIdw+w4grUJJDW1kR
orn1fR3+ra+lHTDNLRP1vaQeR9rGi4qcA5zH+5Jrc4Zlts0TrHvmnI9wATwHmh7mubv2g7vr4Ol7
GwMNFYDdm5sOOe4p5F23a3I2PDdF/0NJy/+5Tm3ZZOIwLy5TjnokoJqpf66owxK5jCb9W6c3meaP
cdV3mErpXB/IUAIQtpuXUgZVDIOvvvG8sn1h4iYsHflN+nZ1R6zqZetd4Bw9ejrn6XZNHXYsmwtI
ydzCLQ55Hoq0i3QJpmVZThVe4LtfPSGibV4Mb9SFSF4nWzceTpQtccWR5eIRnB8k6CPS0gTepjPq
obi38J+AyZ/7+kfRBQmMrfzNgTo8m5x5Psp+LM819IYIdMdJgwfDqa35L0e6qHixttrWMnUahkJd
mrW9dW5NMes7bPfpGDl77JMlZDE6Iaqw9t4Q1LHxkGFDfHxw/fty6b/5Od4ba+UztjB9jSz7xUeo
evbCMh48Ge0pjID2AM9lV4zfCt84iWcTBhAOJiaHLn3c+063q1CCQcOBkoklkVGD9BM1Apqal/sy
Ku+53SDx9EusFT1CDeXfQ7tyWzowQi4IiMNoiWIkgF3m63o/o3zSWcsRVlLOboSg+Y5MYHg5PQyN
C4mcT6fYmOEJnnNoeASAEcbom4NKM8SGGAW6iF7DZ6f0guBPlOVjnaOMQVD0WV75bVxABJvMktbH
vHBkGhEaS294oqVB0tLASTC1mYE0Y1kWGKwh1KP2gbLxcWryizAcvr3GQvQ1uSKGfYmlKF/jxpEV
nLsQnxK1apyT04NpFy5qEYTQ7JKxuNCCJ9wKpnicer4HQXRgZjIvjHuxrPvvYc5Bqlf9964oSQxU
/NQ6nNzxzpHPgXG/Q1LRJODOjn5e/YosCcmX85T70PtHM2nTmvtApHIYeKCSiYn1LjRRCXINsV94
R1JW72qEevcTRCXgDeLJh4hJdK51ZqpKoT1SsVWgrInS4b0CmuE5/pDVWj01eM7TSbvt7SzlvZH+
HfGcfe7lFbYfCwbVMm4VbZO5qWfEjLzG+qf5RXIocZp8Slu3WdWE4AWd+oiA108aXr665B4u4WNH
8Z0RB/FzIOBSJh6cpYtdf3MUSwJYCFEzhKmYohIs8sr8SJH39XMfYKZAnR/3F43yCelgP8TdKpxa
TE7T2ZcPee9d3PEJsfvvcrJubeYltA6f5im85SOSshA0cjd1Q4JACOUZmqPVWahU1D7KwkDHxZo3
u7aeiO0lockKNpbHyQuRpQMoUVHgJpPEpqlV8VbZpDyWEerf2FQexmLqdroNnKQE2TW4/qEK5h3K
vaAsRRGi1kpQqdswgJRlcXMfjGW+owNZUiHwQpIMmVfREclhcyyEOcDpfFPg4caXeqe9GZqB8sAg
MI/NUrVJZaOkWeiYK2iDR1DxzzOA5riI6E/Xi+As6yUKDejfGn+BF1HUOnGn6GRXM99DGtHsHOBt
EIe5ZQbAY0oaNv1EuTmdQd+JEll5AEbn5LSm3jkeIOpQOW3sEtio6+UFQFi9ywHmMG13KNJznYOJ
pyaoXaCF6AgGck+Yfw1V/tOiLO3IWCU2AXpQMf4LVQjhIpd+aoCBV66c9zrgd2ETAWRX8OO5Q2xc
S8ek1BUoSfkzmvnPZuq+Bbb31I2rVgyCzdjP8QUqFwALciqGpBLvafYSXXQvYj4MeTTHA9WnloCT
8C+R9lBHpyEHyscrYjUwkShi9TTCGwPk7By52uzzJjBJCbdAxJw6swsag64vkiBU4MvpdOWN+3uc
i31O3ofAfQicReIuA421GX6F9fzAvOincfzdUrhT3LZOE3eV8+EsAvVGoQwcp7yHZh4fgBqUv4LN
EnqDMPU7dYZBDY7VGdonkNv3zgBfYrAABmuXNg2cCc9zDe9UP88gGeDg9ll3kpCO97TFoyC1HXvz
bu768+hXqyMEVbkWFIzu8temdHXcs/auKisYn/PmGIbeO/aNxHBkuWE/x4jih8zufPjPzEGX/Xc2
u2GMwk+PUK8+aOhcm3tLcwL3xHRdAl8CTTOX2spf86Z9dJoxjBvZfwS9XHaRKN9rnTWLg1rNRktA
J+SXN3x3EzF3w5FGgNcjwLyeQLGWAIA+PITMhkO0w3/Zj6iMW60eKSUFLGmQhqKINj4gnJYoqxEe
+9b/FQhtYuwyZcJQtDBzowKpQDenwAce6gn17HrhVJkdjDtIYKcY3t8xLdoCoqbgZwnt9j5/DZaZ
pG2Nym4hD04UnsDE9lhWRoZC2+9XifYg5QsRl6oefw9SkjaGDHckwk6gnaExd5c3l8FATQK4mYNI
pbLUWWTzCiWdGpXk0No5EBylU9tXcTM1yx1MRt88BIPUHcI4UDWK2+gpK2b+EVi0TztUVYh9ft9j
o9j7RTQkbCa34dLzw4+ShO8ADH8MSPszpLaj6w+prFEwLecF34GBNYkM1F1ojwW4PMj52uUMERLy
1zKaUmwfTTJN34p+pqcQwHkSAW/NUZVp3xdcAdH2hgS+YEEoQljkCVae14mzcLiYh7uxs+usEOzF
4F73sJ/cWigrkZoBP4Arzdkiyk+x0uvYr+1sBp6VscEps4H1WFjCpUw8WAhPRd89lMzK9y3zp4NX
Wvew7AEUhOEaCdDq45lS5Pb2bWXXiOzG3eIqCpeH619p4JzHykTpBIuTtfAHDtlC/ssa8Qgs+ZLV
nTei2JJ3r6tTxwRN4H4dk3weboBNWLEK/KelwLoyQNBJsHYSFM5L5h5lp8rFQcwC/62eyUXpEmZ6
sWvCZSd7yMcnd8h3gMEuQYO/X+CZZ79S34vu1LfazRzkYsb1dSx6pIH4jH4yLW+B56ZyGrDdgAAL
GZxwkCbcFNzoZHaRD/ewaiadI342Zcl2E5yG6Yyvbh4RC6AE3Cvsyt9g0WUH7LuoUAVd31h9xz+/
hMIVJmKvTGUOzasgi0qsBS8MRcQNL96XvEL8thAKxF0CMGMMaz/47BaE4DAWe+wZPB1V+TvokaxE
IPl8VafAkvLYyUOW6onc9BRuRJCh3g6ZSBVTbLJdaY/XxoRdPOTVvdMgniLjM3c7CIqVeCDQeC6S
29eGzvejdMN9Tq0L051/p/pDNXt3DTwziaflNwDKa1LIEVAY6AJ7GFxdR8cm9LvE4xNFAUyXHrjD
r8T6VgblpcNXGDOm5cmDNzYODHkyxqI7RYpvEP67B7fdD4T1+y4oPjqIfuOm1nzvoeZDxG9hAMr3
olM7lNjaR6gYkNbWgLs04jgdBIQM678MATniM6+Pkanc5DA7o/Bo9wbK7HcgxcHumhM0vLFYSJmG
g/NDNu3BDuRbFUGSExrogzwXK5Xd78Iyvwuq5pcQ9y1C4h2vAtjq/PnGUmGXDba57xzYhozDRNwW
ZQ6wbDWcIq9IJ0p2UCzAX4ySeGlkoPEx0xg3zaKyWbJ5lwuZWn5+dYVXw58MPj/k06MLMX+6zPnZ
i6xfnt8UiaNBBtRAuoLhsef0ZAn3t5RRearfUKXgmReMpEhBIAtxprvc03dGTSa1Jn50HQiOwvE6
R22AmHe+mwsepF7eLYnuYYyzEYEiRMrpozAudFej2ycTZMxYUaEGwYYX4SEGi0fjnKCSo2pf4CFE
URB3LRUzRjtJDqXdo5BokIyEIjOPhmI3Cqzr3aQfdRfxxB+t57GBZLVZArbGCJAOjzYEE86HT/1p
Jzt7xOb9kC9zxhuONDXER1q64dBa/g/KUCSo0BMYhYLcKV5UiVjC9m4piEz9hu+r2fZuxrHbV63P
M2+ch3T0mzKBQMYkkaZLigqfr4L22Ug873vn0WM3D+FuQY3EtM6bnwWP3i09vNml+ChE8dwjXLhd
6626hYCSrTKXyEaViCaMUIvRBzKBLdrMzvMwYyWCFe3Gbbs8ZhxGxhAw+V4EtROLcZSoexBUd6gv
iNIO4KPc4ZZ6AXxRZZsUHujvQjg81YG+jRaY5lGUAFAoCl94Y4IEqUj9oeKZJWx7N43et9q/qVEG
q5pefZ7fVxFxUglnvgRUkbn5i0Dl26yrw3s7Z/lucfA/bGzEe/WU42mCjA/G2c7BY+TeoxAlxAUo
JYkqVI7s0gEcLSJN8R64fhUTCHCzoNJ1RmGIwAMChUy4oPyFBNIE6ypLUZdBJw3AnfWxa498RoXQ
0Uldw+1TruQ1EnI1YusW7gvolroIKzKdKxlrNn5nxqfQRFkQzNA3OweLC4sT6mmFgGOL9jgLYDpR
n7Y8gH4VypoJ6sAzVdWZyWjBbgeXp3YZHCpq57eOH4eVvZ9zhPzMn9uzPqFkg38YWXMZWf+BWEQf
7H6adyhzCK5c0OHkVjbKVU4s9QWq3gwuSAgd3IzOKl7qedoViMly7mBD6hBXUINKtMFjx51dUdZw
qqKq0g5F3paDrsMKqiH+GIbwpbj+DFbAseBxVoBdlNVk9uySzFXLIWp77J9Ld/JNQ+AblskUGno1
TvcEkzMkoOTDdwI8Sg2oH4o6tajr9ZajOC4SvjpPicMgF6yhSimV+mHG/LakSn7nLjnka/2LKlAi
XXWLjgUjsxr7Qy1q1JCsXhQqE8VIEIpMeh5AolKl0FDuKIXRIUTaYAC0Jnn5Pl5GSfMM5Wnp3utM
AktlkOCJGBHWkdi2XDhAGexLEX9u/M7e19AcxQzYaGbV/8PTeSw3j3TL9okQAVNwU4Ke8vaTJghS
FIGC9+7pzyr1/e+gQ91siQTLbJuZezMvLqfBcc2HKk9ei2m9IJKDENriUKGsxtXYWklQ+lDOZvPU
hpE4TJ5MVwvxdz8MnFLLiIIuhWOjxQaKc+55QVlip4nKe63ogdDpedCHSENNZvDREnUcOGKPxlJ/
m0a/XZz5l74r9AK0PXeyIBltfTM+lP1vHYY/Goypt1BEH13Nt/Gmci+t6Z9ThiWEcSolnhdS5TXb
kKQ2R62nmABEdW4w5Vq1R97jLdStCn2lN8pL+cpGueh1HFgWSJtmmO3x39pa8zYU5WmbzNhTky10
0/bJ7NtyK3zvBl4YcqNbfICotHdmIp+lny+bLpGPhWWNdLimIpBptks6U99WLjbcJdv2BzqLtJyq
iszO1TMzSNmh0RLFrhbyCSDAcGd2adCE87I2AAOuM03fV2PiUu+lecuVKyqw7J4ggUl60BBSM09m
MmMpbSpcZnowEZKOY8q6QhRB0rH4etyJFa3sDABF0gSW5lSb0jTeMj8aNpXQH4RhkDIIsa+mdgmw
J9M692cMidl/10b8WCPcvTL0GJ1AwzpneZPchXHCHjq0P8e2J4tJiLa9UhxNc3yvaMqpfSAtQAGc
uxU+LBkGciGEX8ed+4bre7GNyNu4odJ3+lcg7ouIQGMewUDqqwn+67qXH1ln/whQb4GnZ9axtPVw
V3byTsacxqh4tA3xlOfptG6MQqfhIK7Y63k9LQowWyQn2PUa/E1jG1bin2E2+t4Z5rPIedJxEc42
zx3sjJjXTrMs26R0vmHWb5u0zU95RADUjpdGQsGfTY8APeofJmd6MZ71ySEIJA0w8xz3Bty3Gjx/
ZaOTsfIa63XUlEmI2nzVT6JbOZbVBm6HeJD0iN0z5AcTO9ZWUUgBCjhovvbqXBnG+8xrwg1RBW1z
feNrzkNY4oHt0B+CWomSxMOd3dfT1slMbhwCykl/MaVb7OIUvV2ErJGUg9BTRMhTZPQitOixNAZ/
XST5g2x8ZLGFO6/iEf8PHeGJzom/L5rqZ5D+apSoVBeIjRy10HTuNJO8xliiAK+TrZLcnNd2FD+l
bn0ZvQxKdutEx3Bq9mn8XtuDFUg/PS2eDiqjc4+mnJLACQvgroOSdUaqjiqRm+rtTi/oEdidNeAW
gE+LlIqJfwzj6WXqYyhEg4cWplkmq9l3/QNIn0OxwKAGOnIX1vYLJidbakhdC4syzfkxt8Z5b/a8
Xg/JS6qN2amtpzPSh/JYjK0BYiK/i6aowFT6IMynZlVXWLkFfxA0k05HpG2drY/1g1crd1Ob85sz
pUrDSVdkAO5aAxQQVoi4Z8WrRballW7EaZPrxC/KtdEBMjXpXHswWHe+7bqAJcPPvqUyUPnU0VoS
j1WFCImn0s4ssoExziS/cZI/Tpu8P3aUb9ZpIZNNV9Y5vagGKMFSl2vqqx+unrprAErtPs77a6rN
K4IQGK/TqO1c0uyNJbH+7hL3qzbEWS9SGoEGV8GYYuMAvb7aCBEHUBU2tuAVX2J3MKQQnTKKGElk
OmTrgN2IPuuNY29IffVTYCyjGyQzZLaQ9vFeh23nW9wti6QaOSL3iMT/vJ8nHeQT8uuRLrWty00f
u51G9ruW8OSBnNqvluqI1mBpAs47xV2nepIL+HTd9eXWmRO5Tsd4D+xL1Xsz/9T0V2+Z6yM8gvvC
spFOtD7Moj27It2WGSGPiJaaSIUaaV3DbizxJLGLvoBuooYtojoIB1rAmfTaQA/7bK0lfuDXfU8Z
k1q3jOOvybXGo+ct+6WmFJUDcWiTcZ0MWD5A2Jm3raWYmF8QE/Yn4Onxh8YGea3BQjYzu2vaxFpZ
KXrlk0Fsr2fT2puxzYn/GiVhcvLQuPRKP13DWacaxmUBFu3sZAtdtJIJjGDOS+5P21w0b1VlyRWt
ig9YWTXiQTqF/uY+hVi3brxVMeVAqRC6ChqBK8tkiXj7xe2mZdXIeoJkCWHQma/6OLD21nAbCyqv
cXjC9bbrxesS1FkpCqBpt6rmqgj8zP8qdJ8d0WW5bsLqPfJ8ZGtcAEdlTwgW28DWzP6oN9ocQHp6
gMD9SSubpsHorkH0OUEGhW9AHGjdzTbuOcu/PKDW/vBq5/pvnYqUEhXTDgY57aus8Sl6pptI0wLX
Kb9MZ4BH4yQBpkBux64ckScoAZc5UMU7lwwBlJmGjGVG4uvQS1Wk+5+kzHg0X7WFWvMxhhDsZ+73
JPRvTSxMi5iXJ3NoPuXkEMjX9peTNO8e5xrRxHTVTmiiQqhFQ0reigRCKHhqhHgt0JHm2G0lrRsQ
ot4j2vnGNoG1RGniWHrNsI26pVzXTn3MBFZJpv2pSWKaciUrST62Sv2cqzxuqBvfoYN3b5Jc5XQQ
x/GhbNpt6FOsdtrm3YnKKugXbNToSWwccP51Z5FGLL55v4AyAluJ4QRUrlX9WVIAWzfFaK6WMT7q
Wv/atiIKltHOg7KMXiBhX4ejVUZ+gCYaGi9WYJVopvo5Oj+ht/JiMsSJWlKIF2FDIU+Y1aHpxqOW
Y9AdEScrsP63wqq2pTUmOyYYPIaCZha8kUPkmgenBOME8DGQXc6pc7Vfczh68Q5M3adu5Ok+GV90
e6a0JvtiJ6KHuauKbdkhoxlKfVfZ+lomIEDzqLDAUdu7DOYsYQIL4FjGhWzY2OupCcvSeqmy4lsu
bY8gfHih8GRunDrd+31MTjA6PWMuOph6WrG29Oo+Ana4GNjnutk0bDvjNELBxcPfWyUIY62jkG60
/wrRANTRh/UCNsGamqtRRzVpbXMCw7ysQkKRAchu4JbdElihh5SRw8HyrPupdO+BVVZ7MtGtzgYH
BbBcakTaWzfndI3C+W7w843p19s4Xb5MRicBTvqmkxC47QOIQLDyifaGsqyqF9SBDeU5ALVH4dou
HiLP20e9/1vAnQh6VefUJzonrUHq5IO09JPqSe/vxWJk+6muf6tyPTdgYDogR1n/FXqGe4i7MWC0
RsFF9yTpR3QDKD6slunOTNtyV1vNuDEHhPSmstlN3hv6Oh6FUudfbgKI0lExIF1HQHe6VjpV5GKp
DmZOI3jkRoROHp9ay3mrQkxesfy2Kek1WI+Faq73FEb5sep848UcvEitRZD0qbUenaBCRXJltnj7
Ye7pcpqkJf2y0fwNWHr92BGXeEAbtIqoG82pH8bkMbZA91hEsRWzQkSmHKRyUl8o24e0agy7bzfu
6JQHyOFloAFZ5zLnAE74bC3MxpPZ1QxrYTYCpQL8oq3dsvzebvJyN5oUvyRB6OL06XHxYMMwFJJJ
L1ZFjXEEEpssKEhB1qlp962dRJTwSbpf2o6vrtf7aNBHDyBKubaYU6qBZTDUrrYRKaGD52oXIyYj
RINXYxCJE0yUvNJiX1CA26SooXpQKsHrompAF3VtDy4Fl3bYOxZ1kEK+2hQZSJ/mVTe66VpvEOnO
6DAHeT2XcH7pMlUVhSctOefx7AfmPDUM03C54rEIqJ3Oa5DHB3eBeoSgHlqx+bUphXoIF23YhRqm
Dgp5ZZTMpKlQlVUpuhEOe2SJ+hWM8DcaPDAG5U+/LQRKefiEcjzpkzq2BGYy99ZY5R4V5uKlidpr
Nnn2usqqVTRO1GkT5x7/Fq9d8KyMOkgDx7fuzKgoNqmsqCuVj2JQmPgO75iNetBSRtCbRkewwI4B
ovrHNu2OHTr7eVU3yNsvR+Ehxa18UkA2854by70+I5pQJna2GSzvrvfcTehlB5hngYMYy6nt6xk8
QYU2SA0o0LXlu23KOTCMot/aafzK4IET+drC/rCUjZzPpFAQ450BnUbUwZJ2eC4WXHxh68+VxtUO
p247jPk6RF87pJeWuMWRtglqRiEPV/RqfAPcOaeiUktZbmL8EBuXD/FTTGS4SgsIjP6UXbJw/DVy
4q3GFG8lYlcJKsDrZJyfcHrseZLIreeYemAMWhA62v3glh+dGoKCJiRCAwgQYL9usxE9mHaQthRy
IA4FXTg9yrF8q0A6+fHGHrphk7XGcmL80H3mP0fC/23kpNCe6beT+vfJZAYOCXetM5vJli6TVrQz
4qNjUKQ08dqWqFCAiTQmB3FW2htiiV7qcgxkbT4uyJvkocewjFc9DucV2cGHeg/b7d8H3WcDooPX
ZN+AZHdMjrqgsmpjL701kNZ7VJQQstLTD1raR9orXpCY4Uix0fvxl36bme3rNMhdGRLcC7FAZBlx
pqR3HMU+0EJFZjHkNyAnWvrs+iQOSUN7MZfzEjiNRwJFOW+VI3MViagJgDpxW0oy0by6m2mUH5UT
6Hxm2VhfpiwgKgjUra25hKGdHXKteGA39aCjxgSSjrbKOMRXwxI7nYEeHlm6Z331sr5r0uRz0bny
vVs/jvYEjNoarkjD0soy4Dg7Y/ncVV0ZeHGlrVsOpx4q5ixz9rbAyr77xTjC+EPyNftE6hfT1xON
VpB4dIOoURfaStIUKvtcHJwifrD6qb4LtYEUPRlDAGjhPrR5cmhhxdoP7XIz90kbeE4E+phSkE93
j/TpQQzRFEx2QX02P6Ec5XeFAZcT9+AUxtZo6McnI9CloZLx2rIsTDqBzGYZYVcaQGeZb3MrPwor
f89NSkEyBUQWiXtJNqKHRJSegX+O7fiu81HXti4TkqCBNAU61ZIrPWf1hj7CaghdMGD9Zy6WlOtk
CDBDPPyCCpRUFA7g2Wdi5nglaf9vWz+eqEJO275klIFG9x84BZBxrvByQIMQm9HPoBO6u2ZMHhYb
0sff9ZTGv9DVYabQjGiK+BDb2PQhNO4g3KihAO1a+MtdgsJVAO5utQzLS5a/hcMkXlCJWUNw8ALE
24m/jfiltz3U/MkQs5ZqTgL8ubPrQ93AqCzz4d5Qbf2/R3aka60atzgYpHRNRfZlMNck6GMUnBj4
RuLKQcyX5ttBtGtSQxM6r9u402tfEdd1SF+UwtY2aWftCr87UO59ovf/O8TORxzNr6LK3j29OlAK
/3X18nGsLShoborOT1lb6yYVm9Z+NVw3PflO+9hED+SLzcacQCAvzr1mQwwG0tjRNaT04VOXUJeX
+pxoUqae0SNBRGQzy+rSgUKyQQMOAMxR0rWbTZXn17ipdsBX02+3HJVXKR7TzkUuwGGcjLRyRptR
ZYspNPnYQmcYtw38kLWD6lDg67geuBhEt2lkUX9UaEjIwXkjUnJtcMBuH3NyR+ehjpQMbTc8ht3I
7kxxHUR+9UntiGokPeLWt47MV/vQUKiYkVMmMhL3DekTMy8mYmZPv3cmfQhcGVfrJX5BOpj6lT9X
K5mQytAqtgfSvr54rMDGZAop0UYGU5fMOCgYK+VbxW1G88SbqUrFNX5JWuKcKyVSMKaEHuZ1Rg3Y
L8s0EDPYX83OtrPbmStzoX5jVW+a1t0XEcMJgC09+zaFd1RB25Vw3I++kA9tZa4BbpvbjjF763oV
JQOwfkoxRAQoz1hkp1l06FDk6T3q21OavQKICVCZRf17Gu+GonTWxti9DraO0nNUrvJFPiYpnd3E
o3KotS3gBKbUDNIxuS7FzlmgVJtW9W4aVBgQLxv87mHOwTAkHg449prrqEfYTtMEkTDvy8irAkfP
5DYP7+olVxe1J5b0lwvTid/kcKfPkolFtt/vxyp5lX20lRR2V6XeXwdRPw3Qv1cMRVsribiR+R9M
HQOtHhdtsOgmd2RigFSlLyQznnGnif5J95gaSGn9zYW9w9u8dcnZkf4S1GJKMELGmY7qMatxokNi
AmHo9BrXT3cxsk5OUT32IgREo1fHmoST3mO7UeuKxUBwdrS2fl7epg5YU9Es353pB3bavJHxn7Q8
PJci3tTxk2+mIfLWCGB3hgsVCD2sAmZPMhWPPgOc0BQMJifL1lHnP6nYFNl3bxVt0BazJkfsJ1M7
LwmaOVP+bwL5OEw0qsaGNmaP8FhT1zyJR3W81p0Xo22OZTdW2z+97XkBWDVOPUEShf7KtQmXQx12
rDkHRZm/eFFa7SJX4POnhVIz1bbMsu59EylsAx2eQYQp9RpC4bxlX5CYNtfC6YGtOsl5WLqSpgXl
5Hxu0GnVlwvQ73esIhpCXVbRnBY/C1O+Vm5pX8aWqYEeVVuEqS922t/q0cdDmMMrcnbz3gUiGVS9
IVaGfxmmCuZSmntvbXw/KK0qLz+NU42Rjyjr9kn27I18dfR+L+1Ia28MmydVloz7cp8U1c6bw49C
xt9GmV5Jpa0ZqB5kpZb2urmLqKh3qIoikpEFqNYJaLq402qisDFN/qed5YyEQ1n75Cbxuysf/VAA
yRIxvZwZFlv60InqYJVAVv3wPYF7sTIcxCIFOq89WtzMHkRvSeqB5aBbjhCzswaJEXK85Fvjo+KZ
UfAAafQq2/AXM3GjA/EmJ2sjqODPdbE3rU2RAbMz3D3FkqmS6M8gI1m45amikgqrVawEEUvQtQkK
ssjrJX6G1GKevE2LSQeo+NY1LKU6bDMbmLj0q/s2r3dOMdyHyO3aEtWv2byDQvvoiu7dB6zAKMsa
JvOqbZkLQml7qWnQiY62TUMxrf6ZPNT6YxMkHa0HJjC+hsysABYJ4DFWnZ8Z+QkGAcTQhyUuI706
IIFQDmp/K4gfYUE6LVOQMUXXvcdg1JD8omfNtK6V8ine4H0V0myQP8Sp+LSrxwTxbItCa9SJo0Pl
wme+0cpyQNo5Yf9EOZu+ePfg6J+Rn9Eqpn5iLwuzGDNE3KJyDbwi5ahUaL7Q6cbKB2aG4S4QZZ56
GysBzz2YTXlBYA9uo1uuW02jYtBnFukaYX01m6gjlDckFA5hJl/SCvPQSQ+lA/LLeRjXAAWZFAA9
bu14+bEtIT56x7GpE+RFBH3TrqLbCmKhmctxEymMIEXhnT+Ym7Yp7cO21zBBhoZwbohOma7ZTPcr
IUEXy7NNOw1EVOruidN2rjHfCZLubLnzLSEPqW8dorklCfRja01vFeRQ3R3abHgtyJlotFAI8aiX
AO1E/C0CGNr5u164H/ZC2sRAmBWIcHBunfZZx312HLpoYOqGb23Svpw2/dhjU2DodJZnPlo1zWGP
akI+NJsuHcUdk5EKs0DNM+HYeoybQDBjASPd7KoG7kI2hKdKDO2DA4AtNBMGv8Wgc1ttPaa5jlKL
dpfojcEEDNxH2DAqLZoTDoOT5PSCB+BWEAlcNCW0ApVliKkwnyWMY+AVKz2hzLwwVZNxHCNBC6Li
4H1KyG7e8OXm9OpdvmvA7f/oUo8GeRozyUAvjm3fb+S4gAHsrOytzyVnhpJd0us+zJvwAxgxZQz/
XVqMNTNGZBXDegbW0n1BmsISay0RC4QZagzBbCyPTQmWCD2/lTliWNLxuXbBZuZR8jSWNBw9ulLC
IfTlBMcRyQKTrRQ4nIqr13WvHoCBwOAqQN1lnmhX35jNytWvtGdf6FT/+lLjO/JOY3IPotBijF9a
gAaUNz3DxjipPKO65rmx2NFFIcUuU8iayJuLDukS3dolrs/8GJq4oEfjjQAYWhRrmS7tOrPC+2og
fcTlNcvVc3TvX2fR3ndtdDVVZW10AVJMDncgso6Zb2ycOQJMWnrrxSFHo1XS2BYaM8zaheOr73t4
jStGOtz82ctX1VAdM4nA79jVW1GhT09gaQaagZhcKA5QHmBwD6QqnW11z+iNPTII7g0RoAtTvpwt
EWjg1iC58kGjBtNitfViDuoxVnCH+lnTxKlTnQC6DZQJEAeC2BdvKQj/gt5BSaxiRgfjf0vHfzMd
641RD48AochqKNhYYrqCCyKNcvaF69GT068lLV3103asJwV161vE8CdmlkC69Uba6M58LjPnMiXL
mX4BtQ99q3c0zj33paydSyHkRQuLC2Rj0tf5yZqyf1o13Dzb/xrkfNLxzfZsXWaCjayer3PzqY3u
p9M4p1bDVnbz1Qyrr7Qzrr6XIs/UYXvcr1ZoP24zfA8VQxK6dsuNu1TxcMvK4btuuyCd5JNuuoeu
BAqSZxckcy/qJ8p3V4mu/Ox8SNM4N+V8rdzi0tbNmxbfSLacun+OK3kdm+ySqmhQByE23iyGFccG
P0V+l+FZQFpj5pZrYyUXVJpvM2DfUNCVVOMMkou3RNeQgl2pIvkujlZ1mlIJ7bJgKbUHW4Y/6o/d
hQnIPqydFAn+EV1pPEAcD+eEm0IgN17NOr8wsg5wmfUGMVa11a+AD1f6qL+3y3Seu+5m9e39MrvA
bPNf9d9LqP+ToHZncVFvkWjppygfw8y8Tm5/TprqV6T00DQ0jq3ximT4GSWA+0yFbkV+Ua9JpET7
pHiIDf8H+YxLPY9KvOoSpSq59p6KJf00gGgX05lo6tpTWvOkSZfThP3p/qifSw8XdfS3eqEd1FsY
RbTVLedoVOLizv25Q3OlqL1jki9/v5s4/o8Zu0A3S6KddG+2xqc7P6Jl/6V+xbKWc0uPkOjkpbR5
EjmdGV13cRyQi/aXUfo/suu+1ffl0gYMinwsugjl2/z03/Kx4JO1XJm7emsYeOOlZ6OiZ1eZVx+Z
7L5fkGUeb9KlqcY8XC7EWbKhtNpus+YglSDwrcu1T+Iryq8RRSvIuFH1yETWC80R4PrOwAg1Zrfy
IbBdT3Hu79TmqbPQZ+3nYn39bz/Vhi+L+1HSNkZBfpUl03Ob0YfmMKhDoXZA/ane5YBNxsNS9o82
U/D+/p4l0pr+nCbNsW7xEUqNggVQi0DWebGXryQWrwb/6mfJhQrN5W7KxI9awz7kBLrqdueHJq++
llRcipTLHI35e23ckPz9AWb1BcgSjFi089t5ryXlVzsal6bt3if7H7CwVzeEON2tLLhXpvGo9naJ
WFgeoGVqjn9RnwAPlzb/PN10jXonfl40a+K/boAyzjDEkc5FJghfLYq1zI0iiaszxqepP1X/jGF8
CdXYLJ7VCH/Uz9QaX4oR/HmSMvSUp1RfL2rRWYuZYafH1zGer4SlK6g576HGFNnI+lsZ9XBUJO9t
BLaWlHlB4Ld80/8B3nVBGOkmTPG1aNO1Ea9zWb/LeMWqMAWu0z+lOd2Q5L+YJp+vpReA17t5Aj65
xEdDhmvGmDDaM7tMQ3ZCLGBtaZxllJsHw0EVzbhE3A/18cxeuURvo7C+bQk6danvw/i/S0UB6mS6
/kdj0rKKuuhajt23+matZqjO5U7r/lsRs+1vuWYEMzJ8Q8xj5cxCTyv7vkcS+W+1mU1xUwvFCJly
Sr/VJv5dFC6M3+d/S9a0/o9gk8eygPfDjvT212wmxD8JwuUerBHuOIMiV0Lkz4Bwr2kTXdUGuxzm
kvkx0MMfq7GHIoYyfanfxeN4a5f8krQQVsK+3DYlnax5xjiUF2/WfvrsUcjiTbmASrNwIfKr3irL
bYnxZlKTWOVZxswxcNc+HwUxiUAAd+Pmv4Ozmmc0X7CjLXwleo1rZcKslunNeXv2l4MycOoJk6R6
SCKKwyyqMknqq3dTehmKA7M9zjqb64zc2ygj1pavIkMWpBNYp4j7zVGvlqvej1c32+RO/ZHOMzkv
38cw7IuWORvG+JyabrrBb71QOsZJFgkmbD+H+afOokN2IuefOwpq8Uk08VXgRCk5XQQYKkUaURUo
LGIj+rNafUOrv4vyqqeSaSz2lzogzRz+DEfTAHXMf0mOzqR3PyGJkotqLOVfu1+uykIq86B+Jnpy
Uf8+bQrr2THGtz/voozb0Hpff/5GN57qLPyosD/KKVAflUb3DUPprM6X+hz6LVtD+rswghM/oEE3
TOe/P1Urox4thCEEYPQZW3wp9ewCpuSldd+Rf/4BUfjFFMOHsieFN6MLOqkY4uaojlhS6Nchn25F
fliEfvanEG4CtztFV64v7K3c2Un630tNohGSFb9tNfBW9I/U76nbHCpbNVvNUwJaLjbkn49wDNpZ
3reyZcmH7db/1Bmt2D61tHOtf5BE+fcIJF5j06WXzr4w7W8fCSTiWALl3VwWUtlR9RVdtJ6L80hB
o/ZAfySd9fX3zZlABi8Dp8IhCRlJO79GDFzNOWkLWwcP/Era8j4YfyZI3TG1VpR6H10gC3U4ntWX
R7DxVkZUwmT+UC7TNZV8s6yeiCP6lWlqT4sT/vy9qC4t0kvgOwIvBH7M6VEvqSNHAvGgGwmPADTq
b2n+THhW/DPibT32NwuVB7V+Q/1ZJcarSa5kFOEzA+OvtOAZJhz+VGNNS3M1T/NZqmdQV0F9RkoR
ZUiMdV11W/Ww//tcM/zVPc4Nf6rr+k69TegbxipJ9Pt4wTazO16dIWabnGDQPDl85p+BVm/+96XM
5rnrSehZBT/GvbTucrO6d0tpT+Cn1WqlA1tAxUM3z5qfvUBOWTVN9KFshC6VN3OfYqh+KohQp7VO
o6vnvut68/K/26reJZvQkbR6KNOIGYGuUHuhfl0f+n0xJ7vSN66u4Ix3X8qummCPMlFvYsO5590v
dsEB6eMLcnofaWlcleFS0SFAKYPENxtcHkRs4tE4Uc74MOKDslohY3Xa9lOZvaxJfjTv/wdaylSp
y2ll6dGm960scmj+txOdJK9OQOj1N68quH5opY2a+5MjJpT3CUIw8qBsh7o7vTk/SPAB6tjUIVGb
kf461DsjNul/L9H0bGrrQa3j37c2zI+weu6zBHaQc6eOf8Y7FWP6GWrPWiQuxLh/jpzKLdxulH00
88vIlqs61qlOeJdr+7Y0t6nOAFP3ROXyJ1f2OZ6ml6KdPoZfxtwgpQPSdABTIN/oHa3Uak2i+NKG
6iRCJhMTIi2QW5okurOX6pcK4D8rPaigVV06hr+ROThYn9z+29+Mdl43E065zVU35LtTj1SKAWEu
fDKImkti4tQnm4zSPwXq04x4ofFqXFtNv1LQL7L8tSGKiPDUZeOih27thgTTv4CQw3Q63U4Yf99i
vi6+Bw6nuXdVp9eIj7npf01qaKsAgj7YxcUJm/Ui5vvUbb+V84LZfAl7OqIZc7A658Jc13OOszXO
c+JvOwgT6tSYSf2lUgWwfkxH848NucnfZ/aG/CicN2ZTndW5+e972toxR/RIvYBawXUc/k1a9z7S
izN1cF4qUVCrpbFICZEk5GeoRcmTWiirUnHnkD2YoIWV8dcKNRR0PKggVkf/U5n6ERtn2fJx1h2A
OuKng6ySXAZ9OaOkeDWXf70Jghk5kL9gsJc41zlhBK52GAnUTQ7An4v5f+5FnebWCr+6Yqc8pVUh
20soyzs2pkpQcALKGfRMt7FE9wJf4EfFgSpmC43Psa3+/ZkcZR7mvn0xDPlnKsiwbhOmpDGrH/Qm
MFbKty5Dep1WeYuHbRg/qGs0r3hZeYOkwYyoe+PQHpyZja2Mo4V/jtJ5F4PoDCP3y6XWt4Jwf2pA
ZsjI2iSAb5OmR7etXrWkeaqazcDMq8t+mylZJZB2kIwnxKuKWvspSSDp8l/BtJ+9xP72q41F4Mc0
jEMCClEZQl/YDN12f8Oo/NVy7ce33mVbrI0SDaxwPtedRUgpCcEwvVV3r6Gx6RfG2WvhYv7XAKem
S7rcLDyqkdUXOQEkMs7qicaMIrzSDORE9oxKZR4FLaQBNj3/b0F+AZDFb+9X3xp1I36HgR9HcHqA
DzAlzGy4aKzHWG5VuKM+VD2vekaYCWsrd9D3AaOS7BCOu/z9vVrbOQp/B3qhkf0Zjelb6W3UX2VO
erH4ClTP/tYKJstuCKtD5juPnefS6pV/r8dk0+PY00hj0hL3siVT97L//l/2aGnRGXLCddnnY3n+
WxKcvdp2lNOR20GhMOLkaeUd1NdLyKRv9eQeq6N+Wv0AlIgSMnMH1beF/nNRnufvPEX4VSvsH1WQ
l8chlU6c1Whmj0xDWLkWPCOW10kL5Pinm/qltqEkPLivymU2NQ5tar4ykiBOkTqbf1FcPt0hcg+K
G3OhrLBFCtXRoAv75OXvtIc+wxTUHYyK5oshSf+5j3a66jEn1B5OIAC36t9n4K19Fe/VBZ/FtJUz
Yisdb/tnHj3SkdzdApc8qP9Wt30k0/S88VrQ/rL0cJv2zE8gweWAXlSwwwCBzyrfqRBM+YO89F66
+uKmcEPFBKWfb6u+RmGHPz2QyXB2t/7DpCFrUFs8QX/TZ+Q+EvNf1p0anzVjY+Nq74rhU90DdSfU
T8Nsv9UTcOhzrsS4fKhdUefvbwuWZjxHnkZK6O4EOhFzhYq32ht1ktS5AV/4z2L2L37fCpUhW0YU
HOmew/tR3kj5M8fPLzN4NPVV8OAqHgBUfgiXFiIAGQvWQ/20Gmvzf0yd1XLrTNO2j0hVYtg123HA
4WRHFQfEzDr672qt96n/31gQR7YFMz093TekmJ9Jni67KLVkX0/hIVXo21n2tYn/pfmJ7x/p/m1b
0LVBZ9x4rHSDO3wZTciudqD9wDJhJL9lucV0/kZ1lI3kQzJelvHPvZmj5AiRbS+jTu6TU1LC4o8c
g2TQLW2KNbKuEYwFsosqvtJkvldSRGAr0VZNb2X1lKRQ8voiHTESAcKtdl+y95YVVgon/RoU9ZfE
x6nx92C69xJaJeHu4yOemx8SdQul+k587Qpvbav2KsZGJM62fcrgv2PbQbrxrw4iH9g0SLWCOEKj
aNWoKqT8f4lVbM93AxQsSYIVrCAsRntRpqjtYQ7HTFg2QvpXOXUvZdee1Kbfhx37ddZQCQYS2NzE
fBDHGrOPX5383emqa8H+jfYLMaV5D8BFszIHSk70mtgXT5iRRyjyzV8tizJ+BteKepqCr+6EtU2T
DOcsx+XeB8mUWuxyS9w9qHrgiyqQ/P5TPsUZMTQBKDyykGqu9+ESSiKzedH0q8RCINFfipYACm3v
JPrYqvMWJ/dyWjCbPnyqi6bOnfCDp8HzHiXYSyCymvFuigBsEMwUFSaH5Z8kuCE08AsG6RG1eOrv
hMsh+JPlsfH8V69/7UPiFOO5A3jSq9p7ULx0QAiDOHlIG4IH75BE3syy1ax5T5IUL2FpZtlTAMJq
ufMom03Pt7mZ1ElRtCWtelq26bJ5V1DR8GgxS5pGwnFteQ1aAMFJtvsIn/702In5E772IOLICiVT
XLYzeTzskKGD66Rd5dFOSXPVVPowQFMLYDKD9WvkxhYi9VFxx1dqdF1Nic+tPhPV3jqzcZR48l9c
QSj/omio6zLjJN5Ums391G5UKGwy2vUpAPbJ7Wd2Ykh+8vTqU1Jx+ZePlm8AC7Pra3szg6OXulSr
4qOZsYJnVEVdFlM+NvYMHLYpQVMGcQbWCcambpuQa1Bz7L3fJVgA9TlHTSh8zWWnvUQWxfhCI+Nj
HqPPqlrJ8JKFenDcK0kf7friVlYYJGQ/er3/gSxzzTG9tcwPefpl4p4hJ9J0nH5Q1IQ0ON9Qe/5t
WKGxLfm0jeY73ViuXZ4sO9x3itvuXNbPkq0jEVEOiyj+FNN+rrWvOVXf1HEvC+2MhdQS9DS13mfw
0iVUyC5MdrOywBWRg7hJAfqi3stWTNYZmWEojT4NKd7V/wtBMiHjUvnxu62sSvJAl3vRxzO2POmt
PtnfkrrJ8/Es4mnxKZVYMCrfU8ogaX60BvBSGv7okuQGfnUEYbnPeqnUdn9xQNU8fFAEkyD5qyTU
Q6bvFd3dS9mbjtN3OuZXMLHfWmDDS8lu6cLt9Xk6tqy1HgNdccafNt53vkknzPiTHxMWVd8pLxNV
PIfhDcz2Cc2LpXdAG/inAryWB+qDfIUU5aWAn6jnbqpeJU+Gy3ydLfcb8CfbofZWzkxyZAjCVyT4
wj7/KCjfU/x8AIh29ViCbJYgRP02SaXgD84W1Gg+LR6PWoH1Lid4twkLb3eQb5yL/k+6DVnoST1f
9guIaP6qjJuOcQL35MFIvof2Ru2VbzP6aH9r13uU85Rqn6E1rxroQD4ocsa/jtwohOwK/1NjgUSK
/X1WDgOxQSqGjhG/6eZ9FHJB/NiH09IrUfzswzSOw8FT9G85Vj7YI0G1qYdKGbGtIOX6h9R0dnJl
0pQo2NLIOVhedPQjHAt5fXZYfBnHdJouns26N/25tFTkSqbQxpmClJWBl2Igocn8Dd9GK7zJynSn
F/1POHPnuUe22t5Z7gQ6nS6t/m531A4wCuaxFzx2qWw6fvleuueMMV9qE+rK7Y0xedvGJ73OlW+5
4eYwnnPF2yQET3mLOuLXBRRAVn9UQOBCKWsZMQFLiZyTSiqK9gwMZ/95+bktP/zpcaLkgRbiUwEi
uGHsjzMlS7L6jBHVAwZASeoir8tbYikneADeoVghWziugMax/EOaBU/8Je0nSPua5/7IgzGT6uoN
7ndcfo3h+CJ3UnWcM6JqG7nhcgmJ5z5X42+S/Tuyno2fRgVgEoPvJekHEXjWs3Irz2ngycuVyier
eXY3AMvsGnZ9KrDl5EpDmL07z1Uxqcqo9n1ejOvcpRjjUqbMPErbDIT/3dwWWqINe8S1uGucimo2
R+SJDzKy5AmC3WQpbG9M1fuQblY9AtvIrwiHXeeGukNHAadXN3VfnpG8+NLL9EpJnjTwqBnGh2wj
gSF/scI8DVFGBZkwICnostnUEvVrAoUOPxgO2I+vhYAk4l+pcUn9EDLyUq4AfLFB9woqVsQeXTaR
/+WktnD6etrftf/9X66KQNsRstFevlpGp+mqVwMdoxhOykzonJjiHSM68OdXp3npY/YTc4+C7aD9
FPkOyuGnlMzldXeATpyTadJdk8pPNA5f4IxXRdPj4plKyYJeB9MuL08R9I2+27YkA0U/fMnh1EU/
zEPjqGiaVR8SRqIovkNogXY4fYOOmUNkDG90M/qDKcwq33/Gw3g0FGUrobAnaQN6FX1RttW4mpGr
lO7NbIcPJUic/7J132drnVXnBmwbrEAp8tMA/4sxZl91LEsUQy7LPJ7PwNPfZcClJNg1DfW6104S
S+Q1pVeJRu6mdthxkmEMJXpV2nCQ+SQRGOXdH9XT11gu3SfMxSkjjS1g24fTvmRAyyiVge34/XkK
lY3maa9jQoY8/Ui8K1vnI6IcUZLTOe8mbSl51Yq4neidF8Wlf5GoIWEz42wQQVf4wiUc+c0j3KeV
DHf52eGQMZjekv5BRujcFF/DQb5ZaRn4Moglrqha/pkmwKL7gzGleFGnS6CXOop0WuFgQdByn5TB
uJq+9tX4zWcNk2Qo+ke5I+ZkPHqo8ctUYy1W1UcrH1/lW+STYu6fBH+3zO58SAzQdv/3GzkjOUIz
IEFON7pvv8vEH5J4pxvZjVzDcmgY3xoTSpCMClkKJ1v/QVzKUtVPuVFLvabX3weAwcQGy/ZfWBGq
jnW9BtgTJvF+iRnBWVObV6k71axQMk7bBtyj9TO5wY8swbjy/nzJhJPpEBj6T7CujBmWb3IA5fEt
nQ6UHbrgM97mmv8pPeyl6wHo8tH3YpBZV3uyXmXY2Zm7UtLwEvJ/tQAdqpDgUtCX38lrTcjW/2/p
jtRwZJX+RaZpbpnXqHTfq+70X0/ZLee/qQyvU5Zf4hEhoepDy8tXOVp2pEuMaNWtWSkfmMf+WNSr
PFfduwE+0UxeuX29H37XLw1K43lVPYU28k16cvUpQNK8Btw5A2ViwRrCTWGFt505PvYAqMsyXBWq
gfqkevaji+nRQyd7GS3tJwyUS2pdOxJdWQTygJFUKTHul7Ct80em9p9ADCT4Jywsnvuakk9hufBF
ry2ST/zRasTWuukoxyWk34OPTgNMEQj/Z7phm07KzWQs8vtJ029AvYPBZ98mHyof4HjJe1/sKikd
Uf+uyLbYfj56FXXwOX/xUEQY0EalMnxjNsUVJNW29L2bgCTdG8PXOXd/Vaw0BpvUkkJzUpVvmn2Y
aKhUHkIlVfUBg+GCuRCxbv4K2aVizfdVj/a26+KTvAXYLGVC5yPOA+pv7T2RiTTD+RhVCprdrkGT
wGCPjBItu+7k2cVxRk68kQ2+vJiZJW0P1GyI8qVdf8NEYg/GLsqcXuThyDn4SXGYGoxo5aCE7W87
No+2heMp1ysHsTn7cEa8vY3kSaOrKLdH7lkICcAhUKPv/BZSfWQXUs/YAHruqS3cezuuAKTwmZbZ
PAP1gGlHNabm4cxR/NhoMtcmLMnHP7n6cYwuTgTxiTOUM7VmblgH6ToOwdcTd5HN+lb75mhluMH2
+a/dlt8FabGrB+dABSzPdctaLErbKBy2R7VEZyxVv6SOnFp0v2g99rCO1AA9IgouEuH/TUL3nYC+
RGeZsB0FGkAA8L6RI8D0iMBPPfdsQqqS/8taJHPbcSHwq5inQRaJ/AVcMiTOfZbRVSjJ7fimwB2e
pUXvt9Qe+ujAYnCSnlEA+oosKLvKTNXrW7RxUL/7dI1zKfAvmgIyfaXhIMvGYHELlQk/IQdZiSUz
n++jAq5r0H7KsmZ49Bg8LHTC+nYpMS3lVhpcFbg6fD4eZUulcl+lzVnSsqy/ZFcqm4cmn24Vrd7I
/kxKu9IMpVV/a0OUdtN1hT2ZQgGjHYpr6bXAFGJk1dqDFFeEf92kykV6NRlkrMbXn/6ViIV90Tif
JWqmNPKkbyiFG9vWH+KA6iW1YGkhSGFE/q1ALQYaW01aDPI7OVnZvsjeT/O3fTh8SrNOB94gTV7b
fAUA/rJ0L+Xp6u9J1PxKdiJa5q6BUkP8ISgUA/kJtzDWS9GIoor0cqQznWsTgifNaS75LuHU1+7S
NVr6wAjfx4VFPZgiDKUW6Q8TdOhpBOVLEuzz5ezLnESGVEiOkMElXWUR2yQfQiRus0BkENHCZ6mE
biFlGzXNrlKua3WoY9l4GK0eQLf7IJ8gDRm5FwkalbZGWZhHUKXZrzyeWW2OddLtpTy+3Ftp+Hg9
gO6+eF72eDw3059f2uFTrlNaiRoYjUIEpkK4KSk5k+H9LgU/u8rWw2Q8yB5y2TTOo/swJn9LkaGr
uicpNMTIMTmldy8fLp8om/8xDXZ23R7biE4oBXxpH4Wx+pRkBfog7cEsw52UreSJyR3zRLMQKxqe
7LGyAR+ajFPuWTUpFx2orTzOOBv29FGPOl1T6bQOTXZVGqpVor8Q4S2GoHWn3CaZ8jb3VPaM5m55
5IDYL10MkfS/vFWAXYSHvT8pR1ksZ6aoncZvzvAok1tegth/TVXnQ3a5kubI7A0UPFtIg6VhlbgM
+nD+xBIZjfMfWRXdjDLS/Nap6ktI4x75PqQp1a9l+i2BIlRPs2e/SmoAQ5yGINEqlVr3m65EjxHc
Z0kxu3F+GBvImJ2yRSfyZunySHboI+malJ+RXIX0BStHmjGQye0P+XpD+7eCm0N3AuuDukf7B5jz
oLr1IfBbKLbtnzT4wxFUbvQlnRaJGoXdviMbLeu2bmkbZ/LPUiWUkSczS8qLpTIhCdEitENOQwky
C758tX8RGIfvYbxTP8nTqSMQX8wXeRetXXZlxUX+b1bRPsvHg/xuwY6BJQgd9Jw5F4EtybfhfwAs
GHqZ/708MZm4Y/UQhONbnYZ7M3ePBUpumsggvMiHSpGyiJ2LNyEwQpCRU5PXZeLU/Re41ydjP9rT
t3TjZXLJLwSLI1WN+a/zkhUu1I8yxwqNHj3ngi3Et3xv1enbsPSgsgAwFoCcfK4cIHsWAVWl4nbV
p//CJoDfXg3e5MyjybtrUdSaqb3LzZdnpIH+2sp3y4dYRQqHw+cgkDeyyElxeCgLzK1rqIAeje6K
x5ZfpQTlMEKWdgfSMemMiQr7NKlANozd0u/uyjLduEYMtkT/SWnN+cS1NDmHfvqRs/WCQnagZ4H+
rw7EMP6BN/fjgT4G4Z3R5RvpBSSd9RMq8yayHGiGLuOp+ZbKVWhAVFqZ2XgkGwBMC4xGNuOZezEr
aCLUD6XMvlxArTfbqlNxWSZXZkAhXkSbxDH2WRge6g6/068IrGHAhB4ldBJK2+HfvyhfX6Cn/mu+
O/2TPBL5vQwL+TdBBXR2irvQlkdA0Xtq6CI6lAp7cccR67ST4GlkWAnaT8K3CGw2lXIv/+804C1k
TfCD3s37uq0OkCoWjKCEG4n9EkK82Ti3gHpkxa3RzlPc8tHMnW/pispr0jOR7qitGPcaE2zOe5SZ
q6WxX+bGLYrpO1lzJQYsu+FaLT40kIG8V8ZLHNm/XdrvZnc8CvBKhoFrJZCLu4OM2zm1LoidIbHB
FRPUNQCIPXeobIMjWiq7uOemyqLnzfs0y45hUnz45jcP+0XWgULWGZlE0JXCDUqnmzk313Hu7WVh
ky24fKFMFpkDDcS4jtsG+03usHQ85F85xPO9bU0nRKa3APYEAUCXRMACO6kCS7clGijU5fZaTN4K
ChEyeqVhpkmhMprfa9O4jYYL3G4a6qwK/EpaQFLLNDv7rg5QrpAkmZRVGhe9Ro5k/Pad/Rgp9rec
pIQC7A4YJ9Z6VvpbO8OFcFQuciflKn3b/bUt9UN1lwcohxexT9/EQhXnf29XzUcD1WdZg+xyANx5
m/cDyk75bxUGj3bq3k9VidKkNLmGJWlwUFaZB0zF6JvI1JRlJ7BaUHQkIuUfCDHkfx5joApyU+U8
ZbgPMhzdvaXYL/Lg+uk+9ZRnK0k2cJwwXSnfiLsSc9mzQCofL/TUVhQsl1bcEuRkqXQbpuu07tn3
AJe7LsANip3IQ+xrxzrJ0i01W1cAOUU3Apn9B95A23NThdNZQGLwPb4EnhSOyVdTw0EFE8bY6DoM
UUpjrdi0Ucg4BHhqYlXf5k8SnXRHUg3rXuoPsseUhS+Fjeq18VNnZldZcUbdedHrpf4jlRRJfoGx
r5J4fF6KNbxl0HIJ0+hL8aQL9jumd6fd4hiO8MKPGmiv/wuQche0sP5bI3v2LTmZ3F2JkPS48BX3
T36l/7QopADDnz5MsHM8bxv6mKGjR0J/TkbpkuZRPw8jBAvoGkiLSkYs4RoCq7+SO7rEJWl1NEG7
8qdw6U0JsmlBQSU+W5JgfpRauuQ0nktu7MzBbvDzG+kmQB77HiJS7TLLnyLjT6KazKPGHd4a+1Fu
7PLwZEjORiggFmmazQUs/i5fkjM58/8WN+w5XswWwxHABKpyklkoWcoS4GjoyaGl4R3pftLQO1qW
8ywg72X5IwIJNljt91qrfoUpM0dp/zQvfJw8zFl5bLLTEOi73sBJrYutFL/kuehzSEPlX7oTevax
sMydfKT8yRoD+CzFEQQrGJxyVxvXvHX1YrPMPgeebQbFjj2EPCW5zGV8EatgiqLL9BsYzS5OhuWt
8vaBCatWzmWCVCJjTyZIJpxSLcNag4DPlFLiJ690npeEMapW8olSI4xi94hA1tKykRm5dMUt7BYQ
zEVxmEcjzwnpgau0TKumeHCsFF6gdxxshSyfPgg5lMdKKccoffI9H6RV09rmR0/FXsMwPqZaxS6V
zEEYM+pfXVf0KULrGrlgp7rxMnCjdaPedQGgUuChY5/fKajORbL2oyHJrRx+fJZQ/IXZWxWYDIrX
S4E8mvnTs7zahJ6BYCZ+KtDp7qvRWefNRSmat6SKf2rX/1g+y2bEQx1Bm3OGXkIaxTrsFuVdbmHb
k09PFjKaal9evW4G08deS9W3hWHdQKL8mgX/64dvJT5INDJb8kS5sAAnZaVVdtFWepfSQ5fLXxqT
XvfeDFuJ0fKjZBXPfa8u8JM57ImR84oH/VVTf5donc7pa6oj+vdvta+g66IwcSOwmKVHZgZU2lrr
ST5Q0gGB4NGqefLZxcm0kwAk01GWXUTXqTFlz9IAleMKJOQyEywFpUxZSARBbrTFVonck+wZ5H2y
YwT1ekjKCidhnryEvmgYPjz8B1wQlWxDpfPnIQuH8SfaEsWvTEbJrdx0V6X1tz3G0ODROuM5SMTo
4AjIABUsX5scTB0bvRKNr/8FE8knBANroegaZ83tfzAjuZosNC5taC8tyyhHe8mZsewZlzBr1fW6
6+O7cYp//1vS48D9GHldMzWMsupHY8gwu2Z/Fs5/kmrIWTrpU9CVT7K6UFg6UITby/SQw7Cd+wV4
z5ojB0rscFMsBjwdYD5VAMklmvS2YqkTEJbEm3JyN81A/O9KONO0bSN8v8lb9CjdIH0PQpowzbFu
EC7hS75JTkQfrEMCNsC0PQQnnv4FVZKuoPjIaIsORXU7AtNth7dCm/4ojX9wv9mBf8quUNI+L0Lp
pYvvW48SqDwnP2zuGwOVUInDOqwLRrnqg7yvO1SwuRL2GGPSs99YkqI66o8oHO6kwyiRQh4WnmSv
yA/LyUA+W/Ig09V+LCSHuuAxB4whgI26aO/MGjM7j7XQF7s8e3yQ4Sh/FqiTDHIZwI6CJkugbNoK
Ly4yEDlggfzmnaCSUKGnICdoX2hUbwVcsV6nKMrg+q/sUPszthzxVh655K290x27dtwtXelPJcje
pd8tq5FgHoNzYejvy2mZ6fTVlvGNDe08tToAt9whxE9/Vhq6YvQKZaGXPm0uFXBqy+mUlNuSybKi
0YIaJRr357jjUM2c2Q0aCTj3+UYJFOeo+8oDosf6pg18xDELBZXGvjLXpV79WqGVP9gaGvixeszK
wr/DNgoOgIJjhZO7285BRwq5RrRcgd6YxZcKrOfi1Okuj+t667g4IZteHW+6RM320WDiLKFP+2YA
0xbkQ3xU/FpBlLpbjXMeXJCTZ6QNDyFoM6ozLtLBO9MIylMBNF4HIjupyvAcGtqvVWrKsTRT9AyB
r22LsDyZeJEdRz8R1WEDcaMmc3cjKJRRvwG59153dzoXsELzCPsV7Cy2ce8fsww0oj6U4UUbmlXs
oLuO6TBEMaRLQwuamp/2JtrgnLSCOCbx2b43/dG80coRFFdn3cepIuLh3i412sfM762dkQFyVOut
FZc6YhGxtWbDh1DrylFyoO/to5bp9UZzPDQD4YXAwceQVtGL17SvjdUctB9xCnt6cOZD2A0au1R4
IWz8fTSA7pvRuG9qKjw2ljq7QlIkFBzSDWaR4+0EOKXQ0k3fVD8pKlhpOaHkpnKvMWDcINqlriCd
9oCm+43RIF6TDdmwqsupRybUpYPuxCdjollrm0W+tZXQXk+Y1GJIQ1xp4YfaQ/BiaN6mNVCXz9MX
FF6QMsuN+yztj0k0mSsPH2h0oN1HzTMGjqu/Ozu9g0qooTQP0XLQ9LVF+qb209VwxzNuVQjkhUa8
1esXhaZ2lEQ3nVOOayBHZ0T9XzRUCFedO/BmNPoVyz4MVfST1yHuVl32hOhtKpX/fONUzj5J3Jo0
Dh4UOk0a0WDi+jLzRQ1gec6Ngno13PZOfUMrhDRu9NrNEKndCjHtXRMVr76QXwzkQKoKnwqmguGh
EuW7XXqefXiYikp8wPlWDEtCGLJUkhv65B6iynGfQHae4efOvXIpIGIPKrWeVAG+HwfHxGDQpGgX
hBPERs08NrM+nhCNJUqn0Ll1WGiIEXyFfavdQdumKDMFwbFjBgRev+nNL8yU7V0LKVDY7ieSte14
Dbr57LKOrSKzAxtW1gDB9PGg1hZCYkV5dh1g2741qTu/I5hmfoyOjjVjOpE3J0dL052SoPznE5FX
MXqWW1Hed3xWKMXSUBdXi5Vi2O/TnN5rxWiekqDaInQDLaQqMUVBYFzr9U3Y28NqDIxnrIiRbGaX
HPmQNkNMOIZ4RKCKTlVO85Oy5GGIHHXXq7AlgjJY1zHgTA1Z/bnKrS3uZMhJNEDr66HHJ7g+9FlW
HFQty1dWHo3weR9V29T2EWcGs4TiI2fRt0jc6eo07UdSrVkbYEoVSDd3fRfvfa2fVgiPXOc/vZ7e
kaXFPcIxcUhBPXpESSNthx2EbYYa2sy6gNWMYdiVBsPFyeP9EIjDYQISKVL11wE6pBBNVWjLp3rm
qh2jcVa02++TyWzWZoqnLgYVFXzZyaet+KXMBezC6anwcqArc6XsVCy+jUtRTbj/hJi9ZCOyCFUM
NbEe7jIHuL4/opDk1WAZIw0agJgNqGWeIfCpaZt8LK3dALQybFOg5gZ+NKA1d7n2YVIoP/lWv+1T
9AEmREY3sxU8a908AXvXs7UZTbTyndlde5Z+A0KkOLp+A/k2GnZFr2FZhOCENqAWa/RYGbgw0BgO
SVB3T/FGtTzxlh3jlV2NKG5iC2GWXr8y3MrblI5GrTlxCtDocE6suMvQ+/3zfOhRHXZOWfpqpFZw
SJMOsMGE8EIfTKcwczZDWAfgxNxLCfPcqFGe7GIUHaeU6nnZmTzkyFvbQ4475x1LprayHbqLKTy2
lVY/hZ56N0ghP0R1ByTvDL84hvPSqTo9jXyDevewaWzt1a7ghyes+1QE/LB0mOAYUei5+elVKkqR
Vn0/ZPmrNoAewAlGSZNhi6TLk630LnLTIULOdvWH9DHq/aX3ic+hsWmVO4eWOUtw8EIL0lsnfgvs
EddoTIAmD/l1wPG3Wv5tKc6OvprSWhelZvw5DkNNQTAJuRsLirv+V/g4I3c2UlwNOwTf0vYzK34U
63R4+wzjBhSCCuAk5PjTTXlXggV6th2bAO+OB6CIWGvGqLfHNghA00Quz8uqY68pu7ozX6gC1oza
sUUU7lTF45N2GzfFNiWpJBXw4j1Ct99hwxkOqFmYOamsZzhbz9Juu1Sh2UUBbxulF9tuD66BOasz
PejpqW2iaMdlQ+TTu4/OtrCjy9XPxm+38VQCE6O1Z4/BFXmgclvnr1nQ6acyS/VTZxrJurJUGmrJ
eCo7l3DTo1hm4emuIDwwMumQqS2oGyCe4qXGzrXc8pS7xsEY52EP1fhSaLApRwUJIBtJQxZLA+FX
1ZrxdEKCnc36agiD7kjq7630scKVOuqq0/I5CG8nK4ycUWs0mjc8Ut5zE0lGE+pz1WkfmhrMmzlD
uFfVkFWHKKWm3Xsx0Eigb9ZjiYqWXFpApmwi2taNV7M9zQ3Mjp5Hu1B2Q1LfIEYBUQgnNivS9q3f
Pg9oHK7DNH1MuxTRT/krNPTqhAYPVL2k+q1M0lFUF+6tBiaKnp37JjaPRTU3J0+tmlNTJ/c4LaKU
yQaoixGE7xJ6+z2MqUI5jXlcIsJbHy3QCiskxmko6wC1dFTwt+mqYo+Q+cYlTea16bKfmKvK2Dt2
ddAd6PyaikBFhk024J2s3i6VjtpmKPgh4cohP1WrYctTprIsdzHJwmKnGOrTMPfxlnSalXAc6Oob
nUZLPYfUaxtFy/7NL4hXCVI6XkGuqCWEh7I4IbtdnPrCooxEcpVOGGckw2is9NBZ6zr6jmOOF2CR
J5jQZDfO0KF4RopozN23ZTDecKA4m6CWypq1cEjQBy4cho5vvqYu9ALK0rvQwDfJU+4AyADZHXdz
42+GWXvOXMylcizcCpABMkr60mHbVVIqra0m2aplRkOhn9En1VbtqG+IEyQcYbEqYcZOU9JvE9gs
a9VEVqn/C0RVDP+ScAfb9c4wEJlEGD1LuwqCwzKXXgLWoG8b/YeVOqGcGDYpMsINfdrAnFYmaew6
VDBPKaS2OLgbw23PcY/sVa7cGEaKbu/YoKoXJ/Bh/HNtTN/xPENi6Ip3m/TEadydEhuidsY6FAa6
sXGaaDvhOUEAtM4AgTUEZeNPJUUVpde4yUrzq9mMbM9QuUfmZ6TxhDrPu6ut0dw6NeU7kWI0p7Wv
kJik2ECVnY1TAP6UWXjKYowZ1dc6hea+mph2J73P0EYZix5RQ5366Hp5VZVflctRVsfzduKB0bf8
N40TBzEcOeDfG5b3RloFb7K8DDbQPIW6VxqSruuhJc87B8wAvo01I0+Gw+zVztoWaRdD9561YbwN
8B9g/nMPRkw5m7xuSM7JDZLOXCM0MKyrFosMr2vWDcrEIUvDlMfTVlXb2y4OqGmNQGPKtO3wlKTQ
GDf7lkqoLpHVszFZIrkHrWMN23jI//rIucR65t8EYbjH8A71Stf/TSbvYfZ+2hbGo5+ozj6YJxCm
iDWMrXnPKq6s8vwcNt5z6YKXqkE0RXN5aFnssWILD21A553afLrVZ8RLCufEUtBo+a7vQarkQ2vh
GxW9p2rsrKZA37Zl9e5uKw8VHysePPJKMp1UN26C1P1ocCFbwVNtTm7urU3Fd/a1+xJQDVm39BlX
PTaRh07BVSeEYGMO9ICR4MeuenYOUw/fJMcfAzrNm4WzLjtih41kje72SLFIiK0bbTat86wQvPJJ
O+cA9EF4zjd2te8mr7xxNKvaSiyfAi1cYzumrrNOI8JvFCQv10VFtxAmVLf2J7rJgYmUUvrQuPhU
dMj9pHj6GVr66NRaihpV/euWyv2AfhVsoUM0NBSQkS3ureCxUZ6TBmO6XjE2hsDAdKXQcfqYzxSe
zpbrbYYqR5y6rdEirzIcl3t3nZXmq6ojzZXl9Z2tqY/IouPslbHwz2Z5gvrzlk3DS5W17/6QoR6a
RacE/2ZCDHB8fwIDYY71vV6R2s+y20YF0UAxf/5V9HhaYU2SF39aNG6cMDa3au2jgZ+uVbuIN1o/
nDUktVd+QSUVKbCHsbRJ1iqs1xKQuCBS1qna1espnl9KJ+ReqCKKlsjmogy9bWXXe3uM2pOeBPcO
+z+QVgrbtDKY1lbhXyN1Pnr4SW08NV0VindntGO7pR33rQxtiCcyMuyzbh2VPtpA+QBBXmLRCcRy
o6Sdux7niGIhlbldoBxyMqdDW7l/mJKUqT9jq6qQpgKkLRkPtV29N2rnrd1B28SmduPFxdPQuABE
UmTI9ea2NLASHMf+oRnMi5fP9yXaXyvfwX4DIA11jG2jmViENMhTUGMBNG0dQRscarUq0WECiOTu
s3S8xzn7VE3tU61b77aXnNseCTT0Vlj6q5vcMvhGV7v06IrqWkz3vb+dUlidWBgqbXZjq9YtgEBU
Duuq3gSx+0B1c4XXXf9gGN1HQO1uXVK1LHyLJADtZioW+rZTuPd+Ciw0iez8jKh+r14iDLv0mMdN
76bx6+88xhIJ0TZ9pWVUAfqyuZnVTwe/3ygtznWR3tW6a+4GL2hWrJKHN30CIBoZScdERTnN9o5h
OUVbu+37DU45OvXHEOmkpOfLbbd7wFEHU6+fbhz0U6Hgr9o4xXtm22vNRfqxmZ6UXKVJzlyPaqyE
agw5uiRgSaLwvJrj7gHc/tYsEN2EEfvgKu4RQdNs2wzdjWYDZ+zrGzWB8JOn/gPOuj2X7e2UyN4m
lLlXmqMpmyLAF8TRK20zG+VbbjWXxqgBI2D7kWdTTvuh3KgpuVzF+N7xITsIQFhLhOSqzp+mxU+N
Wd9Vsf2nm29eS4LPFuMBwbKDl7vV1oWBj1b22VQsb9fVmEYmgfZMdL2fJxuBM6plkoL1VnwfWWDm
aLSwn6yTFbr+SCb267fy4JuUMtoSSXp/V0fNDSmVHaMIjmBLRbsdEAmWhBvgMPUqJjnUM4JVhcvE
qg0R2BpJBmxCom5ySVr7OFrIVIYmpKDgXLcGu4lo2oEXBa+noDZYO9pleV5+XJB30UzOyr0um8Lc
q94rhbVIb+5xizrUKYtH29Yb9IDWkYXImYaj1kpNZqpbRnrf5P6ng5v6XKavjQ08JSmOGqSfPbud
5vT//lKog/1/Py6/KC11V8S9deiGIc93bdx2OD1iErCeBl0K7+W/1yJq5Ddznf4fV2e2E7mSreEn
Cik8Rvg20zmSSQLJVNxYtWtTnufZT38+00enpaOWqikK2EDa4bX+MQbfXN+khingMbhiRFFLOts0
e8355w9dDAeLEP+jcL3nWibz0ebVB9QGBK/tEh3FuVVz+Svx5M2V+WttD+j6tHtOYsK2DEwmT5hH
I86T+ZwWGsdaR0WXsCOPMt6EsHsV5LuUTEfPsrDjlh9hTGjgSKkiE4hHiBRMFlk2YNeqP9Aqelws
kRGeykBdml8i4vsg5vQPl214bly5E21J448iD3OIihOxoNk5eMErVrCTMD4RABdvaQJ4SrpO3i37
EVULvQ5jSe7tWP1KLEnT6Bwe6OpLT2USaSpXNoQFT4e5nwjix4g4dnbLZpsR2Kd2M7mOI2VU23Yo
MtSI5rP0utciL2+0COF6qMOjnIpuO9RCHoKuJ+jXjq+LnRQ70pIhnLhjNwk6vMU1shNh69/MDSfd
kH9iVr3wQ2CWTd31zPfOd2Dm7Q7PKrlfMdlqMngmFK/xo6m6MZth3g7NxCfuxdnQF6jW0eiWBHns
J0F5Xbs/1j4BpcunqiQrjfRRUwXP2hTPBkcu+oenPqwP5eQamymf32H2GgqywqvXsWXOQVNsSm38
QfDx1TifucFMiPiXb7C/jH2C4Zv1PykOsnN3oilQG3jjAb4i35K5KxbyxGvL+bM4sGF6Dv9alnPN
BL1G+M92BtJ7hoHpLsJvEkjfCn1pR3Am0wMSc4vi5E3tA6HR2TF1dsSyUg/T82sbEzATMWJVtIle
j4udNN+0Uz7kNSnkTg0KVTmLOKxfPHe6x6gly3lFl6lE8y6t7u5zDZPRkmw4hPr+U5MWxd2DgKbe
duRIlF1UbKsAAcPaRZR1zBZea90np9x75EydrHXWr0Oxm4Nwn47Nk5N058TI93CzgkoIQEBS0bj3
KdgU0/DLteEi49b4bhBab35+v2Mj8K+5lBxZbucPnHq0U6jP/F6F4dny5HJUrm6AIceLFM3B6cfP
Gc5mb3Xhc9jLYDsJcNKJYMyNU1XpxTFJ+Y5T45GxvjlTmUHnbVrRKtN1yzHDlryr+Mq7hsjGzdAH
495cyunCg/+ZRpDy0NfZhQTtyO8Kwot0TRW8DJzXEJR+KyWbi8g5hwRCZyYX4qKVV1Da7i0gvy61
LwjRHfL+82/A5synItNcbP04R8z+SZSDyM0N/UMGDXeBIPeYDla6rHqTumC751ceJL+LcnZ2aJhp
NYUjLEn3rkNOJvqI0n3rLdNmdgZ91TxWObdHZADrX2szrfoDmw1IyHz9+Yif96cqY5mvcvop+WDp
T2u1Nk3hFGIS0C250fx2EvHCIlE7VzX/HmrqPc3CtK8/f5Cq6Pznrbxd2xep89r8vI+eyhnfUfP4
/z42XxgVB93irStcMfs//9zEXf0wWxmRibpvkc/x5cfe+7JL/Zu2Ua6VhOj0iVrJq7m+9fNXBMLt
xaXf8edvP+8n9UJTow0IgbmGOFduEGD1RSf7//ydXrlLGYXOaTYc8zp7eGuWkH1zHsxrb4ZAwLGq
DSBCTUv2f99JHA+hJmlu7n7e+fPJMYyJYo47Q/O5tEusEUhGKs7j+pXDPGhmn/nfPckiQwS5fsjP
53LjjPsgohki723vmgKNbmVia1+VPT9hIllgyvVfBi7ac9O0p59/sJY4uHYOwg1zap5+3vXz+Z5n
/xFRER5//vbz/jqgDYb+F8P/+aSqHO091ZFU3v/fl7XN8UTQQvpYL4S2coxHFxJ+6XIY+/JhWItZ
Onsmhph/jBGNE1HcjS+c4PWpKXp28DgLfLbk/CKC+ZgKjjnKzeptPzqv9Dwf4iZj65NQA2VSvpC8
wshdEW3sNFWBUw8VLrqPvZ2QLUHYxrNsm2YfBtinCBYVxDwvSNDjkjDlgdTLNGqPNekjmwA1ylYb
2a+FKtTRbunlALyi52lbCdj/JaM5yIye10EyzZhShtT75QbqSSccLPApTdw/AJ2fasqQCL5v9+G0
eNSMDH6rcaXVRcBNEl/gu8c103nSOYiGB/RQMLDT7HHt12dySlH9YkoIHDYZ7qkXCTNCSEm4o3uC
5trqPGpQGBWoxyrs914Q30zhPKb9sB/rhZyfLLyaLrU7wrp3AZVZaW2pLTqUz4DyKFwhGJPbAHDC
rQn9FlhWaT6H4jnlIVN9Hy63Nk35rEaTd9B2H2ZOppVBiE6MY8vuUeqn+mOIqTc1VHXK++xgTcXR
i57nLDv1o8iO2gmOrivDbeXMeFaggjvHelRFd+y77tOK9KOq9UgVd3umSFFyTHMOQra/KcSwWdJc
8sz6CGvFnM/LyfKF9oDvN5yeoAEZjTus2wXyQngHGOBbOhHms2TsUQj9wb7zIyH4xQBu0/6QR5Nx
9chYstmCdrzetkXzTUsIoTUNN0iWN6EqEqPVOyEP7Y68HgQtJct623GWOeFM5np969z6Ele/rYxU
vIlehjH2ter6o0rElYamxs/r8KkwfycBDTVUzEcUzise3BMpo2vvr9cSAjUB7G4Ck67N2JjfxVi/
kZWZ0QsDQ1T3YsA2Kn3M9yzCVfFHcUVG1krA5oNLxHP8rXOHBklGKUra6BAsh+9oNnHh8gBsSl5o
fIJsDZL8ZlvveFify4gNyRvA4SxcOn6FCZ5vBEGSR2xqDDSKsBENW/evqhyxCevVylnYqDOWg1VP
flnE9aknuqyGB21GHpuRs4LZXgf8PO/HpT8UEDsXV4AEDc77bMPR24KAiqG9dCJ61n18MhV2WNxI
07xG9JrynfKam9llfjnOpKjkJ6gvcg0+SmWl6PfqWxjme+jRh4EAko0Gl9p7PT2geQdX2LISU5jy
MeU1nDRdoumrUTQvdK6tQNG7zqp4z/aLjrUVrJ2aioh0KUDoIl/OxlvXOHcKXfeNNZyDIocKICQ3
oRetbswLDIrnc8/B6wvk8bR4Zss5J+2W9mwGhqo56rrG/6Jp3mi6J5VUuJLQUXOYHtpqfJ/qoMV6
Mn0aceNrXkT0BPNepQNM+LRV2iOSwyb7r+++MjJ/SYyNHhVN40RJimtQWdeQWHFl5H+drr6Mrl2x
25ISS6pmPKT91rBwpRsu4HirK6rPAmz3AFQU0TlmCtuephfTroljKZWzMcD3Hkqb6Pp6UY9adrd8
ND+CbjgQpVufCPCBFii/cMyQLF4Zr8TiFsfxdUSyi9uACNG1/cG2FnK23eI9ZdKWGvB+SkrSbHgE
l/0FW2wGcsPs6fSazNnsuQXBTdz5JDLOkWiO8NCtCfNlWd+Xhi4laDkMVfQOO+3CA9pR+P3fRzgs
TUrhmQJwaERA4bru9t7a5tfVj4kM/ZTeP3K3iRivbf3iau81gdmF0a1vpOfTAnZb6vaR5yH4DWmV
h1S793oilada6CKow39llDx1DUyDZ0Abauqz1qtX5sBjOY1kMXR90oIAk9j+5uUuSgBVvwFLoPcE
RyERnP/fQ0ZQNhABnWTD7Mdi/tT4aMDRnygSxb9DQeKGmEYGMqobkkD7aUfupfPCRYVUgraVJLE3
iyNp/SbrHCQVQMWzP2Kjo4CmjcDP6CEejeGX03S1T+EkLYUqbpqNMoA9C5Bv4pnmd5uW6winV8t/
qjf4w4HrpKMGsmghApqqs/owREPiO0a895R3LaElNyqs35gKT8qCirXeVyHSHFJO7LpK72jSg2tt
nkxZfnkuF3bvPiHRfq+t+t95wWEmluzYkqfhong9WMZL2yMVyL90knPhd9MfcLxrH+5KlXwx4D30
ozqNYbJznZEHdhaqLVHYd4UwaMmSu6PSDEMzbFw6P4wdsY+13WKIzDks0/FGRtJXll1llb5Oxj9u
UyIRGfJT6FQU6RgEcNT7XoHPI5O9ZaF9cMl/2PEVCPuw531VxZ/aKHC9h6QXY9j1WG+c8Ddk6dFR
Mz+CSalTl/QffddcyiRDJElHpVbFg4HCwg3Fr8gz32mn/OUkXB5ijT2n+n1DMvaHNw0tKgRejSmS
f6pWfvbsLYiuyTJJNznpJfRkXDIaxHNzgq+aL2grzpQ5Y+K/F+lAY0vXvwPyEiAVv9tgNNs8Me+J
k/yq0WpQ0YlHHYa9SbJnu5EvpYkjIWJkqVqydYglLqlNTpavoILm5Bs79aQMj8r8IwJ4thiuJ7IZ
ipzmTjvQvNP5V9XwxGyJhi95tFBTxQR1cOdqn6mcBpWuOUqn/yQIG+LImr9Gt2OzKrKXwGw6kGtw
WR5h2wH1BmsxZLrksgJKOpn941KrXZI+pEB/hgFAZxCyXtSUd9Yz5DodUvsuNsXWnYYdyc7OFsDZ
eCj6t3kyHj3BU1o1/GbdrqfqmTdkmp97y3gfU/c1qwMcfs4D48kuXYYblFL5GIaXGDRQQ2kGzr0R
nstzTtzCKXllQr6aYQ2ER1D2dqzsp5l71yxA6anPoHH0L0Wmnd9KPFNEjI9NdEulSOitnX0xZB8T
2YebwpX7KWgvCpU4KjPmypGtuO3dN9Ph1spn6NvFW2uNc+c9LIgkKzOIaUw+X+DQp4YAcCstmpO1
lG8LcNdUldVxrIg1t5uzHUkOe+c9SZLUN8zhcXAJUMJDwWCFqqmaySKIo84n6ea9WtjT22j+7Ohh
i4byvPC4mNqY4zHcDWOW7IGnH3Bft5ts8sRawI4xCjUvmIsekx7BVW/5bJNEf1GNWUY3TF0BlWSY
DTpx/MmmZbbMSOykSekE/o+y5DPRJAQvVCOs1gxrWoUGpXpXfAY4hodVhLyRpp0fkEmvJMQ+G90r
yUg8+oDmuA4BPtLrYuBXlzr5qrApBzZMHHfTHL7Y5nK2qvJ3KlzuMLjlqsABYXrPudTf+TRp9k7E
DARGMbuOyRu0y9+IWWB94nR0lmi2ecFw7VmvOUEiQVueYj0ikECt3UgudhEe8rjbgxc803y8bIoF
15s9pNsuTP5dphpGcf4eu4/eHHzJhYdzYFEntz0lifMkbbPwyYYtd9Bv5KY5JHQESFa2S8dQU6be
LWlBEPifH8r6aMlHKsMyv5rX+qoiVzvL+Z4M6zOy3I+gdi9J0z30Rfc12BUSWVxWzsBk1pdficOv
1QodfIBoR2yLChy7SAEWVuGSG9HbMc8vrsnWLzPjjfT+3VAkt0iVqMcyHN5MwdNc3NWSI7JYCWY9
sf3I4ZJZoyDicdt2Vs8pwXZXqIEVPR/xAH9TbvnuOPYxLGmk0ogC8Xw8yTZYqzBWtNexT7aTwcBl
xDBa+UvbGZd4JrZvDNRtaeZbXffVxZ7EL8mTmp7JxyjhMluGjGcRckwuwF9Ja11l7VIvQtfH1A/f
Qe+9axHtkiY6BXPxb2zN3NuE6PY82jH5bxSHxU6uXV6i7g69ThmwvSu45MNMuEtCZQKDy0QGvoTw
oUSvCriVCSN5DNQVdukPyltmJ1jN+l8Axm2husuUZ0+GmN4sc/jiyUpb8DE2TeDaBX8qYgkVoZ+U
Ojt7xEWvKZoBsJMonXyryxGOIiQSWJpH1eZfjZuSVZYCM0I3KEH2fZlO+6Gg9E10dwbV56xe3r2w
fvTm4KjTiQCUbp/NccchODyg89shKLyIarRQ6DFJSTP/wFX1ZQX1IUhTuUmMZZc6/PjoHwHLG2pT
4dJlZYN7rDhbczI8joUybs6kMiFzSF+yxODnDd+QFyYAb3SVEeD6ZPQRqwaWoSDrTq4BOmi7E8Aj
vSFeoneVgdXDAXZ01Z1SwA2FD2S4tic5ZP+KhMjnxvT4z0BqjAsl9zlwHtWfb9R+IRTjFdGWwjyW
7bq1xbxBkUSb0DkW0WuAEoFAyodIWXd7zI9OFQwkXy+PYWcxTjRUAYnAplYSXi7OZvEwMJ8Gyt3T
r9UsgZ/PJsuvNd3piHCApezDbJkHKx6pbCbT1vKLwSYIBah35Oj9+SXGQpEyjvSNZ2QcJVhGbONZ
rtbxVXGgZtruYTbaBr9m0YhkJZTgZxywLsEh57iq3zOqgdjQQ+1Zxo0qsL2VrFdsFDsb7iYGWVh4
RqmrI/Ud3IDbqRg/rb784xQdnKpr3cjS4cheFiiqiuwzenp0ByW8mp2b/t1ygSrzdEARQfknDEBA
EGP+pYYvjwIv8tQg2Cj/Qv4R2LeufwIjOIRev6e+4cUlgpFjSwIzEkbJwsiakoyPUgxPNRoan0LO
4wg+Z/X61YnalN7ej1zbu9izsj0+3HKjBVtWDChoY53ftF51qpz+Hk+2tTPnPyxD7HuaEpkSOQAT
TBEhd0ShKvzBaDgr88fWICs70hQ1TwYB0S0qyAb6PEhe6hnavZ9uZZHtxnn4Q58acz1zOYsP3a42
3h7y4ucpfhtASg+tqR/DNIQyGmkgnI0jqkrs1dWzMAE0Z0N/FxFB+i3Wm40dnsN4uSORMQm3qRgw
yQKrwrd4Fv9EExlvg/WdZvQ5BihIJroh6eJwNgXPDKBKMPrIsjc6BGUVyddU2t1BEc9A1inzCX0/
3YAaSMwPsbDVoeimCMRl+VyW4bueUbAUnDEJIUzlqj0OpvSTZ94+bILXKAIDzuueAN1B/fGc4U7P
0L6F06/Dl74Q+X69TuyCaySdA/pNcXj0C6SxaIPf4WI+LayKWVQ/SbLpNgSIfRPA51MUz3Ms6DfB
UJ7sJfmkSojGQ3QRxMQikET/N/Qlp0m2+Oj/eDTXUe2r0XtuC/tv7qb3iCNvM8xv9RoHaWXnpY1O
Cx27blmAEykSx7pq11FRs/4jYXe0m0bGcb1BnAgfhjlMGbb3v9z7hOWyRNexvv4q6cE+4bo8VdJx
NnY3/RJEX6TBd69md9MNPFLs8dDh4WQNRrBQGeEXNDvSxDLHcE1th0dSmxnBaacVATJ2cxTapCuU
d3B8cc2vz6o+iF9dMuWY6pzHLnMJ+MqPciENuiDDbgrt3VB3b9noB531ba7PhlBDVQfx/LSenYNY
7nXA9xMI9JlVzWpLLdyJjf/L1eXRmEsU7BO9rUF3JumK5xvb6kYNKHCGenWlwpWX/+SzvjnuWYqY
tvnaCBBtcIUbffVBjJGsouUwD8CE88Bs1bcE2YSp/m1XRzjltyE1233G1u5hjzELYuwqYkOoYQc1
m0xKTSNioNO83atsPLfU+HEcTIc2a191OPq4kv5Q5Ypv9LXRO2cOjJNU+V+3gL9N69+ZlyZXhSc1
WlNQF1b6h7gQ955jkWOfsavP9O853YYtcfbBeO8RqedJ/CQ0wuGyoyQ8GtpdFFwqKRBaA1oeqmCG
XCwNRBTJK6FPx8RMI05EXNjZQHdUVqAgN8LhY8gF22zVn90Qa2PX/yPH+p/aowslTsu/tpos4u99
YzSqLUTbyUPDEdbVoXTzal9BTm+TzBmOurBpYkNaoSKqBFBZkl/QPxTrttJVD0ZSH3U2XbWrTh6S
ss7RBc6K5JH+nz3kH/TajBO3tOaNW2WXTiaXcpkfZ7opuWC6T0UIZ1pYxA3ZWLqpJ7MregitKLnN
yRejaLBx6F5YL5Qx8f5aKsC7bn8qQ23rOnl2yWGXQ6kh8QsTtndnR/naD1Tz1Eiooh11kB+m3Qw4
drJC727q8bVTvbkhRjA7EcyFNs6kNShvkKw0Ezr+xGE+bu5t8ZzKjEcfJxYoLvcn1aYGmuFsoKSX
AQJK3EYHPVBQMqK/kxJuouzPRe0UW4cjbGQqDCeUv1ThEUbPGusnsjy4+egrtDZmMtJs1qvPzPCe
e5y8WLifq9XW7IXEZWfckkJ4NwHCtZtFnOySlyVyqV+sg9gPve7M8xFfhKOCrSxpDpQhLxIyYZtq
L8KF+7oktVIn37r9dLMAK5OYQnq91DOw2t4T6l64mEnrYqQCak4u5CNMfuKyEpE9uWp8nWQPfX8Q
s1InWa5J7jtS4LorgdW7XDewYLX5NKUl9qHZ/iyJYfYZih/NzEQVw7iXOGRfOGX3r9Pj0ZzqVm8o
QCcpfKyn24JqHqXxv13pzUjQCeNw2IeXtV+TnuvxZDntsSoZp8JsCfYtEtcR/A1AqzW3E3iMaQan
sZFMZHb2jpx9ioydAcRPezv/WeM8LuOtbIH3LAaSLu+PXJz/2N1r0zefdpLdkVUgO8PX5k/x0D2u
XS6OdoNt73C6/LCcA5sU2kdqgR5adKz7Oh+QoFAvqEsac436QKrVOlJo1FpvQ7w6ki3fUSEis/zU
4qfcIIt6JdSPbNtmmyJaa7KPXjex31iWsWs1L545ee+wgZq9lFdsTDssGkX0wnxHXbGQNhcvN05f
NUT/0/ax9PnNtQUPHfx2HRxGMaRvFj7L3YBpLGQJ67HRR2D+VjafpjBm/kwz9G328Ay0vUN65FH+
hXpPDnnoQ/L5CuWBDy0RbfsYlM0q80MU4k9aCSN4tR2yng8ySY+1jDoW0DHYih7EIjTSrRlrZxv1
/SsZJtqnEjzbeUYVXiKd+UR+veRZ8Lag49jS8+ftHTHdemHLS8izMVq1+14iL5l21MXjIOAuWz6c
pDXe55Q6B4oT9jOWyaO1DvGTzf0LEORi72jVOG5yq2RGnARYkSEOc2S8emO8GwWqJzDQxDcdFxoq
iWnH1cAHygHi8CbxjSsZTydNWysw0HvE5w3JaxJwqoow7I5ClKw/6fQ8oeLIqoHwI9u4U1HBTz0B
xESFpHy7qEPMKYbJMwwLpWZI27XAAT7tiykLavi2mIEvbc7vYfiCgcLNEeKfkWiWrQLETDQJHH7r
bJLmMZch0/iy6xslz1Vs/kW32Z9axwPl0+xkU4ylQiTb1MaAF5YeNzkXhNHhLSnn4swiddFZoDYO
Vcp7tIg7p6JDe05yvSXfxPBplT5kVtaeOmVeFqst9in91I4ODihRqZbCohWO7u9qVNV2aPpTBGy4
aST4TmU7yk9amYEmSX/2guogaRsmYL7bzoX5GfKL5huhURx1+h0rz9YcaIeJEzxPTTwSCoRbJHBI
OVhl/bnr/gNatA+W5hflOdvFopEMERHwUPoiQjUcDW/N/eWpvd5wwlMgmPzCosJklzYA2DzCYZOE
cAvGTY+lZSg36D73nPUPWkHuGP28Lif1gx6De1fW1CBo7zuX/Z0urmLnKaLl7fCaGXjjHIJxm/jY
L6D8+Dt8Lp4FzKX55ETMGUbRsnIY7vE38NsPFuPIGvGgLbqJh9TRpwmd5jZSHvJNzYMqpb3P0gTu
Qb0geUU6kMUV93dn7bNubo6dxsZXt+JoaUIxSO/cZKSpbqrU2JKqwgvdMYRR8PbWooudren3OHPi
1P8AOTi4nahqtgwYOqJArKp5sCs69BCnu9uxA212J+JQ6wZAU9uZOqh4+kVTcshrPJBy50qwoFig
/0iHVbRn8Y1gswOiYwDlFUz2abrwMOGa6GgjTaPEBbrOaSi32ZlHEwNjZs47Yv7D50J+moH+W7Ym
bbyLy34hEdZOs21fycq6zAaKBdlNLwGeuXQqnaMwQBXsGWmGcs3xSID4J4H/xh7LDSZBN98s1cXq
UFZG8SL9gP56tB7RI3kEzmYJBCH18pu+TcZqSHY5OfhX6iGjZv0lzkk4zur0gJO0pfjH2JnKLjaR
gusfCIcXHoLTCaOaj5bdx539QDzVs+pBO7UxseOpd9Lt563Ms5hJjpd0ECaZcrc+8xS73RTunKWY
Nka13FENbVILUiMog+fIXlCWlUjbScrHFtQj0aUIy2Lzb6WvJYniRVsfshklEmOob0AQHgKVvCDt
8BHv+64S2Yboj1fljN62LUa0i8byhNyTwt+Y7Z82qierMl+twXix4Q5JA/zGqkhdWjSe7Kp7WCIL
7ppnzDmngX7so+wJvOpX3WhYviknj9hmMyBANV2LHbsDbkykW3PxYMv4PTISBFVud46L6G9NjhCA
L7y0GxGe3hvfUzz/K3W/TTrg3r5Y6Ddk1LOGmnDkgq7vIaB4V5fYFQIccWevHC+WE44HQoRfZf5p
4xco7dTamhHypLQjWzGakL2irovRWkVvhWgomSYojlE308QZtFRXmMG7Gh2PiZtKRVS+s/sVCTnh
3k8+2zHoHkIh/h3n4oLbvoQ0N4/UpI++S1Sz7wSKuP+cMQaE0AcnZ0JYIpqdHTzJzMFboeZpa9Jv
mR1zObsnB4i8peR8h5XK2mrET8qzUVFXZNMvEbFuyyS2U8mAT180lbjFgNiY+yGf0Lu5EizAGah+
nKwXwigRBpOhc6YxBtpFBkTNFOQFq/o0ReQzwAznktfXGqSxQ62ClzIYGd8Kb6Lh00UWnR3ojS5n
gzUpGi92nfZ708Yx1BoSr+1yFtLIj9AnAKN4WEA8y9MyAuOUUUCxSAHuqz2SfYIEg2Yz2Jg9VH5w
12tVZ9F73zOQebZI94OexDntjLubEz0+2kcRZtN5AqvcuY+yHSu/g5/ZLlgt48pTzJYEzwr6OSvN
nWxlvsWTQbZDf8VEah8sDmuBuj+pQCc6zP7DE5PCSzv3jBMxUQkR3ATYF/Bu1TIvGVL4BDVxsWYR
hi8M/TRL93QExAPRhaBJbW/jJ0hq+nEXgRPfnq42Za7QcmgNphGwt7Wgj8s/pFNKZM3zn7Fh9/N6
lAKtkO9LbKFXs/hJTby1GxcvGhPp1qtGXkG4eVMC6JIFBX30N5vw5NG4OrDCUoGDKH1Tl7oEsau6
tTic5tukGCgEBt0wlvi4xD1fLlyYuVqcjW3UirN01e8GXM8gh+BiF+YpiIr66sac7Dpq8UUB2PlV
ggLKxBXSV2mw0w7PeRkkx6jsK9ZqeZSmfA6cAEVDKBzMxwtDRrvac37+yLHQQJlrjBruMj5BVo1s
ozh4nPWPnw/5eas0p/JMAQziTC7u9d+8yv3fj0IBxgwKlrwrcE/EY8TUtq0nLzsmAWnzMl60r1uU
k3aXvwpFVRuingGmySWWLjXOdfUx54PtR42a/ErLF11AaFoNGcn0o6K+nv4UwvYeyvnCycdK4RDk
3HadnzsoaghqBOGrnXqjJkxLCCARLS1M13g4HH5SOr2qOLxWraK+N2se3LWOoS0WH9izPidJ+KR1
Nj5MMAVlwUCllX1ExEOwnTxFWPjejDzzAO6U5zsF1dldYH3buC+17cZbt8V06Ywag8AwYAWZ3rq5
hkGVq+UdrZKDdenEybcd62GikUeA+bkO9i3VXrz0qYw6voZoT1mDRYDt3qJmzvgWCD12RCbj5s3n
78htxoup50+38qJTI3pI0IlBNjZRRCSyXj1dNUa3HquqsyYbxk+DVPO9wGtlF5aErteEW8lo8Ku+
A6eCcu3C5RvkfeAK0fM+rYIngmL3i+u89C7lDCRGPi/xwFY12g0Lq/jHCcbwIO2ow4GU8GygRdbr
EwPlENCdBf7MLqT2Q8cJPiWIzPECXyeiq7C82qgCvOnqCZsRbYxuoo9+k9lXnNEy5+eft3RnaohV
VcWHxBkfXMf28O+tdqP/vCldTJ5so6i71yv1518MDP7/+0FmYyGxckih+Ll0f67anw/871/jMXyu
CWrY/1y7/73CPexK2cZRN40L7j8Xdr1e6nNPY8JqIZQH3YvDz/twp12McPkrctSLOSME6zB/5BZV
vMyjb2bNZeuURk1feNL6dTxQvJsWtEuUxzRZYENIVc0WMompYPc5iXie3EXag4oUrxSSBTFMo+Ps
YBxafOjR70qAivMDF4wdZbM1KyoJhlHsYlqhSzE551HO0dZNpl2k1jribPlbVaIHw4J4WBbk6Fm/
bYpb2M/zY+jhS3M4CfxIluTMguPNxcfcIajriMZJRBIhGXq0Rv3F5WpR0Z4ymnWFfkmT7pca75mR
sQctJP0VZrSh9hjyNbIolKvppHZCdY+02R9XPZ3WcIfU09CbOdfUSuKJm+U5X0mbvolg9x1uhdQ+
M6CGs7knTejN64Mahx2i0KnZu1Ne0H/8Ygj9za1kcl0RTIIv7MHt8RPVgfVSGCqnSagvfT16R5Ou
HILMGeUFU6TrQAKiIGDiAqMYR6z7A2Xs8E05UxhcwBaifBdaQfD8ZcLPomKuSPk1qFKUaFb7cYFc
KRZQZ91a+9HqIBfQ225rEQUbTarYZlJiTwC4PDTzvojj9ObNHlsadU5BUaGZyV6zrvg9Z33+PKZH
MChSJtAcP7iD/M7remA6xNui3ASnIpjCwJe4tDmfZc450ot2p7u5AEU3CMCrtLGvcogMLDbxsZ4K
C0ZTntp+HHbKdq9p0QLxBJpJr/D8coCQswfJyDAMx5HCCqxKiMDmGVKgdJqjovdjbGMeBEF65eb/
izkJRXSQfExLt2zq5JdeOGqBYF2Pbaj38D/ocs6wRvDwGwr2JXydnDlNUuENkPEOLugM1GhtBlk+
956FdEzO9FhxRBHm9R2QzWA1iMbDQT/GYSW3dnMwDPfN1X962d7MlDGFGju96VoyvXtcpbY1n7KC
pva4I5ADELslllIcDIV9ZwJFchU+6Z6C0H1+n/r2l5Z5eeDCJPMXog9uAMk9IiikOXF/V7H1nhid
47tt80+Qsj3kHpeuVLp6BGmmD/y3tqZo08m4O4YuY/RYP5bzmO5MgJqjGf0PV+fV2zawbtFfRIAc
9ldRXbLl3l6IOIk55LAP+68/izkX9wL3JUgxYlkiOV/Ze+1fPPpWNj0GJ94ARF1sMRKCpdWFCIPk
6EMutKLEjzEOjJQ9tt1dOUpvGGflmly5BRYQHJWXO1ttIedrmddDZ+uqs8qD8vzvjwvSaF57v/ra
WMQYnjhDhxNnL5/FefAcmGVhS4IN8H01F/OudsglNpR7yK00x2A0oobRvLqRWuzsUBIdcehAXehu
0zDJwzRXCKlQZGDMpWfm6ybDOWI4Q9TWLbwYhUgt9cJjB73F/Klsps1CZHurUOzycT5nh6FK76bO
DxHupdQ1ifvhAN3YtzVExTA0sOxZ/OzBwPQOuNwQVTUlAU9BzLLQI/59B6f1IfOzoTHmqTsrDwsb
zWYfHlsf+kxdo/bPW2Pr4J8FVBGuITw+F8WQGLcKq9LcBeNJmtm0D7Wf7ktuh4O0GRTUL66bMGbG
uWqqLCGOrorKFkNGl7rU/u0YnKzC/OqL4ZbqZXzJDeNTzemXCLuYgxC+SS7qm0txQiXIGtyQ1X3b
em9C+U8camw/2Bxtc9+iNqXspCemuMb0ILf9XLygXTxlqIhfkwRhRjKlByaB706TV8fG5TnuhRJf
2uD7mxL+AqtCTFVO2kVZg29QahA+Iwa5cabPlz89XgyUfrSaWbOa/VLqGRhStEPpXYYjBVL7/IVr
igWLFeKgaFvc5tUN4Ms5a4Lj4HnemnxlbwPidVWAAXf+dov+HqhFfXEbflzX75/DKiWPux1fQlnR
oDhDvY9Lzz7gqaT/gpfDo2y0rxqQDIMhUGaJr6EqTuWjRDuc+PXNzPS+WIyatITkpyg574HaHigh
nm3hoh0IIdBISmgj1D+EroUwHtNnNSznye6nXbZkjG2kQMURtgRR47gylmDv1Rre+qTOc0ZhYrcu
SEi8XCxWX1iCZLyK8JeAJMJDqH1rkgyZrssqmgxBT7sNbiegIkbQWxdl0FXmakjwqG7nHG0bWB3c
Sn6WHl17+LQ0PhnDnth55wXkD+clUKpckb4voTYvVh13kP6eStEuyEqGx2JwrU1umOgK5g7TDoV+
p4DHzrQtLoQ/jkFr38beg3Qa5utQ6bwl+4u5D+laipUhGHaOPT6K2vhlZ8lW4L+etbyXgJTNWYNy
sGg7HKd/xfrqLR7LpgpJohp+ljL8SMfuPsn0qSEkPSzbS7N0937GjdVjlMAlBLwBaTt7OPoPcHyP
mLjbyPHVvLHd6keIYx/qcyzUfeaC4llYCmz7BEj9XN0VcSe287INvUFu01WxCYyHULjlENg1RWqF
qMvtxXM5L48xFJes+LWwsCxtr93bMXrdGJp0dlNhPGyZzV1VwlxB1jjpAxy7USX8HUcuqIbe2apg
/l5EdZvS+FJKke/6wSduxbw341kfC2O+oU0FdCbrjTEOVx8zNFU86zjYGBnCoSSgmSJK02OyOAmw
FSnGRCd0H+k4jd7i7ZibD7sYGEhJdW3G/I0B6epP9t4yo052um8JWqJOrRyMW7PG/Zr1j7kZALvE
F15mvJHSHd/KHF9SkKtX3FzXIjWmXdzPv8FXfVpCXMeM3aaRWU8JK+otCXkfbgOqRYDymbS5l4ar
wfQa5sYaiPBQSuwncPI81phjKOyS7B4gNVhHRXhVFBf3ZecVIAyTO4Z/bynVRUp0Jjy0/mZWu2B2
VvlXHolWvUombxFjk2tZro7Kod1WVf9WMDTHEW9v8FTfK53sQhyldlt/IIdmdcGDe8eEcj8oT55G
y2LfnB9FxbICCXzvsYaLFevBwWvv8TX8paxsMEyPOZtORsWla+E5gQXW23xvt7cH9lzZDXl9G1Mv
Cb4wSqjya8KQSkf8dlvc7BUP36Hv4Jonsb3poJH+E0AxqnTS+ylDt4h8CRyURkIn29G6n9kAG5a8
tUOPjQg54m6B0A4M0dpn2erBactkl0xNgY/Akjss9Dj2eJRQ11lYdIkkYBqlio0i5ZpJv95W2nRO
Hsv1zKQnXCrqOCQvPD5M68GWrX1Jm7TflwFBPaZt+TzJF5MdPqu8Ulp4n8sULrXmyAmY2eBu2SUj
KgoDNXsenIKqR3Hp5tTnlrjnfETCEKMiMBh8MYXhdkpJ1JoqA2VP+jaZKEWNFocP1fJm9Hl8hrgJ
hW5udXUzyyndxU6Bti8LUWExcrb0cQ4lP0NpPSQmSkx/iFko+GzyHSrgEOZ0189B5E04P0Becmks
VdTPxt+aUdCuJpOvaaRPDAWb8YKHwxYK5IflT8995hyrlYbRaB7DIhE/Y5H/jElbfQMWTzdzZdxX
RjWxTDnPOsuiMP+C6UDBzsZg0+Fk7Ysda10m7Ggr6Y6i1DPNS62Xetdnw5ZlMcJM57kLE/vc09Vm
Y8wUKXYit8i9KGcZllro42YwfOjaN3oCdGSO/54c/i71rZsreGfLOd1q4V8n32ZAn49ocmf6M1gC
FPJpULHyZdLDapluuZX+rjHyDztfTkPNMBjnBg3WPwWhlO8LbILD5BlXEYrslHY/meN5F6Ti1klW
wWNcx9k+6HDZyLHYB5N1wjQT7xarVls0AGB852qLHAEhgJFDf7SfmzAnX7hSe9tMvm0pnptqopxD
k/3sFqCgrNZAffuPJtSEisW1Qo5sFyxiuB26SrX305TdpXRDle1PhPY5ZPtZkAHY9cxLevUsg8sq
DFA8BTOkH8t9q2YTqFvqGJFqcb3GqcGsqL+PkyHbF5ONiL4NkKgecXvSRfINo2KwmyhsEXjHr80K
tNaG8UZgYrFhovxWxqt0AxVLzpoQ8MawrjX3ZR6iJGEjjYqppe3LJNs8vfWoSrcVxz91acorXL8V
QKDjzI1GcOLVsmvOB9HGx065P27xMgmDFQEkxZaZJeN9TPl0fGFSvTAQ+fBLGFbJ2mmB+4uU+yES
kwRCCvBG1jsFmyIS9GsbkVt2BP3y0+5QG5K2sLf4oPXgIaZI+2/Ac3Am9TbLYClNcYPqkCbIbLuH
pUhPhXaeU6N+twLpoBWSSNczJkFE9DnYHwT0uqVx9hntjEf6CxYHhBs0sd12RkRyzhIe5iWL3Llm
vRyUn6XizQ7h8pjtNYOBsPjFp2mS3KsHhFB0bZQe8t1EyXw20kMLtRQASwizp6hPrv1j9+z884qF
U2V73KdLg6WynrYgEY5jgeTD8WKHySf2gCo0Hxw8CKiIi4e+DeR26OxLW2ZP0psfIUQ9VXg1N66h
P4qUnmBCKNo55zkVyd4yxaa3IXOlQIW8NaSic57XaimbSAFNShx6iZF1uyBERF3H1lmXB91YTdQW
zaUjXpfo0Q/NgyL2XRzsKfin1t/1EpJ9alcswxgp9mn+3vacZ4ZwqJAHGmkfxDbnDvEqv3L5b8Sl
QgQKxRfBDn+acLhDwIZ/uwvdY9y8cclvq8WsLnRoAd1jAgkFGbRBWkwsX+uc8dnqEKSc75+JzL1b
Xw8p3HS8wXCmt4NaX5YAbZE0px2FB9fsVzIafxEVbhGLewdDuJ8SIeyxnWIfPBRTQGpk5gHjUTVh
GE3Tc4Wq8tCrEbuLqj5yRHNOTXU4U4ZjjvWyfd8EaygA0SWy0FtnxvtiDdmjXddfCEGCtv41+xgf
Bygisr5WDmJgZWOBUtxWHXpyKz7Mqaz3luGKTTOmybaGBBCG9nlMrQdWbLABF0bsGOUxlgZtheQf
dsREKdVphuju5DFV9pnKFdl+sjxWTVhmG3f56xChc+ww0Q3+dMBJ/9cRxpuUgupqiKlJxAASwine
5fisxIizr5UFypt2ZxGZE8HP++u7rFAb0P/I298m0cMdGdvvUjqXoSl+Z3jaEN3srXbCK9lERAeS
M8PrbTP/fYVx4bYQPF6LRcArCwcErwtaXHo4NvPNtnWf8gEeQ9gSQJYTs8IgpllnSmxtQSNGQzbm
J8aanOcxitKWlRpLO7mPFbMzgLCPBCyhoqvjTxVr7ODlTCON7QS7OaOEDJsD1xLXHGKaqf0im8Ri
v568VwyhIyCOdxYis52cMXWgh2CFNqEwnY1xb3bNU5CxXRxA7LDbS+sNEvw/YZbgXm6TK2SxnzZI
7hWhUpjQETQtAMv2cmDF0E7u1rU1K0GjWjBIFdu0dH8jkNP72Q1INj4YzYIL2+nqvZlc/13C0zC8
1nZ/zQwe8/XgM3pjrtyzvBkLlGqr3amm3MJA00wPGr9TYNBtNWN5LkP52pbW796OEfxWWPZ6BMk4
KWmV/MbY2iZqMgN/NJvY+pE68Vzi4iSLzd7CHflOE7nqPR2e6t+Fj+drHvjGtqINdzM0OZ1XsgFS
u6Lq1L2cWfsnpV9FHjmsaYOOL+TRo/M8x4OJA80s0jLK4ydjIROdNhl1L05vVJI/jF90VFgj1rkC
rEeNtoTIYwR1jESM0aU5C1FZd8t8t2CKOObT51A4D0tsx1EyxnLv9v6FlS8SXM97Xia6rZFagua7
OjJH2A0d7a7D7hQJG5Ti6csZEZlIAyaf2zwavvJ3XErODobSstV5NW66rLof8+ljLFc/Fzoyw653
jESbnQUReCsDumtR2/eCJqk3/fI22UYLyWc7Dj9j5T02Yn4xbfuUxv6rC+6+cEyYeMFZCeOSYOrZ
u51jb5SKAhWmlKoiakeIo8BBkWX1drK3h+l3oAO8gD/mJF4mO32hPufHtZNzv6hfbcfDoTG6l3Do
TknPsC30v5cAiuxYVt8uWdBFEC5U8LynuhVvhcVnqxUrZI1t8ohYEbsxs6+YyefQQigzDb0tesjv
VMSNOFmCk81bqB7denL32nD5pLA4eoH7Kx8H81ADqER0QFyQ/4BB4mqBa96lI+1QikBkLJQFNKG6
4410r3NjMMWhjzw4BV5AVKZjjDOvnmGzGlg0z65M//i2/SeX5nJgDiO2mQ+sZjKeessD1F01dpQI
tJh+jKvPJyHdUIl58kwcEnnef4cCiWJc8YoYRTPuXn6LCbczBwiUODfei2mWGEMxzhmTecwGfNy4
qostzRCvJzRuZZyZlHWLetJeoV4MMi/9eQSccRpH07swzeCmiwZq7Gtc1V/B3Hen1C3nBwslVSzD
fJfL8LeXfA2NzdZk4+KzPeUjumI9gjCzfCdavPEn9Pa6rJGeGsUZuReTttkuIqYcGM/ihTSaMH6J
l4AEkOnBtors2a7oj+IGU/tS5Hw0IDIYDpjlLhiAx0hFvmzNHD/HQEN3/J7IBE2Kr9XJzR1WiZMs
KGtpWBAzWTs3ZIyZ6OUnwfzRJTOBaRFnGFoc16VK1ixd2pimP8h+gWeQJytnKIG9XAEo8j3sVpW4
wAOF0eM1BP3FzbOwuMnLQlyqsiazguHyEjT3LSTL2KNM129A9jmyJNxY4VJdswqC7OXjDLU/l7SI
kXTBzDArBktaBBfW5eaxNPUl1kV5F8YobebKdLelwchuVH19JoQ0ghCNcsemoAVZEjUFflq/yJkc
Du/eFLyEbgPJipg3bETptxmPuJaGEgoAV1XQFoiVtJ0cphpNZpicx8mvCE2pDqppVjOf/YMIkDaQ
ZSek5QS60moUT8aPoEBxQTY3ovy6oVn1NWjdVQJi5Twlmv1ES3mVmW0dl6h1y+yqhPkWIKzb+HWR
coqIbuuV2XFQfrHt7BL2YOe+z/9cR0mFD58F5+KgzMFuCZqZxoopu7nz/JBJom6OU4FdpvIpTGcc
n2aOBN8fd2iRXezm2Qu2bdrmFm9SU55AJTzVISyPRANIAzj3btkjdX3McJ19PCKZIug2Pw1zMlRc
E+afOGSLk9PI2SFxg9wNmzSWp36ovS0MazR/TX4JYJUeNWofZNqygBgprrqXBYBXnQLOtQ9sdagl
p57e/62o4JNAtD+XJVMl1cNZxKXNNG7FFixxHk0yCzZmHn/axsjnWQefSYjPoitaiS8/XhhgmF+y
Es42GMq7tPUvoO085vGMVKiduxeFYPDZVbsxdZhltmxTw4rGGbHhjzBQbHJgU7pnhYtxPU4/ZyLY
MnN4rAb7KprlglLic8htktQKFxQ1JxOqYh5MGmWnwtcOSO1p6efxEOuTk0mURsPn7KNScYJ43Lks
rVyDt0g1NXmni9/vkmR+dJ0miEZMAAyAj03b4TBxhzd09b8XAON0DPhxfYMJHks/ioLU3ne9HZxJ
pclZt6bXINH4KjhuytRSaN3CM0tQ71CSJxYnmbnLAsWyQEEc0lTLFzWVH0B+dhbyrBMCjLPfuv7j
MLxMA8HthQofEN0D0+5g9oWzPpRpX95YD97pqv2IYyYilVbFruiWl6DG7LW07rxhOMR2fZq8kzNT
RiBCPqaIb6J1X4y02u2zAJ7pBPEjQatH+O/doDEP2LKKCGJWF7AL335YzefBEXMkDHTJlG+knJTS
3c59IFgWNUfdpvLaZvMl8YzpnHmgJG2DbY3rmkfRY0apKwP+eYgyLAmzS1HNmqAJrkTknVYUOg3u
lBINg5kf2MI8dePywaU1Ha3MOietKA92RxNROJl119msJCRK5o3yWe/DofndNShjTZvCoSyfLERL
Z6x9+RGhJnAxsS4qEzCDjNTsRFC8pAOjtnnRsDvAZyhfvGm4rb0DSwEum2bDSOXRIKgrhwkzHiwv
Om473Q457C/XWRVqSPFSZjAQd9YIgMDEHtmwhp7TlevUR0HLyrdGBe0TcmrPhmRJUzgXZ/weM1z+
iuEdW03nMW/1URb8j46+Cxxym1hfZlwMCE8GH6mEzwT22KEL3iFg31P71Je6wfUTxuqjcCYuY5ug
YEgQ6T6lr2SMMp2LhFH9iLiJJ/Nn0C2ftevpQ9EFPwYAJ7jPTrXPLP8iC45r9mdbGG+wsAs8me53
nWKMCUJwsmUjr6NjkvTLVAI8BlTcnsUZqlOfuZ2zFPtJ8VqBc/n3ZQ5Nbcrax5YZNAYEwdh9WNZO
QqI+QM/7KEeo/WHnkQZaOZe8ZfyLDptOs4d4jBmKXI60ODd+Zl8I/7HdDDRGp37b2SxvwmMC3RWM
eRrqqa2eeWhrUskPYVljtKt5L1GIeZd6DNcxGHk/UJggKCqHUeR8qL0SzSvkch6GyPIyTSpNkp50
0snfmUcl3rv3fZw4QFzCy5KYqIj9cuXdQR2PSQwMxSw3WYenjVUHzjHqZ6Z9wtv/CTuk0hjz4OIj
5DQVJxObziprfnVhoEg/R3juo+e0+wPbBoYcnf3brvdg1RemGOozscTXPJiS8qlhTStxBJTB0ViG
R5VBZNe++JzNftk1Mc90PKx7l0IQbwJTCzU5nyGeN7IRkremb0AaW/0TpSuwk2yFLo0EAcXcX+Og
KF+UeOHT9ngbwgsHbOQscQNbnUN1xrnWiwriUgpOG0PrtgsJMcg8dAF+SNXtaVgAPaeAwMu808p+
qSQXtzsIaEwDOL0ZwFrjgNwEi/cN2+phNryf2SmMs/ZVBuWG15ST504LKN2rawVfXpUe22aId9LN
RGQwQJ65RrZuJdfJUFPsh1p/p7O5tdfmNx9pLbQrXxodkrHoomOiXtkjgOqYlhoWm1BrOxnS3qcY
f5E1GfAV2G/XYDuuc9B/G6CVsEF6W38ApaOT/hhPPB1T5Itas8oNS+On7+o7CSP/gLb2llT2tO2n
ENZiWTwEwNdgJ5I3RbMcTrPYJqohDpkUCbY0TXiwMJWlbZfRyco/C1KafjbHm0qDqMlUs2ee8R3E
QRWlgh637ZhI2XlmIzXcqx43NM6u/qxg1lAcdayimuHbJzrq0jr2wxx4YwQ4aoeZhFPG4PajY/gm
rffcWhA0cJuYQLF7KJQyxyXemweRzOU+E94FCtmtigEeFmEPlw5uQhB0BzG6IipiUBHwVMG89Zp3
Mctf6sWrdjyHH7vKuK1yWy/hlHRGBoWTl/xlDlt0sDYs93UsW0pRllnlGMqzywSUOGy2ifh/LSQQ
3cyMYMS07zQPKZPnY8kzf3GDPxaaQDBu/oEcKMR4IZD2IkY9zCIYM4cPYNMnISIxx0vlkiLM5hc8
3oLMX4Xvs3TTKz/DiNE5yLiRtllq+6dsRgLlpGATvOLOBCd8xG3w0MeeeSlE8IpoFhOHM3IfMgBz
srOq7CtWSrpj8v6aoULMn7DGD/1rV9TX0XK87QD+EWMaTluvLuEaMMWp/GLmTbDu3ZAdJq75KaYz
yYj7btzh3KBkDLO1pUx6875eEibP1fgrBTvw5iqanUJAkJYEh0xYVLcBKlpzrPCmunrawd9e7VoU
+dzsUYvvn7GHt46iIL1B4+YhuIorWzQvkgKdHa95WwmsF2al4aaJEQRknHSHMJx2Uxt8jJOadrTz
j0lDIRnG7dPktr9ol6E+CZ/6vr4PDAA8UlcvQejzgWa4beSzVVYoDw1zHwJK4MNl9l6SYOAMSDh8
8gMciw+46JvbgpJ7qyUzdmSfz6Xpc0c60w/MHCIIF1KGXVweiN9X9QUitqzeN+Ri2RkrLW1DY+j6
O2sZQPYADbPS5CW0wjvPCvzjIP1jOC7PAwhUpvYBXlqp/2iU7wyDWmuvYFGrfvrKaEHuMj9jdEx9
d+rd+gQi6YZAetyNdQC+HK5Ck/JYWwp9ZVgxbmS43Jraybbt4vyEU/USr8Zl5gLFCuG5adP9bocp
sub8fezVp+9KbyOvRcwnEhjpTy9mrDlrBrxj3LXSeDPH5RUrrNpP01qgVwzkHYkMIxFPYoYBlLr1
H2D3ARulftcZ7QNVCXTc1bip9XjtPT4A5I7vfkOTaw0nh20RkxMuxvdJDkcxKjeac1TzbJ6JhOfF
DEFLheASsExGh5moWwMY3ajNJ6Zdrcdu1h9PUy6IrZTzAfM6mxRicJl+Xqb6S1hSH4ifcyJiP4dN
XGIkaWy7vgxMw2I+3h3A228Z+nbUd1iYpnHgwc7RLtsQXRC0950INIxHll+sbX/lvJNaue9tszcl
AwInwFralQDMqxp7QKWwLi5tTaMxAOcuHurB+OmM3NzNtdkdK0e+dp7XXxD9MMmNL4bv7ow0ZBM6
uyO28eYRcyYJGS12nEO3shzH9b2gnveJFgoSV50W38Egj6/JEoTJoyMhAxSRKK67U8z5ssly6MuW
cpkjJe2+WtOP8hmERMY2OkkETUd+s61hz53gI6k1ycFwzJscFh5ircoO63w30C7dyPeUI+5eMFtv
4nvXt7uDw8iB1tlajp2hnxD7c3j1MYqBmQQZwMJR3PqQ5agbPcHBN+n+kuvEIq1W/xmL5eY2s6QL
+FCyru5Cgf7fyB9CV92z6CCclWMJNeuLNQTMms17J2aDoMiD3+dkv9jVVeP6WjJxUHQyQ1YjYbPr
qKRwNXw82XbvnX2pnwZgq00M4MHr61dVDe95ay97y0Hna9RvtYfQzM6/jAmYi1O/dz5z6GXqj5Ah
zRDiXO0wuKvqED1YdVyyDr0VYd6MOaZJ7YLppvOFcFpQ453lQyyVDMBXg2gWd5hHU/kSoBDBE42s
iPEFz9JfjOrozqepo3XnDCwDIM8B+yzj2vfWjxf2O4CLBSOs+iXzueDZCu8YiP0OPPxBCLSLKv4w
ViSZ0vNpFgO5LCM5KNiZ0cfF/OChkzpb3EsXpC2zVXZo7+RunJr3coZoUeTDO5odqGTxAV3pUfEl
VLQ9PChiiliBouRXns82La+9XdhzAsQZ11xuqYWXzTJYeDZfViX7ViO59d0bVIFtFxysOrx2KVA2
I7CuX+jOq0gEpNEkjcI/s3Bll6sCAmcHz4n2q0KOnuI8iVhCouyM+wdVho/BJMyjVX7G8URIvPHs
saqqc6b4StXftp1NtMxoB8bJyqJeu9Qfw/irLydqGW9+6lm+qDrEyKKmv8Lvn0z0RINl4qZP0/p+
HPmULTqeyPfdHzRpcBCYLpaqgY1hJXeWN5S7MvMfyGZwGYOYZxUkcAVxCzEMtrlBk9KbowwfGmzK
81xUVJGxc3a88JAvIMkVsgHWcT8wrT51HF+ZxdLBoGRZaHggYGIapDFZYgZsXXwlluvdVI5x8M32
WzhqTybR1gufg36qIr8oX8fVJOu6JXebVx2mGN+w0n9yj5t0IL0MDMB76TxNaXU2KDo2YrG+zDR1
Tq2tiJgQzHNdzLlO84ZJmEymhqy0Miy3A+FgjDrEJjUuro32gpnKe5OBom+6kgfWt04YgkNGv5nq
aVh4fqQYVDdGNeO/H8AkSsQjqfy0s+7Nq5ptRTS3Kjm4fSq7TTaRzpUGDOKHm5Fe/GISlDpzfqzM
OzAvN1m7n9OsCch0Wzyg1Us1ud/4AH4ZFiVdjp0Z4BxAfb1+qFmfvCRWCNNoLyt6DYALv/IqT4F3
tVga0+JFDKSGaGxL2WxZt2RIjn6J8LzN8KnYKymlLrFluNiPuiR5kRUmstnxGZ0D2GNz/SIswtGE
IjIiQ1OxeOUrvr/17fkwueFOo/IZli2rJaRhLt7Fd1WgfrqhE7veiRNubXdfvRsZAh8j7dnQQRwf
BMzqmpojQO5ULvYfl1EQSZs4JaziM4E6b0jjT2+PZ/KMBtS5zM/xFO/iOr0PPRabi78BR+3/+wzB
oT1Itxsv3ecwtS5PZ2bpTBSRH6mHYM6ftDIZGiCTF43a2R1znrwgDcta7nOe0dEsu5M1WK+MERk+
2cu1doeDjJkz+gHLSBQ1VrFsBUuaTZMM1Ta3GDwmXApVjyHe9+7cZqBAmFq6leYmCCPMHTQRvHeZ
c9ZNvfeQcPcFyyD2bYiMu4nVh/m9xH+B/lAehV2DS+AP8IIXm+CgfdvWJwSLUTo6QMK8Y7HkzABk
c08oBDZzq320pXdapw6pB0e/pMRs+v6eVRkXWk+xIYu/fufczd2af1H2p4D+1A4ix2zuNKrwKhEE
gHX+cezvrdG7nxf70BoUKyALNoTCIZ7RJIrU1X3lVbfCmnGSxkDyh/hhUR6NDZpYBMqwsl37LNcZ
od8dBx+NnrCIHklXaVLZ8En7lvg7S6SdwsdYq3ZTkX56+XKD/LHTHlJXK6y5TSBeNnQv7JS8zdDR
X7jsRixFrQIYgqPRRq7Xvacmkr/WxvmAYXJjowvE6jk+5XDFSwco23oTxsZyM0yyrxijmHF/BkIc
ohubjj2LujwRN+qkgTN9dLFchdcm5j5bVn1FypDXadArICOyEnGm3b7BhgO+1z+3IWUT0/g/Y1t3
u8Vmf6kZ4++U1+06c74FAmHdlNEn4UGKYjv5M1jkKyxTlMIWSdEviRl9E0vQGxyXSDfkZQxTD4f3
YUAWSuyJRccBXsJJTVbdy4+9GAX7rFlti6onwKkrvzLHJcdcfMs2fo3jC3UUkcEhqEOSi2yTQRzg
9KWwLlrxBjjyaTJ9zmQDhWts2q9zPJys6mfg82Bnw1PPWIqvXOhjX6/CaG9x9gzpWY4m6YDgWhHh
0nd3thakW3igtpScfvOd2PWT7xiyiBizwT43DuEUfZ0cie2KCKwed4PNd1W1jkgRSY59z6fjV7SQ
dXwZVykUJkwUCiS8kyZ1sBjSElh4Z63GXZNJmMgUmLcgfDQHSrQm+SV7ikTyA0l58OwfRP5Hr06Q
t/ENjBAST28DbF/jBsBGWdAZUg0+wcUwNON6chWjJUscQBlYuQ10tgU7rxwXd4v0LoQ+vq0urUZe
qn/5XU14itNQ70ERsDJWFStd9HxH5D5XoyUnxw6sV5yM0z7DGDvHBBTltXyYptCKyn6hbichL4rH
4ntkVrVNCuZlxGJurXZVda0AYwPOxEZb6KzNuv7Az2GeA3Yp5kSoWE+punN6Wd4x+19swla0rr5q
cxQn9i8SiRYoARThM/sILydyt/XOhTT1XSd0dybb6+Ajir0TMXyDUpurkWT91xySYbRetMdBp+VZ
G015/u/vPimg5Xmg+4BOw9/++4VX0jG/t71tbdRg3t64sOnFFg/aX268VaWRf/bk3IIbrownI8Yb
OZCofef7RNEsdctyg7nqWHszBwDn52rzfRpZP0Uql8aHqfVHYtjJD3YdBuRLgsNTqUehwWGZ2sYw
TBnp5J16K2nKtlnY9g9m0xWHhB+LuRNXOCSdmB83cw8EJkJhSC3WAx1DkKXJBLI2MV2CuvufXzKl
psu/v0uGC2vI4Pzv37IqeK4Qsx/+35f/+0e3L4OzbK//978EHOsX7NTYxedQ49HrePAhbyhZjl6o
5mGS/e8vVu+BmAnKo2Pn9mUYAvHfX7z1jzpXOVpR+j0msu/FSETWv7//97XJmATM2oPwQw61QIXV
P84tzkbDfggNtihxPZ8C2AmHvgS2CC504iNdgFvpgMYNoqGkL+LoL+DkxmQgWILl/bK457TJvXNn
iu/Q4cpLUaicJQ0rQj84neeqZUKW4x3Z1mQWu+CnCHRBTr9aCMg5K8//fmf911EQbn1ATUfgU/os
LVufZ/wF539/LNouPzKeBTJW6PO4fkUT8uz2F/K/Ml9PnMmSdUWlOC4mdCtBjM8uZ/U4e49zjKcD
CZnEjyT0ZdQ/BN/Hl6Xr/kPSeS03jmRB9IsQUfDAK72nKIpyLwiZFjyq4M3X78HsS8fOTO+MWiIK
t/JmnpyfIUrATL4QX55LWcO+82Iwz7AroBPVdbnuCLSSR2q1wyQiDaRrbWqH//8y7/sbIxYLaPrB
Ie8z7f+/lGGNSJC3mE4JOqHvsZn577ek828Rs2Vroo/XN23I3KQgGYz+s+stgdVE27wd9xNyy8Gm
oF0OpjwWPRTGtj1p4k8JvTrEucaSzsG8pQ/uAZcc794Gb3qgh9Wp5pzdF1qxkcT+D7jcUBNYnsvx
i1xxtxmj/6pWGvwtk846x1+weonYlqAZaIPPmyTJzrrw2BzvwWHHZE7oPQgI9DiBwXfaOaKn9aD4
wX46XbmyHN1cqT4lSumimAp9ekFaw6Nq11/MueJMoZVfI7xHQ/TJSeEt0ZX8Y8wVKVT4Vgc1gk0x
KYxQIIVopIiXaW9jxcaPvLIsZ06I0INbG2tLgORQGXAJfawQLiqxGBpK0WsbEY79/tGVZXwU1CEv
I3w5ureUleTtWEIJnemTHvY97KREyNvsTreuNs0ETmfYKL3lOkA5H1Ku1y/5Eina+CcDv9g7PdBr
hX/LqqhYk80DeenEPAKyGzZNgA11FdFkCWd6GtYyeMS+/ZHkwU4W5XtpHkvqOQYnhVZF/UbBxY6r
uraBU7bokn9RwBUOEmPBZRc2hP9Z9OWuUfZhUMQqzIKA12AFpxxoe1jHxinXEvZHfrBXdQFwiExl
+8I51wmErrZ/ak3jl01lu2KS37JAjnhWi3YJSeTh6nDnidLwFbJyUBW9kyGTZ8XiqfTclV4U9GA3
dz/0v4B2p2u3jK9oJCGZlo889gL67eKl0sBcNv3WT/N27iPbxvzUsSHYNxu7eyTDg2z8S2TSJ4uh
kGlBrvyuhwcsCdWpxllVUXYrzebideZfxBGHXg+yTsQoV1C5qXQXO+yeCpa4J51iGfr581h09raR
46a24+famQXp3FvHZnBOBmWsDO/Ai+LSlvVdk363MGoQd7lxI+Dwajj23ZsL5+YuADRCBkTSgx2p
ZV6j+CI1KkMi2s6nEI6fgiBMTGzde98Zl0koKpbK35y59RyTtIvEGRXEssamgwQZ/EkfhKxlsDBi
Ksq8d5WXb76WvAHlwpJItS9DQ6Obd4ivvOmyn4SfI2sp8x0nOEJbz4BvQCteDAbs+8HybknPv6xo
MDaZHXwh2MXaOp3fmoMiAG/aCG54Ieowvym3+2HoNhfiTU9NLOTUWYa9SLcpWkQgwEyMCa/YjvIb
K/uR7JDSNPrrp8jf57LeNFrwMkmovLm1blnBnokXSChw+6wsdm7jvlGHxtYg5HJRB4wpI2Kg1/+2
yUTRg488GcirDhMS1zY5hzi4sfEpuaiQZ5caS3iHDI0GVIkBTjdpSrT3ZYjdvsqDS2A01N3ib9ya
FnsCj+VZAmOsi8AEDInDTlFjK42TjiWjVnUf9GLxGTCWTmHBGIutdd4nV8z7IEzFl2hAyTS+8RPF
2L4qTHbgQiYWnLb17lOBikQDvpVy4bVVyF/LbLW1oB9bOZxMAJlyWF3FhyFaSLjOoWolqMucu2Zl
PhPfxgGZwY+2mPfSZtx4HhFEb+q+8aWfMK/3c5koiSjgi1ke2kAIQbvUuJDL3IZBPNU/7SR+2GCE
66jx0XpY9rFlZsoeucyxPl2yEud/dCwtjKiOlmYevlcwbNuB2kRlWJgF8/Fj7JxnC5WWy0l+6BIc
k36QMwD1PkbEIcOHPDU/UtbZoXeDS8W1PCCpug/yBsTP5K9T/m0swKbPYkC6zqe8R/bzbjgOYfr1
6koqtF9lfvFt8Pbkx8A3tNKZe2ydN0UqXh1vIq3m6q9RWa9FE14aX710uuZsUnnqTT/cthUUHYxX
69ipuVpgbKva7SQleq9if4lIHccDu0VjbxGYscL62Rnvom2OTpb+4u7DdZNj9mz6BzuCfZFAzRj0
p6wcq2U8IzKt3KVBcjJ3Zie/XCgQjh1uRnMXGv25aKbwCSI+wD/DBTyEdAQPn9wVhbWMcZFlXc2Q
VYLy1kOYHMpirsMegl2qe8Mm9XEG5D37WYBoNITBC4X4ep5qeFxNAbLA6UscNG69zAwsiVMyHdwA
o6GKgWwIYlB9FL9iMoXcNAbJARfGTtTGrU6vAKSqBwHm4Q50A2yON3FaQxqRfRRhlKc1FHyQKexi
AzwC+GsjzjqOVO52ELDLrLwVsZ9ffcVF02wqaGrtigocutVH32P5WXT7TnKouyqkQZzcNakt//rf
L9Unyw532ZCcLn2pn6YuwlhdAr8xfSWuiRnidvUi5CyS8TJon4Mv8sbHJqOMxs5tvnVTgKbEDzMP
xTIx71gc2MpkzIJB454KZolg3vXTaoJnPyn6pU5vAkEO5kFdI40ZADEY+s8wtoZTpRToyYoNDd+2
bU5uG98G7hR8A2y/shegbuIEfpyNb9Lv0DkBNFgBjfXdqWewh9NrMIiZ46aiRM7jS7CkQAcoEC0t
o2ifsqjGzRm0PFx6su6csX367++7IY0xymiQ/fz2iUx2vYocTExZRKQkpDB+E2hXANrx01h40a2f
f0GMPkUlnehG5XiXedgoxiK+aSFpSV5gzFLzX6r5F67sFdtneomHjlJlY/Tl5r9/2uppsGrotuZi
yO/j8cYaFAw1aqUTHjuV3fwJm4NNEa0Tc2lCxnPQwMaYRzRD52bcxkGSOI7Pg6rv88A4lFH3aEOX
8hPyQisWGs82z8TOGAdt9t24eDmSlTeV6CQNfQucL49AgoAkSQVrswpfq9kv3vYOJaUrFgrepZIS
61scHfxHBfmdCct6Vx1xcz+fm0Fs76SrfzV0qHVARmnFJqJ/GAa0Wkt7+e8vejpZBvbEy0ql5S4R
+vCoIJn6eE/u//1V1oQbd7CDbWRhOqxSd8BBb0X4WOxL4nvmNZpU8VCW9s8u8+r8319NrW/Q8aWi
rWlEz5bVyQdPBSeqQA+qokQ+DHO0cF51w/a/fyqGcTmJ3l25moyhcXvywael20qMmfjflHqIwIv3
8eiYs8WaBKTD+GNj8zykOgQSCN/qkXvDyKeCdciYuLAKcRm+1mlSHruwJi7Se2e2U+mV6yWY8Si9
iLSyiV7oG8PDfZ/avGgHbk66ydk+MAP9OA5etGObFfITYM8B2CpLkLxIr3YxBesx8xEGrP5YNu54
KqvWhA7i0cQyVR8gWwhJxs6y7GkpKKj43HX2qOFTa140mWlPkgfW5HeXgea9ZhKMUsrtqidAsOOK
B9aQkvpFQxUWC/nxnpvUrAb9G9xy3IJewtzFZx9PznYkkcBKCn0PpgzZGvOnzvp2TQSCa93sWAhZ
6W9V6Jp0qWKsACGLQTfMWCBgbyktv9w3obdpmniNldFAGg7CdRwxt7qAB8a6eyoU6/za9II1Bymt
uhcZFW+GkVpII96dTSaDYGHyNtGhZsAokFus8ud0GqoVNYG3yCX2KahfzOc+SaPsf1NKm3sWel2V
8Fg20Tx4Qs4suN/5LrFR3qkBdEOGFl5b8i+Yxiu97taaCoxX8H8Yb3FHFoHNvBXMBmGdNHo9NO+p
2dw1xYe7hBpGx1t06txLYJWAd9l3WN1A/uIoJVmCgBvZzC7+STm/bIunye9ZwI8m+deqliwbTBus
qaWtOVV4j/jj3eIa0wz97HGBq9Rhz+WmY1zyoXchUiJARrZcRz17BMc9k3D/CpUGm85n+6fbzrMx
ODddk2BEHfu79+C0RYG2SuBvQFfQ95mMOiwXjb6d34YUY1Zb7QMsbLDrbfuHDTEydN7CYQv1rdfr
gMQGssGA2vhZxtZn5MGBVFLHR0GsSQ+5JRdxEVEBUd5ThsLcgqDAtW2XSaZzLWBz5Pqd4LTBB22y
+5oy/QkfACsfv2K9SDq0j13InGQvDKkY11LnVlczyYJ8ckV7IZIV4n0TuGsgToBX1eATQyImawsN
XAlmtBhRyFPjX8Ysm5netQJgGplcEN0AmGVodewyy59SJXx8tYYaE4tLVJZqfN6wBsbcsF3gkY1R
cuzHTJSol/iTbmGapSuk4e9ocvy1gWmcCQDiu8yfGORf0hIMp+kjPSnZP9m+v8BkJddjKbhg+uRC
ClBULcAc0eg/ZWC8B6Hbb7WMvBflyqwj+mnZ5flwLGLaxxzeRZFLey4lBs+NiaudRk656uIGrcl6
Ulb7J/zgu061X1AD0Ti7JyPW1rnendNevCc289MYalTwGpe2gK2Loh7BaEO0H8ACx32/MyurX5vZ
zzQl2RKdauV7/V80rROY+MssOvf8OPZ8QWhh+Zeq452Kqnc/8vq9x+cdrOTF4z+1aHLatLCIT1X8
UXXBI/HtR1tX+jop1BX39WUIhl9WGdWucgy2lPF3zDG0H2hJjCVutyDDqc93CXW0Ka8iDh+QJ9aT
0bL+9d8BkG4Guz3WktPGM3pqX80VLxdry/EC33vtkk7aIR6/0LBXCy75qSm195ZYRQgsBJM6UIZs
cBfua5rQzc5WEP0aZ2Sc6/GFKA6Y6ZErbWM9AUUDIsHcKqYEQ4DDMZcb3ZK4AxKZt8wUIDg3mXjr
TWwKEANWlqkoP8p5QYYMKBJbOBfYXenmTGa5/RTM3Jp0dK9GSDTE5GcPFN44+tFAFUgQY3JnOR7D
w1+NzWTzwfXepp7kNz79q7KAKBo4DBDTR+YwUFlrEC+40hKx4anADo1a9jnpPXOtdaXs6a2hTyTs
cfCgyRDKwHPPjq1am5Aheqm0pR0jW9lehJlWU4CPU25p8IurEYEmTa6SrMDO4/9VUBLgYVEgwk20
OEEGhpGzzYyUN5ykXTVH+Kdm7pg3GDMyxO4NF9TzWJBSVpGToA1lbyJU75FjX9N0vMu4gdobJI9x
zO1VKt13i3fCWE+PpJ5mLaanSMBl11bF4uYK9z71kqtMPPvDsTO2E5UwdqqOldG8klQkeUuHcBRX
VAXgZYc9J9XaIlGCTGmRzMcUwCRJoWVBK4gT/rFZQf92HCTDiVJ0XXyzWivqUIJLC7HjlcPOizSw
DPaLGwf+yuk9WOegJMZYh36Ye/usC7E+MLnnOvgcMKb4wDH/2C47RmaDJe1IuCJMcQ8674XNwyX3
RxrEMn+PbMuXO7ZbXTMeeRf9y0QZrEmVTSzgG61/ynzrxhiK1pY2iJHFP6Oh78b8xeP5HSfh1R1q
tOgpJ+mjUVXPnIZu/mlWkbPxyBdi9tfJC8K+aqbinmL64Sg5BYV2NezgmGTNh53SZ+l0XMnC/HNw
UJqUZaw6wMLMjN2GtzXWstDCWac5Z0pPUDcUgeopKU9jKIftHGBbq4vr8J3JZtaNM5r/KOmZ62l6
vmyNlm7YbEuoMTg4Wx9YStNuYAix6puDIzlMbgBXH27Mk4bSEBEm5j3YAs3w2+In69J/lc7HIdTf
CJmtcirMYQowvZhInqnnDUuzl5+wA5AGh+qeWNHeap9irFFsfPAKObBHmpo/jV6HL2MOFpUVy0vq
kejIfDLoOrZVxBCPtss8tY9elX5z8K4cwQKZ6viDUSEScTc6QG8+p34z7FSj7rVoX5yuXRKkf+nM
Z6GmgRIqwve+nj9ojDmEhv2tRd5xaHhDaDUh0rKmj9Vpz1XARb/P3BUE2VPTIP1Y5r7mtb1j5Xrs
qBHnHW5sXQegUI8XpSsXDUODwlDAU95cOy5N2x7mX1DwcA6xuE6eXa8I9tEeGH2mZXOyKDnjDYlC
qhtvTWucvCKsUJBmmd9qOWgiGlD+ZMHrw1cUTUjLNnZVjtluzjHUPQor5DYOTxRM3WSGMaxsBq2B
4VuxM7/Efgi7dZf2/ZdPSRH3PGwFcgTvOUVgjjXQnUO+zZOJhXD/qdecuRJbhOGDWCO0adTn0eJL
4N6qcYSVtIRcIrvO0YHiD7edhqOj+TfsVPcU39va9yOqSx2quSnryhIPcx5noRR/pW51W1qwyKHF
T75ZvZFSoWJroPLO878a1EWaW4S6+eVL41CyMCTsihDUXfuntLn9G6Y4Uara87ga5mcITYudDG9j
/rS7woaBZaGo1ymic1PBwSuDZM8pBCQlePfDJF5XMefEqEH2siPBCl0qcK9euhYl/ifD+Riot0fR
yPiRgbuQM5VF+w1iwfAq09UYaLhB6/YwzncjG0eK1zP98FF5sQ1Gu7rTv1APp9pGNbXeR9X9mGG1
x0VwjQ19I9L4M0Pf8FoIrYmPJpv2QAO/9AabT9DBcXIZqKbY+Gk5u4vEAv3qGa/S7r7ykRNbyxNu
AM0vtbjkX5HE0+otEsEZv/srvdOMsYn+hqj5ixFed7JfZ8BVOJXV9ygxk5mSko5qAqVugpQrhzpb
WcLG7Eb7yBQE66w0t6TT8Nlqasv6ff3fniUrUOY4T4Q5fYBbOYYNeeOxdL6gsq4jx3/1wu7F4Sl2
K5HhaPoFZwOucAKok3CECZlQvWf/XZE1zwBXtl6B8FuDTaD2fEGeDy+6nZz8Dqi0HSRr3BUCwdtF
vCbWwE8dsxzNbio5qLBpD7V7s7PYX5WF9klJXr9D6omH6TiW9QR0BCC1ETY3lbrfqOtX0/KG1TRV
t9FW5yBL77YDTF5E1BGOr2IMVrornBU9mq9uxm0DcrkfosLimISfQ6rTKb1PnVKgFaJtBPOF88nE
jEKm+pMsHVnxxvwyQ2wImodJLCHu3kbtUoTcbVJUdMc2XqukVjsKoGIcVhR2OSUxXLTk9TjhHPMA
asQ24GJXIaaabv+ZtdV+zJlOvKD+sJoIWL35L56MB/RMZ23nsD4i67n2xxeypVtddA/giu2ZdQI1
5Vjf2jp6yIp2BU3H91De7JJiV4na2PreKjKeKOt4Vf2ws+PZ8Vn7/sqjEm7IvwZfvWNkysF0aEes
Fr8N6vmhIVeE5527QpMJDNMBe3JF2M5jWZ60mAIg/J0n4qmL2uC0cYIcp0eV7xKLih8QfEgNBebb
7sNNo+8WG8OyszNF3R7erTE8uSm1JTo7zd66tC3iuZO4IG8HGktLysfGCJSefAfsSLaOJMdy/q85
bvjpM544RUwkBjLbULOuyW1EhiyioybiKrEwy+pBDmzfjUa0rfQU/2NKUXZS/htCAv9mr/DiUZkL
IJBCin3ZYO/iG0Qo9blJI8ZfONOKD33hlR8qm7s9EzIJDvQ/7obZIU2zPx/cA3l798VgN9XCVie+
Z28MCP4MAaQXZXWbovBQGuEOWtWScquzlkCdrKqKzY7tfIpx2sdp8ZxOvdombvQrJqxbbOYYRtTr
UEcOjrnMXlmtfwwteJmUlNzdIHhhUGckFbqCOUDtQrGbdC+gWzeNV9gFGSHDqVnR/Xywq/oUCgYa
iBf61jTRVnkvxlQDgBCk4a3K9KsZlyCDWvcTEmh09PKer9DDuqj6f16pfkpHjiD1oxVkNBZooCxX
XZvyWU/qNQypDxH26baqdcxF8YTZMOFwSMyCi+xUrCJlVAcRMp600CsEWQK7pukTICbdPvSL1bPg
f201vDZZTgzTNNuzjYU974n4NkjqxPOcl1h8Qexy+L+M674NyDR0ePpcqAhSst1oBxohOuqlPHey
Lhn6vCBljTt91aYV0l7b3HEk3XxrOPbFrq2JR/R54/NbIu+JIVSlLKZA7IVVJg6jo737vbDw+VH5
FQQfRgUkZZAD0pf5QPebO8lBBidWW+89D6eROgy1YoGcZMNWBkZ76sxzruGzaQYv2kTk3atJ8M1N
GOk989AONTdu+COu89YReSavFFIJq+cR2WfuybQ5i5XeJsTTSGVknU8MPbXeEhniz1LHrPXUr9nb
z9xdy6uFX5KtAUtdx2chN2rJ3gn9gxaSG9Z1nNlNAuEEOr8x32XCla79BTmGk7g6snSTO8lPpq+m
a+8OzqoZXqy4xR7Eg+JN4tibRA5Ff7FI1R+CYTxpxuSAFrLupAtR7VsNVylKiB3CQxkLvLC2u8UE
Qf/wq0ggAmuJuARyhNcWJm9O5G0leBd8y0CTOhsESVI6q4GJB9Uo/XVcs9qyelfNhJWCJGbkjscq
7UgKxxBmzMncDC06m+U298nn45FG/atW8dKOzI59Hj3tHHd/BtcmCP+Gj+j+k89WSoTzYGfELXev
8reWs7myA8Y87vqTa/pXb/TpD/JzUEdJ+QMAZzm4gvubx5ZOMwjUVuO5c3T3oDep2osG0Ihs0/XO
r6uAlthZgQc5hWRerkTBLjewf5DDIfH8aIPpr7CpOwurzh4wmNJrZpIfH39qp+241YbVuqy0TTAm
8oSe82W2grxrDZ4iqCgb7Lsj11ZO2J4a3V7cZYkm4LTtuOACSS8Rm08ujONioIpsJlrA2iHBigr3
UrgkM7Vb5YPnCaaM7VDiP3XcZESBLaIBH4Eq/gq8h7m/8uBi86DzTaNZSqM0KJD5W1LlId0zNAyN
xCephvQ/MKo+TYN+NNp0b6UjNiEcTtDFbHRZ/NMe9uC91uL3Txye3Wmtx+wo0dsqJq7+MHoWnc0p
zE0l1wXi2UmHPLSaEtJGHYfbuerDl0LA7xhLa49+U2x1u4EFFdkAlEKFtd+n2xJbvcL/sKQxC7ft
vPrAOBe3Z2kRER+7v7SOn0rS68tudLHIpOlL4zH7xek+tYhWSbeRm5IUpSCQuRYQp5D1yJnRT1aU
x4mylAG9wQ5mGFj90A3zp0q0I6u5VehaN4XheZN45ADoz4rCTxd9u87iry5lkQl04sJP9BjkabDP
S/baIcvPHt/HKtEqrI19tipC1qYVB6CY+JwZogDGZFe/vC0M4fxi/S7XibExNKxiYbAZM56PEOYA
R49Feno4RxgTYDiNwINoV5XN0Xam77jPTca+le5nd3znsKmaapOkxsMhfYGmk/7YEXHfvgSkapo8
fA5Ut7Uz/7RV884f2uNUrWiQFN7NCozPyS8eVv8z1eNXnWTtQWXya6Aib0jI8cNtSIzhjKurXfMm
+qhc7yT68SM2SQPiWiDQBbiT65v4zVntLrGeQ7XV5lmvbd/SnN2AP+/ih9c0dAuQcXKpWoD+SY9e
ScTrXnTJGy1h2Cm8LSu7h8ZXC4yeRuKJEYo/BWZ3Tb/UkXYhirLmRoWHq/IE7veFDMdoR4HwtEg4
H9xG/2D/O3DEAJeYuJwvU4TTqDXCJYSx52QcTN46GALatPx2UzzI3di+aya8TquzefA7d5M2/dw7
gpuEA5b2iKrc6RCY1pNwDkau89/kKWWsGY4CGwVyewBv3uG5KKR1CvofpVE6SxnePNOzMbaSf3RQ
fkRURi8cvK08DATFcmkhV3bTtuyx5qJxsfttmo/BBjljYABfmrbxNfY1Rc7Ip1PYLoRnjCvOoYZe
n7Nuu096TPOfN5fGOnzKzTja1DOhQBTPg8y5NsSJWJaVh4ob/ma+/lsSClpYQ84LtraJozUVrgZg
azi0yOdUs72FLYeu7l5iPKvSfZNAG5j1UvaPA58mw58lYVmz6MqD99DgTOPPlYbVyKTee4vqKUdi
x/0X8IbsuCWRc12EI6E8w3T2Qz2eLAnE0ToPCSkzHVvZQhep2I1NyVmWA2tOUoY6wqv8rWk6NqxI
RRThfPSc+eJLk16ekXzFjUHgAFMNo+ZSWOmNjd601ph0lo156X2tYxOnSDa24mcX+n6xdhMI9crR
z+QR6aiVHRsM0zlRICi3rnIuseRjC9nH2Cun48ci5rrKkuXPwDpfxUh7SjCYaX4Y7PBrA8TQxV89
ON61JhG+iMznMWN8CtG1J3Jum6KgtJcQT6NZL3x8sBkb6tdna8OCfmKsnrszYyd58hk3sEx+pUO6
FQlph5LamW5YcVJ3y55WQW4fbDIUTxRa3bmIzb076samd+q7HmoHrxNrUEOrAeaGnT27JNIxHSXf
ZkKXU2Kr5zAldTO4ubEsyK2ovuHzoehHojLdnH5b2tVAP+EKybpo2/lyO44FLYhl92dWnJJOlgAL
4BNrlwQoE7q5zZLDrO7tfVf170mi3kCOfVpp+RG622QkVitr/W5lqUXGsTmnCbQVAACXKCKAVo/c
r+qg3ySRYa/C+5iN1tpWI0Y5PXzSK7DCQfqRBCXTVstbisoexnwfe7GcgPRhI/4ePLby5WTeVGUw
saYN7RBZdpM+w39NTmtFYIB3OUv8lY3tlTAdchxq/K89EN0tWffi1s9WQZD9Jo76UsY2cwyCB4KX
juuN28CiLSrHdsItZIQcUffPGH4rnqKshVSEtx54ecQVPGFVImoZLzDBLRsbtRw2NTvha1tbIByV
zTBR6Ze2cZ5M/p1EFwRSNGJZFpKnM2TKvKlv4TDQdta3v2xNngelbqA5wDEnd5031SYgZYsiDdTR
TI3owKUbCxQZgQynFe/tZTPiQjL7cQboeYcyLfiSuoK8Lv43net7Q2FSMHuI+NJBeGcpK80wx7Ho
9A4EzlLnW1l1yVav1WOq1b6vcVT59KAwU+aSj33GGEKZ0JZwOoSYoT0Z8MlZmNWTMa1Dj5C0KUw6
J52cZ01vtWOmJQfdi7NNj2VmmcK1WAv+WystSB89yuheJsUr8kK18/W97SAYsFen84FKSzPSHk0t
kFgtG+1Lt96dsny1Qkuwn+PEzdAHVUvibCjqdIGl7oPNxlPEnaZihmTLIypue+o/f4lB0nZhFuG0
mWpDsV3FjDaORsst3gObpbK/ZtZw5IDCNUQcCMLP//W6YZFWM+7iNACEXtPqka08iy77CkRhQRp2
HQ2c1DoKvmXCrMIIPO1aR/CqqM1bPrrIrXUysCQA7hwA4RP8Q6oXdl3lREs9GvSFlYfnMbTZ3w18
zjoiLZnmx4Qz8vlAwXzNE/HfBokLvTY3NuTLusVa7BslUSAsJDbHW46XPTN5C/l59T6APFD0eY7s
Oin8dGJfPQ1QZ9a6ZwU845thPp3r1mlgEbV73hE2VSJE1KFRYOzxsE521YtqxzdXgPqMBLnqhlMe
gYg+LCP/iLqXavJg34Wvod/fqaj5hUM4h6hNfemGvFBK8WO2zZtnY1gIdONvyInl270eLNl/QEas
mS7tEDXSqWEClmG+5HhAJeTBuivhYpFhlI4iylgjVCFuAixTAzZNMvisyvqH8skDsJl9XRCKpk1Q
aveagwomB6gOQvd9/oaJexG73dZi1ERbEhiH0Zub6Rsu6yOh/KthE80ncg8mCr+IBpeSN5rUb0UA
Ej2c4nUWDm9ZmAD+ikS5yH7KsLpb/fiwlX5OKIlZvNZuQ+M1WBdLN67SbZ97G5Sw2e1ZTewKL99N
9XBwIiybo/vrp/GraN2HzDk2Q4E91ORBSH6RiPhp+ywMyqLhesL1A2Zl2rm8NQBPQtELoSP99zfo
Uoe2pifvWsYYMtmbASToMGYn0WER1SwLj13hYnRDbx6xHscmDFDS1SyreFfYEw1LMruZmOsyi5VN
aL2HHemrOnsuiRCwPFh2bBhaPTkhzJOScodTnDaXgKa6SkU7WMV7LamvfmjsjQZZnxzDlLwlrBmM
GDinGZ+hLDAczHIJG/mURjVwJOVbpMWvwTQ81e5mKvt9qtSTN/Qbact9FCereEZcmOGpauE70jXH
PUuL4s9hYijvMAziPCH9m36C53jpnfAJUD4xk10Q6U+pG96Sdss4jm2lb55Ntz14ofeQHbqXItth
yEfUSrpjFUwwHglnJDjjVtQ8+ul2rECxTYla2iW1B1HGaVDTNFM7PXzcathmTXLpugqy8YRqJT4F
U22E+gML9OBCdEwGTl/wVTypMvmR9j8zEzT1IgLlXfVrefBmSzNt6fol54x+mBSScTYhCJfnZrSb
/bxcQEmdJVDhYCssWxwjTQe4cshe+QScUpdgXvBSqvQhwENGmfkUUfbk6Pln2YLJBIZOaMbalyx3
+zF7r+0Pvch/2NfT7RaMT2PKiavzOM62bi34AeIADiNFtTNzAQ+73tr+vDQo+VAnz4pPKY/4uCgM
+Q7YcmeN+SnvOVVia/xBNn5JKXLVxuoC95FuuBG7A6hSUnvWSlRFTrQP8J5VuKvODS/UwkKBLMh7
VBHfh3G4ZJMyty2mw0Vqz/5g/dwbwPxH9c+la3gU1l1L/eeuNZ9JBKHKZ+1vSZp7BN8RSgj0cFsW
UyFuQKJe9bl1XSFaUIq1jF0a09JtlutizcLuUPnVv8rS/kjF7bg8gw7PXOB7tnYqHG4XrS7NhRe0
F1RErjhU9GHgJwmDQSHJupWf9u/1XF0dhtZfkRLo90ZMff0RZyKW75lY4PGva23IXWOAz67Oue3D
tFnA8kvVCEM8urL9HJfS2xY6V9u4okkAdUNq+aPs2xUfdrpxZbxv/eEQpi5xiAE4vE4ZpSNnaMnI
ZleRPEFOiJkP7OjHqPV/iUUysk3SVyydGyPzeXNXUBEFybhmqvas/M+WrO4MEl95njQ7R7Drh1FF
oUr6bk5ww4sc860a3nGpXDNtVxlcl1TaP3F5/tI0veYWPqLuu6cEyZy4mrVAFQ8XQTZt7dRkLrOA
2wGikBaOZeby/dzzZ0ScO+YY3czM3xa9+5H19s1pxYdiQbUihBxq1qXz6r+0o/hQYg8u7PHHT829
4kMo2r+Y+j7Ot+FSfJYves0VOmS9Z7fyJfOHt2a0vt04fk5scS9oGWQQp6DDLV+pnj66/+PoPJYb
x6Eo+kWsAkkwYKtoybItOchqb1iOJJhz+vo5nO3M9LQtkcAL955r40lXUOlCcgR6x9i6dCqhzI8x
02mP+SvTQtjO+fxHe/ds+3JYM1VXwt2zwyBnfR8DDuwhVKyX35qc2XTvl4IteXQvk/mRRc6jlVVb
2rojGtgFu/VT19QLeFUG4tnphB3k0WsjDx4zABEp6y57Im5y3nsyO41cWRN+bL7U7SjGb9pEBLCU
9WbOwZFCFlsPszrPPjyAAgCTBHBSzE+qsV9j0/3QQZJwGE0/uHCa1VijSrNwQNDcHJthBuwOAiZu
eK7GEhYx4X05c1lE2S9uJNDm4dwbu304dBeS23tIrsWe0curz5c5W/nzwIQetzRxgRL9f9znG+S8
LTIcl2LQU3BiNG1mOIwbQjGTrdtlX5h6tlXa7+lwCUT1VlwrW5Zwipsiy57G4hPlqe7daqdKP95q
yXvv+uHVtNKnpDCwJTmYTmeYJHi0SFOfn0K2xGzaXoEv8hLDN3LT+p1Iub+OmFcaJRLIzXnrtTTx
MXqyVdNSJ32iloS3qzsLyUZECJX9Rn7HorGip3LbpQgKjpZNXDZjsTE7lo6J+zrlwAJfvZqzeSV6
AmI00TzUw/QV1EkM0qLf3BTu2qnLywQ/aFPWPNE+3z2C2o3F7b7JwRjCZbW2blS86iZ8iGf10PcH
4snes77bW0V/HsLxPqyyO7RqNcFZ+xidWtoFn/RXpSmjdTASBOGHH4ah2STAMKwwTqwiIrSmVmyh
SRyk0RNsZ7ARhQqMiZlXvUQzQlzcXhskLFiTuR3ZIc1xPwBqbHEqxUnHnKHad6j7ajc7mb5nroeM
aANFE41VGHY4s8S2+nWL+EHW5oOdMGCcB/N+5HzqPHubtOC7EP0Z3R2SbUT0pBanCWumooJq3rof
RuIjRoBUW5TRfd60ADVN1AhN9z7UfJtVnCNyeQDkTDtHfb9KrGfp47zN4+xoNy02vUvPuTaTb7uy
/OhveQenortEPfNsqvnrmAwPcW2Q8C2h0YQfg5LHwC1fg9y5L4EJbIQ1I7cFxF/RlpwGFrsb1Zbn
wjc/GwNJY8UqrZM9lqDiYWZ5JAU+WgF4IpP88nn5O8ifPLWvpes1+9TwXinD81q5a4/OfqVHzO9x
fRgla3aJCdNounLVdhkPaA+abELlT31T8qGbDoaBnMz4KSL9V2PFF1P/nnOqrcDP8u8V5vwlMQsX
fr6yMnmVVHdGyyKZ9n3V0Vf2hXhhO32n2d6SLXKTI6LukASQ2XNuGrtzx12xJWiAMAXSMizG5pjH
Vn3WQtVUp3nsX51hxpuQBrsCq51UMXRyAH4eX4os/99ybXR4HjCm6uiLSb69UhP0kY4ql7XdHx6w
19AgXxV2J+HnkOW1v5EV5DgBeDB0kBGUHTYxaM21dC6+oBSlFIDc1yHuA5ItY1JdFRKXdfQgZq5x
wwowDAHgYJ7zgjPsIjDiM6f86md1cTAAcQJVHaqWc6p/kSsla9EYD5M3PkYkDpl615njNjTGP2qo
8tCFTMvNKyGZ752jv0Xt7juh9mPLKtOwNxCzx9c6dM78f4xtUABOTt3wGKKWFqZNnptDjocp2nNw
34jynyGZRGUFpr2+fS0LJMmmU3zWbX/X2rAewo7yoyHVHA6TwBtwjp36UXDd7hzb/8lbiZXcPZEa
wIqfkTMmr2KnWwoJyzhMrY9HW1m7diQ7h/GCN6rvOaOgcX9yDTtxUXAmJovENC9PbgR+TYDeD0X5
ACPs7MfBVYBMa9X84nTOtO2s+FlWFZB0745GkMzCLPwgseFGNjrBKf7aR01X+hI2Hosctk/Gqynm
HzxqWNfKOyZVQGT7/pJpfRAVRUiiKGVSnJsNy4wG4Hrondg6POKXjI9ZHLxZpKuuxcQQDa4UgvFv
0YV/jcK93+o7sFCsXQjdLPHyvDpwvIIIJQNbki0N3jGFMGR791VnX0TRdcwtCRDxDdKkahLZCkbz
qdk8lHZE8cdyKwbpuupYkfAk+1vO6wwiIQZv352PJTmEs4HMwTWH8YDCGktRjlIrHuxHY7KvnZNP
bMix6QQmclXz7Mw91bn72AekaiCu9obpRzE/2IQkQrpLppjwxocSlNyAf0L41TtegWsxl5cypUEn
UvQXvNZ5HJCqtoScoQXJqO0xmCHLZnM61GvVGPumUydkp2sQLORGRewDUq59MR1nukmUijjS7a7Z
1d7wYDUfSbhk2drmJSVVszUFc9Z5Wwcv+Msh13ZMqpwJ15NHKEJo+PY2sktzVSsSgOP63OvoXNc2
83oqKiqTbw/PurWYehqPqGpAG0T7vBJdf3ZIpk9MdbXCLWl7L5YOyIGBcjfr61SqV+zfeFFo3cxm
PBtBcbFVuu9hRQMb04Z+C/S19tKLLJqrzLq/lIQMbGfaBI7ITX5IkxBWx8vQxOdmiLeVpJeOSKQg
Vf0MGDHB5sU9vLxwWKwBoiDSK7Pgx8x+SwHiuRiY2o4VC+ksxe8Qf+k+2rlGfMtKkiN6Agd2fvnP
7eqvspzX7QCpIqnFNXTcM6/EQthh8qsrE8WrB1dNnQWxmZumDNE0FN0NfAHzYtN6r6rw1U7TvRDD
Tlvqp5EZ84tkfCgY8CgZPKWZdesRnAF12qZK7zxAoeizWfQuxsY67n5mY9hAcplIaMCfhd4X4L/q
6Z5lfW3M/FPkH5lPEl3o0dHWFNrMvhYJyBbD5B/Glx36NjRWkTmu4+ZMrTbfhXTKJFc/jX7w7IcJ
wvSSwD7R/BtM54Cqgqumpthzmuw0DPYxhRkID1u92YbCn867qis8DyL/Ltz56kyXEihC4I3HQEpv
uwgnY7v60xiO0kl956n4Aqn5hZV7h6vlNqE1wDDIM4mI8c2pq7eKc53c7Y+xDS7SiBiXRGwMJQFC
7hB9G+ZEogPwle7VK7svvh/ETe0aXiDm8gAGc1tkTNYQxkUi25l+z00/0Fz2k7vnVj+ZM1gQ/RfW
brly7PDa9AfKxr02G5jqLCX4LJfghyHfFpb4i2iOrCoG7rNM7uz3sgHLMdp1uJ4deWcH9wSSfHkW
STcE4UZx8Omr4J1YqSNmjDWnIwYbVH2mEDcyMZnVueKBOQaTFJNZbvulRX8d3W7bdCCLxRM8/CdX
UFCVVJD1A1mjt5l09qWhohFgD6ad9z6ntBrrt4q0h1boU5pgCzZvVjltbQS+GsKhiVpW+C79b3y2
rekLFdspYNxWDIB9bPcuBkvaZO2NgLs/6R3cyWMc4UECaC8eEX4l3oDIO3HKHehgDsKxn5YfrhKP
Zu3vssI69HF6TqQ6ZlS5LaWkxYKQRM7kjHXHwKgTbx1J4Wz2mvFEZlyhNcXr15EjApjK0erkr9Tz
qfHqb69XjLPUpVs4uknzak70ws5SDxb5upoSFD1L/8S4gVkiiYlQ8f9ht2Cr1DzqZqOjlNalWPbI
KZVbXZO++TP4cIMSk+fSzkgsYG/3UtwKbJci4UjyAgLCfPTVWmOHDyckrHAdm9LbuhTt+CEZ1Ce6
h+vd7znvHjuXDtiCQhz0MJJ9Y4GptmirmCvUULPreLJXtmVhSRjuhik+E8Xw09TYJtoBBHXo3Cuo
DfoxhWO7ZoMZsBAuzsAFsSm3Gcwh589HATkI9FBN8jml0QR1lBK5VzAxq4b9tk33wZFrKv1jR9z9
nAsQ3cb7Ihjemsa8j2em6jkaTnxII5bxDjFKpYntiaY/x/dRxI78OtmjF4l/eeWemSMz0a8f2DQx
PA7eah6PuY5uEJ2BUTXBQxhSALQGR/EEbM1fVOoLvZGODNL3V4wr495rp7ewYTAeuEjPzAI+R/Yi
8R/XYdStZt9nJoi75VsplK4mNz4F229vFg/+EHO6Lb9PmL6phpc3cRHNm5rt7NRhhuE7uxuj94yO
ZlOC/WbwJI5tVOPhpZlZIx0nEtNiIMtAWC/ueV0hix9rfedWxiUR8s8d31Vdf8QtGl5cVFChPZr4
uR/J1xGfZY+Vocx5x1OAaBN+NFdCOu76F3Y0N904JQMzUpZcMT74VvJEXj3vm7eE0WHXCPOPgJYF
O9mOpEumSbqY9uQMYHcbrqVCUtGPLPMNhOeWHj8LRpu9ld6H8+PgT8iOh67fURKf26JgYV1hfZcM
tEZ+tFwqnleSyhPOMNz8VzHKjEWr94Aa/5EVUiOM2+APFW8UGoHI6R+NAoTcHL4ZCa5BtK9/lsl2
uZw+VMV5EsPrA6GmIIcR5d1EOetODJOWswy5ig1x5ucmbwEe1rB4qDCZPQfvGApfgkGYlF3xR2+y
k/H0V5NNzipugy8fIxteq/fZx9rdNyfiq968hMEKmX/tWqATla17Xd7/EQ7sqtGQ8IWHkyRs8y9J
GT6D+WC0jUB5rvx3M3+kJeKj7opoR/gLim8QX8A1yUOYIcFACSQJPTkpjf5oQGQajyRw9Q2L96S+
sxd3exBZxb75tgbJMithOom7dA0K2eGjtu/VnN+l9rKasDbePCPWBAq5IrDrA1M0Ru7RXmb95rvR
RreJAztz/W1TEIKjYjodTJnaZXyNQ7xZO8zs2+XFIm4ilA+Yq+9Ab7wPig6eVC6QdRUgLHr4Ycbd
xrfbCMondhFWwFtXzO9xVr4VDtVBV8tmjZEGtjmPYjbm2x5G5Ibl5jNjlJ3QoCEystQY16FzTwa9
70rjXRs17SGLfbf6i5X51/KwMrK45qZ7m8DEhJZYFhLEJfXmm3Sa5yneR6N+rMNpTTLsGwqLDwXd
wHommOsbl1hDM12v0de9eXax9brKwPzbAs2Y0x+hSpxBDfK0tHmq7eC5z6dnMXWP3pSyHFcRZzVp
OyO2TVW4v6DRP2wk5RJWjCmh3Cq/OJCy8CeZ8rgCX98ihFfuNWHwNBj+d1tQB0IhgbLInUA9AenV
ePYK/xGExsWyn2N8UZxNDn6UjjbOzO9TkvdcQSIW+0VKqfzdyYMvInB3SMbcMPwXhTjNLD7ykQBR
WMTxo/QU/2/yWpAJAObX1tF0YBPUugcsq8Y3RkMMWFdTLt5mDH957/0ZzhRtonT+to3zgG+dlzrG
0MRMc0mLHLndVl6C4WUy2nXZsgGFw/sAs/qt7NR3A6pp44l/fsasScH1aRcNL34dQpeZeZtItmr5
HWv5jrL8pAeS47x6aTHHcOUWvC5TjdKCGTlQj+jgDIr1sf9dT80PP/8+W8hLQnTTPiyzP9/2/3Ka
/LhF4Zr1aAjcqt85WKWpQJ13tg2Mnrfo0j98gwkS6n4ihk37kjv1Rz3z1A+kuC6W8I0ZB1sPoxxm
3py0VPB1lYvMOYBUWC3HemkygGX92vCHmrL+nhrxXA84R8xfWUSnImmf0rL/cWgANpnb/CAOOsCH
2mCS3wRN9YGHhHSfPuB5etFYgpnfYWeya0SgsBnJ2b1gkUebaXcYTJNb7L/G2PgJOCdfrk2JT+In
8n3vkqfWBwA7lBH9p+67e4H0ovQtNK1crNzCITJChBGBzVfpT/6nbrqXUgaPk6kvviXIZyWBqyaY
DRTQGhEEmpG+Hbdp3D3nlvcn/fZl9NRBS+eVv/wrYeWHeoxdPqlTtkHicGSzk0LL5I9sAyrzG9zq
IdfOk82SGhqF/Jzi5MNcF1H42GPZXuGKeIkm/ZQZgLiEHZw7Pd6xskPnuLZZILNlHX5U0zxWwtsP
yGlhs3NC8nBqfuQpDP4YZU/zp2Uu4+yKsBbJKxFNtziVSBYxJpDsfMhDDFQZ6eIuXXlVgRKJq/dx
qPhyXfufki+dA22V7cvK5rBeZ6b7U71kvvEZ+DOPnW+BIQumQ0V0BSKoasbcVJaUnExvtdX+pd38
rmd2rd10svsl1dFc0m+JAbYKvowu8G4urASI1aw0XtUlBVYCmGwAFa14lXLwGhWiHtN4DzNWchDo
aNc94NVJkZFT2S77mEDxeEE59nMOPuoAtlllgbi6vnVmdvULvFDL1vhEouO4UYG4JR3/YWqamOHy
mHhGysE0KI9xjJtiNDkech/WXOb4v3P5WDjyr6lRTQeLWQpUGsdqeN/MmCF9tqtDWhN1g+aWVJFo
ZErvCo9ElYS0N2QhvOkupT0UWAOrUpo3D4BPxdZRTP+dDjlXmgxLlNayrSROC+04tym8oZANWjtH
r2FOewre0WR5j9Y5tfwVDrQFbD+hHsFWhMiXZ2kmjys0bl6VXmo7H7dlQPSW2ndVcTQb65kajknw
wK8YWiQv6IvS2c3HfMjWf0B8QbcAvt7bWFRiTbJ89na+KfSzKctgW2TWj91FZyNmAYR2a4fG/j7C
IMjYuL+Rtn7viVvrGggzG8ZjDqbSkcO/rWe0RSjj+XzqeOAzlUm26vzixprnOAmqpEHaA3NRE7Om
fJnxhOZtTZ2hLqNkCViNhGJlrvkTJIsQq3OxXHk/voUq042Z1WFsvM1e+Np0wT+1uKBw4SAcCJD+
uiRTFgawxoLHI7L6F5Y4Sz4TjhD3DohkvUW0+CAgk9P9UmjHo/vhFQwu4vSukqc4FgOzkJj1mcdu
lgn6U+thTilKuHIOKUGp0LuKaeoasjOVQU9Mn9c88nFgB5oDzj/OBY6aFR8SUPeBpWXhEbXr6XKL
SeRh9khhjIOePWqcv9kuHsrRr/6kUT36M6ZfBR3VHeyLEesH4s/R/OEi23rC+Bhc+dejX2oks7U5
W/xolcVaH9uuFqxz23xAawkxKCM3yjMaGuZZHCwJLsVuQNGzkcDyG9ybvbuR4czzPFI9aTyea6yv
r4YoN1lokOjsvs8CPH5pfyQWuaR1dBGB8ypM/ea0XQvEU3+HuYWSCTpNhqE+81G7tgx5/cx4mUNU
fQJ3nj/Ub6OTwmGd9C4Q/u/IHV9naOSnPOC9wymB39JkycB1yBrumThvh2RUDcV8BZKj5igxod6Z
FyHzA6KGs8uNsGIQg1OvuYjRRmvnQxW0m/ShpChGNIGqsWQebbmq2nlNzLZL0MkPKDC3zchbYGQM
lUZmPbmuWZpQa8fgxtdNVdDmNOFTGGo+LCDnRK0414LbUbTJEwLwD7emkJCMt5elG0HHqtxN2rM2
BTNGhyeYuyH+MsbiO2HdBzsufowf0yHhAZor4w2l4LDSyRh9wtJm0VRsa092V2FNcMpa6NsKrr8n
czLqecwNjNOw/+Ud0jqW+4045i4BCaUPHgFFQt1U2aOTvLcz/TPgce9VkvDDMG9ewL7ZBZUqC7dJ
vpi0utt+JIRSiiLdhikzgMgAjCII/sEnrZMVWW7JPbUlE3BR41FmpBYo0FdyEO2+n2sDJHbPpxq0
u9aFtWnazEnqBbYdoDDepiNi3bYI083CrsR2NXBWNR4wkD66OEKzMlRkNoLSx9Q/CZeHrHtXMwsr
VFG70rfrQ4nSqq0s1HpReT/mFOdR4AW7xvLnVyOTGfjHR4Tc7CstaqfGJeer8jmHSlfsZ7faS5eR
T+JhIMnuU9MXm6Syu83c4u4GK8fMZI6NQxtf4QkkwHkB0gf8Gqr9jZyB+dfZnzvzlCjjsxNtt3HE
8ubmmr8aJ3xYRDBzzeeg78ut7du33pDM86njUK8QE4pvd1OltrPSUcQ1lcZvDFu/TTnA77ODaz0L
OO00KPJmkoOw0U391A36GeLoi47A8qU6/MjUOShIyLU0KVJ2ApgJv4gL7cKjK0KFJw+JG/JWFHpc
gzZ+IWZ2iyPgmE3+Ox5zYBpMozXKwNpPMICie5hYto9WMey8EW0HemUy9yjyNuDMTngM7yzmlEOF
BNlpK7mx+A3r+Qj9t46+M8t6sEaNjSCa33nkz8gRVmY1vvgB02ljScW1yGSkHYNKjZnFQNBn5uYR
feotmkwq4gZKrzlWayCb1aaqqAr0yBhr+PNJmI7Rc0kh8j1LHyClMZ9cLQQDGmX9GqW2OMI6En76
6aSFPOLRZIIcG2SusAlqbfWvaklP8yA3oKfg5Z6s4Jb2RvBSDAs+zm7Rthmc0HoAu7Foa5pIc+Vt
W8s/DS4lmayzYypt5jBhse/c4jkypg+HOl/OyGngFTGDSL6KBN2i8IHHRw66aeutVsbzANVA5+aT
mOcv3GVjX39VVQviNJxZry6e5yA7m5Y6hcAoaPTTD2ajOVuPjkEwlIvpq8pwo3bwAxelSB8cWms1
zuJfases9ezhG+Xi3ayKu0D7j5U9QACM4LMXhbkNJ3ZJWU9qFp67j8nhgsL2SWqgAE2nJZLT+tBb
FtVnyPqSVjlHYmaA7CPmnElzxnk3GJjTdF99zqE3wyaEZK4oVAp67Smg5EClx2GQY/Slyr6NKWNP
ONRbCVgcOr58nENu60jOewaZC+5aF6wHulPSZpuLRM2GvwGQUiFCa9275S/KVQKVRubKjZ98AV3E
jeO949QsiVLPz9MQnvjOqMDArW31DMLDxSK/qkfn3zL05bY7YAM6jxk/P3B9+ATHOfPBgU/yV5Xq
uWm8Rztfvu9KPomBHiUwm/M0PfAkLZ2BkmvRcVJZyzTaym+R6j7lLRbt2+TH3PQ+B5ipon96xGQT
BM5P0rF3caW3eSEXCZIq6X/UntmPBaQANyg9zCifIz7nKerOnsYTBdLr3jbR6vE1M80glmqdXxqT
OSkT7/kwj9az6P0tqT13lVl++b2LVMHIHmbzh2k91YXbBZuYDI4BnPY0R2/+rHb4ua5p33w7CRUV
TukKovtdq8U1DbGhYWF5IuqFBKYGWZVF3tvKxxrLSS5OpMql6m7U/oWJPkuooBErppxvlTeTb538
1bn1on2SD4hH+klDHwgiHWFAZjdzZS6jdM+uGykcQU2LShO4XHoFcoPdApItgV8XOAgrX8WHBmRD
h1w+x35jNNZnO1inxvjnVx3ZDVGGgbmcybKp9lWOgTct7+xouBGjexQpC6p47Qj1q3z8lk1zzhtu
gj55DkPl0iy/GBkiwyqUJxGOe7osfF0jHm9bjO8zaW/AnBhim4qZGOqvof8XVBtUf69AiGgEym0W
V1/BlF4S3zpGCpdxZBEKOtlrzyJmEefXK9vsrWHAJ4uqvttaRfg28Po6fv/OsOhumj9MXPsKKY0t
GZPbriKNxPiGcbYMKPHKD+5rHVHmzx1oBCO70jb/dEY9oxS1Xnkp+KgmqAflGJyT9NeM87shQWbK
NJ17pzaxaUS7fM5/wv+j3gS87SmfqEQUoSSyra7TkG08sK2MmwDKzzEQ4R77R09p1sEvnlOBESHi
jDABjhlQ5mLnoSF9lDPsS86n2unXYdL8yQpXZVUwEDDsalFUch8RI4ujpmXEBYcws3j5+sw+wIaO
t2E5P5k8K87gDDvayAPJ1Gh1Z4yvno3mpDdgEIz9fhihxcYClA8ein2hycVC9P4wI3BQ8fRlA+cl
VYANR5woREoA10dG3E5N3lOPxTPKnH+LeaUz8WqRKPcjo5oz2Zqx3DbfVQSZ00jq+7GevIOynxND
fZq2ek4b+ZlWQ7RFualMme5A3gIzpEBvnAT4w8R4DaLSIUJxtyFn4ugmyU8LeNxAKqBBSSz4rg9f
KgkHBl83il1T8SO3efSA8QfZXXeec3zMpd09xWP/OaZTcwr66pyHCYjpKkJSVLAxIt6QQWIkvART
guGjxViGZgQRRgETfakgt1i7CvMnIG95NRdShsQZy2WvAv/btfNTB1lHptjw2hKlmQL8xoxlzZ9A
Saz8a2Cy0SEFh4C1deBYIFsmCJPRwOneT+9tj5O2Tfz7kLXEsRisXaoave9rDChJ+4LG1NsNPWNv
oDQxg45vDy8FF3ltbRSFJqto5qVSlPQtTO9wgQIYxUkF0rV/8NxMbib1OFdABOJSPLcxE8RZSogr
dNGOQ59k34pldOCk2BtTyT8oiY2aBTbntjOeQrucN0E2M1QL0AVMjEwAmn2kwwDttr6DJdJD5A6N
g0DipRoHAXq+V5G4Fmn1O1nt3QQSgf1t6YIVtqSDcAiJhsJVb7mAnsmpr72lLZ6CckMbGgr2yTHo
33WSh1cyF57LdrFSY6ncjAG40PqzznKb1Y/z12EnENnAFzyjDG3q71SlP0PvI+f3okNluv4qCc44
35AQTXiphrC9D8J/Tl0/uOQP1yXnqUORu0Yk9k94MzRHk1kwo3PKAM7NmEmkDRAAX+STccKjFN1K
4zkOx6uTspfsJ7UVFelk8FDdpb7frJMpyDcBmgv0XbyIiK9OaT/y14fufTWHkPK8U0Qpusbo6yE5
DWhV6/CpdJxnL0d5whjjjzSZdcTQOOT8lmq5AUPj2wp5o0BWscVxy69YNEhUXb9f3TlV+VQnyO/C
wOy2Dsq1SKcfbdw/GBZnTpXBLcts1M9oERivDZeRKQJePUhQZkLvkUDfS+3gkSAxDh3uWMgpEEwd
89q45q/Zlk8RdvR7YUMiGOvw3GPeVUDwkT0EDYCU+jcW6a10//Gwn/3lF2J/vqNboXMHLJA1Lx6j
XwQ3pMFpgYU1byc217i2KvdtZHi/tGfYd9BaxZD6jTkER6NKOhPFh9jV4a4cuUxMcZ8IxsE4TqGS
SrLfsO2IrPfXxBWpXQ9Dg9XToiq4t6AUrAofRpwCvCDRpququRbRWG6q99aZ8rssqiUoZO+uDckW
nUR5hRtJdtaAXyDmW+iRiGyTiYQZZ6xPBcPvcWDkbmQMZGr0CoCHh4M7h2zizUeW6xO47RkZHxOc
gamFMOztEFb5xqjkhU7jrdVAMQjZLHYwJE23oppPX6GNzNjcgzOTur+sQPOSTaeW0NSJ8EqmB0iW
U8YsrrrZA97WuL7np/5kio8f3WH2APCYZWDeEmDrYWYvOTFTadiYMNzPpne+oSe9EOqZnieNdBrS
h9Oax9YigcfzbPwB4YLVZIBkyHM1cSNQ57WEysT/fPQuLmGoa+QX5L4y07eKRxOe3WZKy8/I423q
arRjRUEI5zhle9IFAQGUtFeGZa/b4C+qkjtznIot9nGaI0SAaK5cWMQ0PxbzWoFyeuW4bN+igfg9
hr+GaDGRTdjxmN9uhWY3LxhcZzBzaRTwUpI0J9dlkbzqjCbQkdNvSz71OmGLMQiQJ01GeF2ZJmQi
KMJTPSK4SVTaT92wznAC0mUN3b2JA44qllsukfauI2UL5x6oGHdZraF6+WeNpO4uRls/QcHIypJg
bHSSKIyGwd3Lkc8e/0JUgIGuGiNFtOzj2uwuJDJnSM48RAZIzvOoe7XQ2zccuuv/uVVZViMp1v9A
8PzaE3iZCf+RRf0yOZnHQnTetxrbfZrZ+3rOrTckmwtjt1BCnCyDBqDSfFtIS5/xITxZbA5fww51
VLGIRUk48bdR76qjE6F5dlBveAQEZLMtrq5ht2xLyWVIIkADwWSoF7fTz6MFw0Dn3HWwzdgRNvO/
aCQ5qWJxvjRtCSCcKdwAX9nSHfSYSsOGFxjkCS++k33XTvegWuwiSUE+sYb458P7xawIt4aygJE7
wGrANrhhAdhCQqtIscUBi2sjZIxn+wUi/vaVzArEAOLNipYYppChLbuOlxTVm6dQPM+CRwdZ7y2E
qsGkgj6iQx86V+OBI0gBopqf6frWYVt+kxUW7rgqna3g6VzB5asQmLC+PfYa9yprOd8eka3jMyUQ
gWmivMcQ0m20n78Eip2x0chnw1ii7mwYLQChviOze+iNWhyCloq6ckHAAnQ5t8iFLdOG9xH1d6Et
7xAOKCqw8ioM59x6/any0QDXjPfDxnwsu+TiePCtRzrfrkiADXXFr9eHr3Vhv7DQ24ZerNZ91vwz
u38Kj73d8jKUaXMeoOMQrRY5q9RguRyXWb2icNOEcyc/uNS50KqvQeQEu7hs5vHnIppzP1NCw7G9
JL+5Ibe5zS2BcM+jtBkO9dYpeWTi0rtOuvhIBshwmj0talgepHKY7nvPux8AetjxcEx7myOOQVzm
wqdrwXQ5Lrr5fLaekyUPfjJAIYV1fqFHONX6t+yrfRFfaiAmawLTjoakCZuYFi4jGipz/6uAz8sa
HUO9ZqTrus43tv4UsjOhoNPEQs9Fh0oM9lfpDB+2SF6Ju4wpWLkUmhYhTd8b2CRoZXHCB7LhuXrq
0/42hv09dEd0CC7moaF969P22ojo3wCeCJdGvvOwlrqRaW0VgW8tTBHDAf/K2ODTEjZoCgaMTm07
OHT9s1HnG4CR3Ldh029EVO7zgnOk8u1nC8Cy0ZM60rIyBGlgLRQqBn0j1/zWUD1VC6KCNUvsfJtZ
9V4gl8c5xk7XJn3SraN3+0d6tPmaxC4ONlCI2ZI6FOOZLXBY2i4wFMlRq0MWGzxxs4OGqCScbG2F
LP9aPMUT/TXqUqQmDJZqf74Rxgzblclra5vNwQc8LRL2NdoJgEf59WMpmhaw0lC+q+QKPuJQuO3J
zvxhQ4MNTFP5f9D3XqqeUbIRsttLF4ksMn7WgTxLW0+BmY6F9R7aYM9avZ8FtzAV0LhF6KPvujgY
7+CObUSm2cGWLFnqTF/9yHtzL8oP3sfJIUUkALVZmPed2R4NBI9PuSP2PLbVxsW0ucZ8Dz4e+Xam
4u8yhFHRyLuI1c/abCmVZkUuZpeInZXb+D1tpnGlkR5tUfvvzoAiR8lFiVrht8NLJ0zjgPSidZY9
qgWUtGjoTy3f22kKc/ymSCs1PkxLs6yqJTYKIzKPVlturaZ2dxbBePiWTaKRgOVJ+Uxu1LBp4gHU
tyXupZU2O12RuWLh0cYNqJHjlBgR722uq74skwvH/3aZKNqj85KYbffaNeMvfJAf+v+O+yZ9CScI
SmFYPxBLWYgcN0Fkz5u+hOzgGz6vhO2yqO0iagUHPObc1P8xdl5LjitZlv2Va/k8qAYcuq1vmU0Q
1MGQDJUvMDJIQmuNr5/lcatqrNr6oZ8yMgQF6HBxzt5rr00bZWcQ689R70Pt4NcNPXvT4yL6SqJR
jmJr7bD2rp26qo+x2S3zKdi182NoE34X4ThYJqFICOCK2SHXpOfVakIVwq515mpKy2yUvwdcTwcg
TGZHSy4o2nytKNC9i6C4JUKse/qtr3ozvWsNFmwNRcjCxEWO2MYmXsBJI8JjVn4OSW2Kcyp9iDx2
lnpvD7WxC1L7UR+R8zRxicNgMu9hQnn9lGhMxZxh6G7HmrB2ZWF9BongRGZmK8XMslUl6u+ZKvU+
wMS+//mKqCPWOp22AiB59vY8NaVWspypx8Yglax669NDEWFHmrnvED+LoqbL7F1nsnejpr9xgvB+
UoGsjWqteQo1BaTBAK+QzlrLrnVpOlb2axRQs+6E6bL4RWsrXHEYpq3iAIQwy+popU3mDVkyb6mY
PiuqxY3gaMsJwYVKVhzd1mleW928R8hrkv68/vXHf/z9v/7je/zP4Fo8FekUFHnz9//i/99FSbZH
ELb/7b9/X1+Lh1N2bX7+6l+/9e9/83fv9f8e/4Af+cfhdXX8778pn+5ff8jD/+PpvVN7+rf/LHOo
ftNzd62nlyushfbnSXih8jf/tz/84/rzKEe8cH/+Ol2yiMmsaevou/31jx9tL3/+0nVTN3+uxV+X
Qj7DP34s3+yfv47F94kHypv/4a+up6b985dimH+zTZPGLPoPUt8Ny/31x3D9+ZGp/s3WLdt2+OAE
+13D+PVHXtRtyJ+Zf9NMLBuqiryeKoir/fqjgTohf6Tpf4PFYDuuLjTHdQ3N+PXPS/Bvn9X//+z+
yLvsqYjytvnzl2FoPFb514cq36RlqJZjC1NXNc2FwCwsh59/n16iPOD3tf+DsZ/NaQ53slWD1zbU
P0Uo9sSgq6bDct7sY8XdFfNE6RgPhkF7t8rANmBVhKuNFW+w8TVp0HonK8csAY0kdjA9+tN8aedX
S1AftpyMncEMNkCxUedGMR29CK5Sxa4BPT3WSWFy9GF6ITf63g8Gy2uG6JWQ4C8XJyWWjG1DyW2l
gXSC74rHnmtGCjqYWkPRyK5rsmhZThZa6XxYA60DtdPP6E5KNs9qsqIrwDYX0wNxLDMdLAWgDt2B
3sErg3qGJKBKrCMSMWySQlaTFbVeb4wfNZEdeNTpQugpQAmQsjLmorkkVBcWwmkocjXT1QFFujSq
6ECLJF3nKhb+sOjWkbGKGzHvoOnNg65ue7t7RmBXkj9G7kGFZs+kEy3yIlsFer4xc2qzZKZSCUx3
oVYXB9B91QSrokKTfaeX9rOrDoKQv21f+fjhwIih1mrIUVOKZ44fwz4vsce3eUFQQPGMitCEIWiU
i9oZX828jQ+9uEEau28nTDjD4L+gcr8vwzfddx4SmWjkjMh93d+NoqLjtvcqz524u7Yt3vFXX6Z+
3U7Ol5j1z5hSWZxcnXK+mZH/HdvG2QnQugID5UD+TbgxVVVrvtDpep+8pj5q83CrnfgsNN6gEY+X
0F4hCv3QGYNwL6xrWSDnddR9FNtUkaLXadpGWfvd4Wu5q/3mOirtVueDJ+oE/7JSYYQQQ/Wi5HPi
2ZcZ1ZBXj/a4hCG00luXnBoMaOs4PRctshAQKfdtRrunUhwHJsrYe9AduVwurq76KICaE39LAXUu
J8TsarBGQ16FgDl66RMoqWd3dBcQmlvzSqfd40ZSfiX5EHFFjlUpLvgGL5zIjjEmv9yKeKqkwpIQ
pekyeVVDW+onPm26A4tkNqBgFgS+xoRfkYPU1nyl0znj+Nzt8AUeCeqlVahOm8Txz3kRiY1dU0k0
K9fcddNLYbiv2eQPm7YsWTR9p/WEmMrVoHFzldpKcXy4XBWZb6K0dw5w5b5RYs83RragWf8QN3ND
obJ4b/z0txpUV7LuLEhW1cGJOno+c8TmS1AZyqg8psT1rOOq3tilZhM+hHp6ZNMfCU5sVakQIAb0
uibVdV2TNAhba/QGw95FnQXzr2LnBNyZTpmaLlq6ptvyNYqTD5EUaz/iFJJl1iNbII3OnTlkfNYY
e4AoIK0oG+2Do+6jUjn4XVA9Dg1ChVqUpUefe4QC2zt0+SDkQltmvprgFlAuZc/ICS3Fk+/pw1ws
/aB3djJcJ57bj95qvvMB8fyoA4uOawU3zzSS622FABi+wJT1O8eHcsPeO2LqZqgUBKOIzmvSBopS
i/JXZWTOdNxSHwUrZ9q3buTkw9bnLglozU1+tY+ZA+5sPPhBQGBioZmrOtOBmGChZ3yiXSaxyMFv
qtNDnAkY4+jKVziODqGaG2hNEXWa/WaALsdZQhyr4c0Q7Xc00enEUrnDfsP2xojUre1qBxY1RTo4
LGPK13ZOBminj/uK3bpHzi5zH06SYGiVhdZYy2zEoVJBrQiV/o1uu7O1ysj0KFhvEArYHj6a4gU3
eYtmk1jEcbzYYfEcJ08l+ZvkSHO6NqOH2Rcrgt6fnLS8KlpLYcQha8dWKXbn7Tvsg8qb0RaXE0re
PqmvaUZcsK48O20JtCB013rRbKZOv8XduG4rm77vqH51uvk0yFDJihFhT2JjIs+in9DQ+K8+EH5Q
zQe1TJE2fG9XkYn3WGviDw1y/7LQv4ZMhg4zGlRuA3D+ZEQVMte4Sl2awcq0t1RU+0ah9YsJhpVK
7iSR7StH6M5ysMxFWA4BkBwiedLAg+90iGaoJXieiUWPxj3xqEDIW3i5bE5hfPxYdVH4abpSk2U8
p2tX65inA45ApZ1qJING2opTVuPVbhsuxn7iWIKOhZGtU87J1bOd1/D8K+1NjOZ0cE2xisIGlVg5
mdvSFlvFKREGRcmpjw0fkcZGa3gaMwOzRHTqmz7Yl6BtjV3pmOGmn7V6EQPbgNI6Luei1e6dHt+O
nMagN6NVdrFJQL6gb47RagWv4X4QXB8y2Offfg5sIMeEGAqvg5wPq2hNFEDDSVxp7tkbQIwyiFHW
M/VN6/R6xWGcSSjehhnKL1822MinC7xknk9ODDWw6pS3AMLlonFM0N1o7MXghGvCUFetHmbU1TUh
MYZ3eeu8JCRpAFH36oy5Komzz6nOtoNdnF1yZGhfUZ7kMEhmZ7Jvsvgri53MCwnwC7J851cj/j1i
01CNznS4OQ6xf9jrGYmtQ9rTYneBwsQNWnKiSp5EiHUUd5u7SM36IzWCr5TAWCrE9E9LgjgCFSxi
ACaGHOF02w7khky0dVs0bxkvrJJcnFxdyumeK07elf8Rp6aybYLokqTTRdU+qaUfjQAohdmlZ+wr
X6b/HEb9Vxr5X92PYCuThaTZmycZBCsudCEvcVo/I9BDakP9oROXqhluaNcXoW0/Ulo7IFDyUtYZ
pF+nOpEShQoHdGa+aTTM3Tm4RGa1TAtqwwD8r5lfnP10N47NKefB3FRcLB7QsR0qSOYjZYWlq4+H
gC0akrWbXmVn+TvQH7+d50LNlv0w3QfDcMt6MnGd8lpp7X2JW53JkwWb9wVN42u22ByPr62hfHex
ehmheGClWbeOuCj6cLL77EtXzl01n+qatnQzn9gMAgFBWvGA4fCi2embPX8Dkrqk9EHLobrmlrbk
dHU/KTYTefhlNM0bvqqLHcO305LxhhOKSJL00Unyc2HgImMwfOsDDVrTJMiOV+f03S3TlVd12LE6
/fxNhM2a6vJNF+qFO1MN/d8cMK91O95K3/8WVo4WTlk6ZfM9GB/4nj/ZD59FMl1iMd6Q3nnjYNw3
Bf+3dHSowUsh8jPb4++WvZJO/QZ85KSfs6g442y+gHT7LFkL6/TcYoRKR/UgBK+BZsq5Gx4DakSl
Mu9jY77JMcBucd9INWSqXkox3+S/cMVQjznZGYdnhEdmQfDiV1poF5qGZxwJDwMgNmRft9niagM4
p0LB1VD78ozjehlyrk1bDUq1eRG0i0xmw399dj9flF9lHH6jtr7Jzys16Kw7JGf4zcnXNoYyX+og
eQhZJuUrbJqS8cTFnaNhibF3pyQ8WT4ElwwqtRJmZ5XgTIOzgj1VX+FRD/Qr8VMXIhbPJt24UOme
1XS+QLrhJRXsA/UPtTvp1XhKmwGb6oypKzunZnrR0uysF1+pE38ONU1c1/2mqHFHBfRFjn8aYReb
feds6LuyEqvJVtYCR5n8mVKJixzSuhZcqAIyNS8Mw38JyovfYdojpXvQijMKSdRMlTjl0PqK2EC4
aD/Ir0szPRvYmMpA2XRKsBYEddwB/vjCNC5/LuzxMQoA+PF7Pw9i9+IU1eU1D+vngdJnZPEHTYRE
dhp3HWnSCveUfF8Edx2VlgkmEpckm5F9zKdR1RCVbdDr2TkOWX47bLmt8z49m4F2cX2P1uVvLbTO
ZBnRNomOaaV821F6Bg/iObV7mGY5pPzp5AfFtTDEhzQTT/pFeQmL/mxV/FQO+HYab6breJkTHOT/
+1D5ptRDbe2BRNHz2F96O/0IZ8Ye94Itb6FWUHHCCJaO9W3y51tfTsfRfg216MJp7BrgHWq0ck0m
16bgYuBsALsczZeGGG5rMBAAtjfXSmEccM8aZ4XYWErqDyW1OoUtbChvKjc5Uy25lKl1jrr5QQXG
2OP2jFoKa7ST5aQib5ecxqfWlWsFKoGucYFYnX73umeBqrqTQ7NS81fb+a708EmnGeEaYBgZC3I6
k2MlDeebwmk0LlTkWKCDHf/ViJ2vMQ8u8kOl7fcyTxik3Okmv98zQoc0ee+jt5pmhhsXP4OmGvlo
B3M+/XxhjitWys+fwcL7Tw0eJ9n1wn3/5zhy3GIfpc6qYtC5FANLbbopHQKFiB0Tw0aWkTt4aIxw
+UrpXxBCGx7A790mklHy1nyQrwSdxqXn53JFSAwD7HJ5UEdxg1B30e3yVa0pLpn6uWGVkVdTTk1y
ioqt5Cw/dyvlc56US172x9Exz4XT3QaT6bYisWMwHkDUINIn64CZUFT6xcqi88/XbO4tqrF6ifhI
Dg05e6YCxQXjciC6S6toRsjflCPK7lXuvdd67t5nNId3acU8/TPnlr/x9b65xC3cWVV3a/T8WbOP
Q3f4+bH8vcAZL/JxXLGZx+pDftmC0sTkyCuPe2a0zgaIxmxj1OEl0vpnAgQXclZvw/HmNM4FkYJe
JOehQJ9IlNVF8LkmS8jyALDHC1UGxmbGC8L14cffP487av533WQvhUsTOud1mfySfEznOI3TVT5T
mFH0TGm15fV+8DdRbuzldfj588QIL35geYqa7UtzTdzEec7taxb3v+XQlktbE9aepTX3IjB40fZH
PN/P3Moat3Dh3odW+o6K/oLg8Esti6ugh6+0wd5pp8s8aKdSjz5jiTtMzm5bbFQq22H8mLX2z/WR
tynht2KcTvJL3+bidCoXB8XHEPY7ubRNCSfe2PTkxxMxRXQdl7NLLM9mIZOLFovDwlXze5cXG2aM
YZaWJo63qqGu5OJd11RalLn+hozH9mTQhpvcSdQ95J/gSNXrWOnKFWNp3Vz1eubzHg4mfsec7cQA
9VL+siFP95CSV1o3blK+kc0WfZvuQe43SknzGsLq3hSFJyfJRnCLjaLedJx95AwpZ8rBTJ6tkQRr
FpMhWxIzcvq5UzHV5q54+lmB2Ot0rc9u1/cihceQr1dfFbl1TUr1VEgcXNapp7CwV+hO905q8pEM
N/lrWvcZmME2ACAhvxWVJtKe4FLb0YeBeVA+EO9N/uun3fcEBr/lW2zZxpZluoY2qh0zt1mG4Met
KjymfbFDWPT98xysRLmxoMP4bc3lVW7cOms1Zcm16DN2ls36n4/fztk5VAhtqR7kfitK7Pv+Se1r
WvdyT8aRVm/wfUYsSRKnxQwnFxa5x5OzG3XdS5OV2zhU12Sd5IHyUZUstfyKXO56JroQXGbcKo8/
E568zCEg/Sj8LS+7m9BCs4s3/Z+rH/8mto84gxevzWDajegCi3ljkiQzqPOJgItLVZufJQUnJfGE
Yd1bUfyzrjUhq1ienfNMp0HpQ54RrwYqTTmRT6j47U48c3g9547KRtZcKcR+y12WHJBtMZzkv0ny
rlnde0yZwugpFPz1U7n3aiftNJOe45r9Vj6ivGxyj4OWHFxtsQ1MmrBBcfhZ+ZRWvZidnL2i/jh3
l7pSL4acDeUMgyqNXli/lptzcLOX2WF0dc1hAjcVcOz4mXLZh5AW/uCntPwVFjj5JvVe8eRYkxdY
LtlJBzdI6I+dcDGLi79WB/nXSRcskxOI7p28IeRHJIzi7Nhce0KSv1TJRXRAchHcwr0gN1Fy2NgJ
e/HMPjtNs/cHHQh8/iQN/3UcvcuhLj/ThseST5XY3bYW90jgPPkRy4/W4KaR/9Im6J3gLPc4ST1f
fpasKpzeBm2tDulLiGOjiOOLfBPyUX9uGg0TxFBp8MaCCx2UfQgr7WftZAjK44UcilRxF3GsPzmI
60E87OTLkVua3phubq7uLRt2vNzeMGKwiTEUhu2QlSt7YCOad29y9IRqu0U8DnzmcRrbL3mt5GCO
hvBF3thhr76Tui5fBU3yzGnPiWES5VIQpJ6eI6G8xcXXyOFLvk85fH/eXMO1IMZ81VclPrlz2nDL
yIdA13AeOnr5uKvkMxUuC7gc/+3YbquMVzGFD0iz6xiqT75MFec3Xa/zCOCKtuU5MMp7v0mW8uuW
9ygfziHza8RbAg15a9sAWriIKTrVn9chXyOCFMpG/Yu8ePL+c1QaXjWlHe4LVy9+8zzyusmXJ69d
nDC3oO4P9fzFrcRrRYHAGv+aneRkkDuwtojo7uZbrXOdrBwenYV8oDi3KiOL/T3GHexO9av8iORH
JWfa2LqihXwhnXjRivxF/kg+o9x+yKm0L4+QLd7kJoip8VpSltQc87kfVchzHIUXvgXwpEa6D623
etI0c2GEtklqc9Tddf7GIs1eq8qOqild9lZvn4KqLJeRcLai7l5hNbDj0nFTY7wtiGsuqQzFCcam
AU3VSKHCVTtnmxvOasgprBtEi+pGQcByJXnWhKVPyTX1HS8azAPnc2rYqGQUmLZbhc5DpIwUl9IW
LVI/rStVIppyd1g3Olm6wAIPEeX6leNb0xYP6wL/7G8N28ZGt8iStPvhgEuFPrGD0ityxnJZRD1I
xzBacE12kXSsJDUnCmtHjIZ1LAlPq1ztOAj9FEysimaFsacg8iAm+AhkLxtDTWViic29POUtWIcp
OCjxu5bbxzHyCcwcPxtTH7eGTZwbPewVCnLWqcH96GtRLw3Er4h9zklNDyTEDNvhXd7Wbvk9BlMG
JlFbHikfo6BQfOgsdgezHqwaoaICGblNNSnTGyhSJstsNbarkUxgVGsNfN4iRqeUY5iwuSkIDwaL
k0ittbWsXPJ78BgRXetbtefa4W6gOrFqIylzj0AIhQ/lrBOSar1j1JlXA1HVoTs3j4CGkYPrTQHF
pcAS52RgoUsAZlYarISNHjrvX+KiXCdlyBKdCsZV+9AXyqrTp4AYRz6vWDW/uzGO1wY6xLswm8Cd
tgMbgqB5nlU+3Vqfj0lqeNBdaaFnh6xtlGVhkJjUk4KujYF6MCMGBgEQ2wbXK6Jg3Rvt6irm6hUr
NZoRy0Ve6xNl2wJniS2LTKe8lE4P9OuqAa6cFSkPgEc0jsu0nJsnVcPORZQTfIdpbanYZszK9LH6
td964UPSyLtioYj4IHJUu0mDDqHte0y7rr5F8EqnAZ5kE3wYkgKaW42xIOAgWdlVC5aYRJ/YJb80
E2j2B8P8zBwT+mShLudRndgnOPsJd4lK1gcQx5HWvYhe5n7VZaiPo/rklHxgbkPoAPpzR6/r+7iX
d6AWUm9IPsceMiQpOGR+5r/byCT/l90+75tQT0tAhwoNBN6WsVcKQrRFfoVDCnM7KRDScVCmc+mv
QDJHiK+vs/QcwIjm7OI7/gK4zBWxL0Q4UofuenfIFiV5MKVI8lcloKLdV0RlDmGr79MiO5hNuK1b
3Xjse471bhPf07Db+YN7iAl1fihD7PgV1vagTDHoG3eRlhQbUseh9QXxfaiKZZ3A7yPmkkDD+qkz
wBOgPIAj1lBWN9S9bxu7ih7Bep7SFU79O+xtmNjM7q1nOmJs5XTGCmzstAQ+HaRZdH5TbIFJ/JJF
yXMPcYnWxURQRo2tClOgp6tnLW1usBto3cOrv6tMqIQBMVRFPdfkHiEaVut21RliuHMqTy860JxM
UBqybDf2s6UajpuJkjwW3fnJ4HizGDB8R3mycYbQxhOqIitTrn6KMzOP8VSSZxMR432IY/Fh0o1y
p4iohVHvXmqr2iruOuvb7PF3DwEP5kwEI3VQE5pHv1H/G9t2iiDY+MhEdL1epkbaromgzdYgXH+P
WJZ89t93Y8Fwhddlwh/Kn+1ceaqsKMU9avRoSfXPVOnfsZy9uVr6VUTSgZQlu5ntslHDQW0Dn0Cm
ufwg6pk8n8+QdDMP0OTkmSNmSZAaSClpwyFUuwsq7NtzLTb4sha6Du98tOd31HPLrsIUostPpIyQ
SxUovLSePFp7GphWubPLHL6jfyB1BOa9Q8dDqQGkz6pMC34cTL5ra9iWpowMeAMSmqtYr10SHRRO
5ItENaYl7V6wGYVOhavGfpbTuyMBi5yhpn5WSE6jlBszYWHHpyDsCyiJSn+Xo8OrfSfe6jWyoZ6C
uOUD7OcJwWMTVEAzW+3XDgfouzRt8GqjIGimNl0Db+Ysw4pj9CNWPvbmhhouQwlUFGq11NuYrZ3O
S/B7L6KFsPXV4Dms2Zv6U9DxbftzNpbqqLgrJ27f0GTbXurU4J6CN7KkXM9vm4dG56ZppiVOqucw
1z4InWflGpyT4qCmo+aDoNAMNsQ5oCHrxHeKLpslG1Vf4KR30LEROdEZFX4doRJRVxoNfkC1cFHm
qX1o59Jf1NIBSyPwDgO3B34VeHYH+rRr3HVpkvSja8rZGm2K9AUkYNeHFZjZax/26NJimN41WQE+
itPSsm2bx8lqliB5gXyTHbs1wEqkgb1DPYnmUSyKAOSLy73vV5qywcBjhUYFUS/ed8287Ar11PYY
hgN3lDTWfpWSXxDMpXIfuupZpMh4LIskKad6MBqA0FoERiHrWm/urewO3CjhfBWgMdgHHkQRmV89
W8xoXyJOCXvfCbbWBDC8KnligvEn8EErg3gJB15dF/m0wqzdL8zSobmuOC+xqtyDUxdLNbM8waqE
XrqSwjvnMQ5bCWhBomzZGnBMa/5NJN7RmeJpYY+xuTMx9G+wDLTLbmDdMSlI+bYWLOfSKDdmTYyB
VejD0snGYzflkBmU6Ywd2FpOEBPdmMDAGFsFLQuWj9GknwNwEBdbvIswutHYMltoymZAV0CQcYHC
HLfQXiF+QU0y1LflCek+Yx6uVIH2z4iU56zs+henJzFOm9Zq1+ElU59btoi4rVjRWsXAQ6R6AQq4
am4RdI06cYImSKKJ272fSOMztjzGFpGTDXQCCHOmvWXgbPAD01aCbtpSikKeGdhYLU3NWTVN8WT7
cDEKPOBW9hAPHeTm+NPKUSJPHZcq567mfAmZAKgvQ0vGygwbpUIGpXCqsjrKMUDPkV1NHsqNXV5i
ddVgJN11UAfSnzDYGsEIVMhVTrKXbZsqi1P9rUCnZi/sr3v4EtZQPKp18VEYD8YI3wF5CYFR0vPR
hexaCRW5K81CXSURbHa3CEpPWKvB0Z/1sWW0Yf+rwYSpfB5+BjUz1tdZasdLwDN23wZeOXDTiRzk
ziD8axwWgAoYGSVSnKHFMdZkGacDOBE+2FPm95hwbgx0D11pPLdK+h5OObrA8V6TSY6Bl0HdYAOs
gJLnxtKc8svRU/hprDd0dpQ0+5p7l7a4SYI2cI9Qi4uFmk4fPhpdxGzvjuY8422nc8KhK5QqBJEg
XkZeQiCdvYvbzto6CqZ9xUEaB+pG64y1b9r1Ki+JC2AfBOvb7m62hQHHhD+UucoyR6VhH5tEWZPU
8IzI4DK6lpcE3HaVOe5bt9ySCfhqTJAmCAY4krj+FEfxQ4DE1Co9U8nZw2dIwasev7ZDtoXvdebs
LNzpHFjpoy2GbarRmjReBBnayD08vzsGNtGJI/7lCQyHGQUPmc57C2qQLcXTXJhQAqesXOAdxFNX
vepRuB55M2FlYSutlnX9NaVIfSY4+k6A5XRtlMnL6Ff0bzXum1TNvWwqjlmQrfrQJkMNs7Vpkzpa
TjqB8bW9Gh1On7JqOUc9jsNukSVPENkqcP+Z1/TD7xZmh6Ome52a/13NJg9y797Km/cKAZ8tKsB9
Gv0JZ987AhRDHX+QvAzc2kAQSorXomqI80nfxtQ/TonYlZhIvLjUnysVvHXm4CGpreQiKvczHO/n
lJdlILCkBz56OgeOQrB3KydkxT3WADgeLJ3RTbSuvWOH63KOGAz1JVMfkrY0FwoH9Ac7emSfx9n8
VaktTsUlIpSp+YhtDHXpiNTFGZOjayDF1ap28ohqQs+M1Zj86s7YRWUzQQGTETc6SThT3aOcMA9B
rkr6g7keLf0xH3Kxdo0Q5Evu7KuGCviov8YFwWA12X8iRNXBTurJAoCybq1jEEW3CrOZZ4eBSUiD
9lbPL1ldnAgoxzqf9hFZNSCP50QeYmxCagnbRuqFKk2hBwuGyryWIc6heNIOMezWAiTHgl7Sl+qk
j6WuRgu/Pahhn6/bMP5SNX6ViCWUJxOMlyiIyHtQm+cqM18Kx3LBetTs4/LmzkgSotpTyXqpe5Cw
cYbQix7+i8+xG3NPdp5qEtfB9D2kLoINV2j5Kg+dEwX+UF1Fvq4fSlnN0fNdEV+6OVuVfgfCMKOe
7EMaudP91FlEM14HzcFNleqdTFtFIw/qk0CodPLEYO1G13R2AwnNxrQCpEigy1yk+x7Cjx5M2rYg
B3UJ+C8sUdzo84rQdNzt2IMXhMzkninieVvC0gaK2G0HrGQAHcJ11WfVKstn4hsnlC+9s7HcfG0G
OeFIXXsMRjNnlzeEKyC8634I0v1EZYw7b9Gl84SfVnpxQmgBaY0wn+Tk1MvuNCIouxfbJ1yjnAgI
0qf+pSrTlWlnDxOvZqPaQGkq1wdN2ypEB8e9cp/hPwUVQWWzovNtW4BCknDaCixf+y5vn0KtRWkG
+HuOIJU2Nh9CH9fLKdZ8WucEZyuHylWTrdoY80YVR53omt/WRAhtgkYI1dSiJzhjVQm4Ai6BPx5G
j7Xf00apCgsFP867uwGxwqIP3WhLoFTTyc+CA5hXz6RYWo5uIYZQ0VC0qs4ZgTFZYebrJmTYxIMn
deINVvRV1cO8y8L5aNDePrRBra39VCVOWTPLew2wcDeyX6sUdv6lW4arXqF1rDXE/JEqZLWFeddq
7c0WhKcnJvAEKEXqYah4iWWsn7qZ1dwWzTrOa3WdjtEugLPMQO7TFcGEYRjwn9gGz0dEEBYMeKhl
GqMQ6Rw09EhXF5phjp6SkT0futYS/fmtqccn0RrzymUuwYy10zrOymVPLFVTN7sY8/6mIf0SLZlO
lb5wbPRAFa7nyur3vd9+9hOxCjGBxnimYjaNI7QvxbpFYH/5TtBsUT5uibgpd2AfCo85UDvkqrLS
a+wnLBCEb+VAaUXYlh4ComSJZZswJfeIzuOOvXT5NLMj4DjLfFeM8hhVeB072kXRlM1KHSp367ik
rbis+1pWwYbHcuFHGQm3mXgMh4TA0yg17nrEEzMGQ4ZqtVGJDlnS7BVLjXVdD1AAVYL4JmTy+coQ
VuFRf/5SBIfxWnVkBrUnDCVZlSaHz9ZobiGZ7ncFdxRdjhjerT5I8Hj4XrXp55hNyX06WntqlTF5
HVTV8RDccjN/dMsqPpjM00UzKrvWwekyDEsYL+lbaYSwtZ3Q3Waws4WePNQjPrmuJC7eHK0JzTdG
cYJU1nEJ7qdyyheI8LQHE2BGPvhT2qSPU24EhxFhz7qYXbJMGx3cuS9NZklt8nn7u0zHitZqIYLE
GTbD2GTTAdxMgj4OIppxx8Jg7nujeeVkNjw5Sht5KTlygfrbcvBHVCF6r650XxAMuzTlYDZP+CiE
yVmj1yij9uAbPGvsrRWQvmwjGA3BmAHyH1iZDEtDYNZzMMfFjq5Xf03jId2lqYbTz3cr+n7ZUWlA
ZGsQDiBxMeylpg+PJHIjVEIhYhqAVOh2ZtVSVklj1WiIHpGlGN4QlOKFghsw7rThLCcjzPL2hRSc
eT3So93LUwfEro79VT5SnXJmbyABMwny4pGtYgdqky0vrYrItYERC4fSjPJqDkPygLaUaqRKevfQ
HnQNumw3ZW9FoAF/K2NlNVWsraOyXHQ5e1UrD0H9Rval5SCoD+be10dricV4uJsrcvYiWkbvhmFy
S80F89CM8Q7OKQtHXFKyK5dJhIQ2rEYVEFZqLKcQyWY8Eo5Cy1xspvyljIF9T63SUxKNFG/Qag72
gKKEpuvrMc0RZiocjmDOj5IzqU6kJBcOVTodtRNyYXch8pQCaQ2Uo9G+K7uyVlR82QsBeHBVBBN6
iNcyYgFJ8b48KvEHz1N4xkiq00DfHCPGpyjHnUKAxaIJiSjMVEKLFaffUGc8GCaHzLry4aVSdVs2
dnUoZq3f/D/uziw3ciVtslv5N8AL0jm/xjwpNEspvRCZKYnzTKfTuZ1eSm+sD5V/oW9VAwVUv3W/
JG5WpUIxMOju9pkd84E3hzXpchHi0HLiurs0jvMYCILG+U4aE7QlL9t5Dfbt0jS5HBWYJ+cNCdCn
VsQ8hM6ymof3aW2wv1acWSMVYBNNaQqLUprmFJ8G0hWl5oSpt9TuIizUM0J7qzgxpnvXjRikkhCv
Z49MZ5lva75nrOTZ714VDRNcqNy8sq9o6L66XT/lv8ZlnDw5+n6pSc4t9yMuKV8yeozHzozdKDDj
4q5QeODDOz3n/SHoHJxPklFUaoGC8mxrwzHPxU0M3SFr6YLynSbcTsmdFcl4P+rpNfYMgYxY0kXi
kpopaaxYxZPlQ46tiDZV3Iva8EmYyZV+YLlzwg4erT1fa59cSZ3f+JwcD+zg2an6D67AhxhWOA0z
vv961t3ZICqkmqqBCQ8NpiGJf8xbib+r8B+CgmyEvIPdMNwUhQsStQmuTWzdJgM+ad+v1MuSkYJq
Hm2SmJijkwvzKpP89xB45WmeUbiomcGlgsjLzot0W9+4xik0OLoaNDsKd2IgE0TQyHIz2Fk5iRfu
LAcHHrCVpMCkyhjSt2XQ4sz5Ck5+RJil7PttHFbMqEZqLgqqiVUA9wdE/YBFECFcLXCUiH3Qfkqq
H9VSJqPtxF/z5oG1qE1qUlQnjm7AHqDpVz2Ty30bVqSkwabNCMqRg/hdoO0YpVtfp+cxmcKNiW65
hRXMmCscrvPkv9KeNn0ESB9ZzTmuA7B06Cl23Mh2q5Jf4ezG236MkNkhfNwIeA0r2q62XOXpJZyF
w37VhEkVTRgVSz/bxQIx2DKsc6AtZ9k2r+VoTAypm3KdDqwvk0u/Oqje11RjgSOaLrdDECLhudtC
Cf9OVgs/oJHVNghB0c7s8AjYtcMa9B44U1b3VSfrdt/7KY4m6B3a3rEDW+qxAnEBjjUyB2GfZOQt
JyOVT8dhrt9AgfHiKVDddGlpMqcix1Qipc5kaRvjBbupfU6HWSGtQMaf0PLXJmyJjdQM9F1UEztH
lHZrTkch5WIhkKaL7eFjRUHc0qdJcMLsXIaFbMGUnpstF9lkMx2MmnhLCkOBVZpDPphmJQaZHCwq
BldVkVe7uYapPMHo3ghM5JdcjS+lVCXGfPJU+Okaa/ZuW3LTB/rgPmOAa3wuZLwaBV5UVcWpNiAa
J4kO3h3ogznVEfCvlHv1ylkeM0FfqkVwRGL6fRfh+NY3nrcbCsBDDmSRI7pfu/ILV9wViXtLdhkA
NrLOqUiND1mFoA87iXq/JD25NQGm57hopOVmsN0dwZ6R1r4Su/8gnxPt3WDZJYXojxus1/LStNyE
G32xKmps6GplVZL7Kkydt+QKRoBOja699ULvl85DPtqg0tdBOIgHkjqwyJbQeO0o25rWZD+AJ2UX
WHlHYNVQl9H0cJVXULCE2CpIm3QqjTRyZ3WxI8iPkdBOikfiSE+mJ9W76q1007Wzf04dc3zUXvwo
FaMPK10OG2n8bGbGlnSCRWRYHIPO7x45m7/UXJ7vbrtOJv02TZXHuQjTXD6cacCkr4Oc31GOdDJM
RbdNm6kghlJOV79DG2qgJS914CPsSKwq33/E7RERo75go6NAKFhEvCGPLnkpo4vt1kuRnAmdyC/m
TVctH1CZuZeMkgkJWzOaveG9rqN253gD5ZAhBCxZ90gRYf2LvqzP3gm8Z5nwYflB8ls6gQNoTOSP
mFXmnWa7e27Deb7ownK2XZH3FxMNbWU1BnBia3xivLKFUkUGe2zyncrxfxMITDlBsQP2msA4+4IC
AKWbjoOzhHdiFp+Dgh/f+9EdLRclop+KwrtGiQbcYDCuiUpJmrtjxVCLTpu2T/YwaYJLLRAPfc+2
T3VL7pc1EpOYijBkg4/ChZbJ3YxAE3FAWre+lXHBm+nNyOGUicx4PFSZNe3UtMRC3VEDBpHhKQ/M
l7H9pHerYugNnyJjU1PjJ5XslgyIDW3JEGZqNau4CaN9FM+zzzgIYnW80zMTMqlcb610cDXUjZRZ
vx0NHzZKq+WFUcdXn8PgdGarxLbrP1egS9med7/c3P1FJG48T8XEvWWaTymK92VwrPCSY3c1C5pM
bcfdlsVkPVmg/B5leyssfemJIZ/TphK3f/7w6+bKIZ/pjxa3ADAAI4rUXwc67o5lL6+565pb0NbG
DmBk9aLrst9UaJ1l4bkna7IybvR2cUs8FKFkpC5y+YWpAeW6LPputzSBMX8vLwazSZRlkmd2yE23
RSynXDUpr4PM3ixMIJlVmQ9dARN+gR9WIxqmLaW4oX+TYXLeWsdiaCBZxGO7dW3RnNG+Gn7rS+D/
hoTT70YzlierjcG5AHRgN1W+0a6SkX2jh3a2GkYA2gwvneKAMYXjTU8O7SZp+SoWg6nOQWWy9yBJ
syK0Om4IgWWES8z6pifbtQ8H4x1y2wWzaHerTC5TH57qKcCTi+AEKENWaJetL08+1q47tvTME+BH
ThgPbntmReAckETp1KZhMN12VNTuOVzEpIGgBrCYz4e8Vv7JKr14jT1/XldGUx4qq3pkNEO1tU3x
U9HyVvDlSo9tFbRI7xHW37Lb90EtXvOp4SiPQ/0Qhii5yVA0F3SQDQfWARn2q3vJLIqrrSpR50EM
9tNMIK6wb9i3B89mbLT7UNtAL0VAYT0CTt7ULiOZ6ecQZO0BqX9jlbl7jzv2ZYzk1nLs6jgawXQy
OR6vwSQzPfVTf28UebgV3u+5I3UXcOPZ1okHNSYADqaHbDgpYMq1YnXuLd7xuca4C64s3Y88u6Ro
y3O2/JEWGfKDmO/nF98x3AuF2MAYYo3RWKt6Z4dJe8+HYnPIDc3dLDsG32Zw8uhT5OJi1ucwg/a6
4iTZoV05r9C15nIHs7pK3Impoc5qME5dY8VHP8jevIoTp6Q35zTJdnxsqkcA5AjL8JYv1LKc4LHK
41ABRNNTCP1jcC9cJcEN40s6NBipwXtYVy7KL5k2weA6Zl0u+7a44VzyK2+6bue47CTsZXXqqbdm
rgTHlQvvyO00PCQEJ8BDDfJQxVCBc7AtEukk1KVLp9GY4FdjbjRFN1HAPRHm+QZuRniaCr5QZsmM
H7Kc2DsqOpfcFwhDk/PKw+y9KuBopq/xjMFj8K+6dG4D9FQyYGRXUlFHuzLIJgavDicanCn3aIU9
hkLbpRaNl8TeTuwjObwXM9qcsJkFaXSsWx3tp1DoG8aMS8uNTTRQDK8UV4MkKOTVwnuwibux3rnk
sTWikqqevABjrg2vR1ctbdpVzXA5or+58Y2Hbqkw7ojorgpe9ykw603XuL89Gusn+YFKObSCcpFm
Sm9E/pzrcfqRfoRtG7IJvMYuzFlOWAnjB1Rovopkw6xbrsbpmuaZtRlgv2zLfumNKvAPNR5aUVhc
Uy974PIXS1QUp1gPOz5Iw+QYOJ/VbDaH3BEZw66xOhhpTVC/i29ErDfaLK9hYWK8GcfT3M/5A0f1
7kh8rIZJ3L2ECdHBqj+OzRBSc9B8IqCPQKI3bJ7CjaNixnkJZXEYOxzbJJdBlIIJHDfKisMwcVR9
8gv57HG+OMScDtcBdIC1McBzELG1DVrE8bjL623bu8c8Hvvnoga84pXtj4w65rKP3SN7DeL/+RRj
50vsWw+iHBYV1lxtHm3JYXFMUnV2XOfGShIgZSNcrswJcG9k6tzjvCCumNzYbkMzNJVydWr9dEag
P6yra5KFPE0getsmjadNJTvwa0lCGfOcSYobuvSWo4S7LpsYiZmq923rMPEMgaGapaEPlKHdGiYa
Uzm1v5opSa6tBVXNmTxxoOAGQAajA1BZ/bORfBij8nGE8cZpe9z08+gctWnJ3bRcK66z7I5Csga2
ujSFmh/8rHmOTOJUslLtnmgrSn/OWx9FPdOIESZLW3jHMovbtdaltXEnt9yjjLybfRCtaNak8LKd
O1C8SXnO7fI6IchuSN2WHMa9XTCoZgNA6+jPVbN3e3oLUdifuF9+Wlh0ICCGWwwheST1RjLiJd2R
z3A46adok/AQtsznm5mKoqA25n1hxkcLM6BJVPPUB3bCdIZlXwm60YslxBb1A16Y92hqGShrzizT
VMSX0J1/tbFRHqcu4w5QRww8uapx3xnb2ALRZICXPphAWgIFlZvDEw2MQjaryOcyEB6DtzF6xpzJ
wjfQ5ms4jFSiJyeHvAa8P85EuBH0nW65geyGaKZoo+AJ+MBriPqKjdEOr/4SGrHd8Bi3wbEj9U3h
kt3u8jL5apnY7wcOH6sydQF5Uy24rv35DKotvZiYcGemZkfeUNgR1nXu9T70S+qMHBnsE1Sg2cSY
ULCPHOwUDUd3DsaxPt+1Jorr6DdMZGlyNfGvoegRK4/qH4o/Dm6ErYrx4NFNUYfRIT2mNv7F7FMs
hlTx8vVUm5poGxk0Zvz5EVrLjA8hu8/ApCw2Gd4L4MAGFd/RYEAHzwkSYfRA8eX8t5577zKZoIhT
dIIZC90upDZDwVlfA7wDEJM5HIhH2qHiqv8qZQwynfLNyk2z3RwuaM0aMm2seV6dwHsQRs2aivVr
YmmskZmzZWn4pMBvXtlMv9deWdxKh817kQJqrO0TW4ZPJJU/1BqpqYUa2rGlMqYFy6fFfc6MhQah
5zwzrk4mzmaG9O3iMCIvSZezYbOtnZeIxtTfoWqguNNJ23uvXiq/xoR5yFI1OgT4bFjdzlEUXUBC
5VjDw3lvFTXj4trhZOyGbJg5xNrpeD/FDU0Es8a11QU3Y7xvIWzwC9x8V3L6YwQcrlxUWXRlc5e1
4jqM1b3iK0ffKPH6lhqyoKdUz2wj8GEdkULdwAkh/C0IKK0oIkHwZVxCnGAaccVzIAEVkqx8K7jQ
qbGqx+bGCkSzm2q6z/Ri5kAz6Mb9PLENGKlbLodO7oSp3o05u+mV84gtqlvepqfIJ+ld5kx6KXYR
UOQTY5K7sZOboeJlJwvQftQgFEeGd0IY9N+KnfKohBiClfgqGwvRc8klS+U/G2zomRAQVY4n7xiH
WFIC5rzSsQ9s1zYiXgbWEcVxeNGYQgn/ObGjfUp9FiRChgVJdamBV666pbGIcRcZSpxvKy//Svvm
IR3Ny8gNf92LDLCs5z2CFGVc69efOgoeizx6nEcj3ToO9Lv0nmub3ljDgfRbxzfFCL5+mtinFZtO
ZT8ypoz7TBFyHfr6pGy+tWMfHPphvgmAlDHtq28Fyp22B32kXffBnDd8EV5ZzAF7Gc3D5MvnFqVC
WtGnbADgK+h7UuEyABT0YGkJiYsvlhGzceBIbNDlU0s6vZybemxf2dKN23z2t0UZXqPste/DYG+X
RIj6FOLj4NELklLmzG/IDiok5leAGLeLV6dic5b2bAw4uW4onn734l+jE1m7aCIxA2OdZpEKioBK
Go+Xzw4w9IxjaVRHwnML/db40fdOdHDc41CUHeU647EB/4GJ8MOeu0MVgb9XfFCOZ35wGPkJ5peA
/JRMeAqCgx2z0YaLM0/hfAV4ceuimfmd8U5NLFsgzVC4SlpaaoPUWKcO1dt10OtNGs1nl70w9Nnm
Z4OL1knirf0LRs/O0XznFbQaB9o2mzGH48/42WdTyygNmxiblmNi4+bMq2qpMAfTZV49B6KGotVy
OpSS7sgBW6RTeF+a0RAg8Ws4qvOEo5KWdCBX0qG+z0HQcj2DCAYfCy7CxzCdXhrZZ/RioW7SxsZv
UDCRS/uTTwbsoj2eS2PTmDllOUNqrJyAkhdqYmpCVasSfjGVFbgHu8G6p8oYU2UEtjFU1caR0WM+
Gc26pb6P/JG57WiAg9EC6jG/1pWLwjLoA1apr0h1tPTdhz0TGCntZwBEN0Hg3lXV9Iwme5P2FnCT
bjp3FJxZnjhn6e82h9NFdeKvzFcPtUWNY+DTZzXUw0aNX/4Y3VAWhTUQXTFeLFMBqq8ZiDUToAzb
lvmeMh9AP36dWuuugzW5G1ihQHz+KKT9EtrspGY0NVbUBbzrpTvk8nVb2htofN02yHwgycz89v2w
3HziiWgHZhJyxC81e3oi6fXvtraOQoaP5uwVV8FWFJeGlXGARdyEeUTBe0yLck+B6NzaZ5k3xkoY
xsuchld/ICwQZ82OY/G0GekPvFRdX1y+/0vUPtZn/oqYOjO+tj137/V4UotW/qihQzL5HmMOlu7X
NCyAcEi+W3PZVRpB0u2YSgzsSNIffZs+xUy96EPOP9hOXKwCEGxZeXf9xEYGWPBuhDQ2tp27oR+n
3Wbp8Or16I3zXZgwCy9RrqGjbQkk+PAxVmOQlAxk2TaMxantzjMDhC2HtQbihYFNHUbLjgnnek7s
gYIaIKZTI7dNdnaM6X4aj37iJDvB7+PeX37V1uSwncH4IyyiH4BonJGW55q50lQN1h6cBE2nyaaw
KTKIq3FjU3/rhh7ltt+QMI499HmQo+PYYtsJr74/hL75MrBvz/GzkldpfH4Ivd2gRyxYrP4EFrKo
PY6B5gzJeaoUpJ04Sw66n1exzyG9cN1D7RdPkdlzdi06zsKUjBk9dbodykOUm6AuLave4O1o+H3e
43QB3dkeg1EvQB1myYYMyl2KWz9n4m6Su7lA2t5CMV868ADQpu05ZxdvBPlMhivFZKeGN0266lTX
3b7uWcsNavT2JMHntWtfMtV9VJPqjlZU/ParUj1khX03DmjzYTA/SDoCdz2yTzxABeJHypqMagSz
bme6XrIuWJU3I2/gyhXmaUry4Cgt5j0BuAGn5jUBKABeCQXVjd5au7+WhRCbCNP8WtP+Og2QhrvI
O9eJY+zAA/+oyjRah3D/ADtuq4YhXgFjYeNDuV/bLr7sqvJeDUPfSaMZN5Dyccrl6QlCxaeW9AZV
qDEAgAUYQYZzfXZMW8yqqpi+OqLjbYBhl31HQjctQtOgQUliG/yZDR0bM1JL6zapH5hc/iptHC8l
7hwY4ZvRRA/01Jiz/3fvsDm9uHDIfE4OlREZaxMP8aFrcwJzHgaA7CoKReOB6TfbYbnsEOZFjw8M
AqKDsWLGrYZWQPKCXnOJmLAttXjHcZn0sUOeM/KPw6BAn4VBul4g7WgA5bE1HUzvmPIJLsBNst1o
S4Vvsu/5W4c60k2Y/FNznC9JVu/DCgZpbMSXrjHvHAF32Er8FNISglBWIJ7lIV2xTXI/KINJmi0e
E1oqZkjKXU3NwW01MwrQx6Yv4ASPzr1I4zfVAAq01GzsNVXIXY8hDnnNRbZG4Ji4/XKds6pXTLNs
+rFI169dbk70H7ErEwOdg5lXMn7SX/2I2dGZp33cODd9HUV7zWhzWAoS8YCtJq1fbbB6uI/nV2oD
GHJkNkfJvjkGAqFXOFx03miR4vZ8yuoC99Au2QHXYMho2Tk+aqA2fUO1sboVAvp4UYdH0hQ5YJXI
xwbdPdGLXHFGpltUwvdr5fjkU93j5eBA/3Pq2muak9j5SH/+K0zt7yy1/+ewa6Fli39HXfuDahvq
/9p9fnx2P4u/w9f+/Ow/2Gv+XzZXvBeE2MOs0LUhn/03e80J/mLYD0SN24fwoLDxG//BXrPcv1wg
0E4IFNrzTM+BAcdp/Q98zfvLdAQ/5AoeGrtg+J/A14THQ/0zey2wPWbXIrAF2newIOD+zl5LC448
PkckaL8jOQQsuW1jGZvY6N6xJQFXhYG0MUltZDpHwmo/JM0KK68jloYWBil843YL8KjQPyvfuUQV
xDPberVs9qAUEE6sNA5ORyZHKV1JtofeTFEgMxATcC8sxjjzaPXAFUklnV6bLTacwZOnyeGaTnzF
ZMbAgVcnW0DH8yqVGmGDEpnlcfq5vobym6AqWKtwEsxELLZ5o59sxtsLzg2zxfjboEETO4N4H11E
ziIjBDxxH855QVYB2yDnOLIKMUNtEI7HlvlWVgcIXDRegFVHFOksejIbil+dnxxoCCRn7uJ8CE52
onCjM73Br0plK6VjEGzVK3dWvsCVDZXVr86mHZwmXdlYGo1fKuuJo3bpm1U77FJwHjLl0+Jku6LY
dap8M2FUkRYZGdXoxfRynUJsza2CUlEZnLmn2HrjRaf7wrdeXZQCup5csOyz+xRQD3kMpEPVa2fc
dM38zo4A54XgxJ0X0zN+6N800/j7Lhkm9sJdw7N1wX9rrGm0CW86IeK1i96BAwSUVN675yTNoXqa
FrEUE34yoS13O4fduwfwbt8G0QsG4v6zcMFSjDq5N2N9TcwAjGxZUky1ACLcDjYsutxLUzf+2q/B
tSLGsPufiFXY/SVuJp+pPHw8mcMKDtmvml7YsIGw7lyV3LE/sreDz2GSmqtraOXWnlm0Psk2I/0d
M+WuveKe/eudAvy0sazuauTnwHMDpvYSz94wbBLP7Y7gwp/tWWoifIRQICTtICQdfcf2XyOBsNY0
rPw1GUMSdcAJZiR8gQ4HtAIfbpl3YmW2sDXwnhzUBNZ4FoO59plQhXRaHiLP/8QOveCrUa+AGtPI
FD8ZqtM4Jebb3CBWVzbpJozVZXI6sa993Duu4ULEzDDJ+I1XbFHb94brqW1Z0tuBBa1ixGfRJ6/m
qwFnC5s5Zbwx1ssyoiZYrESYsh1Z/igcdvBlEu9qU2ko0lT36DTaEMe4w5QOdieskg3je3IENr0j
XvtcGh2hmKY0N031nC/f0EClnGr9mlWcPgo2cI7SxBTSJWDjzb+/v5N5cgsRgRh9y2CH5MQP1NTL
mI7s0mlQ0AeytSDfq1xAEC0fhp4KFijqHPAHmLm8u3OS5GzTmxuUHdY67RwAP/drZVEwE1by8H2f
8SzrbCQQk0a/RJSh9+f7+aViuteoT/8XC9n15zh8tv92Ffv/kjAqQjYW/26te/yf/6P+r7uf7DD/
vsr994/9Y5lz/rL4SFiLQj8AzGeziPwDMWrzf5khRdawR1kFTftvy1z4F3w4F/YoKTXP5Bb3v5c5
4f4lmNjZLExCsGp59n+yzIE4/adFjmfgC9bRwOHVsqD+C2DUH1ObShi8iaB+JTcqTXSdct016DYm
CfgAoZ0SbwGofU2bIP2Dp/2DZL37AzL9J8Lp91v6fzwBPA+27dq2aZv/usqWOpksZJFkY3mYlqUq
YnppGV9axhygsdBx4Rqo25K4wF3vk/kax4LKXKhFhiA3pbpdHTHlr9Ky2Jk0mq+jgCJxy7KGJSWY
IprmxNbJCYjBAvyRGECq6Juhv5xFLPHa9cA6i7Ltj1tcwcxmW8Whv0J+L41gX6qcG6+0zoXzQ5nl
EsASa1GKZYig6ViXTb/xBvisXt3SOTwSkOYUQTjBi0mg1CzgQxY/Fx36dOmyiwiXH+hSI0OIhlnu
Td28y9EVb9seFqrZmP5KDjOzu3k6jRnyDkNcbspLz+NgP2jfpLFunKNTbBcPhiq66wxs4DSUQ4zP
P69ukq6/1UHpw2uu9T3BFrWTSpmXlqHESY2uPnhm1gCJtsYdo7957fmR81tSPCPM32oILarFHDot
iYzJUl7cxu/Zq+Ttr6D9rdN5fqen4xS7JkpnHbk74Bc+gghdMkXtdte0x08+m3TPwfLhuFwZP6Q9
p1Rw+uW2YTS8ciLZnZuoaw7diHwWwxgfKdrear9IT/nPebG+BHLu9vQr8RFYFustj0Lr1d7zmCJW
M8w/S1b6PqJPiKuqe9WoByeV44zoys47wdrON1nvUvCQ+vldnkfheUo00pcjP4vUp2HETIf7WsdH
c0rbt1oYnFLiTF8yTMRnHHgKgzYR32QsfkRJWp8g2OUbDjQQEXRyQ/mZd7XFZxhlxVviZNa2n0xm
nYResP3uaIfoqIbz3a2KwS3ZzlLsidkVA1D43BdDjKjPDNBdMAd053a9Z+/6yGneM94dOZT5j96a
kyMHYDggSUkVBsQjhEiekB8B2nSYsGIdvTX08Ng3Drxvp9OndqqaV0eGKI5MaUP8Coot12NH086k
jOBV4X48+U4XAQFd/gouAkyTvSuj3MPNmJTPHOyZLy42Na3M4jmaArUTLpEtx5I/+6oxn3zTr/lF
jE0V07KnEQnr2nV9cEN1QGdVtKX5nNpIxq4zGZU7O0G4jOrc2BZDYh2ygMlYGhpPbZiBd/QTcWkz
1b/aGp8tCO7EJ24DlGbT4CuAb4TPWzzgGAn3Vs620Ke6b3TxOlIaE7HBKbC89UsxDy4+3NhfRUw4
h1odMnCs6wdSEic/bK+xls5jaLQS67Hxjp3i+7dzwZA8XXrxhAibc5zFtzIls/Duke84w3MX66Zs
uz3tgWz6VEHYIqUTO2p22NQwFNGZwhw82UUphlqlO0SeGsOD1RYUJQSKohazvwmFTDa6/raDynk3
GD2+8QBXkWPI9Dnx9ZepBImjCSxoO1Pu1GnkHAdxsJ9NqGapJEHgFJTUzPUtergFEH5j27I7xpZ9
xOVvEjps8lMtg+i+gjtlzvrct9mvke/fg7TeXPLMy8bKEoeoJBj//YdL8GSySEd1WTDsZqGhPwQl
CYFGA8wVgfGkR+Nn38z7DvzqNSsQ0ctWgzEnM5tUGLY5SjegAoPaJ3jZwKOlcDnYP/oCyyiLDVDP
HJWlnjkKMVk7iox7RTzEDkNov1iHF2/Ool1DrxZWEd+6aDqIIjNadWGGe0bO3LUBRoJ6sV/hYedX
UoLTytEQ6Mn0IeSY6bzrB/00FwobQZEwrZjbsz8tDEasL6iuSOhRQvmzaQP35+WX+4Fg8GtghOXa
Vra7lSX2aHMi6eB3S84MRN9+XO7tlbSqtSICfvATC2Ol010sG4MFTXRiayiqFcKSWRY1Zbiu8Lp4
omfYUjHMpj4D37jrHRW84mMRe8khTfgWJrB/yXwxJfXiRG+z2j7oLnr0a455AwUJYFC9/JTn/hWR
CeWw0isVCoS5wb9FDnwlh3uxhinc4+V88pulOWIe+50xQVHxKMn2KPLBuMAiMlWEeMZm3EeVougG
OEZACi+oTsNIQr4KHGtjkcvfaRMUXdk5+lBbT4PZDdtuNBdilV3A3+h/N3mc72c2JKiv3Z3FUXyD
eMXjD6HeRAxV/Sj9ZJCnd+PMF5aRvFHUz0ETIqq4IG1nbb7B26ehalI9NaAfCWQp9qgOBwe+QKFB
CdWch2rnSJbWxtNogQE/bNcOJVIz9r2WQC31jUW5bVmG7Bbwh+VRb0fy4N6UVnuIumDYNjUXwveK
nM3Te436v0om76fDirBpVQdEd3qE6YJoW5r8a0dPdyySzV0kBixcTU08r2pO1DLFa4IR8R0XcmeF
JNbrSGOI23gOXZ9SAHyrLZsaNpi5DLCsTWMHVFUMTDObsumPCnZYST85PPgLrp/XJG8ewtwfEZAZ
KIOjbsvSfi88ruuiNTF6pGThSY4mtGH2rEmjB5h1+X8dcW9iDnlpRPRlVL51zLKEqY3X7JMlIxVF
5cFx6herp+3w++FauNsn0+jfjCgLj+gF/pq1R3JNw9EWpvGoQvgZBNIinxB6ArfXIHtArIKDJ7o7
G6N8O80PeaLu0uxlgRf2Q8BxGppT20SfdulsLUOd3Gj6skbjt9OMJ6Gp18BFsKK3L4q/qNiBuCqG
50T+6hy8c9jNz3Bdd4XixVea8rU/D6s/AirrDOPnNyBTDa9ueb/w1CiG5fAVPaNofyz4OxOL9mq0
eW5lyiIqcGHG9pE78dLhzUETGGkoeSGgntiriBsZ2mucVtxoAISVXDu47bu9NkzqOlCEs1QnDHgI
LFeD/8tNtpy9oNd55FbNvW2aJ8Kzn16HhM+pmQchltOK9FagT3NKFXsC+4fvh/cW8msW6K8WkN8K
HudxrJnnurtv7iZM2ZeFKyeX2oe6obvsLdTG76HtPmN3fuWtPtSefbAXBqhVwksV3QvvHAsVLHfT
fZHsEL6f5RQ4SP3xzfej2guOvXZ4Kqb71hghhdq8UC3TD1Wl5xE/C9CIm/EOi9hmVgsEiffE02fL
FPtv4JFeel2D8lBLmC0LGMxZnnzYtzdqdL75UdUSIAsBduqsPA8xww7+ewF4Jsp8zjyiAyHvDRAP
Woat3TfPLOH52BM/lsKjdpKfbScTPJfgMnscIUDiAcaDeRXpxyT5V/kLEtbnmPJSln80mopmA+rw
Sh7X4n5Y9MY9rQxcmtHwaKXMzRI23pHj3pqjdQDZz2Pqr2lenidxrVXMR0ScDMzN4lnJZzBiHE50
a19SgmqY6r5ciEwrjvhk3bItRQMfZckF0wIWKwwLxMKM/U/Md9+f+vfbFBe8pLItj2SEDhQN3hrQ
teaFmmlq58OsPhmz/EwDAtADdqGepU3U/AQxa1JtIWSf1LhrtHOT+2oDkuIHGQrCKa2xR8KktogL
x4iqX23AhyEU1QWzcectL3+Y9Zfslysc+3rC7Xx5f79xX3G3XMxiA2r71lvecNfki9wx8aA/rTzW
Y3WqJv4yOvzP/vJ6yb8yvJOXYeRx2kp9aVv+lO3vOlVfQFcR1STbNWBWBlfA96u25+E9VOfv99EB
k8Ug9RhpwEYtjxB0DEcT8/n7TXKBUa9UY5xGVK3vV90sdEAuu6+pnu+AXqDPAB6UPFGVqh8eDM+F
LRiplDxRef7+VIdlmJ836UdF3MlbkuI6/dEkbyzkHypjXF3PN9iE3sIFpRAjq7df3AuxO4FA6qL5
1iHrt8pBbn0/dJyCD87JHrk82eU1yhnb3fwzHLhWqHgjj1qi9Yib5QrBQ/a1/BsG5o8NqQhos6Hs
P4XDWwOobvpfRJ3XUiRLskW/KM1Si9fSCgrdwEsaNFRqrSLz6++K6Jk7D6ftNA1UVWQID/ftaxPE
U2wdH1ykZFkqfZNKKsQgLOHdJYMHUGM4y/1GsiCHMvxVibvRPhSF+Fi4xGm8BbauUk4zC6Kjn6N5
opi/q6hbZTB76sb9llzQFIqjh8/SOCc0J7HfxLDAC7e5ryTBjmb5s+3721ou0inxCmr6Cb/xfpzo
aBo99Ikh4HMeNegSu3wk0spW7tDGUEFslJRUmLloktflD80Sb6m4unIp9jH78iynM8IpMqsPrtbd
wnFQNEx3iEBoTV/hEq4Hy70X7XNhzF/ITG6ag3W9k94nerDREq7R0lDCgPbo9N7LODu/rpx4SWK/
LzT/0fAhjxo2uJECKwMSHaY4O6Pw+5GzP/Q/Z2N5rXkc8qXzkNRujbFPwO+lMEkpX6O6WmNoN0zl
a0l+Xb3jqep5tPeJ7X3NdIppSX12s/4mWOaVVe5jS7vXaDBdKbwomn7OquYQ55zU8tjBsepnaADW
yuNkHN/y/mtEkE9+3l/TJ/lUM+2bjHnpjYJululxkRum4hK2lf1hRNwM0fKkYj4Wvo/wkd8zRcaT
59fsnjxt9lV+mFeabQ6nKXH37Rwr+qGla38l9rVZEKUIqQwB4gksFIExEm/ewyB3RPkkWk17l5Ew
k4vy2VH4xd7SeKEBRin9f3dyFlYMJ6+svVkOPIOoPLaGd1DvrXUQvhZl+VFXR9BDBxqETqi8tgU6
ty6PTlMEa9Pnzcl1Jid2Y+MwR4udfD3JpJVfl4d9g5ZwML5CXAFHM7mTE1rhmlrau1d0CN0muhAm
P76KlZro+IXFK8Vy7OS2pM/BE40aazUstRyoQmi3eTygFWcTgEIHnlOxUNXTbpyRLA4UQNwUtGiH
PvOvkTElWirxGjjmXg93VtGd1cIgHCewYAGrv9FVce7HZDd74XPuFqg1+psuodGmdLz120PjRx9q
zsvJJmfKzHRo4+JdeHxUt7sZWXBe4mFfdLxxC+otLCOTp/NL8znbulw/8sfCSmKJ5j8FRL7QDR/c
0IbagWuyqe1ba3y+NIPBm+dda2pTnSf1alpCur18DkymkhofFYQtxU/vCADE403OuqjnI3Ve8IJq
cz33fALd3nlWcZKz2/73Qehv1pKHIdD+wiBhBVftd/k2kVUi0TXdnJj9IO7CryzYTwlBTYVZg1U7
ZzWO8j3bIbtHF4kv7iqjiXJUraiWgMe0vP2co2Pa4tnNuSxHfsz/M76kiZidVXWaZ+fg9u8JVhT/
ewzqpSyfI7+EiqJxPqmhzuRQmiQHcfiJHkyQNVWUnyZ3oQrCJkEheqvb2Wlq829kkT/yv0Y4RxEg
5pkZCjkE8nFRonojq6DGX71dJ5x/Rt84lUGOKNR8ESiSSosN0inwmgjpqPVt90GNmHxmKGrZbrif
j7QCa3L39Mdbw5MJdUL2uH8QhnEjCyGfgZw4/z6YXIo1Z2bgWywz+WW7oS7GJcLYeDrbT/A22eKb
PuIYl1Jo3rDyp6V+NTWdXnFOOu6PHzL+Q++8xhnz5KJ1U8/elxtEz+pRcS12ZPsaKVKjDlReByzB
rWUAV6z6tZlOT77rbq0pvw+hyA4WJ+HE/jmQ9gLmU27rIb/DsxFzpOIk5wC7MyFxLr4oZ6snmeNw
nbTfauTGBjR7V724Mc9J7rC1pEXnPdM9/sPFgn4FmI+oDThFuGA9JeQeZByrOUg7Y1BSwJmwROi9
T5LQf+RncGrnt5A6i2QQ0L73csiQ2f2q9Qnu6G4YCbC75adARkNS+UX+f5pz+rSS6pn06efYXf7/
zanjo/LEnuaPe3V8qJ1EDZk2kn3gGi1vC5YeogScDp/CZ0AS6MUJDtrYDBA0Bs5PFVtvUNTwf0j/
hR2OpkmNw3JDo4sN64/ceuXDaSqmZ5iybUno9JLnLwCkoanJ1RYbUIEtWnlY3+odDwBF5YQM7O5s
0IY3y6Ai5lQkBHlPl7slHG96ab3r6Sstq5zk+ArMEaBVSXjXSpwB/ccelEgbL88leyk21PJGMf8Y
dfNJAsGb5x+rWL5MeSWIQuscFwO0TX4TDS1gYORVbA+uG7uQ4FV+SUUF/eS9aB45BRl6qu+mi1yz
6z/U6f5N4Smat2xJd5Oc04ngo1lyofhkmPqgeqDs+aNOHjXxk2x4znXvQ4d7Perzto+S65zj/dlY
bF5GCl+mKd9kKK/iwEo2N+NxpYLXdkDPYYrXzLpiGfSjotvE2Ws4MxT8uoVlUgb63gy9Q5K2lwAI
gAEZJAnSe8/gqH91a/Ov+vRh2N+4kp6msDxWZn8L5SjkLsYc4to50R3YXXppeXbK7UFG0bQ7vXT9
JqSCbK+tqMdAmScqfw8dbl+oBdeJ3l4Dh+nt4pJFw8kdAQ3pVR8HUOuAPY82xJ+hvCCSaLr9G0gZ
IAVDdQdeexPOMTeNSb/J09EbXYL37jXM71XkBwbp2oPinOToQhT9UWOpkQfKy/kNjd/gpp9LzFFS
TPIhyP0tA8zqJuGL1kw3tYXa6Qh+xb0ULXGetAVQl/IkHG5ASHYZwJBAX7bqY7fcXGZL/FF/4Ur4
aAZQ/IhHo+kqwvytspNvdVSrk0vupKblPjsE/WortzoYYqI9FZjfkrxiNbqm+V2i9MYm8t8upX5z
MjLDVVQ6EU/ptvIO+zdG6mMMuIcFJW3efBz1ETpxXkT6nQDKN0R330wSzMI0dMf+uZ42AXaE7MYy
xLEddmIDk3HoN2dgVD+IGW4ldi+GhcyPbVv+p44obOfW1FywPuAn5Pr7t4nnwZoC2oPczK3Be2vE
s/qVZLx3be+fTS6W6jDXHfoQ0FeX0GrTtH1BD/0rN2x5VQnH7i4OO0a9+sz1+8JmCdESSKBlcgbm
AGYGx0QXF2FNvQ997a98o+plLMgcozM9crr+0gH1VMoziPlpCZDdI6R7xjTLoPsGfHphpt/tl9q7
677e0Sly+W8cMoX9UdOarYqffIogJr3Y6sn9CyaFSzoxumoZ72c2ppdsnJBwczfnkfpl+kDEtR3Z
glSwm8ogl57nTxd1Gva2DqZ9dH2+yxeb5MVbRuhNTL7T0R9UuAWWF2BGOD+LAq6+XFAyyGPzogSt
PQmh/Q0i+nRN79TERD8E7X3RnA03RGNW3MXQNq2i/UXS/pFBGnPD6VPeoFROI2ydhyYTG4wRt4lt
XVT+RG7B6rLWt49JOvzIhyCTF2EHwkBOaiN36dF0r1ryIg0M1EmkLgQqAo/uCg+XGZVDUqdDvXiX
VMcSV8Ry3bK4KzeQyaO3Bexq8aqGNZdndA73mBQ1Ua/ra6TQd7oBPa1psQBk98D+61UdMv7Idyzh
BqHmpzwgloRa//D8L+1StO9L/y5v0rk88uglPgVDs2tb/3cknZ4b7gnZBRkV4gvpPlFi1mVC1lzM
+abSLPJfvXA6O7CfIvCzq7SHnG2621IuJ0EkpBxC5EXTG/Id0IGj2l4A135Uw1V+vaESyioYn+iY
VBkvFbTjTEB/3rsoP22ZpgrZUgrPuCW2cR0ou6msi+RW63Z5MH1xHGR6A5LjN5gy9WC6wsNlcLyb
Ea+oI0Iux34KCWTTO3XQuSHhuQoackBCRU8cJYMHH/spnfuPnybf7F+9wTDLJ6dCHTW2ZuJIGN7d
v9tBn4GaA9ol55oKnoo826V5cR9SP+sxA04zsjTBkkjRDzhPc7hTN7C8db7pYXl0U29rh/oV1521
HDCSr5gUEPcOC5ojeh9Vwi92vF/psaKmxCQzIlNJdbODL2Lfq0uymj6+iSiw7A5q9dDdw70OTiDy
9b36oL7DDyoEvZUUD049wlDkzalfKj8j5eu1EbcH16LBVX4gNcnkDUrGF2nbrV0jflF7ydASEpp9
cu2KnHb45Us9NnkaySiqjmP6YqsnZ7jXE/NDXSGlNVUov8FrvN/4Glhct2K0ZMG7vP2VlJWzaXqU
L1YiM401b6XyfWJ6kkx6UuB8Dqx0DPywqHMfg0YcNJX+LEl/zpShjSl5o7XDEsGnURFx2BjYEpsM
7AU27Vm8X7UVqv9Ta3a8aO0G6jBHNN+pvpRLqwOnyZ91wBCSm5/afCHMBELTaGPL+0jUE/CJgUPC
OZGyI9NqGjfvubajX5k7TYr6VyZiyii+9i4Jb43rQ++DQ2J5DEREZWwoT6eCohgRYOZRQ+FIlGuB
8f8pNHgldWm/6eJFLV4LplZtds9q6atHXQzux4TsVSNG4xrChrfwcQcP1trUXNREwNz3Nez4Jw9c
tecOT0tAZbmszlHxn9CeVDLmgzdh1fvC1HHtXal0pQyEZu6QrjNtFiuij5txh/rIzUpe/9WTVMdQ
pd2iRb7FQyqmr8icX1UataEiaZLU1I3+dYbNK9N9MtOnfs/ka28BXfko+/6FXy24AzDEDqTU6FGl
7bwFoD7Bme58+eOTNzREWvNP7WDPwoTRZu5XYtrEzcmVG5tBFNYOBHMyhkm66EXaXsofkFtdUBIT
J8Z9nwQbiuU7sCcn+XWe4k36jagfNLyTnjbvalfSnegp7qfX2Wpu0pGCUZBZDK/TyVlZe2lGpua+
XKYRbxzH9jeIH0fT9P4Fb1hEbOwyelJLTOj1j27dqw1QRs+RFz2pi5QbladF9w91Kv407C46Cz2N
vZP8/W5o3GqZrwYj9dN277XmvfeNjwG1Qb8js1Qmikd5FYZuLnfs4nMI7/VUbKEIAU1nsqrJbE18
S4WmuS/FH1QJbMYyr+7gDosLKYRrmWR3sRtx5jfdRHMtv8VInA957QuXYsXODrUUaG2P4Joc1yST
WKbMI1S0Yq7wK5RfCGv7pyA8UAndZDHXxWQ+pXgfDY39R+tBqkT2T9xMT47JNOSsVCvWb9Zun9+k
ocD/FmMhBppxX2mwvZQ+q0qeSnI9ySNmDMZXL7Vlue9k+3Q1jDtv0r9l8DrrybfK/TjzsPfoCVC/
8V+4IwOfMU/I9joYgw2khu5Ng9wc7nSqJuA34Rf9KUG4HIDIHK3UeixSc/WfVPlMTj24Q3SzS7zp
yRiJj+RHbofyPQ1e5HJd8H4aG5be7IfvVvpE4yuzT9ZnmlGOVpLAIeupORukS8lCcTNSs3ZZNlH2
N3K859kmOGkxNZK7b9rWHz0NO1XBF9KWAADVPuGqmYDMX95lqKYye0DRnhJEEjJbRN1BptmiH0zP
/oAqo7N4+lLlFHLRqyby38Jp/FR1sP+dEoXGfaFmd277e3iJ7Mg57PQsvusprsgPpaKDob1VYfUh
g3CzVfs6tlhO/SLkjlDKqSHnqZNjN+9Y18ZwMGfWgcjwr+qqooJoGfRGtfE65vD//5sikCdEL8tf
XrG8tojrQypzTYgDlqzcDdKOScYwVehtGumD5kgGbbzyUxoHaD+9kVnYNuMBe8Ur0mIGmtDYycP3
IHgAOvQjU2BzT05TL758t/hRH1zmxIBLv/s9fUw8IXkJA8dO+cMzDx6EA0BdbDHkRpaa3tbQvqgz
FOfFikY5Bjkl7zdqn//SUDKVbdXduaRgpJ6Jg4Hj4oqrCvRJSjjR8IFOESoVaRni7EDmprwFHODS
Pco3KZ/moA+X1g22C29Y/qA39N+N2Mn3b9fs3ZMX/OpT9WVkL6Nrf/gudqFsJObEC3sxSulf5YHn
tvNr57+r/+8Enw26Bs+g7050uWDIKI8b40vuik3jfLbNtoNydHaL8VOdL/L0lf9YkSDVQAQ6mf4i
t05ZDZXJVN8M6AP0trj1cDslezpZ3zmzPx2KP3P9FHckgdl9/+2m/Iy2QHvAVkHvUHDSPiEK8Sx/
Tm69aGU2QqdZUEYPKsoBA3ctGBf5LtTbUccXXRD3ZWti/sM8UFFLj0kcpg8vnCALL27PexRmH/Kn
PJvkrU1JHyd6rfjveSBzUmCmjBJLH6abioXFjN4viB9l6C9P4d4Ot7PZnsNcfx+vOfTLf5kuvTfP
vdHt9eQddAHW2fk3wAEM+LCdXeLX2MXoc0y+G4/BYV3L9d3NL9hmvMnFIr8cw52YaugD1bwL/OmU
1uEz9AoKbD5Fzv7kICEngzfcpx5lTJlVDw8qZFbhBkQcrp8QqZfkTb55tRqGet4EZXt1VOEtITEv
UwWTuet87dZF8wE9Cmgtic7ONzbvIcWdOWrSvTzq5NnpyHKc31pXHdWwukZ3xn8uJLIwDZ7MAmeV
2RuZ6xdp/6zOhFrXn2gFXqvyldrbxip8AYqL5tm/0MG9U1+Uu0Yst0IayNexkZ1lWk2eJfITSz9K
eYvDReTLN7oznVR7PzVvesHilSeeDKk8AWTT1DejQTsroi8ZQ/XSf47gTwYRs+GfjQBekqGBlJlV
EVe9tDw2vTF5KyRWSXpCqnnlUpfQvGWdmcFdQkVOXuWcOPjFuwcWzZteS08d704e8vIQixL/A+Sp
vFIs5viqCoDylR2D1HJwVCV2k/vzKvN2cwwHWJ9P9HojxWLLD9L+s3VeDZT0S9xtzGLKL7QBYohr
6H/jNErezAlogj4EuDj35d908MK7vimP7vBJ6x/gjsxdO17hbXAQkAhIn1b/LoFIUB7ngDRrNiwe
3a0VFcKJbulUPBmzW58soy5hcCE3oj9wXyQ2kDeXTvna29uaditYgLlTPNCA/DYsy3cbi4jeZyQH
lef9aYwITl+VPI5j+NxFk0H+phJbMXe/g+48Qqixtotf9Y91TWwdR/KY84gUYN3jTGDVT/CO9tUc
yJR++DHl1ceiUeibElJnxkPhVcGmG6w7P8cn2vNOM4ScTZF6xM+Ncc6GGNLu3HA+j3TCWhH2MHrl
3mqi5ZVn9QOW9w/TEI8EhowPqkYMSlGMmXKtmHqzjgrjDEsOe1Xjy3NmZGMQRWgkFivkfgebiIf0
vqYdPEh7PSK/Pa255grt70f2ajTlJcqNbtfO6H7plkCVZfe0U36NU/YxaTOSylwjLaFVmIyXyXcW
9MV20ZzvevaOLY4mPt8E5QzDm5Bu6bUx639qnKsNzd3aSHbRDvWI5sf8uTI+aUEBzInOPh+N8jQb
oA8s73ko6ptoMueuN+z7rPG2XfnUDQ5u733sbGqTDdGZ/yJwxB+mHP5A4vyTYaJk06ko20XxDJk1
CG/I4ueKJvp8gOFmFx9OoMXwFXzq9Xq3NUf7rskWYCAki3Mu99DtU3C/3UsxWj2d93Bc3Xp+9kI/
o0e2wNX+sQ9porZponT17OKhDWo7ZIKGpd/PnX9tk8GSUHMo6ukbykJBydGlu7zAe2OeNH0fgWIB
GOgc5syjigvUcuV39tk1Qm0T4GRJ/1v16I/Rhx4PwTqOhpcBounaNiiY9/RX1AGs+1bewYc+v0Do
eaMihT89RMHSisBqLX6wBXCBKmzaJi0Cw3baJX4XHYQVHAkEaGw0Rk4/WlArPp1WPNWjfaJLG5my
9tGbOZwpu4nXmdN9DUIcqK5kJ7BklwLwRJ/TXmjrWOUUI5AW3KYa6dcQEHyT355pm3U+fS/SV/1Q
aGsxAbOpS3HfpO7RcO1xPy/s666nbQl7l107YlLfxeReBuxSUWfSnWH5P5XlHxs32JRJ+LXokbfr
CsIQq3c4l0iTtnV1ST2OGA1x2ins8KjiFrQuRYgrbpJCy83vKEFzjsZrBAAlY0t1nO5v4NoiuxWA
b4QnmUQa5gtZT98QOg9UAcgrECR2iA037L0vzuTQ15onL0bog+HWxNpJ5n5rhgEuBWLlIeCc8qZ9
hjb1UwfdhI1R5R+kW03t+7so7x4W4s8NtXxrrU0jGvTp0kGK2dO9RD/MF/zVR6//0gHdMYN58Ih/
oXO5wHRb7mth5Lwm7vTXzSlM9sVfh671nQR9DlNMNJyFf0awuXs7vSI7BI6wNA8RtoKstw5JU/Uz
5zDn4garMLtrNv4S3wrhnUcafMghATJPond9oSxOG37fYVKhzZG1nabF2rRRf9dG3btlc5cPk7lZ
23lxIBltbJe8eIGvNO6HxrzQUeOgPJ2Q2dHy5nTWfdRXV5DwqxjA3cox0ExMDmslxTEJpmm3MswZ
a2nqlcVloA9w3xvuBTfUD6uNKDVJDUPYNvZWxFp8zpq2h4BgibWt/4LhTNZIVWiXDrsHCGRYtbXp
h5jh8nCeOG6f7rziHKA63Y5D6HJbA8I5q1Y2kT8WI++9cOaV1Y7PXoHcsydqAjp/7+VSI+qGRw1V
HbHXOVvaj7prImwMmvMIyxZlOlZ8gAX/NITTGyNyvjKOvBj3lDLGIEzQd4TbkLbVQOFCfuJyAs5E
o2doZ+AvfqzNmbW0WGjJfTAXkeWIrbmg9BK1jYcz3YPEnN0aGUtEsjzZ2FoEzT91QBlNrCAtss8R
aoJiREliUkpb6S1AGT20bv7MqkBgsvYtu9g0WEHgWOBw+5hpVzMeW66yawQIHCOhfreAGEWWAnSG
3/8I7rsJig8/sWPkIgY2VLS5H3SNxWlkAnuxEofb2F7N3PfrMUFLzQOdMdhawKRBk78GYoIw0n3U
bnzxheas59gCSdJHn4ZokUtiowB2T1sz9979JLvlVugefeF8es0wc2+hGQx6QrXGQui2iJJWBozQ
Qt19cyszPU0pPLI83GVRrm8dWDZc4mTyHX1QmHJwdaWu5DPjWhu+EJz/HS209qbADUTgS8C/w1FH
6I6sO+AGZgi43RlmFEtiHFtpxWHHDt+vQ0UzMf7zxe9kcVQKgb+OAxhmttO7HEEJaNK82QIrXLtk
ytb4O5Mln4A7oL2OzfFExnPZ4eQCXH1MDxogmy1rSTJ/km/o/wxK1eJjz6CngjTtBrxLZ+tX5O7B
YSAA2Lf2QRTZM8+eDTUqlsNCMxkCu4G+0Ll4jgoavmxRwVzpIQAPrfkM4/9s6fZHOsGZcRfjyZkC
F8ex0cIBTCe3QQx+aANI6m1o3yegFxTSvazTg5ND52ODxqEtPUIPL1omPyWpYefxofsQPWBtFmsj
mlhWkbYidGHPW9AtQxtYjcK4HxZaLfVM2+z0Ln5nXOCBYRxeyHXga34N9ML4jpD7kg8E/11Kf7Pa
TTftWeA/tGnTLFjpOqAhzTlEEnON/QOu9CN0Pypg1PD5ALykQAm9uNVywbLtoM+UsBwQkVtsKWD3
kvUssdtCPMYJwewuoLE5T5rZDSgDUME44gKPvdkGLYGN1WJB0Xd/2p7UeRXM/bUPoh3Zeo27gQW7
LinnrZn1V/ZHAAd5aayEVv5M2rItkjrbd5UgnP7x0aBtk5K6sy9sHG1K39lnIOsArwGSSXqsHYWB
pAGLkjKqyNKM413nxLD75uDFjtFAg7LmkX5EsQMBaRxePXg9dYPspQqnbh3aJgQGyqEEodM2Hdip
usrAt35GspJloMx1I0bWkWz8sXI3dEjIRlpGggbpZq9F3uvQA2BuYzp3HBoG9R5Hl8SWno1YwSFC
p0bCrpAlcwYLP9+VGn2UtjW5mC+0LZNzpMhfQx/ITPg/GSmyfrbeSKTNK6pir0FxK1jIXH8gEjRG
uk5tpzqKpQfVNUUPQ+F8hk46PJotTI0YO5gCszKwYHDomwlsezNHz73XHk38xA7u3Dw21nidmq49
YIkWXHRvssj8E09iSflKayUDAUOoOxns0gfXF/vcj507V2udO7ouLlU3nLhqF1tveSqD0ORGVfsf
2hyu/Cw4QKUN7gerpzlLC18Ca14eHAavsbWPVl+01RDRZ7BE3WdGNnxnBgK7Hr2ytmlJzJgZyEl1
KCqZX0S0sVALQLX0rP7oEw7mqXEuGTCLuDPiExW05WLPJo+0LsN112XTpiGFTLsuaMaGmFsUTvAM
ghN+dBZbpzn9rOveeYK4ou8aeoA2k2drKK4Q0sDjB7eDS8aqxWapTqqPcphooybQ2ZLE/XVc3FjN
Agm8oNcjIxNXj2ghKxqUUKfZp9JFZZXgMKVbBQhnncZlwiuX1nKjXvkWjDTTn98icoSjCf841FJx
wLTliqUbRnMmxZJWi7v92PmnJMK2ydfCBIArIB+nivG7sKLHRG+O8tR2MHfsUIEiFXanuyItXw2v
dJ67xbOf+1IHItyKe/U316f5rvRpskGLzawyzO7ihIt/dWR/m2jLWnoq34uy0V6HsIkPXZoj58L0
KQ+0DOMW/pjzhpK7/AMzzDdMF/xD4rvjPk+akGr/GP2hvdvXxBNqha9Bb5p1giTrz+L1NXEw+FC9
9Y+xrdE24fkrVrX4juoZdyOoW3z47qn0udq5VuV/dzgHZx757TaHXuO+h16Q/hAaVmtEvdkDvuEl
UMlQ7Fqdzr6S/fFIbDnvdOLsCywuOKlBkqMjJKjWtflzqK3wT1NX1Np981j7jKPBDnafJVisBBn8
SLfHZ84awu8w4UR1EkjppHnh7qXiNOH/cmpskOJGRzLLHItxyw1iWjsAfDnvwxGgqK6D4b8DHoX4
ROe59IsFsdzEcDNLQ21fwliHD9cyZu0L/aUgazR9eS2KmItsQd6QGjFedN1sXb4Ka7ifw1Jc2lBP
HyeNcjvLC/8FrcF/KryPzQE0YEb3Er1f/Z3wbKqYWfpRpBmba9aDRQ1qfaPhnI0FN8KYQeuPfpFf
5tgdtjFNNOvx14/QBbte5e7xibFWcFW5igOz9OOOUgz77bbaxMDQ6tUyWG/8qo4DjAfgjUCCl5Ra
4kSn3C63/D/tXAIMHV3K6UHRU1qcl7OE8wSsm/Uw+2QsIXISPsY+NJrorrV65rFdelfshoGo+T49
jjFOOcloeVuH+9a6MiuXVnNpIoDTA6WZMtml2R9vLq5i0MhUiXbEZQEIWfCNz5H70pSfywLbUfPt
7BDCeYpdXAryGivLEmoeFDgzfgpyDDZK8wCAP3vCfgEeCV5WgWkdOuFiDOkYyQ4jrrKpqm2Zi2Me
8DssA8h60A9kyqHS+0S4e7/E0SZJZa0umHMqHh4gLNta1ubUJJukJeWaJ4yVE0QvYQIYyBKTfS+M
o8cVjqxAn4EXpRZN9/m97dOiv5gwc9B5BLkkQBixAULeJVCd5oAbEQksw7XIGzC3GCJ/U+gtcbtr
ncNCaPj/5cljR6YBNqG3R8JZcs2P+2cfUsShmejHKo3wPcUL4M6zOzpNraLfs5bwrApj/9ED/G92
5XjXFvqlgMygj3rzHonk1S4sUi5B/icyHtIQRRaL9zmPov7g2v5T1EKoH+3MvhhFJPaJm2bQ7H2Y
OJO9Lz3u8Fr/hHA0uFpcDfaUGOC4Zahtc/MtNQxyQoWNu538qxiicEeTL6ThsKL9qalxXYuMcIeH
EuZmsxAvTk2bZYgdpO2ZSHiXvnyj8bLcckd6bLDbQLdt1e8NGsnKQboVGIV/1gf/MHQoYRdn+C1c
nYp5FybUSnBVRLkMQKK+uFU7P2nz2AGzEvbaaZDKMFT1zq/s6gmpd7FKvc2IvSq9qRjGDbI3JCLf
shq5S590JwOvozWfzF8a1fyJKIa1+tJgXum4NGZSPUrO/jC666oEckZC7ODAacWBE/VHA5/1UGrs
yhPY2BUjiH2E6WcfUa0d/GBpfpouuVmCuNphiIPetjA2nVfh8IanwDqCEbl37ebdwwkKoBCM2Kib
ANPGA97KxNVFM77PNv2BOZbVI8igOxIOiIzmBNPmyT32sFRJlcXTOcArJOo4tMZgwEQI+5ZjjWc5
Vq0x+eQjAVKzzToCS2GjgxKUB5fgUGJ7k5lNJxcd1JTwIloNon1LUd8MyDd4+SmenGDb4eoBOS7Q
t1W9aJeyDx1YGPa8oqqB+m9xiRBMWTgoHp0oy7CWGH/hy1gPVuXE+0r3WhJwAVtEkUKazR0cDSqD
cR63Ps9lbbaAEkm9rNhoxUvC8Rsa5QbrKv/c1fk9ov78nIb9eShAhYMFgxiRm/PFysxdGTlv1ox1
TjL2zs4f7u1Zx4yDB9v1urcXU75xMbY7dq53GbPegV8W3ZUld8WhXOpdQgo0mjCe4IqPdwQ8+7Zp
L4munR0X5Bux8F5AwN1VGYy8XOdMf3etcN5wGcESg1p54mEj02kYW3GckG78YxdadjDSwtklY2qs
rVIzrxqRSUk74x5WJmodx99WZ7PIWWlmerFifdOB/M0JecnvdpMVvy1ODLsEJQ56G/25HO4cS8ez
kOBtnTBYq8zP34jOpJ55E9LCRa6jggqIyRrsxWZDpFiix6yvCc3zK1JdwaoY4nRX5Z279a0BmTIH
DbF1+mTpoJrDiPu2SZqEiu+n60XRkdZVciV++pUN4kF3ya9ykPFJvcg4iKHM9zMJxHUHDavVzEPv
xlzkwABWFofc0ovdWHOZnjg7SaM6P0h9q3hpaT8Gx41Z+ZcGrDCkYXo3Zz6moxM30tzCfZemzZVH
UmiqKPv2WtBuFmwXnYLaR+pSABPOgeANv/OF3lGdJufEQnmDVMqXm37ixiAIpmatCRecM87puFoQ
eqLknxa8LiM7a+CBJga3R884BB92yLVtsACQ1ill6Q5MZ9TgT1tUbyF00E1k4iebpXm29jWJJZqc
XyFwv0WT+dumxqsLPuhIQPgeVN1lhkyyDhxty73GvULz8/fV8IC890rm/IU+JZNks/+ZLFpynmJU
o2VyqLE6AMrwWNLLs/MF7EIEmNrWGNt8hzfwGcPeqyCG3LQurWOJ55w7hzt3SWiy8dzytbWtL+So
MdSZAm8gPQYGDTCe1lD8ptvMWkeY3sDZ47U55qsDmWiSgzQZe8nUnEIivIsMspa0xQqguwYDvTUg
NFaR3eP6uQD56zJ03l5HrDbqx7j0f3vPhtrr5IAELGeVLFVy8rvxSAYFAWdRXnX4h+h6MM5ugMGO
U6sBC8WXhZ7oroK8qpE1GxyvX4VcUj3tb+5H921VeD9hO53dGa20CFAY5AmplDrWwAwgb9IpHsdc
/u8TkjmClhTkwujcE+pZif6Ni4N3Nkyr3Fk13exuooUXrnQwAo7DZIx3eq3RAMOVwGhH/O6ZlEtH
hDVwJgVZuK+JjO68Jfg1Ew23hSKGoYQnDrmtJTPpaXf0eZUvKPcCB8P3bLoZPonzVe9WO62Pzceg
mCeaK3ukQkCOQDdG5caiaZHdjNqxX82g7fXpkAnYnhHmzBijmzqpjcVusQydgt8kRO3jYzHpsshW
YPrveURHMxq6bTfbLWldXADxs9/GaY/nHLbOwcToxYB6tVY7DgEo/HHWOQ65Ppeo4vb2IHAMtkmv
lMjqYgF1it3q1/YzdvHoSacB3UpJsNUthnJeL/6PvDPZkVy5su2vCBo/1jP2JFCqgdP7JjqPfkJE
l+xJY2dsvr4WU1DVlVRQ4Y3f4DoykLgZ7k7S7Ng5e68NjjB71TRFy00z3b1fDRuiy/dUsCsr3fvO
QmzyZkmsmb/1W6AKY5g8CR1TbI/oHOU4BMnRhehuPdp1I55lXlwdUZwUmmK2vM3g2x0idwme2ZGr
dpwevUS/Rl7/RcT6tje6+egk+o7bIN90JhIrbGfwmRKWZMwuaJDvdfTMhqZeyyF8g/hP0xhY4qa1
dUzzcRnMngnSMSdhRUUPiYDwJ0P9GZm32pMDswd8/j3OLfqEgkdch1Vp+9YhHZY2fEaxI/lXS0vu
Sr3+Ts0m2UwjDdoKVIWm9rHdvwL4WOW2ZW1Kq+cUGnXBs+kn5WUgWK4ogeQnJoePjFXU9Rs61hET
BodAvrgp9sRNiXU4gimqKNQ8O7wwDnufVLcjZyzJdWLd4/yKgo0HJRmCBlAlAKsc2K0PH8SXgILh
P5pbzpQxln4HDZ09vHokDbDUVi8qvYuGiJJ5Zitm0L/oB4wC93ce61BslQsmQjy3DTeklOqZrth3
1zSfjRPuCn89Kf/a6ynrBtbMrcye7cnb8WbzQNoxg5ylFeXS7O67N9H2C6TXa1edlOdwGNfoOH32
4949GXEvOVZNqyy2zlNja+xI5b0RzbdzTOfFbFC40TOJGSB7WwZHgNMhOBbJsz6S98Gi+0aU1K5q
crr8FRlROgUuYFaWrdQBlUXwXlF3xa5U+RmD0JvPLVi73q6T1bSZvPtZotPSGRwgqIYeUdUKftue
aOl7kdBEx7KvB33d3Kp+WEuXtUlBoVjpmk9HK0UKUTw1svvxCp+qLiamGRv7TvgEkjsGcC6ID2YD
zQN55s1eJ2qU2LSNRaxMugR+AJZqd8U1r1mmfWXduvQ91205TQc7PTl2on6YEchWf+AoS9az0z8B
EHtiukgqXx6FO03V721sI+dnYEh565JnWXjHqdOrFzG7FwMVym3acSjVCSH87xeK9yYAgODxqM6P
dR0Wh7YR+z7R3FMZR+2WS9IGeTHpsEP0Yk+07ymZTKqbuv5KBZWARVVBTkWzw+527w6sB/S5xT6a
y7MsM3ng7IdoxXvNUvc1RApwFyLkdPJxAu9WBrau/bKNJSrZH76GhsbTzJRg44DES9x545skbLjl
Y6xT57Cxn1KbWkRMHmWAYYItacoPJt2krDighdtfmJM5ArqUhpb7XFUkl5nJyOMyqy8WdOIfYZIT
lZXfEzxSrnB/HAo68qT4Tu+F4HMwt5JgBWC5t90NB/9fpVs9QWHZxaDN3JZBVBK/hAsDm9ktYB3K
6vESz9VJItKmXeAiUHHvJKFE675hMNxE6UGmwGRMjAoGkszCXAZm5hvt/QPfynksXtou+ZhUTeyg
8djgu2c2/JJ1Hh2oQr8ZbR3nlUE3utDe7NR+J8EmmMbwU3b05i3np8+Hd+LpsR4a5Xrq6dU78HYL
5niJZxITwzFBjjSZ5jL80oT1Uy0/OC1rW2xAnafLb8UaHfys+BYx8SdaNK1g2lS0qKbD7DZ3RWq+
uZP9Rvvm1i2rmyqKSHpMmG9nxJB7dAlTHRGVVf4MUfIrtiayJ5zXDjA0yRt3ugIdH1ffjc7Ags4s
mb7ES3oVXhAqwb6zqo2SfOeNnR/I8Da2noluyhhpUgsbxVjIMIausLkeyKrum+4SacziSgJv87w/
JgV+qdLyCBESv7rG/56sJzjj+oYwsDPfJdWOrT3aUSrIu3CmIJ2tcU3/PaA+VusM7U0gDH5VZDrj
1kzq1zJTtBKYs3YNp9EcanQ9MHloBph0Rh+4WvUNA4ZV0dHeZ9P/1JhJlIv1PCrNI00SCia6z7vW
0B4cc0rWyOsYZmf0NKecJTfO4xtwy5c4xwQc+lzJGBV5FK7dEmCCF0OXCXWKyDj9oQq7TcEB1ol7
S2ajfbLqeSfS4SdMuDU8P2elHBAyi3nYmbNdn6Dz2kFlIldQM/jVaWSaAz531YO3OcQxqi/iluBZ
2s96qbq9ikgdQsu5WYIk7rLhNcrr6izvmUdOZ1dbxFOdvyXa9GdMeYSTqd9n6aDtbAVntxZGiGOj
PYvReanchj2H5LJ6ibFKtSGQVXpAihKMceeiV692JRT4Y6m+Og6TzMuiUxNVw6HScUA2sbZ2R5sJ
hZ/88sn42dkxmlStZiSMSCEHhhsUs/BXdkhNO1TVtZfiKxNoxGHJ4h5M53ATS48DcHpNOkCNXSXE
3u4Y8HmheM2YdbI7T+AURb7LmBdBL92SNfFAriJ4Ke4y8l2rm7avsmPPEdllmRimPt8786eNy3IZ
MH/LmQA9nUhWFppbhxycLYG275APzpD2CxIpwosz4jHyvGQ/4B+KRflYT/ggBEUa0CHf2GUOUUe1
OyNF4cY322eAmc1SZj4LZCkNpqYoJdEQC/m2Mc5OyLQv0gwS2PXntiovWi5vPNneulJ/JwnyQjf/
vvTMO7QCTwAudVbT9M3USyKaC1jmaQafpYRFaKXrrjZggVv2Z9zkG1+792Rh06cp6G/GmXsY6vBS
WG9WJc4Zw6EtipenMRPjbqrAZMbJuyC0Cl56v5vt9hEizCZOPjqWwmmHJ+bDmKt2M+kDoAcD2Xj7
LEswLfzZ4bCw1Zr0iZimh6ZNpm0att+l3SLKFP29rGgwTgOPzOg31tbqhlMZVmvNJeh32vQF6wYl
P7nFY7aN03ZnyfEVdDVnW00ebCgvnuY+OaH7FqESYoTt1JcoS8hzSx+GzlLHOLwA40FxAY9yrMxX
KubdaDDh6Su0OrG+QSYRzdCWo2LnRjT4YpY0s/02F++jWU/7Mh7f3DDGWwoEyGt5XDDjgpOn3Ksy
fdNAhF23ph0FeJ2oDt4wEt9YmnysWvBYxvQiGspEZPfrXpXGxtOX1FEmOQVqsL7iTE+4JJGBC4pG
XRmffDQZw1/Lkjd2Q2Mgmwj67ib3ZYioZIYGLZE/xtWhGe57RclMIOxqaOIHz1BX/Kpo607CC5cr
YUJvdwncbKH4EBfKp0+nZwLUAY/CX9WeTP5B6B3MRyKehKo379vK8K5eS5q36a9UQ8i9A83eauxk
O/btOeShIpUuh6+SviTlY6eml6gvCDij/9g2HP2Jb9voVbGbznlUffrRjDZgBYCOqPLQuIMceyhZ
Jbe93EdhDj1ktgPMDdF6NNLnQZAZUsztq9cTQ6Ubr62QExI9ut2O1u/GqoXjlhJ2YJgW+em5SVWo
P0YTSWnwxpS27K/ZxSJuio0Vdq7ZMkbzO5I0WIqqfWlAs3d73yGf0d7m0/jp9PLScqRcdX4PPERl
Tww7mXjPDOSTHqpu2qp+EcZcleV8DgSkr/OcUSMhIfNOmSzjosjksWHr3zREa4MK7HsuFTl6bmj8
tGpON1ZM1BZ68JtqntJA76BL0Bi7luxyrCLl2ulHuc5CTyA40qy19h1RWNLt7lLOUHrCikeUUdgj
jIYqvon76ZjC214jRXxHpFkdW8N6bPGUHQrHyzf6VCFkmIsb5ToTkUPt1RLhsIHHRpCMXa3zYmxO
9Zgd6EQ+V41GnK+TdGgiouLgjN/OVDJNbTqST4YGaNs8moQN9feDG85Hui30/3T9VDsG0B2PMqeM
QmNvTLc5ahVdr9Fb19foOsSB48/XxgWXkckX4qgeu5Ic47K6k70cD3/gef4PeEodzObfwyl1Y0Fs
CssQ3NGev/z91weQmqj9y5/1/6OVlg2fWNKqzZvpUUwsrhYxuExaSwQuIb3IqL+hi+12qDaVum9q
9w3Mlh786/fxT5BOcLq67ekmGGoTzO8/QDojrfUKD0Eo2wqE5pq7zjDJea7MPL6IsXr19Mkkxd6T
G7MbH/7179adf/4ObFdYlk0ajkWhAhP1j9+BNXmjJzp2Z7DyD2VtEZA2R+U+9uJ71TNk7lQ4bzzC
Gjc3CRUaTQBbOhZ+RIUaqVykSVl41Ofm8q/f1z9/J2C5bWN5ZyZZ8r8v3R8uDR1wRy8JuwsYQv9o
sUAXMdjeOg15AyJxgScyFoRxo+M7/d9ui+Uj/xVmevj+y58peHVLt6nUbRDlTD6MfyCD0wbtR4/Q
lUAr2fgJaI2vgmghzSzRC6bSZLfztzY5mDtOvc1hKLyVqvRo/798A8tl/4e3YZkmcgPdd1xoscuV
++NXoDgreUlpBuRzPxgKt7zlOnsJrw0bQMnZz2Su6BdE30zhZVpQhJNDHydr6S2TsKkdWhndhRPy
h0bY5p4QgC6GURotox+WPi6xFeIMIZpKtO6NXcfnwoG94otpa9Oo9Ob5WOt9QMedUYVZXq2CKeHv
3wNA2T30Ij1z/W5Fqae0HPU6kJ75xDhxCtpwQhgwQJ8j3QslWT9+hZmb7fTBPPQJ4DiwHUR/0NQM
UA3AQ3Xs19SiylimcGHFnjguKNR0CVVM543dDjfmGFtPZijuvBa5oJUaxo4OCpA+OkjsYWTuZml7
51ewG223v4TIlGRXst6X29iza9LWmC2YxTJgUC26Li3edsP4ZY7Eg8/LuyGTXe6TqGIYF6bGJgZR
t444uBFYwNimuiV2O3mZSNHcm/7sLdNb59RrSKMtslbIdwct1elA+WaCsNNuC2vQvgMYvPp9U/zf
v0Pqtv/x739MEfiHH//j/1tiMw+k+4dnaP3Rffzpp+ySbrr5KH7+8ufLB8kEO7bLtvrTd/Wna/93
+QQov5b//eej7f7yZ80W/+brvotO01me89945r+Rmz3IzQY4eM81bZOVmQfvvwIKXP7O1RmPugDf
Wa15aP8WUGBY/0ZiEMuVxaYiXF7/X8jN1l/XmT8uADYWD5Ygy3V9x3N9S/z9AgBBJccVZJCJYj84
ys23CAjtl852oIIW8Y0z2xoETBnu7JEI9nBgmBwP4p2luq5lT1cJ6fRs6eMOCRiMCCndk+MlADQ4
JiKFAYU6uOsJyBX7evHeEDvyYNt2fIdmYN0ocii9SL5Zpi2CJhvtRVI5X1oi4gaHAFmQGv1DZ1nL
4azz9t2Q+ietna6yF4BjlxfZvLmKc3SsQ0E0i8x8WQbjACqTO/471UQObvPWppLXXbEunAFvuese
pnbgtD4MzslA372q8mJtOth3+jBm1OA5Yp0ND7FGittksAqCZIS2+F2KQj1Wtb73DMCPmcjvOxk1
Kz2fh/1cT+fZbeW5bzmojZoLKDqxPwq9kG+Nx+B3sBkNt7N+CxQzvq0Zmt+aEU7QQs8fPJ9xlb7N
IJ5dvMRNmI0a80ZKJw8QbqZvWHWQGFS1yZLRALlh3zTdHKdWrQNKUPolnQrKClILUZCTvsA2Vuxp
fJa18Uja+4AidCBTyzeePMWkdJ6L8OCwjEWWnh9CthtSU0sM1D0DIMu17XUip2UeKIuDYdJiMQ0T
DFuIhpQUUwNtZNidw8kIUGOkzwwV2KCFeYeNoGSo5T65hRjerChEwENmYK6GJ8v3OCEbMGntrli+
MONsZNWXNszMGfo2O5HSyAgsAU7T25Ju8hw7TzL3nH2aSTKUq/GjjCd15wskDUlYTyfUNuFzS+Ok
rfxl1IplmVhd4yxt9RD2sIntIqMtmkuy3JrcOqg4vYPiH3H8haOvmnVjIPA0wiL7YqmFPdVbT6lM
+l0Madllid7Npfs15fmvrEqb78pAFDLV+Rv2jHBN2pzArSEEM4wQ/WZbLvnbvrWy+mbcV/X0kJXC
CRheJFC/e3/xIK4KT2qPVUj2oiFjtNND954JPmtaYL0cCN5iujBjmqhG54zY1T6Y0WZJVb+ZGxnf
/n5pK+dgxlV7ihrCBhkrBQOC+1Nhw//PLe9d8lGudb4gnZE77w1lOFcG7VacbIEzeoiDPOdFxEMw
w1QmF5ykW9V9m4Oar2GYn3JfueeQOpbFgBmIFuuoVQcOlqEcrS2iDDfI/Eg/kL3YrBGjn6upDW/o
wU1QKYV3YESCh7U3rA/Wt12ed7d21MbIcJiRtxxjQR45uBC1NIluezrtRjg+uVyTjV8ItUeV1e70
rop3jW43m4Gkhw0jHHOjF/kSZ514uJvSxzae0vvCqIazqIdt0UOgTnKJ4QxQKyoO/6yNqGUTHNPr
gUPcSxbRe3Qc9ZPV3w0pLEG4DMdQDDgcN+zuZCsdEEWb35PIfPUWmA9T+Xo/OZ2/jn1/T/ECAsLj
ynSteIxbVzva2S18PfGQ+YroZwLjaiaJAeqret9P4LmLov/uKB60KhSfzeC5TzLU3kLZvlKXXGJB
fr1r1x82opcjRZ1Aflgmm0zhoZt6F12FjYt2FPKawIq5lqn3oZF1fwbTsXQkHMoheZNiJP2J4o5B
06hDaLJSpHmdro4djQTSp2cIrlNBHKwVX5PKRDYsOe6j60DtiTj9QjLlBA0E0hBH0PM0yeGsC+9M
lyuhLaarq13SR8yKbB3L+Va3e7Vps6bfz7hfQLDP8a1rlOfBjkk8zKLi3QPvqezu1VdxMIc1htPY
I648P3NkrwK9JoYtniYV1E2U7AzPKR8MOa6auTmhIG8+xmmHzhHPpmV+usarGTcm8oBW3fZGMt+O
tLDRm6RzBwgRAZpZW/6viPjXnGKMCRcRIFY5E8xkcVfxNIQr3j12ZXi2i4yKSKlwXSzSKnwRUNBR
W0U+siu8Acl60t/JXnfohnxZunMZ7Vkd9AwMdKmqWzW+8BUnRKwtRshF3lUuQi+q9R7Wis8MkCJv
pQ2xgU4LjrLSJ/cWAhBbSgQEb6w9xpEkkYRTFjMg0Y1AS6n0BvJoZ4nFAqBofyALZ0SioL2g43a2
ZmOSCKY8RGueUaGD57BY2jRDzYQPB1ur68eNv4jebNRvapHBDYsgzl2kcRg7wuvwkyySOezLXDOv
OOuLnK5AV9eomSlzrcSaEHPY8IpRnjvlb3qCu6oeRHepUqYWeURysAsxfBybbUqKG/qh2g9MGWX3
CdqmczgONzjF6dufwyVOgagZ5xwWiOospBFPMzMDbGyPBXrNfRpG9H4nIhlA/ucHu0IE6etdsR5H
DFOqZhQd6Vc8BcMx54quK2UPQaFatUE3x726qBjHRc+oI2zEGeDsoeOzUU/oT5o0/nIXHSQMMiSR
OeLI2O21m87DypUkuXmo3WpVuJn2Igb9XZUNd124vGErLVBEi4Th3US7j5Cgg1J4m0hMn7a5dMpj
60L+1yKSzVBnw6f6UJF0kfk6w1NL0KGjm95nM4olcU61ePDHFTgkD7XuPH5qZLR3Fb5VCH2HVGnl
vjTRniU2xv8+xHE0t+XHbCLkchfZffQyRj3alyQZdjy90AtK8Rz1goTw5WVcFKx/fWkZuYqyvBr9
FO/zwtSeOru+6TJDfnY5VRLNMu82xg96Tlzs1mC5iRVw3W4jFpmtRpl2MybGze+f4kzY16KRT0iY
xovoFUhgy/n2NHu+DAQcLBp/v6EMGbKx3Ycu+Ztqfi7D7lhWtb309opjnimmKv3VGC9MHdAIufVe
aeItC8eFsM/JpHFZPdMco6Xe9ca6TOdqXSVmf5i7E8eyJmAKeaD18TkM4YWY3pr4wvCeosM7ZRkq
8tL6dGyDxANWzUtv0hgfXDQPAxRfAngeGqJhT2ZpY0IqLommFScA58OZCvTkDKT0zP6uDkmBiIhV
SOtpvIf6VsM4QRQhAeOT9FeZD+jkOVxrIcHUFE54xiyQIk3pbiZmVYwniUrVeVJMV5onWBsMfR3z
AQEaK9+MqaVNxMUaDbJv/TbdtmZ32/bYRhoZqW3c1QefONBamruSj30tZCwDXd/4bRPeO6NC7tC6
FA82EdC5yOON0BFbmJop1g1dg7VlYWHJDILuCsxy9CSNcCivsVaflaA9llIe7oyupTNoE+GQQttB
gXzP87BJw/mx1xDM2Jw00YhsDAZLB7/NxgAqA0fuOacmycxdXxjwLOoy2SmbVq/ImqM5FcNGjQWn
9nD6sR2aRX79NGTAMjDlYUVRG4uEU8ioR7t+YShbYUglrmm0XgiJoV+T4jts7MfILe89X93rkWav
+jC5Y5fG/TQWdIM5H7QNZ4Wo2DD9v9bI0xxv+vFGCo8i3Ltu8uqODFMxqCLyenZamrTKRLHSW8cC
/Bm/zd/yvT8OyNQVK0Je3ffz9MGsqVuiTpnmzSltC4AYRnHRs0WpbQZz0TRB7ybPcnAuvmbU9G2j
LdHToPdvYkDlLp8/8PnGXfs37krs25ikxbbbm7m1jVAoQ6+nz5tWG4tkFwyBjOEdMZ+mIXo1mH34
5GDKXlvUbcVh2ZAzFLNYuNggw8E/JwZ5Twm3IqVbjqHU47arbJoYYlTbOozRdFs4JLRdpx6y3v2K
h6/UHLxd6lg732HnGjv9YOs53i3bDCx4xXHmLwatipkWgWdbvd454wyh3Mn3NblPONraH63OH9PE
2iMtuFDsGCtHJxUnscGIKFKwNRKzs652KO/3Zoj2fzDoDyfpB/0KErR4fHGexk+KNAZ8J4m5SXra
9baXbNCupg9UpObGtSNsDlZ0lvmts/SvPIuhc3M/dLm+YaR1jpklGPb4aDnNl6ODy5/KhlnfR040
wiqrnzqlkVnpNPc0j1cG3eaNKkfkGLb4anLna5juhWHL+7np3+wYwWsSohqSgINn8A8pXf4Smn9+
E1E9ZDVEfAa+cVocmDmgU0bYgm3+HEvnPh9xakBi2LSNxhPa08pexrmF6ayn2SZkxvXQj4TvfYXY
MbFmMpUjqMUU/t6u6X9sdGZVZd7ItG0PePqPOqvdavpGqXsnVI06aPhxrC+yU/YVQtnY6p9DUyN1
wc3UCvf9EQUdCw03AEzRt9GPL2yEoLqV/9Ak2dqp7ZuygvIWMy/xEMMFIH02E4vr7N3V0XwjXZ0B
NF8RISNHisFlfr7QYPJwx/H+qHzjZNYKkXeevnvkR1QDNe/QDS9WZR2b1hjBJY3IrLuZOnPA04lj
BqS/zri/Lz99DUWG4+tvTpUeu9uRs0FgCb7sBugag1NsVj7cZVdxCiaK5ep4LemwYX+UecXaTx9Q
FGQqtUbzSvIGclfOZ9BS8Iv+SnFBrMcI/oJ2QZ7D6dEqdr0IX9xKPQ64hSKCiqMyze47Jl4kwZoB
h79wA9z90YSi6kS8BTWpjzDj5gN8/vgb9pW4DRLFzMRqKQa5SksUBZbOpSON5mB76sOQTBc6tkb6
yWngZUQpPndMHWYqdZDdK/yPBH8AHYvq8lRVurdR+sMk9OeUi0UYzqES3i0deTRwKAq8zn/IEvGU
twQa0fzzbfvq5aZA6OmptSHz+RzWC6N7Lt+nxu9w3mbR2k7JXxapOOQmqwp5XszN9F9l37B/RK62
pW0/B1bPWugx3fCXy9K7FEoFrI4M8wfa7rNWxkGxDCUzx+Jz+qgcydMtgZoLNkNgc7mPDt+vu3mb
OiPhpQM4n6FeO9T0AToKOrrUepGahqNlKbErlJhXcGY27sTpAzV2snIcB2eUtdVl+mNiW1obnf7V
hPpxmDjhessFsA3WZLdlymenLXOqRq2HkUetMiCdW4m475prK6ePLuYUyoThoGX6HkLUMEWB8OLP
HBkjZ1V5R/bErpmHJXc5tTlD5F+cip190yvEt+1ZafxQKb9bF/jbk9hvHhI9fOrQh3ldtlOe5IuY
qp9cj2nkkj+cGakOUg6jQwlfpFHFW46U4kQeCm42e2j3rrQxQsjyqUIm41PtbXNE6YBww5g1GqAM
OTovmFyQlflWd80WUoiLInEtQtkc57b5jFjGDjZcwg1LTchatxLegMZWJezgRraek4EGhHDl2oGK
KKuu3znaVO6ZAQ+kpe8HzXEIe2GxFNOYbFnWmbGnY7WvG1bwInk1/cbbehz1t5DMf7V2p+08F9Fc
gqBzGK+6z13aVOGHFi0dZyzG9F12Tekxs3hJDZ92M2AoPq22B/lMn61Utw5n4XJq7mTbvnvpRsGJ
+MT0uQllhjVHexWsE0eSDVGvJVubY9feNZJ3v8kO81BFd9OI9N8Q4U0eMtFrfHfHTeW4hnbM20si
ZHWDt5ppzihPVmLcwiHWCRqGtgmpM7GS5g6GGtx9DHNM71kqYu0dJVt5Nht9NeAWQVo525zW3NNc
ZCAaNEGQfJjG9dFwlTy2SXPRjH688fGj1HJhzPZUSoYkgiPxB7Uj/6hfi5hcnpovhBc0kehJQGoc
wlb+8uep2hlxisLSqdd+NnLeK7qfhntopavkUlJ71QWA6xj5xrZFX0SserMuQ3whtax3pQypxhla
05boWda6A2gKAmrc57TFchHJbF2P5MpUd223BMjp737ubWCFHabReZSJT91L0+vqL2FmrmIuMJ1m
t3SOcujqW/dBs/0eEXZ5M+ffmW2d+1K9tbJadq6Wx5HQ9ZWPQ3QFl2pnsXGuBr0t11LTjzrEsjWl
8R1Gqx9EJA/e0IpDtYsQrq6WPvBKN2kpZf2jMg0DTgWBb352FBZD+pFlmu06XmdFv+GwhNF7QCU4
OfhvtZF7I0zF1mVEDakEsMJYYVMNFxI0+ztprCOeIEmNsSmWkoyS7hCOaEfq6rYfnfi+t6xLZQ1M
ph2kLT3CK2Rr+rNr+tcSbfZKzh5++gqGuu6yHs/MdBrc1SqTK4IavnrmpdjeyIk1RwXJ29Hv4bF9
wXxB4ZKOb0NxUybliQHaLejqN7vcw6MsN/SpncCL8qtRmjvQusFU7G3b/Srh4BR6ufdN6i9UkG46
/grH6Etv/FPqUTV4SJzSyj+WQtwsHuoiC08TK3UiK7H2hQud0t9YVSLXkXJf7D48mKX5K7TdjxLM
JqqGXb2YUTw2VYgwwcTeCxxs6TekyQYVdxxISkokMvo6pgLrCa7VKspD4GFQYBjBjlqyCUk3xtVY
L6m8jKSd/svD/M8RZa0Mpv0Nz9OWcIYrIWFwGSZG7UXnwtUAN23VdwXvfQUDaenP40103Z+M3B3k
HO6Tb4g3ofRfthgeSZcftg6BfW2YZrvKcDFLTJYMtIV5VzrWVjSslQkoNgpiIkyqOb94neVthCcO
hPiwdo3lToS0CGIfeTQU7SEQUt90VXVmI7jTCw4gmiSQ1EqcVyvp8ZePxRMFOn1PnQTcRcfQGZwb
Jr8JkoRKYeGWeG2CI7ovUMjSt13Ax2MYVoE/4ESZBB0uUb4Ii/1DtcToLkV3XgjOE57TBKH/Kuj8
d1OOUt5Mh6AnnBwJwo8nvCPksGaddZIrUvx+nfi9x98vsUFzfP/7j5AJmmOYpda6qBm7L9yxfBYH
vcg+ZJ5+WSHDw37E90cn5ta20qNuk5EQ9ZjJJIfJMp1AF8XlxR3EjeR4sfJjmm+cLL3AGKtbQyOz
paucnyhFrDuN9nOBsniVFU4J+UHGaymnhwgs5hjVtw4ErwPmov42RnwxIOqyNa5/CFhgneQE2qME
9mystboPrjNxO6Bw9DOERyu4GZGyJOTHOVlu7uZQe5KU9IEIod9p48pIFVYKGijgGKBTFwMKCyU3
TcNdkNbhRuYNW2CLXK2eQkG9j0e/dSAYsOusVdNPgQ2VzZGsP7jIywMlwHf6rN0P9bLke5ByHGk9
kVFBRZJjg0dQvimN7qVTOfPU8FQjQClrJi4xXhm3bTgMOIDMNRVyJoo3Q88ClKQvoJ5jto/qW7lA
OnyKCo3O0ppgRQ5wfr+dImP7+62aJm81NdDz1TSYPOhFdEV+FH3flWWM5OD5+dFE8QFSos4XhRay
5jl57Cw7MLF3BFmXw/8Amq61LyQmT5D6kNzGVffmmxZ3YPLGbMenTIPO5EjxpEvcf0Y3eFhsyNvR
fdrgF7cKP8ku6IOC5jHcI7aDhajhE5ttKv8lTq09lJtjn1PtGv0bPgEoFq9WrnBbEH8X2Eb3QPuC
Am9ZgGd/ztd9RVwbx/9RT9j6sl9VlNWBP55zAdWsMvs+ILGEAyXLM+MVTEqZesTTV6exvGuLZYvJ
TlMx7aLwWNrOHoTbpRb9wV6+Li1ihFPFI5HCzgmc6B0mCAYKzPidXn8wIcCs6pTIu9ae7qV2Ljj2
BjTrf+ZZhgFhMDT5qosctQ8DRcUqXZa7fHxE4+gGrYbBlCHqUA8beieokLBIw/Mir7hvviMDxI7q
uWnGR6b0iD0b6zi69yJjHFQ4uP2o4Nm3emQC4VtkhUdn0J9K08xXnOBxkS4KW0dt4DrAdKBcWXV1
gmYBNTSI3CVXvbchPFWt924bVFeohUs2FXLSudEdgyRS0lvTqm1QBRj8cnvHvPZWhcN9LcDQOJN5
akR0ZPamI7tTetD65noahyfZUGf6tdMHodldNUNQxm9x4Ozatt5lRGEjf70zphx4TI4HunlAKvLo
ac2NY6k7tNnH1JVvyBmfk/Jh6p2T7MeDX6KbauHZl/OGS61W5gipATEkgvHWuGkpa1rlb6LOuhB3
S9lS5S+m9Z+UnceO7Ey2nV+loTlbwaAHBAHKZPrMyvJuQpSl90H79PpYtwXcvtBAGvymzqmqdGTE
jr3X+tYbQ4zmRCO9X0s85SsP8hL4WoULyQ+YqupufHVGh+qgjkBh2MxgtZZEUxK1gQtqzQGBULHO
ePdhbEw3Yua2qQLKw2rMHqO5zrFXqGydiQQ5mUmzKXzLZPUcESC+mUL9FAcB/KbxcWQ0uY47Blp2
awHhzAlQEx5ECd4I5j+wdJEvtD0G2+wdOeOblkQRwbJ0LOTIItHj2lzTetDmflVNSHBJl8XJUPfy
xY1t5dcYTiU4nZm7bOWY3RetnAnxBvdZDzOjA/CIj5Ci28LLowdLhjezz40ct0xa1SkyccgMX3kr
v1M9f8EjR0XTPWYT/e4EqdcqlGLELPhYlUbCoUW+zFoCIze+kb3trdM+xcSV87bq9jXxMMUaEV2R
EUsuu3Qk81v6nCSjujRCctlg9UjFpcohcFqqxUHXdK6/FMVpMvd3Hm7XwjniDfzOgA/6cVHMDJcd
QsIsJrWGjiB6qC5FnKUPyr0LiBleRVO292gGSwN6Cvspy34wb3GmzMa5hCmIggs2c17cF1Tpy2jO
MqqvOINoGWIQ9A0upKKhkuptshJE946IT9G3tbbSpjxUk7w4PRvG/NwvjsZaQ/BNOmnth3W9Zfuj
NcYOY7jusbJL88SMMt+7Zr/1PCoSK8E8B0hMhZE4Obq8uAlpsLmkaadKyn9cr6W+Bfa1NtLHOHJv
o9K8kaw5a+Uy9Eitl7AyHBohdx7zh40z0sgxWb/pKDz3FeeOz25UjxVcyVWXpp858blM9IwV/YWv
Mi17XxjVLUc9DxHQVHLaoi5HUbPFbUAzbgB/LwriNmePrD/0qzz6W9lgkhQNy5+Gj6NtDK7KaJvD
bpBB8Y6wd93mwYlxwAMppRcPe+zskZA51YQccXjhzrvpKqtcMV47J2HzYaBmgv50G7g7L8+WUSpd
BY9LhLhQbYGZPTjKJfWWkE5nkO9QxG9rU7roeqtmOajho4HYFu+ccVBrWdGDk93wCWUKUjHbnWFZ
R4AtOdj/AQ6AXBh6QeGtdUP5TTZN67ma9zT0Ma5BvcObz1AdKiD+pZ+CHDCChOIbVvFLrOuEzhy4
63BNBD08W93klpkiYiEc+yegokUKYe0NzXnj/FVyYDB8aYWnKLFrbIWRQZOhuXG7x1C6H1mBSU5a
8k6ODt3i6C3XYR9UHU104nWeaVLMUD5QSOXBTzd0hzjlmGixFJB9o3MuwDPkpb6K3C34IhxUoYkJ
NP3sVbalhQiNneE6pxXantL5CamCDK26aeP0dhoucmTzFv2wc1TO524YbPdLEGin1+5OzYQTDolN
/hmnLElVY6rgyPxXbK0M+rBiJUq8OYAoFantEOBpb0tgSnN6NgWXrtmK5ybWP1RP72Owoyd4Yzeu
iN+ZN50x9uurvo0OKLwhB3lb1+Zm8XYoZtU+j545uK+bYr7GCODQInzzFu+1zoZrXV+g4j+Gof5p
5nxUOeovZoC3cSoAaRJqNS16clPAx8D/F23rkrg38k6h6C0nzTLC2IL1rcD9mT9Lglenz6zm9Kvj
Qo/L4iMbkg97S2LrxlzQN4WrzmZxT2612s+j+i7xZmSppEIdtroWXeGcUF2MD1ygH6LW7+e6BxHV
7lIyT3gB0zUoSuqegr7HfBcAHtX7zJdpfVuNwdmTtAU5HdFMSj7Ddk8oBvBGVx1n5qArGsk7TKO/
INlOQQ2kuJE7e3poMPEVOXexUQGvCupP5XrfaXWxHfPX6mfg87K8YLnAQZrFH5ahv4/ebS84sUrN
2XYhFaSldyyDgtluru5pn+gmdXWLVnU1EX6uaYpUbOMA7JDNs6XIRXSISN5W79jHNnKrvNFlUAop
hpkfTq0xORgeh0kDTUBqv0T4ntajEV/doL/SRqcXHbeXwiO8EwtuIPk80ExkzGm6LQKEw7S4EAnl
uwnx3YkESxzVPcgltnBsJ0OXnVNTDzf6YN02hX6IPOcdkM9HIHAjDPQOA+vHreDv2PlDMsWbDF2k
rbAtEzG9Zie5LhdkbJdXY96wvOM8co89cx1Ti0ioxn2azQCvlHeNPP2OIeIioLlLR4rnQo8fkJDd
mYEBNJ+ey2oAh58xKh+FoNkimRwb9MKwspqcbj3ukshqx3Uazmd8WfcQ0NIt285r631H+rSXvfsa
evPOoJfG0Sw1/MKCQou4YZDGq+N1Dw3ZGuvaIo2p4cRiMsgKqfL+4EGM1zv2U9v2bvQ2ejQR7K8H
sucilrvcedQsE6RvD4HOSdCk9MzZqgyT6Hzfuv0dpqGDsnLXh7KMirS4C0ibpyCesMJ1oFEHNPGj
l29Kj/lZxEl2ZSQKbEb+CybvzcoZCjZDN2wwILpraNYbun3UZcWHi+cMgXsMvq5nDiONp1Ii6aTl
ib8y5gELa+uEEmLgQL5BXuF/9NybMOesM8NqKafyqIWV2Ig+0RjunZXW/TJZTreW3p4VlQGjFz2B
KbBTbudih47EamFE6POKjIPWVzbHciM/EpxuM1S3L3U+WTxvEqdig844s3SyW823SGeFciD4VXl7
6DraX8oC8Yajv+KaoQ1iPwH4W8hwEy1Rb+Qg3zG0iYvGR4z02poWA40EPGYUlnuKU8oAOg5IIRp0
YTzEnHMK7SkKyUAu91bzbZaYMAyVCGAJZCe3lk33sPuNHLCIuNSZ99MlWKNId1da3n/ERJOf8wYx
QDGX3wN4UPzTwy4jL3Rrt8iEKC7/fj+942EXT83RKhjRY410mVhhcqHx1fMGTQgHmwD1HG/ijlqD
CG17Qq1LFdriLAxXKD12mNFido1DYS/RejVR3mpYZ91NG0FLEJXzMjnWr0fGHz28bWURD27Z6GJh
Hr4qkUTg5oNzmxcV5W7c+qZiVak4X40zH69QEPD7iu01Nl/wtpwyRHxrc+qQ7sKm5T4HbsYTQeoU
HBxAE9s2pY816zt44ddBaSiZnOizZlw+gKuNJKnUfcvFJJpduEQZag3XAzrIbJcxdS7s+hcqy7Bx
HerwNscaFi8wlpyTF+IJVNRypP+m0cQwWQIsZRIFzSF1682GTpBpcoszhocooJTBAj/DvxpOqkKo
Z5VJtEWr+IQH42FmV7k6M8PdUIFYFi2uXf3oNdg5JhfYp+y6DTZ6CK0VZh/kgIhlWusbJsw66ox7
7NEzQeLtF3lDxaGmYQrbKuEMm1PzD1gxzGwHC+hSdcE9eyg0TcUhsB+AUuvJxxzEF90ldr5ynH41
HbuJd9RgYLaqDG9XUnmubcaMeHNo5BiMLOieUPhY406BAtzVlnsN5yNCUbx5lrol7x3PiwYGJvDa
7SDSQ9Cgj5aCC55q8tJGxd5qiUGBbhr5WERfTRknvDJ+bOjUnjXLRgrB/JerNTOHEI2XGZ8i8uGx
/Kb1vTZbKefscvTjRJin3ujy3WjOT1pw5wRhfirQSWh6SdKYiC56VWskqgApxydubpfmmEYRqMIb
5VWPPWDibVqeB8MLsX3m+CA1PCo2RxoTnESDF60skcJVNx3KP0Qp4xbvzcG0xY0ZtvfslqJTJztL
vy28IIW2AN/AiI3pCELFYHXQb7OaRTCeZM7A2dkSTGLsjb78cPTg2WZ1nox9KIcLkIzwFvkKIElJ
W5aZEYH2j0MVkTSAqSMyTeSmUeJXLjSc5FijxIBMEOxT3R23qRedGw7Kp6qQwAyZKXKtOJe5ZVKs
ClB1NnMkZTgYrCWzDqyMR4cpFyPu4mwLjgRDFD/DATQQOgXJsVGw01p516JX7+PmCTrfyLmQXWhw
CVJpg5QpaRSdbX1dzbazwiVRbD2jUrtOCa6kEkdmYkLazeq7gh761WMNXBmqORR657t1mVyhJDGG
8oqeHO0Cv2sV6kzP43VXjt7171/NO51wh8Fft64pzM/k/pQrAG/p2gA2dk2MsPahIRdPA1qpMuju
gw/bsk4qI0zVyi3eOiJtSWbfxHko1onx0Eg8ixEd2FVA77UAFhR41alKb+q685NiWOsVIADZuMCM
NRAPHAm24/AexiZgtIoU+KwJDZ+3bZeL8hVHI0jFJbtxNjNIzY44l9aMqiqBdMibu9XNwLomPVkJ
brkBVgg02Zi2YCkfXJ6CWQrjGBUMS0xZdLdZ1LbrPADpl8O77O2pu/37cwfl1rGS6q0NvO52ssYW
e6kzbDKWLT+c+hSc31UDdXo7LaLiYfkXJ61zVDfzWTa2i5+wXxfslncQMmg6AGU6/H0JMSe+kzZi
Cbv1kt3YC28tIapv//62Yyjuq6xKNn9fpjmDjDwYWzStdnhi9b3zSN50LI7SNhZRBuiajUZooi3A
Asy03dP7dJ1QS/j5rB/yQC6hYk8ds1Jg2LrtuykZG9wT2LtGDSua56wXXijTBPZdNYIKiY0nXB4V
vcQOqi7BlEAZ6B8MtrWyORq7LhwWXHcijo7eU2MBeHQT87XqB2ft5cg8TItSuPpp3SHYBANJnpbm
DE9S+vlkYtVevhiog8YsMbA1pfU+Efr4hLEPVJQWPvx9lalwi2c42EWmAdE0dYBi12bkd6Z1Q5qg
cY1m5pGVCaSRKRT+fL6aO08u7WqwnUgXmdSWT9wVgFkE+YZNlJRP9AZMmkK0WP7+VnCynQUqe0cr
4y1T3xIHv9vvSiuwfLuoqicRuPEhZhxDyAVhRJCiy5PVgUpJdURjo6ZXTzlkAa4KZ2AgCbgl0rXw
uU0TSMbohmF4uZeAWvE6tzZ41yi9YaRhbWxT30p8ttvUEuN51IxbEr0AoWJ3+LLt49Seuqwo3xsy
i9VI3cahIL1aBT7oKaOzaprDqVbOdK4bSsVRuTsiIYAoR+JQa7FN7SzEoTC0cN9bE4KYXD1qZabd
ltywBt9dB5r7DLuWiyEiXsKBRDVEmoQsTQOFPDK/kPX0kBvGKQyGl9jSi3MEWMlvuPaNtNlNNXbY
pK8JfOuyZwr9rzYbMA3rg4kIhOoplIXcVSEtCNLtkg1tbVSfIfRZuQBKTa8+KEIJ0Ydu0rpGiV4E
4YZJ9XvhzIIBQH9bVK7atQa0NxZSJ8FlGRUvUqYmGDn3AfIdyO/CwAyoY9t0W6PclVl4QULY+CpR
d5EjJQtpvs8XBqasB3pai74kpR+PAKpQUYc8rdjWi6efFlzLPLkk0bGqA7Gz9PI3mDneZZm5gbv4
rNrqLL2lgAuwWkqC4CmuPDBUo3pNl+ZmxcVd04xaMUk+9w4hsvVTzHBDmD09J4k2gpYZtn8Gmtn4
lbJ+WSZ3kzdwwpyMFkV8WyKRhBEahVjgWVXYRzx4QFWzUSOdEislartv4QaGlYRaMThH0kzsVUT/
hk4K8YUOHrPoI6y0bpsgrtbwzdzDWLgjoEHH2mB9omkQ8Hw1P8lmaENoobKSNlEUKjK42A01q292
aK01I9gPlvUVOJKTTN6t+zQEnjPoJW1dQqeS0OGzjM13PIj6BsHz1mSv3OphoCBrFdEJas5Dmptg
har+TBLpPisRbWjL8Mvx0PWgEfU5BmjrOdNvR8FbF8LvGqCKr9GGo3Ohay8XlYud2ndtY9FjTE2w
GRFuw8HB6x44mwrc+SqrRohzPSW6JbTjRHfRYK5DWPr0m1WshgbRAE5wJKqcRyb7cB2a/d4y6q+6
Srh8KcTYQRaqYqpxvYUXoNsR6T/BScmaZZ/+Sh8wfQnGuzAlUCiKp89oJhlHgn2kAjAPZpnfTooh
Qi3JU/ToljOAvsU1tIrwxG6mWoTMgKz7jEF+0UEiB+L/VQfyNQidYadl0cJlobLQh3ndk2kPuMye
MCFjVGeEz7g3uleGNvuabpd+H6vnIjdvK9KZhBd8tqn2rSOindxiDQ06WSIGLukgXhOL+mkKtbM+
yJuuaPKtW2hIPYrie6HfBPEw7I3GHCA6fM0z5BKN+olQhN9o3iQ2g2V8rQMfx4EnlGZR/lG18b6K
mlcvcoeDy/UezsmNy0PBIeDsXtEUbeK3pg+eEs966hhQQfatrjMPPwbjNzPeZt/Y8sUY4s+YZegw
gi6IS/BqMP3oAgo2946hvojDp2DADCi7XZ94r8j+t6PVnZgHwm6VA2gew2dzMXcsL8ykkN8IZz8K
5xFcRytcQLJGqb3S7X+g0cXNOmv7OBshxT1D2CpZatISuQ+yr1yPbzRIf4xT2ydHmbewC7NDRJNb
4OxGY784ohgXeDEpHy59gcqofAcF7r6YO4R8TembRtUDTWSDDClQSlG6tF7oMDLSq3LrNtAG+P1I
2mWIONDgs8csKk9eNEJkDWJ4zVT1cUly56SQcaBQf5mHCDeRVVwrcDgbOTUL3H2iDluQUS69W7g4
YstdgQJjnq33WR+oa81rktcvSuSHcPD6DZkcYA9IrNY9DWYHrIKhrDRiFJjnWG50aUutQqWQHrLa
WYw4GfrO5Aq8tt4DV92g6ti7fc3sCpgBtwjnMcb0mUzZ4UoY+TncJaeQp5zDuQ9w1twudBxMrKRl
RnZy1hm4iLB6jWzrigqZvBzFiS5InqYpX8gaC9QT5U47PyXtzDimHbIjfdVm26B/coTzgHSmX0no
92FOTlw3J0v00wLwVM+6wE9X9z03YrPYrwlGwvleoadlNl7V5seMht6nkiy3XtHSpg1/y6YytpON
gKWa23Wri0/BmLoN0S4gyV/XWJ/cSHtIe+vRiQPPt8kCXCunP06xDlgvdw9Zj0FooHLPdR1PBGoU
ujDOyqJrIqkNsN+CKwwM8RD07mMajTe5N+ngh7xDScYEcwEGnpp8IkrgJwNMtFk7RCpQBmvDbeaZ
d5ShA0MlZW2K4kfCQzSNbwInPuMkZCTVQvyYEbYJzVuX1GmO5r0bTWSD/IsIVLB0rCL1gkgtHnAA
rlhKzlh0rtIKTkmm3pDhMnvs0XXhMqENQufZlH4P5ICaEf0mMO4VkP8BBbd9GZKux65opes5qc/T
YuOyEfluqhsHjI2fNUhiGPb99EkKjHjCGUdCMZ15elciXrJJOo85Eo0lsmUDhFOsCnkBijIJ3pyY
O22Clu7LiH2wA57ndcVX1qc/jc7lEOovltH6wKXW0A2oXgyPSbjrMg0ZyvecTo5vjs1DYkYHs7uN
BQOAAIkp3Y/8UbW8Gp2MRcICUM2ZzFRdfd9nHi0FxOKCXqtLfkKeWie3ST9ZeH3y3CGMuMVRNiCS
OBsd6zK4EKcz4t6uHlrRPdp9RxOvRQAEAm8eUUIw5PP0nHNucQyl9YlFB74+OwSDwpoICKiD4CbB
/0+rIXN8MwjOSml3Jq3Wlm17X/fWqRfY2Xoavxzm+TavPTFiB6K0qlpj4C5X155D024woJoW3Jxj
LK6za7W+M9kvMo/e05p+daihek1pD+nyRXXyDLMUUBbKD86pzNwqmq/AoTA9EcQ+locSF/++WXTq
M0jUdoBOaVZAaCCEMBuhhpFmFgMI6k+LNd1l9hF+BeY+HYYPLxM557xZrsqpiXz4bIdRk+d4zHd5
Mn/OZFfpLWtuGZxN6e3oOmwy2V6mpf/LuZWG2lQfPfOGvmm+RiP55nTzeLI1767QuecCtgnPi2Jf
2Lg8VO1nyDXsiLWwFL+1bvY7OQ6XLotvIYS9NBYjIHuMr1TNHyr0Pop1J6o7r35Utv4VjAl9Xxx0
DiFYFqd/aYizBi+U21Ua76E9ckLK2Y15tTQ5yJUwO07CKaJjxSTCrwNoRmjE0oa8vhD1EbMNzm5I
72sL6mqml6QuYLHciNo5YH98G/Wh33KQ5SNrmY57dHS0b5IGKV7L1J8CDfNB2x2n5WxkJQhAMRqt
uFQeLUlp1/b6By7amSmwV6P1rvovI2xIqI6usdRJ7YzfM/obbhfdJKhVt3M6PGrOh64GDditsnyH
gopUn6+OtbtITLEyXflcWv0HELeEpmPCCUB9ezMUWChrHDVfIhFcTOE+xw760yLRX6RNDwt8tJ19
22ONgqJuPifcvLz9BSMzDPlrgzZaPbYEtwmMufakneYg2GQ13UfLAtmkVTszmzZu0+xhTaxpgyAP
N+a3jkub3GWPYaBNF3neRLb37Ib9o81d7DTMJjzz246Agzlzccd/jZUAJ1Wl1i85cdHF6iRy07FY
tcRUL7RfzQpQ8ljJ2euDI4cz8oaWTj3Ghr2LtJeW5pcuq3zVVMkR5GJ3bJ07UoQAthfaO+B/oneM
fTziNKiBAQQ5Y1wZqjvSsT7LgqGZ6SIqmZu7yaouASNlWqIMhaMdatxnMQXMKgTgD0c+O3+QmGBB
GgerAb49s5BF3uG+651b+DVINxTxrE94jNmK23fdIbxbU3hJQtraGg3dFWw2gsa6tcDlC5wjQ0su
nxtEkTggq3hN8YGmpMbhh55tM82Icty42cUWrXynMpmbO8M7sSQHLIqEBQTtm6mi+zkyfkg6fXLC
2cZZgD8sMu/hbz7qqAl10T81dtJdkjwgSabykIBHT8xBjy29OgbBd1bdkL/WfnWdR+6SvM17B5sH
/Op4LtZx60HmruLXMf9g4PzqsK773PknfcKsmYzVUeFn3zfgo+gZCSLsA4/en7bk+nWHpANjqqXk
SxO9CeSX1cZGlrSpAF4y2seqAOJl7RXXOejfoFt/dsyV172V4V/AvIRE7OykaG/0DEm2edN1aItJ
p96narymYw1GDFgkSsrXqqOed6pm4ch3TMzCdyCLhJzFey/WOIe22KlyiyZDFiF8jThKrIy6eVKF
CxNVLtbZdGcGqbsqk/pnDBHKIzEYtjxDfO9rmeaHWnkvgjeo7Zx7lTKtUNreqLjoC7d+q7Lh2pAv
7g82QQ6cDbNjmhInC1h316XOI1yrTbfghEAKMuVGwxGQR+SWzd0chcda4vJDTWpp+kVLeuwgTUOv
3bLfxQT7My3u03modnC7vgnUwEdURxQj1fPYRjbqyszy8UqfQtNuOT4wSg+CRwp1SlKhV6gRydQo
9rPuBj5Gidg3hgVyG84MdFVxtJr2HAoKGrQ0+s4w6K2yL8ayxynTacm2yfQr4Lxqcdi+4yiOTm4+
8AxdYNHV8OPW1Vdtw3Mb0sj34gl5u5Ku32P+WyVkgReyeWNcl+6aVseoFENHyxMWhwR8LfNvEAGV
bI4ipDzp4gNmaJqILRgod2GNdQe7xSgdyCtOTIV6MQ82hgHmmnZ9PtSZr1xi5cbIfozFhzuQFam6
aTN0AbpTppYMzOxdWaaInMbG9PtSbV1nNm+yV9EgZDP1YPa7tKG1hwitN5I7zxxPQwFK3pPHIVce
34IagyKUYBriTxAJN5k4Trb26g3C3DkiG9ZB8CYbgeGhJDfLMp7o+4WbxiNDLDG79uAus7PqCNsJ
ZW2SjTuM7N25Ny655mR43134CAGNsFnw5jJ+I9T52I0tJ+7Wtx37pQ/w+hV1iItWzyNknZyTtWAS
vt4loEu16DtD8uRUqfmSlKHf0lmFS1F9G4N1z9m1vpq9DoNKSxg/Y25zJi052KHHbA5Qn64H+Vol
ZHCaPVYazjKhD64zYEqPKoU5jSz3iyFsaObr4Iy2r3AhxR0aOm4UdxYnCOLtQQw3Zl6qYzBOZ03i
xC1c88GsESvHnbZtWjohVlgygSvAslnOTmE2OOnPzIOZkCXiJignw3fD5MWOYLvqM15pdkmJKfpG
JrW9GF6J5jbTb9sxml0EBUCRNaXgR0TOdGpSOJ9hTP6OMRtbvOQAzh31MHtcHmk0PGtwoQ4RIJsV
xHUW0fpXcmyCriahH0xfeUH+C43zYC/jjrNXTSQyf9L2RuZP++GM+vrqTl7tO15OqE9SfzH/X0PA
4fzmMovWZFET2njpbVK7dQUOVSgFzblLN/vFq4iAfOnAl7Tfo6L2RWHQUrC+aIefINxoo4FZnqoX
SUD2hL8vvWaY7cLpq7W7nlNt2DD107bBlJRn+jkfBmCfVdwiBA2adj0P/YljKyvsgGFpEA8wNlB7
dh0pQlMDwMHL7zkwMgnXmT47BuzRCSwaXbjHwkGhoN01Xu6sgwXFNiZoCTjJiCJv6TrKI13xZyMn
FsRugK8H3Oi8adXO0GrmS2X+koCI3ta0CFZTz8GiFd4bDuzbedRPsksPZjptTEZVm04tgVUKmb/b
eOlB6xq46jb3LiK+2IT4rZcNFddAHCcS0BC12oqU2oLm2Vm3tAz+Y+wu2hf70gzhY4GQcEBmdKB/
U+wQaUEZiixnE4cVFkzPxR0STNWaCYk16eCwltGH9TbGHdJ6wsym/jdt49t6Bs3ZT86WhA4oZi61
X5weUrOG/OeoclvjLxVmwgkC5whtPdL6MnII6hOARFoO3doKDESV7ZMuja8m0U55QdfTMe8qkDDb
xI2eFG6yKHx36G+3iDX6lHibyUtu+EQJ80iDQ05KDSnVqH9kLCDZNaSyk0JQhEvYJAugmLnOJCYQ
P7aab3YLKezv0SFnK5FbqQEOJUpjyrg/8FoTGGiZa5mDqu0SczPr05uhvipEOycLymU85AZln697
2QMp1iAyFQb1VD7ZvdvQ00m/QHJym9ctRwODm8+2arrUy6ddqVdetMuq2qDJFC6SCfk+e8WTOXzN
7fRBfNCfh+1jRBCCzocij6BwfM05oK4NO9Fb47hnMUxvsYFSRhu1btVqxCLbExHPgN/WYRme7A4T
QmB23UsKhYB0lPKmG59TbLAoVMp1hXiKsA76lXKwHsgjeOnmCOi3u2Nk96TxbFfBzOR9poTiVQRL
64KZt3YjYmzYRo8DrXHFBstIiZZrP1sYuBLWB0fpb4pmMksMbtKZwzkZnPZ91DGbtsfsPplGg13H
69HV1Z9OKkgsmLpX2OfsHr3Fjd87+D8HfRWHNT/ipWBom3oPF6DazMI+ylznMblLKWvGk1gQ4H/M
Pc3mvihKEzz2V6X1QKkoQKnpMdWYyU+rjLcotlFo1swQqnJmGF2atCv7eUd4Co0R2y7XrVJvo2Uk
8LQRRBuW/EAOUK0F7dOZMTE0pMlnHSLugy6P5dyiev9mZ6CDbnOVGzGQ7Y5hvijuxzLn2MBIF8gE
ug6S2zNP/661AS7LmLPBttYBTx9oERdBjRJyq1UNClSXKYdePRDdeV/Vzgu0CFpqZDOsa0yv3DVL
Sxjp8NrOg9dQsqbxutKwIeuuGvBm3BLTQZsgCtghe05JJR3tcDJ4/oZ9QL9zNkuSFswLwlkdxWoF
LEWkYj+pmrUMeqifpBR1ak74o3k+KUakIoqeUsO1l4OvzpkP57FpZJssW1KOKDXxhKZ3TPTmjUal
s1YG2h4ya+22EruuE197+GvFxknAllW2fgkN4u3KsmeCYdjn2pzLnVPZN2BBmAglHQFTds/HIuqe
swXDn7EQfhXT2qsEhZnmhcEeVAkMMx3462i71zac6dka91NG+RTS157rINwWhf48THBSNPORywee
jay+PaY2HpYoymoNuSqpO7eEBtG+Eh/pmAIKDh+CWvc7FPGs1P16KIGxl5JJRsUdRa8OfaxxcCZd
bge7fcBJDrNGbJQ3+XAi///BZ7ufcgF9tf9jwaV9ldXUxFBU/h2W9j/9h//1+A/6bv+4PGwf/+t3
/tsPwlX7F3dtIYn92xebP6rYXfcD5+GHa/Q/HiT8KZfv/H/9y3+xyR6nCjbZxzcicT9uVRN/KShk
fw+w4AYNx164k//972X86xH+nWoWFx/tP3Y/zUfc/l9+8F88M8P7J7QwbjLLltJayGH/7R//h2em
/1PwKFJYJu0ggzyB/8QzM/8pDddEUY+22XN0+z/zzOQ/Xc+lvBWCFrSET/n/wzNzTQlt7b8ADXXD
8TxAwiRSwk9bgIf/CWioURhOBajHdUD0ON7Ok2rrLZRL9kzvYba851lOv5Urb5MIASgZ8yvlsEgs
/xPYi82Rmn4EAqTm6Xf5JyJgxbHr27bUfycSzRN7OI2oQf/jV1qElU3m9yh/dN0niucB1t+yO9t+
1XY3cV79QB7+FPYJWwrJyXj2VnMJAtBGawf+GCYCnETPDL/NzvmFOkndRw+sp502pwugvs4wbcSc
NbLoyZLykxA7nidIWgRx6shUaR9r/OKMsEpkaw+AXH/NJYselCIHOjP+HBgHav2Vxs6X7k1rkcR3
f795NMaXWo2/f18QBL5JODqVXkUV3/3iZWDzmozvrEFs6E3uueQM+fcSluD2ug6fWjaEiSS/1d/L
0LSFpVXn70a4G0fxnLBwhzbPI3Di77Llf9qh2KqyotO0/OrspnJbdm37s1HTt9aLX29Cvct+61Nd
XiDF/evNCurh9+89SrTkPaGX0SGyHTHoiZ5mhbo4LB2BhegKydDVdXDmt/OHNHkXYt6jOervEhz0
wV3DIXGcH2uqBs6E/3rZNkTGxgoRnFyjOnjrlk8Hi9wv288h1PLj8ntyJmirSTO/PrWlVU+aD7Fo
9K/IL0ALezYCZw/Mcofm/4cowq8QC31i7ag0yRJP0u/MuLqqf+pF/xu3XFV4Of3SHW8QCDNXDcNv
ty6eZaIRg8JPYJniowvj64DRlejGr9h1MeIPD//xXmpcoyD2vyO3vmUUtHaWXFGb8nUVLq76wYwu
JoVCFs2/Bb5uLqH2JTbu/q46T6CIb+DgWob36FmEVZbp/B0sUTGYuhGL5m35ufzR33erpt8Ok3X6
e/VmPn+40/TNJSArwhvK6btfLq/S7X7baH7okEdjvLkLGUgEXDRzOP3G4/TdSZ5UOzwJ3Xrt/zdT
57XVupal4SfSGMrhFpwwYHLY3GhghJVz1tP3N0V1dV/UObv2AVthrTXTH8z5Unj3GDl9ekhWTBUr
XMVQ3DXbW9l//axdhpi1PeFb1ibdAaxMMA7cGlIW8ZXRiLMCCydBHKVC2I9ERgvmMTujcB747iHi
tSGAJqk9XMYc/IXMWUxdfZ/qwJQ9SUMVRkQ4BR3CHlen3KQ8q+n3JuW5zoobn5wE6Q+MEATCpyK4
R26hnAoktuuUPbrwrtZlmeh3tZd9oUxBZ0OumPwzWCrrNYc3IH/WB8j0vnK/Psioz3/lfSTefg7V
b33ko7TY/W3n6YJW7kfrfKWx/y/3k3vHRodIxxTWf4uoaSu3fJ7QcYGcxwXFEf4BIW4LBvlFxcP3
K59RWITwV1O+/vfiVL070+rpAIJcwRZA4fcb4Rhocu58AYd2RFD9JsuLewAg+P9xLaOxBLqJG2g+
JIEDDzllLK3nMz54dKCww7jKHe1SxuOlGriW0tZvMQoE9M0rkHtYH9l6SmHtyQmrH82KAScvp1dQ
atfkAzAxHpviDVub74VtQreFkTQeWZHHyQRPYdBxVd2OXfcj3zOZwDPlka1rel348tcd656UWxvM
C6DvR30BqlAtgRzm6yE+GuUbsIkrOY3l2F7XDiHn0UdZ0pON4qg8FOgSVxPgriQr9oBOjp7G2S+n
jfxOQzFM7fq+BgROUj6Dt1WpBzt0bgbuSf5HXXDWzBRq4bQFnhSjCqbtzTFHBkTdFAUcqIpnk7S8
NFyn+ZOePpDybxoL+Of/RYH1xuZifpudz1qxD7mFxK4c5et/aBRilCJRSN7ktIs1+0aPvP3gRZe/
VSjnh6Jfu/PyXUrswu8sWH8DmPFtacz79avU9JAp4bnz+W5ZA+gpcCp+1m53RgmFI3uJA99LH1PE
8NYnNvvDZWChpFgESDBxe7qzDLQheRIoeQeJMV+sRH1XeBqyOtd374IDuwq9AnX4J3mQ65vxuPLF
4TJjRBo/oSpCcKVmYX/PgCF8O3ySa04q7UOKc/m1v8hlMgVKu18mQ2e9Zbln8ijnqN+rqXcbc5Bq
M9/dl582/BP5NXld66O26+Sfuhx6OTZanX/IwonIlusoep2WBNR1ers+XwyKL+v+/Hvadnc7IcLR
pO2r0oFilSc/FJQP6S4HpHMFysaCQ7zuOU/YN+2McHzIoykuUCvig9MLA9FQP2PAPDTYjpPeAZqg
R79NGTiobghYCUciIwWiX6XdhfbqTaYzSbMUNKZtNFYdX71PO9zhFnhkrXaNQRyer43pXR2chcaK
k2ofZt1TmQDttFQXJ9OEPtDUbCubDy3qyN1Uk3toDMaY+BNkUFjF8dooXiHnHqoErqIxTvcwPh+w
ydY3c10FtrX8zPi/XNUshB75a/pydA7QIewU7cas+m9XgcTmt+4xnpQv+HqvkNOYdRaCknOtf2Hv
PXDVHBfhQ5Ymz07fxDB9RrrLAKYy2qC7ubsD0QXiH9N03YmyrRPCuge5xsQY0Q3bORVmPcKGM7CD
6/qXcVCeK+831x10t9z0jGI64yLPRHRHvXcy/SVkNx/SgnZcUdCW1lAVpcv3VVcuoFTjV9XrVzMx
76wlV4EleA7Ak4E55kgPtYUiFoVQAVLvXpBprQfHOmT4E5U/VomaS/MKYrpHVNXWmMSMqf5AK4G2
Kk5eOhRUJR7Pcx3eaPBToDAMtN5QwmgL1vFsXyMjR2cgwf1Nj9HLSzq0YadsoNOvKr8RuqRA6ehh
mv09mM6PCaugq9CJf1APba+bmxZ0DiKCDLun2UT9Em29epd18Ll1fWAqhIAFyCP/0Q7Rr6eagC1v
NNRN2oGZ8Qtm36cRAASC/O2x6uZPozGuQVHE3H3B8+BpDUNBawmp0H2kRPM1oNsToOEZV4iO2Xpp
vk5oa18rqGtGVZjsPR10fg9N6Toz9YNrwVMNJ9qPscHALfYq7Ctd+uHeUOIaZB8mPAKu6fowAh7d
XQU95Gnq51OZV2d72cIqvIRVTLeMZs5Va8N6zqH1TkWONVKrfOUkw5uayMgYbLjvk5wueTNjA5Hj
6Za11wa1CDq+iBVUgPMmF6tIDVtGMtFb1QdOP2bROxjNB+xeHmZOqqR672btOER4QtURfpPpUn+H
xvSO9ty/EoKCr8YF8Raks4avmVU5T0vyFg3zr4KY5FVbVT8GQ4ywm776/kRv0tomhnJQNWhGfiPK
9d2mbd1/GsR1hwG6ES7SCoL35BYnB54k2jP+Psz8QZyVjnF5086MyXWG6/PeVl8bEhp63Hc2oMsR
oIofwbHhRoE/aPXO7sxzok1Q3er4xCzxBkRSBLgEKpxegW0fQN2G7fzYL3lLEjA8DlPkXLmsvpI+
mGWIA3mjY2dNaM1sHjH4imhPI+Qx86NzjJP8YMU4hKt4rtbJS2jV7S7tOcPbdnlFX228nuEr4RRQ
0gcqo2d8Xt/NDPo7umvpreOwjlAXC+nnt83DrLGnmxJjVo3BLsx6nZ0ahPVYHJkEwKm8U8o+OuQt
vbshsd+0BHAOjBoyfV+FN+MHij0vaP8CJXSRnD1m7vg9dR5GMqD24vBiGfQ11bnmPMnwDnVaC+oD
4lCZc2cr0NHSEYQUrNyJY7P+StRY3aMk03gUKiq6cH6BmnoEm1/DzdyJ77EioNWr5xi6Z4gmz4qy
06eXFNmz+3HwFbxWaVxEAntaxh3j9PFKcT7clkalE7n3acV+zxCeGDuFYdHcmrx2gqpR2+3BQb+y
VvoSqHAODLmyTrMZI/rlREwQl/ijnVQDyNIC0V0Nn22dodvgFN+piYt7V4OdrIzppTP7GfSn8Vlz
kGU0zsxmgntqbpDJ2FWG/dh0eX8wYuVlAaN6Z3gg2z613kzecX7Co8ZeOB0RucOH78ZJInQNYs26
Y3FwCiQvnFV3autC3tYQdGSKZ19VOoYxrXXKcgUBnhwsA+ZAQYnNh185wyHpq+oRnyG8nJIsv1vK
Yr9AFcAdE8VmSxv0Fx1hfaErR6oCXL1hsl81EeoVQ77F7eLDFrt1naoNxZ7wS1O7+Di4WmAsub7P
Fd2CW+bBXOT2IYNmO0ehsS0OOSZjpfirhrkxgoWt0hbpTz1UnhO/6ZC6VVWmEM6lM9IYs0wsPVnt
01VSKSa37k0vJq3Ho84AXZRAH/0UsZHIwGcWjhu2w5CYjgpIL4nBTWc++/BqQyYjvVf8lAPINrN5
nk2oclZv4o+RfjAt83aa1RyU3nvz3cwF3q6wR5RlH7bAIrhbPm6GIohzeDIMTxVK6IWsI7PeIhl1
4WinuGtAz+GzbkhmnJUatVzM1Er0kYuKihImcV2FryilXdQGtfT4y9DVAHh+mrU/DfU6bjq3dtjf
dIVBVqRLijh5Pzrh0Ww+CeV3gJoCWtYwGLvwHY8+YFTMALMrBdEs9FqOksOaGUW472LTVU/HWloK
KgIIPKFd6rYXjV5BW+mXWCP/y507txcKYHmGM0RKZUoiGG+KMTpzy8S2orp1MmcnlQSM+21p2Pco
NJNqV3oAtYoMuteDwj3MesmN+D9oF6uqeZZCW8uXi54daZj+IplEdSxZJhj0wFWmm6yx7gBZyM9g
gBukNQmuS84qf9H1n2o9vyHlYPHTAGEcHnDU8Uz/9wG3AP57hds0uBuUbSEE14xQqK+b8ZRq3YeC
lHBu4SKb4lAoN9UiZ6q3356KeoALXzIM5BIjhLDBIC0XA+JDDyh/TSy7abry4+wVNU+K02G+JKN7
l6NzIPmzknHjFDDr1ZoZsqYmEHX7Vi5cPlLxudW1tmIMvSlDGyPa/yyPZeaBWP9m3XnzbB4djmfs
7vQOcMnGbtf1wz/Wx9vO2iHJ7pjdMn5C/CScl2BtyKwPtUNWTc+euyY/A9yUb23y4RGq7SbjbUwE
q6UpaKXzi+tjQxn4gjb1Fv2wdYWg9nOBbRYAaj0R1q6zOXqbCcqa8Z8rRaJ236LSVcgrUWz3FxRE
yMhuCTxE883aunXgg29o8N/n6By1oRVAxFzf+NqayYcSvgrJMnSVdWE1DdeyWDCEP8PxO/QM0HRa
EOM/K89yrbRIpw+mEx7tpT40yDvZsqPWbaUl3i+uLfemAstNHqZ0f5RaX1+hjyNiWC7bmdIWBgJY
cnhfrO20sgLy/23rdySR4Tdu88hDFTcpQhepOBwbrCe0nphT1PN9rjFOk33T+MhiZb9Zpvw0df0e
0snoFDUA6nTTIJkD/PqyridcLvNbw4QxJq0X6WdIE2St3nwSECcr79YCaMnfgSnDV1NQ62KRr1Ug
Emp+OnzXsX8uq9u1x+N4ys2YMniEIsBPR7dNzOCMHjkID1JnYDIBUKLrxeofEQOl+4fyumEqf800
e1w45sbXkOP9iuOMjkX5q9r8n4mwvvTes7XW9yhFuV31oU9faycSQdorcoPGFWWIznkD0wj4oejP
eV9gVhqiYK2bbiGnMaWGEBwt96aqwTB7QJV3Sr7rk6w++KXxHtnbwYF1uaTqA/k7eh/ptiwXitbO
h1ECsDHKTnaCOhUgIkTNfbCKjd4+GNBmO01BbMUtT4o+BDnL0G5m64gKC1owOmPcsTHv9DK5c1pC
O4Selsy3+pfkODWCFBxKPUA4t+uqbAfpG4vAEPFZW/e7Q2oZp6QBWmoClIYIadO5sffLxDxcqU95
GR9c1FSumrQ/IvMNGwRNjqtWnc8oUgPscqbX2G9+zFRhWMHNx5590lP9VeSyd4jWRSMDjckFolYt
z7pjnpEERnoHX1kk6Hv8+sIjAGv71svdT6Y521FoBJWRv7kTrbyM5gI0FL5SqW+t2nlM4+oZuBQK
pdAGusgeYU3WPSxTOJr28s9MtyFgydup1efdqDM6Rt9CgxBStrA93O+4sS9O1T/CEKE+bulStMQe
agXyuiJ3IRLG/2hnxI26scPq24t70vKfLjGbnWrjMOkrYg7LRKyxWu2YG5BIUN4g3bSmTTUWDD9R
7/Ij/7tu8pnWekObFFnBuShvFA3uLnoZUR3eqz4CMMrifeHt2lF4LucOA7ttxflkAulMM/ihy+ir
B21MnlK/NWSLw1cx/U1kTOV2MZi4xZioKTUWORkqmbaR9Vs39m4dMWo18Aq67lBJ+fvpkEvVh44p
nwsevHSOjCiqLSp9+ySChx47aXWdaj761TbKAU68wxn2G+A9KpFxcj1OKQpByCWGOK6n4JU2YYY2
TrHML+tfG2N4bYViiOS2147GkS2xyqWx0WswgrPz2jxEEY9AieNxXXZ32EA8d4z7JaisQTPlrFrc
MGir9sqZmzc5rSVmagbzzaJ6t+zkFBoAqBP9MrtLsJ54rqo/Ky7ls0QFOZVTfQ5K0gHDLl9A2ATr
oTpztCHIfFxPSqgFv/ZS/cZ1d/AhmRvNcsnr0zg0X3ItclzKUBYIxlu6XpOEZImD1uLfqvg8r5FC
QlStKPvhEWmkQ5ffVYB0s2l5rJx+NxX1jVJpQeK4b5P1FirFGVvV9RR2ptvc6X685pBpkLFkOGDn
hN3/HnltBw9HQ4GV1icxpRjDYMZ0mlYhpSPyr8VQX0cazRdn6C+69EBVFfvxun+TVo0d8VkDkbcM
fSYqCCEY1nfh77s5X1ONMraCvM5vYlQOKm2+zJnzOqZ/x3HoaRcl5ZNNe+GDAOUU1b3c5/pwAUR9
tM1pqPkBT6fXG0UBaio7swzvlIqQYQ907jvrLZlRHlY20kUIQ8LuSHvKVH4wAXtSS/0/gUoibkVR
uvTLkx6apxE8vnzt/4Vix3MeyjrdyHfh1Ua3jX45OA5/aJ+yTgvUSWdAU9xniKb5Wf+zXrmsiygb
nz3atvJE+zh6Ul0Lxh15iLSzaPYGazNxAJ88OfFTj5bWX6duDUmVPV/wMr4D0LNr4+oXeD3a1gVk
tAHJTEn0FlsPDFMPWmcm8i7Hxal3nl7sp0VeR300PdDHM8TtonrRIuUR3C1ZYhhIPiIvRr4uQTag
YjaEM+BdpyW7tf0GtjbQCsl2WIFpvYAnRflsVF4kCZHQ6vfxGbVNfeLccuLsrJvMizCvRsLqZUbw
3i2cNZeOjXsDuBfIH5UxB2ofHtZEtvgzg4jCpPwqNbKD4kS3ht5fFq05Nchtg8cPcOBCnvYbOBgt
UaA1ktFx+YRiPBNE7xOfMMskpU7jdxmAJcm3N9kf8qBhfv7t3spKnv2wQ5W+OIIioIZnbJMyU/nS
SqwolnovMxFatYH8G4TF0USgxeqz87qtpP+etMUjvYPNFGHFsyQ36/KXvE7eojxGiNaJJJccDnY9
PeEyfy0niDPS0QcZ0DdyFrD3QWp8Q//IQ2xn05azh64cGyJ9h8kcSOrTuXqwJlzyeNEGuFRzfju3
2b6V6Ueq9Z8jio4OeyzKs/N64Iy4edfSVI1M9GWi8dnNrMBoW7xGkydTWQL5TLnhXOvoIcQB4ppn
WauyZmMI4VCU90r4hcXFm/TQaUFdUHi8Tp3qQV50U9tnUp5L1DNf9d3d+qIX9QK774IuHh3g7jlZ
pq8wvZWLDivep0ygLC89J7l3tK3qYMu4FGO16wHiiSozCsnS9HQOFqBFuVU+9yhc0PC5YZC9l992
SvKn3Ogv2H5clWr7XODEIuRjcfiFZpTvfOn3GgqRMsq+IVoynKG48WtyR87pdqTvy3w/mVU6y/NO
ztQ1gbPJ3hqfaMorgQG38W3jJL8g79l08rsu7LdqzquRe3fj+a8msyUJW/POIWRKYuT5CaWkrdQw
a8UoiyBmQSgAmkk4nuXc9rmlUeEcasrpkrrG0+KHm2hRA1fGWXYcAHb5kKdZWXwT68+B/2Ur3zU8
9SLpn3Qj+s+P1szzyDEVbI8k9W1a76eLcf2bClywOEN6+v80em8mIzwmtvdjtRQz94wLfpaShbG+
Epyqf8DUPk4F1uTUq1ZdHlJAgvLnqenfUNQBu/sbTdOl1IuzqfPGBmN4ZZZTK7CGOuVnyNMb5AcO
cj9/T78cgimLNlpUn9osvKjQsqXgiztay1W5kwJBzo41qKBWu1cmaj0Z0Ek5JiMCa65PmgaUm3xW
EmWGVBcHPdWrGcUjVofL7c7SAMthDveFI1J9fyn1EKe3XPfB8hU65fylo43vY/erFeVtaYe7vmCw
6Y9MVsZvGjWnZcZyB3zzOrVoMLbNgLAbtDvkLMmt4cVhBuuk00GNqpsh4Rrlk5ndo1ZNy75lCqKy
KmCUEd9kCukakh7k/+9kUuVhZ5a7rSs0lqXBgVvNWlwU8bAz0QaWkFkAfVpnp3IGw95Mvemm9wH9
SzWyLlFDr+xN53hvBiBfjai2ngi89V/PfbZS/aM3ulcUhmhWcWC13W2REd2IaFI6S++Cft+1GbUn
2e2ypZuGrwR+19dfmmExIOYFT73z2yRwPTQkKi2UZdiQRc5/XDfaoowXXe6ttXgDaiSHDx0Ies20
6GQN2j5zl/VH29z90XLlvJxTkx/D/waRZ/u01vizWfwb0uTDoeVaEf7X40ilI4D/EeZTzD3koyRT
miGcpfoPZPwsH/91/IybaCTuav4FM2w96CSUrtG4n8O3fvw7nhcyLDngethJkAVeTY/xoPRD5JRb
nxsoqUDtx0+ctteI7LtJgKDypSIliAf1VPIQJR/SeufTqm7sovyV4w7V3u9Y4Ba967wMoC3skB1q
ctzkyNBk43fu4TsnDwyC5mOINBjCRpxQlmwx7VpVpgBvsb99sh7ewGm7QvuWDWawB0ste5CDTgbz
Uxy965R82Nq9yN6tUx4LDTgopfGxS5ePhvJ9Ubwfs/yHSM3HSMTO9OQXVsodYpRb0syTjobCekqV
ElB3ruaCsJiCXLgwks7Jaiti51F1oEEd12RMmj6ukVCdZh8ctXT/+U15FGtAj9GTjRLtzq0mNEzL
p3GIz/+NPLLK6mPZxj+Sda2rdl2/o14h4pJex2ASnEE9ps0SSDG9NmfkOIjiCCCdspPEo0WqOE2q
J/zPz+tHrKeoxM1U3RtFv8ED6CpXk2AkMoYSQ70WgBkoEwGAtBY/OOkB8tN7enV38inrncKr3Plq
cpSNthbcspF7E6FXJFHrWiXxYZ2OtnaclgqZXun1DW91pN9KfVbJs5eYmvsnAi8kzu5uHVcmy8Xj
og39zmi7T5zP7i0SpXUT89dy+K/frtNhiTD2iSvrCSmca/mBNZuSqW0V/6VbYYctVIXAToEoxcxx
V4ycL03/bdQHNZ0ulfQz1Hrv5tp3LmsMJgfuR9ONQGRaoiyKBz9jVMCIMx+o8YPCQUalPQtwiC5K
UFZEz0R1f8BTbZPBu8vx2YI0fr/iO+Qwc4mk6ylXLITRDmWJMTGeR48jzm2JtLBAgizEVd61buqk
+JQ0fW2NlSZOQMZ4Y03juFHy8tlFBOdvx7EmBJKSuso2SYBuZlBsR4KgG5a/3nAZnfLV1KafWNyw
5Wglv5MtYyr5j/IsewEr4ECpIjiNxkH+vAbKqU9u+zzdyQ9Iz1VasBBqDr0XHyWohal+zZpYNxM4
pfXbwKG9sF8Ft8RU2txnGsJ443QpXJV0KD1Pwu5SqS0qkPTePfLXQCTaZ2IWag5kJTWBwuu5NgC6
22lMj7Zv4TI4w7otzqnH8kEe41+e168q3PFa9YgWOOg2CBfHDus0I3Gxi2arpWxQroH3/dzCqlyH
8n9AFt4yrW8iHy+iH8wgLUG/kDJsoty9lzjROsMFsjEHkLYFVnteoR3y3pNsDtZvYWRhULUYIfMb
S3kxivEcvsvGqgd04ZTwaV2QRua/rV/Ja/0qkv1aVUj1uHZ2Jcd3yn+KM7ytezRFyyXKP/HPCtYe
Km2A12RBj1AvfkdJfQpr+kDi2p68j3B4zyUrmzNORVm2fp4j4NI9rUEyV3kQBeZFqE3crl/a0hB3
YGdD+KBKfMvMtfTA8fBFTql141VG8uXjwxjqgL2aTWtGJ4QqQJZQgCySyqQmCer60GTLWMTvdDJO
OewMr482hVafGoRrAABRtiOxv+i/4ODIZCSgdxLLyhSQ7uK96CylgiUFVcGcsvexXQ6jOh4UaC0j
il4rFo09sDb1ZFtVdrQL1e6KQT8zp58s5ls8q/mIvZP0lbvkOcyM9zXieLPyY9MMq3KoutDF5bCU
MCyRZ60pDNfZJ5W1T6vxbxOu3+KQAkaUIGXxtCzdh0bC4nfhrVyo3hMd1ndeatpjCzsS3bzLinhY
H/40qvso0m6herne+InFfbC+8iy132ZbkIJGEJoNzBSyThbc/EQm9qNO7CYJcbJEp/TRHtSPooW9
rQAKYqF3kqcWEk6quv80nPf1vcq6HLTmV06RJOY/mvCC1hWvoXObAtdyNQhh8pfyfOXy5flhaPWM
QCrJvv8zNtPFTsDhuwlDnhrRGoSvk+nNSoY3kPEL7I4G2KAND1+LNcpjurhhLKkJpFpkdqTebEG7
SYwWgJ882MagcpKar8LrsAphDv2VZ2tgyf3yDHsTEJlPUxglNFgP8Da3nQ2mSaCMkqVKMYc3PCcR
hFcpDyT0eM3raMNWdICGdLvUHr8q1BMaVUPDovy1Hecob9iv42Cw96PrPtQ5ADrHCLxJwXDJ20iJ
YJJTtKQPLo17WhDoEmjPA/XbeiOW196ESwYdWR60AcnAqe4rdWJ0wbZKqYLRHnv0ENhf04hejQI/
4UdLJdtO3XSnKze2ZX79FYjyPtb/mncPXdP/k+xeDs2q57MSVQVJuB2pyptJfzJ5elIDDq75L41R
ECUQtlRlch2hNX+XJa4MHoYqC4pBKLtJPZJFHIrygWsJYdBbBhBf+f7P+gWLNL3nuIIDrh3tgXOc
BSQftVZzgpuUV5lo6TEvlf2oeM9+BMBU+ZEdMjKEj5BsWhNHma9IOZ4twzZCkEyGY41NdTmqF4hJ
b2795YbdxyInT5aq5wr9eUlL1wTVGmEn2M3rTMbqLTSM1E+Zxa2lUiktJvnJ9VolpkRqcZdow0a+
DsQWj9wDKhpHd6ysbddgJpA2d/8ds+X5oW2Ndxyb1F79jsAOtD0oLBabhyQJWNjGB9KmZ/plHam5
yXEair1kWZKM65Zx7ha2zKy/SkX132RLmXkmprPD2vbXtYp9r0e3pod20kRmwuBwmL2HBG4FtCBZ
4S59LfuZ0vhbYZANwjhaN0mZqYQtWhL0ISQdKsbxxuvQBdPI/ZL21ya3HBvnLVOxJjS/rOZVxj/S
CNSy+ZISVxS4t6UxPKXDGFQkLGrIo0Li8zWBvi2PDTfA11mQn0mMcYLo9nXGq7mr2uSnm9FMA/8X
WOSViBBsqq5H+XBhW5K4D+7tsswIrhDVyMHW3oaffSfOUXZGW1Y0klMMIknlEzpLVfYx2L+Sp0uC
KS23TN1NQ4JwpokE0HLpJcmXHx8XdJN7HPmwCeBv/DCQTm/nJ1+9+iAvQfa2pJ5z47x31esaD6T+
lKBjzC9V7L+nFP++guxhm0KhXaKt1eM0jWzBMRrQhSHRY9HTVqMwwy3CelSL5Mduhl8EAZ6rBcq7
vZgPo+LfFpbDOEIPkZ3JcGcYcS1blHJAwIWzLIoQ0m5R+dUQ7YuV2Nzg4rJXHVXdLomNPyqmGH3k
Qptr0p/Op/GDgJ5Zl8jfhc9LhYrNDFjb6Q3kGVITFHkBspPL2AJceNT8cLmnDWtRBkV0gf0HuCP/
jNEPf+i4Pixg/K6McihvhppiFDbIK86S+VU/6Ii4+8O7ZOkyJRybJHDtz7DXxNFwM7lYvFbeyeev
8agI2oT15qN/tpQq2Ir8vCIJCzxuEyZMhj19rAFjpM3hAHroyuGkGCcUHS+ePv0FJRxKPjPjY5mj
IPJYUmtsrkDlxEN+hCb6vdbRMJ8/QvWf5WdniVjodMtIUTmqTr6zaANKviFBMK73Vlac10Rk/Qq1
eKoxehozyiW6CX/X52a7ZTHWckRNC/mAtV6QNOgvQLAWJjoqafOlj83O8UaYR80v8SRIwm+ZvMVN
9Ss9olGWZGVtXKdBoFQL5OgyKi4S7iOwOhSGjLO0jmwVYSS1vHGX9s3SzrPA6yWtXNPLhJKTk8xU
alxuykeMB/vWOPdr/UWnjtnWd7wWOdLOkmIHhNGT56BFQA2MCMNTVqP4aDpnVPL2Wg2KbsnPf6Uc
u0JKX2lQr4U1u2prjuqdtB8Lrhc/stdIJZYOf30BOIFnI0+2Hafc2sqqcuN79svAcw8Gm7k2kvOU
5UES8apkG8Xpx5gldz2jUeQFpE+WnWU7SXNa799iq/6URG/N+KS5HZszSJzoJH9Gfni7xNad9HFd
CwKskj6uNUfmzKcMJcU1a7EHcsrOee4l31yXCEfLd6Jt1gwVu5uvtL+TybI6VGc5trU6fcFr6Epi
aloBkRHYQDIsTx3nM5opw6NXx9/uxMiaJWzm+q3lqP+gRKxHQ98EWC+tywDL20Bqv9Gujm6KRSk3
v9a1Lt21soDiQKpXwgU32/S96D7XgnUFB1P+Lcq3W85vBodtQk1l9/O7HLgam0QGGcmS/6JBTHaD
9QzwMFQKXiZyW4fcVv6NrvJGL8eTM+jf66I1KlAQ9ZgDUkFdlqiSJ+qLPGXPqP/F1ePAL82p/40f
EeppZ5nIr701B0OA8oyzYXbVd+fB9V6l7JQ6dD3x3ObZb0qQioQs/6HV/c+1cSltOrmT0oCirSf3
0jBdsyDZI45pg//LH9DwQwriG6Xr35LkaO1r8zvwMs6y6KT5gnP8pkqju6WDUTGZ5nNtgPdnkCIf
KM9iRVnYi36dNOODoU5Hf6h267pmdwFOeykZt8E5Vjby9DGfYrCEDDfYvPVkkVwSp/izNyhPIBxF
neBD1ql8f9ikT2PXX8WsgUnwO/IHSRQX51iV5vua2vxvx3XtdXdXxQ41/29hp0jnJyNHsZZpazjh
ndu4P5aksbnSf6nDvaQ9umb+Mjc+T9ZDhW3M0ozf64dKfjKKZGjb7sJl3AJ40tRaNJPYZeQtDvKd
aEPG1KSmnTz1+vgP3XFXKwChlRvfRxMR3eK+cv2bWi/uQ9IpuHa0ejVxU44LsRsY/9lWouwrbaFf
vzW91tkwyMTsa9JPqmWj3eei3d0iIIbeRnmDY4oFaiIu0DvQn8KJT4tU1rUxpDWev8XRRnYF1/IR
dGjTjJu0QFFq9JXuVgX8T+dnBIlk3rrI1Fz37Rx0HijRaCKJfVhmH/jemNKsayJjOxCy0Pls9/NE
kKK7M10joTWDqtRwT02/yNnJZDiR4EOiwT0lyrWbqyaKDs24RaYzvdaAAzYFusJkzGJeq7zrjVIf
JxVciJkBRzCA+NboHtuuV4je5DUg0/B+bKx7pNGQotPeSmzzkrRxjpH6azlYTdoY3DhdDZDYOMV+
j3FtN3w2S4nTvTtsixaIc73wmLMJCZSIfhWCml8FrF9lAV2GrZqCjY2FMKWPLqme4IRYck+WUZZI
fOKY7KXihRlbN1o7ZEgv3KqzgiRF7SON5CJgEea6talH636pvNvKyWklofUElr1GXEw39ulg4Lg8
f0aIhpIy6LthaGD9Ojdpc1NXVrONoHRD/y/vu0bH+k3vkFS2zTd63TduPNk3iAvySp0RBZgEFm4L
kh+Ji3jXzo52jZLkcm27WnJE5v1HMcGqhXm+1/A5uOpzDXeiLv1X5kzvShW/mRKPjGZCFbLgq6oS
4oRhzrv8ztXGeZsm7bU1Vggka4AMOvNL1/CSn7CevMaW/KucNcx8suldSTRtP1tZDmG0vg714iSK
sddY+jUgznXotEBLKh4o9pMIIGCVEy5OEOcqnsmob4BPRgbWJ76HdhYB1QN0YLazcYTc8liT7WwB
wFtQr630UUWDXW9d+wjfdYOSFZK0S4fVWuE913NxH8/Vtu2mXRv2iLpVqrXpwvE+8nGuQLRoCs1/
sZ8UWw//8MnDciCKUuXG9X6jItuF6MBv2hDTkglJThRa6Y1PKGPOD6AX9dsakYwpQxZ1MNDrzryK
PBc9k5ImM+aqVw4xChZC8+u0yb7svE0B5ZnAjwTbuBTRZuyMajsCCL1iDu0CNs/o/jU8uB1nAXlk
7CTPVd1+ZspgX+g0R9mEPZTrRy9G54zXyIBV98nMNBfVDe9DyVX/CnVE622udPW67QfjpR/mfjO6
nvnUem6znWfbeygXDSAxqd6+zmKkQvExxSmjzG+tMaSS6dr2EKPzeZ8YZrhT/XR56n0l2QD91N7c
eNAwr26Kr3po39vCKsRpdxN7jIvYK8+IHVLRoH9zpxp6e9Y0OkJFr35O+LXtgTmUjtLcMObz8MtG
/HGQPrdhNptkymlDM3ZmqW2svDtMWBdt9a55x3sUxyi4H+ZiaTd6/DYv9fzqW8tDO/RoW3NL+/+h
6byWGlfaKPpEqlJqhVvbcsLGNmAY5kaFmRnlHFtP/6/m1H9BnYFDsKVWh+/be+2wIGvNo3bEHgK5
ix1+97osAsME3x8iJl2i/mnCIM4QQ6gTt/FLSnyWbyChrtHE8CQd6P13+9weyZeQR7HUWWBCv6Pe
LxHxzNV3UhlvZRY+YinfiES5Y9poNEmDywksOXZbm8T2oINw39gkCIpiR+yefqNTMEfy1sRVt9VT
dPuZNbw2XfLXTBPQVeBK/aHGWz8YB72AywcvnsPBRz3VG4tw9lVW1n1gQkb20sbY0X63Vwh+dlNV
HfosLAKs24i8PQakn/jzKiMOCE8NaiKLNOXQIWMxT8xborXc/sXb5rMFk3p07Gsrv6PI+jYZhSso
UOSFejPV7q4KZrQwqFsl2qs28gOtRc5B4NikwpyqHH9P8SBEKWRP1k3b1HBf6kmaa1KoOfbo9ZOB
+G0DThz0ieasy9q1d+OTI6BKxnahYRRvJCa/j3jyvXNjDTahD1/OuB/NfkQ47i37onbeyxj5QzOz
pHhEo9ZUi/0UOO7RhlQKfdZtN8ZyHiAehB0gtSn0ClwwadBqSKP8GWyV7YpNoYOHMswcGYQ1f/bL
SzW0T4uV96+x3R1ai1jrCKbrVIIEg0CJiB3rvFl/1yZJVuAtvSC2umtpspUUGXMLTyj69fG3SaC9
U8h925okSLQpNBnt7+DT9ReJ7iu/Hb4nA/4OJR1x1eLh2gwAWRqL1SFMnX8gSscgFfpDcy2WGQXK
KMYL0pQGXgC9INfzl61e6RvOr9FAhHuCWNXhqLkQAtFKlb8jj/HCgqjRW0jEKmPfR35YZCuF57vr
XOwZmGmnQ5NwHe+tqYZpFw/PSLDJzI0QGGeN9YpQC2H5RFyWo1XdSmbZS9MZSzBGPsvBGO71gTHm
mvW6zaecc2m3y7XmJdSjYEzYBqURDgKTzOpEVi84tmL8zlO0SWv5GVrKPkWELAb4XwNg1A2IH3+F
w+WyNIIKEqi7yYxf5zwkdS5J342KjnM0oKaYVvbUTbsxGpqndiHaBZboRsrwXgr5MnYyRIiAGyjJ
cueWNNO8HXi0mZqBTsWefksMy1knVBxIIqaoZ0ELdJ3CvI3+c+csW7sL88AZXEvFb4zPDjw03yQd
o4anhqo9uRPOZ5/JN3/FEGdA4uQh4pJS8NeKTaeBDiOFdF/4gvZJjDOKjvPL2nWh2yYT5qDRmk4E
iglS5NdxmnU8yrNYu4BuEiJm2jlzN+4gtzgMVfw28zsbp2ehH9imNJ7HawHT3xYL2wq8C7hNJBsx
oMEEn1uVfW5Vgq2VELuCa93teYrYUm70XB5zwhBgZpIagaHgKQP3BqPqajcuWyWGkW9bd2PCIBQT
yIcSy0Tzb44XLcq+fDcB+LVUb3kDlI4QlV1p9EAk1F6ThaYY9S6ofdOFStF/9JxZeygf0+T/OGne
CVQbN3rx2ov5Rh3kVKYQ9t0ChumIEYayV/QWaVzZzlFQwpFiI89HwFN4Zlt6EKJw91pMWmLcEBlr
O27AEj6fa9/ZZQViyKxl0Vlcno0enTxxCZiNDI/w+E+ZGssebwkqgQU2nrD0Z9179yO2QuCSVqwh
06ZKMODNZI6bKPZ9N39n3iYQMklroPOmc5v95CPqtzOioe0wyxdgQZ+uuIzlU6nOMHG9Dg1yXyox
7KLFP+kQpziWnibWAiYlqa1ILnXhwEi8VabzMccdkHoj37EemXilCnvvF8Y5RXDZVDYaas4oYEwH
F96LEsALrSW16ToodY5BKXocXZLzKFzngG97nByqYK0ERBI9vaNd+n6EJbgpZUcMFmcxlDw4v28L
/Ncf1WCR1o+4RPfEmRXu5MvsmCvuHAX1Yl1XcqACNTz6zLrOtXdYIDpK0b7+tHtQaBQCFa8bB1B5
HtKONnCnIBmOuymb8eYN2RtGoH4TqsYSBS2miXu1WA+zjRkHBtmW+NLC4lnOfRnEDCB4JP0LpSJC
7UFfL0tsU8wC0OY7M0/i6MDnArJqMYr6WV6s1P80cVHXyBXKBopU5X4UKj22SLQDGHPEZMpnZvjd
ucGTv8oyjilvzS9jLveVQDafqsjMvs/w82FFIvwD15OE62YSJQpTUZACuDLs+TKP/BpP9P1NK5B6
uflrYyBhzkRPBCPOSnCS8d4mZ8iQGuPfJpAs7AubALv+hLyM69/DF5aVd3ZZRXXVGRYQz4YOYHKG
lDHVCS+05/azHNtdadu4XEK/2oUuS1caP5vORCRmSS16Xps5XUjnPEjJmStfysALo7M1DVdalz9w
g3ucM/N3S/xUOqgeY3fPqh3vpa3jSQOnJ73rXLylnA9MPTEoAKKYyePmujT03FJqzCCJECOHODHD
AJQ/qFD84I6nRQe4n55TUcNnO+hnprM2jYjgUlFsy67f6f6wA5AGh2h0yrUjgBnSqryYFRSqOCNo
FTXP16CFr7o+nGzw6Ja370haWS1Wuc8KRnItBLuykGuRGvp1rL51CYvRmSaXpT0/gJFDOFrh0iJ2
GLrm3wgmrp0uh1iTQceMLlh/UYeD5w/nuzNkl1aEYMngaG5Kkuyy8jWNo8ui53dK0xfyjIkLwfPZ
D96TnwOu9zJyOQss+mGCvC9KsmMFAm1j2/JajcP8hL78OTYXf9+mUMwo5ZwtFyBi50WfMNSf+kS3
93H5d7CiR+2R89IRMJMQXb+KGuspHsHH6vxJx6dXNNvum9mZCSm8fwt7Mp6wZ0LknuqXWIqgXnBW
pcLhWhK+XCPFB3E5bDuABcwb6VlviVzps8dSAsstqpJrGy7vVg4/HtMyWmN5HItlbZMNtSEhF6f9
9JJ1+tMSmQWcaSxhRs/35SOqwegUU1YfJpzkZoJ2vmPlPqCFzJB8YxEkcPFu2GYLVhzh1JQbwUS3
MiCXc+VWnLjLmrIRSZNvpubcenubyIKNoO1A0pqPY5LssTyaO97Bn2IwHtqQfrpEoHTazg+7B6xN
Y6O5cqvb9r954jyvYwKsETIV5oYaQIaWZyDo1XHopFXxU1UjSpbjDicxiTrM0o1DvKnv1/tWpdVV
FnwtNkNdMNrNLycrwKPO+r0S1tOEpwKlVraZSrD1do67t4mheuTzEyDDJ43teZ2oVitRLXbd8yj0
6Vk2wLYyymrUD7cTZEwaJAdfA6/fs2+NckIGloSNOZZBaNTTMRpA2dUi+6ic5RIbLMd9S61B71k3
w7aND1X7iwXkJDjABm0KUi6CmhzaxFE6eEFHBhsWS7mPOdU3EoXqnPccmKlmO8TkNNMWP3VQh5bE
ELySNEFfJzjh0qK7bLJnYIEZkI1xRUBPg/2FW3D2q5b6mJ6s+wj6Xl8o+NMEmS4iNEGzyYP03IQZ
shve4gW7RGNoOqqMEjtBMz0toKS3nfjLhg/daPtumc5LbZo1BlyAW7gPB3DI0awhF7Xy65xEiDiL
CQFTgpfbHpb1ovXxrcjbo+sQoLoMOuFV+rDXXfYiIwZqRxNg/U27x+pSAxonpG3sKZvnMyUEu1eW
AoSisXTYkXvRs9UlkASrh/SXSxXpO99lvtB0iJmVi46SoLnFiaGFVfr7BJO11vKVtAlVWKY+C5ay
Wc+tN5FH5p6AN+rAC62v0sjYYLTpbwCRsFox3ygauKkTt9CiToiNM4lPaA361l1XuTNvKr/65YfO
KZ/bZCc7bNguEvayJxChb9PvqWc3Fy30GLI++TDTiXaSDbw2G0oiCMLot57g8jbYYVbRuy1zufGh
ynDFmuMwjGwtLFjNyYiGiqC4TE4feDk+/c5JiKOA3hYLFkTCLAlJFIdWpH/xSbNzKT8H8kBzXXwV
zrQHUUdC/PJdcwpSVo4rQHfOgy0G3qYPmCRfiKJBJ5hO+GxjsCZi0/Ye/zP2O1o7QCWJwt0mIQ9T
OSRP5B7YEN/0R+71+yhKAmqdNZ4pV9Lf9trw3zBT0Wmpz+AhSurqQ6bPxZLLvbCtIKQow9TRKebc
/EfPKSZN3XyeJRngrVKgp7O/px4On2LvTuR5O9OOHe0vw1MBLLhqDR/myyKnk2kaD2Nqf6ca0WOu
mR4anO3hzD6FMhyVtVkZMa0LkbL0Tzrvk9nJ2FJ0oZzp+HeD+uboaveqMMM1EM2KLh/oziiJ4Am3
D4Pnh7wyerQ5EGHQFXNAa3U3VNXLSMxjgQ0KY0IdgAb/UzNdan3+UkAayRN7L9B5TjiaU+l/dBbd
h+G9hx8NO6XprYeqDquuI1xUHG2Pn76B0gTQh9qrD8+Ljm7ic1TjiwSR/lFycKU7V3V1Xf/t5uI+
hn2QYwVUbaOf2nrZu7xkqmMVasP/PHDqF5umSz8W9AbNHt5P6rk/G8GfwrvzwmT7ocrjSqQctjUO
Jx3v63hT7R7VGuoX90GpW0nhfvaZhOuGTn9vB/SPOIFqoV3UC1haI19l5lnYxodPVk9EQIFSPKht
51KIXQOGQX2uNG4Zp4tZDj+6aKWr+AENae4TRaZN6qJAo6SuNKQ/pe+cvAL8rQdiBlaeI79Ui5+t
9UP9V9XacbFu5ql4VjYF1YTydapLWY8YkhQUfhEFqSAS5km5Gkvn0s7LXQGbVB9Ntce1JSL6S9tQ
A3g2hcOhzN4WePYWCe3BtXY4fh+pW78lnECVJrL0l6/OLg8aqJVk6f/FvL9O816UX2vKyr86faMo
N+mxLf+CUCvRgabwTIKwib6XIX0glMAd679Gbrz1vOqkqv4/tlwPd0sSR28p8kO9/q0+7fL0n3nQ
/fSaUujoYDqL0L45YERsmmJanz4yE26A/50jg1TCbDUGhzB50zizKCV4Iv4TvalRB4v/0ctvipPv
gpoAVeHnyJvpLVJPqw391MYt4G7+aDH9UeOWyLuhTH/DWaY0L6lj2seEJ8Go/O/EpBCBeCluEtJu
5UppZJRWZm7SfZISOohKD0zBj+z1/9e3zp2HMhirfmZX5b9xyyhNerrExwn0/oIOR91NpaCr7na0
/FW6DnX/vEz/zSlQ3W4jMTHHE6gi/7vzaFcsl2b+jBUEVYj6CQJSc7/5ULKWH1OAepklJQmzAOqN
HumHtGUaIJZcsLmW/3caD4VwPsdY+/6RbCixiR4XryNJ8q7SEClBjFLaxjZBSK4ZGEZF/ap5UV9X
Klz1Az9/Kk4vRe9+/NzQeL5bxS/1zx9dfIsutwLPGv+pSfK0i+waxzwWDAdNq24acQ1Kx6Dn9FWj
mbA891nwmBe01BJszg4p85o9nZR0N25x+5dvqWql1TJ9qO8pyaIt3Se3tT6N6Yu61902aaDRJ5wZ
nJXZ/xuwnbml9qw+zwgydGP38B+jyWQFqASVWIUU4qngyGRx93IFoorqN82WXy2Xe5HlQ6CjiPX+
a7JpVZ4XO3tTuKfeTR5xlD0S46oV840+KOFAf9RLbRn4P0pjwymOnmlvR2S2ZZo96FAh967NfZpB
pEYb5nDjlSDOmmi0MwAKXaKkeg+H8mQwrNSLivnZbk6O6extcdA+ogwHSNS/J/NWve4Fm7qdzVus
vvvYb8/J0PzAqNSPK8frIpWLnuzJUd7sasZywCkwHMSnemr8THvmXLJO3hwUFEoLbTJRze7wpVO1
AYuzXGqEtKkwoR/dWFIfP1KfUeelxU+TSL5CtAc/D1LoTJ8QqZudGjHgB7DlMOjKEX1fiSVgKl68
Hqkcz50SOM1N9ztOtqLQTmbos9rihuGD6Ji/TZ+dWTg3vaqMjV74XcyUw92FICwi6ny3frKG68+8
MTNyf/7R85BPJQ5q+drDQKVMTHtbQ7yr6hZl2P5SVWzbpnXspeIltPyfFEcz77f9DFzMN179PH0Y
iuPpy/dBiRnZR/7JJex1k3oqb/fnfWtN+pg6Ab9LbKJk/lpyhnKdPlIaxCy7uu5+xYm8CLAwP3MS
wyBWrr8kix9+bmxTcwQh3QeVHZ9sdG+SiVvm8x+fXEmnM94ElQhTCffNQbs2BmYVzEsWK9HYoiev
ijVYlxvyRjTR1l8sNX8zgaFMNAcrKtdsL6+CNvGiLDZW9Mbe/91OZ2BXGNIWvp6ccZW9/9Di1Nd+
/uHrqkCk79U3ukP+bzh06B0wfZ0LqszSar/VCBXYKdjGhNH8T+kRJq6HvcvsHl9m9VCC0DhrXjUu
q1JDqgfHR5c8QQpeCoc1GhkE70EJMAkU28y++1SwDM2sbIkPlgalMbFrf5WkcWmIs5g/fVYo9Sx2
ufzdIz3KWq4NeqMp4dqo+YKkru+aLK/JKV+wSmwtJ35W84GaF9Q3Gmn+ESYvagJwuEzqS3Fuwi+Q
r8Ci7lp9TdAMeNR3tIjesrpZkegogFpH9e+4rK8lC8zPQ6C+QE/zt0meAE12tcppSbg32nw/huVj
QhkR2jXzz6FV08Syg4LxufCR82SO3fCdyo26sfDTv0clrRqIDdbqiZ0dZSngQn8mTXyai7dPpLxN
4a300ruNSU7dE1E1X0OyURcjY/lQFyZPUHugBwXm9Kyu9Y/yWWlB62kv6uTzxx+fze2/OcQpBYq4
Gaz7OOCHCLp8xM0U/2my8jDWJxGHG5OFKR5pNVrxET/xtmPvYAn5RyH6JlxlZvkf0k5NdlnL+dCd
YS25nx2mGPUG+zywy5wy9fTVSvdTH8mZdwlSZvbhY96ILtqwx3pK8eqmyP8WBFd+lh61ztr1SpWT
1dmJgNoNZwmuY/KbbKxRlA819eq8tqmf7vVoBNEMvGRkah1stAA9DhLJ+XDqriF6xoktpRpesfPc
t85dfao+atxVhUkJWGbX0rbeCoMARy2cOkpsoUsWaI5tsaSS7W8IVq6uhLyzUXb7Ewr520iOyLHl
DO3WNT0gXwybLO9/Cc9MnxschoCBqjjIF2ItPQCqgw4NZiaVDTE7xxJv1rfu3NK9tYGiE/BiPJEv
9W9JseG44Ydo6p7hwjAs4mIfWeOnY3jEVaYbe/aWTULBaMvBM95IFzSpLYnkwcjJCRf8ASrxNsyr
Q423d0UI4D7TDPq+eZgfNZ0cGyv6NXv8r255tqiVUTNkRtQm0ngdgzwCS7vrM0uE6eg7SPOXKrbv
iJDFxlKFhQH7nx4TXhzalNs5a4I3GJnttKQ/j6aOIHbOP3N625EQEM9oz7XEmH+ApOY3BibksJAE
sXXRDQUynAp7RfvVWamNLIHuhu/uzYgeYKMvh8m8zmmI/r7b9px8V0WV+et4LgKTEmOX4jyxs29n
pi1Uy1trE1U0YBWNTJNEBLhHvWtE9AnJuLPIV09T0a+qGSVSkbnbhHHn6i7F8nLq1lojiZx4TcZl
D7NPlXi1bF3I8UaBiUwwNCVrUD8nj5HbNpN7zmdqUKKn75t32wmi3AoUFdHr8g3Rwl1kOsCxovik
e7FljrTWXUtdL5P+FkDOqqViOkUjwURF1h2NMt5phb/rmzre9DMzzOho90HjnKYbBhkBefgaxu0z
KfAnnz8rUxAhUcgw7Cb314xYkc3z/FRFdMpJKYjOqeBQqjdnNy37J8vP7tSNSfpMi71rWQhXqvHS
VoLBEk/rBlMfBPQ4xXZ/b8LS2Yl4OfhxX6A8L14p137MvjiPArlGJppzaHvPmjTu8wTRyKhfQBj6
TfpBaoEPPqK56XX+ZjQW17kMD2GEFkY6/+hMUMTnaBifiTi+URmgaKg3FO4MKqKh+cobDsn77pZN
1NkY5Jtdlfgr4c8ouxdueIu1plheEqqWbDrfl2X51QpIBioHEog4yIOF6n5B4at3KsIEh/x9io3f
ftRCOwtpYipJjEnl3uvr3Yw01sWhso686Gvw01fZp0qzFHKp9YLNukdFrN3VVn4adadY62F901Ch
oHnpbjUFkDg51s4WFL1cNyr7wI1DzqOEGTG/RlAhxxfPu9WR9dqFlAy70rwuRLYXVg5QQQzHeqoQ
3bJuZzM5HbQzgQrNz3XmnNB1wDRstvTaVpPGI0igZa/5zzgPLs1EerIPfJI8oE0C7IOX2pRtQx9Y
W5Gj8A/rQxDpJ0pjdkHqjGLiNm10pjiB9nj8Z8uCzFyqtTquCGT4tzol3cHPNqI0trYLzIMaE703
+SxFOAXDPJ0NkhnAgBnHZCKxvFCBZg0g4ZI6Oxb6foXBNRDV2mqy+LhU44G1VrIysyQSycve6Nv2
HGfX+NF7GPfqIad2RDAm5+vnkIvMlLD1ZYj8ySSA2unq8+K/DK1rkn8izkWLhlqtxqEs1pqxoKaJ
dcJqkhZkzPIBHnpjOFrAU06I2CYv5gudnXvanyC5IIcyx3S9FHj+ckdsdcu8jlqzGkz2X1WMrKNp
qpcqn71V/15b3kdfRQdrqS9kyVOBL3jN7m5qoEhMrhlvvCK9EZZL/NrAET7v3tpRBKPvbGA2f2WL
dSkslCokKlxcbfjO0VVabRFEC+h+kZLuWnU8XXb9BmgXgiBVJtPMK4pFp35w7zIndKJMwC+WN1mg
LYgT5KZ5exuQhqli67+xSb+jKt0PffGxuMaF48+8N2czsJU4HFybFy3AymL33sWRtRWjd/fcet90
6Uc2awhnMlo7HRJARCLRths50vjajEu0Nz4ksBLQ+zZW1CbIEhpIYRGdJSnHmFLyrTT145LNdyPL
tm3To6cLh6cIVFDT3Fx3pCKdiZtBoXRTFtMO10xGtzi5ya57849jXw/r3AC1bebfJcOW7AP6VhRa
6lpciG95dxzcW71uBG0rD0NZ/J3sdJ9a4VYfDGr4WX6zIgJLYyFQPt7EeM4LQV9lmndmZm5LmGB6
1j6yXCj6oX+OJyIBZzpJfWW+DZRFwpLdJlrQJwvFDMMm/4VE6lIglxPWZ1n0N3fsntOJepvVuEjM
y0jghuOSpdJ46ep9OaEoq+32qV7MF9fLbrbsv2a3v5KtzMuiIkjcy56FwI7nzbxY50o2n3NFr8qw
fzsaORsTUVtBVHXXTC/+hKK8prYIWhIvpqjBVWe/GfOxLNmSyVUUF3SFRHYbu04RaDSk9hCCjak+
tYSvslFI9hlNjNRoqFQP3doOrctEdi5pjMwFNgBzMqGOPb2lgSMIJdyMAFP9vQYqpO6ObUlgooNx
pHz4uvQlqDjYbhWKNkuvHp5LRESZsUHuSofEgy09pCao8vgfwcLGWxxkpp/s4nrwT5VXb61qgHvh
xic32TS+mR10p98WyzLi+pRXNDJHNMouUg7jlCZWsq9CY2/B4r5E5j1JHHMftdgQ/XIN3s65smHH
GlnZ9Montu5GXLxIqX+jPT1WfZx9dXHvq75nxSnEgq0HX3MPxYmAnrwKrLkokTUVr13i6btonPN1
HurbOsx/x+HHQoeKNNA5PQm1axdBZy7z3p9sc1uY4As8JtPmQiHNC2ZJyowYgc01HtYyegWRKP5G
OgGoNVOKE9b1RpszYk1RaDf9RERTQUM1WVgvBAUj8Iz7hh2u1rsAkPviNR4q8lXLod9KA11Dt2RH
rbnbEh3nUOd/ExEf4zH6bcd6sXb6llGTtWujAHHSOOUF3xdpfQVt/XgEnMdNhqoYEoVETXkdUZ6v
mwJWs0ObyCubq4lpjhMtYRKR+caa+Jn1yx3Z9cVFowdeKsHQ5fedhh8CYqZhqx4d0SJkbwPr5URV
sY10sl2R+/dZz5/aODmbVnElRvdljij/V0vLotTrn07Nhsz19WFjNunVKKbnIfJ/Nbp9dpWTIalp
dJdHV+YX0h/XaeFtAAwcqoz75fhELoNRtdS5vyzmgHwt6rsG52+r+WOWGLlck2Z/1H5ErfcOwCoc
QBuX1ZG2Ur73h+Ipdjr6H8QK61p89CdUKFo9PGBdbJk3h7VJdRXQ11esi6uXeJgze8KhCv+SFInc
E4HEglLH/RosPwBla6q3gsxxi+qFWYgD9o5sL9u9oYXPVWbQrDFNLZjdbDs4I3DfvqZ5nC4Br2rb
N+G+SfsXrC/sOiaCVeORCyoEkF5tfI5UvRPs8Cv2mWzlxwhMIJQSC0qsVTRDNIhJVh1EjeaEFGFt
mGETN0Swh+5BtyauRXLU6RhCnCzOHXCopE3e20VlgfYgAAbUwYxyop6mUtwdS7tUWmzSKTeVJZmI
c/c0hPJCN4rRMyWvXpEop4MWCNWwiEVDwK5v7waNERuRLeOw7iUdrgQvGzbd5N9LwwAYyn60AUpZ
tF4Idx57QctAkaax6ZuMLXjnXmwrvuQm4epscROKrys2qALqfjOua5nfbGvjaPG7XSWEUMmGhPGi
3xCMNG0dI2Ex09lIcIW7tqhXppH+torh4ngLsKvJJJqoGtYgHbxNsYQskJQt2DOApezpj60JJhAr
4dTaKu/RPRWAWNsOzL2VNtsQTdjJGEd2TOnwB/64u0qs9mscMlaPnkBtz2+2pWW9j0IdhRrvw/Aw
KC48O82XzE4QQN/aAXzTMhDo47qIYcKKt55OsCUBbSD49z3qkOAbvDgLoMW9DgMsVi+RH1bffiMG
f214ZkhH/84iMYFqQsSWlTev2w/scLjnI+ST1nptJqKHps5hEsWAROY22X+CBqF9XWbzAu2sOMR2
5Wy7Zdjo2XJo/ENhN0VQ6P6k4pX/eFZHdrbG9KRKIMSMLKtYCdQy31wb6icNsv5Qjj+RcfVkG+42
SrtPapPdhg3qvDFsa8U5n2Tewrmm5fQ3Qy0bR+0Fq8x7ZUz3MhsY2WEUdBbRvZVdLdu4A24UupTb
JiHZgFSB+uExX3ZsSK68B3M3F3/c0f7sR/FR1d7VFnWNlsF5SRvx5TQm39CgeUufQ8J9NrmvX11a
CpvMgJHtcU6if0tFjizzZmy2yF3eYNosR09D57OAQkN2D7fTKjhJ1QsUZdZgMYmHb0ReINKYiApz
OjjJLhlm/ML0N7f0tI4hh+PjqHXnCG0CZyh/X/WX2l3cXechmSYfON+WJL5HhKmHIcuCQ82SyoOc
PqfYhGQ1oI9vMnFqasXVzFHOtWTZrXPTPYX0kus85Vgmm9sYVswcRflhh2hZBpsOuigBxIbAd1G4
vkns6tuZfAcP0Da6q0sUMx+4rgOXgnCi2e8Qv7BH6WtIxY5dm4E0mj+VSyULy0ng2pGxNgdSvqmG
TwrNMtn6KsdNvsodHrhuILXDRg/ASXLYdS0JpUMW1UfyEPbtZOqB1aLrIp/zySCpcy1k/VboLRRA
Onj5MNSbhEN4J/50rfNhCvS+c6kVz5qecp2Ku46EL4jKKt45vEAmoCTryp09sj539utgTB8Yot+B
AkfPrh+fQ++AqicP2M3XW02/VaCuVbXjJYp0QQveOPdjaG/DGsdoSiizhmosdk90iiGEb9BmnvQF
SB8s1V2sj0okjdAjfTi91V1kO6BN8PxDVzNJh6TZ5kvNwbohebSl+xlnlFgmggxYV2FDA4b5wIx1
hDCvIDMueWNTkMtepw4xzWgx5q/Yemu9jovj23KfRN0HSZpHF0nzBshxOjcaCpLx5sc6x3inOdCS
1hGQBjM6pE1Uq+Y1G+fA1Km0eFr4aUf6NitObVkb+7hA+jLivVkXafkwLNgqLSIMGskM5cKOADk7
zrDRlAPX0n0/gCFab5NErOE6Q/GeXnQBTjBDXhPI1n/20u5joibfkEkQZe1tlN6TJiZyD+nrrdon
E2bxTvREwVVCBytd7aa5PaecGJ4r9xoZojmZ4/gMXu9Ls77AoFNN0Jb23KBvkZYE4p0i3omxatNO
CRpX5xaO+2nWf0MUVvwA42G6Eis1nzChe0EJeIvSE2WDFvUiGMhoPZaEyrosj9VsXewFfDTWiAvM
jZuor11Jg4k10dlS2hA6VaV6tj6ZxIZ12LIXtWPgFTmqqYHc2Fn7ikgsXVlk0NchZ/lCSzZTe0hB
AaxtDUxP1vvNLmy54lCSmbg7K8i0ullndvTaRManlX+nYWSvptGQW8T0dC3mmb4eb9AJD4R9uitR
oSLmDZgV2QK6N7BQR90n1hNOqGN9ZkXHz5LuctUpT+1B4TznHRNxz9B/oD90Al7WPiEZgmpg9q55
U6AvubZycMGsnEyTpIkvT+R5h5s6lp/kiEO4KAkEnDHzoExflwbCoFPiLXcLOdBq7DhB44RbKd/N
zM6EQ+shyzzutbFtXKZ7H4HPuqzy99n+DZnHXocjSvS0L56nNjv7VKaKDBp9ah7yyN47YfM92hP4
hRxJoxbtbC202bHJcsMphRdG68BPSHVKR3uNWA2LhcJ0ehDWnQb902eRJ6c5re29JVIK+dQtw3r+
ZtwalJ5ZDj1pBpzFKIUtQrHldr2dLRfYIdi/TbGrfbnjRjfMhk/ThAcITWmqluJP5NWcslsf64BB
BlR1KrV8PKLNEtT62EQyrbTH1n2NbNk81RMxQ7Ven0i2fG8z9Lb0wvqEHVdDFN9IHkaRa7d5Nv7Z
vfdisZPZuBZGz6Q3ZqgpnYIL0GYXrcThvZskcrUOEQR8uW41xlZ4yWwPqREqCNiSC7U4cSmzLH7p
BqohJL5+JalvBZqCVJi5zJ8c39zjn2pXTZo12xlowFGM7iot21++sfjvmTS/+ppKRJT+j7MzW44b
SdL1q5TV9UEPlgACODbdZpM79y1JiXkDo0gm9n3H058vUD3TJbVMdWxuZCKTmUAGIjw83P8lgNRm
WlciSq+7KnrJ6pG/mzltWDBrrgz1DzwOtKfMbECLBBSXP+yaqp7WwYDnAf0ZY6fqxl0FdCSY7GGf
itcudOotxWvKi1oygY8iTwsmRDGcbmeUBQtXVBd9p13iMnea0/YVhzADd+/8Xq/H9xzz4V2C1xI4
inBblul9TW+87kDns6TwvsvP00gfi1NQO2Ynpgd+5b5zFH5PouBP7S6yhQnnmScosKPdgEZ7qKzI
3zpNVWERPh4iS5UDUxOIAbJScY8yq523rxMPcw0DjYhIUfdi9IYHRNoyACZ+sTfl0Gy0LELDear7
C03E7Va2A6oVMQWIaMof4Cs3Fvhe7EEGpdAdP3qzs6m1fkX3VNsH8AdKzk3T6IzffM+8w+zwa1hR
JRQc7F3a3FtoE4TtKK830QwxTGpmcFH5Onp4ETqUWoP+B5Si+uD5xYVl2N3ONdNe2YjclV4T76zR
pKXeRPpNz3HZ1bBjRqXcegxi0ENzYF0FZQKuTNN3lTGaq77O5RZwq7I6rexdPTodB6/CxSzMNR9b
4CDbDLQmCT1AJ82mVTxYYlfp7G25uXcce9pFVXiVFvVwzZTLrqiL3Zg5FvaJ0V+NMCSQXQCGiDbi
qrXSfRbqzY1tmwHPn9bjNK0MK3bBrfkPhdVUtBPcG8uev0mweVTHkcVGxyyyuossnouN3sKwyyPl
Fy8h3yOShYk7EmKXMUaffaIjk0TN1BhpJD8liBWsWkiIqEpUNg+mvezmF3JSpXhWNoexHOat3gdo
oom11Gx4JML5AFCfbXB/qqLmAkvSB68AZqzjD0ABNYbK0SLFL30PLfqy2XtKvhPALDtAkN516Mkd
UMK1d4WAho/i3QtVuFsIgRjJlCACWw/SSjI35daWJYjQbDx0UysuBaa9xkAGolO2KmM0HzqrvEwN
W7+z4+jcox+/nSeTKDZWr1WFr3wDqssExkK+hIBbUCPwAhmq3bBi9F2a2zZCPCcoh9QWyDvW7UCt
HhfjvShETGFhLGDwlcMGYSJ/PeTesPOceb5uXS+8TMrwlOP9cl1a8D7tJnpa/gnadNVQqEN9279F
20mxteyR7KWztpmHOTBHvwh56+YEpS7b0CRBY1lo9N9CZC6m+Z7D67G1WqZC4nu3MvEOPqEqJg9/
RYXKhDP06OF1vYVvc2kO1TW4eBv/sdC+sdnPbC1ES1yTzSVd2Ql1/Kp/1ioNVoQcrBVUHu+6x9zi
UOnj3TQ3D/4Mco5jLLTZ6KkEDUjYaDx4eUZ6CDIge/UQbjwbOcU2s0/xENwPc1vtImGzl1VwdhIL
Cqhoqq1tnrsuecabdSJPsF6EhkU6qKMIH59GqAd705W18q8dHMKXk267It3F0QSOytGnA0I6zsqi
ghlGAv9eHUkiuhYbKqjvWW/DZ6w8stekJjRAdWIQTQqnIKJlGm/02Q33VpcDow5I9RPfes/BCQAa
ttnEfcbBE+YFcoYwTCp8j5x5vPf77lnjcLdrX/N67OjJhcDMbe2YzFjAy3y8gQVLMtOSJItUfGsc
srNBAglrUiDBMzigRpPQBApcxvQGvfUo/Uxgq3TRkOyDyOAkX4HHQalaziEc3aS9C6N82kYm1XjL
xZi04SBBva29q1of6GPzxazxOwSWiTK4iZGwGK8bDYdT3+QkgMHU46y5ZPyN422yFrB5ETASgU9n
ZkRtXk+RDYcuhJHDNMPvj9NL0kCdMxBCHHLd+Toa02X6HvTgm2EUHWY6fWx6HmWhttlUV1XpxBsI
iqQRSb3TBlqoZmF8azj+sVUa4DQsAUEhLfdkx1/WyJv5lNDL29qcb5HCBE7LkXsI7ZHGt0/Vq0E5
oDRhU2TlTY8ph8tpfJepQDLi3F5FF2Nv2FsDxP9shvEh07Vd2FXbyhe3lYeSm5F7lEwLnXNx01tr
MVCyt2fjMRrGbmfqAoBocZVgjPBUte0NEtrpRksVMm7KnuD0oH83TPGOMtx8iPWAs0SWPFXi0Gay
2JfxAJ5d6JApqDFteu2Uz/Rwx7DAfhsME5n3twbi9apus3KbOclhpneIXV0z79p8vDRRhUlgY3so
CK8jo4oo6dGs8KoK3HpXrLU2Sm6QH6Q8LrbFEOqXdG0/c9vZdlATMHapdxAOwZ2O5kXDqYL2c3/I
XDC1SQm7gagwc5ojq+00KMC16lKOnvM+e28ywKWGedKCZAVj3+EQhvlsgE8GTvYx6OztnPo7DGk2
dmHGl2A/XmIF9kLt9BrPvPNQAfDKkRpDVRYfcjnaJzxinAsZJWc2lq/sHNq6BVOvj5Q0Mds4jbiz
83fw2JHVgyvevJZ+v/KK+G52TR1M0reASdr63kiMDx7HEvpKE+VKYgTmGiTPyoInIluDrngkyFK8
7DWAtR/4D3PFoCPT6a4Sy7yJe7rDHL9TjlXWgxHgJTzLI16E1BYcL9vMNoS/FnCF4VvnxIFPhqIL
fjR9WIGWDi9goQgoudqaTjEK+hpYYj+LUDbXgSeYHiX3AfAPyPaDqbEnYNk8ssM0MYUfOaw8C8Mt
m07XRS36bFdgKrmBYxZrdF50rEJa5bcgXVgMHlQhPdffxlm+TRVH7ljWX4YJUjKbbbfuggbORA+1
b65frbC2MBQ/eCHnFCcFMR/Co2s59zvk3IjqPXXtDNsnNrfJiLUURNqVJ7t823W+sxr7uNhq/VWb
62QsVQaX2qRbmL5S001vpNfdxzgGUF2GUoHqtwPdh0CJ1dcQauGVV1cC8WTKX3FFk9oJ49exca87
qC57IyyuKcBhm7V3dWDnRWnAsLc0myOAy7ka9QuXAR7K6g4znVtILB+6NOoNQERkaSrzumqKfj+l
2THRuHfOJYespeBhCuqbVdB8rQLABMNsbfwpwCeD3Qwh3/U8d7CfouCr2YPYtnmW6SivQKCfpUf2
mXIamyIO7HVdozTf7oOYISvn6r7odJd23N3gBRgZJP6Xfgi5xdTfOElY7rit9wl09tTP734pn3sA
JONgs0eYHiTVBhA4aTNpnPtGk+0hf9cjEvHaHu29HQzYfPdby+XIRFcYWcakuS9cd0eCzV5SuDih
NqSaafXRp1X95LThmh3V8L0Wg7ap3QYT/WmY7huRRkcx2KyW2DzWhmduhB6D5hBIFJRDt7EiQL5V
3mnbNtj4oNK0Kj+jd07HcvEhciHT8RjcLhQbeK43WVvA0QVXVqczQ0utJJ4iqmC5spuXU4HNFslq
Lx+SkJHEB03SGoCFwwaRWy7yhu6Hq3pJTSfaTQ0QqOpRdjACMe9sSdFlZnHqrCPCIZbc+Xg7DIQ8
YB2gcckSV2HrnoDhTBSDzX0VFPaqh/7UQWEQJRVvO6+KfQax0s7Sa3OE9tl506Gp+zeANAorwmS1
tFcjmSCp9eJSatnjoLqplLTQJV+Zo4OpXg7epNaDgwGVyZmSZzsfOCtQBHE5hdD/aTYhLkAOSSE6
GuZL26bXlRuaUBJo4jWQiMXg4iqis9PQzTg27uStMbd9ZcgeXC8GwmCos1iDFofLURxSKZWJAodh
bchQYdAgVGRypAXlICIAxnOFu9fL6PTXVYRMAQvmTocu2YdUZCG0Yl2WXQcoPIQpFYP4WCYQ6qw4
TNdOpz+ZVPnWUBZ5ynp3jGZEjUbpXVZuxAjM+oVfODee0WLqEOKEKNHkE2g0sYZ3UUofyhHBFhmM
fq255IyBIgroonysuvBrPA9fbL+BC9Eb70CcVrOXQWDobBzBcgqzcEENVPcpcN6wY501Uz6NtBKT
3sgv7RxarFbD3s5PYR0/9TnTahig76DFsi1g2eqT/sVrhA8rBViQHCh2VC7V+0kSVO1vsddmEBWj
bwhqUlBMmf29BjSrG5JXI38D07CSHbzSaoLLqCWIJegVqnDPlZ68ipLORgOGee+ovKbQtIPVsXHZ
jXUIfaAIHq6KHI/MvY+8Lwn7pZYaV8CQKkQzKZIEkLHhjYH1gd3cdyG2fcm9JvIOgKUG6atwziYl
mHXXa+U6nthyY0TASEEAY2Vo2zuWr+is8nKe7F1jGDdZEXubKZ/vM6BXvTds0ep+1XL3VQhAvF2L
kJaRP1Iut2jIEPKNEKilEVKf1VqveQg1E37HZD20TvnZhBGCZ4E60/f+U1RED6VBeyGX8ksZRfUu
T0DG0aYBTp69JHZ2nzbGlaVp50LuNdvAJA9MzC4Q4X42ZAqxsGTvn1CZMeLx0Rqsg64V813czfIW
oQ2MG/MLusvG1vdcAcqLKigAUblpEkTJTcbH7k5NlV9EnfRv6jZ/xwCnQy7Nd1X1InrpDP09CMvw
wEJJr6ewgYxsHyr72Y3bUy9pmVL73pb6dOnU5nujU9hFf71HdAK+0UUb92+oyJwLBS6mLfpMPQw7
NbrmIBsnpLGS4aOFpJkgLKD17UvufPUK57M1+1NYAoU3vRtfzlSs5atp0k5cMKzU2NGdCl4UipMW
EgLY8DTchrJD7F/a1gQhUV4pKT11ZYX/H4r2PMI0mTEmmax5k4MrCExQ5PgXNAWq3oqZkAJcabBM
cHwEgIP2tMBSdfmqvHoV6BHSxJVLccyoFYwW3Opy6a6iw4b7XsexPg7d4/LLgGWKGBWlajjPnc8d
4tr2pACzZYICneXcaRsiHAQCJO5rozuLDDCwXkIDBSZhYDkJDh8JWxCkWhnvI384WBLoo5Fu/MS6
K5P8UAdoI7jauTd3CiaOXiBxYUbow83ru7acNou9t7IltsrgJRgoEnMbuXJep4bLDRnuwfu0RmNv
XtOXEUT1Ar+rlC+sAOJAo54IfUg4TTty/23Qe5clt2CCvKTb/FIjDlJCT4CuoH7d99G3gAiG1Msz
rjy3VMnWypHaksMpMb6Ebb1vbJ1mFOiVUOds1d15KXolZn1FBNlmofGBpvSZdf0wTFQMlAqqunc9
H95K5qn6GX2HAKgKYrxAEvvm3VHC4EqYGRvNV5gnEywZqb14SXlsxv5D0iBeLarxc2qtzXm+XX6Q
PY1o9S4AmoBjjLtlWi3Yajpxt0GN5B8Q/giBqiEbn/xYFZZh+cbx3p9p1PL9lxupoc4ESHeO5WPU
ZV8SLq4wuOp9HLVpG8qtNBH2AAis3uPmwHYT/UhHCkqYj+jV9KHuYrkdihwnnfY71d5tWdkn9aL6
IAXsdd15qzXN5QIQxgiD6KVg3Hr3tYqH5+X/ifxgv19nHqgi+krIUaw7R7zqyREG4Fsvecyljqo9
yy0SO3BL6GHCmORHzfOBLg/Xk0Qk1UTuU+8ecGpcjcpROcMGt9CYpMAARdC9GkGwuElb1nxnaPO6
xpyP9MyE/dfi98DEWmyWoUS8WRbncz6CFkMBZIyH5xvOdd/QN5nJhW2WXR5HF0khDpUicymelV2j
OqbLr0CevkY6ipU6z086GUwpHDCBgKj7VzdZlg8k569+KT7+0LEry7uyR5s62eolUyDGa4YyHzAN
jUKLdshB9C6LoYViQAIFtYctxEMRowpLMur5ucESc5lui96zw7zrQJBohfGsBipIiXEL5ywWfOOs
MfZRxHnMtO+wKdgIgwMYbamPtlfjETRHO+2pgfCl1WKBmvBqIvsvWHMqaCh4dJ+EN3ByN17g8sl1
ewsd4zHVDGoS5PjLF+9cbskb+tNk2C8jjPiFIDIp7bPMWDtTRV8r+rB0Bln5N08j4K3EfFyeiXqa
czx/TUjw0Q3lBAqyY5VnJlUmCGmoKr4qnxqr5hej6M6akE9a/D7NG4yd1SOFSsS6VuvbMNudATM5
GgmSS2izJ0YjFg9V536NlZ2K+lIRsz/yjgBLv3aemp10E1DJesz9cJfCMlITeuCJr7qOBDoyHmLD
ubCn6UDhy7XkmxQ02X2M85C//Bh0fCNr+rBiHwsMNjgtr3ygTqusJno48GHF1O1zJRs76tE3rdfP
zqB/q/qd5YJpaZxLq0NrxmifywQcPdC6qW3PCLcAdg7QbLeOmWjXC8lh+URFo5n06AwiBxEFam+A
yT26pGnePZL2fkiQq5lvfNHG+cNv9EcH9vnC4elith8mJTQwnhVbYASmRbl0L78I++iqwFkdHMR7
2c9fuog+GVuJHtmvy5bQRDN7xPBCBfJM9T8CT61fpx5mw8um6vGN4dt8GVAziE24CNnAbyy1XHQB
rz0ctv4McDM+9copUub8CQcR6C78mfDnPWf/QzraXy3/Sy5g9KgxVhue2jW1DnBKzlmZNlprdV+s
XB4qOKVLgNac4NFSV1f6mRRZB70Elsn/Acs9Mjs2yzIxTLnrQ+fCMdMXjTquwtUvj0l9fjGD5RDT
VaQCidrjEf/Kz0bSPSuYPxhKPjiuvuposqiorjY6i/ivIu8ITgmbx10TecjWGLcqcqrfqzlkk/yG
TXBUwXd5o660A9WkDarLfgQ9QH1X7ZwF9i7qDU5XfUNzZ0JA0fvsoWQhhMMWqfv3GclQU+NXWFus
EEPwT1h/G0bvRdjcczG20JOY2QNqw239jEDuAa7x5UI0UdSDaBywFTpo03jMtfPicLJod4/0/uEo
8zCWz7Gkf+vIfqPGQCeABg0friwW8vmi7Ys9rhZnRfhRM0NLi08bK5XJMyj+d48OBm5eQ+Ru7eF5
CQ0FtdtWUkaayS/AuMAsdvUbYUzUfZzXJXAs1gWobD2ZaJAvu8s8HsHvvqQaUkSzaUGfG89gOs+x
DPlK8x5TbZVBqD24nSY0eVEaLiecuOLwzhYNZ0kNN+32zDb3qVaTgUuxRd8GyyKLQuFgcLhMoTuT
TxUpKRpN07Wf9vdLrlFDeuNwxykrRvVXhfpCAVjVVIad8C7p/Vz+aykua31ZlC2ySlgdPxUqvSvx
vSWyylNk3Zd58EL5BAUAEsxlvYZafwBmeTE6FDYN93EZd5X5jV33qJKQABWxLI5vVVADAPCQoX+y
5A2F97UPgdOQad05lfwEiUlsQ5J5eZIcdF9Fd1ujvFSE4UalI1L9geLOKdpNjbyg0UZ3S+6wzPwI
n64eawZ1UXUxasrY9yUEedtyQfvWkMY4HRJ7U8Vci5I5XYkSWZ4ou18W2JKz+KVPCwYoS4/iigMz
4Y8dFCT6QZrD3b/2CLcStwBOt1iQ94LNcvlQRbAKbPm5BGsM1y8ylvmS46h4rhZpYc5ry1ftDzCL
RvmQ1Pa3P9x8zO6G2j8CUQSy5eaackbj37mlKXSbpskuK9lWly+kBRnAsuR2bsD4+ml2Y0T2dtll
F9aR+o6NwbeP+p2Mo29zYDxKzt+mYtYiHsHTb+kk80VtZWqzWGT48U2DdDIq88bZqUknoqjdhPV4
0/T29TJjGK5ODN98FeGosV/obXZQ54lUYbT8vNk4iElk6OVmrN5CzbHWfi1G7YtEK149NrUhd5TN
i6RHUI2FqtZC3t1pcfO6BCXE/S7wk9+p3y/hTw3Yki+r/jYSDFdDx/LwxmnHSF2pDabQCEqU5s+Q
Wvbz5FwshMCAvUG9Gsb2ZQwWpJ/sT4XumCwH3TtuV+1JmvYlsIuvS25gRM2TBVuISNdMzWnyN8vi
XTLhTO+el7E1qvpmNvRtsLNd0KCLhcEyyRL1YJalnz5PTfJeej5HKXoyap759NNXke7ti1mCrWFC
ZarsBYmcHVGxZ9iX1Ra2nEbUk4MtbXbOnQ69QUm/eoivrEak1BVZkEbQRxhAkVGZvPLwUsOMkcv1
bDMBsmHTNdZ93fNxvt+yr/UnRfAaMSUys/ozoB1YjdkNkKJtk1VXHumxSvwtU166QQWrRnuPXE1t
P+uF9qcWz5BVFJ+nJ39EgKIk3K+gnd5H9Bzq2kXZhvwL0g8Uv+4rOh4rL+2/2slGHeGiVP5z9dQd
8tVttE2y9F65wnDIO7sRhCN3Os5I1uJIGSEyJNeJUtvvLMbEcEyEv2sqAvzG16ot2gIXKiFUF9OM
+jqdUCcXdHK0d6/M0LFhZjRSfFBdJ4xYkLrcO7RJXyWVlKhCVSByP2cHzhJbT2HB1VCJmsqyA/zw
huDcwshP/GC3xJIlFMJUIVsu4a5lJw/rUdOqYGgoMeziE0bSZxTXJDPQMWhEz7Z/XLah33/7j3/8
53+8j/83+CzuixTWX9784z/5+b0o6S0GYfvDj//Yfxa3b9lns7zrf/7q+/f8Y/P0X8ffzkX9283T
7vjjX6rL/c8b+fh/Xn7z1r5998M2b6N2eug+6+nxs+nSdrkIN6r+8v/3xd8+l085TuXn339/w/E6
30Ts0dF7+/s/X7r4+PvvpnQNdxmLP4ZCXeGfL6sv+/ffH6Pit4/P3y7f8s+oLn7y1s+3pv377+i4
/s2zXYFlrekZnmca3u+/DZ9/vCT+Bt3FdT3PthzDMl3j99/yom5D3mbqf5OO47muBCwhUV7jtabo
/njN+hu1Ik96tsd7Pd20fv/vgfjuif3rCf6Wd9l9gShx8/ff1Q2UfzxY9UUd9n3k8RxhG0xZaTpC
8Pr72yPbrfrr/0P7A6WS0kHUxUmDjczzqwxeLFllTJMbrytwlWOywfkWSRmhPC9ogzZ4Xa445t2i
H3JZ4RrcaM6H1+NQj5zdpezk5Z/G9p83/eeblD/co82NSYvtzGWYPEf/4R5LGJ4g3gy8mTztY66q
F/zfYWgdRULq4gXV6teX40l/NyR/XM6TurB0ExdR8/sh8XQ9SsPSntd9aXwZoPvVKUcjJwoBvLrh
uZd2tG89uf31VZ1/v6rkYejCxiUHer96/U8PojYGoxK5Pql6Fty6LDvNLiimKLa2aTE8/PpiP/mK
0jCYYwY1SFfYP4yo3tOUcy0uNg7WHQ3qmyjOX8Fi7Wl5ecgp5fdBRpz89UUN/Sdf0TARwpWW5zqu
+cPAyiFyK7tWPEZwam0DsaZvYYb5voEMv74dTdSP+vSCMnxpxH9x8Z/MIckUt0xPd4U0LfX6n4YX
2WonbENIc9oMoANFsbaY6pXUaUVSn9znk3P89bf9cWExiyTfVbA9Ga6g2fP9Bb2xtP1CyYd5vXfM
3kzYcOsgK+8rR1zVAw7RfZfdQTrS/2L2/vy6FuML7MeU9g/zSKJDM+V5i7h37R1zT9kpFVvfsC58
nR1Ykx5VXb/aZGH18esvbBCUflw3LFSDBWOZcOl1dWd/GuIimQLPswK+sQgzspVDlqEeXkMT89rh
xWwCCuCoN0H52BiqPwLl4td3YP/kBiwhXR40NomG/sOQ2wBcYg2L5XWsQc8wM0Q5jJyCYprV8n9x
KUFA4mtK3bCl+P67Jmk9GWGLTK3RoWDYB4G3zyt8YMaWwsmvv9XPZi6RyLJsJpPnCTXsfxpWikQj
Z157WqP2+KmHpmKrISMaWCEEU6BHUZ/8xRV/Fh0EQYiNwTbsZff58xWhoKYJzE/KtKJZo8VOXxHa
kT3Qqyvd5mGEXJFq8fnXX3PZaf68E6kFI9giXdOWlm47PwwpXgkomDvYn7QcDHQEX+hsykPqZPDB
xnRV1MW9yIp7gHMPokoPoO6z9QB1ckWDA4pUVF86M9xxJLRp3PXBubdBg5Uc/NpRvT2be5Cs/hGY
M0CfnEo2ahRpgK5V7rkrXGsgTqC3hWQ7/4zlqZqsGwb6jFzKEQbUtW9me6FjBxW/TLZ7JA1EbtU9
Znh9rSJhXGAt+usB+dmGYOum8HThCZst//vn3mD668QjvGC77q9D3z0CqTuFRXJO7KT+iyf+s7Xr
sR2o3Q6xVkMlI39+5FWZWJD7gNrMcQ/30NAvMKk/jRTufC06142e7Eo9PQlhvVCdhOwXJ3/x/H8S
tzzXNKQ0XUsIev/f3wFV+zHR4fmvYfhaKweKWh2LXZpA+cGpL0AtA5HEHYqD/4uoQSZFfiFM23UN
54eA6fuiNYoI8naa+UctzcrNZHFiEgJVvF8/0X9fyQwtAdJi0+Viutof/7SSfYeqf24XtL8Dr4Fv
LzZObTw2JpgVNwX8En379fXMf4/Ils6ctExh4R4BIuj7C8KpReWuHAm2rCIpsdqzHYA/VGOSiVpi
1tR7ey7adT5WN2GlSAcD9hDApUXr3dIDFut4+ABfkK8ygyxwHgRCgS5htYB3B8QGE+Bf3/HPRujP
N/zDJAhc4dqoGY1rhzLZek7wycmrfqXXKaRXQG9jc/frC5r/npOgKmUy9V3dkg4b1/dDRJ+4jgqP
sgdys1AfRbKz4pGmmDCfQ6Ss7Wqbat5eZM4FxrkeBz/rwvWNo5XQDHmhfV3C+GSigLcBGIqgLSXn
FUSsv9rVmSgWd/J9fLRYHmyvrme5kuLd93fqx/TBxwnHmiyY311JBlG2sTpFY+I+Zi/lYMMdmInV
ER5xrFgEBeoPwyVKIgJF5u7qG5zllD2a38ijJav7nGzWwEd41abZ64hzu3dsAZDQJLlOouwcShOF
IWofq5iwv5IB3XO4WhY+CSvwPNdTll71CWZjU3QqSYVWqc8rngqiKlThukQFv0CSzQwg4sF8wDv5
SwP1arTZlHkgN1+a7LV7cG1I/BC1DsrJpy7KE45UTwVFvBXHfMCyNWOr43QxIvhSifJOhG2/7zRQ
5HYrwNmrIdfL6Czy5KQV3ZcJ9tHQohuWQ/xrbe1zcn125jk7WW38jqXNHrpbMsISLwoe1JBq7qob
MbrkgxATcy+7Oj3ZU37qGg/FXFOhGnoofgha1sAOtZK/H6vptgyDfeHRAWtQh1y1rUw2kfuV5GgT
tsX1PPMmg9syJgHS7cVD+QhE5FEDNJE2gOrB6646Z2DrkrW78U3nsncHRAzgd6c1M0ozbgEHQzPN
YKk2VrVtnUFtYXxsb6FK63FDWk1O562QZOEusuy6czTgPi2qstoRyjQ7U5+dNKc4dS3cIx1RTIcS
ZDrtXI83ipivL9UD5oAKDkM9luVBah4LHRt06JEVwC1UAY5e/S1DkNctdfCnVEDYFt0Vp4Z73+Cu
rNw9GnZzi1cFn1DsERw/5V7KkEbnxEhOEShxfX7WvrkWIkmwN8Jef/QCDjpG+ySsfj/X032F/L9R
+UiWD5teh/MTiOyE90tqt5dVnp4tqf5+BGDQaQXK6nWw4+C6Gc3iNMTIORko1SApxLmt6LBzQTJ/
MOw1eqycUZ3N2KqJPkQXrcVptgyeu15JEBTWnpmkgyylPC1sHFEskaBby4C6zHc962aI8WDy4LBh
bMRqyqsZfdn4uUDaHxK3RlxUgzT72X1GYwLOiQSimlzpGZD1NgAqWTPMXYvLPWwiIaHqNRahNjHc
1YNhe3SMwgTwP2o6LRNP5IdmCt5S5FtWTosw8RzLSo1BuPZwaY1bWARjVhc0FzFwn2Pc3bPrNkOh
rjU1CAbhhqvRzAI6axrJxmmUBBB82bHjjWEhI0Qz9MckFuTFKneZ2wKbAO+YQj11de0jVEgO3cfL
ktRqisiNUivGniC2Tu4+MODriBggoVndjIbTbFRaRkejBkE95+tWdx5C6u25rA9+OhOZnHlvFMcl
gMTGHzmMWmszkHOQ/Sn8DzbdzDuqZ+0v064CGuFkz4nJoAuDu8cAEO80ir++fEbOAcGwGqQsFgoF
PszexvKYp47r388xNF0DdwRX4NPJku99VIW6KKxxmDXgxtGV7aJ8V7tQfn3oWLObh7uii7EL0qZm
M/oB+L76vY/Cb7E/3lpl/LgsDLvS8buIcnREIvxBzLo5W3SHWEtHrXauiwxcYDMhkaNp+lXOh486
hjxV6d8jJKCEyovT3LNrij64Fbn5xRbpCW3bTeiKO7VqjTy+8TCoX7uJ8RAMFv6XLcEPNiFFa08J
RJ+l5901fn3d+sm5ny0CSsNiHTJq/jstDZ5VZizQvzMyEFM0G++Cln29diT+ikTxPBje4MVt59qe
9khkqzPRgDhCAaS6sC8RTDo4qbHJcryHoN6eByM5j01yjjP/jHQKsgX4oahZYjtEuZAVXfaIrQj/
Cw+Ttxcn307OmttegSHeNKhAdHp2pEp9GmkTrRIHLmyUdDuqwlT1Y7JszehB9yanpbayPNCSGnFa
XqVg800vRdWNRaVCFy4GO3VpOsgnlYj3xXWVOiCdGNF8tg7LDDcL8OcV4cLKXnQDokdlo8MlX5bz
X0wQtH15NCKEEi0DZramt59Log+qH76YOkpYgF+bIryfbNZwyRbS5cU7MuBndD1QPVfLaNaco5uX
bxUqvSlquGbf3S3L+HBTjGayMZasaAr+CA3GJPdF71yoe8dsq0fJaibA2eOTQ1sX1Ttd4hlSUqpM
Vq6Wv4t8qm7Uliwre+827s7N2FYIPffLebrqoY4KMq5x1mt2WdFD3DPgUBYYG6mxWAaMTGZjdj1t
O5COaARHDcndky6KezWLlqPOEvUB+7Gme7j8/lGNWx4zncTExECyPFozWB7Ea6uzgZvZbHqSrgfu
T5zn8wjaNWVqiFBFfYlbLOQJJjha4Mj6xrAJUT/TCmZJimIMZkiqmQXQPtGg35A69usHqUNPkWW0
Dxzlc0ZqOpjV68BcW5Vuhkh+wozVxuzJ19MvNXQZI6OZDlZRsYbOeQ4PpOj77WyLs241D7CWn1DK
7deBo++sun8WVtmA1Udvoc8spAmLq3gEf0s00ltmXQnwj0BI4Qc3723aqQsk6b3Owy0CXm8AVgKZ
drbIZLttDHB0Uvsz87sJesSjOG/v2o4aKaYNt4VmIwRVcXWjKiTNI+LU2IE0jx3zq+dWL8sssyqi
URmwKmLMZjKDNCkC2rmWNWotdNNogX5rRVlCNJq/0kODOWwX7iYgG1wLCbg6TbYuPAto5vQRQi1/
1kavBd36CK3NRCIEF6M43Fg4gA39G00e1Fef4LYcuL1mm3U41VBbc2WVb0GzVyiKZVmI2njgbOZc
W4Xx+zJ5uqDvcWpC2mpu74Jc2mgM8GQ9IBNeSBAYei07gA9v7yfl+pOFyNBFHMxWVsmBvCMXHvwU
u425bq6lqSdXwLBt2l6XZRmXh6FJLwLbwV3amu9HGYzXc/8y5CPTF3EElCXurGj0wBqCBp1GhAt8
Scl3AiG0Bjsa7asZIfIyuMT29oLSxesyW6d53Oml+zVXm/ES6twEbJMVbTyfVGhW+5fKQQW+TdkU
As3X1W6h/ulsey89ALL4P0HPHzYTUsjbCUjQWtfe4nZ6cQPWQ9JF5+j/cXceWZIj23YdEd6CNqDD
RrjWHh4RGaKDlaGgtcZs/lg4MW5D1ifrZT1WLXbZqFyV0t3hgNm1e8/Zh0CuylKPVsdTE5YawWw0
1NCor9KaJYxVVp6Hnco6Vk361oTli4bXUK8VKZTwwz1V+ykKcvtoQ/HDvqmGVXzRnEsoGnEyFEOc
zCrk6+zbfVN3ROaU4ieAlGChCTeiaKnMAxI585AbBW6UstuXwsmOo9lQfIK68dZJ5/A9BXiUndAM
N90EpCAW0akbgm6jKIO2ANwABa6lyInGn2MQ7lr7Y1APqQesKXTzaxHmV1Qe3zqJqdPDGHY7rU9h
9ITfUZ5xY3I2xuR8DDAQWwiO53UzTsN+7Qf4ponQwAJP4cMtC7OQq+TWVJQpLQz8RRIeRy4cPYZp
7wOTAXgSnTJESifTGcNjArAWC7lmQYE1tX059JtMr4GAN8WSOMR6obbpTmAq7IaSvACWVKdwEE5D
f9r0FV9wY3a3yLQ/hN69WiVrOUaZAuM5Uug2evHw7tIRRGbGDTEfl7KO0kszxBbhD/zBETfwCKKI
Oey0TG2OBePgLPUKLZcmfriUsLaSrVEbwyAYBFJOubRWvonZbHjxFQSRzJnJnN1rhnPrVN5QYITf
blS85WbGPDjTVoZWJ5zAMLOoRHMBY/oldmKgwp23UQCMLHjUUF8WB/zqp3LQ2R3lqYNrPTMVdkWi
waCILXy4HnRaDCgcAC2nPs1tThN72iK3w0sQyPXYlhiTxlwADabz5XTH3BaHeTuRmxFrPiPQJPy2
nFZduHq99734TTN5N45mVAuOU31Rr9DN63eIgaghB1q1eI0+OZp6NG4RBrVRRLaV4MXmc48ONszk
mLDws/LSFQlAq4EQQDcnAcau22few0kUAA0SxX/Xffn2Emq+Eg+QapVvec9q1zCoZDuBBt8BKRla
8zKF9tYmx8CY0GSZeMAmMTxrJE4SULKHUkKsfRMS5VBqJM1lFx5vUk1ExUPMCghqjSJRlrmVmaaw
yAOiJtpH5Mp0M/DuKK6K2obSsnbYYWOyXStz1ShU3fgn3vwiQkpOSaSMETYjfwdO6BiX+ofKKnow
qdX8CSOhUxHHFpKu0hpWexk94xBk+XiIk4sWZc7StbN4reoNJq1wwDTmbpupeFaDkXlx8RgGJFsP
cM4QiT+2eBbYBtjH501Sfk91TfIG376HdIBNirwbjmyZSDgXea8+YvS7SrwEEUGb4xh+K3Vz79ig
9+fqsKh3Wd9eLJkA0dQDABIX0yeDOyiZd+Zur8d2slTBThBhQWaC0HZK/Fmmyg4t4YtsMk74G1wm
gtrE1iXfzRDZW02nABI9/BT7E9xYDSMhXRV1dwp0pVvK4Vgau6fMM5/nhZdcgG9Zd4XypmyXoecW
SzLe7iZmFLhpSIpk0rQa8JFUbvSMIyMnZHUFn6XTAb7UpnGqJ7HNBqDVRkGPV++4RYfYv8HE2TuW
vgczdPKwXqCfoVj81QjQi35DwAt4TlLUWpItO8N/mLRo3KRhXCyHZUfW8B9lX3rMaMXdBe4TcLmB
dFjep6BbsrBy1VvjOnqb7VYBsrWN1eaP6COso/aZq2N/1Zs2XaQ2Jsixi52DaMyImNmQTLJGdfdx
y+1qdCp+FIzUY4F52EW9ekxrXF0t7oBlw3O0IzH7OprcTLq2rhFK2WYPumco+yU7KaSsoLr6+Bk2
olCWkwojrrcKjiiZdZjYeA+kLNGPcEd0/5OrEpCnqvuU/u2oahiTo5c8opYFiUJABWsfYaTg19Th
AWqaunaGArWEYVvp3n/OHNPdj6B99738IS8lEF/zulUY5+Ey7fHY1GHPogqdxd0n1qJP/eqgFUV1
aCKjPIyJuPFa5dbIw/bUZaiFfGNn+UxEutx299/+0Lh062HJ9Z2KFgtEbBBHw2KMZfMm0UiJQ5rL
czY34mVji4TRaeuGtwpAEBYRQC95k+zGiuSsHoYQcZec7cB/mNrFYHYKRctOqO3YeqKBY9/8JI/h
SFkoKOpCJWkonPjAo/fDRw+50DTtc6nYwU89NB6GwtsSNr6bKwho1RfUEOvB+iKFAo+ZbJEJWbpK
ceiQQ2LWPO9rbl8YWnqtGAbfpe3JIj0YeN8F2/7BGoBwUK6U1HsASFSZ6sfmiarGovDbaGGLfyzs
V1GgY8eslqbvP2UVRYjiQFABqQiqWYuA0gY36IjHUIVsVqeds+xa1qPCabDZeZ5BgXMXjnw+1L5b
/mqGAaMaIXlYUFg8bsixpK2Cm8y1hk+niVH4cuYckDmFICE7x3hqOYzit/KpT1M6am6XrDrNzjaq
iyBPGxxvmdk9Pra6VrDW2w9jHNxb8zmh4vBeV+91nr7Mp8KkZFvE1vLQ48LklPea6wBWZFMOt+AR
3dhmDMa9GYSsmM4tathJZYsI2xP50mOC3g8W2cjxghifz7kp1+QVB1ViX7qgitek7wEbs9ptNFQa
KkTAmYYTnpyIk1kM933ZW+mnLmplB0lXrVCwJY6RLKvMe+bBT7ZJlGm7zM82QyHCoxqnl0QZm13Q
gmyl954u6D/d43Sr4RPc5WWW77paQ9gKsOPBBAZWEY6rdyLBdxQUK3kSaw3vPc51emiB8dAh4t14
97FogOtRsp3zZiKvzRkpu/CNr+Z2iNyY5g0zTv0nKXGfp1gi4QmdlPSpbelppnwxtMEBrajKvhp4
nCsVnW+jV2Q1OP57TtMH1hAksrp0xwOg7iN7UUAumAFGgkjwMf405BBMtlbmCswI1S0eUI60mKdA
YMDqaxLWYacPsksVBl9JZGMwqFgeGXkOm8gvwm3qg11wqt6D3tBXqMDwEnqhGjw2KlEXSUSta0J6
m5rAg0wuRniaanxvUvRCUq2rpZuYt1KaQNNaUrIJQrx25ZRfU47zPsnQpxZPH24/S+GZDHrCkKA7
eIk4t+hCL/MvRRX8j65sZOx0EBJ/Ry1QaAP6L2lNonCAwICbp7b9/EnL6JJ5AXxnEA8+dvDqxYtD
c5UAq1v1EbwQHO7RGhjsTcv1D7/Rv4u+0mk8CmUbdwq8uASTyqAp43HC6bkmcDre0C/QC1Vs1TQ5
K7k3rjAufk5ExyINrh2WZIyRnlfvEvRjiwysAQ97BSDNJpHXGdtVg4L5FMUDXrxchWeZ+0m0wbmJ
ms0TxUIZofkCieKHauQUSIELNk/bwnDp95OKlF302bkL6y0qJP+gx2V+NjWIT8ak7QTmM3SSaryM
KnOQeObnWNedfVeJL9ya09bQIfhA6mh3QgiaUswE1onX7YyI9ZE7xllCX36KFdCxnauig6Cxve4g
gmwbN3mNjKjfBRawQ/i68JFAldyLghy6hFAuMZz6FDSVXlCYTCJWodc1r+4UZKvYMp11r4gfcti4
7vPIRDpDEEqLJzIEX7Ti6NStTdldnEA7xMJ+HMxNlU6vpgtdmcHUtwbsaq15ybaGILAACD/QBlGc
bWQ222Aq9hZEo3gvqmMrvZ0BnKBaZPfC6Z0jmAflKMb2K9JDjkljwECh8w4eKZWH+f9So4PtYk5H
E/uJDiTMVK32Hvspxt8QS6beiPqgG+kJdkZCPx/tbF1k+tqE7rTsmuyIhhR8N7IpoiQZN5tO/KJR
2R8GfwCHA9kgHwu80zQDeiX9sDl3BN56qL2bDq5ElXJCZK1nBoQBZh9n1TN6ZeQZk+V+rluhn5W6
ewmw5ZmBTo0zAVtxqC+TFn6gyLgjUxFtscP+8Ip+Z00cAhJMrDxA6dLw+y/gfc/oyMSdMAS0HpUy
0EAZCcdUX1agHfDI1ovKgftsaKgTi7x6G7r6oSntRcMInfoddfKoL+ySFrvA65kn5r3AWe8H8dqx
chKUXMqFwD4oeqFdpjTeI+gAYWyAA7UHcqnS4qeIyCqsoLTuk9LbCZVbQLMcF/MtOS71Ka3J9iwc
be2QBiuToSEx5/AHSpq3Cw9LbM494Knd2bVImYoNYx1ZyE2j3nC4GOrWNtqXIEhk3f8TCRjdvFG5
qAVIAjAhFWlNnm88h1UXskg3NlE59Bt7WHhroaoHzmdLQ9GprersJyhPf2kb5QjPxXHWlUqzGobY
eoSwfZe3vs9u7/LP+rT64h915zx7Kfibxhi+4tq6lhF1UQya4E5TKyprT90WRrkwgtaHp4PnOvOj
pZMTr2W7DK+VF1LfMWCyyeXr3pluZWjej+Fp9NFqW960LnKpd1Ya2tcB0wKilXjxPDnAqmGbL/v6
rjTiXdjYD1FUlbvSFldStw46Yw6Y/3HD+dDZijy1WWxaqX2YXn0y3HPhH+zGf+l0KHOYCK+ETN9z
Inkog6DkYr+gI9rD/rIA3WXl1tUJ7za9U1EDOHQn7cUJsrOgxlmnEuFuRdQOtMI7n5w/wP4IxiNn
TxLZBSUecOuh/xSTygQH6FWXjZd6wMvsw6nw1B96S8bg5K8DmoQE65FTG1EFxCFdCbeBytkWerYe
VP7h1mToF5bTvQ0pb9PGFtVROi7sBMsttiYp6nawvCf+R66N33bHY6rp6rnu4KGYtBxVVLC1CD7b
iJ9oQ3qpsXbO6utIcU8EqZELico2yo3jVIATIMTJGlA/z5lGTuexssVXH84kBNGQKHplN9tVWISL
kE2/6i91ov6y+shYkUGlIdFVzAQgvdFA/9Qrovn84jC/pEMCVcwvzik6Cnu8EZeP59m1VTnqNyfF
K/XbosJcJd0yJQrHOFE+4jj5KglS9nHBlElAUJ2y0zPU2YydgUZIYlfS4IzdBV/+JUq8N0erN7mV
rByyx0qMIxBoliJJ7qviWxjpUceFLQ04Mgvll0Ybd5NPsoxfayeA/cilEW6H8gfTibbWVG6nPCbx
IrpaNkJqKUsHoojJgwAbxbwGg1ikjyNt2Nka1M0xJSp5v+SapkZGVDIlpMz8Gkf+InlsSWew3lX7
zqIBuVRc5TAIfAbwbWfrjDR5CZdvVu1zIpXHzfx+wLx+g4m9s6zoSSW2FJTWWXp8oIvNnqAaZ2rQ
1yvplPn1FzJeNmuSK6gULt7wqVufZWW8yI9O6zowiVlSoxuNFVpTuHhGdnOfDKb5g7fRLUKfJtNt
NBVb3mzggCnEBymNZV7HRxkdYiv8nUEXJCm8So/b/Lryime+fSkANiPzxeEY80bkq0Z59AE3vnZI
Kh7tUy7F4PJiemS7yXSyRnDeM8N7DirfWYEgPzHqKyybxRwl0xTBRgTjTirqNYvmkfwnZTiNri/L
svow7eCYV2ypMiaKa/8kaJ9olvGuq2TkkLqIGPDBTIC+qc1auhxSm9unqvwfxdiTRkHi6si7JRzx
uRp+RjIpi4CZOOyfLP9FXiFEfTxtxN7Iiyl/wfr2Sn2NL/8qr5svzcPzd92Xxhf4MPlH5HuscvWh
LOlh8V6ZpX2mzlYGas3qdXk7zBcYYc+JSItVz78dcyrShvZx/o3I9X5Kro/8VPOtJYNjhsxbOZ11
lL68gf8my/lwuGqtlu5DXdk0Clsy9qO94kyb2TYjTRO51+89UtcbSh54WmvcjO4Q/AAQwQAYC/gY
N0dLCxYFjMkhI2+uxq3ZZnzqhmqwglkmrQ4AAT/s5qoTmlPS1aVRIPUJeMh9kDKw5ytiro04XmHc
pH+PPRcTlQwd+9M1llZyR4f/Q+NcU60Dpvd7uOi4zZZNX/KxdPfdbbuDJfN5J9MmboYsxj61joOt
uOs2NG+VXt9PJlNx378FbooldKIHgMuPtgpIyMa81WXAfob2TUmnfD9oMZjaiUK6BVvLqDk/6g1n
Eh+RH4f9eHiofaQ9pUfCiouVEGJ1SDk6NG+V0QYr6EzeqjBU78Y1aXZJWNyPSXAgWuwt9Qm1dscL
ktDy4jreuO6FT9WjSSoD2aipNSUbuvGEU/Z2t2O2/kU+J2Hh8oc4Efe64m9hp6dLBxbpss6V/KR0
IJ/0ZBFnhvZABCJ4L8L3dpNPd4nm49EOq3daK8UVFZK/a5BwdKJ8oWxulkVINECBpQa69IaMNoJ+
mIngJDNbvpro6ArvJgb7hDPcPHGEG+80Rij4rleeHnPl8BnfWW0VMbEh48P/OQpFO5IPeqyFUkJZ
1q+iDgkZMJZpOB3H5lWplZdBU1+KBke9XeQXRvsRjyzn935Mf1p6z2Oh+rfQgUNdeZG3VUrvkw5F
s0t98jQ7X7/ZfEd3tiiAgFX0nYNObGPNe/U0ga0+tFmIbEQNQxpuWWbuw0yCF5xnh7nZXTJO/VrX
Y8ohbOggDxYAKaqzYEoJ92riNflelLuwU9hcRXhKIjpHU/vgM5xRhIx3aIyfY3sfq6HK15S/0eaH
UYchCe553t/dxDSGKFkiizEVA382dpZqZqf4C6EPtCD53JPbxM+uEmh70jv9RZR3E/Kj/HVCOHhX
q5G6FEO37NjLsjpFyVK0wdb9abrh1TeybE86c42/emn13tJkPwPfrKhLstHLa5MSqm2E5PAlFHF7
d+hhifTKEwHpeBdgbwORYDzuodkKBhfZOL49HzrGmj3J1CpjTcycvhJOQQopTZfS766ECAebYIhQ
fZuEgYzIQEqr5S2K6Ui/jNOIa2P9bq7dlNZYScdrH1cLR00HYBwuypPcD9eNxj5chmfyGkhRb0xY
ku+VbDC5QYjGIkqbhV2vgjE9jnZ5DXmoqM42ZUR1njcnLWPqyLAZJMiwF0Z7C8N8X/UNQM2MTdBf
Nm7z4TvN0q1QgTBPQmMHQpbyZ9W1Z6CXj3mi3Uav+kDrAElE775eM0t9scrklPW0elPCLBDCqMum
Lb/NuvsRB/lPeCJAbSD6LdpRI4er+jFRE+neBRrJZUgCig3ujar0DwQTbmx2hDtRRzsrVAvGHBPr
TvlodxEHrRI+Y0t+s14XD11oiQUmEJKTKx8EvUagykAfhmvdnqrO7u/ynDgZJcJQ1azMPj82lvo1
RLQ0e7oE8sSHWof4nOaub3wA7iooNDY/jotIfBe1DjCfsyZMqUrb0tRlMlnRIBK9bWzEGNxPLrqO
IAfx0jQDo4h2XHQdYGUM0Ms6RZqFvtcZSZ5GD89i3SWPCXOnJTD7WpL3q6HYD3hhF0hszqk7PExN
tYwJSFlaWI/uOjCKiktdFhtAC/UOarqNJiO8RvpwAUOxYrTO2USHrklUcpozoQBN/9EoaN58x3pO
qdUKOedN9OZmC+cLiyaFjU+lGyqwTNFAaIiP+ncT8EEgsGDrCid+SEhWBaCt9dlfJfeDIsPDahMZ
tGPvu1i/WFqBiAjwAycqrkaQf/RFlK0a9SkGH0434xRqEQOcwVooGI82tuds+VrZczSNcZqorqFb
Pzqe8aXE1h6o9aPCY5hmY7HpY+eF0AyXqZ/60HfjKREq6QsDOHUnfs+wO6xL98tRia8PxbMl3aeK
OjByKeEhMt9n1NXe2X6aL9LIiVexoS01FSLT0ByLmIKfCASGrBBgsx6KWhAGt8H0zlFrnxJAj0Vj
vPotMPzCsI27IvHIlqJO0m17rw6Tu5FLTZxXx0IAAakj88smDTR1P/wW8mE6pa91KEv9GlSCk8QH
fcjgWurxoezbLSKVMw4Q9lQnQZzIBJcDq7VNSwoCAKoEuJ3TkROT2jfVOsg0ZJ+twBCvPUM1huLH
CSTzSaQyqPAbbWFMdQfY0AerpN6z/ZE50CpvlkkgmRp068BzaWXTf0A4B+TaysNVxAcNUs6sU9Ay
VCMkI1PLlV6ML3brMV2nNb8V2XcQdlsnw5mvfM+QiNlwGFpklrnwdzo+H086K5U01s5W26q/jwIA
ICh/JJqilKltKNMhOlCZwCu5AfBjfKr9LPxdGQbfsnCWJaA0CXppwrnH4OQHPYZf9w15zgBaVSUM
2aP8Rw/1MUj3+eBt83wHivk1kFbiXJrihdeezH5Y6RYQoSp4HmuiX6Vxuh3UUxNUoFx5t72Tbpqh
2smXqzOXYzKh51b3zWievRERHhgv7wLWFblG8m5V7kMJkbSSQB9qVyY470Hi7xgZbWbrvITkzJCO
+boME1SHpDsz1aJidpxdEQ67TIcGEpMdqqj5YyYdrrN9eRDlk+xicpqkqCOKHtnBreEJxl3BWkD3
OzaGGw1MfpcggtT9zHSyjiMzvmud+tAUzmZGlXDl6fuM7c2Cgi79npy6v+2iPkw1cpYZBrLpU/UL
H6tcc9o3MVavMt7DV9DXzKbm2U4btI9dXL+7/AnpGJ00tJHOm8xXDqmQI2c4W6m+amUi6aTg55+d
uZADaRHmj7MIRNpbjb554zTrRPp3FfCn7Ikm1pScqyj80WBq1RuWY0R5hn12J28h2T0x7B4ZITu/
Mu9fo/nNU/cwv+HZnNrgAr0D8Q9LxrkFEknQRXxRXVQD/HP2bkbRPL8d8lSeCgQsbgZrICLM7dcv
jzbBwvlXF4qU1BzKcUPLdgbMCd/mmhTsYxwjGHvybLdjiLe9ZQcH38AxT9GM96jT9jxZ2JPIrZ1I
iqPcTqXLVt7R862tpIRcpvetuZ1t2U3mfcn7azbVl82hHJyVPElLm7a8tTOtPmrA6fqLlZz7CDQX
vyj9x5ZefHn6stBOta+/S4rBRExp3vSfjU08RN5uCfNjDAZvpizcJxLkwbw13zPew4vVrYlaYz5G
z+cb6fV1gO9bSb+hgwHZ4sMvCRGtLDoTWQwRi5pbop/ko2YBjk1q/2bV9MNxdkfgrIKAg58lz65m
Ex8iR2E9Tj9pJ8nTsy6d1POZKmCymU9Xz8LFLs+RMzyrIzFEHcrz3AeZGxWBnt/nSbeAF0irAOd5
PWU7c+zxZ6Pm6lYz+kTn92boRcUhKDKDM3XLSn7GVryXQOHlGXX+LEbEaNKXGkFesZ8XAflo9XWz
VicLEz4/0aR5vCRd/C6jc9lE/UZyFuarJWEZltzNRAi2e7CutlL/+gXCLU5WUCPJ5C8PPO8VZcid
ReTjWCp4E7gkSLBerMpA66jcN6F79eDvazEnKy3nWdZrzhdE85wK1tOAwNUp+5Le+rnvUuXNkjDr
i9m5S6vi25dwgPl35mvk6f5pcPDfS4N7xQkvk/dZ2+TPNNXJd6IZ18hD4MCKhbyDzrx+NVuHFZB7
pJIriR/HB781V06GfMDTCczh7AlJNNrWMEEGb9iFDp5++aVWdvUwH6TjGhq90tN04eobGhozr/oh
ESDzNzGa/uvgXecGl2SC0DIB9DAp7OH9Qf6pQuI3+1h9Goa3SsIC5ksur3DpSKWyfZh7Ka5YGl70
JW8Z2TcItHI79vFBHkBnoI78CwnW1li09zOlQC04yRfttxjep5YvY75MBRoYSFcHCSaSK3TfTMv+
QhbmqTWo67PwIK3/rmTSEHvypFavv5paEmg0ozpqpp69Y4K5Dl7y7mV2r8t4YgkwzqPsB4esDzru
3DO2sa1rZpjj+AxV40sC3oT2gtjuR36RZ3goa080MF7BCwnF3hJ2tbOll17ervMFnrk51mRvMSRv
ZvKAoieHYLBWacEXM3/jNYumDgJf18qTNYKFoK9DF0WY5vvcwuFQgc1Agn7gwO4GA/D8jJCj0zD/
843LJFRVT3KtmXrIB4kbfCoNWzIcT0IVjB2e/xvWuV+Usv+9bulC/YxV50kgohM8/3ZJWzoZD0qU
v+OeeE/7tVwW5P424xd8yS2IY33PCX5DbcPbb9+F1z3lIcsMPN6vjHR2XnZ0+xNzt6XKni4bYqyk
exfHsNzrJeisamAkyH82iH5EQX812a6DeEP02GdesN03csebd1PZ4TCiVdlMPFmq8hCMCim5wc2M
/ScpH42Q+gf8p4jsWBT2o9ETN++smf9Q6+BwlfrtMeBgbibHOsnewneQEWeprYlRl0kfasF/UvF9
4Ez5BqEZOqG6lGrzkoaoCB5CpsSKkb6pEYN88kwfEyRKMcoNkFHeTwOB88T7wOFyzBkbsxFep6Ze
wUnYecTSaY7yD4ZsHSf9Xx03horjktaCjl/rNzeSNSANJ9BkWhTDs+KvWtdF9CiYWbgMDpa2VN+1
+l6k8i7qm1fTC1xuHPTOOD7WbjK+xMwUKSoRrLnEnmS1DdTarjdw4jcFQGi6jFQGPNVLp43N3Zi4
kAmPUnfNKTce65JNb1ywKr1ZoIeDhilwJoaHWbzCpk9rdoi/sw6Bziz0UI3+oYsF3SC8P1qswT+O
kI3KbktM1A/HOpPFlFkQ2WJG9lbW8Y+2Cbfy25XC2tn9CMfiwWqsnUBHkQYec18fLZzmqPXdL5tD
XXKWqKU6KWklrZv5FDzuOw2jOnedi+cIaAal7kK3X2Y5rV2WW1347DRSaUBfokXdudEr8JR2ND4r
ZniW+n/eH7MPsNMkXluLakTOKVV06ugny7wfen7W3kzBkRRo+5pDwzPYUNYvKfDKO2vvdhOMcK6H
20TvbqZtamna96RXJ+qzh6i76TaqLWALlNeUFVP+nBL6oBioD3xNvjOcJ6mULCsofSuFnFvkthkn
uHL2wdQ1IX46SKMg2Qd186F06Pxmv4ec6Wd6xAoRI1pJvrMKlZI0vhT2pQdiqAprZyX+Yf7HpTFK
QZpPjUr+XEf6g1ThDCYHo9DnTtekaM1HE2M07UWUxa4qqgChPBj7nmElVe2E7Ds7VsvS0l/JpUSv
PF2LPDQWXh1xBkneCLCL9eZFsdapOCmy8ray62zGkjKxxkLFU3MeQjW8BOz/XBeEOyoyV9jg2kd7
y9Y+0hBhngHdmU/P3NBw6WMPFZHH8pILKbjIvfg4q2v0ralgpO96ugsKd3KXi8dOWmhd2BAhjXIm
0MwSeF+zDZe6eD1E0XFMENE2eC/o++nkuIEOJewDJQqOW6uzsfBgcNb6u8wkoVA6qboqR3BI0hHO
6zVjz/hOF9lbpdbIh6Q+xwpf2oL4WynElfIheuvIUq5/7xbU/oNb0BR46y3NcEmrFb95Re1qpDHZ
QjCYRXoBM1zeNeTJ0kmAhLuPLmpzGOGcCMMgQMarL//+Ddh/tWYbrmoJW2DnxCpr/WaStoM6iNWq
kVIkD8FK8gizcK8V7nk2ICDBhvxTuWvp38htRKQGUyLCA90Fz5F3R4DMUlpBw8yFkU+dH8WrdiQU
sPZ8rnmMkg4NEXk+bA0goI+lku4zOFfShqEqE5k1sjFN+tOSJ/Ictug4BS3QuwIj9GxIqWMciRXf
vlFYe310n2htEneoiUfqebQpjBZmo0Evq7wEMZW0nFU9NOzUL9+sWwwt2KyYuZqpumHC/NV4EhDm
EABtwSjxDdI8a8duIGOvffLepD69mNCdW9Nj6PLc2fLtjGHEiVU5/v21/w/eVFAtyLOQeMJ1+J1C
IojCUE2LvM+IWa8lg0dJOkRLGubfGSNmqP3Z+u9fUdP/ugGR2eTq3HKWav+F5eB1PKA1UCo0v826
MqCxtDwFsUmOqNsGkNrMe3/UztKMH6HZ1JKdXk1vf/8m/gpV4KPywQQ7oCas36EKekK6XqmRPUwO
NC2evB+l66ZcQns4/f0raf/hpVCQGpZtcYFd0DT/7nANkJ4E0Ge6BeZWAyyI+16A1WKQ4K3NXmUU
K4htGFEyiqk7o4VPqNwc0ueso4VM+A4BOh7UfwQT/PVdObwrPjsGQnziv3MJ7HAkwrnO6gUZ6hfV
RdXdqT9QFxj/4H3+D6+jm/j9HS42kkwhq5E/ucMdJrChrXZEikTqkbYffWrbqbFNISL/hwv9V184
gBkVayEBgBBuzN+sxIhQvdCpGkTQurts0/J51NlIUllJZJl3woUNRLkLvwJWZBtut52Et79/C391
+/MONDhLjsHnJbbl3z8sfaoOlzNaFD8JL1ldckHd1zCUrbgsAIX/3dk4QHRF/aerrP21qOOVDdsx
VazU+L1/u8xuXMdFXZK/hZfXXaJiAshqKjxian0qtbeSnRXTG+FlS4/Rte1Fb3MVIHWM8yX4A191
/WXd/g2X9dtP/8f5Z9d8lb8Tsf4MxPr/FLBlaS43HbCx/wtg6/qz+p//9W9crV9/47+5Wva/VFsj
np190GFSanL//MHVspx/AbHgUcUObDvW/Ft/cLX0f9mgELBKqrYKasIy+O7/G6vl/ssxoVew6tgA
MIStif8nrNa8LP4ftz5FkitMDZAGa6dcz35fNVI7UNNOmdo7KDJYmcOQABY7Kq5jilStB6H+qJD/
WQ8ZfoBKRrOx9JHXl15CUw0eNE7QDza1zGLAi7KIY2bEBn6MvVI03TFjhowmqtJufWukjMgt7RSa
+nCXKuBD47IcH/qwmdZl76U4fKYKSUZGACgtcWtKu0eSrRNCbbPnJnN2nl7W3zpH6oiQ0J+8ZoFY
nNckG21YM/LCljKA+zx4lu2Dcs4eMAaHpx7OzlnTwzfb0SKyq5psR0vAWBWYp0myIe9HE+20crwY
4brdO8uQ510eAxH0+q5zCFLiCa28qnYkrtlXoyFcK3SzvV55T36KUXf+Ael4dazr7GBNjf6Ux+RR
tFM9kFU1NgSJW9YSz2DeFuObiVdw4/rFtFEHLz8YLhJkPWkIKIQOfDT1YBXkpb2bf1ZMeL/74Ia9
S7359Sm3ZeEYeNalMtWvaUC/6AJBDRbEbU4LBxH0msHZXRLV9Y86IBu0qGr3UNZAVDFytjsUouE2
SXLmUj2xzDqpIgNq33daZ8zoOqf7hyKQW/HP59L53nK4jXVYRzpfrvtbFYocuHQrBKgkax/qWOmx
2wekmiq2eREZtbLi6R3SduKYxJBRZCEX2qj2ZC8bq6+2FlOURexXVzJ73wfHLx7aGEH4n57WP9a2
PyPbNPFbqQzwyqBiUW3DcJnR/AXnU3ZJpKelipQrd/bo6qtLbyaHgknGQyV/IAHw1lpJcDZM0z5P
RnzsupQGUJcyRdGi+j5v9WpZGJW91h0p3hcoxCsTT8O0H7Kh/lTj9p2ZXPpk03JuEfm0Ogmuit3Q
isvH7qBqartXhLpH773ue+ZrgNfFKa6MH1lnpoAjKm4/1S52TS7amyp699SM9IfZcc9uUAbbChA4
smHZzWuDD8gCFsE3nXo1uvGIVtU8ZwQ3BuVPxw5WZaLn53AM8rNAGZ5gh0lFiHGjJn86DwwGPXqG
eDVbgYmKXoym0pE6agYR0IguVZrDmpoqx2wEVmx1lb8I/W1owmFrbE9c3Upzrhgyn129EPs4Kp1r
3ia7KY3ENevQPeR+wefUVeupdjSUg0Wl7APDtFcshtkqLzV3T0DW8+g24qrWfn4ZyOJJ8MQedfzI
+f/i6zyWG1e2bftFiAASvkuCnpRI2arqIMpteJ+JBPD1b0D7xb1xT+N0GJQJlYoiEsvMOWblp6eq
4abve+7w0hDERfhoz5srToOL3atgN9iJ+6rNb2FRjbg/neoxDjMJSkWT7L8+/HqIwybdlWjLd7md
JI9+9dyrfu+nvvzGxfC379Aou65kReb50GczRmCekR2nMLVvmr/fvp4kFmz7Y1k8E5RnXj/+/cfw
WR67FFHH/36uSsb+NCQp3i5oCn7h9swIShTPBTZObzDE+eshdfSuM02P/wfzxdLBA4HNDsGc7VdP
lZB4wIx4Z01a/tSXYRjfyon4hHpyvH2X+3hAGbzWwG0vX89a5MGbNBj7XWja89luiJrN5mXltm6V
6Y5XWef6WvrVuHM81KE9dDhUlG/l/CbyqXrLxrh8mE1Xfvz3683/j+pxvdxCkB/UVGHomeF/3m8s
ZmLcObhOnLwBbDXX6W3mN94tSM7RUITJDXuodbRH64nWZbrQyurLOPn6IteHr2dfDx7iCEJ11jkL
8ksf0UX09Uw6f+siDvas1Ot9t76j6QV+33plNk9fwvR2fUaW6c9hMatbR8jfS5uNv9hTtxd/KYuX
BLjqc8oYoargT3QmSciBviUac5Wz0BB+fejV1XRjYgtVhrOhgaT06CD37GI3n6OvD+n/SJdLJmNf
VeZOK1JEWoBvkacscXGlaTzyNaFdrV/A9qyhNut/+iwrn70W8xypucvfxt25edD+DoPmvJANeGoN
5b+UuF/AHg3XKWD39fUpkQ0h62yvO7gWytf//kf7z1qUP5prmeCHbKpwMwDZ93+rYB/oyGCqpUeE
u12Um7O8YmBo82owUAHKa5ddcKG3oddtMJbF9inXgwEsW3iYP77/998G6Od/volILfTxiHm8k0xq
8/+EgaaJMdX2YKZbFIPWIsZXVRGI2bW0AWNffbfbMDk5AydpJfrXdp4h7Ta4crpOtCQYTu1TR+qn
Y5P2OzBl74wi3Akop5zCcp39W/u0YDrV97J7MLFq9ngVgyitaeCNsfWuxrdOZeYjL/NbUXbVJVsf
dAGPbGK9atgotApyholPrOY9KXLY1HN5DoK0QPtTmnez6JtdzX7vGLd/CAYLd27T+QeSGGbyqxt/
29vlfJ6ALZzQxECQ0B/sdtxHlVRRO/XdMSjMnwPjz8jMoRi0uKy3rXKf8AoREwnd6B0U6c12PqbG
s99S2XHdVCA0bMJKHPMf3Aw99IsyVO114uXY2KHXHU2CNg5mL8SnVAOiFIR6OJf7G8Sd7JQKvEqL
znykTK7YL277ms9TdZzDbtkidsTZULg+Dhx3ObaB0WxJnsfnXzSYdHw728HwzHelxcC8INHcTpvn
GjlIBA1lWyvR3VsfR3nt5zu7pYMfcqg2Y9h558QdUVshHn9mnHadjPRnQSIcmZBxc+szRIyabUPE
0cF0beIVd1k0XKTR9sdCFvmtFBP+bXRyQG0IAF0Fbq3qSKFm4hw5ovm+Xm6vKVNpxqqtOof+POyh
UUlMwR9+io5MtJckHVnZsc6KChKsTzhQlqifHHFb5hHXh+O92m4M4mNazJc2IfoZU0pg9dVTBl9k
6wNC2pHeCMHAEdgGtFddA9pHAQtp3/VrOB9I3jdKjXc5dQgW/LR6nqYgP4gk9849C+ls7IdoWGT9
4S6xsR8CAy0g0ozBafpTR/gZWIAJ5JwRiOcywTpHnvxThh3s+eshkIO6VIN5razn1FP6lXbFeqMp
2fGSGSTrjmyfDDSLbRtfDc9dzphQoyApNIwT/9dA+bJQ4O5zGb5r6Ve7Ymx7Ur/EP3hw1LUX/J9x
+w27ZLpNc/AUN7G3zQgk3SR5l+zHybMJvwnE+zKR4hWOc6T7vozyeInIeBxOxYIiaAVbQdMTeBRy
769ZcWcd7fDM0T6TOzQMWHmtaX+KdTWe8HRGU2pmt57YwR3JXR5qRoXONlf7sVDGPtPsyzuH2RvU
/Y55i22fW2aUAIv84Kq7IT3UYIqGLNFEEReKBNNg3HYaxesUh/e6wuDbAX7147tCXIJn96/owBJM
c9sfAhJKNz5v8ktdMx8H4Z3tp2IAkh8A3Bj8Tt0qkSF3T/UborXnYl4VgkIO1673nZ03hcu1gxZw
kWNq7peFN2A1JS7RIdCfK/x0ptX67309/EWR8kuZTvEGax4dbcsJhhC236ugUT9i7HuGwEwYDu61
5vLeDnVPdmbuphEhtQ2UQBVfB1nwAC4parAmEg5WNte0O5FCRYju+tBSKJ476kfculawz7xqesrb
adXml/1uHDHf+Yt7Shpswl1SyAvSGWtcvBeZWN/XvX06owepkk8i/MhrsO2TTbgMuRyMz7vsPXW4
FIUDzAe002sXJvrVZmx50T16qyAP9Q8UcO/CleVrlrM+7CbA9dWIKldnNgWpGwiU+FSkILcpmxry
zfidTn7e7Im7s1/skTMAJi88tMovdlOPM8rjwH/K2rI9dXP4a6pE9zyPxjl8XsjS/q4KfQjDbt7T
Jv4CgHKVGYLWMB2vnqujsmA9LPuAU8NT7yxAvqEMQboZe5A+G4hBM/uCxHipiLAFR7K428ovMXq5
6d82bORZpnAsqtR9DkoXIW5ZdhvNrubUSv5ApLH7+3ggkF7FCdFgI9LaACOd8hUhhL77VKxVQDOy
x5JJ+MMp6ZlZV57LxG+uWuTWlZqp32We+kuMGwrVKfaerfiWJB6Z7qNd0V9NH8LL2qs0cXTPMK+2
VUlQuumjDrPkqmrlHobZPNzhqlr/X22yC2X5J6yeG/g5uzGA2bOo2d2nTUJh6/Q99aHYx+lsXfOQ
XG2vKe5OgccMqgzBhPF8NF3CrOa6FKycie3OJVpXSV7VpTM+GuKuN3ZamWfeTUNGHVQILMN94YYI
ofvvIAmnUx4qhvqs248h5z0IsdK+ZnFj8c+79j64mVPtbA2ks4fZDckkNav2NExKbm2MX/tBmuxl
crMmQ8ImIF4L/z5TN6kg3Ig8ULt89qydM06fM4vSKJdDv2nrliFGwd05IY+QQsG5paZ90QAItuGM
g4wVeRVJmlp4f4ETOVOZX1OHlIsStmLAJUx2DdE3U8u6FXEkNwipJeQMq1Mk91bVgVhwQu6z6Y85
+Z8J6VJPflD8sUo4BBohcDS/Mw5unioT7Amcsp2xlE5UTTtENERo95QRFlGzSddGmb+I05h4+a7S
hNV3usLNQsfKz6m/hUtTHkaKm63uCwJnkYofmxgy1RLz0gHqrs7aaF8kS9odFiMvqmfVHN2e6oZV
bouYtSQwdknPoSGPonD1qWD/j+mLnBXiu/N9s0ZExAYb+NY1zm0DYKRdgw0rXcVEPWW49QOvOo9p
8dstMDYhWkdR7RNPOlqUPH6tPzLmMJwd1vM8tcFTVbq7NKjkbWnVPSzfoLVS0Hbq0fG3P+lSYqLn
z8PKGMPmMveXAv0zLKV06wmjBy3nI1Nd8TEJ4ori1vpef+Lt+JR0DWipXKp97Bm3PGcv37rfvDat
9ulEa1PPwPNmV3mHtKhojTxDHPQ8fYpYJRi+77XOwx2ZlsRFmBn7g2pyN6WHNNTNgE+oQMl92DuH
ZSmGY3yvtMrorJLy7i4aAKC0OJ0qsEaEsv+ZU48kc/3Qa2iYnIpfpG7IHmkOWXAkce6GZWhJFsJJ
3pAPhPQNkfb0hBMjiRL8uW8tBydW1m3iCqI5ZtFxX+RwDb3BPAyFVZ1E1RtQkrxsayRL98f6huJn
+TO2DJk8pxgeJVT+Y1OEwWGxp/BFTBY++vVbOuZ8RAX2v7yws7bClPpZdXV3LoTDNe7kybsPu/nr
W1s1Hfo2DgB40LPMWecwdLC9i2n6y24kkvdzlSZ+/YpGXd/tJmBHHg/cS2tMDLMdqJu2UMlnS6W/
o/g/TkON3Klefmm8le+FNep9kA/zWRQDrrcGJkslGmKewUV//QJiXZV0XtW+yqYWmJGD4rTirB5D
66XbEazFn/pklRVeRSPFm22b7cNxUCB5buofUmtKXpsep/TXt0ykAThqqH/BsEKLTyaRkK/TwpDJ
TNpthnr2QLbWmx9mb1lv2TuUvwgGTH1lf3iW0volpPGzdRUZxeTKhGPxIvorS6+Cw6Mq4HhkBMfq
8xgXr4Ff+lt3ao85aeD7fij/mI0NWMVRB62r5pgZuXF00+yjd/I4Ij4H40WABNHxB2AaM/RK/tVd
4M4XEsntiDK73NaAOlGUT8dUW7+kR2VlZQnto9dfrUUS1h7i78zH6hzoEVJgEOV0SPvFoIfNuvSH
l7uEzDCU0CRYIt/YJAun54jELqoM65le+BNI4y61VsyAGZObO049udrjZRqthvya4LT6FlAe3ztp
jRG6Kxqt+BBOwTc1tVMUWgif7SpHaPwrnuX02wNUL37i7cbX/yTtkXRUB7oSdAa0g417643s3Qxg
DOhME0yWuVEHVaRNF5gRDcnxbt/g18l/Bd3yWiu7uQ5p+a75K3WYku/xlB0NkSJlV8N3YaxpsRot
uhie+nDipeM2tXjzXwj6u3xMUeXnxdlFqdQPHGScYy92w/kfpu0r059DTMyhucRPXMldxLqH1kG9
4Weh2dN2ZFBrGslrns1/BTqTnTl/b636003G/Kl01kI3uJBtw6kIPKrJxREEdR65LbEqvnnKBtIB
42LvZtNv+x534+dc8Abqcalv2oE3ZT3WODxf3Yb/Z5hG8eCc6nr41Ki42SJu27bZrz8LzpWGNsM1
6xF2H86jjlKFWoIvDa14zLZ1GFNj1/jDdjDARI1Jlu2VA8MldfBN9vb3UqbYovLmLTHDnwHsjakZ
PuWUcYFQdXo3g7q5oYVDewlBQEVeUy/vmjmDOVgHn4BQZD20dU6IHUAWHcUPAmR3CX187/albn9w
a5s2jcdrXznFX8quU6nAu6YV9m7uPxFuP2uTWfZ1/f5St8cGBF0zUkd5xQnYenjyZtQS4TQ/Rkmu
ZTBPz24nTulcWEAaYiSiP5SgHUYm81nK5rn1uQGIE7KlH6JdtiVZkszU+hF38fqLUFI3QUsLEewQ
LR2EN2dYH/S50DNOjiq8B33yvjhZsXOKBYMVwM0w5/1ncAGzaQtm1uYVd8ggHHd4NxHUB1rtPQgJ
LGz+cRtqg7Rxr8ARIbj9Ao6NuaNDBZhiRZjLbD8aiEPNbozSeeD3SaEXDASI+ahxvRE1Vvi7TscP
+ju0BoF/Yhvww013Zv9z6Yg8b7gipO8RNRa0W7QC58GW9zbxef/Ie84d0wjzyBKUKkCSc1xGmumd
ti/U20ZU2ZDWEpFFg6YnFqH4wJh4l+PwzzBre4+EYdNl404BvArXwGV/wlBIlbntC/6ovdF+Hxzx
aUv7pYnzLfNmOrYLCYtQBLruvPRvdTxg8mvCbTIYBysbV3wcuvpUfSPOPkoGVjxW6t5yJ7xoi+YO
txY0nEYg1ij3XuvN4CwWPzKQgZuGv7Pm+q8jf86BuU9NN2L2/uQY8Rl789+stR75EJADMchy5xj3
KnEfZSMhR/igjvq7v6hzLomqB+BZbYKg/STg+dPM1XO/ZAeijtEpu82vfLDPwgUnkJf9pXU5/Rya
937hcrcNeRp8+4T5blvFTb1lSUDPV/+d8/Ax++mTpedvZklzlK4x1a6uNkPN/CQO5U8Rdtm2ULSu
MZ4ej520K+wfIxIlYW6TuW02Xk6ck2fIX/CHsV6TI9ZKZ5fDIWnC5rBQfWxl0X+mOn23++XB/dlp
yQG077yQLZ9w6+JV1S8kgoKbMvyrdlDz1f3w1xodFXF83Dsb/1uQlG5UBghIbZtBSZZ/E5gncRT9
yRqkR4NBt+1M9gd9+IIaNHipM2MTmsOhDdqdWX40nXkHrsHKjrLZ1Q2TZjFSgIsfFTGS7mh/C8km
s5mRZG3h7TVvnTKr9lAp+Rfn4hDLMD4YqExtrfjBwdxHY1cf2ArtS1g2x7TSMnKHdq3BYMJRU53K
OESxSX/fd3bFCdxHyxg0u0CWn7PTveZFC3yyvFeeY+3KGhWYIpN2NB3uu2iNYQi+sLlkfLEKj5Xx
JKbEAILS/cgnTIt50v+plEYDEayi1/FP1uIYEWArgRNh5yiWCicKkPgQD1UcvEw66bnrA+RBFc2V
lN0zndPKsfU3u+mRZTFd/fSCNmxjDGV8GOLgsVhW1M1obxvuajRkNi4oAtc9O2pzLnmpqke5iNel
r23OzPmy+C03O/x21Onsm7La7g8m+8jOuU6FOk/D+M6w8cDQ7WWUojuO/aut9F9NNRf5ZgbAq3Ui
11Qzhr7Wp45Z+cFKn3JbLKAHgBjNBL4bC4jpcja3esCNR5Ni9WR1xwkDW4lGVWSJzThM38CfvAnc
io2Ueo9aCqBOcxqUCfGsCJ2NNjs6VhvtU2cvOaMiuLqA9VphgBCewaQRgYSIstmyAW5Zp/rPNPD+
0QCrtbadoAdJ4mj2BW49FmFS5PYe2kIaQab+Vdu6PsIgA2KYgFvzW9p3Ss0NnuGN20Ea98152TgF
/B9/5SNDwd0qXT6JnE1qHjJFtNPiuC71IMMwWxCBTS3y6Rv+T5UN4pC2HUYvqFLLyDpUKEyNI7NZ
xN61a59VzhQ4KPH+MCGKcq2Co2GBxBoc7iLQL0DABo8aPUWjjWKXZa/MSbjAhlhGI+EwEGkyNBd2
flCey7TBZwLrlAUKUIRGubw1RWMfm2W4+dl4ELYEBT2U8A4ZDrVdjK2Y7AKmpfEOnMKPRngfCJou
IdfvJodqHKVSwqDJ8HkyyqQZjpspiidklSzpN4uzvC+lOjaiw3ZCE47jkqYdQ6CZ+PshobSzrbE+
egEIF4wBRN+hhSrdqSEzBCsTzBboZnWFI5Vjd+zS70uDckdJgisY4WE2IzmR5is3LX+XmmQe0cf8
8WL5kjjNA2vG0VLYZURN5F5QewfVwi5vna1nUT56ixNZVneCopUDBGWMGQbW1Tv7sJl2knP7MGi2
3QjxetjNyrt0baL2hiHuCcHKPsQAbt/ja7sUZA4ZdnbBGRNEPfuRHafEB/YiDYFNpnsB1udAB/O6
+H1HcREIeGjpGxCT+ioacUYb135i/Uz2xgpLpwynPQhje+M6Y3syG5P/Si/OddeovXTmq1NYJ3tJ
jkywWOcs04+gpfpWFgT4mPhh03AGGHthEOHKecy82ksbmAdvzk+DFRxi/J/rMVEO1ScLHZvMoPTT
bWpQjHEPH3I0frpNke9hq9xa1gRWAW5G0dSSzawi127h1GOdDrp6ky7hd5hjdwE74hRL+xenAEqK
kN+hFCbnX3LELrUci589pJ8AUw+5IxXk5LivQdbi4ijAgc/9fBpDpXYuru3NoHBupNwFV8bnGKK2
LQp7DfSoMIQvJzMcyvOQ+ExDwcGAiWeaafPTfJ06T0ntUNqb1UaKqcP7QmegciKIgTxhaR2mPdNk
nO+O/l3f2TzXN03VuAnbod9r9VvpVuAfrdV2Kmayihv+Vs1UHEtj+iFZkkRp3pNQnEJzG2R8TWu5
Ok2Z5Ke1yvYug+LNOF9E2HwakEB2egrOLZtVBhfVqWOAsxdmU92dsPkYS/fDz68Q9JkWdM69Yli8
993l3UbikIyoX/2QJKe54wqq4tc09y02CwY7a3Yt1VBSJfvVi1eNIA/lH9PFA1KqPSp475QyJvdY
RR1Mqdi0yW85pfje1cZnBk0+EnHqRlY+UfXH0xtvLR01AkCSzPRrfChyK/xoG9/doMHJkHoC/tlY
lotdevat/X6MR/cyTZl3QemFw5Mm6xg0LrUyE5IIKoDetz7EjDR14oj3f3/JgDRRL3jqbaCLLLlm
7xke8mnmTYAC8imGwUGh794dSAP2uhmjaJl3TBGbCHVycCsD/OATKKq91w/oUrvwPQYXejKrinfZ
VDVvekC+b4wz7dI6y07CEWNWPcwXR8NRKNjfXu1hrB7V4uMwtXV7aJLY+PA1p4VOst99wA0MXEWc
7nQd2kh2F0nzmQwPgcQgRS/I3dzWt7QhFvXrGTtpCIS6ZtORhmSbpHrcdbb3e1mmJwFaZIa32ABg
QoJ/bJU1X7wB+R0YBjTCfXNTovJuVXMpcZh/NI0Lf7dtjYvvu8yCcqzIaeuy+Vgfppm3p2Um0Amh
GpugnzZDObZXqoRtqeV4AxxFu2Qu/pZmULIFg0SU5ZJ58vrAqF0cTX3qaOmiNa/wks7J9Kry7LWv
iSISrT3utJfDxFVGewJifMic+P+vnV0fHMdcfcbO5G09M14uYZMM52xI2HCVrsdQnhMQ3CxV7JLo
D+maJ5hn+feK4nxpjZiTi6FE7Q49lQe6E3sy3ntB41hI9O9sbYtHYsbvNrJ7oj4LhosLE0ZMY941
KZOXQvEeSdL+2thzf8NbuaiowiYrbV/+7fP+UDat+KGmGY4Cg6RQ3MPZKa5fD9qI9+FQy1vm8Xes
5ehTKcwrASgmkFEF9XOT/TG9383iPg21aP6sT/KpbP8Qr/yU4Ib44/OkjHPjwsAA9EomQGwZM1ji
5NwXsfP89TAkrftcizvizm0MOj9e4otHDuxF0MbimkjSa5cs3NbmuiDWpB2eVNYO2B/qateEo3nw
BbTkpNfZ1oMK8rokkzrG4FSomAqbqmFydqOIreevByoYeWo0i87eUdW7GDVuOhwsf0Mox1VgR2w9
f/fZPF+SAFjuvOTe3p9Ha2URQ5ly/Nm6THlgofry10ZXrthz3BJiNj+4r649QYFaKKYjzIApbhng
TduuRbC2I12GeUos+2NgJcWpGDrz2UuXJHJmw8Znn9PNSZUz2J7TeNf1TbkfA5Uf57IE2Gg2zq6w
h+KlrNE/sAF9m+P5lhoFwRfrb5rPrnkYw6oGwm9V2Wm0lkXCMVo+i8z+s1RGcKgddj/2MkWyMqb7
UjM8do1ORWkpHRo4Ytcnpxg/nZC4GWn6z8aMNI6SqQ7b+m0p3Q15utXLQNgM9iefbj2YOZDHpmVz
Nb9o7TckLsBRNtkn5P2SP2ims6j3e+sjdSEbawsEtSH6N7yQf/1qmR9Z6nc30/4ba/xEBVFoTBuq
8OEtlX2N3ZceoeJj8JHUAwVJ3kr2M1uxWNPH0rFfm3TfQCPB/2tIPbx5QfFMnag38Zx2d4/A5lsS
rG9sqcmXGApkfUbyIRLpH806GPfF5Mkfpbp+fd02T8uomocMC//RGjMTlW55Zh7tP6C22k/4nvZf
XyOSyH+UJaOnMvaTN2nF+8WubeyFbn3RI4pw15rf6D65alkUXEQnkouZuoio2taudwF5mft60cyC
zFqf9JSoi13AdWbI/AFP3sVn5Ot3A0ALr7sdPGYXy5ximbmU7dU2XNx46EvebAXYIO5w0CgLQ2Q4
N6uV+8jVr26tm+oLa9Z8r9q0e+d9+A8cR/WIa+pzWLyGQWRZRoMXJ89B0zJU7Ppyl7d2yf47aX6T
yTR6f1ofxBqab/fBya+OeNHUcZ4pv+3Q1qi4TO/69RCWNhUemdnAT2XNpJYvTPlwLOgT8TjNyV3W
cFUbwJ1X2Rr+if1sdjIZDWFzXBdFrgKyn6MM06opd2ElLBY2dnNCb5HvCk5oGHqT93BbNl52+5TW
sfvb02G9VUMfk1Lp4ugN/XTfmQm+ZG6yG4N+7FmNLpoJ10EZJvCCxt5L2Scu5crqVp6S8fD1oac6
9+Z8PbRmfxaL/uys/BiowXx8CTvTpPz3o7FzpouPY2wjx7Z+9OsDZwA4WpdpR8fu5ad0ZBgBtKgu
4VyU54DZeZQXjCYoICEACPFSSsO6yLplx5wh8wqDbGfGVvUW5JiXBPP/dF3Pj1USvhkpqFct+WFO
bE0vnisvTokMY6WF1OLRqbS4qboml90K+5+ks7BdMdv3sPXUyYYZvPPNQW98gwR3ZKMFWKSxAPY8
WXhZs3ecXbw8ocf0aA6df5/V//O5cjDyHRmSD9WZzs00oJyGQqvXkity23EH+bFIKBkBCdA2gBOc
ZO2tVXvX8mDaDH26cyQGQ8DpW1XP+WueQibSpKc9rIWkDEfH1pnxIsdmGeBm7xfr7NXMT1QDjhIY
HTMOmF1Xo1jGuwrg9rRjjeU19esDGjHoEg72UpN6nXVw/1t3LLKpiIiKRS+n5dXkOrwxD/tBBgHQ
ZktoVqqms+9kUD85YKmtjSrV2ZKwuKzFLMxDaw7/fvjvV7++0WeETbS472+cRaLBkcv0maGlwLss
ulMcl+EHt5c+x5zkyg40C5iqyAyr9KAsicrHgfsmaOnUOKZPxZIMz8uKxwDEhwAnaW6AF8+GC2wb
qU+9uWbBRNBA79onTznp3fVZw5sDRGG9EFJaewMS7dEYaUoa+cns/WJ13fuS1ebDN8NlH6Ju4vLM
y0tpCvjNerEuccoAq5qCH24/lWjZ6vImJAkO9MSuqJqnolbJHlXwu5JxCk3H7793k/xGjDt7r7bu
TmGx/LYNp/o25vIxzwXNeLWrrSr51pf+clg2MxDPP7HZPXCW9tcgsz6HULqHzJ1bGFCF8X1enXnQ
G81rk64JcOWVwyk7DgJNtsGAMtLKucXeRNZJZkTZDHd2Dmz30uWdeGGC+A732H2rPIU+2I+ZCSVM
a0HjFFcJmx6e0/BGpNP4ayEjUDvjZdEht06fUqIOjO2chvEeWEl51P1ksHmfmicMFN8SoFWgvHy7
RddCFEjN4miH9GPYrFrVqFaQf75kvtXAgjA1wEDZEzoiR1fiA9QaBEZBXBb+fH2sagP9OZo+cGUt
Zc0gNpKk19ey7eNXBvZlcdayZuKOSfseKrO4C9944hYjL0vYUMTZQeIcE7GCUOVTl7kT0NJVIp9e
+1Gk18BeitVTJNAhaI8TdMx5q+Zv4SLAcAd+9T72DqvOMfPuZu5eXD3alFMMquc2vnEQrwBUEqQu
wkxvzcDB+O93JP1HDKf/lhVHvI3xqzP4FhZB82NdtT2hzbLe6rKApNXCEAiH/IYGbb6rtXJgHbBA
Zbp1q0TSXjWRX8/c9Zk5di8FRvCrJy3nJTTn9BKshvGWkcELkRwH0MLVMa8Gg7M2bg4FkVQPyxkt
kh3c9q2RSI+Z51zz9RAJ0vDJWx9EKeiiFF0xlFG7YtbBJ4scZI/DxXhYRm4STjFBD0f1sOcQ+K3C
CUEBglbMhSr97qaD3ipVEjskKnEUIyPcpoqtn2Vevg4OvZU/0xHlcMIp5m35M31TTE0PdEL5XidW
eTNMS0ATyqrIMtkkRUwoGXhnYQJ8onQfnrqa6ApeFkklknT62ilQpwjNje9VN3/0FLnvYT/+Dkw7
eQvo788+Xcjm60Mzw3lAqd49x+x+yCH2ASYZDMq7KdFPaSGrU2o5rPgQDgT15J4TnLinr2egPpg4
hFczsJubQA196suSgWtuVsdaNvlRUa/cDV/7d4+oVhzpwSUIOjKaWNTe/vfBFwB747E5qnRAEllA
Tf16ptcPv56R/v0EnmAC9lXf6txqD3Cvy+2Yp/knDInbyPhoP6oshONAOy0BmwXJwwyLPST++WGF
E1Bx4f2ABuDcnIZYMJmFQNCs8DEKyscUE3qH7wvQVNXvQemrm6GvjjN0O3+WYIhrJtUGB841TNGl
gqF3goNXZ58EWadPwfrw9Yz4d32i6r73GRPBvDUEG4SUMMi++yw6h/LJ4GZY9nkL7UO0W2shVNW2
RI9Do+/OU4YVIPwRMO64gnhpVqpfw8nGgy/lEPk5CvGpj60j2h9C0VYgVoNK65ybIxIeisZqApje
Jrq4Lg0ZQXExXFO5zws5PqH5PorawtcSyvRINEf43POGPfKTnxoVPMd+wGgO3SKCwyJFS1J2WF3S
UzIP89U1F8pNNd0rpkZfCmYAkNZe9cCFA9UXmGlgHP/71Fs//vpkmQcI3xZ8wEXqYcIRcXHBUWC9
eZJNNPKWm1V4wMLmZcLVz8NUpRuv1Nnj66PSnC+ZlZXnyf9/RJ3ZcqtI23SviAgooIBTgWbL83xC
eOhmhipmuPpvyf3H/56obffe27aEiqp8MlcC01qWCtKAV+oL+Gz138Pfp1U3vXkF32mYi/E8UI7g
Mq88z74/3zVMs+98p6GzKpcrAUI+/d//CJqhAAhXEFZe/S/el6Pc1S1L6pQMYU0c6iLp4UrNtL4f
TcMnA7jwpLK/421uesm9dTtPQ3Aerw+9Ik0c/X1oJMk568v5wFs+OP89qL4zdpaf9ECvG/niBNke
r3nyiP1Z7Bo05Z3hEimeenadpaGZOlECD3NigoxeQDa6rviNVzYHna/js0ldC1rXpcaVjHi+iHMt
Kb/B8cZIlbZTOx6HJ7MOYkLQ/1QJ48Vu5HxUBGpfGpy5DYN9Q86Q8pxwD2sd8goEI1K6ztyvnkHq
gylFcVuAdd4QAEw+hxHhf8CWejuVWfvQVO3v39f1DHweyPyT8CpxJ0Z0cqed4MZoO31KteAW4HdI
RG36BEXExk/k1lur4txK4PlayzC6jwxx+/tEWiGhcj4zcvexq+n0hPMzb4u4qeqw5riXokXC3g7W
Zys/VsGqb4q0Y1kCkuTbOJ7+PvPmygAn6HawlYfuTlRT6Ba0qXRNMJE5n/RJ4gimOfvxv5xLq8Rw
YxU2XPqstnZ2Pe7KnsKebB6Dh8zGK8KOeSUqUtET0QM747hmXP4e4joL05z4NTqb++pLrHLs8n8t
Fv425wDjIv9puvK4a1ev+Anq20A4v3+fNTrIboaaCeLfp4anihOlq8Sn6Q7apCUHHLs1X5bJV6+Z
tqrdVFbeCYR8cYcWg/Y9eP03LE/Ad3P7S9YIPXdh+0FLDPWBwPHxT1TdWxnrj7r2un+L8g0vWx7m
CLY4gSnYkq6CUaCNp2qY46deVg+BYHeC1PDhjJhpejvV+N888cKZQgFNGP7fRxONcaMt7418RA6a
xg9z9NJz14BykmW/HDMYFfecpqiBXWNnjzt7OOaxY4V9ha2jbbGe4nhqoqBPqluknCL8k4z+xKNV
ddMJ5/3Zl7NxKh3vkgdrd5detTHM8fXOqQ1xN7cpIEzXsQnPWT6pl1yz47DYhQej4xwAwVvHBHlw
Y1Iwm0jNms8HBnLX3weWAr+0kLcnNB4TWiKWFIIkTg8C7z8dZZhXbY7FR6sdL3+f5U3/3V1p1z32
NWT3drgv2Y7dVTiPNo7jGh/Ek3XotsFH3cDgwLh/BJc53P89QInjEFEmv7xc/n9fX4cJykiV9vtV
yvquyl1x7mBZ2i7MlvEKFqln3FOCHuSfzCv2Qqjyg/F+u1WkGc/MxGNMJ/4a/v0J8R4PXkJpLDtc
AW7wIZnBJ6ZJPxzaccL+jQNyYl4M+cBW6YxLBWYsYknke9O3P9JhJgOsfCz85Yh3nKa9QzbPXZSm
rRWZRslygpk9LZa7JWBwKYNJoEMyI+FFFE6KG5h7d2EoOt2un1lzNDXXXYE5k7zCgm6gJAj80ntZ
xQvbUKA3Gjv8ajzNw6Q3cZf+A6TO3SYWK79/7W8cBEN5yr1egent+pKZYFvUGNqvcWQzjyeEXvRL
4SP5OhOuFC/oCDoABB1R2fwCbX8eBFA+qfYMHItwBIsMfSOtWxFZ9IrYYgTsJvuwDxim2ddGIcMs
L7okvu+4gGXR4w5y5gpKrv0dPcMItsXXo+wxYw6E5YK/IX29QPGeqE8llm4goMc6qI7Ucs+RWz7V
+jVjEsjRF6uSNcLe8t1/xm2KosYkfbq1rp6JwuK5XPtvhaSL+kfktaZV67//JfKdKa//vN28y2yc
Iz8lDSD1M+dHb2MxaQ+7hi+rkh+G1g/u950i/1BKzcumOCMUbOkdZTCKsZ2dX/NnNQhoQrO46SXf
uJfBEdSwC4nQxnlJKcjs8cPTPltGvDqNef2m1HvHNbHvgds2KtDGdvkjrIZggIGfci2loTOnO0BY
IvLpxrMYfM4rP5Ki5iBPLCtMsmmOTPc1XXh2ctjp1dX+PZcFm04xedRsXj//30OnVbvjWAROqKXJ
1xsIHFCs0yBsxcGROhga/JZlJ1wj3nsZlTMCPXyrfE+9ku/gBEzwcNYwZoFPn0aupYu5JgEJL6K+
1eSQu+1XkBmODWaMTb7bcuLS6fTaKqX3puZOmQStjMS6YAiPG8ZJDPzifra27VjpEAqm3pIlFuAR
Z2odSoIBrcqYjK0U+BCHYICtyFxWi7uRVYciv+TPU1v6W4gkAPNnm4YS7TMCXxBvAlNvqsCb74W/
xSsNQqcTeNw63upiqS8J+rl0Gu9igo1iThwM3KHWfQu9Z0lG7zDl5nLIg+5e+XmOdJwx7kpXBqxD
GzVNd/As0pIiSOyXwcZkUwYUxeR0dXUZI3c1SUg7XvfkMUFOTeO9bu0EYQyTEWBoEp7W8NOa+svz
7H6XFM6vjeZwbOMH/xoRrBPDuH2mqde4yeg+CgOHWKS7HqtBH1iMzwSLPNyYvOXwAP9jCmrxzOBC
EgEMTk4NsGmt2b0wpg93Sf2fsZEPJGLw9pjWVnL2XOxfyS7hoaOw6tFjILdvljaG5+NceHOnR1Eg
blcV+dBuUCQjMeapBBh569fPvku9ROfkJ8JlggUN1cLIjMvoqIvVF2gVzvwFk9nZJQMjqnwMwK8q
3MlzZs97Ln8G06KFKIvGHMmCEloElbBb2hnJDnN0UrbuLjEZf025waYoNeJzEPg5894Pb5bmoZjb
HpqqTHf0FZ+D1PwnHbxPscBv8cv+nxT19ZY0lcARMgc7Oa63eKYOGPEp/ylTArIKh1tn+Gx+qnyf
qT4452zJs3q+QQFPN2WnXYKa7DXork9R+OTHYNofTaZxy8A030yT1Dd6mYgNNo23tc1Vv4xWy3Gy
7SFHajq2mpo20bIG36y77WrMxpOo3c+poIenrYv0qc7GR4+MGjaXwrk30TpknXDurobmtcakEDJ3
OophHZnzYGeaDeJKeVdd+kp/oxeyrI45IyELs7xVYG28Wiqu0z+mcgNF3OT4GfBV3OST7n0Zigvb
HY9utEXs6zjdz+OaPFZrgirkcj9KaEZkEJqvu44KonBAq6cAbrIyFbXOmOHCHKLBW/OLMNt32pAo
6U6xHlnxcFeulJLi7TvrRiJgbYuU42E+ZY9GLs9sgqY7lnUiLAkA4JIQ/U19fZA17u1x6infa5aB
hVjgp6oARK85zXm+k1ZPCyeSsGzbYTubpCLXNL9ln3elPGIbZJCsthmbqdChjp5609jhZjg5NDuO
1IITN97oLinOo4W3A5zbj2UDGjKIQh59J+MVS9Z4B0vqlBbSiNCUByi+tX/SgiakKpsFYERv3Rlt
Uv03dqthkDm6XR9dFlvEoRnLoX9qkZFfcMfv26sBELvVIWvIkG+MWrBEWuImdnp910+e9QTFJd+X
H51oDSLJvAU6V2FNM1Mi1U1zVgbd3oNXEPFxPTB6E1WdvpvxA70lWo3nxveHmxFkH9YIuwEzn2ii
tA284IqKJxlzVvNpZdfycGVdvvvrRBXJMu587bDEn7008y6dewu1s8AVOt8kI7ljO2iYro3O3hL1
+FiaVPFkH41sljcvrr2ooNzRaSYZTS4s93xq2sjHuyX84WmYFqwLkoy1FYPvmuxRh+TEn6W1UFIc
1K/KhdSWGyI0/SXbCdBPjZTzY50Gr+lwXlgVQwp9ii37z227rv6NZRnfU8mowMIFIfuGnbu9ruFo
D/G27hJ9tlo3GqkGZDu7PP5dg3V6W2pb3DaBcycm5t5ljb9aexSo2anFya6hiotgxWQpypGcLXal
hzlWwO1LIE8maZQbLQyO4kTvbEkMI7PG+RxTO7fFVbgQ2ByumXBJ2s21t8awPlQp9YGqZ89nqwTD
j1dkOHthxTiqKaO5qT/zcZpZO5lXVzFkWm5lDsZM6UwrrmXn3zGfl0NqZS8u1+mGptXn2GAJDepL
bDH5cQRVTIw2t2oZUhqK1GcBwnzDi2BDsazKY9NRI6Yyh1Yfd4hQj7zoWvtUkn7N0lwd4XUHS5Cc
GhaIIZHjnSE0i2TSRnZmE9L0jAqXvfzkrvqLgrZs44XB3FAH17p2QKEcMz7mZgLFbzDK6jyBDzBG
0ssQbMv7Yhy7fTGzuSu96WDY3dEflMe7nhmmq+8rlhJk3u6Yp7hhWix3iyw5nqVXD7kkquVhCWAl
3Ki5O+dtvGMZ5sQxPbJBfw1qY6JJeLpkQ3czBeKW56T3+jFiCPlFueARo4HaqRqNSMu7cpiJUZW4
CLKBNoCRTbLiv9bCwMaPq4fM0GcSRuu2XlFnKn4UTMw/s7JvFzbZMLqoy5tr4qDa+GDIxEaJUGLo
2q8YV07eIO/q+N4VuREyo183WZMzQqKjA0YQ3arpHrLI+bEV03ltXCDirrOridbtq7wFHzz+4vQj
bJinwb+Wrt+9uLvJCEGGed1HAM/Ehiv/lHQEbCQ+QY7ghJ4/h5qpe88YzLgKrCQZNn5v3TaL3gdU
ZpdGnJ96xzn2MTMJZZgUTNRNaDm2scs7/Yg2za9orTdEs/Ceev6tDZFwDtTPFX+0LZL5kbYsnOkT
p0wp79sOuDoizZNAGogcA9+wpS+UOONv2Ga2jR6UP2nDWHcQad8TU+zN5ArG7PUZeMJTZgCAK7i4
rXFAv9CTeUU2nDzffPWJ1k+y+0EzvVa4+xjZ6ncCaOYlCIInQ+kHNdecWusnOjEUPD+MPGB2GB73
aoV10dFeeu1F4Kwy9sbJwAS9D4zyYXppbfMnwYJqq/i5oxqoLeuHQPanRAN1jG0DWb4/dd47Y6R7
Xija2OTr5GmKpYyCEWOv6DVDZdiMVn/wDaqZCZblYt+uouffYkST2+MBCNeTXTs0EjTFHI4z3QXi
GiUSr2WLX4JT+EQWkbCo5aofy23O3SRwiMGstWwOrzXrwh7bCJeYWf82tMXGxBMQpokxec6eMA9L
kuSqz8xPEc/f/cQ+ohVfqR+aqXFHPBeXZbXQ09CxDxFX/y69Hpsu42zOQQ5HSD9t7XrBUJPxddbW
G9arB5S5Xa2DO4W+T1J//WIZvqLt2A/jqls4YyVN2DeNGZYdUzyR0sE4irukdyHOmurcr20S5c76
5aRni9ExhR9kD6zgnu2v3MXV8l7jGbUXqAl+TK3PeN/5rNQdf8tPl62uyKfQeXrABrspHL5tXDJ+
zoYbiQnnMOYTkVg3DttByNCzqJn2p90yBts6Kbc1xphw1KaHfFish1jrD0IE+hy43UfvYplSyiUD
MJjnEjWTROuAls6tdrPU9TlZZ4SdorlvyUXuieBf1uFqREhsIJa6/JJNYCGCHtfZ+FrHRLNPdS2s
l3SoxJZ/kOESmGBUGgo0p44SXEihK3XZ99VQ09FmKN58rMFm7B+tiv7oJd+qeX0ARrhvMWgUQF42
rFF2SNVrHzp0JO9wa+8oBnxcJO4a5aC+Lg+tYgLu1C8BVxiFhq5PH2d3MjH5b1BziJy04gl07Y+X
dm8ZLNHjZPYvwA5fjNH7UvZvkBhP7vXgbrGNjGP2SiMbRFu1LfGtmzZOXts6pUW4vRqh4B/SmA3f
0kymTT3c27y3ZA3BQVacSXKmlRhXrHsV5LdOq+fIFopB2pIg1R9JMbFMecl4qxr/wh0M3zAlNN54
tTPVYj76gsoyshrP42S/r5AQtqXrsPL4yx5y6Z0Fr/bg2bRA+XTJTAsrSxefK58B59CyqyH+dV85
E4egWSdAz9pPwQ7osOImCBRVAtM0fvpjHuzKQMIUqqzfZFREDzVNRutrht0zMrDpR/8QgGJrusR6
a/fMIWwZTmYAUdLntjmV9PUx53zqNdoErr6XK1Fk06ySViw6RoIKdQiA6bcbuDNvG0CfRfMYr8u2
aK4dtV7+UqxEPsH//QQJneNpPweXJDXvuyLNwxLH9/1KlCBi/7IHgurcTpPe5+x4GHwvA7ulJuOs
VI0hg7E1atzmowza7WQ6zrt2AgLMg7dblQTSEze/aeF/Gf3wiQZP30D60vp2fzfn872d4vYg/3Xj
W9ZN3ECDSHIXLMxVhlnEC/h6ErlyurUxIMMCZ2zqGYzfSlmJTTmRhkMSwkiI7sMKG6/2cIdpDGmH
ZDTOQ9SaEoZvL/s7f4WUY/bYp52Mdg/ea1QUU0QCntMoLWs3T85r5d5W7tuQzx9uET/kvilIKZCN
0tB27PitDNhV6cp7sOIEv4zIAGNZVr+toIZAffGB+czc95rKfqg9M2zaYb0jGCdq/P/Syjae4K2K
rxN/M7cimffVNoiJYJYIC3tvhSpce+Tv3C6JFJkyuooIylTGoI7FknbYE/CCFxgNuvrilzRopHjp
d6kU5VYzQCX9y1GpT6b3ZHSDMNUcKnXwCfTscbJpeQJyERVOqgjRiefah/tUyDPXHQdWpuhnZqPn
hFUq0rBiq95OEKU7AlwCB2husboiFiQMxM/sHMzVPUwJwe6k/faLqj9Y7bzs7BjErwbNcbJz0l7+
nKBgxSN2+0fL7eXtJMQGvDPzMQpGo7gQfjRrynI55OizfNKF2KUZilDp849J31gPfQV3CYTWE9oB
v7y7oPcKA2m0Q828jjWsxWZT260HX7XU161XsFNjIipTxeqNwWUU+jkRU3MozW/KVPxd3azBNijJ
ZzjxZ+w6IHDHaxpYJNXRqWheyrruZ5ziOxpcahJBJha8oo5y2ZXREPdHIG5vdQfhqyoxNPb5W2dy
8+xhmm9r6sBS9oWRYPMaBJ0OvbF/G2XB0C/7mm5wlMaEaT2kMNLna+nLkHfEFJJ3gCtmj8eMaOPG
L14aV1v7SvA+TgxCqUa1Zb/H1SA9cauIYdWIa9M6bwNwY7vCIpgxdTZ8KuJoNgMcOLPOcfaJ6q0p
dcTjyFVq0/qJ9XaT0yMV0lf3RRQY2ouj/CeF5FHH9i14auNC/3NwTUXLXaPvrFV/CmtAnVv+mdm3
IhTisSf60Ww6asyOzUB1Yvxj5FCdYyd57TW/DUmMA/rHu2xiRkwz/DbfR2rNRBfTB1SB7K7nnWWj
ujBhUczX+LumjYshYyrYVBvX8yHrjTwtAEcE/bTUMhAM8bcM3pNjif2TFCED16K7F0PX0Nri/4sF
daJ/q35Njdnd0xz8kAXVuu1zsJe4fEN4cjWMz3Kf9wKXPHoEpmrFdVdiMGHRVVf7Izb1sOAVmmyn
3mPturfbZKTHrQjbmDI7y1dJVBq0j065d3I5Tbi85Wrl9XvfGQLuONbBywxxFvnCSomBToviKLIV
r+i8LR2nDvOeJ99Mewd7DxVGi5W3sINp622E9Uzl60gUxaR72CL0zgCC4wN8Gi3AFQQLC4kYPrWV
3ukcn7plUszUWfYXfuX8JibQyJARIu+EtXW35CarXOOchJheUOfM6+vAna2i/qz049u1ZIFc5cp0
p/eeXTjorpX4Wy8+a0e91/pKzOZefaquUO5ZZGzns1emWT9OPyaUdZX2qXHNeN+A/stSrsakpjIJ
63pVzFFr1eZWuc4v6/WChBtfHdj52Roc2HCrtYuV886UmobZcfmCQAxXmBI+MFPy6jSnYodj8i5v
5OdEcgEbCnDFBF5xN323mXPIF+HvbDsZbmeO2daDOUtgHT0dOVXF7Y2CYTX6hMAMyiX81n6ajOuS
wCEERgsuXGAqOG7xhG4yeiJbslVR7hLATmKCXb3J8NLX1XVhxGvextvkWjM84xkzJEN5YvJuHGDg
BctdwdxwB02KoCQB07FpyodvQWcrCf3SOcLmOKxs7UWdYI0vjWljJHeNRUVGncPWaYOK5kFidOnU
Ekspsvs1FsGhbtXPmAUbTDM4pcyqoTZIyBsqFjauxe6Ruw5Bm0pcBwvpfeHp78kv/b3D2PQUz2CD
0hftXndpQXFefY7wQ++dBKUMgI/q89CPhKxWY8skJPQgsZLfQo90sYdxW7i1Eqc4piX14CnD8yGF
KTgC3GYAwvmWFNcRQ+SxXp1ndInxJtbuI0tOuWqLi5knhWnAifT3chADX9dj/ggzsTx3ev6qmiE7
1ROGOSLSN0SZ4PM5iPbDfLXas8qt3A/CdiZ/wOIrsYBZ+3Z0s/3c4dJyyGu1FgePYuxJXVaXIlYH
5ZY1MJaAHIqXcLVlJKtqZkb9yPSoQVKg8nwP/tfbaD9+GzrCHyqI56hrVb9Rrb7zmYmQGiWSNS/F
tktzuEXbajjRStNHBajpbd8wJ4/Tlqn0qgkgjP2rZxZepITRkQgcfguaXtmEGBtnngwYhEO5tTNW
f4/6KYID14lMllmhYXQhqRrrSOCWRnsHvMVcbF2HrwQZ6w4LKUIOzR7k3q/EsSEmrVIEeivdrWpz
84yzY/LCfCE6GadUyJt4MwOb95Z97Y5zWu+kSn850Dj/XPiKeL3J6B7/GZmAvbFytyWY0EEPd5/s
KyZPTzmBltiN2l6q+2x16sgEHbCTVLRGxZQeQHexjb3aDdrh118XAp3xeqltd91l9iswhy/PKZiW
s+VxIDiwUzHBNtNVKhvuJGRO1q2JU9FBELqyVgt8gRCWzXgoIyMPwkCj21pIi0RS04/Zs5nUkrWn
GcDdVPIAz48x1MjK10EJ9Hc6c+ZnlaSELGhz23M/tLYE60f7xHp+A22Q0zf9BFev+CYzSyZNSDSb
PHhK8jg/+zXtmNeGvEHkPcIZHvPZl/usK298lYGpqrleKKbbVU77rBRNL5WnX5EJdcihZ+8M7YW2
vTxq8WtgKNnlNceK1uFWRlGqF43fXj+vmzbTM21O/Q03yl9Mmzz39vjvRMm2TuMzt94uWimFgKdX
heKK+lCLguJQMuc1A14R4pFRG6uXxA8iBMnsMDcDW7DU3bazGE5mi1atPHUrOu/NoNIIXd5jNAfB
vyzLA0e6JuoXl9tzWX0waDOC8cm99mMVDjPLoqSxKJsPqmyDzbhSnWoY+E6aDyHHZ4O9M+cTOjen
njpKkTef3SrLSPSMr4gAopWTC8hAvjMV3laL/skbMD9VUOO86kinBCUcFO9zJt9uOCs8w2W9F2P7
ls2Sjbx2P2Tevvhc1961o6mbSyKofh0VtE7UOV0L8QpREkkhmsXU7zJByilw/bu0IGKU96W5rfSp
8YkRJf3aRFpqpvmsSlkxnNuc4qK04Zn0iWwXAfPCZWKyLW48pS4Ck1tl3hrTdNu03S4OiIPJrn2R
SaPCYWWNmnz4AcMCuYKcYE3oU1wwvZ3HhpQ8JbBE74avTHZMqFGTNuuUnkxjeOo6Jhvr5FZh0ySP
XtX8jgAqkyAsiTPvHHIaDUHVoNpXmkmFn1LNOasVtZVfBfd8mArqJvrpRCcpJhQnhdRhwba31a6x
J+Bwq7iLneonNR1ScZ44Str4/ABscdYTbEHY/EeMJwxKVhW8mVZVHPLpEQfxwE1jILKc3C4IQKgU
fb2N6RxVLhSTfLAPVYLDeshdXDtgdv72iwBivpsGB5hJgALm36O6VsqsmBGMIP5OQfdspS4OQPA5
E0wSq5roraNh1BG4EkaK1stqsT7rdtvysm/9KXZ443G/t4m2DQYtKKnVvddO+4K/YIxWwno2LhNL
oxQvfnt2+mGFHEbkKbC4zJqelvPYz8JRcmH59mVmXomxSR04ie5MXuCwbjFXz6vx3C/QErt4uSEo
sl3ajGrTNa80zvProzeKGScJBZfO2FWQidpupM5CGKGcUgo2GmWeJ9RoUZC7E4pyTWsCzpUnU7fx
jaS4aZoe2RrqAeOpDBUaD0EVdjCCI6p+vJtYed2Ii4MPuzJAt+5s4EfKy0igz9mNOUp58Bga/33W
gyXbcp83SSXx/f73MBG9v2kyFFArZXaWuJ55/nvI/v9HtdWcp8ZrDn9fH5PS+u9PUEtr7rxEff19
0+n6nf8eyGiVe6O237jIrJhtqpYT8VsFOg58HCKnL7tzbDZU6Tlo06SnKGu189cMT8tNYWrrhnBM
pW30r3xFShFA3kNl1j8rlqZAgqmdMZVUihRhP7lny1jza11ExTzzPpszij8bxp/0bW01cRyNZ3RR
mnlyqR8zJ/vXl70MU8t9yHP161QjYDd7xUNStDRh1fCd+t/F7XC+UQcXBpBNsiURYW7z5EOhMRZG
ZP0iQ1Uz2+TgNISmxNCTe+yuqJghI9TqiJg2J1+YcUQ6ZaSLZ7OuUb9Eu/XcztrBkX3AW1NHwxtG
CjiSon4dDLIQic2o2+n6hVBdcvaqEaqGjZ4aLO9OQBR27WorWk0H3ahrL0qtsE2cp96Oe9bPqiMj
fGKPyky+Gh8MA1Yx6zUQGmOfFO2t968bON+e2GcF/ue64ZIz/fHoz/z4cm3pSE/e3Lwzor6lIHWQ
zm6Owe2Nrk2Mxuou0mImZU3JGmpq0RiEr+NmbdmYZWvODsdpdkwws4aj8DqOhzTPUiY71zRvkWwh
vJYHYOGbpXBeYaUTWyzPbet+chOsNpiB8aFEpnMtsPdIarvsFSZIkeM83+Wm/0Ml520t5Ynq3S+n
dj4q1XzLtrSpdcfkxHlZrfGnfhLBVd1UNAlkU8Hdvhsf48qL3Fi9U3K3czWTymDmjxtN/6mC8rTQ
PSlb52ZqjkkO1k2NRWRL66nV63PZB6zfwLTWld+xVDiCwbI1gMI3vS73ZYH/JwFys3Fn6wbvC8lO
HHCFxa2vKt7Sh8GkbwiTwQnJmZlVmtxhu2bIekkLyis1xpypWuBtGShpeRwmHucEwpXSY5oRcB81
kPZCkyE7Wg620HCKAa3QqfvN1P2smvRzoZ+UszPXSjo/ZWq8y66wI9M4TOW61Y69U8Xwb6oDDB1w
HBvnGBfOMwVrX8ssv8zC/mzd5oZh7rPkNfEM59oV5Z+g9f4kDnSt1flJ8bdy8uhJ5FaRyMt9rA2e
wepuHZydvTTHNBv8sKpR/XviVLiQPQDNLl5Ms7hroA5tgAgyl5tHh1FFenSnZ+FMl6tOjQeyg4cw
LsSqB/xLjBWjpqd6o5+/zLr87UZxcPtohlWk1vZYD4SbPIlNSDjfBkzshOs1iNtyNxX+LXksOFCN
Psxr8aj5kzIOLvkMe8DO6YGfNBImY3Eoq7dGQgvv0nK4q7w3y6m/r+2raDfFYeREjMv8t5kAQBu4
F1EuMem6dboNgOYBApgeEwmmaiGJxrFudTANsdY0uGim9CLtDitY8NGM0jlMVY3ADp9lWV452jCK
8A4i6Q4KViPVPEV+W6iOzN2Y/VKtF9xbwHaD+d/G55e3AIVi6pGPE6h64XtcQwl7uKXhkiibY4O3
hE6v79y1QAh5+b7o0PRwwR4S2vnYwTqnFbtRVPPLo4QBweOE0I3DDg7CTbFinKE0nrxT9jiU+Xnq
e6wXJc9Gb+9SN3s16tnmBo9AOXbiti2W979/QFByvdJJRmAcBII8UEVGTfaKZF04LdAl5X/W5bLr
so+BMzZglzIF0sYxr0mcl6GbvuDt0ylpfOdeoBHUkP6VkR5Khe5QZcyUZMlqYrTALxOhgTvUx7FC
tfdM887nJWO/dhPk+r3K7c9pRDd3Mv8rnhfOft1PGmQURpmsZ1ipgOugK9tV/49S9b+zg9zKfWqj
nAzLnnwY5fqeI02QeA1Z0l00r42Y5d3aAiFoEiQgTcF0KMSDwKjPGZwZbJ5fZDbvB3PcmlAuFoX1
0/H02dPOPZY8iGZOjtm1XINNov1PmXIgtyHkGUlNaZDigEmVXSQZrIcBwIIhl8gk+ZZjPJzYl8Hw
np2S90Ajr8KpYn4JrSKafefGr+2LyfwyrArgECkJ1MJiplzoWjCrJ70meHb69Laqkxej384u3h+F
Zr+1gMDWBP3N2D5ONfco17dpmC+zM+hNNq5B2tBfbN3FxoQnxqsP7BjgbNYwv6fiKxvSzxgLGzE8
OEIZM7UIJrcfZgDnaaqFqVkSE9yi+05kdWpmVq1A0KBoIQpgDGAt9MoDodzkkrnOtmkgslrCLOjW
44Sdx97WAGLKSgYdJ7axTuMzyaT9b+vY3tG66gzD5PecoBMwPf38kQIJZtNNCeZAeVS/fhB7jLoM
e1mKkLIpGEhsZPdgItXs5zl4L9niEnw1Hwa9Rikpbj/3LpjaUJt2zTofB9xQaR6wv1L3o/YY7EOF
65BfR2VlUcKirEaPqjjmWpFU1aPckiihIj4rXgy59qho1BjO9Q1GM5DJ8V1ZzWwXtY80O2o6ENdI
TGJr4hs6DQXnGeA4YU6KJaxEdzJs45L16q2B3RZmqkr2g8qPLbjuTdKy2jLd+Jp6XqNyMI2d3bpY
IdGr/ADUZECe22KnVzjIM8Cp3GiSZb0vBudHmeQW6DwN/UABBZz3cQOJvrS5gjvrfiEOmsUPLfSP
2DQ3WQ9CzLpvGHgcTeg77HaS3dhNz11BmK1XGNuSIOq8+pRVPNW6r95II09PuFpwUZ7kzCLY/x91
59EcuZK1578yMWvhBkzCLUYRX3lDVzTNJjeIKhYJ7z1+vZ4E71X3XCkkzVKLZlcBCRRMInHynNcI
TrrNfk5pfYKwh/pzmr83hv6T/BJYFK2/Nw0XPfna/IlQ+yF1RLN3RlLlMcrNdWeR3KkAC0sqBZq0
j0zu263oIH0glLAoJyB4U5u+qn75ChyG2Lfr4uVkWvHaGgkYhIsuWmmC6gVF2ozKfqzzYQ27EgUn
Yd4kSFuQkWWUMIa7gfwtOTRoPAnF1kXvUrOLEXl3Iv6fDKzjcarsU8hMYTCNiyFKyZSUHwF2aq1T
rFxFBQ2TROueDr2yi3dLS05Z6wJCzhAkA5bGwmHT5DQZNFEg6ICDcG8sKmoIymgWy6IkF1C6aHc5
U/CGuJT0JdeMTVv1KK21+glIrvS4Mx4JXU6VFpkLJwvhGvGkjJgUQQJwF8MA6rVLXlwLY/KsKe6Z
XydUcBxmwONNG3P4HsmOhVCYigYvFshiZEKCtyQIMZwYFkOlaJsQ21041kvh1bvcmm5AswC2TdFv
NQXJasw77mAVfoIfh/mi6urBZIYxiuKlTaO3UtNQuSb9XNr3rd9Oy6lC/mJoqOR04FkNv9PXeqef
NNN9TCu13g1l9oH6PFqBZMobvzC2RqRr61ATy2QghKVi2dUFmRNEY9dD7m2z7N5FfLyCpVFLBGKV
0UqAdyW5x6gQxnhoxvn0mALpWw6DhmbuUHwokyhXuLdANpN6p7a670XxQ0dm7+gnt4YRv9fsdQfy
UkrR1caRoJ1uoF9UJULyBtGOsimrpVIU4bGTlblJKAh0VBnK6Eaz1zKmDujbPoPHYtq+TbHLXagG
MeaELNStHzpL28ZP0aHaKj/0dRmuCodyH5oiSBe4l7ATzZ0CF2lfB4j8FRjPmrrqbx2bzmE6Y3aI
8u7WwCR3S2FgIjfmhCuD6HblmiVl8wb3Ecv70YXRPp+Y1aTWFIJZKreNZ5zQ/TFC4FPI5aAra7fT
NjUKJJ4N4gbXqUliYbcAqPEeIMixRasTPQ0YwcNHEZGERF5XcIXDa4k55cJOFQk/A4UlhWPMyl7n
aRzvZX42Vqp9qaMTVquokgd19gOzEuiMAIQtVWslxWc5Wu0AsR3dxdo+ZJhIBERNKvEypYD6fZp8
7P1KC3R56D8URaRuXK/+qZpptW6Qe+grq1q21kKxbOMmGQPUt1AeLryhRfMGVniUg0ym8rEsjCd7
6KwD8A70iBC+6cYlziLoxA22eXJ/DhMy841PoUM3SRm53aZAXQPlCWM1aGCZu1ilpFMAjyuUfSER
0hVc/wUiVis3aKq1iZvZMpOlE73ub5yEJKD53DvIo03JroxRLKO6ni/tqrf2UJVuCg/kvjaR5UJF
YEPfoeAkuUu6Me0UVWeeAuVKs/UPpj93beLdxwF5Ctuw7pQyv1Mdzzo49W6cQGMljZxq/Wgy1wF7
xPStC0VKUleLN2Vp7jskXhcgPatb7+dgRApqIPqLKpovs0RyAnSwu0iMajMBv9yjUJFQYq2x3h2A
13Tmj6lC5dAiul3gvG0t9RgexJT07/WYa/vWlmWfhBJHhoSH6F0f2YJqE0W87MtWDTZpV3j3JSol
jUEdPrJxIfzszagHRKQUB5Qk/EhBkSxHPadSrfdKFrMaE6nnCQeorsYktIR5i4rGzRih0ajwUAvG
XiHTX0QO9ZZicfqAsifvg6h9ZGxp3p2pvUMJuHgG9mX26pepExGr2NzeMn1faG1vHVR6LUDNJ2uE
8W/BGtnnQ0WhlryAqpfVrixRVlSFaz8NWJ48CQrLWpaFp3nRpJVkgo3SA6HLylT1yKIJEuENF0xi
sW/xYHUfMQhysMdAaSl13GQ/t+UlAj7QdyAOyJ07deQ8UjX7Xifbsy9pZhEMh3nZ5NUulEiP35Nr
w6n1kRw1mGrLX0p03rsia5XjvLeKcGCjW1I6SjYOBqQ6lZyS99xYpOZL4lv97dw2snQELQZFI+Dg
QLSCLHk/hXSLv84Zv9YjEXJyP+/MLKk25KVvbOYWdWUGN7ksEs1r52MFB7CuyFc/zIvgESuA/zDX
mFfCEkaLLu6H3zZwjdPkGuJx3iPQQNBPvhZ+XyhPaXOQ1XBb57U8K8ETafN5X/MSRJdUdIKz5ntZ
7Lf+rq8U+7t93DbJyUQw7PvcPZdyt15X9pHx3X6aXMfeNI6vkzrgK+Ct5l5Lp4OFSn611BLjh521
NWQJeUPSzFprOdDQuS31GajyU/T83bZPu5vYEf79vLIfameV+iF2uXK/XNMEgwCmbt+bymW616yp
rgAmn7/1xCG+E4rt/DWeQuPQQ6eBEiGPJElf7WqYvi8QpfeCeDCGvCo3jQKz2ruiir5PuIIB/oTq
wfcxywa5omrkrNviMLdPc0x2W9JG3+3hcpanLiCpOP8S6i6A4xDJQneYLt3kUPbB4iDKKHdVmM3W
Y7p1Yzr+wZZXZf6Z0AlfBzr4d4+qmsaCS6JP63mlbsT6reZPz/Me8kp3njybl2gqku+L1VHUQfAv
x/p97tr4iRAn4EQwbzD/SpR2K/CN0en722ih5NNp/m7+6mtTdXAbG4PZ+T7JAy27bYt/3dO8C4uK
yLJIy2Y/f51isGQFOdzvCzAhjvUorOuvw9NVQkyvwvti3qFRdcOWToy5tDx4g2zsg5kSUofIKSzD
uvoYhDHezNunPSptmqfH67lthdrfnda297+OrGuLh0btq7u5/WiS4Q7QgvjuKLbr6Tcggy/zynmj
KEfJ3lSzh3mHcAokV7Bst/NKpXODo24Cqvn1A1jpLAoGskcvbs0dDnHG0jbQZw6tcTiIuL2tAbsd
e6d8CzMKQ8LegwL6yjWs8PAbfDXwGz2qUoC3R1+eTBXvDnxrh5cgnYCntuGDFlcDeg7tmml1fjYx
ZQIk6RV7w8CyLIxhW2sKYHk1s71DUqtn+wdIb3iWk0Q32bFAXxKBJLdUwCzqiFUZjcYvh7eFyOtb
J3aJCiItf+WskCGxlnFhdmcTYAxQG9IOBJVV5NgvUd9tu7hcm62UCEJA5DEgm+x1kb4SfiGOiKQh
3ZiMYm8q1AWBrHlRtxnUzgWDyYwT/MNjEfsnEwD1Hhhgt+JlaL02EOeWSFE99KrJnmyyYjn8LpR8
kCxNnN69AbE+kcFF1SNBhT9fdDYDZl9QYBU+84SulrYbabu3ovtc8b8G1K+p8tfgzzQTNI+ev2OA
ftUgTi8dwHVrnb5+Z+XWkSk8k/ymLg9+QtqkgPoq6iegRMqTEK36qGtiG8W2/qMvrCNxr4VcGAnT
zGDGnDrxeNclNUkHz3rSIrVdNFZo7tAywfUmG12q7l5zlwkDnnvuPsWhBytABHtwoCrRJu6qOQTe
vQjgaRlJUd+LqTLXdYqy0eCi8jAOe82GjCCT/3OS3kPntlCFdldVU3E/BU9lNpUPSR41R3iHP8gr
uofSnCqIHmH6A2XXvujkTJqyYuaYj6TRMHU3A+pEw43lFPmOaiJz8QIUOAwS9zRl/ok3AWjFPOxu
+7wh3dtAXVJBPSHGM16cEP6fYWeP0LlX4MasVZpkBK2RNR47W1nrun8TuwkZJCucVlKzoGqmgkm3
GS6hbQQakvug1xpGQ1/Rz0ZWT6fefmQOGd2OYNFMI0WyzkdWZNwgLFbDKxCnJoUtWFrZXW9tTUXF
UwxJ7oXhF5dcmYwt8XlJDIqkYBF/5CPltcn3/McJczWDkzp4qB5PGEac0DVeIT4M2aNTh42Sg4Xx
OjAAfRc3u2w6MJEs7hIH8fDQrDf+cMynouR0hbrO0QAjiKsfFMweliliI3SqfleOQ7li+rhKJ9U8
Al94QOMDkKywb+sUDluF6uBa55jgOcM3w0+wWCk1aTTP1fW7Or3dkSPv731BGQM7lJ2CpNCDapGV
BZi3rUBAo1Ad34f1SEkSUBZTZJenxQah7QzHrlTqdS6lf/JM6XZhuTVydOBHJgnb3K2uvgkN1Qkw
a4mFjSW2Spw/qussRm6cTOiKuiZQa21wD6Pe/uCGCepidnYfU8sifwx9cVC2OtOLWwIlF6AsyzOr
2HX6iIB1CCVRKOk+B/5/sIXqUFEHCVNRnFnFVWgcfRj8CFE8DF7Y/TR89WFIvE9wW+YCDdVxA15b
O3Rq/topLgGi7du3iVrp9+LRSQWJswG5QqsjhlOBT/doGoOYuPWLMtu7efdUKYO/NSyG2Drw9R1x
PUJbVJ1IOqHxrtVahuF5t1OVoANlK0FBC8BR1BfxVFp4NsZadXWyQkLBFgVj8AQ3k1uh7mfDGFBD
YPA9eMEmQL7LyJT0FHsIClMjeooGE9bXBDwSqbDsWCAQNArvgN926gGwTRYAhq3bbspelBJLnKlW
kr0fa9tG6u4E4rHC7wn24Egph1TVHjDLI+Wj/kaLMI+ygvHTJ9bfNb7yI9LVHToOzsrE9ecuVxyY
HT6smqlytolGFr8QLf5kCHL7TYRalB+QzwLtTkJlQE3Dfs0jdJYbrsC66o9jIqp9oUs4aKDe4X4a
3gifkVwx02SjQiW/TTwUZlGxXk4hdW18zyyYjkC7Koe0CH2mPGYiUvE2q7dliFqbHFWZYwuUPfuW
Wk7oXFzGcCgCfb9yvYKqJHNmkCHWuuvt6ljALUXZusHaxJd/gkRBoBPb++9l84q5IdhfmciW28wL
5z9GUfDVAc/63dz2PnwAxIeYmnROMqrMjk1Nz/O6wCTXO2XHKIRh8v0x/dXou70qG8wbzU3nT9+N
ftuUlExGKvVQVA4GtyXIUWx69oTu7VGxIxLIBfrrpHsJlo/zUk9+CukpS6fPyFVHkNLmFfOftIF1
dFKDYO+1vBHIbPD2kX9aUkVrSxQDHCW+/loxf9XjKjn27tGWalZxUWrfn5Jw1CES/M/vAfg8QIM+
Vr9/NZk/qQKdRsQVKTuYcg+OoyDfOi/19JaEJWqVwHB0wHi2t61gwRzjshiO2RBjdqB6EHjm7/Oa
X6vnFejtIJviDKKCojqhdSBb/2ozf/rej6fnOXT84TDfxu8bPHeCX/d2/gp+LDzGIOxkB+nnfvCr
xbzt37YiyyEfUdk55j9zr/n11UYEDsze5Czd9MYqe3FQ8MM5dn6DFHYDvBEUmFyQ1zYOX/LT99fd
oCAU96uXzJ9GOwp3iqgOf18uO9PfllHcJfX+vZlc/d25YlNHpVP1N6Vjxs7Ssvu7soC8k+qJDd1A
9jNfTUKw/3KbLNASZ8no1i+R6piWSLXhYjKvmv/M7adRc2Dpy/Z6NK0Kr8v2XqlSFoW+WiAi6mD4
2pP69gzcWzaNXBj5Lppw+WDkx++l80eBRtExsasPDYdGpmvWzyYyymOb+tVx/vTrj6OOFddPrv7+
KHq8eJhfwk5rEaSVf+qwR19s/uiWarrEnQzq9K+Fqfz5X83nT/Oydm5Tgn0GJpu3a83Pw2MfIIdT
qR4l/Pnj/MedWipPU79okET4boLUXo5jjC3lr9MAFACQqRw8OAaoiwjbo+OgPY1Bg5Ik1hlHjEim
o9GEzqrz7deisTehE+1n187/yEX+NYzD4vManv+PRvKrp/96/sdXXv3j9mnz/PeW8vc+8gI8ih80
uNT/+furc3P+ty/rrOGJOLWf1fj4CW6w+d3B/f915T8+5708j8Xnv/55vqZhBnqywYav+d3x3bAt
V/vNwlQey59b3p1TtnzPs/M/bsIm9MO8Pv9vNv08182//qkI9Q8XrABuq6rKyOPo2Kz2n9+rtD+E
0CxT5q1VzTUNfjDLSWWzmfGH7prUI/CQB46pGtpvbvHmH/LoLITWhaGqJujE/8gt3vybWbZwLNd2
TEdYmPhKV1j9341gDceaAMNPTPIKONbDsIRMguZqkF7yUD33AyBHe1qlXXQNGpJhpdrfOV9o5mjW
Zz80J19yGib1PIzT1xBnn4rw4U1WyYUc9rne6slH1pcvNVMUG45Lg9dgrmcXlCkX/uicBgoAbQ/1
VO6/oIbRaNEdyf2rVxefEGQuiIet9Sa6qY3yPglGSOTadWyggKvwBarg2rjjFVLMmwDHpRf5Pe+S
M9Tqzy6P30Zla5bqddK8D0u3of8A6moSBYlz8YkD4iXF26LSwscwoVrLwU2x/lBC8PCV7BIO45Wi
B9Oc7D4swquqdu8oqFzl8iT03rqseylMipFw9Kpk2YzikpjRpcj6LxLrz1r7GFXFJ5Cbm4DIsWZm
SLHFv1ZOdBF281W4DqDj6MEMvY/Jma7GmL4LkEgoJERxeWjr4WoO4ZWk4yP6XAteZxcddouX/GgU
pHIifCCasYOEYV0ijg4BjMtU4aPXjA+Yjl0Dlrm9cZE+2anOi3xUPtIuuRjpdO6iL1CfT+AXrwjf
XBTNuAAiI96tn3T03KMYYuHQE+Iml567g7TuFjcQqj/a1dEoRymYwKGRzvkk+SVVuXfQgc+tK8JF
TBECTNvJVNILwEb//+JZjNgJfTFPRj/P9td//dMSjq1q9HmHko0tTad5ZIqP82OY+fW//qn9NyI9
V4UiCMeNShea6NtwSPey64xcQ9X0HwXaI4k57q3Rfksa7QpW7SNy3oshfPbj/FLa9Uc9jJdnwYXo
+/wTPOGbh3CG4WBlUmlX4fZfRQB/wMiWXdU/CrTvFs2UXhTXv0YCjq5qn2A4fMplAzRqzRgOWHlt
0Bn58zCY/tDVx1Xm4A3YbXkMPjHSfKst7hsnu0ao6Ag0/YE6OkWw5CJ7F8S7VSrcm97LLpTOQvSx
Rh4BczPm7s7lyk9Vf8Z15gq6BslxEr8YkpFkWyE+eEXya36u5LNV5+U6S6xDnY9X+czJbe2pI1lg
Hccw3xZ5tZPrZNuu1s4AETStfvcyykncfIdOUSTWRfhP0m0voA9YoYvqDugaW52fYNlE7iFP1Ye+
mBayDeIOYaO+yy3l2TSOfm0jHnQRXtxMuyv8aOXSAz16JAW3szxg7A1jdzyD5fiQx6L6r2obb3yr
fXIKcYKDDf+hgbnm55+wq86DUK99p24atTnIx/YTQc1r45kXMJcfTmNgiYMnVdzdB/rwZejs0EVg
0h6Y4w9frmvgh0NEoA/XRhQXIYar69CDm0Y7y1/XEMhUtZ/ytIhf54tTdP0ZUb3E+CAqzboPqgFv
f104JVU+TGjDPYVpzZoONWykseGcnPZLHkunx9TyhutQAKlIXidvKY/ItZPbxEr2wbSlJo4HXwJH
TLvKR9LHx0bpK9R3GGg0bxeRDacAfOka40Pf1fIIg+ksn8CKQ6wU95ErOCEOLTd2+ZygX42bKC/8
95xqg2zZyu1ZNdT6LdEBsx7lI+cGIdDIyWSXsT1q/fAjkOMZZR9TdEs5ipgkf8KG9CzN5EgiDxPB
tNe83spjCFkk957Ly0OlcSqHe4Pl8wCk/awq/znK9ecK4pFsIn9QnpTci0qZJazbGzkuyWXyIGKN
Go7HvEwsxJ/NK3qtxWBMXHPFt4lP8p88HATOcFDRKFGDknHQk5R7sZTyU/5SXI+nAk5E0L67ffok
RzZ5nPLiwKjeNWWGDup0LkvrIs9DHb6Yn+/JE4GvYOxk6JCXOaFrRWH5s08lc/eaZBlY9AQp23wv
t5JHkkLk4oIscjqnigCBPXxNsf0m78Y01h9Gzksnt9+U4IB6EwI++Xx4iZdQ3E42Ge++ojEuJmeZ
lsqH4lV3rjcuS9+/4Dcsr4nsFCOP++gBbiysG3mW8i7J4+RAHuwR3Oef19XOkp+U6RSeJJfYOuyw
kuY05J7/2k07Bges1ublhkk2uIbbzLkJN77I043h6UX5uPktGnr4HpL/kZG2zMOsYew17b/5uTNU
AwUTQqCvaOmEP3L9b0N1hlCC4odoZBlUTiNs8SYFRyMtvyiJfkUs+1oo5YeOxXuqPFRTCX4quoYp
r8xsOMvVQz0C1KCQN12VUr9SEmvrc5ZOX0mP21CrX+GVvzXdtjemK7HVyvG6W1f4c+Mg8YCvPslV
/sBu+V9ji0Zka1cbbzR7OPsF0AtHV89E+4ZTvZjOlSokcQijcqNaJ0UNDskAVTsw1kNUHmM3uwCD
vYKUfa5rktf0UL7KMbaTn/GFLIzgEMnAh+FPC2qGwi2AnzPJ7suo89jCIeuhKzbuTtThdeqTS9YL
MERr+aISKgM5o/9YY+AOcoNUy0W+HSZeYMiubEcQrHIMlbGJPBYUY+hnP8sIUy46jCcfJnCpOZjv
3m6RqheLiZysPM6/hi0YNec4/NSa4EUOenrXokw0HSrs0bIqfZDLCvS7Ml4VMkSTu5PL5CCJpjap
y5tuQK2hYIo3/ZQtDB5KcswXLx53YMeQa80/5etBvryaVkHAA+g6YFv8gfRrrvKWzpJdO2o7+apM
uCHONF11qhM1TtSjNW46EwApPPRxOENyusQ0k3faD34mXvpDvuMnosxGEJqC0vTLz/lShya61pwL
ytvyqCijXOVRyLfN1AVLLcf2AsF1VJcC1Uezg6ICBwjGYp13ytEktIIv7S8sTTvFUOCK1DjPR+05
0bUkI2pH18jhJwUlJPkh5mYqjnb22uHFqs5R59wFTf+i8qjLS2wXoGHhZspXb6d310LVzvI2tMmP
LsRMsA0vwI6NAQNyWo+l/9yH1KbYWraS70d5eEZ/FznOC5rtFxl2isy/0d1xI8MQSGZX2dORSXgE
6rv4q3ujKEgRyF/Jx8VPUCxVxVpe6dKILnJZqBDXy5heVqnDXWZTRi0+9fQJKOJrh2iXYmK2IB8a
NOiE5/2UP1YZ+jUbldfUvx+t/muw9Gsttcqacpk78Z0Mx4k3LqGHTIthP3oYmsuYRL6zUw02cQOm
hvIIkxwYDspHEGV4yldHEohf2eC+JSwrhCqviGxSFStmte9Knnz+PmMQjMFdQtqtqNdRmd7FjFvy
lZoo8QWj2A/52YsvBnq5TGA+/Ep7daP9aJhvfuNfC84/T94zQ39B/JQyv2O+IVW9Evl4F8bBhfrL
tYzppoAt16lrHRrDuNGoYKLnSIWVDhj6w1VY/jWegjWCR6SwGXOI3PWJfp0mNxH1OQu0KFnMha4C
S5UrlClc2eFw04zsBROmCwKt0gHMWhh1cmrpxHovf9RRX8wuRlEyvgxcYflb/X1LBTTwkaToTpoN
pApryWCcro7TX9Pev+oO/dm8+ll60YBM6S6vVd39qHTusOiGc+xp81SkWMTPXVGhYdFfI8v9oHTC
c80+UkxYACBTPP8CqrwpIZX37KzGGmygA8hL4mBLEtufnn0dAuMG1YeVfAvJt1FiiJ8OmSVdvHVI
b6KZEVwpUV6Clvr0iMQz3xtnuNpesOo7PBxy4r4qvARktBlQ5FtUEePZw2i7nhq02r6joNqr33Ea
v2uAJ8qfyhkCg9p/rkeE88v8BIR2Id/pntGfM9Vh+Pbte5sSTaEYc0ASy3FUCe/AaC7l9c28/stU
pmtofzV++mz1hDNK8wVf/uoQpKPrfK0Lh38SOHyeNO6TbAOIc91fR/t7ygSj7SKXyghHTqNkRKHi
aE+JlvoA45BHNIix4U1LRJg6dHNernTi29iqVgNRofxuFdapRDbUJZwde+0MqBnxoZdyYkDnoVcY
+GtTO1P95Xn6a0LnjARQOiqaw/NQvcjfl2tlHNclH/2UP8lDqdXu2b/XM+ytrIuMncL72Co+iqrD
lCBeFdp4nu9RyeteHmkTpQdcXEDqGtdaNIihZDfy+sngqA1ukjzf1ljR+CD15Vk3WbgxSmsvf70W
/DJzppDEVd9exoQ5KlcXht9LGFzKJJivmTwXTwEkGOMSzOtPbin3RLnwaygK9Fh82Pdjd5ojTy6u
nTtPafI2RTjXUDM7G9aT69vP1HPmHjBhFgbQX8aiZtV9yYMYNO1Ahm6jhE+4STzJRTLe8yoLphSw
Ei6LEoYrOBOoq/MicNNninxYnDHS8y9nQJZxWYPupArxQA5BhGR2Zr24oNrYGg8DOCTdsyVC0D8M
bRMCAqv/PHl2i3VWXudfzd9TYr9nxP77/2/JM01o7m/R4v+SO/uv9MxL9lz/njX73ubPpJlp/aEi
B2XY5KNcSzhC/M+kmW38YbuWaaITawoEfh3yaX8mzfQ/wMFBRnHBmArSPzLVVuftnE9z/yCUM1yW
CcqLtmv8JykzR7b/tzyEQR6Pd4owbUPYpmWY9r8HtyjCaQO6EeUq6HsBzUs95nE6LmMTZaMwWyP8
ki4MvQRv2yObn1bji5mjGKdrUQR1PNyoTvAT/7Wnuuqsla2RxM/89Kkn/EJOq+moNQcnMaOvNQ3I
YMlbPsrsh6GApIM3I4qL3Q4GSr3JsApU0ctQ+30l9GaXU8u18rvMUMG0uVG0t/VPta6Mrd6n9wYZ
G3z/rEPg5lTxbc9bptOeQk+zSRCdXoBsPRc1Xp1dVt4Cwn+j1JhuaGJnkA4MaONDZF/6FLAepah4
6Up5x2ljtjXqLAUKtQGS/8XklivNTzDqxbI40GLIWXq9spK634shR80o3Gua96Yit72Pcg1vpCHH
amEk9rAmw9wUrXObmQm06Cz+iQfHK4TAejneTVmyauz6rLbjfVE7kPUHGBo2yOCiiDUq3QAgPCUn
ZZOYFAq9ZYExVDZm6qJXKTHggvsZiGgTRuWzyBGWqssMUdPuudHZsd5+ITvlrZLsJnAorJRU4JZl
hRx+iJUE1kT4x6vxY1+OzXq+X/j03De98R7VBSNm1jXreoBq7UnlNW9Jih8FHliA7UNGqmmF3UUJ
lCNcjCDp1nUbR8uhch8dDSRmh3TKYLHOBSCwAnSLHPOk41qGgmmdpzdGlpDaUCA8lR7hSVOAKYZ8
WYXvDTmDVR5Ad8fLMFXjTYSGO0wnB7Hzzl4yRZO6lsWzlisZsAdEBOEZLVJLO/aRj5s0qqNMYYku
cHx0HR20a+pgPG+eWompzWP1w2sU0kTimKIFuIxC3bpNUK5N/QAmI4gloeUaSHrKz4RvCoSF1EmL
jRnHpy7PxUKDaY2UWUSmZKoGaE/R/dSFuCSbgHv8FkWwZngkb1rEpxAzh9iGuTQB5nMCC6KBNSxt
K9zGvdsA1p7wstcRaxh4schKiTNEq6R4jF2t34IBQoZwcpdiNGD2dQhHhsp0o7VIORY1yKMhh6CD
jtM2VlHhyFzQM0IzAWBwOURiVsuos5768R4Ld5kmLdmKLn3fBb0FORix6q9QBSRfqE/qpNExHaSb
m32nVxe/nj5KRKz21G+PhU+1obd+OjF+Np7PAYErywS/luBisBUobafnboyGjdYVxUZHDU7LmGEM
lqTfWs6qsIxRemoP3FUgOWWDMXmi6Zu4Vm4GXEmg4b9TvL5D5d1ce5W+Q+etQlpuMiBFtuRQ8mDp
oISBlgLMlMTZAzR3V6ONunfiwVjisN3QBUKjHpI4SI9NDM0W2TUEhhwMXk34OqtaQashVfRDYH1l
E5i1WJpCtaMjNnEwuSurR8AMiVxQu0ZrH/3qtStNFU8RpHTawc42Y3suM3T+3RYTMurKOySmGW1C
2Gw+M7qFJxkIWaJjBwINMdDgnGdj6K7UMFj2WGNtIZLdTUDqV9mUISswGCsSd/c8xB+x3T+5TIWW
gJNjXMTGFuhIump1jht7ZtDGvYapuZWumnI8VEXcbZSAFJqEP9vTT6QpgDHxFGkIIVFJc45pRbEi
LiqcM5zoWNlOtyzy0lk0hJqp8mwjCLsLa6S9iiG+7Xx0fOLUQ8YiN4MD8R6UNPHpe7iBhz4Q6ih1
7i2A3AsMAPOl0ka3WHhMC4i0I2SpCkW+3l7oef/ueDlQbKlwjkYv+3ZfyjzvNrxnAI5iL5xnFS7G
2bhusa+GT5GDdqZXAg2KNg2SSh2639i67xwvY7TIzWE1JK23yPwcgmfIEGi1r3mHyfc4DPZKR2Jj
PaEPh8qNBk0PnQN4gRTUpPGC3b2guvBEUZ+Yueyand9x7nHZ4HwEW18qOE+2o6F8hYuyk5oNVkTU
KQIGE4hma1yAcO+reXWRYgSgl0Erb9cYcWEdU2VwFHHGzgaJ3+0de4ewxw69zWtKLXeJrSPCJRr2
TGX87hMV079wJNPQ0Hf96SvP025b1dYr/rdS2hNYo1qNmwLddKY4NjrtPGT1iGiLivh9izle7ivQ
sUzvMRLQUM0ejTLkla1203YxZtkomEjRFlwGy2WQBRHK8G8mDhQAyvAtJpdFPelVM5F0HZaiBE2r
9j8QwVG3k4IVghA8i0JHFBs4fZRkCteB0QEcA9YEgyLdfr98w0alJorQzGlvIy7G0hsVepQCZq7p
IagkIRa/XmquexNh9ai477J2RTV4XI3QkVHQtz9QKMCskTvilJhGV7lmrybI/Z1+nnrBiKh7TzF1
a6alzitacVdF5AyEdfZZps0dkF6IDhQ4Fpl4UnIdjTHsK1dk4Xi7BDXzzBbn2XbahzniGBXyPE2I
rGrviGs8omsf+MpeVMh92BPiQobl3nkV6ms4sqIkEzknDADzZW43SCb0KRquCBto6MSQe2+WXbkX
PS9ye1LfMPtiSDE+R12L16NvlJt+jAhMqEyDXB31UzblP6Mibt6gfJVEO3G6n1vAlkv3lgVrKoaI
e4e4y9JIB4VBCbWwrJkeS9cTi8zzx20r0EgaphE75IrX+4jk9rKalFUmH2lnbHUySe/pKLulBgTU
q17yDj1u1CyPYYC62jSG20mLHpoEzYzcNfayOL8alx5ynd2q6lJqjZFWrxN4tJjVYvId5T2c4ygG
Rc+om8ZLRJlXZooliGcjWpZYyma0GPg8XHu3TbtFdOh2AoG7UFN4DLl6FhFy8dbQfCCMBYWozl5r
yHl0xhqyQnIitMXEqicijHTmpEPoHXrFeZKD5gq5FyininXotQQRMnyKF72N7m0cZZsIlsYmtAmy
itw4oipFuoFaD4mvhY8qEWKH3BbPN/HVwkNtQW1w76lozsU6lrfle4EdKXJPSb4NzOk5Cv4HZ+e1
4ziybdsvIkBvXuWlTKWrdFUvRLmmNxFBBs3XnxHKC+zGxsEF7gUajVKmUoYSg7HWmnPMBa0X7OJF
n7trPc3QSsv0R2XElDnoiT0R19u5n4JtCQLVL5py31CkQl9ycLBykgwJ8E49+Fs86fDAB0CzTQ1o
Fm1jXsn8VA2/9Mo2ZSjVq4wWeemV/dJWQwtzLL1PF7fbp53J+cG8WodpcQ9ERAVAh6QkmKHAAo1Z
w32dZjCO3UrNmEziAfX5B6QfTlEaPpxm8bLNCRLGtkbGsDCxo96w7zFo7LQikVHVNKFABTnkNciQ
zg1X4WhbdeHRTpiC6ZgtHGd+BoKFpWCoIaWxH5hsnCsZZKoQBsjOKeTfYrDe++iaGGBBIwCl8XXc
zbJdsDpFwIBWzvQFPZkdzudaew3mT3ITdf+z7BCRDaH72ajgkbl7gJqaLdppTqyT1uOn0mo4z17+
q7JYulVp5pApy3YzwK/M7wLPV+xnWO1jNiGbZHS2IsaY3UOBPjLqWTDqJSqOn+o/zrC4G7uMyLnr
zc6lo8XlKnYZC3w0b2pwIJQTRsNPZDruXa+JIBl2eSAL+M/sI2NPntNy3fNzMr+H8ZImxWNYldj3
8xVDLE6hyNqkLjULQdP71ONKmwKWwWEvubACfLVZw7fxEHxzxz95xP5mxUe4TQfaN9EcbdNUTJeu
r/96Y+1fVdG7W2cIoODKgxKZ+tCAn88ep7tT+/sS5tHgBs+6UsNpBo/j92rBiWEmq3quz+4kH6fa
unr92uPvQtcrhccWo3yDUyh3eWebAPfyEARA4Dt3b5X+ziIn7piBmz8U1oyeGqFd1uWXnlbNZgEl
mqUzZ6UempMb+lzau+iYo0cG+VftfCL7Ng1s+KhgRWlUCIUz+oAsmWwcfJGgVNLdjI9vo83lEbmA
t2mWCopF1+8WWVZbiyzqqapB+BA2RJ/Q2TcB0PXq3aGwhARGmdIAmaQlX3wVBLL0/9pjf1Wq6Xfa
hsJAJ3PTgcWrLLPSl7S+Fqs41euqcTXniJgTpE/Ve1sZshtdoz3NlDLmmtJ4TF3oDZEf6LTJfrHx
ipTh04jhioTVfjj2ih2n3bmftx13TcfFAA9o2Wk0w2FMBWN277MrrxZdl9BeqHRZQjYlJPQNoBRn
Z8n5LSAs3q3liyVv5wdLsMmJqfi4LqGoYUIZjzE79a3tAq9B8waCmHPY63I44LjG6+kOPiiO0CUm
8WZZju6KHhA5LlljBaCHvJ6rg7SCe19mCGHVFuMuXFo0BVuvbHgJtm2yAylO8bSAhrAT3oHhKTFJ
R9qcb6u5+zZ1GNO6Zn0cHRgJRVFgKawhCUYjGzKAnNTUwQ6YukdhiHV5aZdtlIxUvSUi3in4oBlF
xUerO0/kyY5geSODsbcOk7FNC0m0smHBldHKd9DHKGz4mqKYfgaB2UIMJYVLCSPCVHxDxQnXkKog
LPZZUWE/25hktrOPhdDCcOs7uyRupx0rwH0aW4SI5vYrYHx4a0bkPKVIpv1Qj0Y3eoSnTUvMauyd
uqORYR1BpoHYnOyj9E33383zLVEO+1zVw7EIwbiBoNnSqHzKVvw/dJ+xmmbLT7L5Lu6wWmcxi3QH
fQTKEAMJYTqlNYSqDYFHG/T6SM9Cey+lJik1KOiJYN5A9w9kiJW3FFm5LRx0sWjeJy/ttxPBSEmw
lDtVpzRNxvE05EQFjH38XazJdLAhJ2/RGtn1HqCYtXNsOhx5Xr3a2fq9qlDohwL1eOkS0DtwTrMR
ORXx8Ep6NIhl9w1Ff0boqNtsnDA/e0EmYHVl/7Tu8tfQbNIxGo96wXtLbC2nAlFa28XleZKw208l
heo8HGzBNs5TySnvSKiEhpRD3vJ7cbn9yyf05F83h8QlAu/2m3/9M5so4TlH+SM/SzAG3/75f/vp
fz/C19+a5+KMZr/x9bThxHzt9s/b/f/7jwa/467/zz+9/cG/XuHXA/z/Pda/DoK+PUJiDt+/DsLt
wW//u/3m67n+cxD/92P0vz/Uvx716w7//dn85y387w/79dOvlwCYA7wN+6vCV6Aisw8/JzySQO2T
lRfqOtbLm6dEs+/tsrlDfAu/n0UNLoV9WRvrOZqT9dhLoosqYH8puQex2+e7sVMmr/wbnLiMSIRi
3MjGy4h9gIgZJ8tzWtlvTQSGxdU06qYqRRrg7VNjsK9tNi4925DtOpBJ4+FMOFcOa60nSsjodsPw
yiEuDe3D5lb0FYJEkX4a1P3EthOcDaIxV7yNqLe2RSsPfd/R/ZodffXm8M6LxubIfvABZFtyCati
IyN3vF8LpzvKPsWXDXcXGkr5AHl7fmIaS5+j/AUmrn6vqTbvG+KnN02bmCBPsjbiiiJT+rhEh0pd
wfM/ON1QnktBqBQLPrCq+ARSnfFQ6cdbWEnnfGFUVkjTQ9OeDwsufcJrTAQWAaSQFSxMLZ4YthOB
g7mNC0Cl39QYDpusTwAMYnfF1oGHUCp0fvNcXJLJas/ANA69s34vDId8ttON09vTI/2Su2pe4PWt
uG7EUgaPLZE+G7xI4T7Q2YJbHVBMWAEnI5jKOzsjORZl16o7NUbJ1m7oa+oOMzKelW08JmTwALHy
Qrs+kVdo7csQLHGLTzn26ue6IFO6W8pjksbTXTk24IdoWH4LHRB0wUHmU38XpHym2cy8ApniyDUm
Jr+FwEGGglNAFAbeSlQ1CbbV9KeWcQboMyOCJknb+0pLF5UYEe0xVNRjsBbvoiS4pMMxesxEck6i
lbl4siw7oZLgNajH8jHDhBnarjr7XvDDqUV+7NdZHNE6GGAjvZIcnVqhpQDrxLI3zU7+2SNw3jCr
kTuP4clR1wlc1MSFTYIpLSofF+NRw1idHQbjW5uNg03azpV35XYbevp8243TrYnxvCHxY8tmfHCB
ccTNxhsXoDYZjVuuMb65xDjoCDydzgJTnWXcdRZjq+XmtzPOu+EUGh9eYxx5vfHmBRkuPcv49QqM
e8I4+AhXip4nKswKcx9Gn+hNGr+fVT3jEJP0D3ECMvbBnKKIHsIjmBi3IJk5Cs1rcR08nIST8RSC
mTqGxmWYG78hABzi8sJovm+/B6n7U9WVdUkiVxiiLB/VQgYn9iFBn9t2t3iy2fCnhNM5mh1MGOB4
jJzfY2yzOfIoE/wRhHvFHorloA3v3EZ8cMXoMU/gpuqqi8Dfcp3k8L1KSwsfoibmK0J16AuctVOI
7jV3g9MQhN3LMrHUGNMqyxG22LJWm1I3xd3tZsBl+Kg1oW8AFpJv8J7bJ0u3x9svb38FgPiXt3be
/e1Wjfb2EK6YMG83eyuUD+Ugn/7zBKR/P3rS0w+3B8y9uILm6IvD14OpfGWLMP62HbGwF1buIYpC
9XS77yCrZidXd/569qbP0oub2Sw05qXd/r4Tf7VvDS+3G8jgIWJABDndboIYGUCskKd4u+kSbPON
bKvbjdvb6QvLNuwjElnMkQgsThptTNy3m6GQ1TPROjQL+OXtr5yxZ4sdVXRxzc8UV4/DyudMwgWH
E5Rg88hG7+4/L29uHRNc7l5v95+GGOWMvYZfx8pRkyQ1u/64/fL2LIkqLqMnBfnGxDybB50sCwQY
352Dc/NCA+vAaAjtQEwBHu0yIV4pH8Tz7c7Y1EEkBGl5Ss3fqhrl1IRd8uvjvj1Nw1lpPMpfr5gg
hS0+AXW+3d8LyCbO60J8HTCvTdaXef34eqapaaYNInkPgiaP3bXCP5I9ln+9d+Lqg6cRCvftgW73
iIycOVEJuFjzB1hgbBLslvjrD+hX5I9+PN1/PXoa1K+plP71dt/c+LiVcXTfXrNufHWlm/D+9UDm
0ZCDXHQzkkxwuyUad2f5ZXy4PX3q2tFdGvflJvgyspPZXIV+/XWQ8LnG29gYuW9H1BUTUP6+t78O
0u1nMrsbW7Jzbw8OQIMCqvJQ95lPIIBKcJ5m2vS337ZYO1/m8uXrbeTOOqNlC9bL7b6mYjzGzmht
v95HbSdPPfKQ2y9vPwJ4m2+UXxRfB8kHEH8g5D7Y3X7L/LB+LOvo7vYHt+frouqtlygHbrcoeN19
a8Xe1zdqzqr5St/z7et94768S/ASPt4eDCs6hSy77a8zz189625ey+L/HKTF9XckSmfPtzvncYEg
VaGfvz311In5oib6RF+vyxyIznqwpY6/Tr2sBV0yu0P9dZAaq27OrtLN1xuPW9SomXv9elnI3xgw
yXb6OkhzQ3xUO8HOv72leVmK5y6yd/95z6ypyMYJ/zsRB3jH/Kb6BjSwOxMqhSvTkDOqFfU7YI3C
EDYMaiN0gW6E0DeG/lHoRrza4/RgreHwI6mnlzimObqGXfsEEUcd6SKTf+CRcWYAH2wm9i7Ej9Sg
P5IJXhFgndltkw0mMhJu6uRH00750Sf44UQilO214jKxyp08769Okn98ApiOxfLYDHZKxi8RhF5v
cPeuOvgzxdREP3NDiqG9hce0R60DMdJdfjAJJniLIRPXFjw9WqbsacY4eHeBJYpUUcRzUC20rOc+
VofRCRPs1gspiwv6nDZ4S/rRehh/SsyJ17IgU5TnPrcsVwSPW80Rik4B64n4yOQzaMyv12C62vYJ
eXt0ySQ+aegu2Cdo5MB7oS5jo+H+jgwIJnMgwsR6PRXQ+jOVtjBaSc/Q4NFqSPybGgcnmo7w3JRj
tw1d7bABqA0O+yFEVgGMhnjA+2i0a1piNuEbdSsZddLa14ADkpbsCxkk5zRKphfq7q1TVeFuMfCb
DgoOSX7gjcHiKEaHW8fLdjMgHx08LyEzy8qMSGgKjLhFYoPYER4rH8id0MB3vAzC6gw22w9BzVkE
9tKo8O7pbHYZV4u8W97jGKN468tPYfA+WZk9uQb4A8GJMhgGEN+8ldk3JRl0IKjwvoEFrQYb1MAP
igxIaIUoFBm0UAFjiFQdJrMhnUECEs4SgHdXYasqlzpCSynJt0XE6AQQVvNGU4wjuVbK533Vwyb5
IaaIzIBoyNgD13ddGz1WBoYEGEyxVSK7LE3p2i4mgTSvWqrmetkCuh+hKgnoSuRZg1kywKXJkJcg
MEWQmIKoiE9cK9wdI5aCWZjJozPopgqGU6JhplFdg2rDhXwMwBhxIOWPspwVffZifCjX7HfW2feA
S6rdbFBRMcyo1sCjzD9yNN62wUo5BjBFfiSoKT9oj3o7eL2FLqlgM6GHc0QxZPucTWQX9Vx4QVdJ
nA/0VLDQUFO9zu6v0WCuCgO8qmbQV4OBYAGT/ZEDxTJwrBlKFkfBPjcGnEUHme+N2JHw+3uZQWu1
BrJVQ9sqDXZLGQBXYFBcykC5BoPnUnC6cqHv1thoyI6Rbub9ZIBe88JYyjBqIX35KCxhBgL/8qGA
BQk4sAUuGAxldXKD5MXT7rNv0GHhwuzLicTZakkXZPgHjD96LAxwrIFJnHrZ99Xv6SxCw8XidVEG
UtZBK/MeSshltu8965FkiwJCt18uQG3kaYR1RsTlL1RY7gE8N0GGHYPG/HvoRMmJXEADS7N8sGmj
ldWsuuSYVTE5DCxVHevdrRaEs/ZWS+/gsVXaIGPdIVYhPotJq44xb08w2zzYbaOBuJXQ3EYbzbxk
d3GIAsJqVFF9lwb+5uTYbNfegRCHW7aLAMuO0RuEDUjgBh7XYnoMbYYphXT3MiUaKII0F/c/uBZl
O9cg6FJYdBomXcFWco7b3wlWKKEBDU25AeyQC25TDh5Dg7arxZGymA8tzWhRRQr8HTCYfessD4FB
4zUw8hpYeWG5BsRdFCDYivRclxTOlJKwUiBYG9Qe3tFqP0jJCr6GtNac9mOBzNcbRF9PfssGNB/J
wuD7UOi8jD7jkDrI2sdY+i8BKGNOgJa8u2k4kw9ADJf7iTPuFhb92DOX38+9/QkD6EdoIIIwjJ91
+zkauOBis99kBn6B3jgb/KCEQ1gaIOHAWRZBKBz75Fq1JFFF9fiK99La26I9+oTOnJP+SbjOvWNw
h2rCivaMLW3jSO8pV5z+FnTEBEpiAi3RBPViFCH0wHd++37aHLMGGG0VQU7HYjMBB98nBr84GxCj
byqmETTjjDNsO0NrzI1wyGocl7lUfhbSsg7IwSs6fe2HhENLxPpFTzH9N4SW2gAh1dK6F+jve/Cm
O63F02TgkY3BSDrwJGO4kkt73zAKgZ41DHs/zN9Kg6CM9hE8yilnbl1XPojKhQB0wRytMPhKx9an
kqxnv2+fIBDcNwIiRjWd9V6zxm8SjmMBDVNDxSRE/bkxmMwFXqbtWBjx/eeaqxbqZuZvg4FrCo40
M8DvimYi6pAfzmyXIHrn74DmURElVM6ugXXi24/wsnv/ZCAUWgm5s2XuyWeyfKM/u6/LZt32EQck
o5sGQ5RAiXDIrggzmlNqcKGxAYcSQQ0ZzsBEC4MVbQxgNA3wXiyLNtBRaollDLPdosbkobGAtRZp
+j1M859+Fh0qwQ/CqTklBmi6Gvm8QZymITGKJdRT3+BPtQGhKu0S+gwflNZHjeFk7/QEu5bd3rXQ
+NrWlbXlcYKtajuFu6UB0WwDA16tIbAy9mKvOjpXyFL3pYG0jtBaO5e8Ns8AXDmdXnPvdWCS08F3
1XBeU3ivyLmy7Y2gbA1yE8VGDGHwsBGcWPbcPwgLTTY9oXFgs4DSx8J/6rS6EwOR9BW0DQ13FmXz
sYZDm0TiOJquQCOfWWNGos9A1lqGIUBj6dGlL22gthBCqqUEoReun6BVngkSOopUQ3+n8497+x8f
Pq5tQLk2xNzYoHOLpGBcsqrfrqTN6aQ/GVkhFYG3m5biM0vukwwMr2OAvBNkXuKozn7mCihpHkYq
pGGtwfjmNV1fAdmXoTl+LgP7jaD+Kui/Ggpwn/lvg8ECWwmAYO2ACjYhuJCDLQjCFN45SeVAhVFT
8O0ewlPnAhwWlsnbfkCKy6TP1Z+kij80huyQYTeHsFK8My8yIwFcWTC3NVxjCd9YwjmuV4DHGFvv
BwjItwfwDRSZLFzbQJJtaMm5wSabECjFUdqQDHesAhgHHYzlHtZy1nRneH9EiRgMs8fYb2ZDjEQo
fCEOLaWdYP8MYDe7GaRdUM4LTGcAPKQGqrF8SFi70WQNTIgMydE7rsv7YMDQM4ToXoOKBlv5vQjE
UxYY0RGSLAecioFLE4ZqxPMsgmJaXmZV2ABQgVG3Bksdj0g6UNzd6Sb8M6H1wTd6cg3K2oVpXTXR
B/7UQwZUY79AvS4N/jqHg01lt6sMGFvU8ZVIP1yxFZv4jjmxZngGSzs1UO0+k/DvkifP/8U3ANgh
Oe5QWeV5gccdDnC73ZMDpTvPfmWBZJ7uA6P1yxA2FGSUzqC9IwP59vzpGk6vCexvOpb+e2lw4L0B
gzvVo8MVRPvodIbiDfXFfct4KYmWmPFMd0bEfuhjEIkAx0fJmgxBmc3OLmOKzqGJfkMAPxawytc+
vbQOkhlaRe9Iel4VVHMHuvkK5Ryvzk8L6nnvnxV4wwMhhTtHyH+YUrDuk0EILb001HS6YgMU9Syg
QlgHB7xtSX0D32HofkGdqfaa2V8Cid2x6TABZicNmOEjqHafs98KPXJMaVUamPvEohwh9EMHMp+b
K6P6mSUkexQ+4iQfHry2+ZIWzyyXH+B8yRBcNzUKb3y96z0J2c4mx5xDknl97A1s3oM6D+/+ahsM
vZvxGhrI9O3svK7O+g1uZ7UDOYbo7sx1+36FaC8g20tf/CCsFBWIgd5L6Pcwvj6tJiJpU7+UBo8f
ZRBXPIPMl98E/Hxl7g1PPzJgfdfBnAhpv5+sH2UXXDoI/MaihOHjcYbMXxhEvzKwfse0A3aOA8K/
VGwYFFT/Brp/Zo9XnKzvlD+b1eD/XXIAvGD0GJsSDWDjsCpNWEBJtqQJDyhJEbBNnIAuWU1kR8TA
EhipSUQaAfPwK6cNZrEKDFmahYd+Jp0WCrG1C7MPRn20vIwuwCHRALAzYbOVhoxD/3uJfiGxmVL1
wFJlHVv7QYJb5LSYn/0ZeGKuL/as1H40KQqh/02YVIWKeAUIA8g7TeJCkEi0mxjkTBZDbFIZBgZa
AQa1TW4SG7TJbmjc9h2TcbPTH73JdoCr8hybtAcyXeQe6iRC01dt8iD42jJdIyIiS8mKyDI/ZJ2f
mJrx+tm10xI12RKLSZkgi2/fe/vKpE+UJociJZBiykmmEOyRCPT5s5rMCi8gCqdrnHNg8iy8gHwT
NzJ5vSabs/7HadULAQFQtJ38R9ERN+aWez/t/O0Cfn7Xu0+TD2i0L32iYWgMpDHyuCiCSxdoooMG
9yCI3/Bccjig2hPJ0Zp0jiJiTkJaR2lyOwoCPEaT5GH7ZHpYNukeOibnY6DiEyb5Q4YmBMQ1eSBe
f84674PuDOPHYbpvBrKa25WKzMvFI3QPU3fNZ7oGIDabv22FxGsOocKMlbXz4/yvw2gIHk8uCY3M
1bjLwvu6SlS6U576GHvEkqP2kt1RJ6RZrKQ6EPwnX9VUA5uyjVJIwNLH3838cdmW4AWDjTS0n2pt
r4voiVSa3DtiGUsyicMMPVhEch+xwidZshnuJms/psDm7clcaefI2yi1kM6McoF9NsZe4e/HSCAs
Gtz31EGwcLvVfDpzRv5Px+vzuYSJUA+PnpbJdkVltc5FuIvt5o++acAUb1WrJ/ZNcMOyfH3ooSPr
AuQVnpplF/lUdXa2nwUVDarAn4GV+XuC8brLf/7nF/2/b9KggWINiXwTBdhRiYWLLlOdmw0OPhHO
wegsLS/eezI+JMxk9tM419socN+LGNNwLvMnEAI2Q2v3ojO0VUBU+r3DCCwqQWxjn/MFDFgRs3Ea
kv0sc0OfRbXomMyQZCoBUGd3nc+sz2NIYzHiPtTkp0o3AjJu/gpk2EvLSaASBzlLTPSU9jh3ocbz
HwoPb9Nn4r4dx+UcUWFuqmX6hanwOXQm6vEGMWtCn95adkqTANPmqINi/NXdgNOHuMkTHastQwp+
3CAgsex059ojam+jIEiIUARnAw3Oa+7HckLY4SALAwFJB8koNVXcvEdNcxSj91nZuTaylhlRmtok
qePuulA85JNrHZch/ky8Mt+IGdW8bdQVhUK2WE0+ODi8w7RAByS+BUlRK5JdtrWbXvTPXoKchSnR
TsuiPJRO9J7xJsn5YspXZNHeLbrzUDtnzyxaDUYvlMaKajYqDnlPI5ad3DY81EzZkWPzLJ14q4R/
IAlN31tNTMBkJagJU4mCNHRZ4jJc2KlCxsauhqWvm0DUY+KBgVQ0kH5mOEG1QOHqVtdJaT4AqbGu
2ivlmg17evo5pMkdvML1Exlxto1w8bhFn3xKpMmZLsdDOpBq2/YvntsRGsVelNr2kf0CWL3c+tOy
F8AVQItkEZRkw/sqTDWmYTHn+NQ2pBKTy9IF16pr/8lTQsBtvgD5hI0gDpaW6jkDMdv/dQwoOVUE
xmeZvBBJOkBTMZ2vIfwRkdWwWdOBlEDfYkXuvycNXUR6pAAg7BHhd8YRWZJDMPSv4Hy3bcfWUK8+
Z4FFWLbu+PYgJLPG4A4Kew53gdjnPvsnRDu8VTNSWFS4hzHG5a1EEF1bG1k/fGt7GD6KjqxHt3F7
1iwwWGjXqYxcI/iw/8HSRmxEQOJXsiRkq7Bvb3OE2pFp8FEobYbReYbV9BG3lb2jNpVuvmXu9qlJ
hqLmq2A9JiTk+l22bRGbT4wmZt0+4h42CCJy0UuJyL0SESrwaI/8nNZjoqnbHMapXiUeyVsj7slX
HzN+FWyU9M3yBWlUucQgnoaxwQUQfEdenR2HyTrXlUZjrayA9dTeDxanRoBZhohOn4tyKng3unaQ
aIU/RMZMSgeZJMmNPUGnAGqiG0uCft02TfE967mEZYV3cGIkNEQqvNuKUzftESShoxRVmGOy1vFe
jHht5uIzSXN0QdP8sRBkvYmUF1zn1NpE40xKhMdoMynpFvUxlVCahqDrZzpIw2XK++mo14jQHsTd
1FOSOKplOdduXW6ycnmN3YLdZ7f+6KvulcL+jx94f/wqgw7BoCEsho9pqP8kTv+zkYohUnvFQIOV
BI7oJk6Dhi3+r7IYES8NKMdmr/9Fo5o+R1Lel5DMAhTbd5xVPm2q6jlYrQF/DpbV7Hj7gAqJ3Kqt
PArjiCaX5a0XvYq/nkZXZUpyuroU6LM3SXRJ1c5FQnQ/xskPqHErEi9BpolLbENBuaZVT7AHdUpP
D7juUFnlYUQOYDtspoHtemyBb+y2rbLEnnw8ltFYOHTI0+voeEzmbqteRfZFwM7UCh4IYh3RZ9KH
gO5N+GpaYp9IBnrHiSP2cUihx1G570g6OZXe+o0YRtQPyl9PS2Mvdxj7aWe4fDl1dmzagf2CYzm7
ME9hcUhcq3XAglm16xkhmniZyh9M9fmovVztZixIwAkUYvSk9+kDti6ZUdNeuqF6AKeeHbC2Omyl
UOpDtvxNX1A8eTreEURGszVunj1X4o2vAvSZE98bKwZ3m6xIm8pm7g9plP2ukSZfCch8WoKqu4/J
r9vOaF4vMSXX1tNE0vB5ctlB4754ik1sAQ2dbc1R6OC4TKK/xFm2owI2+cTRZ7SwaY0Tlxahptut
ovBn2glwdv1aHJeiOdjED94Na2qf3URc2arSGjUXMz+yrwqJNRcZTBCOVLR8EcZq5jinYtbPfjya
sGsXPTRaW5kP9tm2yL9VFh8wF21cBgz4E1aLzEM3UDFF4O45AbONiLaSFmfcWeemYkwKC306Tu08
PInMQrugs4NXxGj2coFaoM5ZeFs6U+PMXKbo4+gapCP5eMx+CMlbIYbIDKnf7MUbiuSPzlznSWCx
djy3rPVFlRUW3WSJmAnEgGFjbL+zZ06Q6UEPnnMPtQIFAozKI50RqIH0DLPaXoEhVvN+jK0/9sSV
BxupexrlSHaCxnCEq61jJ4gJwqqCHwgT2Xqf8Q1LUORXK7IuTgw9OePQNQSVNoW98+cm2Op4oK0O
x/Tss13YatgYD9/TdqQjo2ywx/gWKPNZdUG4fBgvu1YJktAFeXZRg3ONSjtGKTN1QCPn9jx38lUP
vXWnFhT+Wavnt06QoIL8Hud5zoYjtZ9oh3lvTD8O0ZBUL7dbZGRyWeGWreLhoXK9Jx918p5VEN1b
xt6ZcoShcEEoTTMm5PnayfVf/6uj6CQ8GHz5iC+pQsX3yGYUZ4i3ahZiIkP9tn8dRD8+TLX+NkV+
fx0EckdbLeVPYnxe6xUEwtCVjwLBwgPegIfVKoYjhjlsMdMMwdYCylCGQbqPdGICiuf1+VaJRpYV
/2pV89AkU/9k2eJvielq2+eW/F1QBJSmaHRE15xx9QUvccfXvszy6lRwnh1GsQQ0jkI2KSq8HyJN
sgq9f4wl9feWXIx6GcoLTbApD7xNab+AkVYXmsvPsgl/O063Pv41uRNsIIEWjsvobLIc9rL3EQ2W
Azk5ew3EQt/eKsYDq1Pvu+O+a1jVRNv5FMdFADWT6goj1B86Is1l7ZuHvKWN1JBv30z1aREE8UhJ
NSq9hyRP/kaqeK/qzDGq1td6IubAkwWr/7RvAbtCUxqHjYjyP1Zq3y8RRXsZOUcQe9SpycSr6AAU
pmnKlKiatklpR0ffucMI4OyoT+D+V8l2MKeWjNK9XNf4vo9TSvaS3JR2wUoUB0P1gCJGbdFBa+gU
6EK7saEgit1fMyKFnWfxS1otb72XuLvEpagPM+pB4AkTLba+vFvG/AVehjrZ9gXPXoL2mVmu47Ir
65txoxfk1Fg5gu0oCW8d4uTCdRC7qKh+ew4wnIaNPCSI3+xBnEtOuvTi2Rs9Z7/IJjaRH0G5Tzjs
Ys7cY9U7ByxjYqeC/h88NJ9BW/4lh7qagxc1xdOu672r1yzXwZ4MongrreKtWfzftoX0M1fzQ9yi
7o9aWbJ1IWDVRiy16Yi+ZllyabbA4Z3p+IXEw8Vpwk7C4somPe+l6vP0pELnPfe4ag3dOa3ZArki
wGI//q4a7AIJzIdSJRfvtBYLSSoDgDc+XIhhlBlTibGisgQ0YocePmE/lqpAnfbtg+f3B4WYWaX6
PtMSLu1QPhVUzPYwPStw3HzHF+uAdaOnt0ufa9De30pqZhFh+o0d1HZRSFgnn8NLU+nJCB0mLe/U
UD22dY/hoGxPaa1IGV0Q0FmAI2zSTfqsfYhDB0VVafsbt/4j1vAX1Im/xAsABkQffldVc44dNT5N
KROWaqR1TAu+LWjAdRo0piOtzTAVD1bzJwDVjsY/2a324O6adt04OsEm5kFca5hqqD7eMDt4JSWm
PtL9WsslPcgUcaTjj5qYXabuWAsOKdqiJJ4xktFDSOfzwhWSMDz6MUK7zclmyWnRVmF5sU3K3vdA
iXdwv2JXzDI68LW7V+gXd6Nf3w9JwVXvJBNeh0dmq5Xmw1HaFvqVfjxTVSENwnU9+wxo0ITnoUOI
OD2cjUemX3nsUmntAoGVqidiQjKbRllEijGOYT0Qobq41q5waVi07Q9nBWmjBHoxGf71M8CfMiyx
q6TZPh0dSjdhbVQ2eNukm7+VPq/fMg2ZwaP95uJDZq75vlrLdBACbPjE9t9f/AtSHblffS53gnbM
HNGSTBMcUgUl2TZqSrxPqX5dpfhNnU80vWX/w0XxDdVGuQsHOsY1eoLNJDxGBO1E/dAFI19rpAmA
bb0DZmQHz0p47rlQcTGZd7lHO2f0nJPKMPtYDk1T3coXsdA3wsNTbpp5uRSUdFHMaDCIHLrgyJE8
PmSGmKNBOy94QVOEFkNwTqrUOlaJvgwtfa/Jerp5/bK4PSUBA4l8aJ9uhyxD1opwFogJGP5NXOCl
a5iBqWH8w6u7jjbClD6Ol82QjRcnT3os75jCpnyAtYLRYA6RiY8svGljvdd0BOw+C8jPiiCmxPIh
ju+toS4JQabxjk/8ySabDTUR6wB5gxu+FcUxyGd2iN1bkZmoIcHvled9KwLEKLwvItLr4pDRnWdD
h+0soIO7elO1z3v10wdtQEyRoifCee5760+nCnA5jQzm8pgRdkT4AR8+u8R25QJFrN26wxFNj3g0
SpLG4K5xRyvGoWkfXBxVLLQUi2MJi3lb5r7eLRU1FFWaywDbLP7EEbz0c4BkyEJh7JbVhCVI/pyz
kDCdtIJBP1eXYiy+D0Ec8fvlZCVVwZRLvhaW80Y2Gg9M2vNmsdZPgk4K3L7ua2cmcIkLLrpBQzDZ
87sT0Aj3kvIuBdW0C0O0tLibHgI6QTSjMH2jd30v7IG6xSK9bjH8/tH5ORaNvyXbU26HsHioG9Sg
qgBkiExtt+hs3qDz+R+uzmypcSXatl+kCKV6vbq3MRjTw4sCY1DfK9V9/RnpOjvOjfuwa1eBMbal
7Naac8xd7XJV7dxkdf80HbxJUYm9Nj4U9IeXRH+IvWHHG5pJpCOSIrCKnIFQChjoCRQdphXjaDCa
hzzFojHiE6zYycM4LMEecv/UlJLRbli7WHkAg9k0lo14SmbqFgPjEb4AhpCpvOudDg+AQgqMcfPE
rB3izFcsA4SqHOD43oQ/DevIsh30GueqFa9qpW+whpfUccqt0CMgSjUnPKugez4/pYJOKEc0w6bh
OFotx48JSLhWYi6NPgtbT7dDFz4lEQMINoZJkKTzXZfjni1EZk4DwmraExm5OqkZRexCB2fdpli7
siWiZ23bZvo+TnCvNX1zioip3hZCohnvnU3fLaqpQ0Gt7vbZid5zAmz+jacOp+8yJVSJxk6hb3q5
lU3Q7Qx0pCRrlys5NQI97Xc7p1zaGdVXTFa50SDkyPmOYWHAG/MBEnVuYJwd3vGQ14sCK882EZTA
6VI7fMoElupyyWadVjJecK0d4XSTQ4hfmI4CRHzCD7WBo17QbNH2DMyfzGTEwTK2bbb09D9XVqfh
LI47cRhqdn7JeR4xzloIIffe/BW0vByvxlGGgNIGLrCuc9taBhU4tdg2CcbSLkVHk1M2+FgNt1qz
i3wppfkdjWA9c937rp3mMUiwh5UOLplce4rmgskBiiwBKfY6NdznIPWY3ib4Av2+GZHMTW1MJQ83
cBxRYRwq9kq3P1Dc2frwaIC8Zi7GHBNFhIga1N8KSU5Cj2GWuEHu8aZ/saf0s4+6u7Tv3GWpExAO
C+dtcKjchBFaigwtC6WmdKXZ3mMr1Bo7LbSiGuhR89LHKnr3tYBOuf/m1123akS2bE3IZ2SVzZxl
mDG8hqWMBWpL1wTdlU38MokUYoain0jvAc2Lu3Ct4RDPqVz3NeUID3/DkoZnuuzYWYY+1qWJXhhw
uTVn3ke0AP2/1bdDySU7Dr9Fizt6LOlhGQH/qjEYwREAysW9W1LTXk5s+hIbcQOKapw0xrTySgNJ
2YAXcqjGQ5MHx24MD3aqyVWFcQBUQP3TG8yeeTM6VFEsws8tTpmx8QUugT2e27B1Md/c0X8kQRlT
ZjPRD0nNZ0ROBGdPKLuS2vosU3dRGqm+gcVH66DSYaTNr5FNQ7ApWuc+ygyaQTOp1MmU3kGlch49
81iNTKQweyOAWDc6lxj+BjuEdDG95LYLC4naSdDNp7hkHQ0JcFYcJQCygS84hzb3toLHzjK5NBZM
hIhcBat7CmN2WfSy3BBa8DoHIIfi5mrDKW6L6V4TtJaM+ouS3TWGhDgF3b3TkUeCrib0PrQ6uXRD
ecH0cIWAsZmjbqdXw9XykT1k2rl157+cU2AbGM8yoNMr++gqWverCu78EdRwCOqssT8dx3hMmHDV
i4OBcPV5XvX/mtpyKBxUHQ1lteSiXqyf8Tub5ELUKkCML/Ve0DNeHCC4jvVW+MbrDZ7mZ/q38ZHG
7W+i886m5OIhHxuSz0j4UDHrk1finuN3iwzoXw2BMYbQJchCcRDfV/wuLTyVDUhRfq966y75EDT6
7ppqviqmWQCRulb8tiisXtNwqwqu/4DLLoxI9YjQHa43EDN1zTk/GuxRHYBmHNJOrbGoOOAoBpqe
5ReUmVe4LzsvH3ejTewrXln1DGk/3D4LWnVbJFlb9TrqLP9Vl2fW232Tyu0ITvr22Sr8tM/GhEIk
Qsjkoq6bFcyv3fCl3mdNQRoCygXh0t0Y+csq068wjX9BakG6gQ00TOZjN4KtUzDlefQex/QP1gQX
rZYoVca/hAXLrfyTenL1jAhXrmMWbpym23cxbMve/ixt+KyJ/pwSG6PuBquKNuoTVldMfWK+yA8G
dgmu7L52qm1gcZ8Cqa4n7WzgZVCXM8kpxej13jDtz6nr/gbYi1oLlHoMVlXsHguYgeAc01x7n3sc
f2b7cLvkQ5WcZSLRRfCiSX+4VpP7CRB6C/Zgr2BsM3gvJ0ve3eGJxvuf+lLiQ6vV3U9Fo7ZkdqG+
/x1q2ziZvkuFw0tJnMaS+EWYIOlnN8qel6MdnN+lrr9GLoUos9trtf59G34JB49FhOvKd96qzv3E
8H1jfKXZiX3uu6HFTzEAmLaoP+U4P44UlQep0Rqr7oDWMHyhkgEClWn1BeSfLR6cvlrxuSEmFc6n
gvyZguHPFGAN8kCkBL7h7o+a0U73ml0YdF/xTN4hd6Ba77P4W8zc+cwapdN90GoMeBOGLdglB8fo
fwl+6r4NvOxSadNBC7qNGbifzCXXPPwO9P61DmCZ+d++bJ7V1Wng71uMF/VThDPCIyvP6u9WDWKp
GHfqe/Gc/06FeY5cfaFeSwPyUP22IjtQSntTb+N2xdTAHZF2RON7k6FzLrw9K5Yj6Lhqr+pJs2a+
lgmdWvoZapJRL019XQ2cpv+urP7Z3I7O9AM86KIGl/rGOKDK8Luf+U+qLp7wntQYK0V4VSMzTt0f
9XtrCbK78lmfrUWkUJTqedUDFJ/R9v0flMYb0Wf/pk3C1Xqg0OqVx5P/0KmmJPxP9eGrayQqeaVS
5P+oJ7FLRFVewIOSy20AKRgzy/BjHhG61/t3OuU4hQZVOFOQuRciFb9bg7IvCCq9FXfsQy60hD+r
QD5U2OQ9M7mK2UA2A3iWeS1Lj1FArQjyYkAaEbWIrQ/Fdmhgy/Ip+/5W9h63dHIluvlKTNo1Yi8f
2+4Duz3uJ7DA4D4j85W9nJWPxM6rDId/3Eo9985WTTFokH9ZwSqgZgC0Z6rZcFB3ibqh/BYpW+Wa
2zyKdkiJltF3DFI3ZECPaupkKu2Gf/9nJ3GmZHWbRn23f1aXRH1f3Rbq/ynnpdklsMdRl0Crv6YW
lKgbXqIe/VxyNEpSQCRLCreVqKyLmr6DhljTWjupv0shLqM9f8/onqwTIt9dZpp79cxqulFzv5pC
/Nk8wlxcKZBkw/lQ86ontOg/FOdvcMlBfU4UkBzNPAkGGKSfFRFy92qdrQgZbzK5UX9Xc8ANoNno
5adA4c3zqfuF6J1fmfWb2Rv3NDSv6jYgeGSr93Kn7ts5s88RFAv1mtSkLjh+9XxCVRfuZ0/fJD0f
qlr0MGpmeb7n5PcZWD9c7Fe1Dtw4oWoQ0X1DAeaPZJ5Zy6TwqbHxQ9wH6heqwaLGQFu2eDshWXhL
9TmELBrq/+ohHHmRzpZ3anijPbmwX4YYakNZIZGoFRckyn/xMF5BxCwLc7hXCHF19yZOehEUksAQ
fjSWeR8PZ9eyocOyKvAthUCnvswMCgwqRB7AMkKv5CJ0+d3DWG6xK0jnKdacH/Ui1VQgGbAhJaNZ
wz8GNW4YtbP6JNW7DBzvF/f5p+7dLqB6eJmQ+VTax9vMpn5ct55MetdqDXKq4d2d7gHgPA895Jko
fHIyDwcgNUKWI7XwqSXL1drdTLOoGf0fNTTVshPa3Zca03P113Nkm4ynRPM5u/77MNXtPqjb0dva
mvOqLlw/nTJfe4EptsI9dtTG6p15V8256I6h8I/nOjAgHwGA5Va5TXJqqfRahislByO9UBW/tAIy
e1pcaFBvG9c+qKUbl8bVU3ukUo7g4wF/M/pqkaPdn4CuJUxp4PDYfERj+t02KzVG1L0hZXny2M5q
TnlROw67Hf6s6dnvimc1O2GsYKthnxQjViEy1cKXWdrC75JnBSW9cTAN99VoPtW3ejj5CkiaEOuS
wrfAG/Kjvj6IQk3TS7WsOuV4rS3/QdxHXbqa26seirf/nSDVp0AD4m/Z56RcsCdTn66aIbUs4HwY
HALIv13cZsDup0+rpGaZ4PeAYWtQk+qs21162+Z5dAPjam9MvE1WIHXHMl2fTMgE6hO9zUtI0v4o
VyE9ip7VniidJpDSlDKppStq01MVBD9qTwOjgMboHG5gWt81OTtI8LTYFuJFlRfPsfmnZjU1jlpv
eG+dJ/XB3i6euiXhx36Y7p1i885lutJlcducqVf+3+JWzN2r1XlLJMEU7g5qFKpdym2C04fb+kdd
ek+qxw5DgY0KT+uHv9vyxwykGLt6vxWd/h1ljBygsMKPnibfWKjLprClCj5rtMVeNJxOwZeq62LM
0SWif602CpHv7EubVFxWNvVf3pofs3xqyua2IVBjv/XwvKkgMTV8XKp+eJd7zhDqKqm3ebu/mKsa
ixK48RuaLW6e4U/9qPpvYMDqtXumg7lQ954ayLndrCuRH9X7VEOKoGG/cl9uG8aYczd3LK613zjx
9pJ8dvUQNSKlWlPsDtmyP+xvl0Zdp9GzL/pUXOoWqLyNAyDx94OjscsHsQon1WelVI8hL+pn3qFc
vIKK/ARl8ig44NF5vjYYdyriRfKZAqOipweRfYk9eh5yPCuQtEH6swyHgyJJowZ40DRYM2rtV9Eu
EYMHGst1YvswinIFl4fPp4RYYl17lleFfkda+i+GBuyMOtwX7Zm+w3taJ9fGCzB281wOd/yAVL1r
5rPiYqt1GM7NQ2ETh1hMzzbSAL2vLr6EKsZEYevGmuDqO8XwngfeYxC9V85eUbc79onqjYVpt9Xg
baBeVURvgMXq7SuQuufLj3a4xT2of6pdxUvf6z/qL3PUM0fOCy70N5Lu22ytel4Y+f5b7euoXFMZ
vSP57wr+BD0tZoiqs5/VpG/S+psdtmqR+QwD6Tbs1ASkhqNadnGDY1jLX8ai/lWPKw35RQn9dn5Q
C0kRJxeTupUWewc1AaufUyfGMY13JKZtMvbmhPgRYjMMn358Tr38dgzVGkl8AAEooX3AGfKrBqPa
W3nZps6aH2ekCtz7KzXA1IwhQ/fftouX1qU7CzEheq3tf5OJ2k9QIL3YnOKTvL1XpxS1BKhJJI/M
cxc5NHjVGQ+4nzs/qDOWepc25SLZJw/jlPz+t6Qnofc58nVhiZNnNU8Ai4B1JBdcGH9qq6FepZs9
h7J6VqtLWo87jX2tGh7qYdTlfx060N2XeqCaO7ws2oW+QXAOB0y1l2iz+5qlLmWnp+abChNrOzD/
y+rXad2fIkaEwb7FiLOVLqxNQ+yDeqwXRrfpS/0m9UKMwd6lbbC1HP+ty57V+FXfssPyM2/BHJT1
/ahv2254L8X0V8FW5fPmBP6lToVq2+fHuFew5nf+dC3UdQqi9oR6cHGbhw3r4nKX6wGypYb0X4Xn
5owxpj3njdumqKEiZTbEr03DVc0U6mLlbvTma0f1Ypzk3z7I8sAoG/1Bhk+FhqY859qU3QOsWfT2
TBJBSHnGGR/V7aj+a2YOq+reVjcwXVhK7RpwRfCD7EDUA+qMm7iQ6cVBMdCW/lMkCOUoeZ9h8tiD
v1E3139lhyaYj3Ag1uqSq31r78q9pDCJxf/qf2lh/iGbgV0qKPrQuoTH0jQ+bi/LyqbvjpaiE6do
NeT1NoelVnRdiLZ/ifwXtdBTO/8rIMKDC1pkU1qtiVjmdjFNVJ5+OhwTyUMFiN22MNMDZMY7DRfH
3gi0R4jmxqoLA7mZyV0Ft1dby8qof+3ILh5VKyxOsKVVZfAgJTvVSRvBrxXeWrpDdAgieoZGESEv
+dbddD6jV94UCe1csHDJyvJV2ynV8208WHdha0zbdnBrGvdDsqfgCT6rkotR5dPm5sidNjxGVPqp
znjI1jcWYbCHMr/ERlEt6LcML5Epfu1KaHsE5JiABFC2MqoOmHLK/RikPlBXs8SXknub8Q5JoHEn
RPzR0L3kDXC0KIntbFswFX2wz3PqeMZQRWdB+TVxm1XdyOExRGKxiOyW58p6RLkNL5qKI1IQ4Zys
YLTuRIXbxJQ2HmYNT0zjbzKze8qxbm7MPHsw9GZtJ5WB7ihBGLCIinJeABz4SfTuSeRGs8LwlnHu
NodTkhbJQTPKt6xHgzKH3WeS+Qik3XkXyUFwSpV4U6ZdkDbJqR1N4k2zGTXUZG5KtUVqUgt1j1ON
91OFTwxAa9/W1yw11hnYLRQsfNZEwYI6x3tFVgvR31W/MlvEZ7SY6XlVUw+QyFuVmZsczMmpF45F
SoSjYQ+aEH4t6TPstK5v2AmEr6bw6c8BMiiy106MG1pN5inP+j3RIBZ+lsRHeeg9Cd/ExGg2P9LJ
HoIqE3RltYUJTgJShXjT++lieuMR+xpopMhM1kbzSl34J05jyA/VuCQw8kif5FXEMVVrb+CHSVbW
bGc31PG1aKLs4Mn8GVVwtgVrXqzc2t2mqdewjXOZNwxXMBvQmmly61UPI2SlrXbvyOS7l/o7oRJs
40YfNm+sS+xC1qaNy7eAC7xXbfa6vmo+Q8EEhrQP0P0c56BYCE1nfnBHcIZpHC3AWTOaNOPHx5aX
EGLgO3RSgLNq57KZ8YJS68m0aqvCHVOTmyZDXwfpRfV29zg4x8NIhZj8tGTRGY1SgE/fUd+JB9eC
DyenMNxLRgA6wVVvfVM5dzadTqnayaoDm7X1eAnlfPRYxxaxRc14qBpayMa40xs7J5y4OnrumEA0
nkjylkymOdGVq06lSOtFe8DOmG20tHTpr7kgy6I5Jyt6gQycFUqzaTuRsLjQTOdjmrOTKEfrQFbs
Ojczmt81ycwG6heBqj/qceWNofmiF3T4Ok7JcaBHm2gKke2MO68d4FJ2OdsXYhZilz6LLnPCNzA6
JCgChQw2M7qVtYgjiM0t1uFmoOotccXnONF1ATTGLhD3JvJJdyyxjXllYGkoPvIqekJA0UuCRsMD
cpjF4C7nEtu17GWyDQQdhHJoLvOf0UwfmR86y9y17vHI4bvxzFXWDZu2wY/kuMnSyImbN4eBLBul
Qi6S7RAiCUlRd8pYJyl8zgjgwBY5pu2hmXnXrtm6i9RJT+kEe80CurgGKQfMOcT678TfGiaRtTc9
l35hbLW51jb4bBPzXNYTJAzsSr7STYs66RddM+CiguBLJsE+95sIlq2g3V5iOcO/gD0uFGJVjJW9
GUzqFV0G7MTE0iupeRbi06JQTiI27kLUJwRFOZyV7PBFyHlazYORo+Kb4F+40NZ927gjuYkAqAAA
LCg2ZL4C14RYNGJI7zOz3/emh4CH2yENG/mcADTzBY3yMaF2O2KUIFzBqvweQUztrypXUGsGYA2F
LcCekch8V41/fpBlR0mwV569mZhQd1kqibqfolcXzNAhwvwyREDG08E7V4N1NJuaJmiiacsJ7yP7
AYuLHIORHkDpkvpeQRp23DJZZtPIYGyeI19/gOU90lCuxzVA9I2rJ2KVSkhyXles6gwntRKnoJBc
xynrPhWBIKpcBjhSb6OwvvxaH2hKAk7MizcxXAILIYmWoXD0zeLZ0fBUl2aUL2yn/ouisV5jcv1S
UrFVpz3AUGYst+Gr7+n+Mg2QP9gCY130NfnWG+TW7l4UP7bmblC50Po/a0D6sClxq2nAKhdOTx89
Mf6QVGzJfGuXXcsJIbDFdmbFjxOUFJAmtkaApaGEsMMef7qrHipp+y+O6zDBeyPiKaSdThIHiwRP
vG9ZOus99J1eaJtGWq9UARvu2hGy5XCok/FZ3Cdtuc7YVLIV8BNA9cNPBCtvMXiYVQu2smQT0LIU
9zLT8J1SwFvH2dlxup1n1sfZnR6N7NC1cbzhbcOvMOSnVKo1NnJfLeTghKjlRTWmCwe1UhgKQL7F
Wx5K44CkGKctrnc6yagbZDoeKukx3fQ98oGUxjt5JiODbtXOJXUDHDd+Zm4826sOhWfuzHEetmiG
zqUYVBajHFmrZsFiaRYrkhMRxSsnAYd1ZBChpO2JR9wYUV8OsURQqp6nIh17EdDAJji3fXfF8FFY
LtNsU1BzFJ8Cut5qzp2NrwsCfHrxqWfyoxxoJLgEGC1tCNP48JHcI7g8sEdoOJ4WJhzjl9Ep8Rqn
zZ2RRez3+3xlxzTVg+5lyNGyR1n2lMmsPtz+iEyjPuRzjMUxrX9ri+0oBpCT3QacqvNj3ybWvqxn
lHg66ri2SU/CSKKt4AAkEyj5Mm3fJAYAUWqHsUiqtW01e9sKwKcNSQEIoeMJfRwmGUq57DmHopCl
OEk9zhNzXZtb16l3httXByhNePqbAjG/kzfrW6WjcbgVgojpymV/qtcDbU08yKxd9SHNo3Kjmfrz
MPfJmu00KyG8K7rUEoA/zqds4ZglAj0qf8xXJI8MfsleUaRMD/85YPrSpozE5iqb0PKlw4jmPUKU
YRjWYgQVU5dFip89v3PR85GOwBo9yx/b5H5zJLpAAhQrjCpg4mJtAzoGlYX1likqB2Vp4MtYtX3t
IUdtF1bjZsaLNMwQi4in3+JsWpd1/azukr6ihyorSqWN3WJCrXIaCngr6LMvutFYMU+w4VAhCzZp
lFMK0hcq5FK3Jqimf2Fuo1Hq3WjjTfaDaQIatgoQ2Uh1Eb2psfQasgb94IQGgzxpxJm32TLoUfel
oQUug20spN14DViM2uLgrVAMHZNeKQO1O9PMsPeP7RLDVYoSLDg25vSTKF9WLssPh+2J23obLQFb
ls2sQwRKmyukk2uYbvSLO/tIbqRYekbypWV2tujRJRla+ysc7mzfBDc1W1+x4ApJ339o7NFauw3l
u9GH0QgKWmNjktX2qZLO3kDjjFDlkCf9Q62/NRlmscXEsDsYfQ78aUTDDf+S+igGQb6qqz+q26Ns
iQvKRVM2L29/ReXozuvbo/79wO1nY1ETklOdB8d/tzXqXlnEdt3ABcb1xpsb5NWaNQMqw27GTb90
+gpvkOG/iGG8D+fMY/zzGYxwbduiadmcszdIpUXUPT4wCEEIQSVq8KB6RWGF4Amxkq539zJB+xuO
qH6qrEPJF1BoTNptRyXUUDOr7wxQsM3uzgjsYU0O1F8fu0goiJAKI8hxKU730At+08l/nP1r14lk
BcnQxSE74YGN68PYWSdWcZDppGu0/kvlkbjTAJ5HnbtTiuYo76JdF4LxpDafgehZeE7pHlgKSCDZ
9MqOT3Qeeky8Fxkw4wXGw3VX1R9YMnyrQ3eFyT6alFbCMO/CzPtsvUJC7GaX4mGDtbTA3Tbea0g1
ZNnRZ1z0Wp/vpBYDKEMRYQ30gPUIbbk3u7upB2xeBCJDpvNu20ggiJ3hINlgMB0pFi0mk+PLbNlH
5MsLUUziSMgDsG1OlA5u+Anirivseq3m8inEBzQhowbSIJjhV1pQJVih6BZCaYZLPtFNxvfK7f3Y
esEplrDFYY4fTZE9uUrKETrNr1dppyHMOBxBOB3av9GwEBtil2q1l7R16GfCqMcmhR8X7PsySuYj
haej7fmrgTCGpd81WHbqHAV772Hetd50w0S1VzQPcAifIqoHizZn4YdocjC18D2fhleI8h/BkCeL
Oo8PaVTABA/ihleMBsIam5MB42A7q9N2g4VjheXlV0NTtmgWaVH+iZiojiix1jrMicUADcSBVC/6
4SggYy2CkkqqOXUq04bNWp12uzSqL00E+0KXzRLpxmvlEpqQwRVWwREcLiroDYh0ts4YE0GchieX
89+yBIu+JD1mWtplcIn1eY8tOlv5KOxKzX8wu7Fb04770YYuurMHaA+zYe81DFdCq7OVXeEeD9jO
aJmEaTwjnNapzG1CbYc0hMDo2vvDFFxlAbA2un8Azlcp0CeEnPVHqyOU9waxSpBX+wkg4Rb3j53Z
zONwzfAKrsexf2wH6+wX86nqcZwG7vSL0PqJOsa6ReO68NocR45RLHW0kagNdo1eo6FldzR42zwb
T5BvDgTPPDeG/eH4KeiAodpM8M8dq74rbJSJJCaf+6TYEzBE972/n7LiU/NHgoHAk+q4k8KJ2Jmm
blZh4j1S3Vz0+OsfTVN+htTuUFHOi5JgDiwTjF6MXGup8dkHmUaoEWjyI0rHXj/HbbcxEi43vZs2
aH6KBFvb2DFJiJwqQF+1d7P+5SbjIs7KY1NmOJvJDRkgNSxYJXfvxqSjHDMRDGcQFFzH30fVFK+d
ru9X0JQN6o9RI1BU8MsdTz52+Vqj1iXHwTiUCsjeuuVH7ji4qmMLbMmzVug0yRnruI7yZQNuR6Yh
SxKFZ1RU8rElvhOeNrkymv/oad4eQXq+bgco045cKDG0TibMDsfaY6FxdJCaT6yYswbSPi2EKzQM
eRA3XKMWq9ms3gu7PbdmgxgBxEGRTwXth2qlZ+zlau7vDU+yEQO/3I7Yq7p/QiSwBJuHOnH+DOsd
IdmojhiPsgUNUnh4l2TE4tcdLc32N7IZ0xV2rxdm19M8OZBTqZapLVhvJ6cYTKgyLXCebNIFAK4X
DYHIe7ULLEoZXdUx726auL1jS+UkxKroJi7PgfqFS+jICjlMs4CmwyGPyaomgnrRRZG5QiNWOkyJ
hsVbEt3TCHxwEVlVvAyPDVaZFXWNjS6KdK1pwqFkK8636xUkJfsumsl5tTXUobDw6w9Arfeh0Z7q
Se6ajMWjwyuvcSIFitER8gQWRE/RAodmdmqL4MuNw9NcZW+tgzwlhcNntyO2IHZ9//eHRh3s//nn
7RuVrW/KpLd3kuzOYtMlcMPRZlHJnQZDFd6rf19D7yXv5obEdqL1+GudkR3vw9YD1Y39GjKU3xxu
f3hFvzX9zN9pjn+udbSxFlefojZF8Noq0VEcWoxVn4mvnxw9f6mtntKo5xySGNOemBvx6IRxxHwy
HdICk3HYCcr1VuRvoizBzuMGOXiHVY+2cyvm8j3EU4YG253Zgfgo/ehkERpA7dqVWzBjOyB+2TEk
rp5AoC8t4nWUlv3DbQvlFsq21pbxVnONDYEweIImOzsET4D0C84kbJ8qo1SsgPgx6Tr92bQeULW0
y3ooAxg31Wdi6hbOynDbzAOm9iTy1mCyJTCF7SRHrGY5u77OwovrZkRfuevJCh7Qp7Ii9wUA6to4
6373UuTlqS1NAiXqcKePOGH7msQU3JrV0rPi+9ki7zMZsQ1UjNhFUkfQ1US294T7y75h7zWdXBmI
0VchZZZFTWqGyOzfwMjbdY9eS5B0sZ304OwEUA2isTqxN/M3XWgkK6C34Dnm3lVbo1MS5GSUBOV9
lOSnOJV4s8rHqvSXhY2HwQ3OnqGdBVMu+odHGdbbcsS7NObTG5090jwAAPkdp0xSl/FFeOIHwcdX
Y3/kgj1hIQJeoDwOMvkYNY7/4NV0EJYaYRAVGLMt/Yocgs9Cm8dmjaz+Z7bphnnAxk28oZlWUsTC
eixMop6nenzWwt8kLF8L79gO1JkMn5KYUxR7H1SBGJ1sl5LYNNK0RZ1JJTShZqIN96mOmyomX043
XiH/3MFTIrQJrBSbc8SL6skJ6HmIgNotVXUZV5d/bL3uearpZLQ2Ku2QPJGCmzSKuzuNNvWyw8tV
dhFC+gABA5DjRdaxt/Bb83m0y43faOHeVHt9bHrrKQg36dA82kl3SES+oTerfTqqCFj1FWMfn5w2
9p+ORS8ybsVvM7Ea3j7fodHW7kwkQmti/+yZ9ZQX94Ps2TA8mL4+71zHayhDAjzTmq0thw8Ygf7G
7MJzKAlzG6GwYZ5HYW1DTz7ahqEv41Q8sK1vDnIodXLPqnSRdt28I34Gmx7PvG4ImVv0Mhg2xlyO
Rxb+c+7W5RaWyZHctWgF6IFKSV0OWz2wX0Kq9Etd5+Si5cxDiOgzdi5DsHJ94jcyn/irzrE5aXLS
Xgd6/kuxOVsR621g0H6YIvb+SZRTkZsa7JgCrG+gpWwbRF+8RdLAQGJJPvIg+S7KiZC6GlF0OP5l
ZerhH2FmCkAhbVp/HhcT4tR7nKAa8zbWf139szbSSm452VAJme5vj7h9PQVtxSXIyb/kwfpq1Ifo
WAzYo2dgGjoDbdWOWow/Vdb2vUsiKMaNo1EY1v3tDyJz7H9/y1sfTKLg8Hj7mtUVE36m5uH/e2w+
s1XsvXbazoUD3eD27Sbu6rvJzNYeKXIt8jmefpD+l1V63xGWo5WepD4+adu7x5ng39/+2c9Ze3TG
AR07X7p9vRhgBwCYnSnUsptbMEAoq88e0Ve3f9epcSyj0N5PwjbuJ7+vjnPIeXPqjXtphJSAcf0I
SoQKhPB/X8Q0EbDryQ1MYzzy9sMxHROXfdyBNh+Em1qWm0akGiE7PHOYB820Yv/v7PUiQwSpHnL7
WQbOAI7Wg3guLYhvlEYh7VhYfkvJO0x0DjCl+k7PTXtomnZ/+4ZJIPd9ZyPcMMbm8fal28/7vvWD
6yfc3f51+zpoLGcJu0axNvmhClPFZvIIWrg95Pa0lkHkoyvTB6gk6QPTeEQMMV4KZIrYFxDpa501
HW/fjGu3MDD+DE/M4GArC3B/QQx7hFNyDtxzIjyEac6ICQSRg/2ClWYbQ+hZZzqtgTIpn8bvjC13
hdnFbqpi1yBMitB9EA3UFVtScc962zSbMMjhhin7k1/Ol0TE5YKCETiPNGp32Pps5Ja1sfQEaa+T
BeIFKlNG8Up0oKM0uv/Yh3cz0ZdqI5lm7FL61Aep5j56CRML/ZQmlneUzveAfbcgPtoNDlGf0Nd+
1XoTF7AIGCTxkX734IFMHD2olJVKYCrYsGu6ib2cNTlFfT8bOg0cTjKMqSedzgh0jXBN6jOBgJCV
PaowUD8fqlBu/CCGY2Y/pDi+MAVj5szCe8NB3q6Zz5AG2K/WJvZmXfsILG7lITBjjtkUJ5z6yy21
3zYESk+LZ5+H7OplOJ/aNOWnGq8DHtC945YoFwKbSqzTQZb1sku9d+j3nDndap/LbGuOeKOi85Rl
ezlo2c6zCSUEQ7qs7ImcSlrBnW0+uEW3k133YUbeg1t7MAFoclRNpzNNMw/SbH91EcNmSXPMM/M9
rF32+VxODl9oD3i94fhIG5Ctcfcq2J+HjoLVzyQKjyCu5oxzlNNV1L7zXSHWRU/dBggYhalR3Pte
/mpxClpzvS0z2c4t+Dhz7E80WV5xXN1BenobDG6qoQn+h7HzWm4kwc70q3TUtXKU3iimJ0LwhgRI
AgRZvMlgVbHSe59Pv99Bz0o72htFR6ALoAOJROY5v0XQUrCsNy3nMiuYznVQnVu7eojKT0Naksdq
lREi6Dptt3Ni5dFk2VhlVfCU6ySpV6C52GuWI/J/jGftKzXyw8LDEAmW3BCyp6d4xrXppgzVawCI
tAs6GKKqU/ojIWurphlZhMv8p8MRGRpCwGa9vQnU6IuCu2IZMEqRI9gunaL/oq3sexJyAawLXujc
7dga1JacCnfNxfpQhGxIntgnDC0vV6U9U7xkI0jySiK1gEYRNqJha385paUsCCQnBiU3UWfMW6Mi
7YOMuj0dbcwMw7keuGyGloDZVF5SjLIZCLHMIXYebEL59d66TSYcvamQJN43D60SPrtdtNed9kjX
K7MsMJSrqzcSns/kNa+KYVrHSraH+hp3zlvhGAn6veocBNkGepSwccBEF1yKrsbySOchXGHDSjy4
ytuYVXDSxBklVw2nX9cQzRAHNzctow3br+S7KaydLjnlhBSB0IUrddJe29q6YEfcEAp/8PMMKqDy
yDloUf7rDzAo3or3HLy+gjy+2KXpfMASRiRhz8BQ1ju3qoodv8ZxrNsnJ8b6R+IdSRHdtimHG+Uz
9OJM4zvdWyuXFxE9wbRxkh4mnGo819sbtmku1K79SPsWkVEWnpxifsoRLTz6pfEY1NAMWvbbaquH
wTZLdluMjE73GeG5W2pGaAD1AI43btkuSXj5SACo8mJl6Qlse5I86BQDUr7hEEUNvkd0kOqQQuec
XLU9Z4P+5rf9VmnSaj+pNrRA8dFJfYVfaldiM/PdcB2Q7OI2UE6WyniLKVDfsV7fyM5cqQQYe2NM
0lzFJbjoHkhaIuKtZfa0OveQwkA0ILixPe2VlPNIOIUpXR8d42pRXeZaNZbQcpikNW9hNQTj9pbz
USW3AQ7LpRP54E98rgUoXFXtxhtSfMDVKVYpKUlnUhUSXT9Wpvtiu941htmF0a3O01TSLnueK8LK
IE9XGq6qbeLaF5qASFubW3rPgl9qGD+1NUyDp0EbujS2ydGrZsBjmU3pD3R9TCCoZPu9kneDEsCp
XoEl0HuCo5AexP83kBFkaJIwoqf0B0XK9O7iowFHf2o1VDekxvAkW3pROHSXsU9sYJu9VtYLBxVS
iZRCuZjQKktdB/MIteGTpKt65luktRT0NSH4mWVvBq3/btVk5p4oXeWMF9UEYGrAnjnIN9a56WZW
xSEskdDyozqNGzyTWJs7yKK5qKlBjqptH2KktbRo4zneYwEtuXCC6pWpcO/gcdONmwiRpoBASNt2
3LVdhHCtNW6w4oMItCeYrick2rfKqH5NpAKCcaS7hrReG8Xr1tBemg6pQPbhxhkHfjv+BMd77IJ1
4cQfDHjHbnD2QxCvbQsnXJcGzlLt/YuDMGhO44vlJCkBzrBxyXQcWnU7VGazbZRMOguHc1ZNH2n6
qJbJddR+UO2IRKTP9gQNruJBuwxetekc8Hlksuc0ILs39ow132Hh1oRbl2X07mr5jyALGjJAyZNk
vbGCT8hSqjwmfgU99HkpureurR+KOEUkSbqm6+RHDYWFHSjfKQ25aYH53Yo5PJSRbbIAsLCs/s0b
+wYVAq/GGKo/y0Z979hbEF2bfZwsaAp4d0P9IXWg4PURvmp6QFtBPUZ0jsJLnhA2ErbdDZCX3p7o
Rg4mR2esX/Ccfa/QaswmBLwNw17H6bNZqy+FjiOBrraybN453ZdTUQDi4SUsoTl5Yvtusm+Do/9U
fHi2CK4nNBmKrPqSNtq0drOPsuaK2WSEQ3JpSXJ0ydXWnspN6mThsm7rnWp171rLuWgypo/BJnoL
VeWLr9ctyDW4rDjYetQbrMWQ6SqHFVASPS+nuXLWcXJMgP40DYBOK4h+qMh1IQmcM0tcbKjEIBNo
7NeWbVArpFnaMe9eico+eQpXaafmL2uT2rSd+IeaZAf827chsa9p5X+Oo3VkPFknc3+GUipOQUBi
XvfdhdL0rUutEFkwqMo5GOMrE/IjMY9AeKQfLIfSfJp47+o4+d2YKj8LB02QtqtGxTM1eq9DHZLl
pMSbKZ5wOqZvowlRn9sqvXfNg4NKHJUZU8PAVkyFz6tu8dbKJujb2SOoi7TYW5BThlKkENOYfD7A
ofd1kSyMJK/31JO8zsBdY1mUu6HMGwSNBzNUOdlbt5h2zpWm96fePo0KHgoGK1RNJaENHgZNQiCi
GyUN46IJp/fW14haLA4zlwvCTDk9But+wCELPH0k8b5ZpNQx0jEJ94NatwFzcYeYFkSNxEi2yQXJ
Xmu1CM+YuvyljSWetuydh855ZLZMcYeGabgH/0dZ8h67FMzNTrQTa4YxitCgcG4OXwGO4WEVIUK1
bqYjMmkhITaEkz3OKi50geY4DgE+ksdZI9VRdeMPIrsM34SJ4900BS+mPh+MsvhMFBrRArjlMscB
oXvPuFq/MgKM2DsRMzhmL0Ek8Su0y++QWUCuOK0LUsM2T3UurPc1C2iubgrqrAcEEqi1a5WDXSE1
KWo34AXPqYmALicZMzF7vKFB/GumOQgD+9fQvnV6v1I58KQHwdnbzT6OrSfV1HMqFYkrhn6jUtMi
sRDXJEa/lqGmSLxzTIbjgv9WgVrtDJXUCLbqcjIFxcgcQlG+Rs14Dw37za/sh7huqfBoP3pipQFd
23erZzLrig+ajbWFEVj4ANGOmCQJkUiTACyIcMkOafqYphdbZ+tXU+3VpgK5z+Nz6BSox+5x5+2P
ccovzpwhshCC2R3ZftT+ITUGZYn6pmkN8o0ntrvc6VnRs+Gsm19h4twsy9wFdKF3LqJAPB9PauMr
S85UoL2WuTctcv6qdLz1RvbStNpDNE0cZ75znuvpXFVd+UBu6HeVK3VW+acw5jCb+5RrEXJMDsDv
cWM8qhVh1WTyLMau//I77+Yq4Zpi+b0/5b8iY+K9na38jku7SjSJw8lirXIEUp7Vbjs3YcAmpJUA
sClQn+IJ7rPiOrksVQgfBxiL6Mtlmhon33mEXfqJ8pbZCVaz+gXAuMyd9oEe1ydNGV9JPP7gyopB
fRfpNPgMpAe7iCWcEP2k6qYHihZXRppgPXB+KoVFRxahYwz6NvpFclSa7KO2k488TIAZoRscJQzp
ORo3RH9iu24vDKrPaTXfvKA6eZO/cxN6k4p2k05Ry0mwP6LzWyMofKAWCluxAIWqnr3hqvowfGqs
kkRdxJRbJxa/PvpHwPI6Pdlw6WppgnsIzoYx3+O0UEQ0BMUDMofkhbpfft/gFXlhDPDmlUst5vTe
0esxYhny03ZPEki+MO0R4JE4Fi9216WG1cMCdrSpTeFt4df9knTTvdqnv5RYIRiM7KVFAakxzMlW
z4DzMNa/0hyDUIxXxDUczGPpunUkTwZFUqbrh0gJrz5KBCo5aJwyLiZB4had2aQwzCfSQhgnapK4
FN9c+cCGsC2TcuyZT33HJuSQHmR/lU06y68x4llnpiIuYjsZlJRFw0MwZidSB/KemgHwtHDg1Hv/
I0aK8wuQxFO4RtIki2XE1J7JCqNuBcWBM60V9Iwk/+HXzGslFkIJfsYC61I4yVm2020Y1UBstHbp
GdqZQJCNEcsRG0YEk460JXew8IxSj5bqXsANeDvlw7vRFT8tEle12TbORahxyp5nKKryV1G24cFt
oYTF7Fx3N8MGqszoddemycSx0ONrT7MPp//wHIeK6BSCraF/a9X55rntnsAIMK93ZEvGL7YCfJqY
KjCjy6mDQqZNHQ8nVemfqGXRVk3i7QbwOaNzr1bYJLuxeMtccx15RrrBh0uOn8KWFQEKmhFnmMYr
96XVXaLRNNb69JNliH3P1SG+kAMwweQhckcUqgSnEh8KRHxqNBexvFs+RaP201caVJA19Lkfv1QT
tHs3nos8JVui/9mZNnM9czmLD7ViJt4eIrynMXrtQUq3RAmcSPKGMhqshTVpO1SV2KvLZ0JMyafT
3K88JIevwXqDxeAQRPMFiYxOwnzJgFkevDJ4jSblRzj6p0ZSg4gZYWY2b6OlLikfsRY51wygSjD6
0KDyjCTLTok/8N+3W0c/GnXLyYcLEOoP1EDKdIwU09nm7UiQcjm/Uz/7RSYWrwjnGDIttoVoj/0x
eeeatwlq/xqGYMBZ1bkSg/TTs/qLxojQwOlXwUuXK9lGjhMz5xhJJp/wChwedFI5C7r8PoNZf5pZ
FdOwelIV+GVSAr4KpVopasJ1zO8WlDfuzTl+NxMUnDjgeclSBJLo/3pqbGjGnFfo/7g0V2G1cgbv
mRqR35mdXCi5pgF6eq0KZ6Ma6WFuwv3s0TZX5OBEzspyW+L46AuXD2ouQW2Ege3kDWKFeJF1im2x
vf/mvR9AL1SLKnIfv5NHFu9xXe5L1bIWJp0FyvwwJf5X50z2ou25pJjDtsXDyRqMYKHUgg9odqSJ
RYbhmgoaLwbDDuG0k7J/mMx6p7j6o1vwAKcvjnm5VnV+dLWnpGGqs04t5dkLguTV2b+VuWKjTzXX
fdW+psPKb40vXa4NgQtV7UfTk5w7e2W+VD7Px1fQZ5YkdVatq+7Z+D9sAtm1qUDBTiZR57cHy4u4
vrGtLpweBU5fiSsVrrz4kU3u2bIPqhKly66i46KgAZkKn/KtYUEtw3k79cCEU89s1TUSFZi4n2a5
g1N+7ROKlFK2dg97jJ63azABCeBCKdiNOl3IYfuhJ1mzcdLh0BgUsxL4SPJJc3WDYYUr6WfgoH0K
rrW7tkid2atO9tumidFJqk8KC+NHB08q4ZjOYmalP0a5cuk4LXLaZ+zqUvdzIvyyqde+P1w6ROpZ
HD1RwdVAkTQ4r+ngDP2HUlUQWgNabkt/glwsNEQU8ZU2xl2sJyFnRFzYaV8iSspRkGtB/9ZnCtts
2R3sAGtj2/0gXfAHLTfgVEnx23RGY+WHK22giwWibe+h4QiqkmjCrNyUkNN0Rlj9zs0JgBZphROS
FI3KkvyC7pjLttKWRy2udm46Prq2s/eQlLWWm+OsiEma80kBbKDXJKmJ0JyFXRKCpcZU0kwnbOPw
knP77hBZnFCNRkoFI2zmXs3SQkUUxucp/mAU9cneRgbKgTLE3m/D8fGum++O5pDYFj/bKtHCfeFC
4uc6bO/aDDOQDq/iqhFXNdJKekzG9QQ4tjcC76K7w7V1iCpNPC/d0z2MNo6IoWVWI1mpqTsuYov5
uL40+TN9P1z6OGOB4vL+VPdEtRGK0yvw1Bl5OL6JDpoASZUIH0RQcBNFd8grixwhTmEDU2Ewovyl
fSZZhqyxq1gttnY2rBy0Nno8mKuuc96Jvn/ucPJi4X4uxdbsERY1p7wlFcU7KyBca5q143X8Mofk
eFWVTz6p1x64PuKLsBwarAubrvWAFwmZsEl6CiG8XVX4h9SNv9zm3U59rEzKGJxs1XkGViPV2iG1
DDNpRQMpqX7ktHr5uIptViL8qqLxteIN9P1WmRxnrxaatmDvZ/x9jJycLs0aFqzSn0a665lMzXci
epIVQ/FJT+leh24/xhbZF1bR/rI6PJoE37qLfNB1eLxqPJMhtkJp/KulIBQJOmEcdODRN+C2azpo
h71hNbuyYJwK0tnfNEhcB/A3AK1GJ4McfaXu74daZSIz0xty9jHU1hoQP1mW/FiSeubhXJCH3hsM
JG3W7Tg4f5jtte7qdzNOL8gqkJ3ha1uNUd+e4L83lmv7y87i7HJnOXs2KbSPJKQeG3SsmyrrkaCY
YGjFo+Vo1ZbgexkpXNRar30kjmSDALIAkRlhkJKAhSzqqvjZuyFxRIjW6vStc+mtqg1DWzcuL54+
ejfYQJe9lFdsSFosGnn4wnwX4/cnqGhweeN0ZU0mm+Pd5i4726bCRQe/XQuHkffJq4HPck34MwiH
veqw0Ydg/kY67ccgYv5MUvRtZv8MtL1GekQOWo56TyWnegXJt3JQHqygJSSFG5TNKLJtGOBPEsII
Xm2NrOetDNJdpYYEqmmDT2YXiEVAIpVOgc0y7LorGSbuqrOZH4jCDR5CGnwIfHrJUv91Rsex9E0U
JpYynjvFVB8Cro2haPe9WH1IXct58DgR8C6b36y40W5TQn9t4GZ0ywbqzpAhfjR5/wIE2dg7GmcY
FhT1MSOOCliRRsx4qF29QfLcUD2BgcYr3bKhoehWWPYu8IFjAXF4o/KFK7mIVJK9BBjovPYIvnMl
1czZKkHQ7hSlYP1JxucRFUda9hS8mdolSmCBlREgJszVmLmRYDvDI0stcLFQugxp6wY4YGUlHa0/
c/A66z4hU5y/+/4DBgo3R4B/RkWzbOQgZoQBwuE31iKuTxlJcouWrKTaUQ9lpP9Gt9ntG8sD5XPZ
ycYIS4USLxMTA15QUAZsAIuSWPUe2S4Rd1q8CFGxXKMm6K8E82LWAwgaguELfti5kllNZR2g965F
cvEMbLo1ktJeU7sFjGOqCYhGpW/RvV2QHSOzS63iSs42VKo/h9Ap5S8yx7xr17v9MzWPEpetnweN
16xQzItihWezcrqTIvfMJh1EmOCus5KrgKorxsGgdfOEBeIhi1gIImMozrVSH8Ku+WVNtvuAU6S9
kkA4rgJDrxFs2+1VGRR3V88jXSFt/BukPqMOWm1etOjWKcXw2BX9NQkjZAJK7i/Krpr3djzZT76L
0tgynF3ulOTCjvxZ9LDpn2AWtiFawKNnoretjC67tkl71nvV5Ilr9qPhatcuauaVqTQWBUjxdKmJ
m4/bOTh6jvsZMNhiu3JWhLEZa2MKwnWbuj1GsnFHvBZJNU37POdacI3rjN74KoKHdK1XxBsswR6Z
bzU1JLNmkXtCq0RjQI0PxK0HGdjIkAmnMU1YOIMMb4WbTRrzdxJuU1PkoLTepI+VWqAdCn9VIbpA
w7ARjFeOZ53KzHqpR/8wBlq0teuByghKlcEG+vSQh+7zXOiEnmVEPAyU+JxClOi66xACyiSxH6vx
WkYqSDyx+kbg1sfe+z1EGYC13PQFRBINhdm2r2fqokeWVSurH7Vk1g/gxsm5N52Z3MbZ3ZiIg0jI
bR+yANCBgpLBU/WThkHrdP9XUxAJHTr0HOn6Txeh3WkcNG6KjBw1y6owwDj+yY/mm7T57Gum8IWG
dZJzAE97CFpJEez40+omgayB93h/hh7fLBwjjRe8wkBPVM6HoR7Hcsp3kxYxYMhNSZEK4WOkWkL8
kYSeRE9N3yM4Cx1K1ZNoJlfaaceT3kQnd0iRWxXmeCI+dzyRfii/BvMA1IjbvHlQsCf0ttZpmGym
btSfBt0l5yp2T6brjYf7vftNFo3pxhoYTYiALUnOScfd2E/R0/0m1ZPqoWm0/UBNdxBM2eH+XYEx
6GHKm3fLBmesGs3bkB8P9zAqL6XeBgdiw01/FVY63Q2ezfwxDNHZEIeAqRpHM+m6Y+l7m6ytdH5R
/zmj6gWJsmHCp4+GqH0cqNmkYR6adTxpZaFuKcZLzqZix3/dIHQG8K6j97LymlWjWB3SvHogOVkL
kl1MYPzCHKsHO6+qPT1Zu74YynMxpeU5p6tmjZ3DpCvBoUdajR4DynuvGAw9RQtefTUKX02SoMng
JAaZ4oFdHrXFNQT4o92sfTMGv36w6RmDS2nUJQSvuoflLyFDMLMmVlbik0yD97BnbFFJE6U5u0At
kTBLTf185IeNT1ZJhEndFqvBCJM17Kilkc+jdPaVErHPsu2cYx3gYFOC8abmCfuLNhK0WeYfTR1a
r6HmJBw31o8u1AE0VHmriMjXqDqYxqlbZQ7buEHC+lsX2MoWT2C5vt/Nx4oQFvzIB8hd7+gQ0wvc
n11GV9efHGo/XhvcGt2A/k4zYZZ5LXOa481zYAC29qZFv7Lqj4ess0jknHXjzQZcXlUa0dIjIXZv
o9I/86mMA7xt9mxk+qtPy7BtV9Hz/V4c9f/PvW4eDupUBUdWIVJXm9duCsOr03hANdSLGA31dx7n
SSZ6inNLg1GJJl+Kj9YqbZ6cqNSCIDdjXSaWfgv0ojnFk/K7lnux2/E2Kdmvu258yIyuex7zHvlq
lvnr0PK1WzAl9WpsFGWHzdI8+b3yOdAVgHzI8w/BmLL4koIRekW7LWrncaYQ4Znudt4ouq0tDTV4
mRT/5zSaLM2adfMJyT+1tvur8Xr7ZlDDcXBJcFkaLeNbbFqX3J/HDXhUDU1UWLfeJM/QIjZxb0eO
eQODeAkpUDAzMz/99UgBC2J67SUjKe8a5yMOPT4x5tSEY7eet5ni/yA83YQpm4EBcs7yFYnw+GM4
y1MSFlxVn54BrX+s7fw5zez+4vgKPRiGEeyCsOsvc5hWD67r/5imwqQiL/vuOWF/YUm92lpYUV/H
PSPgaj1rI6JxuYs04CFuypqzIxVHZXdx5NGiJUw+Sxxz6+tad0F5XqzbmvBiKm7fvZSLNDGs40dB
ih9BX3xVjkiJQNvug6v8xSrG9q8bJ3rqSMZ5uT/S5OG0ChrFZM4JiAj1tMfMHglnT9XHKknby/2m
FT8NfLEDWa7QWUp4xrpVa3U/Gsj6TadpLoV8shuT72bU+FWgb06ZWR5TayQSQCTPunwWlpv62UDx
BxDfXO43MFU/5acRldzsqLqrocu87iHqyQxkAyiXTad8WkpaL00TCabTF/UlidtphzqV8EW5e79p
DZq37WQ4JbxIljwcmvMERWlNa8OtrQOUdbVgn5iee+a11NPjC7Ut+OhnMzzEUzauEr1CfOZW8cWZ
svlpovvgfs+q+mg/TzhSPSCoFTq5dIulN7pYdWOf4xbqWO75Dl+pa3BdHRhhXCTztlS59HeYKo9x
N8Ung0FJlV/x/owpLKuZCe2j6vTtNmmq6tTMA1WKqYEQEscTmQDey+y7wxmt9NqOGAO+/fHv//j7
v/8c/yP4Kp5oCQyKvPnH37n/syB/NwrC9n/c/cf2qzh9Zl/N/av+67P+9Wv+sbr85/WP30X9x+Nl
c/2fnyk/7r++kG//zx+/+mw//+XOOiccdXruUF2+fDWsB/cfwhOVz/zffvCPr/t3uU7l15/fPn9l
EQGtDSvIz/bbPz+0//XnN9v07n+Jv/4Q8v3/+UH5Vf/89p8/66//79O/Ppv2z2+Kbf/N1lU0BqTG
q67nmua3P4av+4cc42/Ma5R1Q5p7tutY3/7IC3BGvsr5m6ax7XHiQvjpqKDH3/5oiu7+MU37m2Ya
PIbj3nFtW9e+/d/f/F9eov9+yf7Iu+ypiPK2+fObrmvOtz/Kv17L++9m0AlsWGRdWWj/XM/zVD7+
8/MlojDnz2/av8VUlegDCwz5Hb6x4LQAMwqNtcFDH53GGPYZEgpTP5eyc1gP2mkCx1O08Fz3HWJQ
SOX1TM7m4EXahs4vUcjmwToYK3qraA2i5oY1pkww4Q2DhtGCZF8AjCSjTwNRlhc3q6JRzb0NRBqr
FhW+xYyLlryNRaBqT8z6xjGqqCLIXQ2ntqGhTTJmFSQWQCYPNRwseUS6YHMuShe/FxrFdTCAhSus
Jam7d/m7oiNOG1KTmR6zBCDaBwtWbDIBM1Vn/q63wVgo8DPRbVTh+5UanWaO9GpwENB5aML1hiG4
OKv5GK19k8kqjD24NFLxtGY3efSqFLn2FKjw6U5PPq7ngMeaBKx4JAe2HZ2L9oh+j+CipV7PxbKb
lK9ypH+r7NVjVYXOJuvAN7MA5yZZPu8sAZcuNneFeBoryqEOeqD/HrL090D9+Q/iIaPFRK19oRQj
K/FhaugS9dIPnHmY/9j7Fi1+BDqGAOcQDsGQT6TsRbaqHstmLtdd3K+A/KDXzUtLtcaha+lMGfxi
T1Xa0spSopmBNCINlnMiTAV10qIZsaurA+JEDuh15GhnS+cvm1MBQFTuAzVtpLmkA8qKCQgDRxjZ
lFSgANzRawpAGDPyhc66UtJ3I533fUkMBvq7YNlpwgOH4duMw4w0RuVB53S6j9rfMe+dI4IfbR8W
7rNf+vHGbdFKhkO2cUdtj/TRX89aSbHIMBLGNhUrhhbgXCUlw8e4UNTIdadgw1SDH0aoXwigppEI
Zc3FyjD0k+uPhuLuCa+8BPgxQVRiEGygtu6qLRKumWP8GJkUYRvO+B4UJDDjSYL3Q4w+Rw82NUIo
HV14K3fCr81UUUzky/uRqSyTGu+CH7FzzN3Jp7Brk40GUqhaYqN3aPa7FUdjvcx6g7z1GpmO/1pJ
LCETzs1NkEuas37LafUAWXC2KWAP9slewKlNnnrwAeCKcFH1s5vQhoasZ2XPFccPGVJGp1PwPMuP
wta9m3ijUYPxoBklxKVe+7s2sX5bRC/pCtZt8nDqupjQF2GtgrejI+OaGOq7k5NEEEwlFzpMSIn1
rgfql+f3Ea9uifmDOErdBrzSU82QJunvRgtnTGbuRuOFbnoqBbuo+0F8CGlBDb12OOJHyhPoVrQf
1bp9mrNonzXmJVLKN80NTRifEAFSrCx7o/zO6rHUySCZaVmjkn7NaRp/ogr8buMHXk1QAYc4ID0h
B46bSkBCN/+eJ/yxPdzVav2AAIh08+y7qrJhNz10VhQlP+0mfFPnCj9mtK3JnsJG6+G8zsq9Zfw2
OpBbirwpFDZs3qdzhTC+HFcY23ZDBnBv2j69eFIRV3jqkzkDBOV29kQMN6VarXGs8/gltKdnfP4v
BYr7haU071lEo98I3d+ahymiYwmLNv0D5CtEWMNtiRpuzUvgeJ/xSNlYkKOzDpS4XbseUpjS1w5N
vm0qcvnrrDq2/UR5lffecKLwHQsfUoSJv3bWHQF3y8goFnEMANRF6Vvd6RuUI+ZSCftoaTgEJeLI
XMzRZxpq9JdVnOfVIfsgnvdX5fWP0JC4cFrP2vnVjUN+VcxqcYRQp4m+DvCzImZRnFvth69l2vcL
0XkTfdBdstB/lOczZ1a0q9z+MFsa2aN5TiwZwpSo9T8TjtmPYFC+oIYZjmJ7q+jW9xA5ww60gVJC
TKuZhmFJn4ZdUnnechwvBdz4tksGRItJ8Z5CfZol+rUpbEosDna86SpXol0JoA6zZmVSar7Q+vgZ
QOsDON+ty88JPIGiLOKEadQykXQkBkLWhLdViypI86mQop5JU+iBouo7WJX4uajFGIzOf6Fr8Dwg
GnmsHHXaKRhKEAim086uqahlKZlRm1DVA0FVPpcys7YZMFdW9CekeCaMeLBWZeIyZfaqZArTZR5r
GcxSmdA0mdVihrZCpjdX5kxNJjqT0S6RGa+Xaa+SuY/T2LyFvYclYihUZDpUZE5ENrixZXK83wvv
06TMlapMmLbMmqHMoDPjpytz6P1eKrMpnUek3cu8SvrBuMhkhkWHtzBlqs1kviVcwDo4MvNG9+lX
nl/KQOzJZNzJiCyP3G9MmZ9TmaTvdy2Zrm15rGXgru6jd8wQzhbbPXD5ri+qTOgpozpQ1U9dBvj7
DSmIuPVkrpcJv5ZZP5OpP2f8r2QPUGQj8FgNuiHjz4952V50sj3YskfQTumtNdktOtkyaOBuL/cb
+Um57CLwImwlrCeh7CmtbCwEUraXXrYYN3q63/nrERYdn4WnkM0nkh2olG3IYC1qW9a8+43PutTJ
3lTKBqXILpXLVlXKfuXKppXIVxIaTzVMfQpZxqix7y+q7GembGr3uwSuVI85a9z9XsJiN8uGR534
D1Qv1QP0cn9pZQ90ZSPMZDdsWBIN2RY1UEjZHifZI2vZKGHqQhgBtsxB9s2cxTOUDZTOT7ycspUm
rKek++TXWjbWkNXVkYct2WYj1tqQ9fb+iC0b7yC7byVbsCP7cCGb8SQ7ssmy7MnWbMr+3Mom3bFS
kzaknzzZsmfGgJm122T9jmQPt2Qj50rDG4YlPZJt3ZW1XfZ3Xzb5UXZ6heV+ki1/kn0/lM0fvygY
QA4aMAkukAtC0AtUIJhBIuhBIzhCAqAQCrKAQUO/9YANlqAOmuAPQQsSAT+WCzLhCkYxCFqhCG6B
93DpAmT0gmhkQBsiw9IE6+gBPQxBRhxBRRIAkf++pwCW3O/1gp+YgqRMQCrUeRhvtaAsjuAtsSAv
uWAwdKKOh0FwmVAQmgmoBoCOnjNBb3rBcZAn0egBsjMJxtMA9mD1o1JO8J9QkKBCMCFTwCJNcCLq
DJXt/W4uKFIheNIsyFIvGJMC2NQL6gRQ/CMSHKoVRMoDmmoFo8IHS5yc4FYNABaGRZAsIK2A9BNb
MC6DBAbBvBJBv2xgsF7wsBlgLBSETBWsDH+Fe4gEPysFSUsFUyN3C3RNcLZWEDdVsDdHUDjzjscJ
MseuuioEq4sFtUsFv2NK3xDJFb76gu2ZCFQF6xsF9euA/yzBAQtBBEvBBgdBCWPgQsRh1d4CQEwE
SaQeVaraQRfbO9BYCeaYC/goKCT4any+3/iCUUJbqdtJcEtPEExDsMzsDmtiOUaVJVjnCOiZC/pZ
AYPCx3TH9I6MApGmgpWy3XGFE/w0u4Pr9wcrgVZnMNZQwNZaYFdbAFjEVMh+gWQtgXxDgWlH8Nq2
0ZBKAeCS+hA93W+iO7wrQK8tkC95WRiUBBm+36ChpmJCMGJ5yOalHu/wsXxXXyDlAmy5FJBZEbiZ
P7WAz5ncoJUvDgbIdCgQdSpgdSSwNa51EGwidp5KAbVLgbcrAbpngbzvN5PA4KZ6jEDFizs+HglU
7oOZjwLvR6DoVOto/KkA1keB2GcB23WB3RsB4D2B4jHv3QYB59lJKxSjAPb4/1H6CogPm/szAtVv
Bd4f5cnrAvnf/9V1j7mQAcSzP1hCDzRCFAxCGQQqLyetF/qB0JvHRoiFoYZiyIRsGIR2uD/D+83g
/TaFmkjgKCohKzCxXnuhLwwhMiIYjVGetiokhyp0RwHvYQgBUgkV4ggpghQ22jbwJHgIXiiDBMW/
cyi10Ck+vEot/IoQLX8dFhDP4dYTIiYUSmYWcma88zShUDaakDeR0DgWVnehdRr4ncCH6CmE8vHh
fjwhgRKhg1Q51VdCEdWc6XU4I+QePfMPNBIZl6QECLUUwjH5cE2JkE4N7BN9XwTICiHV36kpOKqg
FLJKaKsO/qoWIssXSisScquB5TKE7mILSK+FUGCjBRnGULf6P+ydyW7dzLakn4gHSSaZmZzuvlNr
yZY8ISTbYt/3fPr66HMu7l8FVAF3XhPDjSxb2tzkyhURX+hVHqtXoQzKE0e/VTwbUNGGVU5z4u9i
ldfyVWhTKG5QW8CMTYhwNBp3QB8R5oJVohsGxDq1ynYx+h2lZpdkFfSKVdoTaHxuhNhnr7JfsQqA
SNqYYVZRMKyQB71VKAxV9BCsYuGEhkjMxHkIsxTOCvKiWIVGD8XRX6VHfxUhYamXL+0qTOai/yZW
qbJfRUvqG8g1r0Jmh6LZr9KmXkVOucqdjG36BR7dH7NKoSmaaLKKo1iP0QPhZWq4nX9/p0JFTVc5
VYSI7HYHr6+ciwvm1JvJKIakEbE/wHfZe1VNlVSS09lS49brfbQ5mbXnTju3RbbFIbUghxkOqQS7
a04c13BEaxh1tR2a/hxxCN80yKHbyvU02xlBcRLRuNkPmIxp3OI+123nwnkL24xu564kkq26b+AR
t85QXLM4gSPZxCNFKxD4Ag9y/IpKy5X69JQ8BEvzrkKEa2kraq/gyaTpsxXq4WRzOKI0klccE4Pl
a+5PiNBR4eBPtgkt+DnJ+ITVCBY+HyMoJW+wdA74Z65GE5iz0Qy4iOurGYNvXVmLfWn8P+trkTaY
QHwd/IJ9fpfZ8Ea936PVxKd+ITklqmKHIL/gY2/ecJnkGPx4OmEwOcCMQ9EOFvuENfNqpEGiTz1z
nmDfbCOGip1rMP+kzZ69bsGtFzNsu6wrrrjCM9HJQ9bNzakzoFHrlpfcUDSQuRTLjcTXqtTe0lSB
eN5hbJtJBrawhmY5fYwzLo76Exu3B0GyQga2ST1SryCr5upW6/1zaZFJOxI8auq52dDTuDFupo86
nt7dteYTwt98dZTAXx9bZOrTYQWhSP4joEuJPWDq4xVMDmm6YNDhmuiowUqjhBuTTxlrSgsfcEyg
sJnDmI5N76kQb05gvkq2VluxKDybAljRNLvuXd9Ot5njA5m/6TlgAUPll3eybJza7kzcXStnRFdO
3/ogsw92DehhVvlmqW6yg1bDUCgY0vCODXV0n7TAnJbAumhf/OFshFWR4LKYPCZLJv6DgdifC2z9
dXqEztsyeNos7t0ClZT8NHvzg+UD8ZmAf+7gg+26ZrlS+fOkexIkxp7wzervQQgHQOQUT0nFSzpY
zi3OHvrMp1wqmcK9t1CNZ1fLN0gMm1QSFAvK4IltPbSOElyYX9igFnuwR9QMS9zUrdgZIfS+4N6W
zdAdsPbtqMpemMSTZ+LyO4BoO6WtjCPR8qK90d+2xQgPxl4eQej4eFRwVI/R/Cgr50UO9rNLHjMb
YEbJ8QP6wEgxbnddIkkeGN/OJS9RDvsoeyQD8F43huTklEfcdXBbRgG1uL6NqR3C7S+bpeTVFfH3
yE6AVKjuEhfRVy1MQ4iGrK+K3v2st/9M8fxbGNrtOiI0fbFEexf7nBzqAidOUR6GwI32pkTRD6CM
XvxyvEkvHI90xLyI/M2FwVa6qdw6EciHtEtxGU6ghCCWxPArotfCasZD44Fm5Nozm7Br60PjBN/1
6Pm4GHfgCWEaqZ+RRZ9vHyZv7Rh019Cyfo9zcYNgzkE3dU6RiytNGYr3vEAP+wJFEDCDtyN7hOtq
iRxIjXCe8RZuLT1PKE7lJjtRca3OHrGjNnbcvaonSa89m13fhUxVJfq4ROUnQTOLei5Mk37JWwSM
MQAn3g/5BENECfzV3pDt1CSf2Wyx0qKX5EKBFlE2EVDfUfwRta7PrGDdw7KOfLy+PATtPQQA+LTB
iCWu8CeWCYrzZXbMwnM521hPo/Hm1ml/cFwojK0t4BcvF0vY+YlIGmETuICkSNijct7YlFEQ7YOC
LA0CwWsZJEBvm8EFoKfzo1qvVZNF3/sek5vvWjyyzGRd0s7+pvI8p7j1ZIXZdJnIf+zVvWjHasd+
YdwufUa22Nf49Yp6a737kvNnyhi5kzwZRDv0d3K03aPkZm1BTOMwksGP+XSxrcTdczv3WLRi8PMR
eS/yBCwxKna0Cbu1HeU3XKxZBEQTSDpFqP33YI6HQwvkcNP2rEJlUj8H7mJBN3enO3dw9ui+5Len
kQBNK4nklr/mKhKgouZfY4Of1u/ZP7aWoMBUwgCRfKUOvOKNgu+Jy2/rVyOvICttRxCSoV+HSN5X
NsE59fJhwBY8/i4BfW3q0pSkIKoO5pLb3aukGK5VjGPcXmK6aHs+XbjgY2uhxbYc7y9C6Y+GrITt
VcuN4sJzEBX1nYq5s5uohTVJCGJXJVAlHEh7fZUGe+OxOhMB57Oyr7Aqi5NwxFPgBaTEQ8sD6Lxg
3GoHEHh/f8jBEhJDNrK4qGV8JAA44vCFiuitP/z9kL8/K52pvFCtyNDKxb3+mV+p/3wUVA18feRz
OG/sk5iGz9De1pOfnZKAolIRL1S5ttBo3C5/sfTastxDLoxcRdVXyrBd/ZhzhPaoYWNXGfFsCkKi
sik+BRsIiFbTr8Jy/Ws537jzYdP0ot9hS7Ve7nG8oZib1ESN8qInQJC217OHW3AsDrH2+Epj/1TF
4V3Vag4hWXNVCzfPtkD66KP6wqrx0ZhsvE5m2ZYFJjWj3RNgBMrCxDkCi/pq55lPGEL7O6/oSVMG
8o8L0da4Kt6qFpCtNxqObawTdTq9djPzlRQrRhz+gwcO8sydj1XlMB0618LVoDyQmLq9+eljGaFb
KKs9Zw3YNRzTck9b3R+L8Py+tBRulHz+E+FhujlmflOVH50bqydYOmEOjB1S5omoV05mDTy0B//L
oYJFyOMg9PytgF/pFlIQgTYUBolo2DGB4v0nxtqFyx/STANXCEW2aRU8duT/FuU99yof8MrS5xgP
OFVH6kHzxvr0gjE8CjfqoDomPBvKFV+Y2NAYiEOwO9ngL9WHoeMOPiWAu+Ar303UAYERdkla+9Od
b7mMaBz2rD76oAetuMCHyi9/f2Y6xxBW1RXliN54VZ7rw0RdEY7//qlQgHNx+ELMWq/Uv39iA03/
zwc5DT4eWFXR7u+l+/eq/fuB//3LeAyfauD3h7/X7n9f4TgCUHs8/WAgi/77wq7XSx29KSaoPPKA
Nb11/Pt77KNudrh8WTlEmJwRgrMVP+SyhpIXJ69OzWVLqTclx6ssWMeDvVdpccuL8pQmCwkzxKJs
STeW6ul93EieJ9+sFB1lLF66PghizH2etyfFxUHbij4YxnMYt0XB2FEiVrA+SIfR2sdBjt1x8i6j
mKOtSqZ9pDFrw/P+qiqrJxdAmGtZQHxl/bYpHsJ+nu9DH9anx51gF4nyjanWGebix8xiDBIwjV1W
EoFhuJej+cnlypme7mDCEIV5xmDwrsdvmZ3h3mExviscSnJb3KYIGd6mrhc8BqH+FhmnP62MErwg
E7To5ImxtH7hjkw6XlzyNQjXNxGJaY+3Qupe1pL72TnEtMdwrq6hlgLamZqDmvLimOhn2zJ/eCs5
XFdokbA2r4pjeVAH8rmwdX4QVl/uzOifnCw/01DJKM/2fXU5bA2pbCYufN/jCA59yDDGL0POFEa+
akv4eB/KIHj66ZB5RfFDI8IkqPYCDhB2JAJrBSquZ1p5GGVHYAuGEapxRBU7TU2bSVuHMM/EsZkP
BaLMgz/7OF8t5xoUFRyC7CXrio856/OnMT3h64fcD8fpqgbxJ69rSjHtkZQ6Ds1jgYI48Clubc7f
cmachVG7N91ckEyyKRWrjH2ocsJhYAvRJqZCkhIV57Yfh71GiEqLFtt8YJj0Cn9XDoQc3UEwMgzD
aYzXHqMCsMY8E7Qqveakw+zP2MY8CIL0jjf/F8BHKFNB8mNaumVTJ+9m4VZLrEX5nIZ6H6acwcsG
bo6H34CNdDOUPEeiJqngrYl4z0roQnyD3m1RPvW+BMch5g/wyDkB8PRPkLuvsgHEFQ7mPg4rLEfN
0bbVqzK/etGy82BMKXPXbLp2/pH2kHpdOZ+zIjabuKPkgGBQS9WfdbQ1SMQJZ77SLDs57jYHrGR9
+25EzpbHYx/KVhKpEILADrAEuIMYu1Asvyd25+1U23wGKaeH3OfSFdpU96R34s3wYeQUbToRd6dQ
MUaP9X05UxvtYH4/OdEHt77fgR25T1QkDIAySIaFBzOmVxppw5OmDc7ehjoAxjYy9kjZ3XiUPgAj
jo5Eq3cA2M0pVZm7a20QKQ0ZKBqvuvKSZqa4/P0luic3VlRPWKGE2yzlXNjxsQrKZpQ35dID5Tfb
MWkmzqL5vK9cQ0Y49Y6ZHWfnqBohDLBu2YzMYheXkegE9RCSffcwDVN0nOYSOIWz/psdZ2Y+brLc
U0piuGC1wn8mBfwRK//U0YghvkpJgsdxkgP6LvloaNLJcSjju6nT/kb5MXNN6L25TU4BS4XG6fsW
GFSbrx1jGod90K/bsmIk4C4IgBgi/99/wW10fubIsaGlurukCiwoh83ePzX0+8Z41K55RnO7C5MY
+L/v7txEc1EMoYU1gjtDZ8ZzJJLp4Lc6PhS8HY4RvdRW9eJ5IdEdaMAiTehXn8tt0QC562KP2b8Z
zdnOxc8+Hx5YGo0vmWW9p3P80/G7gAchnRGZUz14DCdMgkSLrai8bxr13Un1Mw81EmWk8XaZtplN
GTs5EzNcS9xLu37OX+DBnBPITK9hSNg9nOIj6Yofbp2Vp9rjPq78CNbnoPWmgGlP/BJQpRt3axEu
geCWWpQR6Og4c86Pvnr4dtBTOGom9QpQjZln6OXhOBTfJS5Jjqmff0KiJLSG0pjS0QPBu3ygROOS
1OY0KKWOrhPKnfmpw9QANZ4/vby/pyiguno1X66n+29+Gbd3SzO++FHJAcUdqkNQKHmEU8v5Kycl
F5pR3iiZ1pjtkeND3dJUNxVP2EncUFcPImkP+WJVB1pqv/KC5z1FoUdGiG/S8fCe0HS4ixihLb/9
ajvufvGC0ocNZJL9tE8Wlptt5JCM95viSigLs4s5qKpNbjGV6HPCYIJMRs0efEzCqi8Ey7DToC87
tDOsXfff6zABfeQR780IY7arWzqiqMEyvX1NLU6VWTqEV23v5gy9NeVmtSeMFp88ObxjwX6yLTmR
I85y2hTcF5OmxVqT+uK34mpXQYeH4LnA6oLrbHjKBw+3qCXIas8dIEQG/S5FtZ05tni0pvEYtA9N
oB7ZlT/19FIc1JL8AZgKDiQGD2ewAMvxyamsD5mEOwem9dxGGM+XVzG34PFtjh34+V7BCatFEeAr
WcClw9dS+G/x2N2HSXuurfSHXzTXeunudcIbqwc+B3kRID64MLKNnD+oOHsCjI05UKcz7r7yy3FO
vd9eAie9TzzqTRaCVrs+nM9qLu/ygI7meUEOHaJdvFJwOhWf3GQ5GlkxpJaAMrze+VbMy1NAM0aS
fyyufVdI1RxkAAMJUXxIHlIsFXhqulsaslegyJ1kLhTkbenoPY9c8Pe9u0vN/Lk45cMUB9ciou26
H/TzrMS9COb2lFvzA7wfyqOiamONw00DmGaKJ+JI3wCqdRMaDlM5gQw2i5Nj3/UxsFfX9544cVq9
zbdjrt9kPrCQitJbPWbfCZ2szGf1PbGqcN/2NHb3zKmlCwxzbiEKJ/1TRs9438PaLhK+kZE3fi8y
WI8mS18r25DPsKZ90M+/gqp/tx3nNibkRa3Efg6J/e6yQL55NQYOh3qUqRWHyPLaLTghGu4Ha5+l
Ke6F6DnntsYeI422HXkuMgo2DnsH5lt+X3QqpxYuvGP59z1muogdhoOx6B9EuTezuyI1MixX6WvE
5m3L2uRWFCuldmgQRPrvOUEk0cLJxBVxn7bh3ofSK5vqDcQUcTBu3MgQ9WFIVXRGoCDDm52cElcz
WLFeEW0MUiKXg2ruYcX9YaysgVCPGelR4jeFZ8Pxo1+pl/zbXi8HsoPJg+asEzAvOXzgNmTKr9pu
W7jOL6+BEF5y82Ujbnb/35s5r/5FW6zmSGyq/zdzZvYRlh/tP/2Z//4r/zFoSg87pfa0j50S06Uj
/9ugKc2/kKpYBnvA6jBoKFyg/+XQNP8yNmdB4LaEtWxMmPY/HJriX8jbtvQpuJMab6X3P3Fo2vbq
Ef2nQ9PFPCqlFEhItH3gF/0/HJqRlw6+LbDfqMIednCruDs3Tb132NJus8Czv7uFu22q6A8sg+I+
q0fvqWdngMFChs38hlMJO11FPph5wE1hkWbUm8wepnFtiZ2TcwipQmblUbyVM7YJEwF3qPX8LiR2
nV4sB8pRxaZ2nOxeWvNPlpOPTRDOrxaMtSV5zT2qAl3+A7uA04seehbtJNjOs+cdKrd5Frij7pqm
LbYtdkzgks1makZ9G9t83i4cVasZr1eRtmbn4uHf1jwD+wYqt9/EekvclAQcsWasoFuh+3zbh3zh
s12frBobQ4W0dBhq75gH1YUei/kayoVmAAsK/DSnattzcAsd7y3xw28OuUP2HtlX1XvVZrGxvNKX
86ZTV13hdxEADE15o9oDbdqhQ7CsrLM3cF6d6gTeQDFPl6htSAoMxR1Fpe+L/pWmSNfzpKZT5H2t
B/dr5a2wF2hwboE+mMSev+3U79BGkDDeKZpMynI2uhdOQdRIOHvg5c02bMjzSTVs/XReM0rdXSGA
HtN89xjbWXGseGAXcZFf7B6IwNB6Z8fpqhecM89ZZ5Dwav1cTZRZ1FPwgcGtP3dRDDto9GhYbF/8
ZLKvVm5HYADmYzZF5Ogq9HbPZway1rYlGZsDyy6KxcJqH8esQ9iV4FeL8q3tcHSaNNzACHrMhs1O
zty9a8eYSh8jLkDV0fx5MO+bOX51HSfYNw7fA8fj6I8P9iR9Esu2m/0a0bgtZEBQSOl8NClXJEkx
ovPqp20z/NGAzqEpEuR/B/d5ULXY9hwvOEd5TwlC+OqD+uqzikfP4jEjTTM5yfZubKC0Ma7S2RQQ
+YVEJziykYRu0u95Lw9QrZZD1+m1QylCniKUowwMV5B/cAHBDnjFRGzFra9DmP/2AMuHNTGQDuhq
bfiEgw5YzpXVHsMtHwfJYos4+RxawroYrfeu6BbWzsXqSIZhgHkJdEaD7+4EkeE0LctZVGtdWxV/
OWPss3AW2W7+shVuRq6H5FivsbxgApMUWz+MK3OqQs4dp+H9HE5Uv9lq64azxdjHeVumhMxxLWw7
6a8sgY+ODeLu7/9BmvxJm/C9Zs4LfYHkRMXaXnv7xcSsuBu/2tEm0NZ8zqJqnghVEpspp5Z3rqa2
jKUsvbplOWEdJhKxqVHEmIo3i/VRtFx2bem1/PMeY2NKcqapmq0asxfB0EajEWOYFHwu3x1BoKY0
NAOnwHn+kGlc1+sfN+RGQYaSi9AlITIbJkKyps8DtrsTf94J/hzkXgMD+vuiyKJibd64PtVgFoDR
XeHjY3bli+P2Z77VwUrO5yyJ+Xoy0DdnIE+7eq6wBws2kYMojq5KBrI2oCSL0jou3RoirasvbKRv
QQ4rSQUlSmKJny/Jii1ZMKhDMJS2rvp0kEbhcfnyIILnJOzW5jGalGAFEnDH2uKANz57FHmi0JXn
doC6FEfiS6xGdUapipN9vMtpCSbGkn5DBwmuNbBN03bOOW3L6MaBAbt0PSV7XafbOaUTxCqHHx5K
1y4qkA9zeDIne17ATtRRui17gTsAh6gzacR8whwQb1iHI6eY4zA7eIlSceQwx4jauTeDkYHN0Zzd
lLufq4L0VNLHVzoRLkTD+d4tDgSZAPuyGMXF6+hJCDDM7eQ68asZe26PxaXHUmlG3PCI0POJ29yz
Xyp360ZTsxvyP3jSwjubgEBRT9mNAACvFjfQWrV7VtG/3YxR2yoVI714oETjDQfrJ2a8S2v3n27o
fdMclRj19NuU3fEGMuix7dGK3Zc0lGKzluxsp31uDQ+BVRxmRuStzMU3UY0YczquUEgM1xlYLdhS
1KOWF4CMq3od6bUocqtlr5pw2I2LLd9A7D994CE1wGDN8nBb0JoxkNs4VSMHIM5yfdy8qsKI+7Z+
wke91ti3gkhZfCuxCGWl5CqKAYnY1Kw5VXszEllgrYGM2viBy/apTcg5wLwliROvOf3sSqbwWjWc
MIZpwRlOMRw78W4fhGj0y+jRYYUQQURjPw0lHRC6u1C/Y+jkBORaAOePa3ApdJjY+/A90h7tRqVE
vumhehm0lSatbJiOYfPgLXescKhtsoKVL+5BccjsJ3yYDZ6qc1pm/lEt/rwBkbYKmt65sgXo+og7
u9ONIzetlGOJ4bDJM/SnRgULh4UY98Rh0JvHcLsYSKhCWJ+ydt4dZ/6CpfgxjfTa6YBhhN8YlBxA
ctJoZyZuSBB1odXUzrMdeQ03NqAkpR63vUro/LFo+Aks9g5LNg08Vhp2QM346SfuLz12+GG0awET
WPmiK3cnmrvT4MhNao/uOZp8lvLVbyeDHMNGgzGfpeRM1kImhBTivPiRWwtfb4OxSoTwQ/hmzHG1
YUHe7WUHEpvqOqy8ZsuB2tpLD2xcMuC38Z9GNzzxup1zbgknEUBl5R7WmAbwx2qZcJt+2eahuxkC
O754rfpIhH0oS1pH6rm/+oui8XlyfjU49RDQbpLmF8q1ukvYYagVWMIhF8xy3+tBHoayAx8NhUlj
i0dKoOyk7uqzbL+kZvnl8abfzGP57EdOfuRGlO3DiH86yS3sAE57muqBAwdm1j39ISV34hZB2ZYk
ChvVHauvJhjt8zpQbpycu2PlPImEFZVE5/IaTe1z8mGWuTsrFRHW0S5r5XbJd+V8tY35oYe0PRax
wvx2P3rmo2GH9WiDcC4cLAhR2oc34u5QZWyajjqRj0eL+vgka48ZK/VtJcEyjH5/JLcHxeRs1d29
cB/Txp9u+HXJwAzRBbbd09iOQEC6kXXHGFE/V7K+ner8guzyWi2q3tGTdtc7orsWJbHEvqa2d2VN
G8d+YdvNQmC0HnzTfWKmfi3iYdywFupwENFQpPoS5mHZjHQyLs9FIIujdJTZi8Eckwgzhm1beMey
8BnRotvVHfOrWhYgstPGaQfn3ObqFYTCtLdsGADdyIuplktlY6nUWf/EXnA4+DxVjo1PdTELgPro
OHTP4xXBIsBCcuys8FKVNs0lLE1zqNyBY82kokqFlUZ0TB6dPhdLc1x6THegLTZ1pUu8AoivPiY6
pzjEIdRECNhsktXwNEmvO8YslNDmQd1k4dazlpBzqTZbJ6+qXQ9hE8/HcFyaluVTW4j7WavHtLB/
pNpDUkrJZiXOvAsG7GYxe6yStV1kEIQlvc2GcoptnUtnuzSa0Cq79yK0WbSzWQbA+jONyvrKGCdL
qIcB4MxdCymqUdlrmArsCM3IFB1w6SZhCG3iYgxP/zxJVrUif6o7mNRxTcmjKuLoHijPt7T6cLuW
N2YEtpFsDavWt0BG65OcmnmGeUY5vCp8Wfe6UuN+QoYyncUzqBSvYxD8QDh4jN36UE280f2RPTbj
+Xucwyzpi3QCrlxeSgEJUNMiANzx0zJtiuSE0lcWfFCatvxj9Ngba/ieKXbd9uzNpz6f7zvZf2RB
za2IhSkWEL4rXnpUtBRuW6EPi4/ndtbr2no267ClP7o+7w6uP267OI+fvBR4zEiht0q76tQ6aEpx
2jzmo9mWoRec+zr+wij1VGiA76N/HCv9KQ11w1DH7/2sBimQ8szgxv1Z9vVZd/XFA9vB5Kv2Ya5e
2HoilermsqAXbb06ryFckfupvJIdXw39HLzCeSwEmklpPUVT+tp3aOkV6FTGktlmtAzNUz8V6S6p
9CsDNRrNSiS0rOQz9/nuLWKk5n6hDcKpcmhOTdie8DEPG2J5rzhz+h0trBlkHvuhdJJTK8S7DONr
yJryQFfSIXKovMombk9YFuyy07sC4s5mypwt124vnX5fTLrdziK8eu3vSAtMyPdCRbQOrfgmyC+T
HdtXdx4vA4DFqA/6ixmwhJAFIcPba+rGAP83xfewNRwqtp5H9YHu6BQMXZ4ifqxe59HiFh/aD3Xo
hrtoUSzNEvVh9fiEcvotGLeb42RH1IeIJj1UEjgUfyfdqqijJST8SSz+zktKIjsUHDB24m+YCQ8l
S7jaNT8mUl5Hl7ZjorrlD5DUyx2GSCyoObrS+ExhMoTJALmsa/eEvUhnzVZ6irFfU0Y38KjXt2aZ
sTF7jKOKdp2HKfFPMql2zVgRtlrQQtebDQFjBCrDZzibmSNa2cUrxPOI2f84+vcVR4YTT8XnXjdr
j5H3LXBifRhzpsoEb2iI5oxBhUdRix9ib6TzoGJ19eYovsiQpRU6wUiNABnO+qDjqDksTFxjOzPj
DvC9msUxF+JtA1p3D6ZUx3BXu3l5HGt2eIMB0lElcscan2N3gv23I3vApDLHgAj6c9Ck48W3zOvQ
5Nmp0ogXFQjEjVPzv2cbv4EkaoO40NeimWHwuKu3ssP0KmGZ7MYKB0wQoiuOuGB6Jb9HHMkAQkNk
cGzrA0EH/trkWbt8ydx9krfQjGkKqJtlJ7Cz7BWKauQCcCR9dHZwY5MJjw81LWnsxEObPR/gxzgB
ORsVkqkhiE4oH+cmso5VHf+xRf8zqdtPG8fU4a99I+uWhhKNmgikReG2wgJb29bveBQRGWfxQ/Wz
fimCMtwFS3zPMhdGghanNeB9RYzi+eRdYjfe4ffRTLK8IwICnKBftmGMI2VYoFMZf9hS/GKzNw0w
zpgDJTRS8TIYj87yxgPCsHjNxo1UdibVhO/Vkec8sKgy58Gvc3BX+c6qq/Se6ewMfU0eYu/BgMs8
Jflw588No6/PEcOBv/0ImRLgZc7/roInTNJ2P89UZvntuQ+q+7alkirsLAsrIBCL+kniWb3Ostwm
vqsfdD6LnW7afNtx6NBqOdPh9yrdYt9wXW+6qa0ZJct2qwJzwRBKJrDfRVaaH5rVuQZm7OhnLe3H
GJiDwb+C4i9hfmMPbAMN9ca+0o4VnbMy4/S65mDSMdiMQ3Lx5LPXp5S7LOaHmeRIlpKHIeZ8m4mz
3dMKP9JIyJW8JI9STuWJ2E54km5fcEOia5D/2S/f8Wkpws8O5YelANfJcaigKdoZcdrBo9NmXLUs
u2Ze9HETNFX2VWZFQ1SOZ507umAOE+w3VBeJhUd6jyLTp7zREr85uJzJZGvu5m7deFkJna2t5pZc
dTTbDJAicvtLKxeQCmxFTpFFdEowvXam3o1CPfRByjPACfWpZh2x8eV8t8zxZ+chYeo82NkNC/kA
+wwH9Ka5w1CD8bEcfmLVmfb/f5P8d5PseL78f22SNx9R/PHPPfK//8J/7ZH1v6Qk3s8qWaz2UcNC
+D9Bf1f9y9MOx0hXuJ5rC1v9c4/s8WmIcUqHzaYmvv6PPbLhUzqaaL5WwBm0lv+TPbJSgi/nn3tk
MAIaAzJzvKQm1tMui/P/LekPWn/ExEJ95TzRE6D0dINyOxELzj8ntwmxw0wAMjVqUONaD+BQ5+uc
WfljygNc2KbeN6G7nMt+tJ9og1hYPvjN21JzlISw1/uDT0EDO6pcm6tBsj3EDoV8OQ/3I2rvcPCc
Kj4VSZY8ekVFiJhKm3COyj9TxM+IMBkcRuOuNGvtSktNUxRZdBlKc1MiKu+IY/8sIzm/1V5E/YXJ
Ln1vuA+UGojg0FY3Gb+G6EsvrqzkxfMA3d0F8Ave4VnBjy/jC7ZT89Q0Tr0HTNCfVBha584X3wtn
mU5Nrn9pO/5hyjL4mvOdsaxm75l5uaMO4hfJKVbSKsDSjLrjusVdDIL74PQ1xkP9q2z1D9l6y1uY
2VcCX9KO1MsCEO7RztWl6IvxqufmIyZlfqtluwWp66N9kqoglx32vBhuoa9/f7CLlufq6PM08/1N
5C/tAxU+7UMYJT4+npCajViGh9wWH6lfhmRY/usHdkL8UlHKUVQXtQXuwjbTqPYKQP8SNSZ7NmVw
NzrK/5YrGOaDVd94fAR3rDS+cZYIz3kXOccFYDp6XhM8uq0TPOLjj0gwLZW9HHwKW26+Rc+sc2lo
ebs5WRc9er66wtWan+l2Yinmdi+A/Kqry8t9rWRXXf/+krmLZ3bm1/vBq2ecI82R8Hn0bBqZraCr
82IP+QHLzooHxM9VooFSr0skoQ1sIIlWOuN/HNSN0gQXv7ZbvYeTqq5T5tuPqTXZj03i/yGhgiUy
mw6VcOKdV1cciZwZN5jq4KPGhmcL096ustHEccG9hDEASV9OZChlfonIEO9pefeulbPAKR46tmQp
sNu3dF2neljPANiW54QKdK8y+DtNNZ+ETybKSYqXAK/9WDE+u3xMDK89W5ylhxFotkKG8to3k76L
Rq3vZsO6dN2N6pbntJUtL1FZ6U3EluniYJ/eiMLrmecm9x5OyHAKMf10QDSBcMSfE5JyIrCej9g1
zhELG18MO+OsRbyLbd+FnfzMIzWdgZcnPHn78R0r51ttQ8eOO+r9IrvPn0U12xdOzTH7ujh/psWt
22Wp1XEIV2hI6fvfqy4ebSIOKsCoFToXx5X2BYSx/e+fxY5HwcP/Yum8lhvnuSX6RKxiABhuRZFK
luUwjjesz/aYOYPx6c/i/OfGNdFBIkFgd/fqBD/sKv/J2ZqOpSlJYo4g1p6Jtn3xEje6xgJXP8JK
eZxYJM///gy/Q3R1mdCBoSsBj3XGeoxclRxGIoWIWVHvnLm4tjqYPs1PqblFUsddLkw6duNIPFnG
gllWcTNVZirOjc4mp8HDEU2dOLvbhx4Dca3P4onVdYCuyeSXYQolbwoSMUJ5ff33IY+Q8q2REAFd
Lhdz1prrvw+pWtvraFbezqrNIpwZhB5S/Aa7rh2yWw+l9TaZ6Lks+S29y27w788hTQzif/+kY19T
UGRwZxXzm9KN9gI6IX8amg1UvsTyTK3128IpFKGOCLhXndTEi9xUbvS/D722Mq5T1oSRqK0eOA+Q
k5pv/5bkqDKqBz2KOV2D8p8XT/M7yLHwgxIwDPhcraSAiNAqUqNmRsTG/uTBUB+mIorvIGbGd5M5
p/tB6/uDbM4jOCs6+1znWKvqUmem/kdkydHRWyrgY++TU7Z3Txr8DQPJM4ST+pKn5X/WZjilzXpy
S/NemAX2cYQsLN/DHwBHNFxSBGqb7GqMuprQKZL4kiTszPFllEHND33Kncg8zrH1Wvcln8phco8T
OeZ8xf0dpZ68kPjJAlOEwKzbe3dgGGPryD39BRcdUxm9a587dXK76V3TZHTfabTtJI0lfMfJGZMx
bNwpUwi6ZBoNJ+GB9cVV63fSr9FjRFfVEdW98SebuR20xT9MYs2AGiL3Sa9/XUevT/q0wiXzujsH
4wrSG1lnmTz1RiceXDs+5aNGfESwBawsTkmkTeL3vsJp1AmeA2PqBlqSzdv8+KWip/Ip7jlo6+bJ
Kgcua8sKe7tTnyrWCa1x7B8k3c0crs1D1M8xR2yeGGX+1zCM9TxmdnwcFUPVbpnsO5EygKgMxg5p
vczHjHEsXePTT+liAFEGqqk+eYhILc6TxXxy1py0X5szwx6yDG0COIVuaOJUOwruhdNg+y9LKB05
oscCrgTWDz76uixPSwlTe+BiM4oluR/1/j9R/8zK0F5lxZzXxoTduX25x5PK488aHlxdZvdzqYM5
MdOTo6n6Uplxtqc0og0meFzKrV/SiTWzqxHqjLF6rY36u42wcDCHtR5Smww6Z14NVE1zcgx9fpW9
61wmjhER5rD9THLg3pEAZ4UnHlXX1lchY7H3rCwK6s76aPJavbRicEJGqg5zvGd6vuZDxgD3FXQw
5hvDHS4ZgCCev4/tzI5e97RLNiXmi+MVzMxZ+ro2bjZ7enTJ1HVedJgWfYzw6wn3aOi4JD3DZ/qX
n8d5Th60pBmJ2HTDcbFt62GQmwBapLiM8owzvZ5cxeYnjaeIt8aEvVwbgx5kvZVfBBOi7T5zmRt/
lPkXFIjxqke6BCx411jrFM59Iu4tr/jWe+FSnSW+l8XzGELwTVU9mPN/bxI/V79KeSnjzWgitBfm
sftUWNuBzYGePntP/6Kja2y3YVERSG+LNrRNb7qIGr2uKLVdYrR9iGemOSg1D+FqeX43g5ftSw0v
PFY4nsjQcmLkpsqs91iUK9rFmF9MGY2dqrEwKKJDyNJmlLmgOmaEA1HX8t/MQeKwOoWqpHszZ13t
jTP9LZ5qk5V6gdu0cMqCherbSj3a9QREUUue9F77i0GjAYkxHq10tJhzSWJrFVW/BR3R7Hv9YS7L
WwTupWlu8zz9qRvgHm4/NGFHvwTDeiBr+gzWZea7mh0OYC53EuiUmFhn1oS6ggE9LtO+IGucJ/qr
trlJpzgJpd1uiAB+N3hrvc9tdLkqkQoZNKBHxN1rVBFA+lFQ7PqcoL1g+9C/5spzj6xZlB0l8xES
xtYCmj8WBCHOtn5Y1wxbtsZi0ywIQA3lNFZbiJtbmVTJrP3fzFHWdSXw7Lnms6ZoMiL0jhmWp3VA
p3N+EqalXkqwwDes1nSxptNeo4fhfjRKFoiEMZJyGDmuUbLsmjXNsCf2ZQDdOoEMRAvckhBWFOyT
w46+I7p0pQiU4mYBpsA2qKqkpCl0uIj2lhlihP1l0+yjvSvbfNIKsD8MWc7onjU+/aBM8PxyzdHq
B5G5KwpwF8trRtiJ3FResyduw55002layQJhxmBs0/dkvY0cqYvbo6ohNHN+caH20TZdKIfBpOc8
5i5H6MjViAkC2zk1kE4OpiFg50+ckD1xGKep23dUzywDFedqfi7wSaQM2+EjdSTv4dj5Cl1sK0mI
WajxizWrPI708V4zVhEcyXf10JM7z+MqsITXUyCUJNeUilC/45sMe4s2Ubqw00CZ9QcCY3c2EGZp
tIZkllexCmt75MKpO2Ov1a4TYBigT3UNzXo0L6trWGezaRm5U7Y23rro1na19dvjQt4wPdOgRaeV
t8x2rTckC3GxpzKj9R4vg02zuNOnzx17MTorOEeVqTRDr9tcKEQW7ls9xYURr92no/pDZ4j4r3L0
j35g8MG15V2z3kz8hpLgl3bG0L+UZfZMWFKChtyYbpZj0jER96d0tkhDgrv4U3g0qUtjlI+NCSMn
Z9GKSoZCWvv/v0i6//8FfzUZXnvRtUqyzewwX9cm5pei69+pts67pnkT0Wzd9cJ57VPnLhNj/dmn
cNst06pvYzamDzIhM/rvLxgpZzvaWEJaA2EUJtWMj4azmohr66OiiMPmjPpt2gy3adfVH4xRrNxJ
WE0SmVKdp5eBkzuhhmvgcwHrEBCy6sDJDuptQOf99+fE+5ntrppxdKJ1etcXLPYItJ+x1Zms+HZy
tMd0utTo2f5MI6KGTH6DPyb+oOuhvgyYe/K0EX/a1eSVaxUNev9+y6D+4FE5yaiMvx00kgyQPxgw
4sGExLRg2oQY+VgqN+Tsrf+xUqH/SR3QIBR6P/77o3YlZ5ERYuEgy1+WZjvuY8EymZcgQaYMSpXj
OvRyd7zIMAyjV+W4TzBDxoc2Krywr9IiECRi4zWWH7FstbCqS0X5NIllzCfn2DwAnq5+WW6/49hK
Xpj+h2arxcdpi8cO6/hSZcnK6o4RWK0rV5DI9lSZkTZv75kFzmCsh9uQjPAVVnYpifbWrnVyKAv2
jYhaD51gJzmOTEyDqM7si1Z7HI2T0EmaQ0uCZM+DdQ/OC2t2UjxaJJwRM/qzIBbKfQcTOCK6MQy9
P6L6HBw2QFv+9HsS2RtegrdJEk4o0uFQtKmEGIERf5UwuVZb/1ysZ4Tnx1h11wU0GxQZZsUWnRdZ
o30qbyb2srrjwdJpscbpb1/+/crO1hM/gkcQf29TCIq0Ot7m1tp7ijAUcZxf0WXvKzPZdJRdYNfO
s2LIjyDGBH1QRNoqaEk7r3kz9Ww/Eik4UrJEl1cM0YKKh4D3m/rr5AHibgiR44ZNlBha6FW0lUgs
o41UHdK5OlilCCZCRW5UHaiJH8KUNagAZrBrslbeO1F5yrwPveBEZ/bxH1Fj8sfS+Lls6i4d6Dt6
Rvqd3q33kUkBiQJWmvfWWVOE4JbSJkmnswGysDS1T2VjBqVhfHX4Ofp6+G35umu8PEy5hwGlM4+a
RwWcl4b2ptOIrj/q42QS2IaHHWNBttxt3yFvRov4lTbxgZqNKixre9gx9wgMw1KPtAI9Qs6/ejyR
96XLGFJOPzD3abyKhtEX5AYvUu9wgY/Jqfc06i7kwAkOnagjgrk37DIJIQ5CTYyXa7aQJvJ4GnPr
Z99ZTgVbopLwfUwMwe2VPeM3yC/Y/K9FrIe9AIagEZRGuqJNAJvP5LObPuHX4xP0iA7Ruj50uv2e
OxX/iKeGz3dFOWvk7IFJ9xSBFWc8iImBRtLSDQlmCk9eR2B9nGm4yKPTzMMxSZjTL3NyHrsmDZip
AMpDqvGcZz2XPymFRR5idCWxcJNq+0qpsmZyr86QBeP7mtsoJAe87RpI8Ds88Dwr/uXMj2UM6JxL
pITm6pC2kP3NZoUdZCvux56OdQh0MxsSbCj6ihU7fSZu16UfrYufPiO+ADUkJ3xMZF7XsKQNWUfF
6kDntJY/xJafhZkzXRl8/SxF5QSjHsLVBayWEv+NGX0jsZLm6RIaVtoo3lWRifdjyYgCRISKdWN5
YqNyKtplPZKy96cy9jDr5ApdC1uYNgIFTXRKhYomOdRyJJ47Yy+A6X1LKhv9fe6gPRRbR2Y2hjbH
xJWGuLPRDIwSddiBrY1UYMZlMG4wvKjmAk+baA1K5gBs5F2LLHbWlCf4wv72peGqvJHhjnUZX6FT
XWe2oxpBoWysk4Bxuq9zcI8U71kUX9yybh6RnJ5TDjZXg2hBBOMBS2oP3F4jME/j/MwMFODX1CG5
FPmxWqs/mqy1gB/UhD0S6Jx29Cxk+WZjU3EiibVn9OIFs7pmBHhSrwaxWRKjDrgit2Qfqo/dIzbQ
1be3CrzcW7t9gW5OA8j9SFTtMJJyZJjwNnkApLR4Gk+1QuZBNN/pukkkKAP0gXn5b26SWym7hoqF
8quujYekTuFW4w0z4XEFjkH0AotMWMZNzLataY7kqA9GFE+7VJIlxybCcEkzNL/F1utzZ7CiMhkK
6EbKQmzG/W70DrLHnDSWdn1H6J7nl+syTlyomc1MgyERA7S+be6NZFoxIejENcGPhhjxOEa6DHNM
A/ppYeHEb0zIBMK0j71mJCeKgfxcZ1Wah21PpBmfEzEjvELzKYXnsOPwmuxVU17dksi1s2r7YR5V
WHkfKZMdErrmJoQPgPgSR/NLHaUlQWJ2qoMn621z0zCi1DbiKNQ4nPkMIEoUXOAu961E3FkBUTTQ
K+6aXpG6TSw0QPgso1yIiNDv1LTmYzctUUh9HN3off5k96oNOHc+5G3L0FFnMdUHAB1eYn8bWtrc
j9Z0pCvzu0uldXJHeBMD9i2GfxkegIr/UytjOHCKTA/OMN7inDYuA5damYdA9w6xxA8SxzXI95wG
w2p6SBJyNaW7XCdn7HYjngf6euKf3FxeZ6PgxOEd8C/Ve8IF3zrDIAam3oVpUiCLJUiU3n6VJVuP
ifM2AW8bUdr0hk8tsT/XJFxsjhkqUTAbkv4jJnDcjuIyW2tymESJO3taoEmy3YV3OvGNckmsk21g
jUju+8RL9o6j3s2enrjZ9PbjBovsZqs/lHr9Y2/auIZIXsSfzqaZr5t63m46erMp6sumrReI7NWm
tm/WMobM9n/ppsQjK+C4QZzn/zQUeNkvyabbu5uCX7R1HXp+sin7WFle3fLO3RR/uWn/3uYCSDc/
wIT2hkvtTD2DsfU+Y+zEPJB36a56UIB3LoX7s2IwqDenwbh5DvD/LQiu9faMI6rD5mTzJwBJSje/
wrwZFzYHg8DKQAvNe5q27+WSNL7Smu/M7ije6qHKO0V1BsVAgjaeQgYyHjPujuocqyX7JM3nJIYf
AXEBHVemX52JEVGUEDRMF2T/bHF1GxWtg94fpJdd44r+MlcDwVSZvmPBDOI2i4+Vftc3OYgHnCP8
SNSPzyL6ZSPMWm6iNnslphLRX9vR+Gy4tsKy4b6QYDbZXb6YGHAvJrUTadQdvciEfqb/mB2lhpnT
WVySs2/NTyi8OFvadvtNkJuw3jIZzrPrnhZCf5giWt/MtmAnJapNaT6CXaGGuthzj+eAecBFbgUD
7zHM/sA2aYYly/Q6K+/DLdz8nu+OhJMFuZeyJgaBa47nDu+rtu3Ah8kdWIWhQiQeR/LVXpdDI62b
bTYLIXBMd5OX8dCz3GupvaV9N4PjaYC1Oc5j74kFQy390vbAax8jQuGGLa1rGp9T+SCsIXlOY3yN
nG5PXRGHguRoSB24CymkvaDqOvwY/Kitsi1gBxs4aWSgag+8pzbPA4z9ZMCjFa/EJn4QKm3I9Azf
0DKpmfQc+5B0bItYb5PQlqCSC3W3QG4L59wi/q/1M6Vlgiopw4IjgsXPjzqnPmQ2A0N99FDGyjbk
sln3UZP/qkWM+4xCDl9joYAn7huxuOTKtoPWpNvKHMJBLfYzXQTnnNObv9Tyia/WnOumOKQGlLWq
0GbfsIencXO88w+f1HBv6ICvaghAftPkyc4pJLul7B33an6pY/CaM63NO8EokpSl1x8mg6SswuAG
iECCRPUGvFhY4saYLHekETguI+cUG97ZmuNXTcKTN/vqYhbVERaEtqOXoQtWXbEkaexl64hEq2Y5
d5Fs3nU7Lk6dqXQ8L3CevLW5OLbKfVfD4qEP1Kg3WXYoivw/BU1USc85RfFPDYv00qzinsHOe01b
UtD3VnwnrIeIpNmZCj4KvKx91vXblugmo/YIYLo6anZO6H6ugW9k45UFZNlPqSLRAHwpnEtQRoJi
uQBlD5iXd7UBll2TzQGyLLgSOUntPXPB5T1goxgVz5WFUjXfWeLJF+OETDhiqsitSkOn1z6iCII1
j9gUI17K5VVMHOQVBp1hBARjmS6XjJj3y9hQfyhx2+tYzAkcb7Ar/JgS9vldHKH7jS7Jwz42wa12
2BPYjpPpVMQMnOjYpWMVNk7j0yTovbfZS1bF6AC5vM9mvF6uJwp4hwufXAwPPd20YTuRR+BYA9Ng
KxQUMLAafO5D0Zd3OnuL+4lK97IvvTNyITe7Inm4LAr5cUy7I+hYniSU0tWe1M+0YF57xo+4U+nq
JsuPGnLlkJeGmVXp4WDJ6Mxc5sG0xSsF2x8qZXfN2YqqSirOsLLvc4odfVEQdCEhTGnxMHDarMU1
sr4ZAMZ3RUZUWnfpPBmHDJxjD6Y11nseB554clp9P/M/9GRpL/R50LUimFaNraAejk1v2qd3jo4m
NsWkbLSm+YsPlWFtI8u7SrAJVhUmqHJ9153qCZcSwPvJfTBj+WpGiof+wFWuyh8IXNxFoiEGRGsZ
HixJ+lDUf0vFWxUxiMLJVAcWBnoOPzz3iindKwLrp2KBhU9mkJ5Ha/jKSzhK1WbuGU1wLnIuXjSZ
CzRG/C40yPkdT2hfM0vsHv34Vg/Oek69mz3MlELyclJ9U3xoPeM0K3WGUzM25G3V+jsxC9vRiM7I
gyQJx9F0YH0yAyP17CvDEHJZ6SVVuXfR5ghg1arDBGkKpDJtCIjgGGHcyoEdqnKOZX/NhxNvrc2k
q3rTVq0+NFtYhZVSPjRyGG5ZVOzbu8as47BbHC0wvIe6STArERnYu3Z6qNzEujOFPIzkKOaUeeys
keNKZiYaKvsoMkyFjJnqc9fMD7Dw6Aoig7uTBehhbg8A5pVfzULuyE5Q5CXUg2BoQmsvzyCO1K5c
DiZ99XMSmXcGg9SpWY9LPFwc8lWYgCr3oE+oT5Clf0HXsOMQKQu8dwXxiTEw8VNKg3xLz8knTZDW
usgkphaDubAUz8LRAd9Bw9uBLV2Yaj8GCjK1wvJaTq3c52zeDwWzwQhHQyXWbouUX0yndfembv7l
TENxVQOPsChrqMurTXMRM85IW/WPKkKg4CbiO0VBe1lmOOTzmNwBfyZyBy75cc2RaBNBcWQuUiBx
65dlRcTrxdegEbzQPR5QJAf2qZUkx7Zvzpk5CCzG3ruuEeX19AoBt7S+ZKN/IyQlu3F0a1/HSLFz
TIum4YF6aKNaDzP3uhift9bIMN/omKjDz3E74EJw5tBg5TjWoEGMs2Y6RjAknfR5CAReVnp4UTn6
zukHKWhzTDD9jkYfdCsHm9weSdF1MQ4uN6NDXIh3XK/IClglfaJ8HBn0FHRKke9Mi9NePzdHHtKU
bFf45dzZ3RveIYO/S+iHyVdcUxItWrzubomvsEkJHagomNt13DTEPlAlbsHVc+g5a80Lxr2cyz07
VHPt7Fclx3OZMNL1MMiaGm+bCYyXuSEVihVRKMwv5ckYFFvxCmTAHOmH2ZtCugWaO01HmJ31i5mD
DbHeVVO9qhHlgzoqZ2fbfP9YRtjv1dlfSmVx2LscdlXXENng+BTiyIoPzmzUu7JQ78UULWHdsXvp
Iq4xaeUhmM2Lndt3TcbuLiHowlGbeFVUVXtzqwxIIpzBTD6IdhK24Vhl2oggzQ1h+g4NmwXP1K4A
BX69nAcCeQWEsonHflV8m16z+E5sPa3NVrTa1BTNRNWdriFzGyVBONEOtp8rjqxtn75R/PFdk37Z
t7K8Ori6g1lkFm8du44B++/eMJR1pvbwcdS956Rh/6sV2M9LEcH1A2S9KhJoEA2FPlk+cIgEuh7i
BZuAViWkHzLgBT2VyM04Ey0p5IvUj8baNo+0m4Y1dRP3dlXfLVr8sWyLqNtVCtBKBH45wmRDGRR5
qXkc9k1DJUYqS3iBRVYfxFKf2RoAFbLsed/z1AI+qYKkT6LQzPUj3dpccqacPyMbnoelvbiOSYgi
GiswAhyhHML5FfsCS8RsJdSDnWbiXGIlXAeG83rT4RHcXNh8yY7h3lJj1y//xu18XSYP+dpsJL2e
KuiGJT3FS/poqChlNPaW5JF83ooxZlF/KFDDfppwcigVumhsGad6tWTgIGS/WLZOZGdhv4vG8kTL
1AA8VeZb5HLBFM/1hkmDKa5lgdhjSj8nxBDc1roWfY6VliVp9t5WMd+cMZmYJE9E53LJtbbw2G4N
B50yM96tyv5r0KxZI0nsXZwRO+YSlr+2rsYT2/tyJ/UJXexTr3ltxRB/6A6s0sVJ+IAFCEvSwimo
7Sm0F325M0rzIOBw3ieloOAIEardZnW9DXnJNeNnMEcGcTX57WAGR9uJ5RHbrlrA92p0eNLpECZl
9iHzNw02877BwWHBuQrK6RpRTAqAVHtdkHOB6FjfKXwd306L53LML3ba2LdSjw4RWZ5akapwE1oe
vsBdgsJjyof4a7iHfw2bMiOlOE9tQOgBnJ5Cme0W3leyFIPf6u2HjGx5Wbz2dZxx1LpYohneatQF
1oIYP4BO+hGPca2eM6lx0xpbSUCZPWRRjfYCFvXQOfmbG/9X5SiLnMvGcPMkQxeyUMqbc8wFFOol
4wej4xG5amTurIRX3HF4t7UhPQsImg5uLz8vYgqAIWdey7b/k0TxI1I6/aT0Rx/XiSsd1FRgV9lD
Ow3yMMTYa3PV/ZTxshzLArUww4MecFn4Cov1EcmYHNNSMhVzf2JLbpy1iEUSIonpbmazkpcBho4I
WmM+ustMLZUDMqaUODPKxDtWQ10dBpmeW22M7tgETyKsW7aorO4lzQjNG4k6dWqpWxDFAme2TvQz
FoQ7MuPEs5KOsLWDCme2dKiww8bYxaVroTBXXlTytOWBopnAv/NKkKEU1vYshgy69GfHXG18P/IV
H5bBeAFADuAi1gNos3PbvimmJhePct9AcNkHQhFY1Dp1Wzt7b9LrDjdU+zXW/iQZJGmzKZlr1lZI
phS025JelQlNpFDzr20vNOp08FPjWGEEz9+4TE543T+Hqb8KSwCkWtsjXp46GLhOfT2YMgwfxjBz
NMkAsWWJ8Wyu1Sv+t/M4eM9s5M3D3Kyv6D4JTZK2FrqJwzKxmcOhIdPRkJ042MB0UBarU3QUtRxg
ahVMPMkXWtXVhfpE3e4CQkw23c4qxLNu1c2eLTypRxZdMP6vs6c9Ueeb+ZPW/pTWjzV635hgiIHN
P7pnMy8nlRfxZVhO2EVVMSyNtgbya3LuEND+Ist4yiUtSvIvnXMXJ8Zhgul09hu9wQpBSW/H9IPF
MN85OWSy2ZZf8VauTF0rw7P5Qgv9W9dBuYL91uzKO5CLMtAz4wWF6wXELo0pEp5L4bn7zsBeVog6
8HQ6cvqk/8mEzi1O1XEq/ycVcYwoAGPnnblPIxhcEVuhZemeCDtWgW5Vf0cxZQQvxYUkaH2HVf5h
svvWV7oOqy3F42EubghkRidqoSjkmOIamai1AzGWzxYXG5r3RKO5HlJWDbbV0ftD2+vuld36WTpO
HOA0RAn2MupMBXN7WrIdPTZDuVCnbrK4+b1y6DWQRnFnVc23Yy6MrVPGCylBPjtz35eq0SigtA7l
BOaAwermzk8eMQF80iSj9pM9mztX6abfIVUsthftcpNMCjN/VEQ5z0ePLuOsjfpDmpUQoAQai9F9
x+mBeQkKt3Lfdem9ZHJyDmY09XtNus9aGr/wnGxvko34NDokIuCawsFMX1tDzjhtidSz20SsTr1L
bFu3xeGlrlkzwjQFFJd5vWLf29y7LRyBcd2ldTecPZKYUIc0KEsxoeDa+WjS+mUhhYlMJ+gB9fLe
zzODwbVuOAGWLoZfeCbYccXdM3UopAXSmaCkkflqNuOAu4pQXESkeR2S5NzgUkw5+gSxDUNNT7aN
PQEZblfSLK6Jy4ydt15051kk39OKOjSWeBkpwbFOg5RfyqbgycSnf2ziQTKfpinMVSjpSzH5Cx74
cJZgKelSDmCTnvt+Jv9srVRoxu9LLl9aqmgowPxD0VJ+j5jv6yNW0pRwrAsCN3Pp2cIrB9qJwUpk
Dx+erCYY0cyiI5G7Nxafl0ZkL7Y28WRu2fspK5+Y0qfcCwPFMmKhQx0UJ5yiq4HlAlMQn1dLwnQe
KJxXzq1CPy9X/FM1V9ksvB/qlbfkFiOjgpBzglV0jRALqOpO9kvRVUR0Slq3VOXrKaNyumDbY7ZB
M2cDoIQeT4E1T7+xyEK1TfAXUp0norJ3KToZiXb0WxKKZPqXhCC7Zv7XD5wNVWpd4x9pz+5DDuqP
APqNVZ6pcAsJoe7K8eh27BWgKIzhYDIJq/F2rfZCsVBXAENIMRrXnfY2cw+dCre81WX6Xy1hiWnK
avcbP6jmfuIGxCabQziFXeosKQU0irqXjB+UA3J6TAf7LS5B0Iqi+7CSqAmtssj2gxsl597i9XTl
L1YHi1E+Pi+ejsU+0wx5nAn5S32r4LJspJMFnlRhDG9zZjXnAW/+rnzQdTqAilwUQWdKLDlOjAU4
yn32nXMWPYo8egGZyXHBAMqcy4jTsbeclEyfjf7J25QhUWVUu/d5HjQttMVCZ/MY8SjmkcuN2Kjs
gjPt0xg5JCYe0PMqPq0CFRTpjjQXW3il897PZLpDknzlrsrhm8uxvJS9cm/g2f7TWh4UQ/IyVYTf
OPn1odWqF+iiOTRsyAxCgYdOVzZaLucKt5y+exsrO5PJKlStFYye/RKNHejEBGMeT+y7RPLKGqOB
jFcOwbh8piD40dKJApaC3KSQKe0zBZ4Kjny49zFzQ07Ydp/+9F4YlXOTffVcFvNwGG37NHdwEsYa
x4yKFtqQkk9D1oe2tSxcydAZ+qrltGoO27BFYxeyWYB6pHOdegT25iSWeAW41f9kG9+UY8vNjsbh
z2jvZiXPmz92H3EOCUo0Pt/ps/qcNtVVuloWDA6pfaflv7lsIzk4MehxEarX3hoOuZXsjMzLngfR
HKy186MCcsHgGM+NG9vnbvuQCAa8U3ceS8zmM/E1H4t/Rn6LTC1DpzmiFFRLPSoG2BNm+aO1Cgoy
qr3OOS4dxTYWW0u6MYmxMhkdNwSDY5LRLccKhrOleASiBu7Tv0NePxiz89mlGnashe0/vjMGsog4
MCjYBDAvnwvX24HuqrNShjVWxtpg15IDfME2lYeGs+GqcRgxCOKAv7qbFkGvjtwaRQTT9K30oY6/
p54vEIFlQeFIo8qPt1CePYOWovIxsCfzz6zto0R75XaBB2HSx2FYXQnS0hKkhL5wEVMLY/BUS5Mf
odHB4ebqMKywL3qBYDUDe95eSwYcxfzhbE7WLu7euskj1aXnYl8skMdX4ZQHSrK5CKLUCYif0sjT
p1+6LdRuaGj3ItZLF1Xne33v+S7yLXTHW1mMxHSpU/IzbnIGD+OuWGod/ccx/GT1GJTKtmC1qtsj
gQq160usg9WEfEuxiTpyJqHxKbcZvoB571yaDvlUduMCqjasndl4/0VYO91WLWB+xmpvAYaOgabv
C6o2wCOC1G87lLRuSh+Qyqprnmh10DimATUU9u6IvcXvdMLBnWnf2GR6JBgSLMCRpu2y1iESPF/0
bBoCxfbSNwaL00DHPlpER+YrMxd4/+asrcGzYAkoMd7nDaTsaXiURXK2RrMBVkb8z5tQLRiBbdxM
OPWx+ou713Hdj9JIcZFFBWnsdE8iEiucesCi5pvG/FfN3veily8ZB3HD++7b8m9me9/Ouv4kevGE
solpFRNQ+5ee8h/p/e+vOIo816BLFtv8me3pd03rL8ZiO9sonqtY/0mM6Xde4hen/6Fp4Yfl9CcV
6hdkBxM5/Zln8RPkj53Wrz9Ft/5sX1EO60+bBHNVfhpr9tWv2RUzBxuN8gtEya901JPg/tTa7Gsx
WQxmuf7HrOCnWrnURnUy4uKoJ80RgeNrjsZf1WVfQ48DNq3vtl+rdP1Zm+yLAP0nX8dqub2pFhfa
dYEggHPxtDh8WtHO/wFg+JmnkiNY87x9uu3bazbKotF/ZWX1XAxpCGLl9O/7WIeMP1x/lOl9V/a7
3Xsv2/eoreWZqUo41N0XCc7tU0TR2cixLObTbzpodBCsP9tXoh30A+dpBBXYoJ0jTuf/8IzQfgfa
BFq24gRvR9r/8XQeS62j3Rq+IlUphyk4gQ0mp4nKxlg5Z139eZb232fSsGkjJH1phTf8LgWGfrhw
aKysedrPPKO8O3lvOQrxjZ9u0KZ4itLsVkbvv6GSl9fmrTR/9nIXZFZbSNx3VZIARuIH8hKDNrik
qE81XfxSdFvb7N+Xh0vU4QJD81SX/gnkjjxnkY4n+VozcbTGh3N4UHkXuTefGgN1Bm5HrqpYynvd
A9Rt0ye90jeNVe1r3qVSDdekdH79VL/UBsNiwWVQd6h9P/te+p2E3FWGzIbNteqGcefsVb+STlkt
70pGXv5UFzi/NKiPbNkSnl/kITLdPeCNupqa4KIlYYBOAKivEsryFJ/lt4c8O0clbiA6tIvM/3Vy
/9eaCEaNnuQ/3lVkcQYGU6BSQK50F9S33yBwRigDqxc2kYBGef6gmMatAf2mV9sNSvqXMEjOip+f
XYwGJrveNpN2whHg0tAEZbyZ+P0nKlmq3TH0H/LTphhO//1ff87vPRQKM5Rseis/253+PLJ+5Yom
cEVkpl7DyoN+rj3Jukhq6kxMA3lIPbQO0KMBeuwrT/+ag5lbHk+oFd7BG9jJjLFi97vxIhOcjnfr
pfF5yINLnbGG5uyd7fNGpq8/+d8acbPMfxlaGnTHlsaFDLGsv2Vp8oJnuK92fFCMaQu3+06GSGaX
XmVnmcxWhK8KaCfP9jk+ACJRB7yRqdhMcEyPUWsdZDOgKAE76Edem0OIKXtDWNSQPNI7uwv/9HnT
mePJRishqerfeb6NnOGidvpFps2IHjlb7mtawRVy6nUYzG+B+6vN7EEuF9LZaPpbfah/5br/XT9I
3/Mh+AR99UvadKmgI5hNvDJrjN/CL/mk/Ej+RtCO+za0N7oznswQLIOqY8LSGX/zevmYLJpk8FYy
1+S5ZapjTvJEEgsrjKkdwVwI1rKVTgBlCgs7N0aL0OdEG2KX1tVuec3y2skCuIXi4HlGdCNrYTab
R5/wetlpo4FkxN5gt8ugsPUOwbgsCM+zbvH7e5Bns+byzxdpqz9nNN78+bVn35UPm0K44LH0leMX
vz2DTtw0oA0KFDuOkerRLohjn91Eu7hqfmAa38qEpCxzaBN71XbM9dCfTnBOL/SuVyN15dQkcQ77
+5DubauGF8/h9RS+/6uN0wlvAPlWVhDA6k9w2rNPJahFYtdLzlH0XRjR1zRoJ6edLn4b7LXJW1NN
/itb59urogv6Dh+5R69Q+Z1C+xzNh1BzPulNXyytOdRhveq42UDn+nH/M+XOH0J358ICc5/tUYdY
xWZ4iSPuO5g5f3ITrB4wpn3CGR5k1EqMOryM4/TnvKnJeK0tXuucd9fcQ2qryV4Gzf9dfn3y49+Q
ZCEbr6HHhzx9vLRu/ohQxVq7xPN46Quwb9DPzzWQmwaNsnC8yjVVCh6h1j/LX8pNXs7cOa8RMK3l
uoBn2Vh4P9NYfbr6stkoznhJKv6Q3DeeGqrzVhv5s1V1V9dlzIoqfR/Ln+V/y+egcnGNGcOM6tXu
6SsxPHJJteLnPUJ1A0ZECaLN49xd5T3oJbuX5SmvGtIw8kkri85aZSy/hRf0zteaO2SaH5MKNwZM
G3K3uw682KzsCfouluyGzTReI5tRhNdQzsGLk0YXmnTfmmWccZ1j6nIk9v6vasxXGuIPVIKozf07
3AwChrqUlWg8TsDm0Ci5mmHwUJD7yrZSaBw8evwXKmsUCE4SftSK/t06/RVIwN2EYVbl2xu1yvey
e8nuhGTMh+vcheF8+W9DQyj+M603y5EV5OPp3zcSOZDIK7l778BLcsMPuRNAfN+yUg1MtIHJvcgl
JQiSn1u6+6rhEAAT9EXKxbK7ue6/Qy2c/u1wcZzR11CORvsbDemrYXKaIxpGLXDVdfMP6oKsNVc7
qV25zeYZpaf83JjKr6/jv9R2Nx2gxhksWdjNj0Vqn+VtyhqRqe171n3Rj8jPIPfqW8DO7XNc3JQ1
oHbeSGVYGwBUO0S4LpXEI2ZTnKlGwg+ttoM6n7Qw+2vr9OLBehrUt9Gfr8lYX3Fbfmp0dPQMmVMs
U5kaENM+h/5i+frZfpxJFdFEVH5lRgEheTCptMm4y7+Xky8o+rP/4k0GUwQPVP2Ti/4p3nQakQe6
cWoPDiY9/Cg9M5V+zTZ6a1BsV1nKeVr9YOZmBtol69NzO/GC5MgGUvBOLOziiuVNyw4pO6WENDWl
Dt3I32STlINFPu0Fw31DVaJSOKSkSDMH5TOSMX8SDSgB15TJIM4Yut8fZVAH4mwj+PYnfiGj+JrO
3k5Ov//mkdpYj2ZBeYbPSoyzXESOO5NJ1/XgdK3fQHNfQkC2Li1IhTnCSbRExswFfciQ+vdxzdYo
L+j3Sv9vrsg8cYrpJTBQ+c8hbjPDQSB/OfaXxCFWFF/kufoZpTtmeG12pyQ4daX2CcaeJuvMWcdr
8Jvn1gCvXppnOUziAl/sZyUuvsFJUbZUNsvBTRAlJ9Cc0dl12xSBFYgyNbPRNVEqY2qmNiDXLOJB
x0vW7cqmOqFN91wGLMVBuxjecNU6/+x9mBg30alJz8s3HoBiEP/IP3PsEuOkjnEAdL2m2HdGNTNC
sx0JuD5mGiXdtacF0KI2yu2d5Wgp0uobVoHesgc27JO9g9C/YU3so6w7vrqpt27VZi93mPvDtVBm
SsBQAoajLBcNqNsNWexDA093qtMzIma55X3ROrykZBrWZJwRHKuzJYqaLfc3x2BctibZoiT2GjjI
KkqwyGpdJQYbW/6/U3715qdTNrSRQBjY+cP/H1kcbXPo/2DDJhNeds9lz5Vd3c/vcWdNDeUVsMgV
qw9mmgXmjQpyGvOXZaN3kvyM1vIx1MAX8Tt2jMCNNYQXo2nem/B7VJCA8uPukNlo7AzVH8IHv7EX
Xuz5V3XSdznatAc0X7Y0GbZ5Q2ZTa5e2mk/OcM7D5FsObxmvSY+2qeXed814kU2FvP51QiCud77/
f+xS6qP4qByGJP+TeAv8wxVd0wO0urV77ItiSbUk3rCIr2VKl0r/AOpsbbvGkeIwUvDtdYnj2cTB
Ip46705iHd92/0IfyXQbDLqkFxYgBPAZ7xhUX4xSAm4CN5n/+NesRtWmU2IdVVwXQPpc5UQIWiZZ
HmGdVz5LeCIhm8wBS4FHPfp7uFoMfOR/E3l/m/6zBOfyXEYAmLuug7dZ+4rT6VIHnEAMM+JDZal8
yLezj/dT+jPVwykv3AAetnaSj4KG2uWJfovX+Y1ssxJnz0b4b1OTgVYu3P6J6sZvTXDjJcbWln2v
8L7HERSEuhyJ8nVWOPo5Ij3qGxNdID09DKZ6EUdaKOn/ts5GzbaOp9+FVneVOTegVNS29UOK5ynK
ag5BVLySMxaGKbYbyq9MhNBaNQ2RkT2dvOIEUuMTb51z5JCM6JjkNq+SF0ioxno6V3X9PXg7iVXl
rS7DyJ4xT8G9ac4bmDtEbpH1XGvfrux8Mhzkq2s1LQ6yVXiUyW8a/ca20u9lL50yf5/gAI7QpRx3
sv8uGeH/4n4sF7JmOC9blp4dRhPFdnY6GU2J92WSzVgwJqfU3kxucOkN5gESf2ctX/XG/Cv3vGwp
Q6etsqC7LxlTmcpORBijsI4YchVdBckHhnp48Xo8cIQ53GrF97KxEdT+tNGDfEA2C6ToODAhhbXY
sHEhNbK+ZdeJwagao/Yi611e4BLuSNIWDcOuDRBYkpFyOmOX29ZWwidYJj94fiwRFKs2lkNwyf9C
wG7e8CUxoES9Mk2yaUZ+UT+q6Fx1+KZIjCZzScJoOcIbv/nRQJxktXb4b1/UcFCVlSpTfJn6AbxD
dfb3yz/kecKB9MlQ72P83uSAyZ34T0ahq+qPtvqQZE9OpIRaiZmrKBCR3ij2L2iJVTJ0j3g7XBqP
YhAkaIIYdw9yUKCUS9y0TAWJbNqhODeO/ZsV30gffUkRRPJ6OQvBTW8GZd5VaKVIBs1BK4t/yBmU
JYRzEDytplfJlCVjVvP5x2/XFbK5g648TylLgh8HFZtgUkMJK189keprm/Ls++010x4xx/2hHncc
jm4AgoDERJIUJQJVw37ML8sUGgds3Ev1sQu38rLkxyEzTG6hNJ9JyL5kSi25kMw6PUy3zZjsXba3
0XY+ivnVpFc5luFziWLtMqcQckGMVSYS0rUbddbv5CP6rC8boqvFL9Ttl4eUG8WI9BrE9X5Cq3OZ
rtQuPqb2DYL0e4N8Jtit+wGIkhyGcii6PgK28fj2v48tvwK/ZEOPc290pJlMzFiZHgrcn1Q5QBES
KPqvgcOMzHsFgvugs7H5LRrAvf8Rj2c3bn/cSfmVj3RB9aAVzMy8Wqa2LKIsaojIuoNepmfb105y
GA7dvs+STzko5Nd6Lz8nGulOeq6U6KUm1UI7DiSsurERhRpU9UF+i9b+ctUOtBFAhAcjo57C9iJX
DjyAc7qxk58NXCcso4t0whKg1N4Av2k+tQhcBDEigHN0ll/L9R7Un/UQwwZCK33AQ6iXmFDyR0kq
XcV46Ee0WpGs1aIf2axTjr7/CiA5Kj95kzzJYpJLFHH0LL86NJyhhtd90ZqTzxphfw37/kcWWzlq
937brpHtXKeVfYj+twiXxegdXD/9kB3BI5Yo+gEFUloUevFatsayVuVjZlE9Zwr2jVelni6G757V
niOAm8sdC3+H+Qig5Wxx0DTEtHJz+VByikR4/MQ7SdwkB5ZzIaol+QJI7hFRLHuMpXevyz7SwHDX
h+kOHVJYNiW4Y1pEUlAyhvy8hNXLTr/BOv43MNqbXB/fFJNjgNhaTgkJayijfqn9o+Ee1ML6lDch
Z9zy9orp/CrHxDJQvDJvIC5S9i6ptqORL/k/+Gq8tBmQJz3/M2ey4O6za6KfKSj+5aJy/2XZSD7Z
xk+pO34uueqSNkrim8EYwJJdck/JDv7/lutw59Jf6xL7XkJ+mVWyNfesgBi7Iqdh2fU1i5j9zaYT
6OnKvUZJ6L8kSr7K4p6K4gbC2at8ThItToyLF053oz1twp0cNFIHkiW/HDam+2L64DsIqWlZL6Xl
jiNjyrNb1bRWqWscpPoM9FVi2RxDAPN2RCdd7ZelNfK1KWuO1M9xWBdoKuLzc5ZxlkmVbYZpWNaR
zGp5wfHkbvPM20ksIYUJVHdvxtx8kpliJg5p4LwHQX6RszlWgxeZLWk3rRo3OMjik+UsKzwMcZnr
9J2sT2jTEtHKFHTVYGdCApApqozBm7zFtA4fKvSW0Z0mayFdKvLutbejTaCj8kLItKRP8jLACm5V
ambLww6a89sYNez08r0pi00aYYFOpfW/7KlxgnM1ap9F9CJ7fHPoR/O8FKJUaq1T217bAadLtfxM
UPQFG07T2qI7UQKhQHX0zrQpbJreBAvBQta05sc1oh9lH1/GPN0ZeYtKZs1/AH40YLs2VWA/grpC
lDDYS0gvUzPjFaKE+J7ZR3k7iqkfEiQqZM3R8fvWAflY8/gM/PdXTtBhyB7jGOVCJpiMhkRv8nWJ
k+AyjV2NuAv+qSOvSlaKXEiWw1hS9lKcvexhMh0kAPaM5hHZ16XmIGXlKbO2imts/6uqmRjRhpkn
ao6fSfPAcqbTyOkCAffYA2YHHXPWp/q9qL6XEZChqC6hYi7HHDzNi4eehNbOtx2Zl/xFORthZH8q
3YsMl1TlULW/uLj6cQZZGAVmjgXnmWiZT8tikBi7HFeOaZ6X4rz8fauND45Lf87V35vsR0quEm1L
1C4DuZyIvYIgQCNCYzmpdA7CjNNbLqz48bm4SLwkp4PsfhLaNvUrvdWP2niMJu8TmtQJXXPoB9bO
B9JbD/kLnkUXhdQyBCm01pkdVLDObVG8FLwxHY2Tdcwjoe1b0aUrUPEOunNWgxgxzAZeF4qiQeT4
t06CyzAs+SIOPvRoQPIrABaOXNN3HU7QDjXraLuIHGg0jvTe9pCOmkkN0rteaQM0Lbofv6JhgKdo
mULh5wfoTTUeHCb3S7eHbR8k93Ft7zIifN/fGV2V3GgzmWsBw2JO8UWzvBHWWBPceplarUwTGfg5
Je+OH9Fm+myS+VZJQKkZ06bJiFrsyUXJsjTyG/oWSgiCst1NkXouVZHEDkELZgiMT0C49cKcuSEP
pwLA7DepY2GK9ubGgwXpbxCKjvlSzWt1KIF4lhHiqxAlUjVHeNUhJlbsm9wedmHunvTBeCR9/Hbb
4D4fs7/Isu+6YiKEosbR9irS69hZoYhZfCMj9enyXud+gs+A7Mmx60cazDVaTh22X15FFtV+hAlt
15obtbr4p4nbYK34UCz9UdNXjZl8BoAAKUyz2sog+62p4dzUdgAeyla/ygHCXUhte6jqr2BQIJJk
iDpQuoRZpzwAFnvNJmopcVtnPGRyNxr+LnHTn0wDnqWMxmkoTPUW59/DULvDDfq1t9PQJgCACaKy
kiSjyIRH8GGkRbhRi5nCa/E4J6O5ch147kOpbW1bO+ZJfQa/DzIiCx/b0VlxCnuboRgeQ1dtbmJF
rzclweStEtRPtRN2yAji2OKkOOeCtd2ZSr/DkRauGbzK2wzRsxxRv+ehop/Qo65bmQhfTRER6ajl
T8oAgl+vcGzSbNoalF2asDrWtvvSWO2HHwW7pLzmjQvvjcgZVnmxsvtc23ml1FTm4a3JST7QRw73
xYBnxmix0/QtFhMGfN+oVgEGwORGMl17UEH7b0LLw3PCRgoc3y9sBozxYiL/YoNZByYBQVKZUNsO
Ng6WtFBG29jM7rF0ailVa1dNgRrjzrsaTxRCKo3JNHkqujO0plEq9EBPrOPOPeAAqCNOi7yUkzMj
hvjGY6rfDIZ2ZLQ+ww7xEty1Kat1FH+x8r4tLI3cZEJmQ9XOENQDXcPUTY02jWFCWKGzYifpg1kj
XogK8JvX4gwxW4C9R2uvWkg5VtrWnIEgBgqSWqOXrMwC80yztUSr732yONkc0OuhAeQgCJijPVrd
N75XomdkoGCEySVFu2RfTf0Wi5CnwYn2c+dD5FJGyG0CI9KdFWZ/d0lNOb4BiO5OzhVHl4065NrK
95tz0yhbFwQK3cQuMs+6b16yxtK3QxTRKJ/vtd49hBOs+FJQMt4ziLM3p0LEBLYDfnfoVpo2woz+
XGvrHHw4xuJgnPv2vTXBAnpmhqkLcPa7jKofsG832aXsl+YDxV1cjuuYVEoDv5v3TBf4VahUo1s4
Tlcj8JGRQWcv79T7XONzOFcgxzF/kA3Ax0LMG6xZcnbn9l2v0wckXBQMIfpNW/b6zsL5xhhw2/Aa
LROzljWyumzIrgZbjmFLzb+OOOHWg+g5WR5Zjw28PLWL3eCb+3AEKcQSemwjFq5Of1rT/3gwc0cq
sXer+Ft3dIwyVfjtUECQ+3M8tsn8sdCMcR+Y6lPgxPYKaFqC0gwCwWqAOkc7gCXEEqOMMciAp0UA
Aw5ERT9OTd+jMDimZflaY+uRA7PCgRjZ2TpDwld9T1QkMxJcX2Adb1psCM1JvQv85l7Tsz8FhsvK
S7DlCO1dWqZ31jA4u3kCIzUbv72qc0pTLCws9gs1ltJiVO7qGRXoxkfdB7x/NRygi76FbXtqQzzG
jQJNgyacjpaFCWrS21BkSwegEY4Cjtpt3dEChaxhTJlAihhDt147WGf74RHQUHA3RtPWA6VDlK+s
KWGR3xj7EAH4LfDvVRJWTyyLkNhIQUfAdO6G7K2f/KeeBuCk6G8FYMmd07m7WjWv9RzugxSGBsHt
ezOKU+HQPTl+8FAHVr5uJ5jBif2Qufo2CeEma6Dj7YFXHD56TrzGrp22gglKPuvrLUIH333Eu3AS
WKldb63brjk2CjUgeGk3UeQ/EJbA98cA4xaJwkPn1WSVJlLM2J6QXuUW4lsh+sLoU8dWy6/wzm48
J331M33nWMQ0qcMix7j1aCJSdlNMH6jw1ZQ+gYyn0HA0uKtNS9YJcBXRwRmihuVikggZ/D1GaBoG
DhQjIqqey1AzJ6qlVOVnCF2WhfOJ1S5kQPusucWLHlNz61Cp0wLWRlCtoNpCALLHZxyZkY+qxSsH
gv7gjuUNkuYvQa61N3Y95+vCLB4HFLrBLGk1rGzMvM5lo713liNaxoJIbSH1JW89ZeVVPffbPK5+
bBdPF9XHCJd+Lmez5BuShURa+YqAMnVeG+qJ9oR4zjl1QIpRutQUmH9aCsVYj1+ku6V5FLGQSoAL
x1v3kEoZjWcpt4/Siw0qSourkunXut5RCmT/9XKnjnMHnxSpYcSOea5NnjqjrGfVT15ZHZYwE4DV
S8nQSmhot0A+3XRP4wjbTd/YpW6n4/bcpdtUr3ZjZX7qc51sE8t0bpqBiKBvRyyQEug9Rn3PfR+C
CLaohvO0iV6t+K/OA6y9I5H1d9cNL8OM0ciAfNUUfPq6/YyfTbbCz2Kc3lwn/dByKBF1AKKGXRqM
/UCtG9aSGyR3s/thGupjPZtMkQxd/TFGbbP/TjR33jQ6oDX0HuB/oH0DQj5exRmFqsKD8cDwPmim
7cBDB6gd+vifWJkD46C4y7v6IVRhNNBwXTd6gKqXbeW8fOrANhrVQEvaVV3D4wls+9BY47NqvzAc
3UoP5g+z5X1aKlIhCLzmRftZeIi4p73aQCKiuhXy+JlGgIcf4pYEF8X+gseM5jtnyk7DPB6zlnMz
zQBRjooJn8M03vOiQHKxctZDaD/FYXcb17SYIfuBrwLZTXCJTCiMPgQPJ0K8lR5lO8NpaErBPp1M
NCFo7dF3nLr2Fl1uk56gG+UHIlras8iResCYm0ct62F4ZqmG1xVuIFGFcgDCR7c56FFgp7dBLDED
mnMI8d3wlw62QzTnosmw3rSMo9Y77Aajgj/Vor/TYKdJDuM0aXqPEJ6IKKTaKgZG0Sez+aBWyXs7
KyAPvXLYVgNmVW3VP0YqUNsgS7J1g3B9XByNZtKfcdx4qEL4L3ZTALVp0e2gBUCEgnGnryREKIpO
zGIM9jOJoLfqmsmHBzK94PrwrloRqq1zegtHpdoTBLD9zvAEg26rFt17G8UfqIdSONbD11zimhCt
HV/Lj/SjPBw/0OtAnvbLm3B8ThH/6E31O4th/LgZnPNwKnj05lah2MfBTInDR28mUaqX2QGfnw4U
DR29BDJeIMsBy7kM6htI/fMaaZ8XSyGTSQbAlhoGbwDzjFcMuZIt2okIKnaPJaLUhKbuW62OmJCN
ZbOx7SM9kQ8aT6QHU4JuvRNRO1L28Dzu00K9rybzTpli6LO2/Yc025VQq19fZyaR7cIOn83cFnw5
Vm+sjC7IY5zBRDxfPbsK1gZebF9LI7Luyg5LUD/snjTraaQ+2AGER6LtYkYq78XDrtZR/tyabkNV
w6+wsmmnRf6L1vU/CuKSO5NCTaZDEva07slMdRcMFNJvk16CK7NBkoNVzGFvK4O3roy83gQmeDgj
bV9ZhPtmfrFyY/xW9XSH0Q4ZrEnCE3pjImvwu6gSYHppfudjgX2jZ+695T1EUdhgy6yWRFT3vRej
Ztxfnf5Yjqjw1V5GPlHaH/hrzzv4LPC8+12Zn0qjM2+DwXMfSuszzCrM1c0MXRrLMNfdPisdc2tX
ig09FGQODB6QcGq5ryP2o4GwNdKcl7Ftho2JrPINFWMlT4Ec69gla01z49e3Fi5+67KcoBVWiQeI
vCnWjgs7lebMVpvhiiGsBiTu1+ht8ykZYV6DS3Dxja2fsYR9psZnwMcG71ojmhOXUtNSg+nGdMlv
W73sb5vEp+VaFHcuMmKoM5g3ajtqW7+mOJJCsMfFx79p2wr/v+6TO7+dM7Tt2k67S7wORLQHlTGO
vlHZ+AND/DrHaHBg2NtshmB6tonioKU8BxZuTdgeAopbGWOkk6X3zMfSJqid/nzgwW367pnqG/oH
v8hZvkG+pVmoEzaobMTIKCVrhzDUGsYH1/eaHeXttKFlY6XYyuQELmkbv5h2RITuSRgTtAgtO7eq
jrJKg6QGmjv+74hKTFPgXKO3kMs837K3iU29LSPDiBJjeut6zHNC/Y5Zv1dwW7/VjfZDay2grhNg
qAIHcYoV70ZIrGWY9SrpKVH20KEQk2JweOq7TMMfjKQwdvUvFbc7QkC9OQ+NecBYfWaJzy+Yp9Fd
MxNjVedW/lf2zUdU1zkGY+joDIWjvbc+Z84MBe85gpq5CUnRH+a2aXbmEJj3KUqWew/tr12ZMpPi
Xp+2+aw1mxFazbH2iAZ7+FLPLXk3L7w3XqkwqTSmI+vdhzuIbZDqfeIrgoOJ3aHtDLXn1vHD1yAd
OWlSmLFKb1+LqvmyIidGHpXtHQg6Z21Kh660B6yw+sDVObDprPbMwtUUqqgJZdjoBK2/6tVkq1bd
Xz/APMeUCWEb0atA79FDGYV2FFld2hm3VRVtxjYz9tNzMjIhse+DwRNR1UHIHBv2bFoFOe713l8Q
JihlerB53Ta5hH6cr3kV3/iMEKhkT6E1PuiWZaFRT1yfzNOmmqt1OaE7lXsvtIhUSHQmwkejvtKL
1LlvbHvXK0kKEE4HBhz6+dq0TPE+Mu5zE7Zr4WAUnrVRDlNTQwg5wAVL9yoKDf4lGYgGdVQhqA3d
9ggoAuwmvbBm8H0hHDNFQy7cB+5uiXUiLw7tjvEjn4iNc8BgwzDlt5qG6mhj/qD9w/xOh3GD8vmt
aujT2n+A8TBttFHfWjlyXJZOBYEmbq5W6BVkTbmBUPfdZngpq5mrQFfPsq1PazcPo1+LTtE94k8z
+y2A8jaKNnVOTEs3HyGjEc8dWPg0gHtixazI7uzYeffViZiv5k/FffXQ1jVaFxkpJWlrQcnK73vs
TvVNYODAlU9fcW+gtoRg5bZKKuRTQOgXTobha+nty8F6oBTHQLjI2kQVahTzpFD8jPcqdpBMM04H
hDlw9ej0FarwxaovxumG8gRydhoFAjtwDnAroSXOANuzEOn/oPlp9H6AB5CD2J6gwBvwSjDLGtY9
Op69M37R5/d3vfFotxVkzwGgIvKflAL+oqR27vMy2ajaO+6xyqGvrQeVzulDg2qQ5Xq4tFeUGuBx
+DcUl9L1bKy7oKgxqY0+0wD+IjqyDrlivdZKEu4+qYc1OSEsgJZ0HskjCL7ujCZljc2pmnCr2MTU
PBOoF3TIR4TfY48DHSEweo6hsfYGjpRpwt/OaY+gJMG7pqu2mS4OzGewOyYpOPwC2KzYtJfdvvFU
5HSIw3AkHVRkCy2HPTq/13u0EAPVxuJ3IDg0G/2Zd4LUm6NZ4MLr4q5uOoInB2sii40/HfVHZOZA
hnqNs0ITGpboFsk5Zev4w3cFd4JKgDrcDBnimrjW3pZ6/tCWro9nzd7zB6B6xcpB6gH7uPtWH74N
O34OiVophhHfPlOQuwRhelaJKJlqaB4PEFqbTU+pUloUS+FbmkGF3n0P1lFwe5pm/klTZ+4fUqX7
MWOiIKd2f3UHJZsZ3SVq8FZOdwmMSaZrp2zD7i7VYaTOr1JpXy4KYfljcu6loC4NQLxeKCjzTQ9+
TamSZwH1CHYDjcXPmFgw7LxnQS/VIAyLgHJ8VbxRtTzgWhZhRhbS44RBMui4LzWklmQ8Uh2nZAwa
dcC8ojtOlnYbo3RLxQzMF9BWadbaAQUQTX9BJRON+CQ8+MO8CgAcyd/nCDx3oLDIugLUe7w4+VM6
9VTTY1aSowJKVsruSy1crhcqaMmi6bZU1gXDJajipHC/QvUoVXVw2ML6QOroH6RqoSVQGdL90+wJ
ZCLLzvlp6alXVXuVrjyJ4DQ6pzkGAegfqSh/C3wx88dXDcLqOA+HqU9RjAUls2DLBKnmI5WkF/EK
A4qrAW5Dvupw0ak2sRVkxzqfbwUEgLUZkV8MDpZOQjJ89HToBSAABO5dGU5S/1+eRCA8s/JJ0/TD
7CEOABAwbX2n5iCbbZJtefkS2piQ5QoaBpKxLr9Ip5XgZkGzOWLKOH0Pk4qy+nxJIGqUlvIzHAtc
Mym8K+34jMctFQKmQEfjCiOTG5KGV2lYCSLMquw/NTnogfmz9JSMfmUFyk8k8Nk+GJBPbZ0XR/QK
ew5qoNO0PqbH0QNHVoXxU0OdEAuKq1Ebh7EJ1gJMiCzlwYZwKt8vaE4BMNh18eWH7/KWBUcqrA41
4L5EgR9A6cHWPwQ80UstP6U1JQ+/oMK1XVRkFxTPTws8s0novmcxLFIa5QCtpM9GlZMha98yafDT
gSrs6ZCZ2O0KtlN6mzLnln9Is0ewG6PaHpwG+YfYOo8jbJJhXgARYQqJuIyfBVYgrR75Ot0BHDsJ
Pq61WR5tI/4ZlEKLJ0Op0ANTr2U8XQS5UjrAlKV9bmpnZ27eUYC8s9Rsg8zxVZpoieq+i7CNNOul
xy2ABMcBuIB0hAmIQRZXBCyyifJPY/whjvqtPZCaJYIyNRRptfhp1QeZ5f/mD2vkHw1jOCRorAgw
xAj1ewdBkWXSmv10HWznt0ZktVHzZ5+ucJ4Qh6FJeI6rbRGpIOy4NwYwMVJYaN691jLzErdZRijI
vh2v/XRbQh1nmE+Tn9ynrrudcb+9WaYIpyWs809/Lr+WCSJ/oixGyKePXdE/ugQUI4DVZWMx7fEz
sVyECKx/9yc3n6uzpHrPCSHhgpXXaRCPrfPY+gO1gIHejLpL2i/pG8taF9iMpbbIr+hYZUGnvumB
eji6AwgnyYs7lBnYVGzjOI998JvW7fc8H0fV8retg5H9iF6XGAk/RU7ar2stwZqxN4goSGVRocJD
mCPKsoIXoypOaO3dIne8R83ptw05snytAgGGxptqIs2vahFQJA/A9IxiX5z2K6+Zz0ECkCIf6U2Z
ME3LFNampgf+TSblrF7x99ZsHosZVBBghZcJLXd3gsYXI1U2GOz/TrUxqdynDioDQQf/GiH2VT6j
aMYR7ykWovdMk9ZwPubsVeaCLKcFKBt6r3ZgLctINkm7cX7hJpVd+BNxsgqBYuk3W4ZKtGEbfzY4
F11QexZI0rbR9+0crUZkNGg6CgBAcDVO9af7EcADdnQ+rpnJY40EgYD4Iue+8NMTYolXE85NO+Pw
a6Galvi4pNOErPRLWg1H6DYrjzuGyH8Jpc6WhtlvsPNU6y3oSEIBJtLLJHUY/Dc/YV4p1pkC71vj
8H0agoIG45sb/bOf/x9755FkyXZd2anA0C7/5VrQiGo8rULr6LiFyHCttc+mBlCj4MS4jueHAagy
KzP22SD4MzPiSfd7zz1n77WJn0AVqKbTT936X0mJbkp5KGft3SqvBwp6WXDjuvwVs9iGynicw/4o
15gMaMXVJvJVmUKLhCWN7GiVNvpHPrr3LX3m1oZs3mPMrMmLrURsbo9PBdcXruuzY9EvxreQms7O
n5LTstPKbJzi7MuY9MeG44xo6scu+pZFBmzjvmmi0/Il1DNWBSsBvhS+l8q1zK3dzH8EncGdhkWl
B9GqQRjbL1IkUcl2rHLEp4vLYstp/BKjPshdVhZZtiOt3wQ4P0RlsqhBlo+t6LWfRVg+suz2gUEZ
eFXp3Nhh95gm/co0ELL8/smOfGD1czEkOEH74lTvXt08yUomZYuUJ0EYXgiV3MrTiSB+kTQEsbHu
W/1Kli6RR3jhT6949ymG4EhLTvLJitICUgpfIkoYDqp08fqjUWqnMSo3y2stcDYtOvYsDJ9Mw1mc
DVL1JHDaGZ6xgoY5E6WTm88Qyt3fD7V83kGjfEUxco3o0Lnmm6yeBpomwurv+tzBTL2NVJUcVJ5A
HlCkgU3dvaXtjRfz0S3qmN+vyTLfNY5Q7XjJlZROjSzrKIKWf3QngDtZdiuelGiQF6ti3nDKq0L4
OyM/qkwpeormuPxB9lSt0e6rALsyygi5MwyKNB2dCaHadPGUy+wY32XG9++6N529F8uMoRQ7jPKn
fih+9c581aL1bsruPch3cKh/zN56HpUH3/tTJoCAkKFYeS/yB7m3sxGVr28wBfA7HKyknnIqarmb
ePql4bxsEPLTcrEBbPLq+hXaJdshogprjLBTFlCAcAdSJy5vBNjSU5bcJAw8VstXGWm0s0fgOPXN
RBgNExYz7p8CjXrqz6vEUdBR8o3rBxE6mZ/pvG9z/1dR2Z9CpmnHDacFbZvEA2LmmVZsBlnYY2hx
5qpIW/tasxiEqCOwv0bykfvAqXe5On4xPPNH0z6pZuquQ/JJQAXHLy4wwn0EXooPvz22rTtvFFc5
FkXxEJSWeo4r6HVuWRwa6yrSumfLHFE/MOjk9JGpZ7R7Z8Us601QGvejYSpbhmRcQYN69lzjtu6v
hmAotzzx2qQ23Nm5+uIzU9qNKvMNo3oxcKrvSgBc+9ZVbutZF7pAt2uH5rvSdBwfbWruI/MY03bT
Wz2WYGv42p7JmTglaHSKKa7qpNomvZ+ypIwcL9oioxus7Em8s0j2pj/cjd7Jdul4dXiBTM5kmyKr
9VM1PNumPxyK+mFCvLEh6vblv6Mbl+hGTQUi/f/LbuTO+o//U0dt8ZeHj7wt/jnF8c/f/XuMo/eH
bdnU3J6retbvPMa/xzhqfyBycByVf3dNhx/7R4yj5vBvmm2ruqFbpoE9/x8xjrr2h+552LA92+W0
6lrefyXG0fm/Mxw9W7N4u/SyTd1kVP2vGY5B2XcjWWLxuiwyk6Bmt8bOP0Gna6DSqGQ0Q44v1v/0
Wd0WKcty/pe8y24LTr3N3/5KbsD/+7RMUMkEcUzN1XT+91+f1iTZzUmTgeZwRoA4R7byqomutClu
bnSImaVWxZzj9Z8I++eL293DSIrCoXgdQv3Hh/JD/WXCAyYEh7S7XdGGwxN28Ce3Czl6eBD0S+Se
aGOmPfNlZY1WmJrCNegGM1S6gvBKVDvxq9tpBIVbqLQO56g7eAbsNChz6oEsSXLPffNrBFlARQWu
odX9H1B+/nFw7HKfFKx0QTFIvEXy5CdqclQR6ow0xOklEBqta6cJBHw7MM71bYOSvke2jLzGqg/2
BMwyWaDKRE7vJ61GN9Ia0IBdde0YAOOZo1tKDZVA9aHi14W78d3sR9fsegtG6bXIXPo4jnHnp4CV
hkLF7usxPXKH+BLY5bQnnKzbFxU0wBpQyCZzICN6M13YmEyomcCMOu5CMBVM9yNqEcu+2HWgHePe
f2SOA39LcckvCOf3KaF2aMk3XykR+2vMfBhCP0ZUV78CU4mDrdB2lZl++BMQWR+Ng046KcMhIE0J
bPipbs1NggBvVTsgfXIt3MEzIItetW8jCwkYUMabyur1bdFPz5biqFRAtgC96fkbb0qhhds6jdQt
TPBbvx2fgJHkl5r2aQHK8RYt00rrPaLmTOdkEuq7U4P+w3YLet9W+mMMfCcIteajn5EZNXNuIjqh
0o7MxLjscpgvMSLHtTaP5TaGM6K33U2WV+EV7EKLobrbMKHrTeZ3cFH5jF0QQm7zGSxDiMw1TrEG
dbe27BOosWeXiTuqRjSjs+GvadKPB5954YqCg6EgX0EXjflZDRCAJDobTOBHO8rMt6EyZZAObsKx
A/M4I6xv1IiUhJLrLnCqG0Ztxdns4y+rNdyNXQaMguEaNY3zY40m24sCbRoosn7lpRer8vwto9iN
EeFTnruu21omTUNGETwk89ld0+KfLHsmGU2Dv8h1aHSlXjTvaCQCZXauvNzc1bxb2uPU2DZDEMQW
K+brW1oQzbYrs5tpgg9bFRgWlVZHRu+Ac/cGrP9OEh6LNv7Kp4rAI3kQxfcv6pANB2eO9oFv34dR
7TH3CL6SDDGLNoL/Kk10N1XiQA9jtr3qw2zlpuW85wMbt3rWlwwr8g8NtNveTvqN2qftbZFM9BTm
LRR8jasgTFdRR54iEPDXkmiXvYWAhRlFFm0G+Ol3wRB0u34ukBr48IXynuwe2wn7+0xL27WaOliY
RqCNCuwPryxtDA5hsZ+ZCe+XP8IzXvvWCgq/dUocDTpSjWYjDpt2R9X3EsWQcfus7+97BI1otGae
wlplcNW3ahBq9wMwuHtLJ5d61Zrwo2w/Tp6qVtsyuzbv1G03zPZd2ITx3kWNtCbOkEDqEnpuoU/I
nm0bKrsBvg/mfdmpxXXggnbUU34qzVqoYIa9LzLqdlUvq1M5QLYcQhNtTQDvsBum66bsh70WYNRs
4CtfZvhsnZCn+qaf4Au6xlVV0/IhyGrnE9Z1TikfNnMCZFrF+3rV2HF2RZbr3RCPHqCpGrB96B8C
u7m0vpVeDUULObF3jlE1nYnNm3eh0fzAo43O5URIYodWJndS9WhFAXWox7hRMVv9pHZptKld6nGl
DcEZeGCSmhRQjqT8jToxWcXUsxiNynBGgGWCtmrr9ZJqCf6eIW0RX3R2WSZ7qCCof5q173bzLmhc
6OZw/k9mAU+0M00iWJpHyln6+VaKlLgHi0r2KPmon40723vbL0B71qNzhW6r9Ql/ibTh2AXeS2oM
FhNuUM29JTB+olZxpZ4y0R61SAlWwGOmLaohRjOUWdA6KkYCD47UX/XwXEo9Jt1yZt0plBZqtVCq
NpPyrZA6bqKgG6Wyg+U20M2i2mso+2ap/yKpBFExJiyBVIeG1IkJBWNsHiOpH2upJIEOflMtdruG
IrOj2ITdM+xNqT8NCtGJglSRytShRLWkVlUoWkepXpv+yqeYNaWqnShvJ6lzCby8x94DWJASmBGR
SiwwVbG91McUyq11NUrdnFBAh1JJl1JSe8qxkxrbkmo7puz2pP6uKMQlMXClSW3O89onU5Ez0tcg
1TtgzVlOSSyQUttnFPl2T/A6Nf8k1b8i54CUAwF7JznOHBF6a1/KgYGDQzbvrc+JowQ2L44VLseL
nsNoy3Ej5NjBlfqkjZemSq692Fs5YtQc6/Ent+iDOShdEwPfjDjvaDhxNgYyzIWpcQH2816viSEw
/vzLRDz7szL8SHtNDcFHhBxVTee5qrrXpVfVqfxFMeafxG88FU2+cnr1ZUpuQ0ypkRAWtBE1u5t/
TTfSLOPM+R2aNX0Y43u2M/BQ9tPvhmlqfDOefJXAgVA7TwPZfgIC8B2Hx6f/1lr6utS029ihgc4J
DUUcLx8R9VmHsqDO7UuZ30Ucw11sDgFi6tXSfGt6vFgQBp3J3i9qIznTySxADudyuCwyZ2MhbJWD
ek8ndjXY6rNl3EmXeZquy658USaauF5jffWMdMBYVXa4k89veRYVx2TMm0X6gSrKuh/V4TA28wEL
4nPrPcrnKy9Um72HMuE+W5gM0hZcWlFK9sv16se6ASYzQshAkXcdzgHDZmcDsutaS3GKS3OCzy7m
tKths6fHKB7/EH+/Cmek4KbTs/nHb7ZpDmVMPKrS7lJ890EYAFbxrSnK44RpcZWvpMW89Jqrvjo7
CkZclfe8fK2x2t4pRJdKp3P57JcWaNg/O6P34vv3TE9euHdYRzHaJFye9Tw/5iXfhHjbOzV+baKn
pTc+o+5U7FeRmS18FBlSLE9axBx8o/flGzdT/6kq6WwPin9bmeFa6DXmgzO3n4OlPJiBwYy9okd8
XL5yitrvFCOpmrj0wNzys9e29bS89vZHOEFag6IwAhyVo9LJTLrGfGaTQSNN3tDylLY4JVvW/rA1
7uUK1ZPy4uT1Vi745VmUvN5omnImD4zubtlT0eWPJfiO2OM6z7nO3Wk6Wr51HIbkFE0jCzztGGlo
S2O7KLmTRq+5rzxW8sK78hNcxI36M6icrX8bc6dh/Em09qROHIJ5DRhqVrbnPTj4oeTP0q1CM3mj
xJDhcc+2HjFs4B2FnSDtGvn3luCboYvPjtx9HJfoyBgHvwyP8t/yA/69oWRfdslrkybe4sBFRaGN
XMMowFCp8Gw96wZFab4iHIQIV2UrZpKI+2JprzU2OMUkuydOegAi3R8DYjBBo9M1rsEaxflr41pH
9KB7uQU80B+8c24Uzvr3ncMwfObOXe5B+SJkEZlKlHSRk1/Bs0UG4V0qV9/S6/8q5WPTeRS5q9S+
+Syci9KqwI7MG7pcW/neW7pmcp9l5Xic3II4AN6bl2kfWoXsSRYacbfGh8GqmWBB1jADDNLUNH1Y
7wNTX8g1MvCaMAIVAliIcQqrhCRPuXHXkkeV6cZ5uSBlarZYw/kBbYx2eu1e1Ur1GrcX+eu0pFtU
APpS6wv9PGIBrmXqtNx4KjP5qFXPGnfAAt2o4RAjktIzvqia7q+bjo+9CQGNTL+YVNuFRaQn0SkJ
iBGS20EasdDaz5pJnB0OnCYal/EKITLnkbKvkGmgsG+k6TUBYIirdmM4016a1zIq+93S4lHUKL9r
iJaVG6vU/F3bK7goWDWEgSTzARmE5P50mmKmvW68pll6v0zUloeQ1nbeRF/lSdZKMXOR88a910ef
ZVzcOSUnwVgjXJ6YuaXdR5u3lskPsoHVFMYv0t+Vvu7CGKqOKq77mTQZ+dyXdyqrVF52347m3q1z
GalaPWUQ2bdkEGnXwWBtx6a+hF32Cz3/TwFgwtTfDAYcPb8Jue6F4uwUc5SNRA0MpJ26CwwMK9IQ
hc+/OR4YDLX0RkeDFowsA7n2UWFSkI7rwvYR27OY3hHWU4V4t8stoygMooviNpNrTO6fLh3wfq9x
B/AaaVx2Du1u13kIlx2O7qCX9D8ycjbLo9o5r9LxzlU60Op03Rr+RiYESzNRGBZzf6HX/LrYjWXD
kaHbcsfJ1Ndyu8eMMlCGCAKuWPYsPfz0K/9xMfrKUBnJHt3VdAV/+T3JJ2ENM/w1GOHgTu3nr6rZ
/Ma16NytdRifNfKz5WdEsjuIj7k39rUVvIxm/ra0rBXbvibVZR2bfDDTp5opDEDdr0yGYKDf8YnJ
xGFpjbsMwZpBWAWylWlyYY/N9LP86PKByWJTWiQVESxXwVUaOueXWNdUg0+z76p3thCZSMouLGMA
I2yu1UFZy1UmTsKF+YCtDvoc8ZLTN2g/WLHto2bOL+F43882GiE+t5HrM4a0itn+ia4Kyn0BVy3X
LyFNWGSGY9jdy9WWamytcjvKPhEgCXPcdif/LTCWyaGRO2nt2YLK+3uCxzu00+5HlffmCQxDm+3k
9yZJU0mG1MNPFqHc8Nw3uZGXVU6d8yMS2gN706pTW4i+7Ets35an3dO1WYND5djGRqFSr9Awvi6x
RMbm/NPn009pBzs9p/Bvf7na8IzCHJsXj+wpzWHuozMifogq/CUN/Pu8Q/cnfyDdRfZ63gPhxSx3
MseUn1RRA8sdSdTK9WjxZph8LVN9hxRwMnf3CxRB+uOyHOCT2UVGfRFluOoxVW08ar3qekhDdE/9
bwZWxazSHfxDlyXQuPmCFeO7mL87o380hGQiX7DcYNSHv9RuN9QdZzwW5JQDfAUgi/8euAcr17uV
TU0hRRiObUmV5lVfzo3cu9DLGAdFJ+LdjzpenGVIM00FSRLKVU/huFyDGAHxcx0FTbDsfjIJyeLu
rnSndWYrH5hBxOj6d6mHMxcvVvS9/KgQgSY/2KA2vJP3w0NR97IJijM36JW7mNi9ZfFnFV2G6DKc
UGFf6ll23Unps7yEZZVavM9OBIaBoXVTcI1aVGBAohf+m9gddUXj5g9E/cd7JVl8aj6WS1SkGhwE
drjSgBkM9wh2V8svMEjXVMoBOKVPmv4OY5XXJwVwXcBqrsoriy94udFytbkfiNZMKVyWOZJs+mi+
9qz5x5a3BEf0fiqqtVQlckPOUjYRzcqIRwLKZK21ykNEVpG4s+W3l69EBhoKdN55fB/D9n7y8K3j
SUdVsAhnBt/dBd1wluWu4jAi753e2I07gNIJGaJzS6czZN3gPQmbfdjmjKShVwDNklVO7vZUax9F
IyALnCxHNXm+dV9vBPZR+u19GobrSTYo2VOXhe4fOw90D617XRbvsUn3BchsmarKi15WBHlM/HJS
I3wHXfTsI9J3W76asSy1TZ6T6Nl8iPBhUdTY2bBVTE7w7JshOQ922d8tjtIWF+u0kq1UBkMiQ8Gw
yLAni44em3KfJxsD4qOoEJbl2VzoLVCGE/X0Wy4Sfcv/9+YKybd+yN8XUUTdP2g0GSL6ozgD1qkR
3gsDYpk2id91TM0XQ31fLM228gRsCKvFfEHst1vWEsiHoiCRlYlYed7UFHy4xVPC/K3xQ6bs9bXJ
pwED7Jwa6aGSDTV2uhvVxn/spPceyTJOSwBX3ZekGi3jSYf+w+i7N/NcPbikf2nm7y/696Sr3Hld
9Ckfr3zRde09uE1w5ebTVtaOsEL4JDX+Uk2VFEralF1SvDV9HOCL4eOj8JCPUdbg2FI3VujdhnH+
kKNJxxzIwLM6TWzAvp7vVeb5lY5Rrx8Pc8gXijs6mqiHkjnckARzYbZGfx5ZTMvsD9jApQ0oKYWV
KVQPebpu0zrB3dw6KyvkpbFHfC+ITPkWXYL1uki5lQ869PB1Rt29bKULfEUHpYhVYjvr6ZVcq3LN
en1zN/T45OJpwTfJsD8g+CoP7JvfB0nBboiCa7Bt0gr1aw7pdxqMj2WbXq5cd8bkPmt3sqOV9oD9
IQg+OSPrCvuz/mokxhPdMHqaJo8EMgXU4U6qLnmuuGGjScJrze2Q3bKCCDOEXunVFE8bedrllYuE
avkMTJVAHfNRmHJROTL3TY5SpsuyEiqozcgeSYwPdMtLMSZfTEWLalWDTsmr7klT67UhHD0X/hMK
c06imAgCa7yWbXK5/OVLXCiOb2mUYadTt8tiJh/oUs0te0pZdi9lcvBT2JTFWZ5dFAhSDg3IDhz3
iZg5aq3qWKBDCafxNvUQl3vnNMDDdxNp/l7e5vL5qmYF/d49y+FxOUUS3sjpPMyfTGy4ywUoy7ZS
vHMIliVVN6vjRDij0BQEtrOYldTMOUV6s18KrOXWt4uHXKp/fWJr/jvXrsJlN6r3y7cml4Vbzj+F
zsg7iK4HL3u2uHdEHSHvyKjKJxWZn9y8v1+TLCC8FgoRujn5fTXVF3vMt73JV2inLB1OEH9m+D+o
uaVKRyzMchKTTB/U5QZ99rpG6Lot5umB1AeLRmAVbkIb+cjy12N0VyT4o0MzeHIH98OAFe/pdolD
0r+KnaQkXj6eYJmR4WIirk4K51S5LjwxvafDG2inyBjJ4xDcsip1bpLma49sAwRo7ZYhyS6oZxcD
tKMwfKhvl5826IJyJRcbKG0Qoof4Luf0eUgw8NHvgd4PXxkTk8Dqhk/SDjDJRs57YxfJWpv8S+JE
L7XTXOudkh917bYomEzROOFlds7H1BgZaOn0nLbquGlVxgszfmNFiWGe0CXt6OusqT3VlYXqbJf5
n+VUv1tBiQyU4BwKXiN6S/PMZQY2MdVhn6wbNrjcZ82zy+42rO0fuuYfuY8HK6fqJznO1tZDo087
pRiLs0EGrDrP0BD3dO27/Qig4qYYRhkIZNs4Ku/T2rotm5KjHAVdkcsGYCuXtk+eChgZm8xtmS9Y
rzWKlTPv8lgHRbfFkV9Da2kvXa5/diXOb9f6DgaGFr5zXeh0kLVEfww9+5q8yHBlJBhK/Zqu3Pjo
RUQQ1CrFN+LlmUCYn3xuTrjkwpXukWiTlsAl3W3m2/ugY3oXRzopKEx8XE+7prfcHqpqNOgZ+kK8
idJd5xMrS4mnkzluxsdAKTkf4NC2G3xl3RxextpETlg5dI+nGZgYYy1a6ri1e/gL2qsGP5ylXDsN
YUsPDsv1YTZdAtfozVW9z5ws5DIIo4eY7rhbGredrmHLaYPXaswPSlCQLqK/5WpnMkSr7FVfjiBn
FZ1220wMoabflLZzS2JXdew98uIzPF4qFBvyV9ncivSsAwVcWUns0yJqTcxihLXPQ6qyHerXtnkp
mR+YCpIS1O2NgTTKj49AV979Bg6wg3UziTaaqRsbPeyCg56VpC/TmIv6fpUVClZIF/O92hi3odL9
0hM2JdVhLJJFWCv8x4E8+7xDraJ07S/A1dG+rJkw5rG3swxMO4OTBBu1yT9URh0bR3U3RjCfe8YH
OyxdJDhxzaDpJkfEC4yXynW+O917L5Fnat5N4JDhYRjAZ7Hoq4XxwyD9YJDbTeN3KohV0pkqEsrn
QcXJp/hnyq+Rl+GcKdR23Zsl+T25nRKLTVxBQ5quTggQEAiiZWJ/GxKpAsnAw8jvBmcnpO/stmRs
KjFz7ZFKNLa4syJwYyYHm+smqm7LIn5JzK7dEqG9sYfgOU/NO8ItT1CHyq1MDNfdITFIJCQhBvxR
Q25P+x4bHIIqF3d0kTxC7UeWnANgqGZxhNTexTCgv3dYJ5Dqly9MpF+1AUZ/1ujPDe6HVZc1V67V
Pc+ZEwMCjvdJB08hU3yAoEzkq8GOTsx2UVqrr37GZMJpXn3C7cEslfhnAgLHS8xLhLZcN0GD6tYW
vGLw0BBcp1b7UvF+mUrtcJKayrVm3MZuiEhUJxqxa74zi1Tjus0ZSzEgBUkfgGkIJ4yzY0ZmMYEC
5jRj6Q5qyKpteyaaHZNWl02bKEn7u3Ggn9YWQCgp0WxUpVXRA/dTQgUXkOmjMg5/zLx0jlhmUvYK
K7/4Wqld1U5+J32PxCC0U7uoZ7PNaNMTttAQftj2w7GPiDlOWqj6gfFZuMy3Yq6AIcF+lDfjo+FR
ctuPE0OXqZ5TfJZJuPtvhctvhYuuu2hK/uf/+vev8d+CX8Xmo/34y6+c8NTp+iP79be/IuX9j//d
/Iuw5fev/ClsMa0/PGwrBmwA01H/RdhiGX/oeHhRfdh0MjTLNv5J2KL/YaqqSY4UTgzXJqH2H8IW
zfuD6Zxue7pl0wtwPOe/ImyxXIM3VP5Wnxy///ZXm2dBWGLYtoG4BsmMLv/+9XEPiFxEKf8jVCYX
blVgr828oZttdMPGYV/aBmZ1iASaGYzmq+LpKH/t8bPqrXUoiKupVFCNINuYnY3qhsl9n/jDmSEY
nvP0YHZezqG56c5GPoPfLls0JXN/xFKbbjsqrI1R4Npv0GtsNH+66/TGOzYq1kg7MipeSvsWh0EP
VHvmRKXolyqmZGBUf7Aa4CVTUPrbPlbusI5Um5Gbh3Rf1A7eYLUYhWaGsUQLk5zd7qywfDebmXg1
e9Mb1OohEScRMap6lWL2z2/xGYdbJMrPWURnY67Hr1SRv9XInVT7N26m9zgMzyw+x7FBngzco2dj
mq97p/6FSmHCs0NAi+7jZiqz98IKYGQqBoZfHPFlbZC+GCIkYK+Y1ihnRixG2xEF72pqmDuXeOTO
JZ7jczJXYPoyzcG/lzzjZEOpap2LvgwupVh4cTR9WIypn4Hsv2o0R9OgZvqlVhXoFLgqVWXSbnHS
89wTko3mAKdy2H+4NcWjY/XhfWw6N0XbzjvwBdquIXRuZvm5yQEkMm2AkQQ/5FSkrKzadDZdoCop
cwjaciNrTFKva83WNuR33k+j9lOW8X2gkYtAGdNBiDSja4M+u1Rg3nMStJdq0JRN4Dh4mvPHrrLq
E5whilJg7utMSWGmF5cirA/0RMO1pvIN0sB7M0yDyDXseTiY8ANNBJBlkhfqWXuGGK9VY883djzs
c92Gn9OyU0kAr56NmC4DfeOV45e/xLBY8cMQl+YhTaPL+GaRDOxY4a6T0gqWhbGOSEhxowEOTsBA
Oe2ds4s2Z2PqMdqXjEAwo/twFDVfR2r7ZTXWoZmMo+h9LXLNCV+7imQd7jG8qhEpyIP5nhXps4tY
bV06jKHqBpd26t+VFV6FMU8OPbkFg02vr1G/9GhCH9+aT+fawu7VRZFG5KpekeKEFolIT23AxA1P
eJPKcHNyaC84hPC53HRwfkb8kNlzZI+i6wiO9tTY29n51IOwI+clnvZGNhzJtowJKEr2iq1sUIZc
WXqsrhWlfpvdrl4NmeutXPQmq9T8LgbXIQHeP1YaGVbOOK6aOl+NvTbt8PBDmEi/7N54oyf0kJTA
bvve3M5UmCs9Inw6GRNGJkmZr/p5tNbmfKzSJIZ9D+7YjgkChk9hj7TavPGt0MsTKbQrnzPgyjKS
bg2n/i3tJyKhaX/ppb1TbX9mJn47FdodsQI3g00UJEqQmwEDxgZS4CskwmCt9VBBIswDmV1Rhlel
u+3oz2UOmcNFrn36BBDhm1Xf0xobtaNuUc0UMAr8blXHt9HQtht3YEdX5vrKiCfqWOMDFsWH1vfX
impVl9y5jQIBm4z1FeOvfW6pB7NNwF1kSrwPr4IUa1w9kRJV5/7ZTNq7yCIaFue92ncvVa7Qpc6i
bZNAjBqAX3O8oYSz1+o4lNhNKbxqSEhEvAX9JguTetXGJT1in41cNaiM0zj/TEsSvP2ZtF8lHLWD
2l9MUrVw2rxrqkbPuibzMkhgV7WtNWxcfxu1vYocpjmipvN2ajPe5YZKuES4wYkRbOo4PNt194Jz
Yj7kxYBdM35yA/VDd1XcFQoZQTlDSi10NqPdjQfDTE4W2kKVtFHUFZpG5iBNCmNCYj9odOtmmG3e
DGEpafEQA1yLmilYV2nU3rRQ9CKg8Z4yHABLl/uZMt7I7cuwqWrK2amyLq6SPs8xF0FJLHbvm7vR
0K4URZYIZ7w3GdRhYrmrm7jaGbOfgnA6IdC9SoI8vDbM7LnVhpeYADly21ZRNuf7cMY0BtYz7UP0
QcJpSMqn2U322lDm112C8Mk13Be3+GX78CImHCZhSPiYTuM8terHkX7TuqgzjEHsN9Wgq1u/Lg4M
UMoT5ERudKthzTMremQdKXW2aWwSFOSrdDCpkQe67IRvfmrdNgPsth488gds0oWqpoUxin7PmpmT
5g7HCW3uLgjkim2uez/kz6ayktw0JgMPszmPqhdwkMV8xaBN07uMoG+wUUXXmByI8he7G7gvp+au
IKV37QHLSnTnUvGg617T2VxqbMuVY1+UkmMZLo4EHMPwhocztBm/AmBR+D/cubduO6a72sVGzMbp
7PP2Zox774BbcNMpzRVx8diVOdYVSjjvIhtBg+vsilwZgMcyQdYCd2sO1ic0hEMxl596xtaUSSbt
ZMYQEJWJbnUazCT/VI+k1FW7WYMgQoZuoiGlnYdoo8RcmqOr3+otKGjlZgBlvFIUsNOK63xAEL43
UBmC+nBvm956sXvzzaNLbNOlIgDutkMf32X2LUTnwifJzgOyt8IQnu9zswD/TO1DNHOwzZIuWefa
8GQnybPhNjcJe22UD7/klxFbEPtnGqsiMCC8mQnhj1HD9NDZaV5yxk+fnhkeqaikyO0JyVoDa4Fs
eeYEy3JPHDtRZRU4nxgXQRKx9JGWtLXTkzqrR4A0m0B+0+8s6JSdedOat7VlHeMBmVXpsS2gdqcY
QLLr1Xjp6Vey0iGDVSEfJPldXU7vcWANxHNMXyWHHsK9Hmaz+GKi8NJ2HH6Ygjw4YbJ1maD1njtu
anzF676jD9GNwB56k/5B75A8zqpesrbHj1F3iefmQ4GlMNSfNXkRnUUAfWYYz45Hd1Uj4dPVakgd
SfkRuA6tX3v41nvqGOWGAFMzp/QwJxancKDl5YfMPNmRvThCpslwcl0U2EHVMkRlqgN1GFA2bWqj
6daqZeynDDYnPtEbP83ek0lUpJmnbPMBbFKYvpBYMOxss2432VBvaOOR1jplzziviym9U/Durd2R
ryC0fAzjxA8lugFIUIFJotxYcZVt8Q5sMpW3XsbNL0JylcNE9qgyouitM1yZhDGpUb+pKoZ9gD98
0H8OurbpEORof8oe0JSKCFEtAzhqWbXGtELOKe0V6vybFCck45O50HPwEiHscC28HQbnaRp5Wy3e
atACTFoVj8JpUpNnN4yuXLW4KqfC3sjYSqWn2uF8d/hznLCyVux1WQYEp7GzdThyVCa2o1412D+R
EdknI6Sh7en+g4n+AkzPfG148BR69gurRlfQdThsyri9byqfDBN/VxP2WxS0t/WRw7OHAjzgqL81
XdNcjU5wU82HEar1IdNtLF1o+RTEbrlR7hCL46/QkXumNrKaiHdy8GLlBpXR0YlcFB2qdavU44ef
mC9RNHS0x6mvvOHTGhHTuH2MrULBLSiRdF0GR71KDzahVUrnnTlfh7X77AX1S5fQddHyYqeWv6hU
BJs0I+zIgWk6jCSd0o/vbK6zAIdVGEfHJEPgHUbg7dKb2cpPNHJQ24FsadGkBt7rGE7XfpHe5pnd
bRwIbFv01+hTc3s1BNw088BKYmS3jFevwLGdLSN8rqIMPeimGbhQ/KoY1mXFB9po5kklS1SJM2Vr
D+1NYbbpur/4VXSTtvOTVSRvQag/TvTq1gZSLrpdtw3nq33atPk+YHUz01yF7RGS+aSF6ibi3GRm
Fm8kDQhntvMbPasg93F5OC06duzlDBP74P0/mTqPJceRbIl+EcygxZYENZk6mWIDS1EJDQREQH39
O8GZMXuL7q5mUUKEuNf9eOYoXX5B5lNVhNSV+iU/zp5ZryRD7zaVdYbqqy+fY+mxgKAlHGXTvtap
tKRse2Zq8qmLs1E6zleLb2GdZoMISRUvEdwvl3gS/3zWtzgme3TLzhCyutx4yexvkuY+4+iGiHeF
0MxtPnjTvgrcjRGfdGz4Z2g4NAjbd0PWnyI3t6NuFGsAO8auJALYnkryM8wWYx3lv6VD11bVyDNs
Y4IllQsYpX2Sf425OC6z/uOTy/JEC3c113aMzT2uLvpUuw9ELSYtsiwGEXOfmK92XKb3IjL21TSk
+0VbzjU76gezqIFGjA/Sb4aj4fZbV4ty8DIhs0JytmuUsL7YpkIG58IM0h1bLr8xXkSR/BkAODe6
vqXM61KISu58nMm0TNvvGk4FrPp9Fct+S9vu2Ub36ljzuM6GiVJeuWcovaIIPg7E2a0k1q2AaGJ6
So+VRJ1o5okNIM27X2QHd4en+E1xGfyMI2FGW3MUZyr4+qpPNRhQFKBQ5T7WCZoil9BEhbecjkNp
v0wxcSZJzTIBoqFTPaBa+NWq7gHZtEffTmtXSfUF4w7gzjh8jIt1Ge1kCuV6YQ7uO/vJaREQjF7/
YM39VxWUj4ZpP8EiPnmZT1iq2Oez8VSXGeCMGMn7wiXP2gUU7NDIu6waHoPis2JpHefGPciJd+LR
4SD1+cksiAofmAlkzcWvYVYeDWPDyHXRZSBgjfS0jlxuJGs7O/MOfQcbyOGypE+GyWHJNWBfTGdw
mvEGR9q2zoq91Op/TTuz+zc2mIAGddCujXC4xREAdDOzLIPuZBY/KDu+KQPI9XROF4mTNX9MbMg4
uT3vxDjqoVZ4jxX7aEbjR+wXj2kE2aLpQenm+ZYQktemNo+jS/Etcag0RgnaZbh5LC83IDH/UY3h
RnSsN6Aa1TqXgC77Ea9Ey4ZkyrmncW5gLU2St7xq9/bgv3IrWXD0tVdZUictNKq86F6kbm0czOt7
2iv3Q1++2XO+l032IxL9rxycce0W/WPgzX9TyR2ap+JRB6O3FM1psoJX9mqlX9erWMDEtUnQFVr7
Mmb5mo1vBO3Pg4/UVZuZ7apAodfXHvNGCTJsdO7lUnzJgErH7G70Vr5kDDaVZUnqv8WjjVU6tA2N
mnkV7Dx4STXTnr2Ie1nHB0b4N+fdTgx/5Vcl8k0qt9kcBXRXKB9b9oOD5GzArsH0vWRru1Yeb/Ms
pfdaZcv94q3babiYrgayLg3LdnnrihSYWGVsW9DA9Dytcr24UAJTehww9ofWoyIbPHmduNQmAyWZ
e6BHmmUbaT5bpeAu8cbd3LJrVR2FNoivoyAQeNJ/LAhDepObCIMyoHLWePDcLjm69Xqs6w2DeU9w
B0DIkdmdKugpGwkQdXv9KEz0EpD3L4sTUT8FuZDoKxyjXGGBys4AUosqdmtF3DNK6YsYZeXMHI1s
+GvL5ndws4uuKTVTPTxCl010qjRcPY7251M3b6ahWZuCLAz3rzEV8Sb3tmmzrFGL3kstuPM7ua/N
4FXH86BJQpiNYd973rkX0x1D6U8uRXDMBww/3QRBqIEEYhViTXzCwS3th9wJXLrC1nPgPwbp8IRU
GECnzpnSJOubciTUXcUaFMkuTY/NwgxUdY8xGKq1EYlHrzfLdWMVZ2HhD+Ug+0yHqznX1gtNLTZ4
2XPCFlgz0UP1yl/ei12joF5R401rOUdH8NdX2EKfBGxcpQsMo2JPHutUCZkStVUpcHo5NA7plb37
2TWzM0D75fKUtt13OcpgTRFgK9KAtJhml3T2awWOl+B2QKVRZD4jgdjkwJCIIQXPTBPzsfa0s9XT
jvx2Z/ePLhEnNjqQ4tWv9Czj+m4eI1kHa0uL3wbQaEv1NI/DOV6MV83271g9XbycnJs5cC6mgHgY
l89OJMpVMOMfi1jqReK1LBPYcRJxA2C7cY1fABbcMtxbrs3epmXcj2DuFtWrVo39Cd7MpWoFzTeN
0LYqIUc0gvOrQd/tUgd/OGMsBE5QreSpJ0N9xgt119GeefYHNLojvjLooNducrotBL0kzIjMMqtk
F4xGdxw7LDEa8gPf81ekZW/zLGOFS2FsHRB8G+n1R8AGkSnDe0Vs8JLjIxsnbFAzwMNtgMWP5gyX
g4s/acjPE/EYJKKPa4MYYeLQp0e6M/nacsGTZgNFgOfJ7UEIabylr3vVijS/MCi5bOOs+MoBoK4a
iw6YM5VfovTjrWiGCTITDp26Fw8kh1+YXyjPcAPZ+U8OvrBc2ATQzzZTEazZLgcrGmrbomLpCcAn
Mw5WTFw1vKK9rjGY9ISLz+2XVtZsVYaJaRS99Dp32bOYm9bt1viD/nlBrYe5u4/kDO8wR22dAGAA
5TLnm2BaJSwBQwROgrbk8qkZer2BxZZ07UKKOe2RQswvWiSyjT4vuMdMDStygL3MKe9Gt8koeLdr
Ix3x7+fLaqjBg4PlBl04HpxB5BvpSkSvdMENUczrfiGbvdfjTVtZm9YuQtf22Iur96k7jmIFSE4O
OtgUPJqmRe6TbbyxLUaynltAeOcvt6UT1FejH44PnDWe3ki1JKt+Y/WDuuFEBdRi1wNMXUrxGfB1
wkXAbDXQai4aHXa0zY+3T4KRumHWcddLQn0ARhqdJ95D+N0+FnEPqQnhgDfb+9ubpAu4soCSQq1H
0PYzKjJg4KbRAaFelk9oz0wUgng6RpKhx/cRH+Gq6uKz6U7vnkbH0JCeG87m3e2zE7K6yN2B2pJU
2SZnkPHGZNNM6t71te/bc5rq1aPCRFWzGCkc1a+3r6cDJgcanzB2jP4q8YsHdwaf75b6VujjvG4G
DbMbDBuZQwBhK2CiRNHW3mAeNA/TGu27n25c7lLNJhe2IiK8dKClLW48beBG7JDClZu+i2nUeZrY
YHAkIdRuzV0Uw0Huk7AzKBSJfAGOxdojHeMXO/CuWgGf1yhob2uuh3uzLPc0AvCK9TqULRhlDau0
rq2nDVsMvhKSHle/CN27nwYIfl7EktAfe4fBpNlqprlnY+m/zUN20Fpzu2Q17CPfnA/9kL4GWtLh
BOpD8PcxQSmOv45pYiPLmpreCtMgexBu8RhB32JsxJdpatp8nLTW2JnLeOeg1QqBbMD6khkyKeuh
o22upncbAQBoYx00blr5/X4BJkki8ZSwR125NZvmuhbeuu+jVwb5bn1LprFZQrCv80kap7Uh5+Qx
d+Jx3f6bJ1Cs0dVBzrabg/ZTBD4+RN0BL6TjSYpTKiW6ZZ0Af2BecphLLIMSIA5YMmqoQZMa6uxF
2hIUMwpsk3L2dl5d/WTF9Mp2IUZHMgdMU/LTJSQcf7NF/PiUHIbOevHqQTsXaPVWyYCYF24i4MOZ
tHTWaU2dj0gXqYGX2iXoOLyUH+Wm05pDM5YEA4gC+90Mtqf0/3QWIKHWpB8DaC5WpNo3VQpiOaD0
edlcndiPWfeSKVCW4xvhmEBmXJeYgWU5m8lYbJgr6Zc7jtIImBtNs75yS1zkwGaBlRfQUidZWyWC
49wywzjTxjCZmi0O8A9p6tohQj5nDwMFNQ/HLwh+h8IOmDW8bGy2obgbLhG3IrFfrbkl9ToxoO+2
+O7SK85FhVFCzLGgWgEehkQxuDO0nk2kfO8Cj9A/KP9HOg8RmzO57wV/BXisPsz98DY1ERISizQs
ewbM4Mm/KRmxNGuGu7UmXGikToSOATyonD9cuy7J5mwectvpD370VjVeuYZc+RcnjnEqu4XV/NSW
K2/St/5MpUZaWX4wPcLjOz5+yjL3rpQy2bjuaKMlTfI7fR7ebbBroRVBsRso5XujnxyJgieWKmdu
GuXKMYV4GMnNDmSNSbQ6JlHkhbFGT70yWkigGjZQTGIVPewGIfGklOD8I1v3NXXvlIsr1kgUVZFP
Y/dAQXjlm/qXJugHeCiz7KQ5BpO5ic351UCi28HmGMmPM5WgM/0UJI5Syw8LkZ+lMiTEvbWL8uyo
wyvKIcTkaL9gZp3cLgabxPzIv74cD2wJE6xB1Jrkk50Ktn6xKaHM9Oj3mt6DpEIEuW7sLASfbUuV
cDSrj5KdOnFvNVHmPQkv6Kq2wkqOqEw+Lb4bmMiQfWKbVwcJOqUvhl9tM0qJONJ69TvUC/hWXNTM
i8or6j00EjWZwtbvzawUO/NXWdV3N1demv6CPvou0MnbKs6qYpAhiRmPiMMXqv3sdYoes3l+BKNE
4I7/4f6hLPYIg0ZfdJRwsm9fuiTGNpfObz6H3Jg/6gdqjv2ROcFHuuw67A3miJJdfExYPkake7j7
99mo7XVfg/xWkwazwfb8pfTanYriy1g7GEX7oB6QhXNk6QFhmwhQJePNGxhlijVkPHRW/5r05nNK
HzUHXeYu4l+Mbs6UT8lQvZU8ZNBjkLzUdJM7r663cYAQyyfUAZWhAiXVAZ+nKEn5bL1MrBr6Yv5U
B0MdGL0B39uslLErwt6koTPPAjYcZOgom+QceKeyNkN1eS0zevMB7GDpnqfcCdXz1bFWvsSYwNY0
b55bTHkQar6dpv4dtyp03EVHr8W8u6jf3PjXS0kp6+RP6eLC9bKLXxIIdwSf/afOCRHpe9IHdrZK
CC/1DI4xf5B2fh26y9Qvf7fHeGKc+tcMUTSSObg+tMel8QA0eb0Y/aFwMjYz5T8DPaM6kU5XPerk
mi5Ya9RvaC3zN2V3YcrkUba8f2ACulqsF8yoqxl6oTs5vyNIp5GMnZTgVE1Mp6Qztw3+oIBS6MqA
uq5OXGAa60Jb7vUq+lI5EcH8B4j92/LRa5K620gXIbt3507196JEt1llkhk+U3mo9pMOX075CLtg
vuq03oRDYGDlPsupolLHKtYiAdwKlBX1ifwOLKSs5sqofU/gtKvgeYgy+ApVerTmz89D9aVyeW8c
pB6w401rb8oH3xOnYSiJEHG+b2mT0keCqSDYC7EwTFAXlWSovAbqHyMKQrvUAMJvx6b7VA9p3vTr
cW+B4HiqadSWA34zDKq3IFRlBeqaXbEOXPoqSgyr0sEGJ/0KktPtGKg44nkOviPj0cqca0GNdbSN
+9tNEPSkn8fmn7ImpSbpRteZzqETJ/fqetak85EqVqHH+fFH/bGDMtkH4kdX8eCEdCn/bkYnNg3a
yxJ5e6Ur0LkzA2yp2bR14/5qo1bVB/GtWTQCE/AccvnT8MuYDF60Ic5G+1bpbJ6JcbNHuHXcBiNe
rXjU//K8ho1h7qlJUsozy+92QJEfOFtSl48385TFZaBMGDzrV6RfWb08NvFjv3A7eum3+na6nb+I
6jLhv9b7L5dhotDy7wFxuLpxmli8lLO+Uvei+lLqe8+Qd4vaCSvkC6Ny7AyTfyDQZjuipLWy5J4A
UkDYOFDQ/hM8+GtL8c+LhlehfQ2e87Hk9DNKujn/GRf+Y/Kqu5fCvqqv6hf62ZkL6IUU3nlOoExh
XXBXRVOYOwxqjBcZ5Zglbh+1hN5lwr1WgG+JZ3xOyW9cH7AhfSk7iomv0izfrWR6VX8sek+lu99s
Eio+VxnE7CZH7V8/6Yaq4zH32OZJXVLq729RuLJzV0tSPqsHbleuCpMrHPdjGA6eFfwbvWVlGLgy
CnW90rPDOnkpFYqdd799lPpSedC86fRDwIJ5oMCCyb83PZyP/NX/MsLy/qSn5ruS5QvK4rl+ixtU
r0CA+K96LbkA1HNnwFRD523SJTkqSwzC87YuPpXNSmdiUrnc3f9LL7tFBHL2kszdjU22V9ArBb9S
Zri4SV/U15wFw2HEZEgqljG4R3XjWxZ0PKv4zLStytliCODXyL8maYHF6ufbjaTuO3O27xQKHgTz
dSGEvf5PUpdyrCYkySpzTka3VebFi8rmUmOSSEHjoZlGdNpyAgkx+Ibp9OdG9iOOChrE1DlYVRuH
tsj+PJTrhi4+p+rceNhp+d//jBucUM+vocxQ/h+iZ9NOf9XlgLvmB3CyGv+k0/xdfLg7tUNiHLMc
dKx/gDxIv9RwWxF8o0wMib7rSnGoIZzGoGBmBzZ/0r3IkbjowgECkRxkkmHvcrZJ44Z65sBnRhU6
zQAFev7Vz+WeCe63WqadcEYzjPIgX8dsTmjFAu9vygOVLzPUvEDjB4cIHCbaPC2KerJrcWqpq/o2
2HiF953fqYs+xsYQWG86adu3cYZ7wMuXP2ccD5Seto7RvuaI20dcBV7BiqUbygPpuzs1hybKRpgL
51cz6vMSZbAjxmc1K0oVzNcKY1W2yeW2GpvjF2VXc9jjByT6JawMFhZs6KWzqVFX2n7JWEf/98bv
4Lv15APigw8XZt6c3MCAIUQNI00xn9ClhjqJ1jM5g9XE4oHnLOQP1uQQ5uQR9srQw3Nv60LyCqut
WkkJDEc1WYZquIQS7HVvvWhf1AJADTYB0aKEiGiFasuIy+3HqtkxWVAlWG7YIJ+ko/akVhmmASkR
G2kPLa72oyd1MNQ/akGi1pf9oSeTwYGfo0YqNY4EPLpMJjnULNi4INQwqV6h/uuQJQRp6URbbXV7
HnOzVXGsrQinoRy2yuSnjqJaLwxI7QJSJbtk72C8ui3yBjVQkD7ZkELJN1Jo0JsX40ZfKP3pjf2g
1jz3i7zq3ITKJH1bLA6kXA5vjoq8VJZ8SQZm3MTQfaNPn2hMK33Hya4WRim5mRHr4wYr14tZz98N
C2b1oDrQBombtn82hjtFlKD/yUoSS85/F0Ro1l9qmsyW6/ywFPnfV1YTjKNCPv02ftL96rLQ0gM7
dOhJA7WVHdslH/Tmy47c6jKSHJoplT71TUgBjL3+9MvuAokaYahkjqpJq1fLKaaV2AQPSTZp7Tkg
W6Duce5tsktjRbvGH6+FsIwe1Xpf/c2SuN/jXFJp7FbqEmVnfVshB+Sj+sFZXamKCKGeLhb7zLTD
ZUq6L+mq6vGeSOOJd1VHgvadTRbrpEJZ1dHBjQ1uFUstX67ucjwMC40HLm2eW+IKVl8uI+2Vktqy
DCGq64v6K/VScsixYJISW09r9Ra16VASH9bqqi7JlE3IliUBb6fm7mgkZpbk2X64T4EPq1W3mkVn
EmpxKu0sILjqZeoxV1XZSbRVW4CMhFt1VU26fvEoEXck4MJMOajntiTj2nP67dqrkf3ObW+lNlPk
6E7ydLsWSddV79xTTqxI3VWzvNqKzTiCyXEJB9J51cv+d2tFkrSI6KrucPXUzuvOQFLY0/HuqLLp
8BqYpuiQkwMwX3pfDUMJ9nTnRJ4tVXFlYCpfNce5Yq158ScqqqxMC14zkThcNtmxox/TVRYbwBc7
96+3lzRzvB3N7jTjXTYxBqlbD970KreLJ7VwiGClqrW2D01QLYuMlNuuTtU0ohbDvY6jDUqxesqo
PfdFdFX7DnqnJ1hOtzHwtihXC3dO1nuQPd1ubj5lIcVILbBlvZty864Q3VpNCurhZmnfve6iVtVq
CZYbVBgf3MK8x8+KZ/NOvawjGxqRIDvEgCRK52OsCcFSL1Zrcpp7TxLDYYMQwTY+1cMaXv5u0J8H
cDPqK4CY4xZi1lGDuoKsom21KU70lJjtIP3NARmoiack67o0Pwasbup/FdK0mljVNw3evXY8RKQH
CcLPlZ+20ybkaEynVjHfkXkTqqlVLZowij35TDWjwfTCDDZZ175pWd7y49i53Qz3YthKYWJHYd3F
0bpNHXod07xtNvbNCcfpmQiNnsmILEFJ0xj6rcgJNwmeUjeZutnUzahuJrXdHWhUkAH01pI3XpE7
rnyAJav3gTzyZpR4SMi9ZMSgz8UmhT2yGvZKO0RL/ekN3JCus/PJOb+NMRIKRUYC+m04VU9UA5W6
VW2y0nM8LeqGURt7dWH6i7V1x+6ktkrqm6pFbmNe6Gp83vZggpDv24U0EbnLFudJ/WC1AbtdU1F3
1brxqt5IvWE3DccJcvttZ63qAllvIi8N1WuIy+Ekzhnu0p3oqy9rqy4hNW2oU6wmmsBpN7hnkFSW
32W8fItuo06IOhHqpN/WP5wFF1Vn556wr51umwgShT9ylyqrzglVu3BPnCeZbbrY+Q1mNmdD9mlk
tE7VpWBH5AYSR5bb9q9a5TdcVerzl/7QuP2HupvV3KwGSK97tk1k1oyH6gCmNuROiyzs8avvjK+U
8GGcxGpbrWYHtc0ukXcFrncuJxRasm8vU2aRl0QCMCs6RO+HXmcAY8wPmOJuZ2qymQDM4rw4l4h4
itHBD8+cpp6jph3133naWXXw4bEDjJCMdclwRNb8QwngK/6nLhPE7KhK8H0rJgzgLFDSPY1/cw1Q
dV/J4fe2llBI3IXgAD0tPvXoqgbrRmjX3HlWf7SMUTsYnf/WOrQjjeBHVjrdcvI7zey9QWK99kX7
KlykbzVeynFAPrRwGpqRkB4fPZ6IE7JXRfQ+9eINuTclT2PowfSXDxahS+simAxM+DeVCFo3LR5P
RMSZmykhib5k/EukUKkqxdFrtScvmjDoWPHHGJElvPB6uk4PyUBgbFwTixbkB+rm79ZMiNEIbB+F
/m4R7tMyLOzEDeRKrVOoyKGtRTVulzTeS+8zL7EGrdekir7mE6EBegxE2XfikD4+mKrJEMfS2wPR
Cp6TYGy3WTS9OrpJJbKGvk6NvjsLRJ6npKZ8RhEupjIYTk3xhgx21orlc5xjGkyQyFIWH9vYqJvQ
yWayBmQLjjnOQsJPBSpiMCHovzaV5Y68Nxz5oJ2TfT3n9rF17F9UTC9uSXZe3BbFDsWWBwvsOI7J
l+gpshLac5jFjLou6WCLOyaVTmcm0st49asWcMQyfbc9g77jYD7uUdiTX0ESi6uPtEMWpCFGxXHz
Uo5mouPGIcui2JmWhufVMuXKTgnKnEpAQ+SAUzPPqNQS5kPrSpyyBSsXYspL5jZx6DYhgGCKhiir
dIkbL47AwcPVwsCAAQK0GiASlAbtdJp9p0F7yPEBX86s2ICALMuZKjuSzd57x6E6bMwue2voj6zt
kAr91a5RW93cXbrbvC0DPSy7RKdbGvuhAZ4xYWPDN/SARu9jim3SFIpxt0gLrke37yxvlwskNJUR
POYsCGBj/ytUrrPuUWRB0BSKqr+mns5uyo83mV0j0e/Lf2iNHvTI3BpOescbZuTG5i95/uAn9SON
Pe4aBzsn+cw+CYRPrhe5ZLBgs3V8O2Sj4x0Ms3+1GptE4Km76mjX7YWQk3rwfschATYoHTpmtZxO
VucpRRHdnlhFnaQ/WBcvVGz1w4Sma4v875gqwdmYtD9z9jou+ssE/nFFj5muOmI5MJFbFP2X1G0A
CuIiXccJuWA9rk6p+e89Bi/6kOOxKy3sqL6zbWN32PjzLseGuErn7gS2GRqkDgZzoEzvO9krvrJ0
nS3oAqieHKw+eeuLjrgSk4i9qJ6gT1lc+UBugmjZIN8ejt3yUYEWeClopeSthl7N8ohnpMSBNrj7
yWGRlY1yQA6khBk9AIuWWjhacGFQAWpswvZoN54MyU/jdmzwnKI3Xoj1yXEDywmQF7qeFfacS4Q9
ou6MN4eWE26ZYFnrcxStzE7bIwQlufyeXKiCyny9S7L8rXqcHKM7tIlO6A/VmGgO6FpL18cB6h0h
T4WNqFl4lL4E9JYf0IVVx9mqmEaIRAWBS4SZ33u7wej2eZT5uwDF8jrXTbIwFlwnqfRCw2svcZWj
e6/BgBG/nMvymncL10eJ0t6equ3Y0YOEzbQeTOEdrQbwQkB4NcHYk+GxTzBnsXXpqodSCOQcM7hA
YQfPw/zkNoFz9Fs2/HWdmqQ/Rt+urs/7lovOk+XLJHJ5tONgL9seTEXcDKjtslON2XOxB7bbWCKQ
G70jeH8vninrFRtA0vba8+nTRIiACDN+UcP9QNGIpKFTNxDByo1OfofmnmdkDtvB1n00GfRyIXix
Dy+ytfzH997pAkKwZrXo5QWCSuLGXui7BUTFo26dhrDVfJ+Gkwmups7cswAFmLNPRjays/uA4+gn
W1QgE0Ieop98ClALJImxeYpbo13VrovMNsFDTvbRoYu6f6VAgOSOzU/TIKaKn+fKuct9KNzU59V6
BJm6QtNob+h4aIewsaC6ZxHTqarLvvUyb+SUX1XZ+LacUevModD3QUz6+OB9q4WIKnqo+rKGxpYF
sJxpGpg7tW+WfX1t9GNHzrxOzrza2Mxu8JnOw7Wg7pJl3p2hv8jWP09j9GSj/oMqKs9L+Rd0WXYZ
rOEZ0wv2ryyB04ikwDHL4+Ja3FmDPZxmBDkR/WRGYNrIC9yNXasfHIiRYVY7j66BXJazZ4S9S+xv
Ul8QoB/nNkiUFP2qmdUehQJRHlGMvdPI6S5NpzqqxXZxu0d0dfrBGz+HhYZNg8bCI3wxi7qz5QX5
zmnSSxDl/Wbs5n/IxuOwGES1bvKO3FIc+3ZRShiJBsg2OB2b0Z7eFjfFXTLZ0TajhwVGlQKKTDF3
1+jcOc3WYuWH1FoeF71Fm64N1ppxaxs7aATwHS+bbFro9fe7Znb5A6UoOtgwemeP0d0Yl80YWCPE
ERb9+KITGCuHqc+yrZk5Hy0y5WigoDRCiLCzZkcwG+YKJY9jC7XqG6zsPqeHxQ62bvLicdxl0GYc
jpWoniPwJZpAjxhn3ducoA7slDK3zsQ6jQPQgXT30oDwMtvI3s1EJctX0z7VguMSi5POOJRmr2q4
Ip7kXZ1qL2+R9FGFB8X7MmQNCvBUrg2/qVCcti/VRDKfRyVvU9bBwWKkguRy33cC6RI8Z82wbmKV
Mkz5qEZ4+zxNJAYSEBiyt4iy7L1kY7jNgSDsLsSZHQHSNd6wX2VIW+e3AnT0ytFIyF70c0+xdZcI
+xLY1NT6YXhCjvLn6wvroL5BUhN1K3dBMiacYD1ZqFNmrxrDpVue5JSglkQxWQ+tE3Zdw4whBsgw
C0xSARTPSuMPnAmPDVTWTXryfCwuw0PVJc/SV+ZyF7Wu+Yxlu6Pcl+FpIUUoQ7kV4otcm4mXksGG
84Afjr88PkfV6O5wh+wyfVjO3QQkusOU6U46C7El2WmWE20yeDt2bCA30O1yNcqkQlvDLw3gXsse
gIgXRJBmuxhJgLavZvNzcMiVzC1t2Bie6pP1S7FKltZG46/hfxjX0h5aPtMTG260hIrmnd243U7B
QY3RNfa1FmlUOCRi6uVUWf5Vi5wHbxzycNRpmwccLumZTxEgvDCX8tvNmifIxi3mIqVqM7svup0F
8S8VcVA550/FwOHOiTajhlG0Yd5KqYwWvbWxa/3VI4YNkV9ch0Cj/42A7zSlvjNN6MZePD14rvWW
xQTQ8G2Bhrto/tsIbAkAX5NsvlUGWnlNZuY7CBRtawnn1LdpSmR7h+vOEevIpIDq+s3dIvyPwOTT
WbyS5txtc1kfObsI4cvFO9imfhxjYsliFOGhYIzG9tT4W4SsPmzCNVKbHC1j/4zCakKFNS1PbaQf
LJKSq94dnpCD/ixojA8DfM1CnhMNUWDcRMuOQd1ZxTFUwtYKjmWCPy/2in07aXOIIjBktTCKE/GG
CNOXVQlMx089FhIkbaeYD9rYLLcjMKatruN9mVK7OQTHmtqjMAuxL+axDiNu/pVRaUSY9tqB63+N
drPA3YP9rB+Sl9xx9iOLpZC8V1b9BNBEkX++DSKeHN+1QRyWlKVIRjKxYlDAeVzFqfDCfKK4ItIp
nKb5GpMbnHmYH5aYUEE8pUVEZF0UOW8Fozvynfyh4wiGUDrZWSBCWKbzXPXGLhboEHx13elslKyK
zmIAps2YMBmK8s8akEL4iZ1A8Tk42oSEjGQnuZFZ2a51MHY7AWcg78xlO2caA9fI/kkfWWCQQ5xk
Q3GE4dV6brHzWT6gWjkNGhlk1XiNkkSE+oPXte0mT1mFZbLZjA339wiDIKJXte2n9KWqlN4cNOQ8
FeepJBrSTMSup8cxUDPV2qwP4yBptyQVAAEoinYz92iz6ZfR/R3ijejwb5YNCD/SbICOAYCsum65
a/QIDRHIVmqdHeSA2iMKpFG6GZlgaE2ZLraoYNlBe3fEBFxLttOA04xT7+Kmij13HThJzkGvkaBp
RhZaKBhDEA3FnSUDQuYNhT7+GV1QZ34/XGcrYxs6oTzDNgdoJq12QUbQmTWY7aYtrZDQBnY9W+jq
2Fe1TYncI7K6V8d2ruMcvKt1eZfr9TYA3pEZyVvmGFuRWZ956hJuqPsmrdBdMrvdZqrzXZaN2AMG
kiY12Dp1HxoZxhNhUI7zxqc58b7bnOOYpz+p4ZoI3o+eyUYo64xnjEBnppVXpEYPMHaoYVqvEdyK
VfqoIcdE+2f9RclEOq7DvJHfed4tuF67ls0EZ2iInwgVEtAXoueInEYD0SQzdF2go7UerSmYacl1
aIVz1IYF0C+g8r9GV6Lf1XOOVb6xtfnkO7QA3Mj5pxM1AFuBtksQYbOWHYnE6XRNe+s5AzKIil8L
M5sEg6bT6PFEEcqGlg27T+k0GO5c1Ddza/1pHb4oD75M1LNjlSM4mDAP9Dtdczb8trvUIlKRHNSD
VyQZFqKpCa1g+gc08ElGEnRKNwDvN3hyZW3NbyshdRy5QpJ1X0FD1lYWLSdUf1TObeKOdT/V1m1M
0L3UMGhnnolwHxWGTby3pev3llbx0Y39nAliI81gPybTnW7d9+VauOaXAxtaHzmtdaRxJTX7yPop
hE4peRwOsijbDe41rAbRPgg0QL45lZCeZheJZkdd0ylbCHfV5jbbEtoYBJkC/gYHYHIPfwMt/vSz
IXQZC0MbcNQxQ9w1syVqcD+5ZpBBzG4QZrTyk3BUJlrdmbkiA1XDuE6Nd+cP7iZCoLsRQ6PCYi52
fmb7sUbUtYoYfSKX0wKQ7hhV2VMZAL6z0ZLKpuS4GtE/UZj/x96ZLMmNpNf6VWTaQwY43AH44m5i
njIjIyPnDSzJSmKeZzy9vui+Vyqyy1gmre+mzLqryJgA+D+c8x3cEd2z9PLHpi+4Bqz+1ZpZssjH
qUunvd8F320rO3sipYMyxzuK/d2QIemi+D30twmh4fnWto/DNzNYzaoYD2FlXm24Y72yCqw2IY4O
+0G6BWAClrZJ4l/BYsG+ib9Kp6tXqSWvtUC83hEQhDRxOk1l/hhZX7Y79ahgGFEBscEDZrX9wg7z
kzGPD1PlppClNQwiheh+5D9MG3IwA34oC3pN0IhdBwtlQf/0MIRqHzH0ATMtuQpy9TyZVI1keRCb
/b3xYAx2sHxDxh2C/WFHVyv5EQgrqZcSucTCRZsY4JfbdIH8iKzMB2+QIL+cHnPHu45BWTO5ENfa
C+9AuH6kbd1tYoT0eSm9dV5stUkZSagF7pPks2xwPZc3awPPHtt3TjigabGkSJaI5p/Myv0+rRwx
qqOPiAUnH2dZaR2F2WIrMXiwAifIkEoOlIXlsLDqKtuFPZvvzuRpam5kMxoY+gkcIxIc05xKNhXY
hsWsNvPk3HU1MHrLpfx0w/ZSG7Q1rrTup6hmWw3LaRFW8PP6YbiUMGwXUTARHW2RztwO0c5lGNDj
eDm4FDVFFw/A9Sk5vEG9ZHX/0NOYLMaAZttOyLBrCGsj9gRUz41e5USXjHlKq8W7LMgtYWiAL3ei
EzNI1nSCZFd184Ps/YeSQIpVUTpLN0FM7cU1v2kbvWOuYbbW55wUOTbXhswP+yDm7o59CpcHwhxM
/fFL4Bmb1CKWd4g5a2ndxnbaoHOuNSZ3/BPDpqkNyN1F/QnRAiOrR6Vc5/jTBxJAdT4yc4q40nCA
rgeTo72C+ZOgbUShi5kxhlxd1F92ivPVDFI6h7xaVESRMGdammWrl3XTv/leqe66FkVhitTTmWdu
0zR7V838itGqXow1d1mWIpQOFaVWK5mAcQuzhh26+jLO/dEuQNCSWpBfdEBEgUwy3KXJrWb2vcUw
OdPKqKPyZICzgrPALx2QTVeGJdiiPlzPyfScc5JtdFXubRWXlNrjpRt969Df1DRT5f9wypTE6iwE
h5azdwnCG9+Q2Fsnx/ICzhvF896O0HGXwiNgr2nWzUS3lDVMQ3o3pXS1xp7vo+7XPlVb52u1zQr1
nI35g53aPjLonuZBmfHaNf23vsdFVKoamhmGWo4+N9tMm3yQ5tJP8ld4RHd4sqhtghp0c3Ro5Rjg
HWa4iUhvIWQ+bklMHh8ITTloQy8MGgDmMQbOLe/aiqpmKBJv4MGqlcuzGf4BYQVhgMMt7+JlxIYh
dzGmKIe9kDlfBoGbfU5wRXUIB4p6I8wxWxqkh0gCgwDPVRic/GxB93bxGeEaKS4YT2T3hl0QB0PY
Wn4LvglNTsK6Mqhc7RySmB3DbnAYyDISX+EpuTojh39nmO42LeZrWlneUiS8/aFfDuiY1rkeuB/D
gCuyGd+GrAOamlTHRFj10cuNBwz9T5Vj1aAEUOlAEZCm7GhJ6IJk5yzFWTFYRYdun3PXxdpTput2
DDuazJh0i5EPobseMJr8QGNxMzm25PC0OBD8mMhoE4fMLONzFHGMMAsNlHp3+SZWQe1+GzMlT508
RVEfwTzJxc4mnaVlE7iCq0MN3aiEfmjEV9sypBvSslrX0Y86YdjFONJc2KaDSdkg4zLY+oJHDVuN
t15WNcsp+r06Hk8eo9mtn4+vdNImRVXfrOoQ4fZEDMAhwsbk4NvY4RQ9k0B7Z9OeRbigvQpg1eCE
B09hVZnGWC89rzpYXvzpEHC5cmXyWemsWY0iznkxAmd4uOC+nmSxdRmuYFntj4Cll1PWRKsJCvI6
gVoYpnt8xW9IXc27zoG/V5mPYsb5RUsPFSDKn4fG29PlqMSddn5YH0sTiazlJ5/GFDTreOKz+dJa
CYcpozRQDkWt5E/a/CMLvC0eAY7AWZETintnC5TtRzwG675AsF1ZcpOE/YNZNOcQOswiGtnsxqHs
6MNwiA/BvEGcTjvOrUjRzd6x3efkTS2UidlqDkdOioGxmoy8jzGofyTd8L1ooufQLzAUNJpFu9Ws
XOGxksUxjIV+XhZ2u2QJ7jP+cue1E2ugb/12qkz0+Y18JbzhopVchJqZtw1dcOWZKG8M7wPpLr4Z
aMqcA7QrCSbFiT43GVba5AED6s9eZfsZqz74RVYHXgj5iFKD2KYCcmpk7OrJ2bcSF6gY5DnHZLZQ
qWqZOIh56Tr5xzCOelcLeaog6Szjpr1jBL1udW0sUtc80WAfw4wDZ06wS/bPDk6RZSaCfJdzVFOe
RUjkzOeZmfXKDllj+EO9Dgafn3uic28LskL61l52WmUsA0lERWhJe4eOnF1ve3WcCoCIf25Kuzmj
6j14k57QXzb91gZjCMzXLJ2IAJX5YSagxZjA5PSOvZjA3G9SJ4ErBLtvDrtqFcfa3/j4tsd0orQ2
sJJbpf/HnJTFBsHqbhbFHzD6rFU12dE67Pk5TILjl6iq7powndZoOw8hQFGcctkacNpZpr2JqTK8
KzmdgXmsui45tla3GJr0wKCVzX9THDyfWibKUFAFFmltrcU4ogritYcPnvYVPn3scoNSJHt+jesb
pzXHCCnzU7ttOd432eylp25q9w5/BXGQtAX6vg2MtzIwOS6M8qxbzkrDpHyrBpzTuvlDM6XbhqQ+
4Rf5pDRbyQkQjVWHT7ZTVrRtdrWxSq4px+DxUCbtQWa3R8h8tOvue6qTcMeEYx07JBkxlj6CTjgU
EyevHjgfhUfmD0cFzzFAQe05zufikAcE/lh8GR1imt40cFyFQ7+SCoR9xVLO0Z/Z4J1VnVNxqXaH
reTemYobKM+GG6Wfm2afscdwfTiCQUegeivZvLAPiXDYb/rmFr2Z2Ou2TfyTnvWdTdL2KjLYuKi8
esJmVhySoX7Owsh6t3jSrfDA9jejyzjYuP+J9SZPjKwEgEUaxidDZEn9A4XaSLi8nT5deR2Tmyqe
r8y5L8yb7BWLz2sofL0KvOzFinj6CoNpIxlSoDF6HpXtG6qyZavmfBUW4302jDaWXEZPqtbuaoCP
NFWPrmJFooz0LpCRgLSUrbUHQdmyl6FjalYI8SmFULkoHR/a2SS/ycnFx9gwp5qjhqRiFCPAxBKb
XpmTOOnbg1beQ9cquIo8w7NZPaf4IPfM/XneV+LYK33nNdkzBT7PwijgLdP85Kofln4D6dBrYpjh
Nz9XNI7LaOxf5ICgWKtkCYSWdFxgT2GQX2crgoRRDk9dAUwrs+gWM7LS/Qcr89b1HCpmttZL1gtm
J/171FVoV2AX2+OXGiaFcJNFDwYN18hPTau2ClDWQpbpiDQtJy/P29SuVayrLOcQL6duqUYur8RJ
zqMY9NpP0pltRP2WGwiOy5kuoS2xyauEnOxOcGd7LjZT2oiKImJsXOgG9lFQNNJM18MRVsv7ZP3g
8XbQusPQlKmnqMI8HqVRtMFye4HSZoPFyblPAOZgXaVYL4I/eDIHW8lBuFIaix0mkHbXCfvIMBy4
IVcJAmgmShkTJZBLKzPkrgwRc+7QIBJEZPZvw+z5qzHyF0BBN+QnTcuSsg2Da7VWefnVhPW3pM12
yuk+Vc2iLdDgWXzEDyA1T6UeTrA7Ie1oSbmWgksFfDC4+SNy1pcwBP7OoJQ5QAowCaUvF4ft54fO
N96MsYiWwE+uTeVNVHoYkhBk4sl0yDsdgpiAV//aR8ZJQRSgMt/Be6Iy7OQhiMOvmNkOYAcc6rW9
s6ArU7ttS9plGu/0XYT6XhbVdkgg0uqSM8jzkHcgePB7su1y9wVBdnwY2uk0TMU5aNtrGQ/lgjg0
DRB4+DFRDWz9tybXBYYdCGLCi+5Dm5UT5jr4R75FMEXoPckA330USG4GYgVonbN1iNxiKqIHQF3o
ijUi/BG85lTMj7PZYw9OX1xvfkuCLrzLI740JrXr2aYQaBxuCzUfmAlgR0sbojLr6vtMsdDn4cX0
PTiprJwZCj9HyjxIFZ6oj5uNIYsjt+N5AK5mBxW4QWxUgxHvCmDsddotPaAbhUDjU4+hhSfGOJtD
t+uD/rWS8WPeuogC5EQhsm47XHHcI2x6g32TUD5BK4o+vAQ2/xBMB5igVN31NUyCQ2qODDOc5Dlz
+5UIptceR7TueLrSx4RQeKf4DvbEnt/yy52nJ4U+e6yTbTEoWgHB/tDP3sHxsQNskFcr5k5uM3Ci
GOPBSmNrXcJZMagbmOZwlMVZDGhryK92Pp1FE76wYhFA25lW+e41dhgzick8+Nr9RhJNtposdCtR
ATgCYeXk56skJuqktZ7m1K9Q+9ItyDT+wJG0j73ipe9LDOsaoAvFARNp1yGz1CAlcDqlUpzYBoul
RwuO9sXcutjo8qpgaTi+6F7u8G92/imlYdjMvfGFxXUfMkVyZ1jVsPZZL2VII66OG207Z3hxQoq1
QLwyXvuYS79gAmUd56wl6K7xThB/PrtGb1pwBWTC0e+yj5i64am0pifLhHdWc5HkZrbmy3m5fUQc
jzxXnPYt9Sqxsj5qtz0j/5oWYYbJM2pYwOuPkQHYGNO2xpdmwPadGAuQZ/BczfNII8Akq9r6ES5W
jFeLuIQu5dvMP00jvpSKzDLQaodcDdvar4+944JjWDZQr0xWL2yqN2HqPCet+Zrn5VMYNu9lrM4x
cepIRTe02dhT7BmHMit+xvE56DvzdXAEP7mq77opo4qsHwKzBhrH/pvBwiG1GUBAeS979sYsRj0b
fXavzplpo7RhCLEgVIVVeZadXJIz8ZF1094V2VOV6Xbh2pzd4GEgedWPc5M9OcwbBpNOLbwlmHeA
Y1ikxbC8Yf9IBgUy1B9G3dHLj7sh9T5RU44L2EfkY5m4fcZ6rwS1adnaJaCXfagpaHyDPyjM0lz0
irZuenLQ91beuEUSRarOu2HdcS/BSi+AEPXMi3WW7VEyL+DIIFUd62cPyGWXSPo8wpY6piZw0R7h
UpzmOrqja2TrARq/BYM0lj8m9yMEL1PiA0hMf+eYORFuLDfHpNtYtjwbVfUOISVdFDZUuMh/h1kY
beuwx7gZkkqbYkdj2F1WmIWSGWVGmaRf1JoPZm9dp4His/Z5gJSfmlXPoq4j8lRvyyY/pMwCq0FP
jMpNFmopaFZTl5EtTns8uG892oyqfA/a5tOzuve5ZegSclEkRnfprOktCDNM6WF48ewJLyP0TSGW
kksGZBOO8pgS7gZyEjkmZQeUkACJQ0unXuJym1ZMIHHST7TW9qnyt0z7a3zAXI1l+2Ak5WUsoZ5V
GevccLLv6fSy2wHmuLu4Sh8MNb1TWXMXkTNKD86220bv7DaRXFgNTEJj+janChNXGx0wGkFrGAPK
fbfZCfHdwbtUcw6hyhBEts72Y1/Js1/232R6p3zxahSJtyin6KvQ3btvJNsaayt2ZNoDy/gDw/Mu
qp2129dvNEMsXV7oyoDqB/XKgQtfSgTBJQjLiE7BljDhAAsyHrzY1PrUQBlsInXXdPVnZlrfA26T
sNpAMXufivx+FviAk+iz9Ov7CJ/RsuK/RZB8dExjlTrYJevMeAZV8C1ESVX4A6uXLvkCpbBPgBEe
koR1oh6e5yn7MGZYQorEiChHetCssgSfP5dYUb1kTvrleKy8HX0uLQ89pH+OIee5sjw3LTfNMD3H
RQXBwX2LEVGh6kSlHawsL11VmU1RUFvstGHcWdHTkLGxdyvzREULFoUincV/GJkPN8B2zR+WbMiG
gvY7It3V6Nx5OYs7y/Df2NBnFGz6K+47lPcBZavBDCdmhHyfzF8UmmwRWYEW/gvD2NM4F/vRzq+d
6V9UyhAPPAUe0wHLPaV9RAbSlC9p4orlPE/rwiz8HePVqmqcZVYwBakZk40GP7zF2HwxwRZxq4EH
uUeKrEvRxrm774TfMnxJ95aVbvMgO9lm8OY6brqSTCS3VrgLLcS3+vYpQnvCWR0/zgPSFhoEg24d
NRC1401kPYtt41Cb4tyDAVIeooqHamE9F6PcdtXEVEmyBqpDyg8jo/CYgIqIXvMWCcvejKbgOR1W
x2FEQmOLW+Ftdq+WYe4dQZcYDB4reoYP1Pb+qu/lazqrY5rCPAlmIBOxzd1Sz/kJMM/HkNrNNmnC
DRDIhLgmu3oIEesf0fboAtoqWPgzI6jy2KFfiXHV3ZfRnaNbgy+IO1ujjUOE7AjTvx9H5jJDETx4
KKAcEXHW3mo1bIJpSHxIkMaHjDpQl8nGI5UBBbb7zY3XoCA+QsJYHphmS5X3Z7OyH21l7BqDkXYk
dLiJXkmkxXQYz9sWodKyQYVdFf6nUn12F6MIvTpN8twkB7OwjK0mFs+d63IjdO1tRBa9lbVHfN5Y
7MSAb3+eiFSp8sZeOwnnEzmg1e6mEjFwXIKB67aKiwHxXrmaokGcGpGsoNQT8WhSF3YDJ/TcbBiR
ExlnN1AKZfHNK8P6kGuQk2bDasWUTXsNYrB2OKVeVcjjJov8kLjBcjyUKaC8IAi2RE5kz3kgt5LV
0i6hDVyO0lNHUI3vU8LE1GpGOm/P3OgAfn6JvjSeiq/O42lPb8tsrTyElv8chrp+TH2DfGCN9Mso
HLxEzanq+lUR8j9QIH+3XbrW3ieNJC/6bSLLB8KOxWr2wm89EAKv2tSj2M3RvFcmw3cwip9NfbUj
85IL+Gk9JSaLBXrmuFEbp+kAKwrwlW7AJUrUAdEVaAy7WH4XLX8tZfFXaGwYh5qPc8AX4oBbWwsn
WjOXYLQge3NrdBP9c4jgmsihNSAlY8m1C26qoge3DFIQaE/UgNjN6qY3/hypDIA/Fpi8xMIMPZR9
qukWfh4uoVfiA79h8bKRYAxyNzx4afCvGElBt6CSQUIQuMYm62oovJxqqCIZMtrkncyxuZdxy2I4
vcUOSNFuWH586KppbxCT+RTaHgqK1KZ+VerqAtBImuobhdez2+pHWn+6cMYKweSfpzDbR1N7c++9
dNZjXlgem8fimKTZXZnRlCv2LAgh1yCH1/Obm2CFmSj6UOPdBj7QvL3+U4WoeyxuLjo7mmCTLgW1
9j/O13Bt33L8+mZ48gtKrG7qP6eI+kmY870Tp09922Mh99H+NWgljCxOLsxeVmMWPVPePGVh+ObI
bFsVpVi659QHJAPgG0oNqYtNgWW4QYltJffImZq3prGWHe1UkbLVJLC7I3KY6CltXJ2+stBBlBrd
7gxghtxkxASsu4uGIvGs6LQAsr97Bool3eXfcNZQChYVCFDFD1MOtPmtP+6qRoxLu5CHQU2vhTc3
KPnQDVnph6h6eGdaHA3MkOgLtqGHgcNMZYOU2TlAW2kWhWvtywC6+Ow/cJ6C3Vx7CrSKdsZrVhgV
vbt7b/ugHnv9SH8pWCXGd9q03mm8cA9NxGHzYzHPYGBiE8QA4uwFLuwysPQOL7Mo5i8P0DthcA/+
l7JYVJboqouYaRAmy3tyf5ZV9zXapbedgrFbhHJmVVPw0/nK/UDM9zLOKlu7GS65XKA9a2En1QaR
kCqBskz/G5TOhbiSO9/odwTKF0xS8j2TrWHBjB9J11uf3vOsMQAyL1FQIkpkyYOtSY8I8qaaykuo
8tJPlyp1vjvKRGzPWSaiTLGEYi+q6gs6TG8VV88JHmqupk9gaDXuxeDBdurvlhqfgoJscCM+zeZo
QQqvGTzIN1Xa+yI957FxHHt6hKDgaSmzLn6UXoQxmIsviEsbQD3dzFCEzzIFDl46ZcmEP/4sABGh
kAfHMu8aiH+L2k83MThU+OtoE9wIs59sACOh/7Y7tYvH/Em7zVdp3ba5Pau+hgezWW2TrCC/Dzvz
JkjYLcgcEVrrIwIEqDi01t5zUGJEDoGv9uBtMVGknfu9dB81wS6iw1ENzbYqELAGbrc2qximuWQn
N7E/XYaQpPjC9Wk0Y4GX0OPyzMZDyk9QdKADx8x6wJlyPw7BG5OH+ci3tYKoDY/Xh53m+NGaceuy
pkTPmxZEU7vOfRP5Nk8VLxFbnIo1ON0RM8r9RLJ0yyGrYr/aWqV3F0zBSz8iRFc2e0IQU07H0BL9
Thunh5ZozIVsiR9tZ7yEaXFBbtPz2zNYfjIQU/klS5ORyUgHhFQ17ojwvXlJZoSLPJTDPniLTWPn
juwXvelrAhZCYOU1ERlXY1MfXSZLuksey47fQHB5M7BAcaH7i+Hkl2B2n8aZICPpIWDzndfO5J4A
Wb8iRy2wD9x3MMglsUoKnvjAEB4z1LNkBDz701c3Zg2NORFwJoyuulD9Mq/yaOuHmP+kY22J1ug4
1cAve00yLq2MKYgTBVBRS7FuAcZE/vzk6WQd4Vm4gGldkEg7Hay2eY6MBoCxabCpN6qThWLl6vkp
lIRMwfLkK2f/UzmAZYRhm6vZapHlmWQWNAqmad24OXAu2ituav8CQzFlHbrMIru7InfaMjTZzkFT
7/yGHMk0Klls+iaFlMFoBFr2+P+zQNp/ZIEIjXjwd1kg18+cdJAlESF1lH/+ORPk//7R/5cJ4v2H
LZT2PNfRyiZ2/t//bfhq2v/z7waRIHTKUmlTKgnAXTn/HQkiSBJxPJP5o6ckFgKbuJCm6NqQPyf0
f9iSuan2tOd4liOt/0kkyO1T/RQI4liIU01abVNzVQlH8u//FAgCjRrZyBBlq1ixhvZcGxFfAfvM
yu8zQNZtkK6bEqQ/3EbwlFGziGb322RUfCf/laTy8M8Ekn/LOwAKtyOfqBHrr96HdtXto5mOctxf
3oddOX4yYn7GguQw4piZh/cznhnjLehyrKrpsGojv2Std/bmU6P6p795B+ZfvAO+a8cGKStt0/rl
m/ACu0ExThWVFxS9lUVAB2suxkr1U9K1cmGjECNhiZZa+1iEY2v5+zdAzMuvv4Q2bWHBRCB4ynFu
39CffwmsVuga2ZOEo29QdAuUkdXVp31kwvtdZRUA6vj196/5axyMY2mXjypMjBKS6/PXb91IawoZ
CHC44D9M1sMMLAB0z/WP378O1/Ivn43QDveWYoPzx+YVf/5sqqG5S3H+rFLRHpUzwjkEdi+TbZ9F
4eL3r2Vxc/z8YsK0HNvk1DFtz2Na/fOLVUYT+hW0x9Wge9RmyPGL6DUnUzDpP/KuI/zBcS7lNC1a
72kwFO6Aezb0wd+8DfEvVzRvQ2vP8gQ3q7Td2533p9/T6pUbjyousEho2q3CfRtclwqCI4Ld68lD
QtRpMIOGxiRQMW7Lavdh7MZzg9WoChiuG2HEajDZ5oZ9JZ7kSBY2wycoC7m7/v139i/XgTCFKR0C
kLjDLSV+ufYzewy6lFjYVVrdLnClv/zSeTfn4vo/fx0eguzecAPyCLvdA3/6TvypM0HiGgy2BVV6
0jIAN01Ef8pFYv/7l/rXJwqfSJo2T0+uO67zX77/IPAC0r2zEm+EsY3qZGVB2rHuknl6KYdpkeYs
Z4JXU7Q3tNvfPEz+5V6+vbZlCpvvU3jku/38OTPwEAgIcrrvJtq10JWXwRGngYq7J7dDcuY1zuX3
H5fvj7/znw/Wf0Y7MZ/gYa4BWt6+WHGLkfrzd5s1E5zdIa0Y9jDea+E0wdm+Wn01bLuQoDSrZDlv
HKpWX4Jh8kDfCiRx/g7l335WZbkCwMQzXhgvg+9/a0yLAUKEK8Bw81MJpjQwi5epYr0r8haLVhhB
mmTPhnT75NXWW4vJFL21e+wbhkRJIV75YXcs8U7ovU5OgVgE1ye6cpCvS6BfL31isHENyKCXijwM
L0VOh2IJOZeGLd6XEk9eS80TYCnz2HBKp1o7dYsz1E8pOTHezkCliVELSYQPV74c91LbknnAvPKz
9C7TAWiKJMAV6gxiGQ7yMYMST7hyvZmNiDfR8H87Nzpyb2Z6a3e3lRkjx43GhzeLvd8ip6+JCaki
ZhSY/EY8xeugYWCISIucShTP1ONwk+eCL7yNlsLFrtSFBfaTpiPfJ0Z5NJ0Uyn22Hc/pzLNHT9/N
vtj3QfdkEXIJY9K+EAtYLeNqOIp5nFZADV26HElyQoCU3FWfcVs/9TJ8Fbl7YIVMQf+HRWBJOrJP
teLhHcfwUw1wkZCN+iXK/afQZEMlUP83ZDCAn17gXWOAEfJdOBbyygYlPAD4WliMdNkoAFx9qcvQ
WCBU74oRtIRIkK35j/UYszPLztEwnLOc5etgE7vohUwekIjGbFDmHemONAysIeTYEFbUVj+UV2Ds
bUFrGTUsWq98HYTGOOadnOomw/HPTocnv8ZbyX27Z+hHx+yrd/Q7G4sVftM4AEmz4F5JE+4mAyGG
4TcHbieW7GruhJWsCpU9ktu6KIj4bOzufigSvgwPTKxZQSQN5Dc/EQyzYVfX6D4AIjE+0+YRN8uh
qsLXKXDe9SwfjPJBD58RmWUwKPzb+QeGyCJ2p5tAjQ7LBqNjX7O1mEkX8Rzx0CT6vvQybzXaYtxA
mVmKwbqrbH/bY7achvrM5+ww7vjGfhb9JnOnc+bqrVfnzMq5PdtIPZXlBWI1WJDKx+WD+DLIo4Ff
Xj8DJSOlZgBIi+TzqAvaEx9swLJqAck5OU4Lknmes8K6Tx2FEzypP7pufnecEsykwRqiCV9rx4MW
UD3dnjIoJgiFjB96ANrLqeS/cm0kiWyP2c9xIHeafzg+W3tRZX/UMnwwE8/e1xhetiKN1+NgHZuu
U8e6zPGAq83EYAwas/NNumNJ1ZihVa35HdzpbSiil6KheJoM6zWvo1fYsg+Vg+HIGb7i4W/OLOsv
Di3HoobWHoerw57z5wce0Fkz4gfGuiydB2bl2yosvw3esqpBNmvr1aviV5eh7OL244yG/1QD/eXG
QivcPPnz3z2B/+rtCE9zruE8utVTP7+dLMfArURTrXyNnsQKuc8slwlc4ZZ/86y//U2/Pum59JUN
J9Zy6AJ+fiXhtLZDxVEBkmAq67WAuuZRf/3+QPmLI4wWRFm3vsClQrx93D8d1XidMnTsfbHq0+g1
8OuNXfnnyPaWVnDxfKwcpdj9b16Rjofvz6Rc/OXAriObSUnRQSJ3IalhtRj1RbrDuRzdl5yc1Z70
4//FK1q0X65SJC+a+ufPyKfvotjjMwJOvyu440sW5a1548/H4rGRjAGMdj79/kX/qjBxPCk0PyAH
klC/fM4waWOy+CwijYcGjFg9I9kDSz65JNYhv2uDS+0EIG/iJybf9xF7rd+/gVv9+8vlw3REOqZD
t4PS9ZdfVnM4JEhCSZDGp8ocqTnEltrroT8alg8S3/f+5of9izsDxwlFCR0rjfWvBbmD6td02RGt
ghyti92iTwnH8olRSLj//Uf7i1eCCSekx98npP71kSC6XKdkh5WrYh7PGC7OCWJA9h04KX7/Qta/
dIvC9BQfyuH1eATJ27//0+3BKgL2hgrwyGbBRnYJx4G7yuvhmXoF60QBpoKnALLAXdR6z79/8b+4
NW9zAUveHnw2/fvPry3cbJSJ65RohMVjZLPCt3fmOB3ISPqR+QQ+5Uly//uXlN4/+s+fLhtlMivg
urEVYwLz18uGeJfAjXE0rGZAeXViDduAMTHqyXQj23bTSuvLMrE6Vz2rORDaibLbdUqW1la1LOpL
aP6dpWGod821k+aWFFu4MEH/JHLskVNDnrSVIQJjcI8uLIZbnKlL/Tallk2YeV9skuKm+q/EJ0Fa
58TUr3bCTJ4jVaxVTDL5fZ4JfSdb48ObxvOEU0gPV+iEO6JxdrmLRl3PhG+VQi10dA8FT63DloGH
7JFGjrfYnmmSCxLAn8iLCA6kA5AYXNtXy3Q3HM/GJU2/N+dKJEiKKXo2Td5vcekt7Xh8Z5MmFse5
Q6vQpvjBZM64LuyAdistUeiNwSpiBJlrUK1NXZ9CD8iEajijbFTeefpQV9NnFzmfji3ZD5IChTEs
Wvoo/VlFQMgY7q1eHgNBujrKzE08p0Qkh9iOg7rfjJ23QTuLERK9ewNFIdbBVz9gdnKD/JKAB1zm
fb5n5flHOc0kIXwzAnXSFqJElUefUrrpFkCNcex91W5KYzbu4PnfqwTB4+DW0fcMd3RrGMEPmwmp
zB/H2NXv9CMaU/FUEVtn+qu5aNuzl+PIqlgBHDvNXkHF9rqkld3B1rXvmoYMMWTI8sHpjXlV933z
eAtIaqBbLQdc/1dT3v4iy88fQpSTiE+64a407GY3OBr74Rg/Tjiu7nTig+U1M6hcXntE5BU9ihsV
wxTqbESsbcgkHOm2rO7iEEbHY81a0473qPB1+lqU2V7IDrRtC2K5hj2TKbe5CJg76Kazcx518XYq
yv7NaPSzowsSW0YtLvPN727b+8gy4nfuynSTTSWVhRzjd6+PNoFZ0nm4DsLiKJNnB1juFCXma1Vz
CdZodCKDujgzhvE6TOjBQyfZs+hZKSGM6+j6yXEGz7jJgSguDMN9q/DMBjVZugQkWWi6e+urtPMP
lij4KiYTx44AJa+RUQIfgAwRpTuNdOlGT0SfZgePMdB9mJkV/9dNjRYMqPAD4tGadlELJLDjgIOW
pNmLb1jz7oaYNlMMLP/J0nksN45sQfSLEAFTcFt6I1KkfGuDkCO8KXjg698pztv0zPRQFAkUytyb
eVKk4Sv9JsXsyEixpPlfjt2xF8YlC5xXu5J0mKGHpfU7Pmuq8IN3kJZDMM/wnXcj0WXVkRztVYP3
KUdRRr2hICul/SuL4IymxpTUtNGyXRJiUEylixnYQ3b5vyGuD5WjP0wWAevG+J2YOjH0cpeN7Tau
6r1TjUuSPbZSCw6dWaPIa4IDfumzp1ugbTuL9nY9XMwcp7gvr2DEIu0fzqKXKtY3tRb8MwuanBqM
AVHmW1GOFz3q/8IU8P0knjAPnSXO0cl7yXPEHSEmBAQRvn8I7HrfhO0qhiSD1eOg18M5NggbsE3C
iX/aCsmYz2swOFyIJn1X30kvdULa7fihNqd27SOJWk5COwBA2Jam+28i48olRLdonqJ4WmWwoBZz
LkmFIejbKIC4eug4egche8NRQzrDOarF0wiGuzHNpw4mkpdVBBXmOPHnb/W2ld9tI91CATdcJr3a
98i/IiYJr/H/USH5dlEj6MGxzOXq4AvjKcnnsyHL93hs9oiYntLAO3S19dSMWKsDuU/c7ljRs4P7
dOY0uy10QjMhSxXVcAGn98JpaRvK8DUtxS6H1FPNF/7RaNoxagMEFd6hz+R7jLI2RNvDiW6f+kRK
1rgZ/KI/E80A1JmrCmEHAp1cT4P1ICrvBZ7PJTXSLzW4ayHfMQntU87oti2eDBPHoWGMZ3RHWjKh
xqkRJOIKBVuxGKrhrD4snArA5t64mdCJT5i9AjtYlPZGN8NXuBec16rXqDIeZrCcPUrXZhLfcbMJ
R4fDUPdHsi/hTgMTjGWva5Qj5uz9u3/RBA35FM05OWDDJTeRF3nC3Xp6/CeS8lVM0054BAsKFG2d
v6kLvdoCk4KfmeyJ3nsNx0xbR6X4G83mKY4MFolG7LOQs38nrb84Z//JsF7U83wiCOM7LOp3R/P/
ka4GOcfZ2h0gmqoMPmwWMXxVHGdI2iBCetW2EWdNEni0QGCtTii/NCuRW5j54UnRw7zFJWdgBAe/
3gSYuKEzFzs4Ray4hLoz7ebIH7epT/+36hG7lclRaPpTmpj42YMXsoQfCyAwMUmkGAU/ZxDtjTZ9
xmiw03FcZRbU8LR/hgz7mlV2co7dmbX0WAcsKwPY/AXSa5yC175D+cuG4X0YwAxRTaj92MXO5ciN
IwI0zj5yqkTJWHwt3OeEV0NhYWW0NwpV4PXRq7T0J/YnNMGsep80/bmzjKs3DCQ3FnmHOmP8zYIQ
JzcMUlrHEic38+Skcovw34WO0JZVU7wPDYdiVGZ7rJgovaX4MBufrkMRfPqjDiIYY/RkQDLh2bMN
piUTMUcvtJKScgyowCs/AS1GjyK0L1pefJGH/Brq/jOKdCrKGnfGP0g3vrYtKRL91EVMVSTa0EMP
YwPfx8h2W9unkkM4m8TRRh5jmX2wMrqDPnouFRK7ufgZ1nVqyFB8sEO2NY+cS6owERQfboGrMcNc
n9Cs8EK2CeUyHYvj/dAZphYYmibyOUAlXwZJoFTN5o2P4ZBXp3RmOTHbgg5/AnRUN8EvZEwf0OYW
fUZMVE1MZ02lJn+4d2HA6gwrFE96cZzb8jNoxW6AmjfC0mGYIS/V+Ijom+WqKPyjq6TzThxxMaPJ
wN2Dz6TkApKliXchC99cguS1+CvPuC96qyyhOaW4vnRxEOkE6nmVtyr8mkk02xll/W3X9RdyiZtn
tn9GHdBdpfjTZsUnwKRjAFWw6EmWr+IfgrKyfURSr4u7h53OT0MTtZOE+BLhqVyANJTULx2+MBlh
9Q0KvJMBbvlZ3HKdhKk5Rh6TUlucPT6ROZBbhaPh6FceJJMHh90a6Jp+Qj5kvgGoIojSRbMfvPAY
HJ043Wh+j5yFJ38IyofWE++tjkSFrBwUkVguu6D8SUXtb7Ux+h0z0KHEh/aPMuArkKLtpcaePfWG
6ss/fapPft0cg56TN1Ik5MzS607ExL3WtbHy0xZWzqB5WyoBqEi9TCx6Sc5TiMFBWh2Eu5J/M4TE
SJf568hp9+RFHWuvObYJGXstCR2lZn4Msn0cevdf2Hn/5pwlnjp4Rv5UkOrPwUz91bS7ZQiBMCPY
y5+7itA3GxPI7K7YO3LIgq5YNQjH2t+afYqtBT++Ft+GeLwHekRLG0hsG/vW3jTmjwbMLYREyppm
h06qNp1NLtyjkyFakH3vrfKSG+URZ9SrmlTEUrGSoU/6jh/8ZpyuwkInVHdekqWHdDdWU4Kd71t2
0qq8CIbhZJT6Pi5qCGxknruoioWJxrqc9kb7Zukl5p/kFMTWhtw7UqzaV3tujwEO+2DQP1WXIOrH
TVS5V4VsUzcBl+l7ikuBk8pKFNq2KF1WZtLAvWAL3P9fEJGpjdqttBCpQDFbIxnaNb1HHbAd0TfV
GzRAJoGzxPn42SLviC3r3FM0E0XfmcVb0ltPHQf8BX6LNI+2vYvPwAEfg+aCGrvLTh6BNXVdIjtX
4Vy9drijkVkE02F6c9rwvc4H9yHTcJSSp40czchP5RReSYkmEpNiXQNQFyWf+HHz4C3z5T7ObBxu
GAaVApu1of43qciIEMHCcij+Gqdbd3oCnMP9CWYXWRgOyFwn3WQm9DnujzFcsxFXMkCKKxbgoKi/
PA3EIU7cbSZycpdG8xDg4+dM/A3Emaqq2b/V2AhXuZ0BdqWwGcD+Gd1/90YARCe6P/Om+jdhWib9
aRmnqIGdfG22EDVi91u3UXihGX0BuvU6udAs5cC6iLA2A8E9GAetz5GIjI+AlhxostOh9untoeXy
tyJsBASN4sctQ3c5RsD9i6SM1hElnmWsYZ432vqK88mFJpDdahKEFlmYPaiLb4LdRHZHcajK4Gfp
QUWcN2Moesnt8lR7PGHwlCYUOSAl9ckwMQE1h84Dex54tHg0y/nHVD5kpbMYcQgsjawDP+C3Z1g3
TJi4HMwIcWThyY8gaA2yMHTgyLRrF7NZPRNxx+kT+Q1xDtSAMziU6P8474o8RTFtXxHvMhQyvGdu
Q9R1Gd7mPLi2Uo+3s5MjuxEsnzJ7kab/LKMJu608pRYq4RIVPfp4oHJt/jEa0UNekdVYUKKO6uBj
8qO1l04HJ+o/gAseFJi6LvCm2s16dhWZEZMtY/4RV329rPF5pax1csK7FuhHJF8I55/VrcY0HhM5
SWTKtb2lcrKB+1OG0QqM+s3sGIA0cFUqEHMOYYPVpF00LLzq5IzgsLoQHXV1I7Ez3QnrHsCmfq4n
jizBT+ky/+khnrVIg6LTetGEHpuIXpcMy+aZLme2LIPJXcgk/il98tPunZ7Z4mmK8i3bFLwWA7PL
FJNfCSgL1gsvul9i1P9/qPhoO0lzk6djSTYtThpbt9d2y8ZiIvyWzQm67y+R9PQVOMChaOR0FSU8
XI4a3fGtJfh5FUYeCnaYg0mlN0q6sxVYlvYDi7ld4nDCzWLvppAPS1pehhZ43I8um3aps0v05alt
p2cnqQiKGbX33OM0Rc4RO1t22XGxTgvV5XOtGI5T+mHZ/Wsti22L2wvrlCk4MRbHIDUyyrf4EIdi
eouDZ74PTTXbWyRMHouJYE8gKgRimJry0HJKs2pWrA4cCyXKt9SAoESkzXMimw3EbjJe+LBjIK1d
Uc3/jHk44e1bUpZliSHPxGsbCVGkOhSx+UcnK9lMJg+SH+hvwAqtfW66Z5VHjUscoyFXKIU189+1
n2p17MTmXZQ+p3QZ0Cs0031pGrsqrfSTVQdvpdqNTa12bpse5H1xSmhqbYdi+Ah99yWdZ3C8TW9u
qwyoN9mzifDtnREE/zy/nF+dQz8iWuW0hR+GI09vWB6QDSogae88mQP57R4VIz1l69eHs+JPMZPE
jnf27Rby1qwRJtKYB9OUt6xrnE0lLSSLxsW2aTxRrCD52xE/6TC/G2XsAcjLf+RQWaTGum+9j9yR
Y4ukSbtNbM1ZR791x7KeBcMv2sxqhVNWwnSzuZyZf/Xr9jXMwx+9rv/K2beXlek+sTUHS2i4JIay
KPYQsZZjVb9zqhppNU40Zjq6fTZORGLpecTr+RSVGIJiGIUuVRDX0bO9pWa1erC2YpIX9PW05dz+
ivKgWovBHukwNQk7oeLZTvCUl3VNrQz+hCksjJftAuV97YMuiHntig0BcXyufnWhjyOoFKdONjaH
oJeGattSNHRbLdVt1wmbaCLCMtzwoa1pfObWi2CtRV2kW3sAEA3I3lU6n2FN27tyMLc0unHsAGM8
R0w5ab8O7fjgdMltcqQHehWtcoD5pmDqYsJgjWPvlrQ0cbMCg4aej9SCah7eotIV8Gc86J1u78aa
1nMpGHmRNp2nkumyTuaTkZXvAs0/FEg9WtvduO2Aky+bUT6W0+itHIvCzzRILPTzAFHSpI9pMGEg
0SF3nYjKIif4LrZIalZ7FuUYWAiX7zyFJ5vz0FrHu7B2vOSW2PM66kCOiMoGAWu+yzQ+lw7tvSRK
zZXlzWsjz5kLsnhNtYP8ULhwoen/f4bKffM8tNXtvrFsfYKY5joHi0QLHVd3zB4+O2hZBp3gLNuQ
naquVq6xTJd9TNhulFI/1WfnGY4TNQjJLwcVpbCS3lso0s/ZICzCGNPfuDKeyEcDhsSF3peuQtV3
9O+5BqdS5ZiCH7cbLMfDN/yHmyf5f0XtvZfg+wgfAmZf8oiPlXELIEDj2Pvui+61j9FjWh4K07J5
lnPDFOVU68gar3EdqAOSBDCgEJtO9gz3AlmOAps03bNGdb0arHIdTsXV07Dsq0/Ekl1GxcIYsGFE
wvkD8HCBuooGnk9DceO3NNubrejzMhhPoU5fTsZfzUOBRPZAZewvIMUKAez/P3JqykWVRO9liLSe
LTpsqRqdd/HexB6eEpVqNaAwr1WmGZZJg2R2lAdPRqB089X9ZzCrhnb5FEYsAiCSrVVdaaC6i3/l
2rLan1glqmAr/J6ygEOJdqUlS4dQfihsOXyIv+ASaN0NxRDXTk3PQ/HW12hurepNFAKqOO42/FX6
k94/z4XSz/gww8GeIAVo52YHx8bdJtMYLMalRPHxEJgahmvOLU2uj08aWmdc/OUWo2q/QDd/wD7M
MS3QDmMBqwCqKRzx4kv6E6QNojVTZqclGquzFmtnmem3rreBo4JqQC8b1ldvTM6pNcCSCBDPV61Z
cbJ4j2dK9dBWV5ol2eLkRcasO/9YnTNvxnC0Dykg7bM/cAYB50FIbYTpy8Zb7mf9i6PjCs2LuVp7
vuKiBSgQeUAnmryDK3+KENDQJD61/o0ZQm0TQRRgsoVZDQ0nkbTsZ+wUKPRfWJGwNlvGo4UzDs1i
dO17HKbtdGjDjuC9oWSHiQo971pQZInLFsPZFLP/3LatsYyj9qUsCSJ2BuM7rKN1L9gT0C2Ehch9
2falkpfF3s6hS7NIPXfb1AJhTP9ZZ/m5aaal5QBZkm1wbqsKA6uPJdkhHLjrjnpWH0ZKLXH3qE8o
7oBAQD93jSuRywAN3rJqTqiGle/sBxmcFRv2EBjcpJO1HWyGlrrTRI78Ai1+sAD9vKtFdR6j8oXG
3icBEBlyd+dqEVMC2G49RBBiW1z0id6uZOO8UFJ/tiK/2wn9DSPt2nGnP3BqR4E9Yavj1tXikz1E
B0JV+12WTEuAMkfTpJ7SZeACU9Lss+zYCnWw6JHjEO63LkL7nSBW+ojihyM1/kMbFF5t72WK7WWI
T0MuP5EYyXXmufteC4EdYXUdmrM3WBdTjt9IP85a7T7F0miXBU45QyCRlm35kbjUM1uAyDEGtAFW
AAAA4sgczlQj22FbxFj+Heg+8WPTO53avqwoB77VRnyhMhdxD0vjUDXiu5JgwjOteXA0+3WmYui4
7tGPTZ+hChmRPBJmsYpsXMhNcPPh+/TVkrbXQQudaWm0d/d1BCbRiJ49qz+LWH51rQnn1uoW2A0X
utJotsnjjBI989onwyAtqmPPhenunDoqXrMe85NmOCfkJTsNtTe8DGcVFQUihTne2aoIk/v45sif
XtJ/Hx4Syzwm0sQFKt71fni3YvPJSZni6hC+hk8OQOC9uxUqSqcqiYgb3RNYU8s/lVG0m+2GeE27
X+taHy51G5H9YBRvZgNtKooMBOvNgzblPggM9xWLfWnBxLD1XS7ZZdjzR1CED1OjD4sg70996h8D
mX97NgeIIM9/4hkbG7PdyoHMvCzZSGA/DL6kgS1JWAdJKbsff6qcHx8Z4iGA+Ma2iXIUzpJ9/H1g
0NySR9tc9Xby5DQ6tbxlmRe/lsep1x0STsNF8A+hHVj6vj9ir9laxA8vCl+7WEgFyIIWj0QkU5Qg
j0Mbkp3AWK3Uk99Drr8khf9sVlzhrsyJmTNDBGdeUay1eH5vQUJM1A5mcPG7YWCgjx5sGY5+RJR+
2Vp/hr6j4BqffuxYK5mO1INQ2y/ysHooByddtpU4R+XZt9KrqO0HoZ36SbPg2omnOhtoyjVIegAk
hxqLR9Vhn27wx0O7ffImgGRdQ55oRqUi1/W3wmSpTpBhk/kK86t3jl2HfDCgD8SiQm4GuhbPH+2H
MHrwJkrnsd8e2wLLrlN7j+itbsHgvjuxuFoVftDYEuRsB7+OQ5oL1z0I6VekM0C7xNnAXSjp5mHa
0HCTYlZldEtrcHaxTm1kCQ/tZNTTozuXJyI2gVMgW+Lgmly8Iv4nvMY6uoV1TLK8xOv/ENLT7Vyq
C8XeLUjeUbmRNgTMYXQeaH1ni9b03jwNIgISMb1NoEno7S7D7700kEZZ5kDQvdhonGQ0YuAWaQzJ
GkQ71riS03hpPYxBQlrxaEc7q/wBVdbmAxJar94aYzAevQk7RKeZ75THQbVF/tWaJGOy/JfF7g5b
YnGoZ4pewdSvgRHjGKdIsxhq+1s/lKWVbzUfGV1lFycvG45gnGiUGTjkENYtc3JQKhgHmWr9oZgw
tjn9sSlLu33a6HD+6HLE6vGypovHMn6qopiWnKd/lBXfAIdITgZatnSybA8Gwzmmzh8wm19rwN3s
VsRezyq0w6+BfTheD9smge82ajR7KItkuT8Tk5ZyaauLbRzyIlAcJfahecu2dvJBlZfAIEn20B79
VH6iv3iiCvrjGgR0B4U8RS6UF5d4wXp8q6ceQdLwgbf+LVF2YWCQJeYmfc0Y9A9F6mrrbLTBPNrz
YxvXcDVt/bHw02tMY6/CzmyUxPUAyTuEUYwtHQ84wFr491FgQO6iuajB/0NsEe8nL10G/finGS7d
CUabDY9CGaL+3IRMEVHcbHSDiNg21eCdQ90+sMTnJFQxKQdtec5iTszB3vN6oqMKdIZmYO5BHLOv
07+h6Gy0CSJMRarH3MTFPowc/peNlSgnOcsa9lKYz76cT27wbs54B4Pum3wjd6sZ+THt8hFCqPGq
dcDCEzqWPFgkt2msHZqbNUenbP+mwKJL5VFs8ix/SYIQCQ66uzQ5xUHKDUDAR5O/kqRqBRVQBj4Z
5C1K/d1ZD79EhciARL5SPfdYoVxpfKr/Jm8daJi5msKBM9EuALEPGJt9ZcwfHtVKf2pfyVEmiK+q
GZvp0bF5h/ves6bM0xm30VYJh+xZEQBfoZ0vPRisRFzjqMTeyQHehtE8jPwdRe6bDG0Ct8fL/YMU
9Y/lmW+ahO+RgxTQ+uEW+dqraD9CU+5n2nARuQd+HlJuU3izSOtvcMxcV/zaPqEIMxnrtv3o1GW/
zEOXXnmirfxSe7HYq8iEIKHUT1YJmNT9RNJ1aL2yTfly9RK/Vow2EymoZSVkHzd/onfxaY75xXB8
wgENivBTcApmi55UDJ7a0SgJV6rGYcK0ZFuXld13mn8iVCCuh623YbmcxoxVWnrvdaDtepeeh9/q
Xy5POm4/YAiC+0naOEgwVmdUCTmePZBVYsJsN3k1U5ezQTQ+sMKMMDcLMDeJ3R0dY9qDdVa0KP8T
Ezp+bkecZ8SafAPeyCy/JjdhSwXiwtfXNvx+ZA3RGkSQsSlLY1hTuzJrnb1KbcMEr92lHKS/c9Od
6PRXJ+5Q2YrgjcLitk0o8A4Jpt+owTgZ0UdOjGoFRPeHCu5P6rHY6tbFY+MR+tzYXu+BTItvjriQ
XNKFRQG+BVdkcUUsUb7daelayAAKk/aWeNVDiF/PVSCjKp1/1ZDgSNS3rwEj9D62hhbTLIEOA4X6
II7WLp5rK0A9ynCd0uG3njmIFPEjBttbKjjZMVc+aLxQxSSZo3IhYw5UmdqVOewmb+2WzlrlaZE5
8Nt52g2J/K8bpQ85kKGq4mRDhfnUxKAXet4tiwiu0UaQKOrkkxnBI9QQT+BQJtiWYMR5KE7Ewq1c
Y95OLY5W3vX+g0HLiIdzdDQdb62+1/1LdnH4Gyfjrs28A+xrlDIqqBcI1E9R7P2GM13tMvIzm7yP
Uvt0UuO96aZb2ekcX8CeiQiWMU9Yq4kU91H32fi/VAqQcQnyx1yd54sUPBX2DYQJP7139goOUDNt
WTCpbOSbWz4UT/CdYcb2N71qsOtCdZxhbPvKmhyDP2TuPqpfou7I/ReFsOmoX7/dn+L7WVoDpxBM
5s41+hvkpls6iFezgqfIj3kxH4ME+T/Q6OphL9sM3AmSov9O3gDPOKLM/AFZu3eTH3dklkwLdSgv
yJZPkqdUsvsT/XRLIrqCNMP9kJ4dh1kuFUhvKqcPCagV0MP8jc/JicSwpWvyNvfsxtHh31zLf55J
q/jvRWE8MOsIfmmuR0dVXYOZyNys/nCQFs4F3MqC6en+7UAoXYLCWwqbecwZtVNGCk4vOPmnrwSW
EAHJh5XJ9CvCgJ6hArjY7QjvEqJgKNYJQzFWQ1HFgWGr5LDv0HnNaWKoY3ilZe8CCdy9mKHS3noJ
V6mSz/cPL8j4WOja+BvONRghe51H/A7cwbveaSg3Ft9qIM7xf/GiHqq26mO08osXRqe+9egAcMgX
gf9nFVyhe7qmnrtrToNns+9WhkWdPWRuC0o+ivqkmoI5EpzMjs2LOSXfT/dtSlLW3KK9l+u84avc
b5idM+macpUK5xsF3kNqzRDpcUyMudzJwaHuZ63aaDiHDfN7EDWvdPLpWT8gpr/pGkqG+5XLre7m
kFji2rf7o3L/I62tr8L6vP+kGkXFqOBmkIW8MHmpyTKP1ZqhW+6HStRTr+DDcncY0SYA3HQuXu/3
/f7mkpc4nQt6cd7frzl+8SdBQWdsmZRK71bH5ud/K5F6E/W1Q0e+3d/RiM7zTKYDxYZ1SyJN3IvN
6E6/WgKVPmgv9xw4DwUh9qlnUMKsU0TKcdLgw6jfK1O5Lhr3NKcfU+ifQGkv75OImfMKA5cL7M7P
WA3FamL0cQA/hKZNQhhPid44BYifbAs/f99XWAXuq6cFeSoHC6a+9X1M/nctMugFfbFsO5YsdXFG
Jl9HS15Qe0H35bfdL+x9ACLu+jTHA9RpLozl/XBQJl+serxPkGoU0NSleobPn7l1dX9Q1MhkYfl0
25uIy2Pt5vtOPbV8KgB/6vPTOhOCGsjQdbf7X2i+cdVdf3Wf1O7f9/7clcjrS2N8T9CakRmT/6ik
BRWEl5LIYn/fP+X9501jeIO9i0GccXafbOLE/KrGx6rwfwxJ7U5dAb9mK2W86FHzeN9o9D2v9hJt
bVrOAU7ejuDD/X1Lcl9tHFLvmwm29misEofBmg280X3z0Y0ntpnrNlIbCt5ZJp9Fa75SB9rpVYsA
gknW0PKPyAooqZF/wa01g+5kNtznmoC/aCTLVuWtIvlbplH7LtU+R723qsRhpyL0aR3240kPCdtV
v7eQ6ddE81VV6+63Ur0Ygu9zkgJdsKptXcyn6X43+UDD3DKbGMR9cpxO1VBNQMCBrKMZyCR7v0Rl
Y551aCO5ZnAHEdshQ2EnEMgXFZNblk/u1P2z7PHWEWtsdPqpMARVWyKr1bzVG+l3g8SGX9YULDKw
n5kE+4bqUPekvp5mcru7IXlNLG632d1GLOhOV1HKYITdB9d9xnBUMFwSYGWjQEjcqqDIrcbU/cEY
4/xk+Naaof//OeA+aXZD+yIhFfLBxkl+RzlRsc5n38ek3acvNVlFOD8xGVYQoBuyprFTPFkNs/R9
bCUiOLEX3AUFlyJG+4v7d2A9iI1Fm4UBmGgmHF1Csqv9d7VVuM8txJavaVo8/HcHsOQvIvK05qi6
iOJxTgaYNtwmUb1ogfyQ0/A7a+VRr4OtJ9kFuRZVK7X1qOLhRgl0XUfBSdNwsrskZvF3Qu2HZY8K
xX1VP30fgmohTYX87XDjqOlSqFES5e4+EfneaU/35+W+oqnHgp3iW0KEtkqQvF/k2c+uejesTIEh
SJwCL1oHlv54n1XuN/x+6zvZbuy4PUEjIudR1Yh1joELmHQmoze18wn9nqqI2TWCb0EFTH18nGpw
BKK/wtAdLlR1nfzaX1V1dLU8tkCexHlQuoiE3YZFmhAbhzJe3ISnBAAr6EEnyCiXEMdWAoIjxCqE
g2+V21o4MYkb7TXrgq8q+a0MES0JMDtGXviJuuaxHmiFSs6XCxr4aBF0KnTBXqATYKMVX3xWTaJD
4AqpeoYO7TcmI0iYE/CMKl7OCRzT1GsxziUpeoACjI+GOsvJHwzPBacEqgDyXrEEaPxhZXLptvLP
KZMTbaCTleo0kDANjfQeO9dap21z8tIaccLO0Bx22wZWv9RZk9PsLLPWIVfVg6TIFeXMfIRCsR1y
w2ZH3L1zSjbYCRR0/U41mN0lpShi08wnQR8S31p+sBpCSutr78OiQW0NCCK6kUSAere7Rj0BXEwo
b2M6nJIa97Yrnv0k/Bx8cQic6iUo7GNV0S/RCWkB53oaAckPD9iwMWa11YW6x1ejMqYk3bEOWAT0
pdPMAVbos4uKZdzkaPdceKOD+C0y663CJQ/Aw32Bm1rUCMpcXULaHPGDJfV+VFscIaOj1iDRabt8
U2MPI295IamQdih3UZSGzbKwCDNDvUXVHYnU1IMnJBGjdRBxG75O71hGS1Iz1XMq3gTCJa3NHhF7
U6BtPZRU+rPokl08R1Qbww8xlpAvsJzNrv0RQ1vtSi1f4xaMlm0ITCpM3j0DLXre7rzUf5jH/gXz
KvNhFmxKMzrCGdy1KWUyl5sigJtsRbCKw8sAWyKOvrF+cVKeoJB0jgtsSOOYoL2Ems/EkOvbii1C
H9MTo4OMUJI9GkmkTdVpK8z2yDvtq6fqRflAllvb6csqZveWKOROi5ctOuk8nQvNDGC0luODKNNn
eg9XPcXaSKh9P/tXu6ItOUey23j9JYNpVyGE0hvtBG/sHImrb8SbzhjXoTbeMn2u9l3oOAvjrSjK
986OabE64Dj8LXuXhUv1bs7hydTo+ngfCu4Y/pcZbpzQiU86rmboP8mwNfT2QjygXv3TxEDbuSwO
ft8qSLLFPSy/6pZISgtdHMDU9dQE+ZbytE62wSWx67OeiHCDgfW3QEvXM7VhOSBfwjGWDmqRTdzC
sse8SdF7j17MZFYDXAjr1oUYO2NUWDu/2BF4m4SHwaBcSH3owYlAh+gVXGO9OvVVc/GS4E0vvF3r
z892Z0/rzoR8I+VFzO4u05gjkzz8JPv0Iw3EK6192FCA7zwBFFILq0XCfTR0Aqm7zFrG1Q7JPnCG
vr/Cgdzrcp6WqW9A6UUH1ujjovHo2LnsRfuzYTVQ0pLg1cwmfck8KTbkHO1MnK9deGv87ow3dJeA
9w8RtVhQ59GYlt46iKr+x8+dNU7cQ8bR33KPsrOuetl1W2Kf/xmetjMjyoikHdW0dZtTZUXnbGbS
T/KGwFyP5bUHnWxJ3hTfGgpO0pOqVN/PGgBixxjGfWRoKkscLkwy0NqarDe67tM2trUVquxln9LS
n/tz3zvnPogea826uMP065Nttgq7ij6uMS10dzxV1PDAkm10T74PpfdGmu0VqZCxiGzxNxfjZRyc
YtUiOkRUnscrU49fOwoLcwgh1G80dOzCW+ZW8izs+cEU/c7DmZxpkblschOIPWEITRptC9s5+MkD
6spk5VBhrUxmWb/BfdMtO/AYKBzCFoSRoVGGIugA8Yutkm7La9EzU+tGeMsFxVV7eOsllbdQC1D7
9By51myP7YeEUBAQVwuvE/WJoK83LS4PGAv/gbt2VpoIDtrgfU9ipOoPJLwG3QczuCiWIFu3wej+
yL4gTqZtX4q+O9qF/mp2AA+4UehJ6YBaBbIfWv6XCka67k07yxi/bAKUB+itVYS0dS5vsaFgnSZQ
JZNwOLLS4O6TqEJbftvFsl5Y9c4aCZ+qYwmUnCW3r+O/rPxKGw8DAYFsK6FhD3SReaHmUlVIFCVh
pz11BbebMNatqTUMKgPJ0vTnzdPBHiUnakJYOB9goKBQMKYJRYW6PXk0t50qP3T4oUgwjnbBDBQs
0qm3Zf5XO5YblKikye17QchF25Gb69BeN7N8I9OmXiTJmdNdP5ZPVTI9DP6waj3thHCnoaoFyoN0
Maeg95lULcMU3mg0bTxKMFQbTQDYffkPbLQNOIrEqqqmJjHUh6ZtmpUxUIkNEY2J0rjB/Y1aooXp
K2F9FTFQQtaALEdwWCWjvplrn54L3fFeNgRI4b8QSbepcouI5GZA4uNTtTb7fNewbNgZuHYyRf1D
2J4QeYdrmNlfXRpdak4kSODKTQ1ul52gwDtu0JhPUCUI4gham11MV6kA8GL6MJwMcfpEZh85bLKT
WOkNMrnM4NkpLADE/Tis6vYRvey+EdVvhTh4+T/KzitJci3LrlMp638UoUVbs8zo7nAtI8JD/cBC
JS7UhZbT4VA4MS4kq2lVSVo3+VH2Kt/LiIx0hwP37LP32uVEL5AIu31Apqy3dKjSNdtWW5ThUjGW
CQr8gn/C+YUJTCxymZrOzei7az2BADQ7zN8VZNuxmWYwOyXdygdGQhNDmquv9RRb/aTpL1Hbc66/
GGz5msY5WKwZMt70sh3ttdLW5gw4/6Z+sWJZFpFrG9fqbKNUg3GbtMWxGpNH2eqvije96dFok6XG
UaxR7UDy+dltG1TWnlJvWC14W1dmz09kgxPtp7xdZiq1YAnQLoBlH7JK33CF8plo5m0STpVDXzF8
lK3cDB6mnp6wR0Owb7SeiFdfmsE59xMajFdJWPiu+al79FqDfo44BtljSBNbQTFPR4CoQoQutOZQ
0hbpHUJKwyl3DhiUAL+ZZICWQdR+O9hVHJbQeir3oEVWRtlTT8Z7K9o5pcbe1aPIfrCN7URkC7bB
GAw/QYtfX2CeXY7jowxvKIzISZb67HD3XGUVzM/+B4g12RpxtwITdrP+UlsmXvwKz0yI3R11W4md
q1a2rG1x2UNuZoNJHVXI0s5QxZsherx6uvllBs0n9PdzC+ZUmOwYk1XkPiVp8lXN4SGEgEumoA2M
3nxr4SFTDvaNZoc91mRaCWzMSlHavXjznjSKt0OO9U8txCs2Cg3rqou3aB86r/nsoUt471eIweyl
oE3M3LrGoxBU7TN7ZZhKeGE5FCUkpgol2jieWflBiesw8QyqP9i95bE5LPKK1zTSMfrmUYGp3jF1
vy/L57R3bwTIRjYHwYCLauLIS/7I06jfdNRoB39QQfrvdIY7EHW0RLM1cmhu0EBP9vAP02K+hRt4
OCRtyVYICy4091reh+s2Z+WJ5WAXAk3Fvn2yypswzJPashkrzR+sR/ztjPpxGpInEpHoLUzcEDqw
c/UOC7HWORZa/kutheAjZWXEDpKVKzm2YLb5jnQsrdLWt01k3BqY73FX/VCpLniiF09FwEsUae/Y
ga6e8F6dQJ4CK72b2AQrt1eJxYSu33kGf30cCVrq+KLoSdqFTbdMVZZ/KAefQGZ49+v5acHObttr
3udgm3crtgfwlrT3VglSLadNi3MKWjurfQDc+Coi8mYDQzThHdxcuejEwdUEjMvSPNiTRStQWXym
IovXdNN/BQHHUcc2WdVYNKvwbzrWZIu6CVnept2+/441lS2eCUIjNo1sVQwFWjhqWIGfjZln1drD
VS9enNRTQcyD57dqbW3W5CV5DivGs63SiZebynMwWpdJvepBsCQYck495npilGRQygh/GCh5wYl8
wep/joeWNzWE52HFm9rKPyOzO0kedFOn8ihQOfk24/AYjdEXSDzODwyEaq88WAFFRLbVnxylAsrH
dJ52G82t94Xa/gRQShdOtEPSNdlYUlUz0S3AgIpLiUtkrhSbwuY8JRmbZNAs4bjpUNss9sR1PL0V
GaaQtvlkss34rXTnqcD/8xtdPdrvvee6HWk7NgMb1w9GuYJBc5MlwCYdQ4u4kxDeGdS+oJ+HJ6Zm
FVzTXo9JY7CXos7KpTsG4EFMPiwFt7wCX0sc1rg5U6Cv6NGcD3oUMqWaoLOAxqiqbN2pzaUx+Rhk
wpXY7vmcJnMVEOx96XIU6+ix+816kc7wqGEcS0vPzyQ0msKo2SyxJUc2vGWBzqesLt80HNDg+6ul
0+HcTPpuWoRkIF27X9Hg4qc2bQrmueUIrBTxfQ6fdkN9MKb4rWRQUqiFYya1WGhN8MALGleKc5zl
m5JytMVv2AXA0ZWOLFTowV6o6gY35IM7e+McKr94ojPIWzjVFi2zbtqhIlhqwTE9PxqT4itYLRe6
xrOyDqsHCsbXqmYTdwQRjl7wWdk8HqVhcDNByleHGfDK3NtN4kzG80UdzbVt4VTn0hhc5KBivheW
feItJgXBR9D3oJW4wgKFLVFUArPW0BhTC4IHNGX2waJ8tixugk4VPmUtVchCHmjBfcgM4h71ixHk
z17koYd1D8gkHJqUZv6h7m6jbBvtHdzxsQnF2U3YtjrJQUnlQXHaW4fBnansJ64DsXTG8lQmyIJV
Lg+sVMH1lJcBAybVEudyUEBB5goWI2dPwvMahncrRzEy65NVxxcal9GYowdHRl/aWGRMptNrpzxr
czeUTOUb+hC+AV7SoFu1PPJcoe8hXJxVtXlrcmNfVD5rcz7+OaCFuHqIyu5E7wotB2+IgFv25YzD
zvgryePPfDB2UL0X1ijv5lQWOLHALorwc4o5spA9E0b2njXZzAIFO99V37CBTyXQbDOXvmGnfMq8
fZo7F0C2TwTs5/H7JxAuh+v+PH9XpIvHocnWuA0xEXG3SAy5Dkr9higBGtO7OomNAW+lxNaRB8V2
Ti3q1AEwE/lj7DFDdn4fhUTWrS/c1IoqL3reQ5CQHPD1j1Rmn0YkX1ix2nX7owcqDu5C+0LNqkfm
CWYWz5CnSAVp13qHPCzPeABfscc12LOnZ8EDs0ntbcvhpaFZMjCwlcpxUcpmVdTRXsbWHGw862P+
VYfetQ3iH3ZyGPvT/eTurD5+575D2iUO1wCmYeoGh3LkXunRbpVPZ75r417NsN8ZRvGLxxrnKUDD
dnXuveA0CmR5NBX6KMnmeL5HBAka5iFota1WpXtBFZ2pbuNIkugUl7SciAyIx55qChuZulBIqJjq
1SiScxhP98HV/VHoP5xptoqVniCz+CbgXA9fmNNHQPf06j0w+VmszJeF+6i20ZOSBPiSnRduvTiI
imMUh3duSQCQyp4Vzgh+Nfwq9bfAEidX2vNmcTqZdbBte7FTynCvDNs2IXmp4KwO++i5bEh719+J
0n8y2R7GaDhBk3kZFPFlhI9VU8LCstKP6TvVh60RWzjyAGfzWldZsAwbGo36pN4FXNUgd5em4fhc
ma9VBbZ+iutLZxLCsl6Ip+vbYeDHtIIA0b4k9lOpAVqNeWvSMd1VXdwsm8q9BaZ1TWKGe92S7dms
XnpX/dYw/y8AY6tLmL7sEzjZlJNKy5uZ7S3VfgyTNF4pjXbKMqxPlD0sByzEyyjw0i0tsouOtPOi
lacp1FQ6rPMniPBX0PxAljgyj1qrry1lgvMrrH0OaCpu0cNwsH/l7GiYwx9gdlEnVt5TCeU/c+Ql
qROERnJain1JK/MjpgaadKyGlZ3neF6LC9vb6FG0c3n67GS2aZBxS/6PQlmTUm4GAgVROm3Sxjyo
Kttq+9nDxWn37muSwe8162dVSe9WgqPPuiqucVXLR8LEp5qRCW0oeVV6+dnnw6OT5BuG2KeWR4E7
zZHkoId90UKLUWOWxu5KcACuBJ+hwSPGIymAZCbzuoPHmIeLQoGx3tCkGyKIGpHBhafV90rrNmGY
PYccfuK0QZDXyAgX9dAg89uNX1bOMyUIlKtFkH9VzdtoPQNGVWPc0jlvZlP5CUBizDmHU2e/KAjE
hm5LvIRpgoin8l7AililPR+oMaeqVjHWqoGcjQd2R2QJJG8934PC6sPg3pySKc3HbqXyELBlSQs3
gr9w8y+Dx4qR2sgX4MxUpqchJFGnAfVwDcbL8UTmllFS8/WiPuCgIhiaje4+RkFuCZ32z6VpueA5
mDOaio6VIn+UxvBCMoHkx5R8thzkaBnET+kGzgPI7jHTR2xWNcHns0x0Xk8X+gOMHF9jKYl17aPR
E+y4pcuNenYdohg4y9YpDwwUWxUhbJXS/453mmwE0YotI+MRvhoVKCajiNbp51zhVAPq3ENFqeEh
J1+WMR+ZYsySTXuKpeLx5cmpdIuzox36pLxIQYd6adrFRv42cnuZB0vBfujaHO6yzgfMCEGYy12n
Q03PQu0oC4DcDbMMuEWsc1lEb5T31kVYB4KGGtGqjL7MKPXtaUZ6TNqhgy5MVDd4Dam7Q71qn2lP
Q0/x1q5nqFvNVh+8xPv2wHF7VueujOyrHTxrV9Cog7trb9W1stRZTuaB3q0mQ4lRjy3rKELOa8QP
/CKx77Ko/WDQXy1j7BcKJ7ORap6FUbvM4pSM+qpAs6K3KAcMm3yX6MZc+rMiMH2Ydslsi+GZbOQ6
YQH02NryVX1Kw0Hxh9JlcdjRTIYRp1Fn01Vb/WqTiszZQDEwA1fI9q8oaXFio1DBiue3Rw3+cMH5
onPvff/LUBCPqTLFlTp3WgzO0RrCT+Ts72jEjCbBT5ARe49zggoKJOaaO+C2sgCZoYkPXZfukuIl
H1UAfCqHmrFbp4OrbcpEd3Bb9p8ytc6OU1rLiRTygqaNfSzC64QasmP3scSO8Ig9G5tHUiwF0MBl
pFKjVA3pG0LbwtWZJkJJgUUyzV4QACyTF+E+dR8ysM0m6DFz9K72jKBxaQ4c3Z3IRsLuHPiWZsa5
TZuGFyEq5m+cGZu8rKGflEO4lu0pUcKVNPTXwYUHgwG4UohH0wULdF17G4aQ4Kq7nmBTUK/KMdLD
hNKwk+c/aLL09n1Z45ASW3TldeXEN55EDz2HjEXoeshpgldG5dle0NeqZLdeuDPixlgntnaTGRSB
FH5N1P3A+6kudbWxbe+NaDzlEtCMIpCQqBfmLw7trQK3Gtw+5/1tatCWlWbUuA/um4uzcWEJwpRx
SW2NO6cE56Q4uyksmBQ0e6HPyhFpOL0Y3YlRhbsgUQb6NcWymNpLDpli1cy1rC3Udc3W3gehPw+R
+Zoa506zUMqo5wNZom/jykIFL3pAWhATqSkDa4OAHplf2cjRN3UVOAl4XtXs29Apq4+iu1fm80c1
xsmXPDll61dDdXRCsW1JOKd6xgZfL9sNViW6yTuPOu1iB5yDW/yAVFIXhBmAYpI3cI+efnTaalx6
oA9qp5Dkp4uPfqJkSsGOirOIIIKFJUqfrpZjnUbNFU9i2IXmKav6bWexjgCe5ScurZsTN+Y0SemM
/WC8NpZFGJyNNjlL2W1zjkgLQwmw5KeIhfOKqI6CZScoAYuGzVQSHraEsxqH4i7Va90r+841fbvj
CdX35UuSMtHXbvhkEhRfpjmnozaJT4NS38KUeGs6OGRbnWMd4KPokW4WIObNjc5xRHsEbffiuc5X
lHFYSgzCFXaonvTcXLPHpjzVbA/sn28tVvetmQ43Kx7xF88Bn5ImFycyvs1qmQXkwqawe9VzspRO
N5FuUZ8zK2HFhHQ/Ec302cXi726sYqkkKh3VU7ckn8eK0hnctZb022YwC4QYBBarPBo1YnZsbzEq
cxNlxEmGikhfcqG3+VxPwseTuEVe+7CS/Fbhy2g62q2hMNOZUJ7ntuBwiq8DZFJfm1gr6xsn6uaU
wt6uNtVI36P2qocu1eJV8O4ElD5onDAWakR4OjE/RmN4V7trYbaPlnARmyBOpUm2j9X6ChtoXpFA
uuieI/6+5DGch1xJP0a85iFgQJu2M8f1jtC2HhCXV8WcOq7bM5j6bSjtM2IWa7VyeIrD7MpSFMeh
rsbLAStjPTZyOTo9PvXoSABT+BH5XqrGz1asAPAY41cZjvdItd5Qnyg2Qa5OJPYTvpYSEUm+kwAb
VlkcJ+WvrPLe67Z+IdDCPZ++ZjO/ptxz66G65a285U13NXrnXNkKfc3qc88f3AjroNm9TzP8T+99
SCX67t341QqL59Tt9m4PV9lLHjNd+2SLe63T7lab4tj5Fh5Qlv0Henaq7DmbpkvqareqMCdszeC9
62ztQZnKaAZc1F12F469FWjI+hCvLUtdKhQjTYO4ZnV/6TmRpiVoQoWR2rGOkhBXLulLKu3mBmHv
IVQQNMV+fj/NJL5RGc7bNpalH0rjZvKqAOxaG4Hx0qGkL6YyCkkON+84kta9hvw2DSzu+yZ4tmLz
rEWur5koVoVjvDEA7llrg3dMIGxURrPOukJddhn75inZtrTJkCMqNeNmi08D+GgxhO+djgKX9BSc
6/QyS7vgyJBeIicnZ6JkYqnReh/p7Owi65MMN+6jpjhYAAJbpdzpHK01qh6S7FWJ7OMYC193zY0p
ewIhxykqj46IL4qoeEqRwxpa+TakXzSuRfS0bie3v8eQbBdyyD+i+dHUxAy7h7qfbnNxbddp70C6
vlnGTIuC5USCrGI4w84sSKSTl+PdiBjiK2rn3azDteyVbzS5+eS7CnyzBTFSjRYSIdt9Zce45sQy
T82t0rkPQYEfc8AY6qKghtGqVgg8pgFh1RXypq+o4dWkGA7HFhEEqg1z6+qZ8edQnG3k1p5nbx3K
e9JBh29UqAPOZLNSIK1BZxmuLxupvY/blVIba11WhKySSyKUbdF4FyfQT2Gz09r4qBf980SaU62e
E8PYU8n3jrfsHOYQpSJwdIVypWbuJmVzDU3z1OJYb3L9YTC8z95Jdk75FbHFGbz6lkTY/ZR82xvf
A3CfPGy4VXSriIfGyLyhNzyIGtOfzeRE3/y0FHujdBnTG2wN9FGwbJv/nW6GZ4OXwhjUT6VE9KUt
O6b03uPMXk7eauREOdWYTlVzp42sEixu5JbqvcaD41ua8Waa6iEIcCi7+aU1p5XiJjeWurMp3m8c
6zAq/WVomexGPX/qvIC+Xf5OE1vaBGMF7jYij7m9nupzY1NN1yB4FwT851JScNCW1q01nh89S3Ml
yRYEilaZbPjERxeTpGHGzZIP24EU1UcOHSYP2PErxmGUzNCc52j2ubRNAXuF7g4J1L8UzvzAnF5q
g8BOMqsHssb2Bi1lsrdkktbjOGH65qnbdE8UwR16zV7nGUKmW/mKQTebSR36FPiBQh9MivuXguue
BX7U1qemz7YWTJ466XkvI9RZc6OF7NfrhwQpnENbByalwVaeY8YsZjKSQsDfp5j1PijV3MdEYNc9
txHQNLuetuNnHOjnssSeW3F54v2lQL1y4UlkTzndCP8JlfP/QORbKv4mHfap7uiu8SeCvY3wYrcV
luHfJB5Bvc68uiVrqi3SCtDiv/yHfQsz2fQPmKNjWAb5C02zXMv4g0HqBC4RIXb9q5aBviMnoJY9
Bc7pu4qluazZqGRUmWmVXP/+c//L1/Cv4U9+/V9/RP23f+PXX3kxgqASzR+//Nv5o2t+yn+bv+Z/
/55//oq/vUD5KH6+o4//8HetHv/b019+5dVfTo/rpz9/5z99e36Ev/+IKyo7/ukXvmyiZry1P9X4
8MNF1vz+UfjLzL/z//U//uXn93d5Gouf//ovH99ZJFdR3QBGbP6pGkRlDv+H92n+E/7+leePjK88
fbD+E//jv+f/l6/690IR7a9zj4Lh2K4HgtRzgQP/vVHEdP/KXgkC8Qy99zRT5RKTefW7NUT7q2rO
WRUPtr9NG4kOPf7fG0U09a80k6AxQS4mT6Drxv9Xo8gf9QuG67ER8TQmAsezVfNPvO1kUwTRqkwI
tqMUb8OoameaZi85EYbF0Ab2G3ZrthAQ8tlD6bsmUGl3VVib9tIzj6Dt7P/kk2X+QYXlJ9LBMXu6
Yeu6yhDxBy+VLtMgi9h2Lgq9/MqSGpE5BtWYp7OwyRHQ69XkZzSKl3Q3saRib5hQ9pPkpFhy7NGg
HM4J0uNKx3KnpMkjK/hsLZJYPClyD/UiPY2zsTMNQ309tiRh3ASwIv7W8VoHD1PmiZMOZWcbOwTd
AMXXrAQGznvBFJ6shArxqSiPvUu/pSEtHheDeOySxHepX5C2shlEMZ3HHveATKR+kOPkHv7hKvv7
h/If21cs3fnj9kNDxQzodbgIeKVMImrcMP6BZysNs9UyKC1ooBnnS4peaixKwKvZLI8JWkpiMLAP
UrkELupEqst1L+x+GUpO3rY3QmzkGVH26ofB8XKSVO2KlJkrE/YDaMYlC03gTqxMvD5LrwDrHjE7
betYrlvXWidN9WqlcloCWaHIj12paGv4ToR4141Xzo9GLEY0+E5sVFnFSrYRcHFWgURbaAb3MDaM
LG6Mwpq3HwZ7XiyFKo0fsCnn/6lC/Ugbl5anF8dp3VMf6NNCDLGvOc1ysINsZxCQrVnN0ApNsK11
BOARVtcifuSIshIdRKociyG1mvopEEq4gbpOoah87zu6B0Mjhs3RpDfD+6pCWzk2skVYVkDGtxws
K90NfBCRkV9ksIbAQt+Rg4GnOybooujsNpLas/AmR/ZnVZNnvmXZHQnaaT8l8UufjiNko8kiJAxE
Fj29xkRh0ZJpTWBi0Boaje48ynGgGHCsslnNRwea6MoAZllNRo8S7b3gcU/fA9Gi7q0zWFqrTX5r
7B9hM+RRsZ6tnGz0y3K4Fn11i9lPryBxOLkR3w0LFxxBPOj8HvgWSDnwbIY9mXdrlYHxcbruUs3b
q0Y3zUtCC4Jq58aGPAZOA958o+nEqUeoJIm3GHK9fXUDQpg8BKAQnXJT/3IHjCEGZ9plqAYckVA+
RSDaZT6RQh4YetLoXWRoEm7vvYJFR3h19HiVOQUna7tFK9I2dsJqLGqmjWL9DqweZNDNZKFvpaqf
1HbYtcBRbRuqQmwcvK66Smt0l+ADQPMVnxPhlEXYDA/6lHdsn9NdrEXDHktTkij6KujH5xCtgGuS
Vj+ke422y2XtIjwNidBnSspECIuh3+BtX2akNNtCfbfL+K7l0wUx2hecy/ZBgfisq4fQ835Sdiua
fYvjVKxiKT6iKPMT0w1BoaBn5C1mlj5amibV6DRGzgXA5VdRzzgsb1qMRlUddAm4NTYEYTxAcHNC
J0enE13JCIHvxXiph9xb2oT0yKeDpeiAJiFRoYS5HPHxcdNSBiKGWzZEBt5w13pLJ7CDUkyhzzj2
zAjosazBfMJ5PsBAiVOgumOe5E0donsk+g3qgA+ygEWIEzxCY8N8w6UUBJe0h0JjbEupcKSw1V8a
W/VNM7qUJeTfntqVuxD/FSWKq5BG5CBzfvFo+WXHXnviXJhgSwPFZxMrZPWvFjWV9MEVLT4H2eTg
QsxIWrPWGmJ5hXzzgw5H74bJZFL0GSTXcV2M2RaS6I0FPUtk2haKmD3B2tJMbzmpPZ+0Lr9EXfrU
c9cKysGhuZhEJ29PeKr6aZ1ZAs/6uIT699A4NMGlbU7uNemKnRgxp0V1RjsvmKzWKjYa/s4yazaj
eNTNMx5W+2pGVAqPyVl4X3l3tDDsiAr+LX1/6nqIGffCLn7jubBXREnxOtmMrQyvzsCpLytyLlW9
OapN8MnaT/ER13c168nefCyQ9LhUWDca9reYzUB4URAi6cgGthy8sW+mIDaOyqXo8Is5n9S4ABPG
LKSZBr0vTcFbNdGLQ40d+PL42P+26q2hqCSrsbIFJCNvDs/hTRiIX7hhs5/sofaHqmH5lBcrBrme
tFGJNcpVdOLaEWd0Ku6DUa1R6mpEnkYz9v2HFrYwHT1L5c6AccamKrMbqXNHI5pVOk8SQfIkJKbY
jVF2Uuot8KpSi8rtmAwIJi4juBlWQqdgelQSMVB0X6qw84ydDpgAEEZxrW3xmlHhh3wwCIiPEF+s
ghtAW0ZiU3RS+FLTPuzU5CHOFFuKOWnb3AbNzfc0XWHLNcvPeuCcnZ+jfvrM+/Q1C+Oda7GtaLN2
ww8Y+cmZFvtXBwcCJaNiqQMZJuv9Fgb6F8Y0Ioo2KlfbOH5jq/0yntx4Y6baKySZe53WMAAlM6H6
CE0596uElXIp5D4sjVNEeSh3D4321/HYJfgXKLF85eW+5h093UOt+t3ooLQlW8KkdFOibyzVQTxg
paw2rpe+p/rRTKuNFPOuYWi34AWtJZHoZaPpvsJECu+wf22ly8IlTy5KPF1TQKiDQ0lugf9hxVKp
8IeOYl1DHPnWBLu17g1LECmHvNrkXfXLUTRafnJ+jOabNR5SRW1c9SRyF14xpuvQyC5Bnj2oCXf7
SqMunM4UXFZj8QsDxYUsdsObrfGxEgS61YOVWk+91K5R3JuLKWkGRvltJKzvuiUv2UYP7aju9ByQ
khMXWxVoDSFruWw7CjpVCSy1xBBZvZvyAM71UKXx3AYeceLQNWriVx2GyUGdUOGhp3nxQ0F16mKs
ScXXOWTkgJ8vQt5PIjqSdAIHceHxsIy/47IfVtWErd3AZMkVum7lczkga8aaWEkid9Svvk+1MPbk
IXUf4EZsuOCw1AGCUflMzcF3JuhaTgF9wzQDs0PBL4Qm61dnGtE2chKUp0jza1zrvDqLYeRe5OA7
0w0KpSsTOvTYbHK1fE3F9FhDm12mNVtTtcw/i+wtU9ml0G8ehREbRGuCcV4AXs1tSG5arFy59HAK
CAdAjQ04QnEpuHTLbUByZrDXWJpy+VXNG0m0KpYH2LZz2T7ZWez5etU8dx3KoxJFszXRA+pOaWQR
c8tl2jatOQar1nzs0Q3erObkjOKQ5RmKq17c3dTCSsIWuGfzujUi5VbprNYg9WGp02bToP3bkxyf
XdFH27Zl29kciop8eRE0B7oTNX+0vG1R649Tq94hPCCja4NxRKmFQn5IxxY7cQXAxBZPjUcsFJ0D
A8+4yjveptgjrdJ27VOOFpnInt6eIN2Vhtzi5UV4iO1NgplW71fDAC4oUIclFJcHF+j6YqLBuow9
xNsUYIea7bzRbVa1lyWbdlTgaxTx7CQCi4q5CCCQvamVsGapScBv4skvU11Zum13UWgdJWSOSD+1
Xr2a8Gm3VXQiYvph5sibIdXKZqQfnBG2dJibK0wSq24KHX9oqWdnETIXt3ZQRKpPvTbeFFlyfTXY
a8OeFSYvw7poOQHVSjUTLH0ZHQ1b4qWIAv3KqvPexinxbgFsMOCizPXkWlNQGpwK8PHrfrRPRpZ9
Un6LCu7Cxms4hLHoy1+56R/BkEK5gy6zaH8VmtrP7VXdvuCkCWcTM4StQeGGzkZD0LI61uHUQMCL
WfbPsM0hKdje6DZJf9ktw4kipMTOzU2vv4Hq1/axu+1T/MKOMH70rgdtkzLoQF1EwkJjtyNFW40Q
LoIsONZmUG/Lacerup7MaS67w1JflBtVVjPsVj8ou0rYz0A4VlZvnQ2u3oNVqA/SnlY0usV7STLL
T/VrN4w6RhWIqVVYXBRexwQThaM/Uuc+EPf8wWZ/0LIwPaizmFiqxarVzJUL5WUF88gFAN1V7C0z
gEcLvMAJiYFyZXkhUOiuIFQRK2sVqBiW8uDJqHeqXRtL4bhMTVp87PLRZhdFazvUCYg4Fdv2wDQX
Ldxfgx0K/XTIhIKnlaIj0XPA/eAmkBx0NUHQ6gquIsa9pVJjcRUhz0m1cRwaqPGR2QOetS5Avww5
4SQWDQFJsB5rg6fwOB01xDiaOh+8nCcp2RZOxUNBS9SvYlKUhVJBxrSGjQtmnqiCPHkeFPsSD6Ya
qsfMDFcMcm/tnFhroOHgXjTZgmCBW8XuZ5iX2Nvdz3KAG+IG+c9gdg8apD+/dDEC2tq2SuJfXp6/
a0HeL2JZk5UNNTqu+P6tQ9C1ch867Zk+BRrCWrB6tr7vPR6OsGLnW0mzZer8ECEXsQXRYoW57xea
bwcBxFoUpucsTfgGDCbDrhpcUBFzZJDzv+zS6pBLbGQ9zSGUSgRAkPD5qTk27EG8SiwMJ5HxgvRR
Dtlp8idriNZa163NuYsi7l+6Xvss8Nwvmq7E/xZre8RLVq4g8laxqL7LIiGmOT6SAmLsBXhoazFr
Zf4SbTYh9dsxJBGcm4Hyyn4j9FvNa3xnfsmdut4qgpfd1EauqXQM1+PUJ/zwKVvl4J5iEdgMBsaS
dDxKh/Zn3sJFCmSMYCZ3mO4OH7Y75JbywRo2w2uPDRHGWKz8NKWen+EKf0wZlSsuS1QXd5rVatdp
StRtZV9nP4PU7DfQk/GWjfgxJ6hlFe4PEYna74z6qYFMOqADK4L4u3SeQ4TgKWyNbVE+USj/bZnW
JiwaQGDUrhnkEhWDVHL8nZbR3TbCnkQzw0ImHiQLPZIkJOaMWmLYj18mggMweUy5nsTXKHLOPyY9
2B6WcKhH2dqet1VpzKalMHX8XcL56iglWruj8l6ZsE9azHgKKSbUi3rLw4R6NniLkYAvI/AVp8G2
ig+xV6RPuNcIsjn4YRqFZ6+zyOdrtOhRsrO0YfI33oYGv6kSDDPGAxC8rInq2sx+fo8LEyUju3Y0
tZ2srnppSwsEi61Vq9/2ZILib4X4wLtrL2oVk1fTsqWpzfJaDNHGcpNNReh3kULn2IwaW/I6/uwj
NPw2bGGBGU65lBMWSiLSnzzJiN71WHiA9y4zE1EBmj1Gypg9tsw30HiWimSidqJW+jmz3jKv3b1j
MFYBp/tVcszkMNW+d7m8g+gND47u6174MNr2DKgXaB9seImG0bWHEnTiCVtzteY7MgdBwNyX9W6/
y4mc4tzGEe4Fr3rWvVYhkCYewq9O3A8EA8nHt8LVlhB0vmq9PhkxhzhOPfl2ral6i6kN2k8ZxYfU
AAjWjD19DexR6iD5BYy1X5iCdk/yZM6i8bw3imBIQl0DlSBAbsE2Y/4iUHsN22FfmF3DxqNZe8ld
J+d7R96BWmX5KluDKc7fIecs2jvYjm5bTw53xvA9ynTsE4OZ78eZnyJoyuB0szSVGQn4P5k6k+VG
mW6LPhERSQ9TS0K9LbkvTwhXlT96SEhImqe/i/ond+IIV2tJkJxm77U7mcDQrbbU2GILGmFrehKe
IVadE841jRV3eVvIGvByBajatbytpk84tku5t/TCsKoAVTc/yjA/u0Pvwaj3cbfAQS276upAodki
wVS7EImiGQIdaxAWSDTI7MnUpz/+bSc0QD6ex2lmFiAhlG4biXA3N9350fBgW6kPK58/ZMDdLaGs
P+RjcEgRsT3MxXJSk07v5NNH8HnIXwP/27MhDFgCENuwb1gxuUb4gngBmWkgv5qA0hjrDipgTGym
Q9c0xHI+OTCz/RH7KvAUibQ/K4bloWgjO+8uPHdTzp6U7RvjyBLLw8GJAwTyaf87CaxsrwJiNBOI
2i3Aw61ZJ7+dFNuVswQnT+bObs5c3pMyYcDULXEU5OxUbLaVT7qHGjnNyd90lTYPoCF80OYbU9OS
+SFBSzFyqqzZSUv9Rw+2ujm40pyOBi4QTnCaJZH1ftMdk8pCKsb57BefTb7vW+9bedPrKjEn9pfI
NvNJtoz9Wux0FEnT3mx4SubQ/408zx76P6M5GwdyhL5dy9Vbi0uAtzk7GijHWJFxStUOVb4d8qzR
4F+4RXpsC3GUlLTqhuai1obHHDDGPULfVm+I58Hz0v21u/ScS01OJBr6U0qNpHP141uL4s5Id7mP
EsWcOAsrG+6AzQLJFN2zbTjvWVgfQpPKuWOshqCKun0UvUOLCz7BsfYQ+alBknILL4d514Bf2kTW
XMGNo9OYfixn1dLSqm0mk+CP0GVbAwN8teT/dSztbyW3LZc9Yk6bkiblCeUzKbwto1PhVOF97teG
l+bgmE6Z2HaQVLcUOo84zxicFFNBYum0bxQaDLcc39ErmqRKzC+G3QBYT64VPcAmDLtma8LZqhyu
qAbiRSKLD2DPoJOH6hrS229lq3Hgr6/dHrpX3WieB2twCIEbBy/Hno56mqaFXomRKPniIxS3Ou2P
lAHdjvUbkmvJg9rBtaWouzAdW1MfoXpmtmCcC4m4zEbxOqchTd16b7UFBKdK48yquVmKvOlXaiVe
fjYRlvLDzbSSFnvRRUZToG2FCrkCtUveTvQses8OASKTUdDNTTbBvUnwrpbkjZCmTeligXUc2e95
fghj/kHruuuDu3AZqaL0T1FFwVKbE3GbYjQbsTNVx7Fg+Jro5uatTQZKZqS49KtJMl2wwJJMm2b1
pY5BJtGyY477Va2z3c6k5CpQD2SV6zCQzn6NY3GVPjvNJnkOJn5otTAUHGLVbrqEHWHm/nQFTj8u
Vz/o0IhXCHaMFAunXZ2qls88MwGKSiQre2IOgBK2jJfc8BW/GMx5Pe3TNK/2dVwpFP6OSRv+ucRc
vExS16O7ep2TTOIuy/4boN1u/MK/1dgUpzS1Lo2r84dhif/GEMt3UFTwm4GBbWwmHrEy36S/wF1s
m2+TJ96Dz0LEbkIMnyngIohfkyA3o8OkUjTgRPlhatJJJWhUUhexm6CRcRrBdgDl2dYxrUciDdDt
DVMc9YvJfebeVxYfniZ9Gy0EfAuAg8rvHutSF6B0cHD6xWpgWeerSAWHBqNVVfspk24HnqXRIwXz
EP85h8Ybq20ez+NO8dl4QUVuSJMiAOnbDcsjbysUC1nTf5rwxu3shLaL4LRC4FZNPdj2tSes9XwQ
275C/uwvmJxX0EccBC+OMYxcLv4nKsyrGphCeFV9UhW9jR1w6VvJVxsit1ZN9VWaHy7P3DXcjRQd
fuKhi4JSnvx0PDpvpBnC/RP02ZaLR5GlHo/Cfo2xYzmUopJj9PvNdgT/GHyAJHdhUOTPVsjWWmZd
uwkrzB4ViYjVtIaCQSMsHVKGMRLjWx53BqE+09JGLZik/Sw6aBHevO/HEQXyYH55Jg+AKtRE2GKi
hITmPwg/DDdtC+gXZvtv9l/5fknFobWCD4nCjvs3M7ApyCMPvnKHyEtxv6BBLxmd6/xokANwjJd4
67YQF33hvPNn642rtl7qfxklwTHThOakdN9aZAbbcJVHdP6fgX/3ZFZw76kiLOdXFiywExVxzZUT
ooElS1BYr2L0XyV8xBaWse2GEeLpnSeLiCOs31Ghn4xlwuSzVB9jPy7wTdwbxh6GzYyXmTKiDK74
S+Sz+Enyq8DizbaoOtuVI2hLDLaXXU4pol45faxjRZbIQzcywAnJoKbQzM8ys2+NOEySh6s1UejK
Ck4qhBTFAq+avOeB9e6RpWdU5WDW6OKNbQFn+SF5jpuCsxfJ6KTqHXbVb09619RG6uT4GKt68egu
oFr9MBWbskVazRiMUrTXFxtDaSMGGl8vkox7YeJkjBQz42+lq5lQYSpDpRisBZneFgqhdzvNz9qR
Kc9w/K4FOIshgOGRcbTbqf3HHrPfMpPpZhirj5DBgKlYIoQW+xsT+2NuO3gre6m3bRPCI9CoOmUb
sshDdKnXRHFs6ZFf4RXL6GdqMIDoGv4gdri29YSqYpz3sTUcE/i+GzTfWUfBLAbaQwFL/yHziKDr
xUhjG9Zb/IQ/eF0fdQPRveQzT/NlPNQWMAKyuZcNtM99QCHUxyieDujeB3ivDLkSTXtQPiZxXUUj
XmcCpOJM/IC39aNJ919D4X2BNQSbvYpWLSJnDJ4vC573bYB9VuWMw4PloOrMB1Ip0b/HwcXJIcm6
bXeRAIaW1VnlzWApW3+b2QwX/UEvmxxtt1V1za6fqE2WULz2GrizC9c2wTHsIfgW/Z4T4+ffkZOl
sLsd7sSxxZma4ss2MvW6jucHr3mMpwACg6y+enM8uuF0TQ22L631WoG8aDyDv4uRahc++5qFjW+l
R8euf+Ei2QfaeKzTmFSF+ryOiBEt5zyOera89rifE8l2chV+BK0G5GuQljVDJHbDro8QAkdevsCY
a8PIEND3O99hWNKCt58LTFbK0NuuaaJqwHJFODQCltK+pW36Y9f2TMSCf5bCzh/0C3OqP32IEXny
uGvb8KOBZBQm1rUtSYwXdfPLcLmU1TrGn5PyeXGp0UiTRUYcVtjfCvkuIN65I8unvAr+zobfMN8C
I9NlpLL5eXOpEhvhELLROYMcUE+ViYo0+5Ze84VcwX6chupACCDDhVrs8pzPJB0mXq3BGFr5w46L
/YN24MHu86ux/jkjZZnRpySudTHhjnk1R2nN0FvBMuh9vOIVudac6y8dyn0u2QrXoW5OWV2Qqo10
iYcPWPdY06fW6Zsc44OfII0kUhQ3kT1/a3AXJImRClXDPrU1IifWMIpOgQ1oxaBAd4oakHF95w6P
rpxoHxllVyk7Ax/2KEGYOxOmboanmSibuBrSSAJ1wVUbw9CcRrbaZrtnGEeOTVG9qXZ5dQcD7h0f
cmhiY9JLvaOpPhSu8da0vdwlje8g6XOi0aJ4qMvJfCVJ74GFMD5/pxtOlfL6/32ps/z/f/vvNwIv
/XFjz9sFHu1rn2Owaru1ll609dwKrbdBMOABWH4ZvhQ3doEAwK3kzBV/FzG7r0yHDAA6BBUyZuuf
BCgHpyFprv++dAjtZfmnZxiKcN/Yz62Rvc4WxSg42HwT1Mo4WvFsIGDiWupKGHOQ/z4JGwqPPOM3
Tiyx7BbCfVl6TpqB4uACWmc4j/Ijs0b15CtgsI5iSWQoouCbce7uZgJIJ7E4NAtPRGaDblNmuf2m
f1ZSsBO2/dvsaWKx2XaJPnGfDDs1t2OOoB6ces8tw9i+mZuj5rm7mSCS7nqaKrfszwmNWpplsJVx
xOVJ4eNc+44pMI9pgaGhJcprYwbYY8Ea2RGZ8BMTovq/MjY/BwlZN3bs5WqsTfZQku2eWugRTSc/
yMnWJxMzlW/VzkVQSWqk8ig70JLBxEf5TZHZVjWhj9V7U3BbNrF318bQXbICueOYijtZPfiwuyq5
msuSfzjMGXQMjktODhhrqdhDyZHP0cOYQnT3f2MLgcktL77ZqOeRjuKS+UnO8Xn2G9Nn9jMblyD7
3ZjZaUqNFHEkX2Sh3Kiy6RW1HvrXkli1oxdoGEfrtxZ5TTfIKcd/381UPNsB3Mg+LhUEbeSay9yY
8IbqGmVqmV3+fVsSrLfVxBfu/32LXWjemb15XBSYDnyP8LCLGPm/QznYzkZ+/Pdr/74wu7E13DCZ
stmQ62dPpIN4GhlDDXHId2lpnwiXfnHMPL1MWc/CLPYKPF0+Jno/th//felHxHNsfL9rKX+AGh0S
VNfP7Zyz3k2MM9k29c2bU7A187J1RJcQdWUQohkqhzLZ6fDKda5/NyqF+qaNv3pbt5eioWLni3tG
vnH0O5MLsyx3hBuqa0CW6w5BM5oQ5qMvtpjHP10MP933XPXsMGs7W+a09+J6OYnMP01EJlaS5B9H
/2kD88cBSYSV3nzlfvCP8pnLiozOQkdMm0KU5glK7pgAoWCJBAuil7ry3xnllbsuKJluVwntm7vq
IIogEfuhsA3myqOAPKWbYxfyv/17M2vTh2NEZutmMXGBpkiE7gzZrAiXzV2gMmVGxWOkrambvIQB
4CDDMZKJhwnDF9Dd5azOloHrt0vsb6bnCIyXdVWHJRyrC6ktI35HMBrQtxMo1dtJdCCG5hZ1cbD8
FzOkO1uhxAbkVP8FZh+/YHgqPe9TlXr+UlTHQa6Lm58a8g5sbl0GGoLxYNvepWHmT5kdXGm/8d/z
fxOghFSK5SMvmi1zTAovAzZXvC8MR+PCrl6Hvp2Pmc2EXhiqvea6+Us8+vQyjdWlq2vzoDOGy1km
8mdBZE8of4o8aD5kOX6GdZpjtR15IQ5eVuTYvMy+6UkjWEkQZasoFvPmmQLEuMqwLDdVPuWXYWaX
QK1UvtLDsdQM5L6vbfmUp5jvkTZfNHXfB1fyj6us8kkisoeGrPe1mDKImno/qqOVDeU7Lhc2yUHA
4ohIx52yk3C7aNs8pyzW6gYBju84ahuXbfIrD4JIs14T+OM1yqq/fo8WzB0G621B+ICY3R5ncSmB
Bx7Jm/Lee6RbFbicR9diRSMCm8Wy4rELGAs3M/FjZ5GoN+z5M0OLt0bL8pdN9cDDSA0RGmV1Hksz
2TAgMR+tEjctvvBeyuFkD4YVqRzrFHPH8QgYC3RMJeZTyyKelwOBAn71L8Q3yYcN7RGuTPHEXLG+
ZCwXHifT/aVE/8Ytrd4Sibm3sJZrqXCPOiq0nxr1R8LafIx7Bver+9WFITRndYlSud21qfberDQ5
CEYxp7gjc9TrxktaMnTmKYXwKZsurmWzYktFewQN8cj5G1ySOFdUL1Kf7dGttlNBso/dM7jNFYqW
yaLVpHx8JBGypLYawDZ17OnRvHy0HFMHB54cfBFRvVqueM2yNr76g8eOwy1fgjZJHxqTlKG2MrIT
UjWIB37lXcoWMzHyLb7Mo7c6y40oH1b8IgKL678v9tLn285Z+W6jsveiLKZIu53+lS3TaTGQDLmJ
/uLRVjNBEv3HPIvfNSfif3mxA8R+G9DqkfXBZnwBdLdBV+2fi1C+LIafPqL3sh+zOPiJO9t4X7Li
538XfIBTOvGK6dphhSBQT50ll9mlCNQDi0vrbbbYibLvxnzRjv4tNDBdk5UIjIIUxkBMRCqbbNLb
gcBZW5pHeP0k/1K216xrzkg1ea6SUn9kUIuS0i6Tg23OB2Vp85AU3D8dGUmRqEOFuZfyr2Gi+teb
ziaSgRvgrmpXypvgAfzb1DgPbIMtm/ndggq55z52dgntXbEzYBn0jp0Oh6JGoCWHynyPmWZ0Q4Zr
OmmbCK+Q4U4W3g8Lo4AIR0ypJJ9oRJE7Igy9xHXPg/viG737UpPus3X9nNFg5zTHpJ/fJl9JQoIM
bEy1e4Nump5mV3k3oqwY/nTHOg/c93r00yNgkKgLhyKKwSuyu5DDvpy5ScitMx/7LtkMAKMQfxDQ
KGeCOTxbj1GfFeVzt2ojEweLGtOpdOcWOtjIQQFKKCsjwmYVR6pb2b4JNDd/GZuoHBLnFo72vSO0
LADEmXwYvb1pYyAY7pwOvDLDvSAbJ1tbrpRoy+cfcgPk9PUvMeaQLTOIHb0HLMBoVvYtWOejA7Ds
ThbHe6JVeZhyYCdVW99Gv8W/KuSL1friYZ2xheNksgvJ5o+ed8eatcV6JMx2w8C8usUDgfVmfssL
wyW0MEl/FZ7DSIrD3CFl9D4myF3znH8iH4cTD8r8gkOTAKe+OCuzHE9jM5fX3OGp3OX+kd3yl3KE
i72HhQKJrL8ccGsbrarfJU685+CZ9kghThXmLlzvbbx6dFtOXcPcHtoTIpO58v3L9GqXnXkclTp1
TLu3uhYxqit0krJD+uObWJv6on/RnVWfPWOymYvBqkkawq0b1Ez/ytBcc391Cvtfm92tIBkZVE7M
iC0t735BQ+wWrjoTlwVGuzZflmCY3pOQ7ZBW2ZNRrq6ppP7A7AdXUbrmU292GTOicSCZvFJ3rijr
iOcKxYX3Kanmvxb513TQRbQkrUUj1qpdWDbZLg76/ilg5MbVQSkxqOAouz7bD9QqBCeV9YXcL0Zb
asoeK2ZXtSnviZMHnH7sQESyMJPpC4vYZ7QHODeDfSLST9H5PuNUeHU08j8dj8wzO1RiqJz5K2Zo
FlUcuKcWzmVo+GJPCoV/hR9JJc/aTU7zcKUzKPal8v/0Tm09diwo8rrFCowpL08FmWzYXI+ZydII
MCKUB6OLfM/aZ1WeHFIje8znlQSI/JQeC6dX4iXqHncC/FDoXlunYKjP8XUYOpze2dpzxZMX7I2A
4AABEzXIgunZG4i01e+xhSoLGAsZ8pMHESIwY2CdIYCAaTCPys7Dp3Cs69elFGAh5hgdweIgH2Vv
4dkm+5cxvo/tRDilNflInnlWuqZC41LbBsFP2d7UzMRGbeunXpGql+k8uNeqA0WvWUYE1qQiaxw+
c2OyNrrVO9Qk4oJEs91hJXjSaV7vYgKMNqNv27dwKUGx5hOsiSmDPEDQ7QMr5+KpN4IrIsjmcdS9
feoD8GRLOn0YOY0VE1AW5FDLb3G+t+MQ15JnBMdZ80hX0/zSzmAL+mkOT5Vh1XdTyqiws+6F8gn/
Md01u4D0QzfnYUalaC0xmbp5VjwuseCQ79z+PA7LwK2R8+tKviaAnxJBfEU1V3zUHRNBwvBy6K2E
lVXnchzjjbdU+lU4xR42ZfMwEGn+bMbFt+gCe5eoYt4LheKQiUtxSP0Uj1BWcTSGNf6E1O5v/Nyk
dALyy9yQAmy2b4tAg6sS5q5VPTbcv+1LOYLiFqnMPpfJ+P5nfEgcVjUL4l2ujZzbsFvsk3L5HLBU
Liezc5aNJUmr6CpyLYe43KoKbC7PmVU6tJ71IYvElPX949CujopEoFGevBqjMMl6U3Icee6fdarz
SLXmNXXs+asCLta17H7DMQ5vc2a8YBOUv7wKx2Y3Sdby4DiE7T8nLULZxEa6A9JKPGdrLnzWd38q
ftRjb1eAVTxk4gAa1i0s41s2PahkhuFX3S3HLg5ZVEJvj5lFKAGRJXeLrZ8zGFNheDW5Q4YR+qvg
J63K8SVfL0QW3PPFHeaRJWTV79R4HxHmRnYwyrOBgsljkbdRyr2mqBOvWWd9MGr/CUqCn43Rh5dg
nxwrr1/xRhObNyZXzaRTiUXvpn42dpoM9RTxN8tkVTw3pegepBTN0au7FzKtmsdkTE6DS3BBb2gY
vAz838NVoI+hg+KRZSa9PWIQPyhPo5GKSNsnu1ufQWuLb4TU92Xe5qfOMfZWD53Ndv3fhmYeH0jr
pct4U/VowS7Jq3vlJyaPbmB6eWs+Jh6Hh5rTbxwzYeTg2KPsS6BfoEsgODmBTUW47rBZphzBUI6Z
3sKHcQSNjmIE+scxpOGJsJ6hWvbI6fx3dTlyWsmYVn1JLKbPDd0QXcd0tmJy1ROf8mJOe7YbOOyn
TP8mM+Y4jD6EhYFhJVqv9KXvCYO3RlDQTjVNWzAYjByxFT6VMqvOfJjX0pvmfTFM1s7lDomCIPwt
TWkfYbF5h6qUz0U8N1eKCYqrlHgVkGGE0nTeufRZ9ZGYJddP3cuJzJpOkyNQmzLSu2emYl/ieBdA
y27kG+w8QIZBgSyTF68znsAmEZLMkPnVUB2J4OhhwratHuPYdymjfGKiZi23JoIsy/HrVydGF6VE
AxergLIUAvmlxkLpQr3T9Mn0aWqGisVpRKN3xlyO33Cmklhm42+Yj/0eC3XKXrTAGW2WyQl+ZEAC
OPLSpDV/MxBZBSpM8J2OqBdX6O4uC4h0S02I2L8j068J1zbBNPLYjvkYyjR+mnV1LIzauoWl+MgS
wCWeJTtaJjJoA2KfuV0V1OsgjT/aku2ZaZHhSKnNbMkxcYIz9HF0TaVjc5zOhP0lJYPubJ6+UyUn
vM0ZaHnp77M2eS3M7piXLixhrr0TSMMDPbe4mjpeU+SL59niSEFC8miPKLl82zAiI9PBXVMlY2/0
gCaxSPV5RO+GMv8MxiC5DqA8jbrAktnUyTa11iU00nLKWKRm2yUL1QWdpn9bvHZ5sAbvlQFderFc
ymgzdfZea1gHmSDt+He8tB6Ve2ldJ+ABmzHzxTOXar/xGdtGpjUTqL5KsG22V1EH7CrqIcUB+AxO
pkD4kkz0sElBzyeAFHUFUkDk+X9HSPYYsP/OqT3dyi7dMxRdtpbyHYLt7c9au3ftLiUjesg3gx8m
UUMjvEMQQNRb1tg7bbg68roFpG3rW9G/y3W222VnLHZyLfzub6DlC3sHeYkdrM5FAKICWucdiudP
FhrxKS8zG9c8uC+3YFJpuqyHHPw+UU+IykERXuQHE+ZfY1QHmfEpZkUzb62iiJGZmOE270N6xIwY
UcxmHWVVHOF1sEHPPLUzLZcNjHW/ZKhCGGt9WzFbN7su4oNMawX6SHsXuwfORU3FPs20nwsI1mhK
FjiptcflGSasfSoNqdUVVnYq7N7dD72NdynuKvIX671ghHj32Bp7o3w3i+HZSxprbw4s+RTX9bsV
FQ0T7hH3MxNOlrXFPL26NkfUEDjbFrrGpizCDx37QxRO3WfQqud56sU+tBl89InHcqePkK1+VPEf
b8Rqm/jVc6lQAzBr9TlwjFuS+/QyVfwycS1hbpw2xsBiyXLzJ89d3mKYVBFbDPtmtOpMOh7l2Xsi
qneGHOUtc7MqKkCahA2qxcbwTrG/EKUbNh+dPJeKTKgSXFyEURxMCAIT2vrgkpqcmWFQVRtl2Lwq
Y/qam6k4GDWC67GA55Gv7rJRWtvR+D0hsY+0B2E3A4l37R67fPgDtpB6qBqjNlmVITXTax34OWLO
rkX7w0jEqBwIU/AEra4+dlBm6E1pV0UMxVJ0RXnC/gLmP/9UYnK2Xe660QjSUdVc/DhuQisAS4Nc
YEf4+dGzlumxacfj4uU1PPkUee+SFhFwzEh8ukibDhUS8gD47DaWaMcVOvmwt3+bS2Iflyy4ETTz
awxaKokOBX/PanWiLnUNf95Q/fWnXp9LYVydpsiZ+xjfCdfIAyi75Igt4CPDy8XOsPooy+zJwkbS
mcGerOJjnZhi365K9Dy/zz19r+pnFS3+nIFJrm++dOczU9OvoVYispbk4JjLEWkO8ZbpEAlXnNgu
NPdS1PKYV9hX8hbOwtLTslYA16JukPIjtsQpn9zqEtfGi86EdZx9zgE3bF/ICwSAUvZplPNkp2QZ
31HVsmlDOYcoWGf87xweU6FfNGvbTRI7F9Bkt9Zy+2ggFZC17gTwIquxfnmOs9eMUXbtUVbi4jKc
XvF9mND46TxBwqOnm505Smej5R4Jjre3a+NiDT7j9aZC1lnds6B7npLhb0KGMvYA09+RE4BmRu8N
2tEHL6bqMnS3yYP4cw68ncOlybnK4tSviMcpXCChskdBAp9eb1qpOXSa+qBispsU5sCoQ+IDcXxn
x+gvS1RdczkcZmd5S5CzPoQstqdmmEh8pRSIQwY7uNAgezS6ZP/CVhKr7Lm2vPesDr6CJGQfAV+N
5zZl49IUUdhm5dOgsXohikr8lksiIfY9vy4zqdZM6//zTMjAA0gZFsMZaoFs3g6WSja+ill4pDqj
3XmpR0zz+ZACRfPuZKtS37KmTaDW0osjoWyCYquSgGkgkZgPXW2dnAWSEcoDKUC4m4smLYLuMpHw
qjNl7Q3lfk/FR7VY+8Ka573daG+bY63QtsUIdFlcfor8MQ8UYX5wCMdgAAyBfZO2hYEcOi2KfH59
HpBqDLPfby2cHQzfavaC+W8hRixEVg4IaWHGmhAGGPF8Z4a2IP9q1ZXsZu9geu7TWAbNjlwkmoQJ
dL6JDLhml4DF668Q7P6MntzvlvILoAmso46A5W5grU7SV3MEplVDG45MOhNqwVe7nq5mltjs6vKH
MKFoTIHo7josfFq5u38cfSZQ1NrGlhRphxjpcNkHwXTkHSeWoZfoogV/epIcNwJ1ncacvbWG8Wfo
Xobeag9F1T3j3NiXRf/WL+qkW+di1scc4Oy+Y3zHuei1O8YXIyGC49kWOdv1QbxgyLmHnIsojq0t
HO/tgtsatQdL8Lat94aFwDLw7gl7TsbuI3nO+nlugquQ+r4eE+RQ630wZrelQIpRjcuWpMhu53ve
8zLC8iAgo80Ae5SajTuiuU9iHc2oaPXfev2VIey/tGz+6g5NninbL+RwBjy8kPQuTttgJgW1k89N
wTeDcC59liJhqFo+RNJMPDu/ZYi9Jqd9EciRtbCaHYfiliqo2gUVtKjU9N+8tE+PHj46hF6IfGJE
eKlwKmSdTrRkoCftvtt2U4vHLk7/GsR+7vMu3zPFR4kZFpGTqA9vCF38Cuo0td02TNnO8WDJHOtL
IiYvvSHeVdTOvB6a7VbclvK99JvdBFrLh1Q/ud6zkIiu3Ml+x/25bFvRCN7zEMZpQ6mSk9s5XVK6
8PX6cLedPWdbfyxvAobdNl/kD2AuRQ4qcI8c72JfPwMkfcFLfu+m7WiDKJLtiVaCX0hGPGlF91HH
ANYbkw+R9Jq+tXdjnv02ONceMtX9bjWG7fXifQDnNwpEsaX51eKdtnIaw4HLg/MuQwvYf8Mlr7YK
+R+66xn9R4zXKB8/vTR5RMdzJ0zpx8vcC2pIMmMQrxXKOjpGf1SLDg+5yXncJ/2mQMFvA5MHOm2e
Gpwqlhv/Z1DTBZV6SkqS2Kf64x+WynBxb9ug4gifuHU9xgMiO4kIpZlk6kyVZld2S1bCcqcH+YGY
dTIDDK4glmZriUj+s+b6J+tdn0BtvC8Lsud0mbmf8shZMJvkkrW4SY+UOeF5QvIO4h37uUNISfI5
LmsiFfQSnBTGvs/w1xLqEfFIctv2lLhQEqfuXE/BFpHFxurt586xPlpQCDXCGDZlBNcTnwAJBhGd
xZXDTH4Xrw/TmXWx0uq/fC5viAHfRbX2r+g0gSGFUWOWxhZ4HWnQyJuqFcbqSj+P5Mrsq/WzV3a3
NvE/esYVYb4wpQjkBiSch2fExR6cEwjwXWL/HCDWksLdQh8Aqazf7eFPFosTs+yToiVMwtbamSli
Wa8rKZoN/0BbkFFkNBuv1e9BySIKhc/vwNqUGLSwNiHYce3/3CV4gBpIEEuME7kMbL0rrEpuEPVC
4PecEtvyUMFXwi44qz6anazYqSJ+dSr/lo9zT+4uagJnoGZg+OYGO15BeBrXTrBlpuX5/DgplEhs
zPNasyGWE8d+Obhj9WQX5UdvJShnqi+UKpuwMMTW9MWRTw4KzeI8BNN8d+dkjVgbkALgSFrQAUs6
sGqUBxNkbBvDaExzmpDMYFDKRhYPClMCWxxrp/iRHutzHG/oiST2FvPMo8rfhB4fasf6cb1Y8DKU
GWd7He9ULvakKz9mgze/dV2PoH14rF3/FA9GFGdMOL7TCl5ZGIAV7+a9sYTfOBpeXZI3jlixf/UW
XMbUZS4gfLRZglnmSIeM4G632CZMQOseFhIHS3mTnDHooTk+Oiyd4HZGlPT8VlFHBtWDTiDD+vLD
UM6xCVN0KctL4b50A9sMz+URM2LfnQvokEarP5wbHJo/mZdHrAkOllqO679VoGPYNk1Oii/L1xq0
Qiu8M8o2zswif8SA8bHMv8w07na2RBbhg3RlnD5b22DmyS4q9WoM4YHxZbtdFpZZo48DJ44IPHix
Gsll4bIfx1j3UPaEmC3ZyaYqPHTk7Qpv/gld3vvaX11p7aOgBR0MVP/1oH4tbag2A8NXVK76RvrJ
XrjZWzXYzcVvlxd+53evq6e2gQIeelx/Hgld1QDGAPUBoqI8+08Z+Fga90ruGltNE4nl1CnYeJZx
LdRhMZbvORp0PP7Jh98LPEK3VgAq62LaAqr/zO197xUQxVcn7f9xdya7sSvZkv2V+gFmsXOSPo1g
tIpQ354JIR1J7Btn7/z6Wrz1gMrKQQFvWkjgInFxrqSjiHD6tm22bB7c+wFiIB87FBv8iHEz3HQ5
PIbCZC7oB9WfYAntKKt7ixLzbqF5OKxL1W91upkM3yA/RSyBp9Mx9aKPaqL0yVHuvHft0Czw6FFL
UJ7JbLP7bOgrRgC6xGzQ7gFyYAjSXwaAPF5rDu2OHSVsWicMivlmCqN4vExq+ko01TLKFSUkhezR
ySMZ9q7xgpcqOroBBdODPw2Y6EgOWymQ4ibae3NzBHbib1svferH6dw4JAht8pGxT5lBmV6iMX+k
zYGbwwChsDc+ue9/QXQ4U791aYl2YWceHRBO8TO236cMTe3gmTF1KrU6Nrp9sruORoRhO9my/OqB
UPHGX75jw2ZCIybzlPaed4hFy+9HNc2DF+Nl++eP+IeW2shvs2KeEhmxCQmL+NREBpBPx6ufkBjo
M+qq5Zte3K2NDPcZTPh17TEp74I202d+jIm532xfEBS/itiljBJuWbq448dUeyYeVjYIWsgUe07F
IOYNes013U/rV+VbPjLBF2+5tpYdV27vRhmGc3UDIgcOsJKPvsBht/7RSkXfJcaIZ3rcV/k+ouTV
T6e7VOFSi4OV3st29p8/OuQaprtbyMfJZsQCFCOPWon2oSVq+L//SPPq25n6zoXNcRkY0T0FieVJ
zIV58BiLntxmYYpdv+/ol1suly8Uc6TPbE1Jzy0G24dfwyJGUbUzR6JZ5jujWjwaCkeyvtFXbWYH
UYATTAXBdZMNEQ4fYqdrlAP+iLEH1RgmFUZKcJ0WLqmFi/VKlKwdUz4E7t0CoFY5i4+70P2wA15h
so+pRDQPIpaRveweGiq/0bPpRX9yIVVzP2iW45w2AYAUFECWKUdzAfqO8wMBkG2sW/LJd/3x6tfz
MeI+FXYd4Y/Fd2YQ0fo8WcAY0uSZSr2FDuq84dL2NkcKJQVSNiyZKGwkoIyoHPFa0TlGuMLbKzCh
Q5fvWJbVwDSxu8Q6wPNSB/V2wQA0VSldF4R53Jkwz4RCZlkO+3DD344WfSs5EjvVp8Z4raHbb+bq
MYLCdEznuMckb2RhnBbuLlYs5DJYv6ep2ZVZQ7Us9OO9XMBkQhwxD44rrD3woOVVq2W54aI4kdZy
PKx6nriZqT3y5LfCYb6JfFa0e1nsvWTg21e8GpSAcvnz6hcbTy5R3ytbRG6cC3qmS4DgdnSNpwgx
4eil0sdTAMtnHCrCqBve0/XdaFQHyyfwU9TVvOeqPYQzvAQpvPjGEr4+zFX/aLcwL1uz6E4J6eYx
buzHMWDe6Jy7rPNabNWesafhs99Y+DmJZLsYHSIL4TblrgI3l7nOqh6iLv5FGcGfIplKCmyOeTYV
59Z5WtYgFsRg7LWeJQj3OmhDUzmeLHry6rSH7zaP3n6IUWuAFVHDJgIuFVFyg3q2Vot0OH8b+eiJ
3Nkrsv8HJzb/QFVgi56i/mXT/eB2Tz0YrBtN1GHj5Eu9++WOq6+GJsDRIVtivefKZAXRGVSx2PXR
QAV554BEWSSfHBYUB0vBbZo94ILmTPNKSopvvdV6oiKDTGorLuxDbyf/UDb03iZ9jhEzX7aWk98W
NMO5AV7E2sUsVfLEfxnJHATsWapuNthuQJghWH0tRXVXyOyXBAPJEroIQtTFm4kM5oWg+PtQJ68k
odic5gzzkwntoQg8wLRu90sny5o1MfK9L5gjiK3hxNDbZNIf8WLVay8SrHWZcqDno7E1acrIarx9
i0PboxodnFRLDr3dv7N554IHj+QuwAQ3rLNvpdacEKt6I4BRQx/OO490eaq6ptv3iCzbZLW+Ms9G
WT9TEY/fkY7g5n6FvSv5HAT4+yOrz7li9oBEKiIfKZ3dod2a7rk0DW46Abp1HVThrAg+GIF5yka3
Pek24+eEIC3J7MIMw7gkhdhgeOrZhLXvMp/HG+2aZ65h9LpCupzrzNpDHHYs3Ldtd67HatmZgyS7
VACxnJk3e3fZd914Dx78l6/GWGouIWPvHM42l605o3hHCq5pCxvpTcZ2hfW7I0kw4Ogkuk1codhP
QQ3sKklw/bbmwUy7g21xk7CgyrjKJnGdRRQpubBWDeSXvfDVr2cSea3HgZeG7e1uffDAPuIuP5Yb
NqPjOVn7QRhvUJUmhxRnZh0g7aHJe9MzFS/LefTSDyND0mhJtbFQC9tCBRsbznyPQkVReoPU4BDf
W2C25CYMK9ODxSjkLout9FQPBpDktYFZ1/yIZby4a/yFmRauP00RMMkkEMXCBGAbT6QQmdP9NK7/
5Oo50NMCyqLLT7N1dThv9Lp38zUJINOg760Igs2o8V9bVQvpt72PQFbfdHo6wU8KVlm13Oa+gXo0
wphWhXExE7L7evC5j7lMkSlek6OVFLctv13b0SPOySEMojjYcvN8tE9vfUxGrikbZ0c+FmVbE8m1
l5FSIxPWkK2uWG9BzCbBobO4NRn09IULdlI3rvKDkMgg0RgcY32BOYZhfSzRz1SRHMhHH4p6ONU0
r3LnythfdmPFJAfOzIoVQUG08r0ckyYkaZtRpNmSYMmw0czmXNDr3rTHCQmXa3jPUXuO0uDsDuj9
1ZS9zWvaJ3eGlUnfk8IjwUE/acFvBPUbT7fl4MHlU9cv5b7Kvr3cqUAO/U393oHytR/aj3YQn4KP
DPC5xN13rrpVWBN345R92ZzhG0RuUtglAfkuxwJjRqyQaikAjDFJ9mNBqwWHxLYpxWNvDQ+eqMU+
cleW8zLWhxxbFacEbPMEoUj2V57ltMFCqCXF+lEBFd6mcbOpgI7RuEQsLhY/EX4V7poiIOnLjs71
xV+dw2LtI3BDzI8pDkxyq0Vbf6qFH816cbwMYnjBVFv7+a8Tv3h+g2shUPec2JyUnvGe1n0NVtp5
AnZ1Q+72puHXhFc2tg+FtO6yzEWyMGnz0eJaJNOImXRh2FP2Nmk6DrrBxb9D7UFr4Mbm0d1TLu2W
1sGnCCufwbWn1J9tllK9UaTLYdJ6X5a7Phe+vfQuGl192+U8We3oFsvzY9QSdyAn2kvCf1bxCxV6
W06C4LS29pVNmtvmKNExxx0mxQ/Oh5od/cVS8l15+XcREPxHzaTWsrIelFmOlIaY5yLynx33mbv9
mnFBBZxRAziXmMGytyz2SsLk8qYdrTMc8tcmsdex4zXubtQaFMgMQM5BkhNPxnYJsdituY6lLC6K
/L5nMtApxTfOrxxIgfo5FFXNT+X6i7HpyMtiQCTCzHhY6BoUeR36a9hoihQEoCZ/TKD0oiVCXdB9
6W1H+d5BTFaeRezfPXC0HuZFPdmM3rlmwNe1MPeyq++TuA0LJ3goGpgjKlOstAmV0ackh2cSzCG0
cexUj2Khw70eT1Sw3AX6q0c42FplFHIRvBgN4Oayu3eRL9bILm65N54Pt26u7p04fyaHywMlmp46
2ZwaMd8EmVw3JCsQWH8XOc03OarMAL5mX0hjB+IRSyoQDssffuHjmruyAT0uhd/uTf4ysqKAMDcC
VtDcsEgEnHya7XVVl9vSBmc8JmQfZ2M6JZWHrz140MaLTSiER6p+i62s3jpLe6qFi72F2oTWgejl
NqTLsHE7xcUMmo+cbQqXXuO2ZJlL6J91Cyau+RJrABzkDF77xn0AvX0bZA3Vn+1byUc3Dep3M8oP
I2Y4SHAllKuBFF5Sv4929APhn8TPxPLDG3ti9w66g58RtnAOsqzfFijhiqe6N8x0pXrDYQych2jZ
40StwyxFVi2mcQWdsbbNwEXHMeKMwVHG+QOXqMK21NZvqld3rGE+3DQ+EuwnU1MNfwOwipsMr3u5
9uoK3l3NWl0Oh+9MD/eMcg/ri6cNFokFv/C81w2PyVYW35Ey4y2NU8x7bOFkX1+oT2BHSQ/NdvVu
pcMqDjXle0WB3mDWt37Ass0DZ8g7y7WCfS1Y8bcu28bZnr6FaR7TXC8bDPCcKqohbGVSLVAP48l0
T4Pu/sAGUWFHi3KYj+KOnTocY6EIBpgQqN2juVLLZlwS3IEfTSxpVMsjqmv09swbH2mye6wCzFA+
Ul8TOw9F0n3Sm7aLCgRdRa0Vu5I+A9wvCknKRrL2UOSH1ya/82i5elXKWfBABWDZnW0biVrkDSAg
mzXzs1hfvSa1QDLuWdTOtHNbWVMq6TZHEk/xrhNwm3sc9FkV9ztgCO7R4zpy9jVEOivun3tv+SN8
i0Ja9593BlCkJqCOMOfGZQ0rJJ0Cw5al9i41jUsWeI+9b9vhEqkRgUrvc+5KB7OBm4BDp9hmQICp
MUye7Gblj2Bfzq5B+cGoxAHQ0ztumTzjK94teNbZXbVcheypCxNCcbvJI+um7RlQ5yQOkVmfYwnT
WjfGJY/4SdYU/zCwWlPkyiPqXyGN7gZK+1KzUw9Wty9b6sPWkcNljbVVZmpvKwbKQZxjTfxLBNOp
V9CXUtHuxKTuMAXHO8JWdKdJLJHSsguUP/+Qy0geCE8exOzDXLOMrz7JGHMA2y8D2t/U9c7OZXCs
OwZWhc6LxSCi0rK/dfmuXLR6PK+IxE7E35QFG8QT7eNGZ9Ag5lJsQfUR6oZXWWZpmI0GBGw1njNH
uDs8E59TXbG09fQbN66HodO73sGTv6jbfi5lWJjPFC6CoAGPG/JYfMlBEe4B4mWTYF8gWcLgTd5G
ZnTvJW18amMaDaF7YlIzHwbWd0XNtWdh2iHW/lvXCLFiJQrZ7dGcy+JARXBJxL356QRhtNTsSbXT
QwHhA1OdV3vsl0S5cNSNx5GI56nNEHkFt66Yd8YhG/EfUZ5BB2JT0Vnc4R1Fe+IWx+Q2tvJYVXSK
azR7AgbYLynCw+hIWT2VjU+GaxpIcPPZSQCE1MR2tnkLjIcVeJu6vC5YHZXm304TxsEirm4+jQZP
hklQNqwocK5T7e9ts5rYRFhr2pIggL+8Zi7oBxMHg27to9H4M1MUZePFAjk0JRondX/PihNoek/R
0LyI9xjJsareEku021iCEDKjlLtDfm5S2kmbKvtYbPslsfpXK2VLE3CweWBQkD/kPQjth57yTvYR
+NCiWSGqieCpdp0/re2wCFroe2zt1XhcsOOY+bQXhe2egvwPSkRONwGjQuvN1fm29NLyji0lv8YT
eJcBBl2w7FzWLoa9vKVgl+wBYZ890kYW3Ppn44eVpNz4JD7wo+bH0bOuNVUg2DaW+9kFL2n2+kiZ
UbkzJTCViOdjPcgD6fmS9DplWxpnKj3QmPPaUMSuu20EFT8ua1qqqKhWLLpf2/wyBbENk6mhafRI
MX3D3yHNH+Yqzx7bHkio78L2bOL3niquC7sbvrTDTF6K4SVoHfNsofNrmH+N1hl+G/fMGA0Dpia2
vzB4YkR5i+P7wTSZmVugmj0arq/t9JLU8y6x8vqoImdDbwTwSZf8RJ38SY3YQxKW186fzhHvlQvh
2aPqHRfSfAIwpryOSe/cIDwlKJlAQ4CbVU84Y28HeMLbRlcksTN07rz2f4Io4PbnijWhyg/eGD+I
dykue6w1XPJgHkJRGC0ubsKufqK6upBHd29i9ypsysNTDxaBqoMBO4AotyqDZ5+Nz8Rg4i0dUO80
Jn7D5+JeBYH14gb2mZqmv4Bo5zBpP/syiLgL7CM7fVwGCMPYcUgEQ5EwlX9TxQzidpyauyER20k5
MAHa6DhygGxctH7DwpwSCez62KIovo1YUQxJ9LrqSpmBr8e0nNMs6nE/SXgNQxwfWiIQi4F0ldHY
y0JU/bWwzLL90hCbmvnQypxaSBJEkWl/kvUHUmNweR0H3FaEBHEtIZCuBJ8xhRYi3HWFzWMnp7Y2
NEXi0IuinjDb/6S5E7bBvF73ixNpVzY7c2xeBzg7lVtU26LviLaXVx7HjKRAaMA3Ls/a5Hthl2bd
TVSghEHlCBOBHFH4QD0J+V+LQmZHx0gaqIozmZjCfsi48N6ndXPw2GxZvkMwosAF4oHgMHHEGB5R
8gh03dpJBctDLvTeyepLtxCXRz7ZCK+HnPUjpnu2ZNN1MrCVBX5yjiKvDeeUfWUjecFiL/N2VHk8
AHcjad7cuNWsOPeZYNqh8zZTy+6KXD2Xj2E+Fg5g/BnNG5MhFWycME24+IO7pZG8wO9WjJsnL7J2
U4ztWMnmL29970TpAuQfhoghyL+cecQNDwvVm+SbkiTcssykkBulphXOfGrm9ymNGPBG+ezU5WsK
93tFaqxN2N5NPGPkWISJzUjAHh37bxxPLCJnRJnRdj4b/JI1CVvRdd5z7p3TvK2OiZvfzLBOm4TK
kZQSBI8eIWzfgL1jkIWhN05X24O8bObKOeo+/eNRa+KDfjglDpXmMkuurUPUlOKx6cA7UGzidtSH
mvRqYqAeMzZsorZtT4obTq55YySTuOYcUIPOfwhw3rARrNBhXL7GfBirkueMG6D0DMHp/w0y9/4D
Pu8GnmPbgR042CbWaPiKOf83jHlba8OcEAZY7KGw2GUVkzJt8bbTbcepRVudxXrwWTT2roplcham
9ZynNnQlylxOSxCVl46MoD+Wb97iPlUenTUFnsyroHZo7y2Y0lk4HZXWj5QxMxIUg8+STN8165U1
LtOrtjXZYdKn0z27nJtpmaq/9HOwi5y+pr55YlMHChTaXuW8p0VmMw65T2Oz3sC1Hs5M1iRm6o7U
RdR8yIE1WdP1x8DVxt1cIRyxnSk1O0UrT54BAVzmXsQPIg3GU0ADxlTnl6FMXvtyHJ+5uj5lXjmH
puFWb6w2YaNy+P/zK/9vNTr8/1rX4Jlg8P/nvxdC/EddQ1//j0PLi/EfhQ3//Hf/VdggzH/ZtpDS
tKVwLT4dvCX/q7DBs/6FkG0H/EvL8Zgeg/9T2OD/y3Ft2p88yHZ8IPl//1bYENDm4Noe+rvle77w
g/9OYQNDAeUP/1cbiIn1BLY2/3MhrXoBnRL//qkp0jRfpoI1hxLufZO3Kbkf51y7cxWSKSa6o6xD
UlpUQOcgYCR+OoR2+I62PX8Ugnh58Q1T6TYSEnbOoyxddaf9yjtnuXlDGXLQB9GmfBJo1CWe93n2
njXje4DHmkDEn8BQm2oBXwJcCJBUaExqP0r5Wgf9fvKGE8Bl4vPVwh2kwfcKCjSjv4SeWLtFFMex
nUf0LgCWZglU0QedXhG92b2U/Q88iZRv76nQ4t0fEAc/yA4msZeeTMoJmmQ8p1Ech0siyW7ZMxkd
OREwoxhx0w3g5okPaG727i2Mkvm2Tdur5Y/NmTNRnQfDBPfAngnYhu+9eRJ/m6TRdaJCc8vRa4Vi
sE9WPL8t6czPsypPVkKTpmlzn10pkA6ogy0utHmFD1K8Q5pOuzXZdaXpiQbLb9fWS9pNod94bAs7
X3JsvHk9RjjLXZDEZsAZU4cjypw0BU1x+diX1gciItsGFw3JTo5CYVcKME+QM4/f6SEDqVtAti2B
RUc9DoD+pAd6tZygDdkO9vsF0wWjHIqkwYWKBTlALeyEreq8La3l5Cki9nJ6N6/qR1Hr1dMT8Ido
T9ygxtFfWTB92hqtxKme9ILdTXORXOI3c+CuiR+8WH7wONW3noFXqjTzcWvM0+PgGz9OxmI6GZIP
J76NR/4WKRAA8IfxvhBsRqqIGdcCfg5IEP5eQf8EKLH7ERLVzIJ521iwIBbnqFrrJiWIT5q1BO2X
hJJH8LrX6VP/Pa8V1gPzBUnmD8GYO5YZ28IDV18YH159zw4b6oVX/Pi1ehU6Olb5VrHJcI0/UJ2f
YpM+WiNt/gj5Ug0Nb+mC3o7cIBFRVj9NNDWHtKW5MbO/Khm8lF7J1G/GMOvzG+17OPLJ/Phuf6tt
4kf2/FJQb1H0w8cy7RNd4tt1/3ZB/UkF2JWXl90gFxzQYw9BgklPEPzHabkZ6ahQHOV+Km8CVLea
Po7NwrFvIN/I/p3Exa5v66NtfE9sFjYV286tXZWHRg4fSqc/tCcxEkb2myiuRjN+Tcq9g3z42Cmm
n87ihdcYyIPie/C7I5AMgwJOd956MjuzdYKfgn4hsMQ6ecmFYuJqumTwt2xu9u3IbaRtrA/4lPdk
UYsGIxmu7r4Xt94cJDj7Y9TXgo6Jms0LCqcbN+3JK469EuSwF70p4dDsqulQjNGrM+OHjrx6wkns
nGzOWDSe9JjbcUiLJYFVkPRtfJYOQsGSZA9Y+HFZZdZ7Hs8PBcbzMWsZ46zhozaGT+V8TAbxiyV+
p1ME3QpEd5mTuOpBpg+Q9HLgtQDK8r8OGttmrLJQtAO2kKEkLBZd8SxurNF6MlLjvs6Lny7DKFVD
3t8ELop2gcFd1FeS4KtGq0mhRR+Nw6yADIVFpC8+bGaaFUCgBosJgtazwoxYlFMPWWA29P/04jeJ
ytcJCCmh1oq1V0pDY3AxpfeYaniBpZpPpWE9ScfaT6J/kTUuvCSywZAQGGobvkpU0xgfEXLmAjxi
O4tvGU4O6RRdvFd6AdgU1+wfIgNBRArghoY4MWthT16De9HcnkTMFTNVybNlYHwDvvdJFP+YFURO
F+OPy8d4wMwX5oTattnQYpSjkXzKU+QE6kN0Vz6nUf84Z3Q4lvCe2lXa8Ozy2R30aZ7szyYcg+oy
uUxnnmW4GzuA5CM7/87MhjesKDd9hazMal/nwR4W6nmYOf2Npb0dBsJ4fEwC0V6BpZBmQ4etFTfm
oQf54COLZzmymjTnPU2izNZsp3XzsfTtc9ETwym8F7GmESwdUtR8sPkwmtgM5/6mFNMBZ9W5dzlK
I6N4sJtkgcRqpSBiEZOIjrJiz9u1IhEahXOHPIAubWz6SW57fO9ZuuPQ3c1/q0QQ0yt5p5aBqcFM
jnfNXzxaNlPZ9A6xEEovgRKG6dfMqnaKAwSmW4tnznxWln5uU8T9htlA6HwLXY/alexz5t57Aep4
GbVDGTODvhidP6pzwdbw4fKmV6yHB7E8lXW1VzBf906//Fq4WkWSnthM/Ap6c/fJSnMJWXIcvfy1
VjXrSTw702IdTBuGe1BlDpdz+yL1xWIVx+MP6RJ9MD5S1E4lCs1tRtG+EjE4xXbxZ47tmGdZhCpm
Os9FZt02mlJtNpTP619xZla2jKJkEoi+htymZI4OOKLj3EtrnpHCvjhd8oqr4W4hyl3Z1bxdOsol
ok77YU2gweRr7mD2nkfQvzSRri+5wmiVxmglUfnRWjZaFYUH9EUe3HE8OZ75PNXZTzmPp1gV19S/
paAvC1XXn4HsWbF+45UOrbR6Kc253aWA4Jx4ePJJdYyxPvs5lvXkT81/bgw07hCroe8QwtrsggXb
iZK+YsKfz9ojIo/W0QXjceqSe8esrF1jc7OXdf7RIWM2jRWOUH1jPrJhK9u7sc2vIpru2k7hWiYg
QQHIxVP2mYQ7aGnjwYqwCC9V9gAj/VO26q8oUFSUIXGy8CbpGcmMmN0s7XEkVN2IBpcBAEKwvEPs
ME0AmLQ3wgGmZkbiQ1VFBECiTu/TCiRyguPZxtSaxS6RgRHzm6ijZ7rWWTXB98UfA9TDoY0o90FE
kkRu9sPngsxwkMvy24NiDnvFFt+dx6d4VHdAlC49JjJ46/LVjvgVifmAieQXE1y+HaHFb5xaHQYZ
3cZ9/WH1jrPiuA+iir+t1jn2nknbVCJvXS/7gXzl0oOCDJ6fiomTF1zExYyjJ4fqBohGgGyshOc3
G0kEQoZyL8KqqlneQCR6j5yoOks+EUZ+58P0xEBI9DCZf1tlvsZR8wgi19tl7c6W/NKGjBubtehL
qcyLFhQJWF5a7QoCrUU/f+ZuRW1M/yWN9qczWWqj1fN0oxXHA/60foGROTEUiX53O8BoVl7kx06Q
gjWwFAk3RjxxZ5IbmYeUg8k3UuImFkN/lIPSAGpg5U31Eh8QJr+DZOAxEBD/Rr/YDYHtEGLXD95U
p/s0IQtY9z6GsSHYTpKAFA8ovDsfsTIn+p+5tbmcBZ1f485CcbCRAemjtKeBhxRzLi0z7HQIhMNi
sEYw01b/jjGS08IAtt3Z5Z00emqqbHsgVoiaOtp40qtR7qeiOTlNwZOG6YSdtXdYDfgXtpdUKB5J
0iPMT+YPYRQ9wLL31jlgtC/9aL0qoML4Pbnaq4eS7c8GU08ZQJ3livocpQ27rbh6qlo8UxFIyiiJ
8q1AO1X+/Nqn8xr8kmtrFRj5DgqoX1OnMg4ShQFkXbWi9AOzfskW48p7zeYvHRAlmfSpWMQL1n0v
JCF3K0R0b0/xQEsIlybaijZmwwoZb4aDGR5nB+1zRVhV/lcPZSts+rjmc1dcpCkkK0qUcpFgGKh2
2BF4shrF1RMgCVOtHkdjw6rGBwkPgYGKI4fKsfm2EwuzEvrHaMzvEda/EV05Wmn5sbBtyDPlK0MF
G5RCP4kIEni+yIcMjv9Tx6ihfdaCszW4l5qdnJK52DbAdoVXsCapYCTgiqYBzmHdJ+z9mhdYoCva
6WR9YJh4sfy2xinQPVcI2RsiIdg9F3nllYkuQY6vv4tjkkZotkJO54HAQDIgvBqKboySPnPTRLox
XlQqzkITOJ8oIyUYdXRbxF+kNJjO8Ve7OjPcBuylskZWH0W9k+AS8cpeWw4HPFt+fR7FeKfbYTsD
kRmG/BNIDtuFlHt6Q9xfBtmNEZTNIYKh2pAXPmbJ/DcKburUAmCG+xs4EBwScAhkgSK199NeMTdl
z/UCM6RNkPlJ9ZORZStn0JIgu+92CnbsYXF+9Cn2EaO5UzAjNlziP9LJuF3W+lC/DXvdn/xpLEn9
mRnwk+Ewte12jgGkkfmiB1VDKi4yP3Rzpjt7pqhUsRpjvfIY9/SX88Zpwy5Z0i263nkZo44Gr/KM
Eos+W954ouFn03tSl9c4xvqY29adP1I7n/Awo9HkHKSt3q0dHAF7t63V23C5iejtBqHovrDrb47U
Y2WO9b5Jkh8AYetOF2cOEjLxutzYO+WiQrPhoz3jTUlR7fZjtV63i/lTrx0Xy3IfWHG2t8XNMtGP
ZyzjYUabB0fcnIM47e/y5t7rVyDB2PVPhh1hB6Im3R+x5+FEQyGG5bDt6FSdNR1s9ZhlPLe7XUvy
Y2tgEwsRJV7YoFBKwokxNATS+CyzbgxoBLN3RYsFJaimm9w3YRzjvjCSeJd2PTyhGW3Bdi/jPMsj
FWx/avy9W7cQaNRW6eOVcu+abjR5uMjTFKXGsbawpbj1KzCGficFJ8044fSxz7VlOyH9GyhooAtC
w1mwmFMaZB2q3MQ/WBHTniaDhQz+Z5uSEOn1CRYfAWDDf8BT+zYrE8gOeI+FFp2WbfRuLHg5yon3
bULWBRgOAxPRLVH6Xag7pnp6K0FM5C9mtvxlYv5Fb/ujJ6DSZoL3Q0ZAxzGH0b9mnWYPLX1yum7X
g2V3ymrZTwR6q8oYDh7V0Jt+TaFyP7hjQAEOTfodXPGumpOdnorfwh2iA2cZImuZp7tSycME/hL/
Ff+oc/anJdsM+oLscPTxNrdTSTEX14XCMJ3DYFGVE6VcmygNCHAZquZlTIlX0TeNYt7bj0ON8BLN
5rUpko+iPwV2udMLEXu1WnIktEG4zuNNYDbsIY36kBo8wbhZxvsJ8MJKzO9CR1WfXh1gIQmyTxkA
s5kzIhei8jGNJGepvHFjpFPL+wUF3b4aGY9l6AbwJLDU4lE+dwm3/j4fO1Z2a1iVUuBgtOKDI/Ql
d4n0+QnXHIov34cZTFpXHaYYmSBjb1q0PCzx5/is9n+nJlM7p2+KTVBwhHDQFbhC2xaDlEn14AIT
fxrtI1D9FJ/6FQKZuEyG/BoTbw7dOvhAFu7gG+14V+d3Xo+/Fys5d9ne2C26v0ZQ0PjdeX+ioaWL
HhkEshQemhlFSqty56cGTwVT3FlYEEP7wSRUsmY6+QrRsDZdPerA/Wa91G6nPn4BE/dQYNG9cXJ1
M5cDLshufgcZxv6TvP527iX8TXNrpxnvR2VhNCKrQRDLx7s04RJyyqdpGJlJma+4mha3U8/zmNUd
JMsaUm6pSUPEM91wWakIuQBNcVo/NKii0Yv5UEQl4XGyRoRs2NGwhHdYHGPQbPe9GogYsCmwkQ20
ZT1A/vmGBGrgLiy+rGqA4yihFAyB2gXYRzBqxSIcm2w/2Kg4bMifAOSQkNPrZIlDcpDnaljur6AB
5wOFLETfCFVA54i3zBRn5fTfeMdQA9ZHxQR8E2Tmlr7MJq32lLXxqepngy0MTn8+jB/F7GU0oppy
29JkvZq178vZf7FVQfyraQ8OH1tsN4DGFm79WxvaYciS3trMNkcYyieP86ljUxNz2wbRBWH40YAu
H3YrFj9xfp2kwksxqyFMiwQBw+KEKddEatGSI2vg3SZCnaBwOZiczRfDgfRvmerG7aZfWRU4qduK
jQr8ZMgehmbZLzcF33s/tdx5mp7zhHhz/dBmebzpq/mGNVz70EsekE1FSoexM2OvxIuLVkw5bc9A
KF3rzTbrD88TtKfb7PuhxdBQaorrUgzvcGsod1Qsclr9urZ50xwA4r9IuETW7Q/l1m7Go3eNJoQm
EArelUHoB565K3hWRhw5xNt9Y7taOHIfYkyuEXGsmi1mSxKHR8a07yR7O4d6QozhfVN+c3mhxrco
zvzaDktTvrorFgISIqVhy3CNEwHVp9uK4QDXCgArLsmN3acfct10B7lIkFSpAkeU5BCP7nVv3eu2
OKp4eGw1v/LaJDPujzxxkp4ySh+bnZ8/CIubsyuXz84w91kHVbqAMw6Vhnsb09W96fuvlev/L87O
Y7lxZcuiX4QIIOGnJOiNvErSBFEqg4R3Cfv1vcB63aq4/Qave8KAQCsSQGaes/faAGJ8xqOyToOu
K8XRAdHkZLy6TeFERvwYeYLRZu67hyZv+NlLFKhICZiju5Zx5cX3fZpjRrd9nDugOKtRgp9kgb1j
ood+NwzPc6FAs3njXs9B1svBOU7e8HuwvG+u+WrUoxl0ZPfBjcxWDNnO2q+cDz8C56zXdKTQXZ3a
wr/OmXzJKF0Zk0CZNWmHUWcMYWmfILO1as5SlJNl9wtp0DGPWYn5ZX2IYUIkmVMBafOYJtbEL6W1
tYkNWFhadTV8EmBbMW3w+CDaKW0iXv0c33LGWZrr5qboOA3BRvxWPYrV2tLhEHVolEYLDUyIvVXv
p5TqKpP1SU9e9dY517nDSNLBLgknSL6dHlcrJgwb1rZEo8X5IV5CWTk3H0RKxBnk0kNklJsIva2T
lmRYMiYYLUY/+PfnyuVzZXQ7qHQUB4XsdWWJrKJc27xBNN6lae7vG90+LHNV0us1ZHb01lHINBbc
ViKFypBxAwjanT/6lDKEtwtdIMt6C6Om4BfMETCaEEchxF0bVnW8JdoEm5y+IrY7zIzo8hoT4VOW
y98ZZYttr0MDsmz/MFfagVLqRHNTkbeSICPJ23ctq0PCFmbQeTLbdnFjbmQi/CC1uQin4YMnwmfU
x3y8sMFr6O7bPkTiijXLpRI8CWorFXCbjeeCF/CQlyRj5+yp8SPU9gnMRa5HzT8rww369iPugeIg
O/E5jVl0biev29Db5bcxPlJfqEuUOykKETEsFIGz7niQ3fU2O9p9QZszPnhjDodh5vKPtZdaZi39
PfY8rvIQTYT06M9T0KEaThAKgSeCdjr0nl9FGz87rUsexlxU+Oq9gw/2IiigLg15iFpSxXSEzPya
pcx1m3pmiYDAF4IEI50yig81R8XO0eh4FElUrz0uyoehL39pIUHZZkFaiGmjzcsbs96FM9w4xIYv
mfTmx1lNZzHY330xI1Cj1LqKUV5scXdah9nsceeOnIrD4O4jFstF+2LlNDmGQlK9GB2xb+iDMBBK
eaVx/xkhuj2gPrwzcm3aVyN1TQrbiNEJwiyqiAJtSCVBb2LUAqh4lWIUZYgzWBG3GbAEoaMPbSE/
kPODNbpmHDDdwWB+vUU9DvDenym3VIrQ5nY4kaLiMZsjNg4UB6l3zsWl2km0Cw6mvnZ0GlztdTkM
QmQUCPPGaDeFKRU91HwHbfJp/+j125hCZLDcFh20c7Cyutx4HRMt+rYkXKQ97WgCoCSJImtXG4Dd
d8NL3XcTLZqUOYoDK7we9OFom/oP1lYYbaV1tIforh745oBREsJQ7mxqGVju/W+UAA60svetq15n
G2uJaXvNQaeO8UjH+EjCb7mZ9YWzNAV1El8IViw2gkbOngV0snex5BLH+duDenNwawNSBerf1WCg
LKy97DHMrkz+GEOgAWJomYhqTW3cGGlCFzB2xythcHd94aLBR2s8jqwfo4QGo1HeVVyKVs7vtvJH
Jn0vc+rGlwpHZJBifO1+2kSU1pVNUHTFidf2x2I5WMwYU0iNxPQpLClcxlD4t3NRXzsTmtHU29+n
wSue0fFtkKw4xqIqx0njaP1VlVSJU6G+9aU5bgg78DH+R/Mlzvd1a6s7UTBDAvpSroTWf0xFL1Ce
TLQM84W0PmntVsdYiSrP99ekaYxbZ+qxs9oMTTonArVN565zr3LxCKso/kYbpVX5hzXk+jqMEiLX
OMMlmWC7FMfNyhCGE5ij5TOaRIHmedqptolK8lCQpY68H/vO3hc+6Yo19Ap3YnLs6t3eL3Kypgvd
30cCjWTDrBhnADPfsSu5WOYVoYRjszWkINlNzy6VM9rbJvZIp3QEUdHmIt824JdEunuYQtu7JKGw
AaLDhnTbap/oU3eAKne0bYoTaC4QB1JhqpW7HSL3m6ViL1D+NJOgWM2nGY3WcTKe0mEaT64n0po5
ZqmXW4KzXS6B8OX6YqK/gi1OnrpYSDzU1HrnDlHT/wDBWz0kxOf2t4jK+NTbZbdpeq58QIwYforR
LE953/1987VP3R7jUoVmRNNRcS8P/LPz6zmJSoetPRhvvj41ZCQmZn36a/P29+2mz6PmdNsyW+dN
FGQs5G7zw4ZZeEI8VZ400+/T7W0zjXwtOnRzVJ1wwWHNosZUnXKKKSvEYaQQ33bWOCYORKkFRjUX
J30ygA7UjVecbn/fbjpvShB/+jHtz4iswVIamERud0k9i6PD7fGFyFzjHofMsHPd4dp4Nt4aqd86
pe6+wD1ASWt5jz+vaYb4sW+buAT+tfPr7q99mGyPs5vE+388dtL69FTtI/JpT7ebikvIn62uGpYm
XKRI/rnd5daDRZbn2VMo+z1WTWurqprT7YZL+b+2bn+WhmKIvG0mampOcrn5evRtH+t2liy3zQxi
M0CEvx729az59rDbc2P6BfB/EKKOKQdhy0r7lNXViBWbLSMUw8lNZw1MjgWsw8Tts77t/HrM11Nu
d/x5na+7cUOHu7oWZ6DbWaAJlMEGgqQTKfCYbxzaKSd70tCx3vZmVW2cvGXnbasRtBzIqFt/7crj
CYvt19+3rdFnndhkS1SM8+cGC+C/tlzYfysgrySQL/tud0DMMrFNyUOhJj96SB1Bdv1yg7GgP0EV
RUxObWCtLRT02x3+slUnyrHOkZdwct/2Dn5kH5y6Wt+Os5I18LEuCEtW/31E/Tm4bsfM7RD6Onro
ofOg299/HYF/PZVQDTx7LSaY24P+PF5iyTh64Y/bb5l4S0Pq64i47bwdNX9+4Nvmn0feDpgJ/2Oc
acx6lz9vd9S3g+rPcwh42kgbuloYYssgLygILTwzdex9UidHRNxauDFcsWQVwX9svHoHkGWmmOdW
J3AWJs3gyNt0JllspmuQTDR0yNdCuTXMsb1kgDG3VsprC6uKz2k+XY2Ryy5DDBTmAlq6LTdYJEjq
Vu63Opr3DUHVgGwR40mFzDAWaBGBj3eH3CgP1txA1EIPvWbWuHUQgV6HofPg9Ov7LtJeZckUgKnF
r4rRlAi1bjiXlv9YwrVExQFtoaVeCLD8ESVrSWNlhmuqZYcIHtNumIsXu6kdUrcylBQsC4IKPuCR
kdw3vPxkOa61SsExB9Tln5Yq0soqNGTskt9DDVMZkMPAtJ1WrVYzXJB/gKFS4vCISI5hGTOZzV3T
EcFVjizfTRoHGYijJbSRhDdEckbxzDx94aITLaTBdl21XiH2iUu7p9WYHYVl/ySruji4+YXqyLDC
9T1t6tp5mvQ+CtAVlRv7ESqKQE4Xuag6ia4d9PJbYhXGERDXtC20CiJ7Fv6iDXM/hXGPnHK4Z6Xw
kIHnPLUWR57W6WgHosY7D4OYjxgtDm6Ml2aAQhiUTrUvqRRg7aAXZ+aac6mLcGdkab4IAYkWcguS
OQGKzKJ7tY0Rk1+BJMRvWLOndNRLYegbw9t7+YKXsE17XWYubBO9+8nMt9pZpT9iT91VBTL8aqih
XNdauxm8kVWlSzgnQZLfPGAKSTuJ9SSL9K6N9Q/LEdnOS8vzTP7CfYLqEF1nA7eZfuJB5URHCEGf
bakkGbTygb1RfCwn+9x6NVqQHEiLstxLTS1ym3f2vSABGnJwHfipXgecAEwtLTroGe3UKG3vSxiL
KxA5+qYkc5CvBTyK2gJQYfEGs+RazsexT9Ve690IPBdWHa+n514hnwhollEjJNEhxFFg6bV/1KOI
MM8weqzot63r9EdPJ+Ok+LGZZbvmrtGbz2gGW4ErWd+Mzi6rneLa5fkGKuRDZpGsqGKabzT/ptG4
q818g3Q8uQzF07zQC63R/l5rTFAzgRHclsaRNCvqInSQqvOs0nXlxLjb/UzbmMSSUPRYSiPTqchY
n/oA8fEguGAx3eKRNB4c+9On4WfpM1my/XYsVXaqyri/wEDAyV5EDxP/FDY3/MT1RHHX9SqC08ez
a0sBupTKc+nZj37S4x0jDugqmw2rj/yVJi6mBBuB1RAar7yYOjXFXN/r8qltZloXOmtYjRbnWLnx
OTLT5CzcFPXtNB6sbsTenj/zEvbGIn3ljg4kivCwiA+1NwJBwSod9IMlD1lMf70o/cW4sCe2Q111
erSkKBakp0Bi2oNwYu7chc7TkLUPBRDpK7NgD7pNXAWqot03VgwqqSteTcPa2VYHHjjOQRy1TzU0
D5ml05ur2vrIoVQELkeHKcf86ltDtBHFhNaI5dpyVf0gZtEm/Z06ei+NK7W0CcWzkR6akWWJGdNV
AadFj0gr5JuCDbqq27g+FWSmkOfKbGvEVGZgcuV8oeBkmvaHrYsW7YEPazJJ7vzYtJ8LQsgDz51T
/IN40ccWZkbSwbGvo9fWMMVucqhapSZocZ316pmM3IFZjh7thet+N23lH6qBM9XvM/s6JQaWEDhY
gOM9xGdJNF+pCMpAYz59qqctWAui2/3kSatYqFX2PJwsPJG2rXdBPbSs8WNiu0FVoPnSNg1HD543
9BXArrfI5qm39mWDPSvcMl/313D92pPeQWmn4mke0ONTQe2pDcDPnxA9pSAgBmRH1ZTYdxkCpF0y
ToiZqWzolT7cDRAGpdaGp5JMJTfBl6JMLtP40c2B67CR6tGx91l0R+aszmmMXS+dngQF0z0U6nUD
exoDLYwZLcUpQ7Sev61VeB/jugeczFgZTfF4Lufw0Asq0jY5AoHS91VOOC842HAni4wlQSKuc+80
F81Q5V1LQamLqU1hrCeqeSly2tnYnclezl7xSH2ORJRC2Rjuk0ley5b6tOZBg5tio9zhWevOdsoC
kpyOY4INVyC/2lGGP5WjAWajKhWYAWrWvNc6FvVLZP0eekRlPkkaLF6owxoWSyFoDUvLkuYkfU86
16ZMUMvNKOgj7UDiRRQAum9xx/dUiB2iULwQImwaXhmKqSsOSO+FEi+dquaHEq2S3TjRNnRigp79
Ilo76kmVQPdTgm9ohTCq4nlWHRNAraRiaKb+g55bM8DpTOAAUZRJnOzU3DyEXv8yJ1ZzSXRtZyNQ
PwrTh8XYHCOX2MTOwXYbpWhM5WAi8cQVWB/tyLdnwoTZ/LP39gCKCSVah+Wxfx7V0+0bbjv/+aw/
LxAu0tV//4C/X9YXFP5uL3t7wm3rr3e5fZa/Xup2V/f1pL8+1v9l71//7tc7/j9f66/3vb2WvXwz
lYOrbH3blNLhm/uzd/lS//kv/PVZ/tdX/8+v9t9/c399gq/f5vY2tz9vW3BDuE4N9UdiF8NBG0Gr
xBkyXTo+bgEd3qsT2hrL8iTb5zXoudnx1XoM01MjEw+3H/pqR1dXMy5YEGR4ECyHxCUbME2tYvzS
OZTJSzfPau+09b2LugTkdKdBnYre57R/4zo0rgFJoMAIy488zxUZQDkgKVSt+dbN1UM8sQ+jNyrO
Qr5PsEK2snNfgJLe91X1MotGwOogwwZw6iN5cW7g+dHPqRaf3jgh8I2ptGTWQ1Qg8iqLcl8Z0zvh
pvNKn2UJRCi+mDFDtFui0gITL2fcjWjIkBZvhRVaG8fMXmXV0fxQp1K3zY1nIpY1qy1nOnIPFqaB
RcqORr+3A8vRFs1r3KNhH1K0gSao57ViOoy3KiVLCRkRw8K97EpofraV7vXhd93sQEUUa7JU4BKm
7bbMvbeMfiQt1hgbqBN/s2bzoRvRvUcjyW1WU7/KjUQYuerAMJ26agn1capD5KCCN8tol2fW2Sxh
RdPVApAxvRp51m+rRfk9oojG+ej7+Iu8mc4PZDffci6TVlIzSGsKy5V56QuE0r5J9ZXK3q6gBxA4
yoREYKMm1aMS0lLHlQE/1gXkHNQtmyomeUBBJaieMNuA3V0luxpW9S4zUhgckjEDzYSEjJz3kmrn
EnxBiWJb6BS/SnXpPXAywj+jpuT/1IVOolE8BIrWju3gXat7dz1rxp0Ky89EWJ9zhLUaujhxE+Se
9jm9aUhykJ9YIaBnNwIIu7ARCPKhVqfREEsfrMH78DMkT5kzfVIDRFbEB9VFbhIZoo/r0cQu7SX1
J64h3CrkonmWr4BqCxQhbvpRap4LHRBTJIWTdY8mcmVHWz0axqAtLG8lCprNPlqarESQWu1n3I+b
lGgc+mkcWlT/+7b4kaV6uiniAuMZllVkrPahKQ1qbNR7w5pjcirhFIH8pdgzQPo15m9D3X0MckoC
v3Df3bT/XVBT33a49ZvMO2kYJwNbs+wgj4i/W8MuSBESb7M8300T3miZdI81AvrdmCBTHX3YbNSk
nsg0TQMsv6DqybScBwronYrWGa3SdT/zqzRhjRzTpRhdaPKRyuo7swwBToMVFMinFyNtKW0ScO8h
/wkEkRhr7EL3ytDbYPBcwkcb+tfURoES0R8VRnJpm+iCaZvYrVzRpx63pXBRpREkB+UjpE8iMXjw
/XSC5CAdjryjGEm9xWdRw62lQzbE/ra1OUO1xX9tL35yvaWqSlR0s/Mx9FEyFQodCsquUkqwBbo6
zjgGDNSEGHknb+f4z7KXcmMZ3fb2ayC+Lt4tgUz89g8iuVnXfeuiCovS9ejrrCciuOBMBt1m4AIx
YvaQO9FkZJhzxQGBxmlJKDJ1CoTTfNycCiLmWQrBAZRM4uM0evDhnJ5KLa9xgo3pBi4XJjZgDC0z
g52zFGaZLK+cqTz62VJudJxrzmSchdi30UuwQxbez04vdor6YdDKnJNGMNFCW2AW1tpJTEQxIKFo
18wbT4+vhY9XWtkDeWfqrnWhH0sHYPpspdu6YxpmmyamWPD0kAre2mi6VCVH9QSqF+nYsLJa2i5h
SfLCQnSJlyt9DLBlaLpNB94lcBo0BxEh5TRvu70bTnvlaccwwdGfwNgHMjatE4iTbezyrgpe53Ig
FD3XFBjmaH0p8uIMpdocETxhhKTN8a30MwX9Kc0OZRPbG5vUu5VuYUJHcpNsEOLtWhylSEfNNkjz
fgcpU8MajcuSYSRM3WPSVJ+zM25cIy+OxWDkRyr8+Z+t276vP29b/3jcbV8Y84zblkadg5bX8lpf
z/vHn//By3w9t4t1XvD/9JT/4O0Q4ZvrdCSiGMoAIgHzCUlwiPW8PmtjUwfaTMM2pPXs60DN0jno
UHNtpANWwAhdKkvZYkZGldpE4R5CNDRcM8eSysyQEcTctWVmXvzGeJ3JVtmnOdYWo/XP/SxRP5pE
FNqDuMKaVyiQkl/Vskr3BvPSVU9Uu1546JsDPA+VKLxtTuMNC60NivN9P3cf9DjevbbYwsDd20Yh
LoOPdVPWrOKkOz6ntfesOEcqw2E1hvjFIFcMdNPSvh63ggAq+ClnkzyVNd1RRnqv+V61RyHCS6Ik
0Ga3xRzCsodZLBEl9WuRW29pVqRb5MKphfVydPPvvQd0cjCfu7BPFsAdDTB22CFEVdX+nDMHlK4g
TqCptFMKcoXiPlP/GBX8lMpvmVZ/VtGjmgtgSnH+aWXTO4zPAyvtwLWZ2EN9QvyuMxA3O9U6T3nj
7MoWEaBOZ5mKZJWOLxi19vqMTdQS+huj8w6w3yrMHhZvzSYkmmA27QegdO9xCr5ct5wTuh3s5bDH
QOkhsBkpB0RJ9jks1qye/otfEweqm59A7A66rj1UwjzHZvaO5YzSUIOw2iIyTLdgeFbRpRddwN8B
wwChJkbYbZ3upEdZSKPRhNK2Z5H3wxrFzyKNXj3JpU633P0wxZeyI8RjTvQPb1Rkayj5XWunbdQq
/TRjd6M0P2eslot3MaJNcx2N/BhLvlUh+gKfmj31AlbIHH6V6b5zmv/wZkDH47pDikTEpb2bwL6g
WayGc5tY5wSlwOREqCOa6AFNwQumVG9bEWouQ7w3ZqPuy94YDyRXfHfGbsldkeYqFtodXZlsJT00
nlENjlzCNrem3AKvEl+VPb0WCi9TCshetSzXqgxijzecex0EnzFfqs7Y6Og+cRI1oOzzH8xpAPT5
PmWpGABV8ouam78SXnqXMX/goLOu+tJSq/v0LSv7I8Jx/ZArhjW8icwzAzN33hKxy2MXcCgmdrI5
wnsW4IdMo1fVpgaCnkYSK24QvVT+AHdJhtzI82wj3wGcBVUS+wHd0S0R8ataum9RPk9B1Wm/uxJ9
Sy6DmOTh9eCYMyb76QXZ6tsgBABqeBTAqjapnO902+EriMf3RHloK5lnrRBDCdhDHP5mbV6MnCCb
RqqfKHu2OpIMMi4GSBs6sIaEb8w21TdvoCBs12iVG+hM5TeWvc+V2e6nsLN3PqVszDpIBwks1Vzz
5zg0l1Ys5JM+v2rAeIMZuaZt2Y8O14hVTAMZVEO9s+PxxTQhJWhIfAOTC1VvIsrwdZpmIQ0UrcSg
3LpirfS+573fh6F0AVEJouj4CR2z8c+pjgSyjkhVtlvh7seIQLw2/pEzk95F5fBaZnK8Vh2zZD25
F2X/OGOZi3pgdFOWfdqaIzZRmCIKonSzTalIbwgVNJ6Ro5hHFPUmo31tPGdEbh99uN8r0lJ/hCP/
qLLyN99N3U0E6j6rXrUJDQ3W1KTVaJ+Hw8JtWCviSMMR+4OS2bcKrSdUB4ym/AZ1TpdEfvYk9ZAi
j0p7aGi2wsscTzqmQ89BPNbV7V1IebSTKRH25DccJ5NE6BYdBbhtfz9XmXby42jaoFsgJapv72Lh
2MdOcdxUZodsVABj8Nou2Y0u4hPZO4+GF1vvuG2pcWpy8aQTw2d1m+W8fdTzcW/UVrF2KSwG/UQ1
Ks6rq/B6plnD7N55S9TDgNwJ7BkOMO+NrBhWTkn+M0dr7Ur3WY3Rh1v33l3q2z+Id2C+lwlU5c09
TtaYb9hHNbksS4o6O7EmSptTnff2tpy1byywsBg07a+qQAReZEP+UmREBoQOkFlWlmrIrgVR9itb
ub+xr01r6sPWmc7gusX+s0hKSpYEgqjAMD0rG5L5XDVPcwwcmQ6mtSmwPHQNnjQDLOM6bkloHyum
5Q4n1wUucpClBdnj47Sfc7o1RUveQep/dJ73S5OCouaUfk+pojIPDbH3DmTmqjFb8eNevTCM11CV
kW/ONqJPzXvNF/5w7IbuqnbraDcYOuFxyNtAQzxIgaWSf2OVMBmv9prmvTcj6Ce3cz7cxmsQWXDo
JX58SMzwYzQfDFbU+7AiAnxImMPPz5ZmP/kqAsdF8SlhpUyshefT7IjMkWlS62xYJS1BXB2BCqRj
RhLxv9d6VAS1vemB282Bu7Q2YSN6Zt7nk5Wt20zcpyHSQtGGTw3BTEGMfZyxsRjJhKN4C4gUFakM
GougjM7/mVnUe/1ce/FNckdcGoB4rl14zNadYMbpFXkWhEt6wrjIFOlWIdyqop9m3DVBYlk/+TUU
H22Ros9e/MPJsx8VEOI9Xcc9E45PlhUdo0L4W5gzriYTeZZRWZc+m4AlhuaOWIKLzkC1GzIcNHan
MYkk9Sdw6A+szD71VwnHdjP1T93IdT5nvUMDkPY4b5hqgwqAXrF7KBgLShJbUSMN6NIzrC0r5eJ8
syU1W6ii37CI/sh9cd8UXfGqd2t9GJ6bAsmqgYt31ajhWrmS/oqOanoBwtaNrR0S177Ta+MSLfYx
eHGOUL+nSPzQoKivSFvHEoOarGKK4FUkfMzmTzsL322F8D4xcniqPzRNaj87czj6NNkWzQHFlgxQ
eRVffWdT+nzZfme4IFEF+ZjZvbTVcFLv/UiFxrco5Lot1UEvvUfz9timS3gZGGVRpxtTKRbKqOOJ
WiFWnIIycW4H3KcvZMTINWVocq36nQz5KlyOmi6/4o8h/krnPWuKzEStJVSbsQpzmQYB75BXjA6+
hbVM5+dOEJqcWVC7N0aVWMcWiauj8E7lHPieNT0WhsLb2uifc/hLdylZtL6iX1P8rIzo2aTDyTWj
OiwpRPFgXQgf2+eoUhGg1NcU8+iqIqDclM7B4+uPnc5fF3z9ddddezOho9TNL77Mf7nKuqACXSTY
3QH1fkAMKz2jSzsUz2UkPiOMnfuhuxqDc8XbDe9GuzTE061SZnnruvUCsyqvpVPe5QaVXgvPrEBY
StxIMLfURIqYOZqwzSPBIvS51L53bbh3hpmt4xwMZFHzS7uG+DVJImyEiyon3Yx5/O5k812M6a91
0pM0mCd1cYn8pqFfDPcdH5RaDba5SklXZnCO0KXM5lrG6lusT6zcTe3QuUiywaFzjuvDY+brd+QI
PI/z4lbR5jsNxnaJ/ASp+HHIBh95LDmRKFKziOS+bKYrEmFsrMKlJGO/jzOFBQ3mVmQxjDU2HsZI
HIWT3vXhU5uH3ROSESrfefITybEC58uEu21RNaeO2ih9uvNExWx7OZ9mBAuhGf2kxiXX88hMGvGU
hr1iomZgNOOdDf+yrVl99GN3mIz7XiP+YXKZEE0Z9S96cUjdf5uzRt84mlIQVN3iVSs+EovZtCs+
ZRO+hOFJDunj8g9YKbVrSiYT5xFIJHCwKV+AJR9veNBRA/ke6ubLFEJ7Ln/3/B6rbOSM0eb8A+Hz
HrMJaxuQLNsa0RTxaAiYyV2kP9Kpi0l+86p1FFoxxjjeacNl1lr7qEVInzGPNRdOvauivZ2w0B2a
YdObQEnTivws5q/7ruPXccudGKrwNACPKQr9bcjpGMZ1Mu4MBtAkI9KyQQulsygQSLjXADUemPTg
Ro2+y87QmCL1LHAc83fXyD3X0CtCe1KI/BJFsAnmc2IpdK+3Bt7FeJn4kuJYTN28Rc12GIwl8IKI
lUVp3eAhTUmfJ5vWoSsvXy3c8LU8kZL8aiyw5RDj07YkDQzTCaW/eSIXWSvcs9aYcEo94wWdw0gS
lrmdQhyg5Abc47sx1ujxOybMCIHCIf8coIIFUe6yjGGGYTQcq8YchzRwKJe0Rj5t9Kp6K40a8xL4
BJ2eJNVOgu6tDqusjVHXrDEFtOUHXShxQOspgZKnsB3bYuoD10EEGjfOMZd6eyHNgnQxci5czW8v
IizUhSgwyjm3e7OQX3I5aPc9EVzHVquL45+tdzL25LGf5gLcBntvN3wSiicjdONKq95U+MqBTbkV
SdsS4Et/ScveuwWnOGel9qiFg73p9ci4uO5YoPNtkn1fk/9XOdMFyLu7IS3UeRwGuyaDRmpvetu+
RWQV/LYGuVKEEge+kaYPooV6rLfmZ1gj0LYylbKUZamW+E13z2wr30X8W/BAOMIZ5kL+3YSptzOP
d3NsWGBIFCVR+mQbF9LICRnpv24SLIgQh9gX9aektL3j7b6khDw3inT3j4ff7rS7wjvK5vz1Kp5B
UrRfjBnVLR/RNKL7eCWtU+HM2ik2auP8dWN0znmyvGJvmZl56ntP/Lmh0o5GAugc8UlEW1V1+i0f
pLa97b89FqEJ02HN899kX5FiMHYPU4NWmGQ+X2ujY1hNB88hHrW7Cf0I8uMnnSG3tx5THbVI/jQX
+XjucepGYm8I+RmT2nWM0QwflS4+fYsjj65heZS00+G7t6o8lo2/DIV1HVQeLkbafmFrEo+Kjvw4
LAfHbQuZXAF4lDW/1zT7SevaozTM9jjVkTre/oQzme270N4Udd4S8cojap9rt0tk9yZx25ExWaKm
KlOGCxA4gwfVM4fDTgv7YQqpc4VjJjfCFe1paH83ox+eZqWWcwgeOaG8uJAv0Js8sMlxjcA4w6Cg
teBzcUYSHtt12nHWJT65sjW1458bjxq0EgD+qIyGx3zItD83NUB77F5dAmgeoWzLKgijBw9Jl4dA
bw2Pc+k/krLYoLBE3GyT4GfTBnEMWuU5rIUZm8WRSi19U7SKmDnzCd24pv+G4tUcaeiv68lxj5ox
ukcvtRh7FWyC0Iiac8t19kAs9BafF3T+cN/qdn82yum7XSaAgSWJzgmUHWeajaPb+CtLj+W+bdDs
08RiJEmyi6F79g71EeOoX2YnYwxR1wMd4Zt2TrGahjXYg1Xu9HWAONcMquHGzdVUoBvz82x7McFC
7Xen8PWLKgK/hTEoR/nBlcJbs+r0TzGhNREqJhYJU0KjCFdrFVfNJhmh+g52SS8Bo6xl0an2WE+I
VpC0l0dBRbYb3gsYny3d9lE5KONtBEegEk5wX+KTrvHlSPKjKMiWDcX5uGZSmCRp4EXVmkB5ZDtd
9kTtW5s7g+oJ0heD5dycE1kY2YT98hGnbvxVhn5xcIYM2B7IWIuYhKlUL7rbnZmPgPYcLICGiLQl
TWn0B/MIquwFsv17kod7ymVvtQny2UUTk26X4BuWoxTItFHbgkBY9ckvGYL9c9pD4TKui97/KIZ6
ryr7OFbDRGF6MYxa4TkXGrXiGMUiRAKKIuGhaou9V/jy0D1znet1yD/dcN+Z4iddnC4oR3tXwUTn
XCUGU5rti2uUp76UGZ8QbwtJti2gI+rx2d6vMQMaRSGDQT35kf+d2JV049bxXbV02S35nsdUm00q
5ZWWXmY17Pw071ZVpnYxvzrOdEprmA1lGR1L5V+lGR3SZqGqVGXg94NYJ2UJslKBtJXZA+axq9eb
vyWXOLtncGr1mAWOdmQOsNX3FrXGOrr3AFiCAM0fUW/bO0U7ES7qY+sUTKQXzqNJhXIk3VN4RwaK
K2v5J630e5ZWWORRjE2V98pi/QnhcrzxeqLtQpsJIgjmfrBXDKN3eqOdB3BBfjZHJ+lWcAI0ExKt
9wl2Ou61B6uCI9esu96itRbqd5JG3mpS/bs+hr/JYlo3lqAuwqwo894qgOS+lnyjVL+JEGFMTBrg
VT6heGKky34k/I5YsWgVGHIhPjHBxyaMWEi48EMt7yEZeDEIG+i6e+AjPs3eTbqMmmMVHUrTJlYw
rJ+gRD1Ubv+DSfd/sXceSZIrWZbdS86RAiioDmpi3JyaczKBmBncwTnHnnoVvbE+6lkpXdUiPeh5
f5GI7xHhxAxQKHnv3nOxxX8YaG7CCeQlhv50n9Li8fXpDrYnS+wAwsvKrmVo7dI0+h3BZB3zEi2W
5r/ClXjkFLml4zERVp4CoER5VBcHVwkdCWigVMLhovXZpsyGotMFfYJsTlIrp6vxiFAVHbgNOzr2
n6Tv1BxUptMEkCRlyBZSu8k8NnBErexqfBwh9scm9+FwdTSwORQTmOJUVLlbgBYM3whoy5Q4hy7S
aGJV/pc3bbVm+ApnMJpSrJ2COFnELWhpEsT9Y4Fw8Kx3IGI6Ka5RTNRmM7O3g2IdAU61PmUW0oST
2ma2Z31rFWVgmb221Q3nsXKYmdLSySFjUVQlDGtOnJumx1rg5sun3pjPZlPgy6Dq6oILcdJuJjmb
4gJY2wvElLveTsdtVuibRE9IRc5DextLfJ/tRNYZCWDbbGmv/aJfxySjEtfhZshVgJUWs8ueOczR
pCJWWZ0NB4ypImojtPzhZ4O3r1cxNZUgfQU16tdMQckqJF1nM78ZEmKSpJ+zARoBV1dTZn+KpbuC
Eibw3PUfmtai1K1rR1+ls2eL3KZ8N+Iml28S7cJNvuQjgbrek4HX6SpHJGtAOxDWFRfB6slt4II2
Bvse22ClSPV3x1vIjnON96hut2gFH20N2nNv7dD+geovDe1xaJN73ygTZDfTg+OH+a3vP1FEf+tN
ZD9Rolu3HU8/LmEC5i0E3c9hg6uwG4l1taGJ3GYpUssU+Zodwt1J2oPURgVJiYnIay2EatRhrTai
KBIVh8bG1guGdtcPiAJKLGx50u9sdCGrvjOblWN3J3OEFUaRsLK9x7aEgGL0NCs4j6/0mcgjUiI+
bCrcYMIAgpam3OOQqVhcMwjnR6PFKKd7Bu12HwONkZwhcNBJIBZrTMBMAX57cbTlvmisbG/q47sY
8j0uuoSsP4KyQvSvRdpea8dHgNMTH8isGRsiQLtMcFhFVqM3gnsyBanA2ew5ew9cp+yMG82m66th
JFrSCaT13D7mZvyiZfJNLoRg2A3ZZd0gR/Tg+h2SWAgE9B3WMKVJkHPptBQa5hDdQfNm1o/kxnC/
R0FHxc3QbCNnPYYsrrjK6LhbMBYoM45bd8ENn7poKuJ8vzSsi1qPdAuR7p4sw5w4FCekJz2sq/gW
bvxlAJG8TUHLaxBadWdUdCRtl3bhzbiUyJ4te70sTG/2TEN76uiGL+V0u/TORxKR1FyhD5B0J9Zd
BfLXxIeCaK3dtANy+sTVwDs00bFrE5wdDuepSKUbL8kO69tucu3fpXI/mggBTdo/aE43rvHY1VvM
1lI7lvAA2F5wn5VqThvbp9lG7z0gbiEbu23N/Uzr+Aby9eTh7shmnJyNUJd9C9qGJJOku5mIWNtH
eBqZtyTJNsbRtodw54pq3AMTf3OrJsgdqohzomd3jQ1tpgWn7MbwZyeRwZHCnolNsScEElZpzkbX
6hKwCHkKqs8NUph7h7/vX0A2sKaFfLQ6Ygq0Ka5CWV310LoPacEdclVXMDI/Mc01aNv1lDyEaTdF
M6nyMOHWRiLfuggHl4H2edtbhn3IzRtD746TG/q89A75wrfPxVbdCGrUufKMhgRUF7F3H+LPwpRz
M1lWhJSIEBWfEI4VZ2OHE2DrAazxi30jGA99jnDVMdq7JDN56nhvKSa6ltQqNxl0Omb1DbP9hYZF
e+tb/kNCFwiwSvLkhaJjEdkveuMRWljl+3KkOGSabyEs7ZXj4Gj2QvZEGI3OQ+WeMGRtLVLt1yaO
uK2R0gwCXfFli9/EXHrg2PSs2PDQECMXfQCGhTmAvoycaSciVFix3X1Ckn6wG6pKlq0fG2948svl
ucmBVecDfDbg+8RQksbcu5eil69AdfeTHmBRQsEyJ6+2Ix86IT6w3WfETYNcgsgxWsa2HmAhsjdk
m4laXvYvY+p8At5cM2mhVYatLERCkBoxJb70P7OI8EMZgNf91Cka7eToPSNEvQvtdqL7Y0drmEEP
Q1uDAGSfFontrOv7fGSoEEg61vQvTN/sD55nPzV2+qJn8EL07Cmy2SuE0nii3/MoVQy8gSDS1KJt
3y770vduUIPsXHuLH+WRS37XuvVjhsBm7bIrmSQtYzbakVa+6BApSbT5qeDD0A9aa+VyDqX7TT7J
cRidU2KRYjD02d205D8dA2QCHbYkpOlgY9zgfXiIQ/aRbmoedVQgzSJT4s4x2laRdksdd83zeY9X
Ijqhin80lvQRlbkAboDRmjTentpBoaXHxafw1FSWu4oYHBt/74Nnt+rx23ZQR6PUcdY6QmwSrhD5
IMGKC04XC0R72q6sESQZZN0zF5XDWd0d4ABBEBWauyOyHJDXkyytb2Gm55E1GMV0fU/SAdVz4f6m
yz1uqx9ySy+imr7znONV0XOq0l56w9wL0zn4OMVN3/othcniwWnE9bqbNIGIZxF0l+QXmZRU/ViG
jJJQ7bQ+CeK5c92/M19kQhOEdBJoU8DRMqwF6J66/USs4FIbz2Gpnc15ftEGgDxa9OiF4CMFzFYV
0FCOQdY43cEsnnOvuzMbbVyVTLvxgc3PGb75uTJ8dKu19ZDPF+yXTly9Jyc6QbRaZrznTIRSZ29f
ldyPcDe42TZmnmYioDGfedrv3Iv3jCcuN1zsDciGo9C40Np+jdP23u+doDSsw5BFP1h7TnWxPE7J
RCDPO4q57lAdW4ck7Fzuujxh1YXw7ku0tuXSAmCKv4umeCjj9M2GPYpRxziXpnjH+OKreJC7olWA
VN9RSttuF8sFRmm5HKyMxHR/snSwd2S3wYoLIydaD4nzwAybHzqjRhQeWqx3pkn1lq3sGq7bHkwW
NYbxvonTk9CqB4z0j6Nwf3QMyF0pWG3gKbAzyHa6ll5Yvw9kYNBaKtGfazLdUG7RSstYU015iVLp
7ruxPw65/0MjkDkTkJDlz+8AMyisz8gF2Bh/Cdfb5671lBameyCF8ez2r4nTPCQLzuwwcZSwLL61
hLXJHfBM0Ia+QJ3SxqklLkrnR5siBHuGwgT4AxA4mMN4Xm7q0XwQPtdfix/4ThhaiuwnIvZw02j5
R8ggqFyX4wcpi3U2z2uOkxt6dPhXBSl8sdpho3LKd8K2kWtNMwFk/krEy8Wn8r1yphEiTrxH6sSB
lLSgEupGbOBG1eL25Izi2yjNA4bcaeeVxoskDXJVm5yDlmgExDoXHz1iS5A3ix4+xmFz9i3cDQPv
L0qKhzzqTlNt3czS1dce6URp1d3rVvLSutotJ9U1itBvP+ufY1LJmsbcWxoSsIWKbNE4GDZK6yus
yPJFoHLUZXtHAdShb2+XW6d2drNa2kvsuxsWQ+LQ7OJESt2wQfp2zV0cLZiUELdElxJxy6qbuldH
XPrqMMrqXc4ViaxT/+WN87id3SetRMIDuhDyHw+uximBn/4QRd5JpK+CInpKddyMG2ZM0qvE/NNq
gPkw591PRa3fOlAxXBvbMovA1SUZpR07osad0roVHtMvejLOlmz9hmbHQl1vHIYMjbvFXmufw4Rk
eWqse4Od5zFxEPvHsDUjvf/uicrJG2CxCx16S4zFJoI3srLM6orSjvNs/O3nxTOSmulQGP1vBGxV
IngwdnqeUITwgSN6PYrAmfM8JX0W8ac8ztIXquL3whj3te0hcvNc/RCRBLKxC6iEZVQHObUjR+6T
ZBmesPA8aHXP6tm1w4b8OmD6KQpVgQYnTNg8Iu1HcCLy06zF22ySzw0Po1mlEFI5WPWk266QaULJ
xVHqxg8m2dXrgvW0LCFjzNmrZugEZpmcMsgeIM7cGl9nov4yI//oEzto/fkaWns9r7pbzhh131Zb
RFjFCm0mhWmeia6gTU3IT7nxHGJOSwesn9Vfi1zrScGzb+thPug1JahqEB8d6GXClEsqVXNnkoDH
ggKqLu/Zs2UhMtQmBmhI1MRXvXy3lqpuk1uhMxUsUXgadQnzoG3M9UxvLKL4TjuC07CpT6+R7+9R
Qtwao+luU1G9e+FXb9E7gVv0AnQVrrDAvICT4xUuYUIrEqgNTaOHyi5dTD9sLmlAHeORfbgb0wHu
IvoWHewpSF0h2hMrfcwj8RwtTQHiBrjXdNcT66iS5ulSyqS9dXMK98VH4ng043LnHq7OtgF+vbSC
xxFfWsLWEd6yM6yiWlewiA3C4HXdT0e247dRwTEse4/d6qumtm9bw8nVmoc8H17rqH9G6f3QL/lW
XYhEQ63e1vvSNvfens40yR8eVj/bh+vdoGcmKvitkfRJvMVYtxaylyGNMZ1yOxyj2SwQETvXpcHn
7BUFT+sQPnZe17NNpOavU5bNG+NIH8Rh5G8pbn13tk3WzEDCUw8uxdG/p4iU+Qj0ji/R4vgej/JE
1IUaPAucvRVucJg+/o3uhd8lzaiUAx2qMyajgu796D51jXUjU1CLTT+9ygG5R+Kdc+8KIabY2ITY
7yjTIRqlkBzhQn1AT5PonbtGcvWqUW4wLBqH5aSdQX7Qh6UAr5KH4jj8yfIWNlB1rzs6mbgNzV+/
hbDcG89IW+stAvdjFVKZiwmAaIY76gwsKmYXAmftj47FGTMnyxACSD7v0SPc6sS3zsTwnFqLp294
zb2pXun4E/0cfW1h4l9NeSjQjt9BlqvXDc310Yjv9c7UN+Ryab4FG3HkfOWWHnxLe4BiVbLQj+Ri
xp7+Wc0vjuhJNkaXJZwbY8BRNsgPHLM0eg2CO40p3fi09HX2xdRQwuvS3k+ZdhzTce8bgsqDS/1/
nsVbYrAiGcCi0PllX1VnrzITZHHKRITUf14NWvth9TvgOCALGptjJEgdscSvIqN322Us3myL4QzI
7MYUEzX0FsK80c8/i4dieK5gwzJ/C3W5uGntysmpJyUjcE2Hah1C6I2PhGkETwZUsQnIdIww9mQf
VkjkMTqVpgjvIWPgNwhHAyMBih30Wrezz2wZhXd2V5xKKBI6OETMzEjrAUvg97feZotJovRrY528
Dp/UUtBUKJ5zC1Qf6hN8BJbgyslR0eJBMrD/7ZHHEd/e/vul2u3ob1W5dxzrbe5q7xOnQ+6JA+wL
Lh/5R9pEZtlvl7HJ1Yr4fR44pOozhVJTHY0qZL2uz4KBd7Hfw0h5wYZZcM6EBRZy3mgsayMhekAx
miBkEQxrRuAbHW86ZtBq8Re8dK3+7FZI+PjKEvn4BI3Wc99LWsPsFeVPXgj6I339WOedhysFGGeZ
s692Rv2BUuL94uugtGa2koNHflVVw6msspu06h+FkiKEE6C6zMmuk5Wf4Syhwxe7TElPhcF8YJZt
w5ZAb25QjOX14e/Dv99YskACpn+/o5cAQBbTx7Cqn77STl1J3HMUYmCG8Y525DOHaoYgjaot1W/0
3Mi3U6sntM15d0r4DBVAyJ000CZ1WB90tLebUrJCD8QMRHNBxTaiZ46LYa0qTJpN39OSI9lgQ/Ea
1embNZUOeH3zs6nAYlcuTZCq7U72nN+lBX5WG7IyjrSK3DlysAZOsp0qcurdctQp4TD8knvTZ9GZ
DWHtPMnM5i7mrilpTUUVh6tRHaRb3yMzh20Pq9q4o5f0qhvz71TMX31uv6WNM7K9+fHVRk8k3LMc
tB6avEfRwdfIhX0n5tHZpiWd9DYJX5Ad5btl5v5LHaB2pYwu/dXI2w8DOtBWggZfjazS0ARQtBvm
1i817mNhPlINO2i+sSkVtDrUUEhCmCLYLvShJc4oPOHWu/50qJSSxRXDPsnGR7/1z6Iwf+EbAlZ2
PyBSQ3JhR1sN/m9UlTpKH9SZtsbGNwVXpT/Epbxxs+mx0GN8B428Jff+6iTTr/QwiYA/z4mlW7hh
MrGvsbYfJgTUBUCVjKM2ukHqxS4E1+KQZRNWp/kRJ9ItekdYfWwWSYzGN3MdHeOpiTlMUpHRNz30
mVXtL1ckoxXaF+PYts16sDXkx6W8LRdvpmVDxLVjyhd3Mt5R3I/QzFDFlRy3lUfxPvey+Enk9aNK
B+g7qzxm2LpL2I9baF9AxHrjTrkL/PKVMwuW+5T13WF6xr2o73xsGpOjqtpqAm49oB5J3m8dGwPq
SAmYhmSOxDe/mXSOOaYQx4RxAKx5ZUKFXmkutvpi745sD63OfPb84ef/57108zH4j38IW+gksPzf
815O5+b8P//H5fyP/0yB+S9f9J9hL6b1T1fSeNA9kGGWK5z/HfZiev90iSfS+c8xdBTC/FNRNl30
H//QnH/qhkdGjGT3bOq6kMQa0cz8+zfvn8IzbU+ajqlDt2UP+P8S9mLqtv1/hL1IQQK2JaSN18C0
LSn+e9jLYk4Owb54x7LYArmFNM5mW5TmS7D4RpBATm4h+jEZBznAPSPkH5OquXhCXofuRpKHGjXz
nRblF/U5mmQKahEMAhoM/eVBfaz+TnT1AR3/YZ7lpe/FuqL0rz6/SsPA9oxAWAtwXog1tnOBl3LW
SqLOXHwu+YSFLgXKbfvadU78u6jWNurjuNCDv3+YdCNImyUItfLBwccilzDIxyVIIVHbXfMOxOrs
LUugxz5WwfBGfa56SYtd7SerOaD7+P37ere8dBSWXfNOImkljCuYOE2nk8oqPTO5baVm3EWjCHo0
VU6/BI2fXYhDuyd4buN44dNAootJrBfHszCQfRSMULOa8FxII1BvltjoceOpuN3+UpdJ0NUoVBbz
Vqu5cPwyjTAoehHYs/YyVvF9U8ht7Z16NhQY4i+iOU8tzbrMuXSaHizNiFd9+oUkWZbhd4vFHodj
EJUFHlLnAZbLr8I4RA2xsakRmAsvvAVxOiP1y1+wDELvoSjk0KEfwBrPvJ9CBC5Xj59yoSUCjLt7
Uq+pol6f99FJvcaoQyaWiWBx/Y+Uzmzj+2u7yYFZJk/dEAVhRrRdlT/7oXVxqB3WprXRK6BytXa1
JYlnrh5kOWxwsmcN3usE/l1d/dG2gElmFwx95uJ96x23HAjpS5kOH9I8wWAO4nr6BRdyQVr60JHa
y4koZGuxnHlUBGulf/U7Paid7MOP6CuVlMLi5OJM5SX2lzsiAnkx5aVuiYGoxcvfMOCNRHMY9BMd
1aS4L5MkgMTzQ/grx5IvNQQ8nxYDEdwXI4+CqeGGx4RzcPnVr5qyk+V+j3V8QaAVuLgx6lyepkxf
N57/VQvtTX1L3vsjEos1maJB3U2/bZtetKY+Rmgl3WQ6Z4v/okbx38X8e/yWgnaZegdAYS923f9W
Ubori+TWL//1LWIjvaRCcsL0DlM5PGghZ3be/d+PKBxaDPbRXKag9LtXS8aBI/Kbzn6uHcoGPJLq
QkwWj1iJKUM9HAPFwhBNQTLVG2/IOLXzvA/J37D8e07t7IIom371xZs1LrR6TI1AjxjkQruKQbsW
2IooBKk7BdXnucVO2NfcIVTXgTCH30EojNxXEXlHkHb7gRuvBhzN8I3sBS5j74tt7y+qviClKlw1
T6UruezLL23yS5G6p9QktVMEMyVeWRWn0Sgv6uGd2/rZ1HfEHF4zi9AdNwoK6pbWTHefmzT8jPCK
MDJixR3PnYXeDBekrS0BYbC3sUx2eJTuGzFukpF+9OQ9ZTIKnMW+TO38K2kN0fUCNT//VlyExTYC
5DMPAwePBmV0x+YGSAkVLytoJ3m1vhORnxtjerFKsmXVr7y71mBr9MATMV1j4ENV1m/jiCy6pf8d
yuJSZZD8x4PZG29982Kkc1BMxSXlkZFh+ZNYUUDN6KUj6SPWuKK4Kn7YVQRkd58MH80z80WDTRED
tHKs6meQfW++8YoT4pBp/WGwnC/yg9Sd6fQo+Ps/j6rLDezlHKgnxG6ms2/znbAX+TpHgPh50tqj
YLemBnrKS9C1KYB/uRZyflB/zkhB76vkzavaqymYjHmpoT2fVW+HxOytPlSX2VuCMqkusOnvU4dj
i7QCNdyg7190OT6EmgAXYgZ+rsaQ9U6GBNKpS8H0Dfs5AH1/gXR52/bDluf2ktceC0J0P9j5E+he
ekpLoEZ3pWl3WgvTV85PhsXDVIKOpS92MR7Z/4IImX/7mDmmIq3mSc04EfJPYg/C23TICQ5egmJp
tlrbgDAKA5dSvJqyZ+m8efqX+gHqTkOz+FFfO4U05eOMyCn2aVb3THACyhv1dXb9RGz4vyciwTWJ
O+fcdqtOaFs6cbdqUuzD8VfEx7iuPqZounUsBIeVukpJoMa5Fi+/am3p6c42hcFV48jBA8unqLGv
Pm0qmzfTvajhr96VegSKcr6bh2rDsWuT9Mm9WlbVW1C3lmhyLk62VX+HOuiC3/7XSs2vNj0gQj8P
nnGXz+l2pk34N9HlehIsnnxLmi91+4irCNQzmZnNm2G/Gywjjp49hDB3cNRcrKl/xAW0XpgJGsRC
Gl7/hZjIiOQzseD4av/GpB2gSBNu8tXpy+/Y+Ff8p4H6XnCKAvV5oP/Jn5SP6b9fhumQCzIB2VQM
cq05jCY7EikYpUQTMH2pqyGr7oXO3ByMavJnaswNumeUTdUQV8NbmNl3Qo4olylxs0tsxIG6LeA+
wuVnzMez+pP6Vfr+Ve9TvEqDIsVeYicOBqyDqTHT91TFBAZMjtNd7SwgXkZl+1oxe2UVb7l8pN//
8fdo9lb3Bti/hQ7tUGNmdlU3Neq1R0p26yJpf9S648TTiWYHQnw2ASHfgcNwXXZEoMurukV/Y5r3
t4zRJq2zB9S7DGY1ffyti6X5jSD/Tb1hPZ1+1RtVF6CPDQxD5XNu+9eQsjI9jNewsr6KkNklifkN
Kz1VTxbqiZmAGUBdJs+CRUa0JB/OIStO4kzB6FabyEYhy3f2jOU8G/M1uRv//bQxkNQ0SFu9ysVH
2DPHMolZhfvtieO//+gO/a+BU6Bzn+fpitgUtGZxUT/m78Eom8ccno36GKUqwSfatS4gU4Xz7cKf
2/zTKpc3NX/HYvr1dIvscax7WrXTmjloyjmYAeKliPv6Kj0Kn/4cgOrklSRauap70X67Ef062qFH
kdg2ca5jfeoscUViN+0XhxBevS/uBlhhd27qTMS3asVGb/ofXaOhSxmq8InbwNuZ7GZ3RB87U01q
LBR+ytQ4hxB7qVEihldqpV01/jqoG5FZ9Bs9QSa30A+5s0ytZi78qM29K42aiKcuOfYyPC1F/qZb
6LTN7tDGPW8dzAU+oWkVEQZSihouXTYrVK3KVnPvp4pCZgdheGU3BhpJLyn21ODQFLm9Km/hL+bs
LSsyGRdYvJsuPjemWe4NgPE0H0x/Z3npewbBe8O8WZLg6BGHCtZqGsfxGFdY5pNEBRYUcHx716EC
hbgJfHC8T7Xs1e9hWUTkP8sKAFA1EW1ktESHd95zuRjaoSizY0ZXopzgKKGgFGaJbACRhQbYYT2X
zoPb9FQ7G31bWZZLNWMve3DQKXuRPWvFzsm1D+RWGBAb7IxNRG85miWNB8o0It2MM0CUIb0b8lH5
hGm+dctPITEa1tNTWk6qHqDt07LBgrdkn53Q7/124VZZBjEKsC3krsBjCf2TimWHJBY6CFFx1Q6c
NT+84lN63cGZ09btnnbvexzbyyGhBbZ1vsCf1Wun95oDyEjn0NsPi2u51F6LBTWy4T2M2HXuE7xl
/aC9DjQU9rPuwjy39A+rmSnWl/xEIdzb3ERiwrNHKSlEetpr7lOen9kJP/Z19TRraDKFa3+alZMi
cNBodSTj+xLnQQzVIcapttC9OwyoF2FemXDwFcsvLa5hFMlt1KIlw8BMD0+Texu712KFWA2IBpSp
4dxOtZ4c4sK7RYXR32Al6VFDi0/Nboed0SJei7rUJm/QD2HpevQ7mn1Uq7OW5SCeRcyfkcGyLg1w
CjbHmKmtJiyL30VKjLpAuAXbG3nKTFJFVR5TOQHSUCEIg5yeK0Tb2N1zg/UpWYdJRLgeBSNuGlqX
Cp8GClAgBIhGTZAqBmXczRBzcyM874WLH4oMITQW7BfGsHE2BFwCSY9GNF75xevoJQ0r6ip44woy
1SQS240WAaFp3ZTdRHKt8P6p2tnGTROuSEyNWGekFIVp4kEyN4B1KEMXSOYMXkuMThkFsiTUBKXq
1UzMcNPwrG4ygW3EnQ7SohxvVEDiIpFWWzrR5AFmaRD6NAxr6zPr4udI1Hc5g2NHNpJYj61122KR
RMkD/6GrMKXLlZ2qH9bj8Zsc9CyFP2OeyAFEZP7dmPXTZibamtdH8FlCjOTKrcU3XT9tz7NLVRcN
FqhmcCw0XfRUfjZRc/j7i9giLk4iUFotgEWICaje89k78/6xd0yUvM2axqiQRbIzmvqgjdVZdwjW
mrnX+O/o3ec03+kfRRQJkWH6nvfgOvJcaVxhFoNHaHgwIAw0il1nPphTjMMgwmvoE54GSOKoa/Fp
HNhj9CZSTw+zrTCQCSjOfxJ7O7hGxqpO0nnLEWOsDSw4ApIM/Mtausdhpk1OcOzaykHdkru6DrHk
rhFN5z54ERjG9Q4B0d3czeV2tmMdSL6Um2aaQtjSgrnORV/bZhabJ7Bs+QwcxPZfh5RjrvB/bA0c
0TgBAnaXck1CCcmsOrFTYXRFUDDDbADagecDbS0DMnOH9aCbK2EJF2t0SWs30xCGGHK9dD9yIYHT
A8fuaBhRp8HaDyGn0lwvn9HaQAGO3HpvkI9elIzMzN7Sz++ZFYiXTFAie1nCU75s+5F8k8UstnpX
oNjuduFCfTNZ9EteeNlmrtOT44/NNgy7R4NKORpgp9hUBOOkIXIlDW3PdoSgRxUZ0C79UunSXrYE
ZuhdQboQcxTDoOnD42jFYkU2OLdYs921BYeNBqajUfEhJMeNWnrJdD92liMQqXr5ptXV7NWhyvOb
wb0xy/TC8d7YYKy4Kf3luRLeKe8Zqi3yHZui7SqOcm1TWeVX5eAapPh7gbnpcxSbDqxp04bE4evo
NRdFnIGFqErm9CnLvn0tdeZmZ2ANZoMf09fDT0x3dV3Ql2FhJ4klgVKFFoUmL3e3bvWrR1DpEs70
ZHP3E0YdBlIaWp5IjbUBTR+GY/UKVyXGnGO3JPxVr10JzgbWhahmePYjn4OwUaOriyrZRe0QPWZ0
LrDmU+RqjLOGNhYuUvJR2BkRjHF1l1S9vtLUK/mbElodE8GAssWlzZ+AhCVs8dQBiurt+TuJWcWn
EdSR23Qn2oRosNroybfKlg7ngiVH+RNKPCp/R50GLkGl+otPfqOYUopAFdpvGtGNm0GtUFrjbk3B
WuRWuPSASexdc2ICgDg8jaG5RmWSr1EVlxia5ye/pcchQwGhllNEWCFtSlxCB5Do4OgFwIA45ZEk
ZLRXCm2eOdaLprBFtJ90Jl5jx8Pl4BecDnPDnfFcH48qQ4fYUJveBi2ceBD4mZt108tpXVjLtEG+
cRcrDd3fbGa55omEnWVVUqjGsm7FrBzL0zT6V7ppCOckKScIcnhKmazRHWMqS6PbavnXlets4pz0
GFmq7Wa3sBZADxlwknLeUqjUqk2SoVxomCFkMm0hLWPWEWDkI/IpVzliyPWYm1djigfWqflY4S4G
x4JqMSxabZO3IfNxvLZI6dtV/Y3vD9oWzjk0i2y7aB7xGMtLkRIEWDb161R655pnORswi5YAtQrb
Zrplkg1zeo5xQsQQOOAtNEz69zetHJx9jbgogpa6QSfi8yqwHPD00qK6xhXnrSUvD0AKAVn1eKt9
NFVsNRnr5GVi2R6OSYcEuIu8nqZt+rpY3dMAUiergcpojVWv26Rhww42rXFYXWEDwzpqIvrDNSB3
ZOYgmzUAWJW26Uu6ukPUPE+EiO85EO8HQW9GnyAWuFjj+4SMLZDFJiYf2pkpkMSETB3HO5K70m8a
V3sjb5WrFMk9XS34xKFaZ7X2YMXNCOWHMRYO7brmpJ1rNXQrbmobgSnoLDQhBiycKCHwCyHEGoFM
uBFoFMuJF9xWM5mgxGV0onou+s4mf6vKD8o6ZEHotMgK3v6tVGUzYdv0dFZOVuLZd0/srHr0yH28
AU5wtEKT199DLGbVPdFCoTPccyFraKfYc8gOY0I5zDVjMUO7EGdcRA+V15xau1H7Sah+EvYTemsH
USVeR3ejdyQy2vavV9Yvs4NEcRTONTWHZ6brlo5tg+tUxLilIfJt7MkjlkmLVnPLNcUZRf9ar+xt
1hW4cdG6pUtibzX9jaOZvgZsIdYFmM2B4tNaj4k87vGbcrzkuGfb6bL2Yzw7NjZVNxzC9VTSGd61
qWSrYGDSXLwG4dFI2HVSE6YYdluqAgCI6cdh1vBuEpNIlXkshx1WGOzX5LTQaLes4QXbF7sW7bsS
5DeNAyt+n/3C3oNZnipIlbF3wBmY7Hm2fmjnBzM3TwMEVdI1KRtiCK+AYLAeUNHwaDKX7UkX9xZZ
k+Gg66sy04N2gbTiu/0HDT9tk7BBMzpeJKivB+lG7ImSu78Fr5fGgPLF3bRMaZu4FWKjkfpgZWLF
DEWPGwXHpiTKEpEfsjTJgKOIS2okfbuFjYMwkws0OqJrJX26srRvNDQOdMvjrSwjjE6EOsKL66jp
8aV5xUXQIxNE9PbvojUhd9S7QayhQ6Mj1g2nFz2HEnecvMGtzjFJvSQuCtkpRvpm7MDWM1N5Nvsy
0REuRAo1ZXJEwnr3GWs9XnJBnRnTBbWh8CMnyZ00Pb6xRpAZnVFSIiv7KXTl1ebIteH88Y7bAiQK
mSMbW9fvCw+YI8dWiuc+FanSX6sKyWANF6QyFD5aYwNVFHMNK8NMJZE6m2QvbDTMknZykxU8alPG
UhYvGSHzpCvZ7LfNRQL+i+YvMZbf2vSvmbVy2LrLRiMAZ+O9II+T6LNY1qXapdrhpjbY9pX/i7Ez
221kya7orzT6Pds5R6TR3YA5UyI1zy8JUZRynuf8eq9g1XX3NWDAD7euSiWJVA6RJ87Ze22CLIqZ
ZzveNi6ySdxa867tgcL35OTy+ON10bdMg4xXg8439PVDOLoTuUbTzcAD5NdbY4J6KGLENw1Zfxgu
HBz2nneXy5rdAyNQ1MxYfip9U3LxdB7UqLlGZRGSWdwQZO31Y7ht58hdVdH4HUXtmypChI/BMEEK
NvekJVqlAOmYk9KSc95QojMCLQHMxhmLD8+ZTmC/60UxrfLi5VJZNxlTXN+MUF+r+4HugHB7JM0u
64vOapQmCLFTIycoqoN3jlCZEGBjpZsGqGD5TlTUphAx/WKnY3fLghgaPP2EpIwtuSTYUmurAfT7
ULE8a5mlKPHG2Uso16N+2Oszv9mMIBwBHgGLIuQjLHw8+j3MW8SRq6+OI7yQc2W/unPKBWRBosPW
s0NQwKjCNY+U6yxqHXVBIgyUzfPAkzPhx+movTLgxX55mzdZAT9pcOGcjJCKMOb3FZGyPeVs37I+
6DVByApcI8gtX5nW2fTJkfPIgLrA5MIJOZmVGR+XqyybJtSHanIDQpDDYXnYIcIuPtkTo5LGDta4
mdEos0uMW+9+GLHGdA13X9lQXkpQ1kGIW7SLAW1y8SSi+aFEvlEn/vLz4rpYdzFdMbMiLSbMaGJN
tM7cTc4dhUWfMj8Kxn0p/GNal+/KaLYK7b5emetaRubS53TwB22uwhne3RCxnf/Z49tfyVzt+yMf
yFNlUyBWZB5weUc1R3au6nHZWhX5tHeEFEe/CHqSuseKwC9dytIk6LEjwiNG3+pxLvWEDSbsyI4c
Dmm07lZruT1Z8W/skoxaU+QxOxz73tEr9m2yepqU4F1BnDHft6qEAbEQo0WxGmttYWGj7cE7vBSM
5DMdoLnPPpewKpXIh7KRlUa7YGgo+qhhgkmVvLlx7SrqcF+bH1qS/WgBG1IjgOoWCG0fpBlNIDne
FRITEfH2PAQ5XL7IeDyFCC0ImMARS16yjPIdEDWAqlDRuVwwR/mrIUKMEQUTAnH6z82oumFA17h6
GFIQgcQWjRs8n+albGidES0arKtRIOnVtlmSXgsOyrIxiKikFWE61dqBEbUsEpzNBPyuSiXWLdgr
1RMPakFbBNRBsoroRywtD0BTBVRCDPXKQDOJDzClTg+hLLG38B2DHU3d7KuQr4m1GIVR2h2ZlN/i
98cgqS6tbjbZX3fWBm4YyFW3fKVONVdOxfow8NJx1BIcwi7q8kJkN93qBiS0y7kmbJa2fpR8YBWZ
qNyxkpGQC2pkg3DNBFNi5MsUKp81EY3kt+GtDfro17eOJp1BzUwf7Do7sUh+lj7FvzYejQCUrSQT
GG0pUpiGz+oaSyuDHvhj3XEcwydwVgkiWmqICh2xZQYPpEtRZbX4yvRsWMySLCpupxUSELzKARDv
GQ1rHw6Htqf7knqCVFbn8bL0JpaLeEj1D4LAeI81SaytAT6zKMoPX+jPY0seaW7458n5AS35kKtI
cjGxrheOcUN8xi4Mx3uJ5cCdJZIpBCgrcxqRU1KwNS5+psr2XnoRqr3sITRtFs/I5rhygK0W1+lo
x+9JVe6oG5F9x7qgzOl+9JH3QK+AaQlXgiRDb6lE++QnmuTrUbyVVXOFeN6TeAvTcDf43QMjt8Qm
p1KHb7qC/3v0nAmzL+OkhAveaxin51n2KE0OTWGGV4k2grQxZgGDxL2z8YMsGkEDSIz73Euesslj
SxtgHC6L4sgUkf2kIbkSnBZ7O3ZLE3I4PXL/rfL6aeGFxhttapo/inMQV9NrZA7wecn7oE6jcJkT
xtg1T5FgjrVFXze7ybFwHXbYEKGKkgENdyIfu3UFjAMuWPhiROSxOQ5hsCzTW5EiGLJpt2slZaUd
VrRXh/7Fsjh3o1rd/YLLZkZuJf2cPauLE3EOrXUy3MV4f2lB5QMXCWfTJqElS9UzH25SzoTh19qV
9fVdrYmnKZDbgVTUVSGorKcguKlSKhquoTf63Vzy0tIXhq1dmYSloa2E8lvb07svWZjEhGOmzow7
nnNnnGA/EA1ZOYk7g01mUcbh8SoB0BAyQr9Qde6kymfeBQmGsUJbxjY6w6GPqcYI0WpxK+BtOliS
dTSeLQKJuSwaFyFyHObIN+qPKQepKBDNr256lFe/enqRi1IxbAG5aO3GVha5QsppiVJti9IQEUQD
Hsuc4pva1LDx1l8yGoGShnhSGr35toXzVJkNnZqchhKBpzeaVULem5/S/kmNUUwwRja7IWcntWqr
BC1gvb5R+B3qyP60m+XI4KGtgxe7GM/qEZ37w084Mqv1jEXdN3c0MHfUENsgY1bOeLZAqJFL/G2S
7vnUgdEff9SwKiCVqY6bg5pK5fAIkQJsGPbvLLY+lWFci6rdjFoNM5NJVRBvcx2Mato9q5G1zo6o
m1/Ba25AZjNxi0/9wIRt7NO3QZAmrX2pmYlh6lsrG/dmMN2rcYrdFBfFzpA61yga2OtEZ6fiUelk
0SlxnK/7TgYQ92aYBCgP1L/MU8igOzioIbiaSanRp5q5Jbl4kdOu8aaz3hWnHt1CaSYHGAFrVOJU
kv4hDeefnrGXxTjfqHiG1+ZZbnkubU1h7WkCXBQxicBYWVndw+iHC1Mvv5LC3Gr9uPcJ9VbHkOdr
sLBt6gDdvnOPMcaxeRqQ9lFkK+mI3WZ7n0xS9bGSaujYvC6PK+9LTeP1yf4iXcGN/C+nFicf25gS
YYxMrmiRf7XO8Gzqw2M/lvR6pk9idM5q8l5IduTRSSkaYnzMbpSe4tI9dMEhIEjVCOdPmVH45mZ+
6pDVJHmLSQDNZp2ewoRJcTudLT0Cz3Rla+mznd03WsLwEemmG07HuVOdLCr0TOwAoZzEOPwQnneT
sRYmkf+uBluDWW9paezzYXhWE8uOLKQpDBgy0v5gfu8E58FPXxH6nCwlHNDJPOxC/17N8pWMxrKi
177ZD3V87qfuqq+dbVfNn1buIP0vjtZwE0v5nHTOmek96KQXJRxRv7o69xj7X/IoBsP45u09ulF/
TBjdvH7UnFOd1M+ee1Kvo64IdZoJnftpPS719lENafXuEOvT22AMqHV+SQCq6kY28yuk1ACDnXlu
PP8GMbMaQVpDflK/NNaRr8BUqdGnpvG+1X1VNP2DheeLtvidVrDEFclGXcxqVpum1uX/nVEsU6+/
m1z/qzbzb08MtxlsZjW59Ir3ytWezTx4yYbgqVGvwlkLRsYY3B8BpAOflytz/1FNrdVlVOXrXjsa
bf1ykaPwi12uNvVbDnr6kDtgOLXw07CWF9Ea8iL1QsQ67N0E2h/HUY0/1RvEMIzzTqwxfZC853+p
mznVMJ4xQQhmPibK0J7E4Y9/8+bhWcSMiXsyjGpAevWv200J6CpDPEkOXT5wkdMyULosNVq+qNyq
+KKo6EGa2RHGyWxDLN17mdDCNFFeKPVF1o73U0OxxoqhbhQl7NGN8jtEOl5N2SJtzH2OzkudGjWu
diGML5S8IBbJPp3M7VwsdPS66vZX/ymxgwGyRJY1D7jooipQ/8fPhFriTi02am0jf4fQ1/fCnh+r
9lNJgJSAZiqLk0bsGuE3mz9m3UrwMLjFyfPT91m/q31GOm7+oN6v0v+o/6vZO62WQ8YNHwTlaYRD
m+YRg6wSRhDvvRQnLd2o06aWH78pv3u2YG0CIZBfSx067JOLSrcf1a+ofg07CJ7xcLIhNVA5xJfP
mTaymho8bR4+VB7b0owxGbN3taBAPgqckawC8d7aMUsTv2emGP3spP9YHctKu2+gHvZ9+Vgx9lBH
8fLbcb+o12w1uHklQWG/T2+GKj4eHRSN1DkEdgVZc1GhQbA6KZGiEsoE2mufua/qAAVTtG5066CO
hkvSdMo1S115Zga1qiRs3AzWBw8udfZ9vl7dmpOZEYAa43xgbA++g4pJKUqyyXmryAKnmaL+BQ3T
wnYIwfYROqTh9KnaDxlbuMoRsFTsBzMZ0efHZ5rf9+pks926Lyb6GnxMEbIhpvAqzMfL0q6OVm9N
HxA8J1b7Jiq/acg+q4eienAmlvMSR/cDa/yYJkfoCmyq7DNRfp8l52Ju4odcPgv7Qf08dVEqzYQS
XTqZ4IgnRNok112h3eiMnfpeXC4A9bBJbXGC7W7WFxlKgKDTMaePKTiW4Xx/kU4MbftiNwclX4ib
EBTQfLh8fkLvoc6nmyJflQ+/vlafP4uk/DZgWnvWdKfOhVLvFJN67LWPwfAcQxzO3y29f1aXsloq
fa1+Ix8n97P3yFh2c3LWoD5xlJJT1Doq3Dd71YpPtY75KOUJfrpTS4N6zElvvKto3ak6QbTWGazo
Zdmo+Jag2BNQbH2VMXotHkmXH6o+EBmEbmo0PQ+fS/u1TOMX03BOaikCBfqtUUfU8ILySP9R2gu1
3Li9foq/7/Gqn9yJuoeX/+O/qLwSevemFGdVYr/U/ot6Jqh/nc3w2omUEp+FSB0tdVKl3qw7o7m6
PMqV7MSwUAHNztFSzVmpn2tEqaTkbKFX7JRWME6QulvUMeoyUI9X9QhVa37+rAXeWZUu6pdS37bT
MkhpQEIx8e4aJ91FMTIXnrJzO3+maXbdEDZXqQudi/yVXBC/dxAUZMdqGtjXGGet7j7xR19xODct
p823zF2ay03P0jRrzTvEUi+NT426lUlL+YyRgRGmQvZqcF8jt0r0AXHO8DNq1NoYd+eramw/0pm1
0WO1aEWP9DZa42G9JqHhi4fmqeUJHOvPbRq9uWjymmw4Q7q8ZweK1Z27lcs4L5OX2AT1lUGYLK6A
m26IzTvP9FHiZPhJfOMU0imcMoYNfHllQaFzYqLc+EWhxp8dyhm70He+DkWNj9WBnFIEMxNwZO9X
QUqE23OX36taxSA5eqEOq6pnwEQfNRCSv2oXldrtHrzButQ6bOgwsZRHpa5RJ8VqonNLXtgUk+7A
918UN2Qfw+pbuJ71LFv9aLXTSp0u9bAOSwRTc47mFYgG4r5qRAPOsq1V13NvrNVbDykOIvgggkQO
165uKu6nuYk2E0xGplxP0CduE2A1kFjfdSTUC3hqX+ogRPS0YmRQZjV+6kqAngE89IpyT8l+dn9X
4y2xLVBW9upg+DwQxnXqVD+mdN572lJJrL3KQDl60ZvztEnD+BFcMJ7o7DSP0XqOy5vOHj9VPebF
ybclwrdZrkZVsbhs5UfeOxbxNKg+5yi872BpqVOlfpxrDeeCpV0v5NFW5hiWbdpDH8Obunqg/p3y
VnJ/Tgf1u5jUwy5SvEVh6M+1dkPUDbos3m9UsDCmFJ3EVtpxDuryrRq+JwCyqlyoovY5DPM7JfYb
gG4EXJBGkK7mrgNj6WzF7R8KfLWYXzRmrKjJK3LTb7W2KF1wbWdkQTrs+ZAap/AvpteLzNG3WfoQ
cXRiIdN2p9TfSpSmpIbqJs+16p7sc8JctG85+l+hxzvW4H2kNoRB1hSBAFQtEUp8e2+4plpg0PRR
tCbzy1hADAfFQ0UkxjNxGJcbvGtQmtlNsp28dDeVpJzHNdv3ZUdYyFB/hWa2hsRyfbm9Y9f7Ghhh
e0QQlfnwo+KI1OnoLWpq0ECVFT4nHDx1Baqr14q+Y3986llV1MU98mmoVdsY9kupWWeMYqd6RsvQ
JwW3GqL5YbprPMxN6JgziGA5PbSWetkbi2soQZvLz+YKt7L5M9LzQwsjLECTppZimRufecgO0ddW
SqqrDgWDuV2Y9YiXim91QkNjOkaNsltqX0qbnHX1rYuEQN1VanVVd1apQ67pEvgp3Y+qil2laFf6
7YlHylgc9Gh88yiBpWdeqXVVbSsb3Xu/3N42NDkgy/dKLavh8WKHfoW3dqGuG7WLYyJ+Us8UXBz8
aFWgKrXgvzlf7gogREX+F9Ld7gqIGM0//mpgSSl/fVrZXlzbY+uGJc6ydJI8pRD2n20kQE65nRv5
A2Dg2FbiKxAMeHr6uUs2/9NWD2I6cTQdQd0xQW9S9Xn/lYpxxSr0dHkz//E1/mfwXfx+N80//87f
v4oSLF8Qtv/rr//cfhc3n9l383f1Xf/zVX/+nn+uHv/r6S8/Rf2X4+Pm6X9/5Z++kR//++VXn+3n
n/6C4w044X33XU8P302XtpcX4Y2qr/z//uNvC9HTVH7/46+fZ6xnTJjaOvpq/91dZCG04cD+35ak
h6L+jLI/OZJ+f89vR5Ij/4apyBFwIRxs+IZt/PUvw3fTKteR/TdpWI4nXcuUholP6Lcfyfmb6dpS
gFqwHNMQLJn/siMZf3M819Y9Tj0nXdg4nP749f90nv513v79KrJpKv35OrIEPw4PiMe/2K7FZfXn
66i1IidIprpYhiD8V8GANmGuXSJutDleF6zXRnzjlAE9OAJT94NsI6avGROcLNJpQFW4UhNcmtlh
7sLrqT/qRshzAbTHHp5q6nx0JbBYfnaxHjEIrvoa0S8oAtCjTGuwpWpnt0pGwLH0Qoy+Z9aCZqyi
TbPtVBiViELzUOf4uQ03W0zm8EM/lvwp8oGXbZykmybtr+ArtBEakcBnxj/F6StLq6SDGTRwQGcl
eKrJJfDZenDbyCOs5hZFARE/fhqWmzpvcZXXcCX1ygw2LuTzoJbtnUnM4zarHXfN4+KqBwovsorU
XydsKdh7naZjo1baOFxouExbHdSz3RE+aWjOVxO2+r73LMlXWTBI0CBG08iQJpt2NYgkJ8JIb4lO
kuwCbstmrpuPvfLWo0P3jQaKua/vDTeur8lv2yQEqG61AvFTK9xPm5H40vNMgqsmRPFlJd4cHCIb
zPOreajKq8hhRiLthhBEsquCMWyPRrMLXbDdcx1UdDM7DR5MhLHXQPMH2A3b+RjfOaA5juYQf/Um
+W5jiFUdbQwqCD/D8BPAUyC3mwgiyDw5vHW6cB6MFCY5bk08h8X0jcQ0Y4lJJthYYdreTNm4rs2K
XbzRQmcu537rpcyNaz+DGhZRsdvjR2eQRkLE8n7MBRityNA3bpXqIC0IbuyMAR1P0RNP7CzyOk0R
lHrTNcw+fVcU7BRyaTzaUzmCjYLHm3fdYnIEl+Woo7NE57mRFjptZoCcNbp6y8C9QSsOo8NKolUN
gm3hm8597GlHKDEGZqiSkwoCec3kQLPIeTOUMRhqJexUcUgKHd0idoSFiUZXqGpLJ2AMUs3GSCue
BeU8M0n2PgwbHBqEJCZQVr3ROtQyKHebtdljYe7m6tu35isNTvUqIxgVT1/E9C4ogy2bXoMiyMsy
9GRBck99YdOVk+V1ZCMX8uJD2kIJG6zyxJMrX+U2jnL6bXrkAUpIJSS0ghwyyUYXjc8W4fxnkBTU
se2rz1lHasVw3bHOg46a3k+femv4EGYElD+anhITWbHuT8h32nqfx/l03c2IrQZUl9vwwKMbuzIb
XWRUFg78mO6aYWEHdruxZW+lLdzGcpiv4P2fh/FV+qG5QovzhowLuSBtOxSG4QqWObBGVLmdphHo
Ob/ocmYLH0TWRqOFk0J/DxvVuKuaicytZmPAKZoHDyRAP1abIbQ/nAg5UeMz7+vgfyxsA/vcaBOh
kJPIRpSFswplVSzHwCc+gGzrJmBm2nbZOpokagqDlM+sHm0wbOqms5pX3cwa5uDNbTe1/gYVQYMz
GLaihsCoTyqgU0hvLieoaQ25GnqUJkA+seXh0g6wBKPas+om2s9aTDe8Kt6SFgASIlNSYkm0U8hC
i64vgrhC0BuyckBohrYoDZbdMmTK1RjAxJnO/mQ9eR0ZyWJLS47XRmZiDlBZhpCOX9souAPuR8xa
zEKmATPgab2V3uxuhcMgoAp+4hb4pcdInSBocV0x3mLSSUcpJk5S+HJdFEWyLtHe+EP15LmOh9Ft
a/pM1OHBRasRTNImicp3M7ZRqIbDg5W3GB00+RHrnBRL4r8ORiKmOjBooRFEWG2ab02gREXVC8cU
wKtTc1iNAYVZWP2QL+scS10eUptvBapD/jmZcBvnbWJlWiW5wTEpkQjlTvgNO4AOUnSbDQSgQmcF
REGThKV+HfaAIhsjQGtSem8kMCFaIakdFtX8NpakHzXdp+ozFvr8hn4yR3DJvYib/dilVUOeLAo1
u4yydcODpxx4pNm4uZfeoqsU8TgJH0RFaKCXji0xg2O1DVT0jHTn/pBWNlPxZ3eIQHuyhVxGu4bT
g8QR9X4d4VjoUFUkZLjxNLfWo27uwfbsq1iuAd4RR10z9NY070VYRMBZQkDT4Ix7VX0vVPhualjR
suMAJC34C/Uqdc30JW7QeVwkSa4IENrpiB1c4b+1mqehDGtuylYtmGTPMFhTegYkBhgN3qwu3yYZ
TLEQu4PVDfAOZc86NxPxWEMY6TNWvTHpt+zQUCjqdJWEjkQvp0Eygbikbh+QhydyhzO/BtTsLQSz
ZT0tbfyTTIfptyTotaIEzU4xhg84uk65pqOts8xpD27oELLJBMLI6rAUBs6cJCqctV4A461hE3Z+
+eAOSFLhGctVKFjA8CnRZwyAQqEMjUoCv6uLJpILzoDoPnFrLjsGKeq7BvWcl+VL30p/XbJwNq5d
rpn6BktNt67mzNVZduO7qoqpiRPnJWDerCzV83qevI2F6WKdoNvdu2FpoOKBbOkG8gr2GI1QMi6x
YyvMnhOVCJTUH4U5/v7oX59LkQCty0J8klrNzTXqAU2fQ1ERQNVFuGOKPAd0m803rp1Uq665q0Kl
/6oFxCA9w+zEEHPyGYD2ILEyUJO35CjcOEU1LMIws1fmRytQcmFhQ0Ju2S+Xvw2ts7agVi1R7w7L
usEw4wqB+kwHrtEi8c9RXFGhJuu203dgVVAAstJY9PnteNkN5nUlOwTuc36sMI1yV4exgwiGXTSx
4Eu3QJaDRmBbDykwCdk+WXC7F+RhaqtrYg+8VVvy/mrWSy1o8b1ozmHgvoM205Hkpvd+sLBk+J2g
6lwNKJ2JNApWhV18I1QmF33eF0BZ17Vf34rOEkBnwAE2w4GMK16vHqd0S7hAdLj8ASw0OoD7/kRU
ruPvEvr1EKTG9eWjsRDFroCIfflbrP7x8tHlD1PBbjndLRd5Fx/I8P73P6IBxww0n2xdyJFXKAMQ
OjSnLn+7vKjTWOO6Tb1hwXotCDUX6iCoD1uq85VrwICwIgbwEfIhWHQtDwtPC5IDvRLQEbMBn1Q3
MYJcXnlEeV2U+rUYQojr6jtyBBX9xumbDN5PjTS9J3zAmmOSMaGl8ieaLH9letUmTOZ3k30gSQ4f
EXJO0dz4bjcx4teeaqMGnArm3kF1vgxnjr108ptAQiPqvO9c5wrpQF/AkxYLC3XIMvRKdAtxead3
R3s20t1YVd8QvqfaLOjcH0XaMYA2xD7EN8OdRDM6BLXszGQxuBC45/FgJg0J4RYZHoqVOGKN3I7y
qdcAbBu2+5aRWsvrzdzFkKGskY02zPl8pnWUOfZysLhU3Cy8biz3qfSNtcznb4SWNYmISM6zQN7B
H74qW894QNxMJw2PQNxB50RTVVY5TqemVy6tbpO14DaAeq01b925uX6FkAZMLDHqJZWJsJ0vaqYv
c9AlB9He2JMJAj6xgxvwPPxC6Q5uOx60rlkLGv37LkPFq9nE5jRjRkeM19b8dLg2Aeuqxk+xhQgL
nFj7SbMj/vtiO5iiWkSuvptdGgmzpEAsmiLn5ijR6A4z4vX5YM9AXUES4DyIbfwgQwuL03kUkiBP
vQ9u5pBHfVeF/tLKimVfCWLnE2ziUmgnKOOUAbOGhwWPFsMArEc74sAIpC418EIDjwoKZD+jjnV6
AU2+6XeupTx00aPTT+ZiaFQkmEiw2VUI7AYlLakgV8NnC2kDcNVq8WeG8WuJ2KRezwFCUC+0l7PP
IhZlxV7MIGcMNFDcLXQkAaIHSCpXZKgD8IRCilmUqLPSkNdTDPbJ73e126O5HrIn0fi3hhN9UcRC
rgy9d/Zb1/qoLlur54fLlRmTJzA7+QP7tHM6SgfIOnC6YUQIGbtHCZ99JdJwlXIXLWmBHswgz9dU
Judeolzt5VXtwWiL0kFfNkB49Zr7OkmdEJKyd9UkBJ6IbIUUlTjXgOmwLFGJKZZNpJnPGYGGwKQR
ScVOithNgmcTKiBqPwlUyZSXmKCJyzFlmS5c3MBL4UTPDha+pWHkAKuT8DEcqmsBQJjzw6GsownA
tNiz4QZt4wPDiJv+Pp9Dqh1Hvy81FB7+2G5QyCFNi88+KNZY5Fez62Bi8XlzeTeiQMdt5+J0BekJ
as81OHHERRNbleaLJMcy4o3pKfWHbyMjLRZv2VOBFDh2C1q2NNYSXZ3zmCA56Zr60ug1uKXaETnm
S5smE/aVgmBNHDi5Xf9MRnBDVGDS5BW7EDL4/PE2Goqn0t52Xrh2+rZfp2h7rseU3ZF3H9jedx2p
3EAt+SD3jUkaZPcm2lZ6gj0qEuC2tc8Infsyx9vWN2DRmYAt0VS5iEHpd9pz8FAVFBeVeTvHymQk
b4zsUQ+JpmBc86J+hiO65173OAHBXtbpBzymbR40J7IUnI2eyFVLjLJMGooKPXnpNfdK0oJYxkQK
opySXx6sYTKLHokLh6ir73OGTpC88QsiYdW5FDvkiEC+NCP6CHUCptVZH+19TBIcNHxEdi7g4VUc
Ah7NYgIubGovlNXcLUW8I5/oQCJAjJmveWu98eBb72aEjnGwUWJbU7HLrHSfaeD3ACqxXcdjUBDh
vhnoBRoWcESp0VYsl9J67yIsqkn8Ouvc8h2k38GBgwaB7TyGMx47w5ALdyju27ItoHJiLWi4OHWf
kLmIFtHGmJqPjvyPrtVX0Zi+Vh5yYdHFHrfkQ6YrzZdua8RJEifRqZl5Ht5Y3VgdfK2vl1Y8+Eoe
uPMd3rmuU4B7PsTOqYsJZnIDxJ5EcHtojcLUu7H7gHxwJ98MjILaHuI5ptRE8HjA74KzDe5RTBbD
si+jcIUgniU9DunzD8l1aVjFLcKCn+KFALnnzEye4cuiYA7sY4QASwfmVkmjQzjthAek/qeQNjKD
+GVk2gIhKbf0RJDckFtgm0gjm7rXzFZK8RHMLYEe7O4Ttr01xlajyz5H0CGLyJP+pvFCrDbzuOkK
J1hrCh6fZw77LiOf98TbsGYoRTFO8HqIb2anROCnbs/IeEO2t8Y+R0REHu5DhzW9942D6Q13rSxQ
jnnzAWsJZoE9m8B+fkizJ78f7YfORrbZsy+IZDVCEA8fOke5trJDgFocVhbpw61T7auavUeR9UdA
4AM+A1XaR1Rytcj3JF6t6nLQtgCr2CqH5hXmXlCK2Fd4INQfbiU3Yz42ZyCMazE+diWgxdaonwvb
IXKitba51+5RoN6x8/ruQ/cFrvCjXabgFZSxWP8WenE7VFZOgZCwaSwqa1UnZK05j4YQybXnNrc1
CVpRXNNIKevl7B41J3uSDXaECqeZl9NsSNTNi2TXxhFaQ3tG+xivp4i+hGVvHDM+9v2crmvbqddl
lkFbKbcL3MUfomBjaLCBTlpxCDwKMRchP4pFMrFD89r0WAtdkH91ho3MzSd6XTqPHrBrmCgSnFeC
KnWcnHaZ1So/r+xGrvqQKxcMTxWAa03b/halEmdnDDEbeuWrwouBUvx2mTxc5aw0Wk6oEIBlKiP7
WIO1RhKLfK2V+tGldYS+EtnuzNYGt+S6hEKL6ah8xpR9pm5bYmW/LQldx3uabHA23eWeGRLwhY/V
yn+mnFJkAokfKjh8ZNmfuCvWQ+DYlB7wVEyElGzCl/ZUW5TQKYb31lxAZaBOK580jXCuAFJZEHj3
nkPzDF42/SpXvHR5dNMwDhFeaG5aKa1VBde1f+S0D6oiuAM5hYM0DfZtLd46GRvbMUmhj9tLZ+JX
SEYkCzkbD4OgmN7RX9oYc3o2R7dxgpktlmCSiUtCtkEHqlcCwDzLtyRYUSFY5bNJaqHEsN57qrOH
7JQEooxA4ZpmUsDayW4QK+OuCCTQTz2NNpl/qGbkl/7YUUt688mynaeoP5DixojQ8brdUMaPURds
opGVpNA7HBjowodJIKtWTL91NRg6T5IwwzCZ08/VTe6REfhgqdMz0oBpaHZ3R94D/nKpPQn0mvyY
pzb+dIFTLyt7jFmEjM/Rm6/AVZIeEZsCoqCO5SKGjB9Y125e3nZgoo9w1K8qWIG9IAJEHVdWDIJk
BmsDNPRnJLptmdfzR2t6S1KKn8hSvNbQvBd2uK5CkEngAsoBPVtriGMLSl/LEbjGY35LMC74XIo4
l/5l0CLZoTa1ppbuMHzRBUgwe8fG4BM+ewAF4G1ss1U/ivJuqOttpTgTdVXxTiT5RJXuPhhwGYt2
QJPY8XLTjIVsGDuKJLQmpXAol318zjrburzIHmSQlKgBbZ7544y+KIA9Zlngacx0ZbTEu9kkW3km
pXDWcF782ceJ7XY+rdL4s59bHPtyqMjXqOUm0OcTkPBnVsV0mbVpuWPz8QWuWpExndPARimQMdng
/nxyku6nGjDmuGb/SKzvtBO+j2WjQ1JueKd+JCUxSDL51ECYIWFLyOx6GCsW+cClGRqn96Qq03ly
h1MzJOli8Os7onKvw67YxXm5JdgS6VwI+Do51/0Ghbi3QCvdLERgboOpPrY0yHapSGn70EMVGY/T
cmSQSxrfKw5TkKM4l69FHD6L6NbzbWeHEMNceFP/miQ3mOn2VmHuIs9/jnMNDaSrHyp7slddi6UU
FRLmS31puTg8RCZdomCx3vZx9FR7Ke11Ee18OT0SovvNMvEz9t5TNCo80byeyOkxcTym8jU1xI6+
OlPTfBlK/ZCL4rqM8NtglVvYynRDnMbCjgJkvV4KnDaLn8bZPPZm/qFrrJTqYps4gbGwIZ01WbV1
8/7o1/OB9Gg64+ZhtKJbASfFEwjnMwcwuYHGL3nw7btsrrYCryNRfaTjltUX2Rpo/xm5TM6A6dx8
xFl9GzvluCBolGbUZGfousnoSR2650lydrVMJZwTSey5Bz93O5jW3kQMEvPzybqJIx56RTxQt/JM
kb18zyOMssXAQ8VLxschLlj0cCUErX3lRnSyxpx0KzLJlgxskPgmgE7bG1d/DTyIs1IYG4cxQ5+l
O2z1xcpO+YouLm9LeleIkQnxYaZDNLJ7P3YOqwQdxOVkRv9N3XlstbIE6fqJqld5M5VFIJwAgZjU
kjDlva+nv1+Ic7pv9+Cu1cM72BsQQiplZUZGRvzm0sOWVkEooQGKnXvXpagBN6T15aSv06r4jfV8
56fRISkJDy1+5mnI+XJCeSHt0PGOexsQhZvdNoULce92qAE5dIFZrKsWekdHrQFFqAETYa48H/CW
xzSyqXE92HR0VtaagmS0rwcrVbG6i4sBAnb1z2gSNmuMSZwb8rSto00omEDdn/cAwCJEHQxwzBjI
Z15orFQbrLhRtTs6Xi85Z6bFpKnb0vXeKbtAnq+BCaktbTPTOVozx6aIDnCcWy3HaeUdTej0tm+D
fpGaHnD2rhhhwnfElJHuOzXdR6M6WYlLNQEE+7pNBnOfzc8gV/CAipm2Lp2cZOxg23DkL2sbK+je
vyvNvnmwK4+PhqR1GW6ngFLRkICmUTDnitUa16SU7YOCbMCaxN6usOlRW1Zfbn24q84Q0T0zX/Mx
YfONI8D11OYXMDZX80x5PtefB5IWhOXpKxQ2LYX+5GQW7mZ8VhEZO7aJG6IXHeI4ouJdiSsPRtwh
SoRG+tpl9DVcnGjiTkWxI/ePKhgUdBreIsP4GrWhI4mppk2ZtCfPoA9niHBTncK77skLEV+oC+xR
DI5d1HNZ88Nz5VhQzIL4acCpCzz8ZjJBG8XMYKQvIAFGyKfMdFUXbtu+uILy0VgKSHljv9hWv0Pm
s/RL5dkz6U8FgOr4jLzSEN8jcwxLPEyA7o/RL4rGqCUn0TnV7l0nNLd5XXLELhCjybSvzATiQv94
GzsouBLFqC80WIP2mM/Q6RaqRIq/WtlzfGTLAweDNKb70SJMMzvW0oXMuxgGB2GIkTJ7GRi3qaet
7SlAsqdwVzNmzuiTIFQAly7wOQIPvXrTJQ5JXxD/ehOUmbIvb9OooifcVhuzpDtCYoltiDbdBr65
C8AMrdBfxPPIMtrnSksfY919VfL+MpoagnkqrOmq8RZZT1fMgdntANlZVgPNXH9G2EvBdipCe3dG
5GIxe8IoVsNNS0JLNf+exh568SBdCtt71W3jtXK6R6UiHMcUbAwTxgCgmDG0b3LHvZHv/0HifVu2
8RS4QF8aDPzGNr9QNHcH9WLZ01kYBGM8n5MhpPaByW4L7d51DkUFs8CMLoqfI6PG6auanowx/VDK
/hdh0VMfTXe4qa6tybhMJBtIKH9P9bsyONjP2XeNQqwEp45q0ilpAeChX6Nj51BOzqkxlS+n7j/7
srnN2gbdHBDSYf+bFv1nhTB5MkaQfh3MMKy1gPSrAoAqXwUzFlWwcO1jpGt/oBYHLHdVvyrhL4ct
u+qeBW4jEL5EskGYtxAoBCQWAhU3zGyfsrMUuCCG0x+zQekH3LcFzjVc6nwtZAeobIjFYX4rmXwb
QiAQBKDRpvhCKQ8CiJM/FmoEsewLyBAJW8z5dqKI3Z9joQ4EznBFYRkRSaVlQP/oXgUwpgMPVgf1
rZnH89S2v0bX3M+09SN4B/IzDfAPaqztZF7kJVCxfzeLRx946uh05xjZSBPkQa0EzzaIsDZQz0Om
4YNN6iaYah4Tw+gOd4tQ874CxMUEqWgCggsSOVy7T/mcvGtIwwFGJJv67iitQWzcdYCx3MD5kq+C
E8wGb6PmkPx4CVqzG9VAdB28sDN1Z5FFySs44IAZr5hCwFN66Fxs+CWOn9zojfbuTI8t+m/yFMMA
neulqA7UhwJwdhChRllaF9teszOftML7itr2Uz4vi3bpONkjdkwbsGZ3f8PHgAsWq8AnHUZv7iZn
rey+2bS+PSfZdN28Q2cbinmDSWXwwoI4w+FE+I0bq9gvQ2ayt4LtjcPv0uJuIr2Mtnj5qAPS0lto
h6WNHpsB94Y3ccf8LswgFAKhk7nQpc37bJz+vZ9yw+cZNfJkn9XQBtJ4fG5SFDaZDDIp5A7In4Lt
Bak/7Oaie7RiuFoyHxgiwYvixnNbNewRdbrAeO8kgyDATms+xaH5AhL4IphRKjSX/ZiaXzKGnc8M
dGR1Z7s6K5GWNlGrZDEHQ/ZWab82ZBOBNDoBr+MFW6+ZbpS4ODWDBre7fRutj8DzX9BTnWDfGmi8
6xoiO+ASAwaWC2g+5s67yDs0Is3rgdlVFeqd7PN04Mn/2v6nBNerYaySpibpq0GxVn9OOcRVQhCR
P5V/AwpFPoV/uVYQYPI1MYZDPuDtEuPSJlcpHy9o8rUTurcdZJMhnL5FNajt0jdfyamHA1DmouTi
qEjeW52znBPvue9RHUK+bhzQfQ26X1M3TwJyrs2XqajeaDMzKuZCbVUodIjWVsBOwQxCrL7kNEmn
Mb815/BWo9EgcNJpABvep3dTW6wELzyDeew1e5dY2iVgfcjbC7QyeB1Mg+57v5rmCiO/v0VFAepO
d7xjrUMJpQ33XQzt5xXsq2gr3D4g7P6NiN50v5miLSe/eexDLitDPzwprfuu7VbX0cbt9FcGynI2
xZh8yk28LhQWjNdl1yGrG2Q/uclDkd+lBXeks06TDn51ihGDc+07AbpOUw1qInsWDCjCBN9ygx0m
cxGrW/jij+XQLTFaWisFEpjD8CvkoLhBM8Xvik1dDETWieAACQKKV5c+mlH+KluAQBqRGjxVG4nc
hom4JDWJRZam+wmdCNRrvwPcokgEwAo72U+PN9DUoPkafDdJgOFThdIc0sMNZJmsOXvzTgKcXGEM
JDYOqD4xqBKS5KO3Y3Lp851lpGeVm2sPrNsgJdeOXky6jnVrEp0gh8xMdSDUajd8I2yS2dUxmSbO
vHweDXQ66mvrJkrvalCJE1sepWM2yRw2zXQz+dm7yqDDbOTMP7UU1MI7sw6ByI/flJwupvGguiF0
BypQRMTa7M4y+ppSfeLKqSbRm8xjmSD15H/1EBrD63SJmDqj2n4hjLx34p1G+VeQwAIvlfAgX7Hf
vMj3WLEbz7Y2vF53FwluPbyS636jak9V6h9L4o9sCtRHgVt+jrAcZH7Ju9Jv2WiRh9CKukX14Nbs
x/P1T2Vk5NL8iIKGpT8Tiy+FikTSWB8a503QzkFPnJiah6LjCK8HlyhRCcRA+JliMYLXfTb+5tlu
NlXgqaB6ZXUnkXfT5dYm2lpx8vdQHQNlBY3blD0vRf9Inier2ZdYNRn1EybjYCWi6x5ha7SzQFMQ
y+IjWKUPmaMlt0+GFgDykUOUdy9g9lB3TrkQAEQcITDLrQyB7G4OAylxVD6iU1l3+XmgoFG5dNrx
nT9dP7nCikCY4ATy6uJrq2R6CVyqr8y0mVsHiRFgtv7Wa9cQJGtMxopS76MD0qryh7N8eA08bBFQ
CYuyhwJ8bCKylijRkkd0C11XnmaIYNcHZdHiDLBG8dj1/TuZPfKQTDkOEA+qFnMJ0/k6hH8hPM0/
NCgFQ/drlOOvjF9fvZex9oIEDVmx/xy44zdsBNRr/a9yqGhpLqZxOkdyDbIU5D0Siijo+Kyqst3I
xf77voiPqS7zhj9FEh7hcQRzPeQa41i9DwHqkkx+u1W6Lav4Ts3Q/OI9rwFaXvz6ofT6ucUHRUbB
C9leGmf+Ndo3o/IPsk/LaCU9t4CKh6qjXZUePE8kK4OjxAg1kt3MeUJedymJgczWCiFP13lT1frw
72qVV0lHrGEN3ES7/kVcB+ReyNPVvrvJp3hbwNFxTOZ4e5K4Kqj81KzWoWbf8+oXS1SIu/CCyutR
sNMSuCQ7VKELc/BNe4cLMdfhoN1Rzjhq4U6ill+d7KZ5l7CX1vGX4v5noiWhShankSbIs6DwQ3Dw
gZ3LELYR52rERTCwcsuc5QesfFBw8Wqwf0XjJhqjncQOWTudPj1EI+uJaVP5ZG1a8mNT7wy4Sf8+
RNOzrowHGcfrp9b0o18+d2m8ynUbortzwqUXvlTy7ivPaG5fSie/buRUbu9n6HC1op/QK/iWaS0E
EjNTbhpMTBIYkYaDtKn3haYC4sTjeMib8dj/ZM59RXNqHvqHqY1e6R0tZLRGMz/B8r0zfXMjKdKs
Zes6xmFmLn+oAH4YyU6SVll0s5AURpvok1nX+5vSzmthjC6c+lvVoje7GqgUg2+beWegr5dYZ1Mf
LU6U3h04OO1bqCJZiKQrmHQK+nmavdRkEQE7dVE727gztn1M6EdrWiN04jxoatdPMX3PnrtEG/je
kU6vFt5mugf5lUmLEutFQPi2j2WTOd0j+PEpm1eU21jI0RFFJVV0xAVXj9acpZ2FayKcE5k1elyd
5KgQOfkm4tk1Z5Pre3ZadMztV0Hoy7z5+5yWcpsl2UYeMGP0a/uPUWnfBnpxulptrtFXRkthkPD+
/E6Q8nOn+EkGyigl70TyXMe9XYK/kofbZhx2ksSqU/sroV5oIoYVPU6qjeGn+dWuZQ31EMScsIfr
8NHpUHLAPF0jSRexuU7xJorxOCJR15kA1y3mn+1FZnNj+Kc238pOaZQPdkIqyyvWoiUtm4BsBp34
qpvtoeV7yQMlZ/O196EpP64hR8LD1DUHTYuuoYIT1u9IKKn18iuEjwd7gL117pPvEQQpO2ztdAdV
oXnFw7IbxGD1KNNzi2gPIqrFoZBAyv4MAnsbztWtHzgnh1rfws/ZrEFmRIGxjhX9Lq471NkrrBaZ
ABwwczgJDvdbh0WsGwGYHQdwzE5E/4VyS5f/O0Aa3I2tTw+hLmGcudYOPNlGVrFnWpc5d/CqKX4U
WBLQiyKcmLTC2UY+zOzWIKWEsO4Qesv2XkFOzoN44TbJk/PXAKemy3EZa2Sqoml1EdA4VyVXNKQU
4dVDIFzyLnNOXhjSQuofrr+b8bgEZPHTeeWnQt2I5+Bzc+t4NAollNgZZ2zGYyg2ku7Im8r1yjX6
KKgZmX2XT2BU4m1KHnv9exnbKfB/UO79DKz3YEheC9Rs+avU/nM/oHp2HavaGba9X2KuZD+2Lmo1
UXR9POQ0PQwdjbTgzmRdNpzUXZiTcsXpo6EEZ7FzmG+yoThfh4TNXm67mo1Lb7AfRyxmI6XYV010
8SciP1fuMjry1UBIPTcpIVvb69XGXJPsPNf5BJV2ZfjdoyR5qMBQ6WSzGvT0saNy5xg39P4ZkgSy
Xj/+ypMa1OvM3nmRLbOGYEQic0o5BDGLZG5es7hs3DsUSzo5uUgUxhHyIpKtfhcfrrPd99LTdQ0G
OYLj/fZv+2jgCglf0OrvosLZyPdTF912JcpwLPDJHDcRHpdXWtw1PMIvazJnk/rGTn6W1T5w0nTd
4Tun/WWoPgQbbyUHXCboRZKdJtXexUWYFEz2g6xwD211AVG+cWE2Yf30d3LK4S51Gfatk7PxHkYl
+dErgytAz2TKL3Gsf6TtXQ33Rm5sWN4Ah3uXdSBrQr5qaFHLFTDpM5bEMB/lrsjdvN4CsfEIXIUj
obM1dZZO6f/NRJlJMm8gYn4Y9Z3s+4ZPrPJhivcF3XOkOmU3kv3M9rLLlG+uH4UdXPIBa1R3/gxP
jp1bood8NWpjnfoFeTc1DFJ6RLy+ewoPqULfzrIvDWYUkuYnvr+j+7duUW8KOuPOY6cbXOxGmpBT
LbRX3nY2kp+yXAdegjIPop/kQzJfrvOfsZmjZIfJ5VZmnYyTU1LC4p88R3e0e9oUoLgJSpFOdgGf
kibzo4LDaFyRPpfpveyekhRKXl+k4w3luBtN7c5y9pYdVgonWBfCGZb4ODX+Fjk9WF6cxUi4+3iH
ftNJom6hVF/C1cNbEU8CFRYribNt32ZAt6MkJN34q4PIC6J3eW+BOMqJBI2qvgqxU1Ki2J4fhqxf
ShKsdN6LxWwHIrw17WIvK+F6ENLP5dS9lV17qzb9NoRnJSdxCQYS2NzEfKJ3zIKJj07+4XTVpeD8
RvuFmNJ8BOM6Y2cWnxc8vTgXT/cFHlwD1T8xYBDTl4p6mhIyQzr/Aa2TfZZna4SsTmjLcsotzZVJ
1WOq6G+6FPDkVWAzItc3r6++Ja53cgklCCi+adiZEgt1oouiJatRbx8k+tiq8x4nj3JZPVVEn+qi
qTMSfvAyeN5Bgr0EIuyRHyYMTcXKRVH99WD5txLc8DP9AYN0CAEPS4LmDcGvbI+oPRy9/tgj8S7z
uQN4gmrIR1C8dUAIgzh5ShuCB38hiTxygiAWvRdJiq9haWbbU3I69LlzkMMmeH8GkzqpYoO4mV6u
x3Q5vCuei26GhuG6cyLhuLQ85mLY2f3KcR/xqe9+QA54UuGb0ACgtkGmeD3OoLO9mVJ/KycyubVT
0lw0lT5Md8bR81sbrB8jN9ZGkO0UdzxSo+tqSnxu9ZmoNp73xk7iyb9xBSLVM2KGNBqoTxBvKs1m
PLU7VWvXMtv1KbiEDsPP6sSOELOC6lNScfnKS8s7gIXZ9DXyPGVL44Kyntoe+owdPIsvistmysvG
nnFjp5SgKYM4uODI3ITItUw8dPF77+caLID67COI7i5q/LI0ryFHMc6tQaFqjD4rLFCZXrJRD457
IemjXV/cyw7jSSFZ779LU73kWKZa5knufpm4+9JCSpW5hMbbkvl1R+35R/yHUlI822i+0hXks/LW
ssNtp7jtxmX/LDk6EhHlaRHFn2LaomZ+nlP1XR23stHOKTuuXKOm1qiITXCC/espVk6zssEVkbPA
lxD0Rb2Vo5jsM7LC0qZ5GVLB0P+FIFmQcal8+x2iblRu+Hcdiz5GEdpO7/XJ/pLUTe6PZxFPi0+p
xIJR+RLycN98aw3gpTT8hktGOuZXOxCW26yXSm33GwdUzcUMiaxb8ldJqIcM6RodM1OWCB2nrxT7
FjCxX1pgrwoQmnThtvo87US+RSizwoVt423nm3TCjF/5MWFT9Z3yeaKK5zC9gdm++IALpHdw5eMD
XssDxDF4CynKSwEfu5Ruqo6SJwdsXbPlfgH+5DjU3suVSY5s50Q1exv2+amgfE/x8wkg2sVjCxLq
9pihclkpe0n8B6P5tLg9KnY5bjk99U3CxtvdyDvORf8r3YYs9KSeL+cFLy1+VOZNxzzJiu7JSL6G
9k6FZ25Gp/andr2DXKdU+wytOWqgA3mhyBl/cav8DBP4VONJZGf6wvuYlZuB2CAVQ8eI33XzMQr5
QPzYh8i2MBMUFBVM1INuPEX/kufKC3skqKJhIGXEtsIy3L9BA2Ijn0yaEgVHGrkGy4t2aKpeH58d
Nl/mMZ2mZ89m35t+XVoq8kmm0L4IS1feTgRmNFm/4ftohXdZmW70ov8OZ0aeMbLV9sFCfaoo6NLq
H3ZH7aCHMkdY4rZLZdPxy4/S3Qtbt0ReSHSCjMlbNz7pdf6n0mQOEBcUb4UowrUYqo57zODer/JL
bms+4LB4Ffz5V1NGJRW1cRjHLfhVrlFtS+y8DqJ9o1jhSwEiuGHui6uQQ1aP28EvxDnEwOJneVz+
5GoD4jn6DqHTTexhDWqg0gz0cAGe+CztJyxCNM/9lhsDUQAKtfsVl2esat5kJFXH2TexCC2Q/jFn
Es99rcafJPt7Zj0b340KwATaoTSdQATu9axcy30C/f8rn1ReWc2zhwFYZtdw6oOlxsM0hDm7c18V
ONGmaj/mBbLS8Jzhc2EjjKIu5mb/Dm6bNE92XsEqI83kUtDn3+V9cyMzS+7gn9RGewdz9STdrBpj
DRs+ODN4bqg7dBRwenVV9+V+LOazXqKoEeMNBjvLME5yjASGfGaHeRmijAoyYUBS0OthU0vU8wQK
/dZvjCU6KFoISCL+kRqX1A/rf2qKgC9Wzb6cs33EGV0Okf/mpLbqb4ue9jc2OP/mqsqY7Qx/2spb
y+xE6/hiGOVjjBwoHIDTxBLvmNF46h2d5q2POU/MOEmJ/EORb7K6/JSSuTzu4j5j5WSadNek8hON
wxmc8ULklGRRULKg18GyyyFm6pwcu3VLMgDV4ixPpy56Mm8aR/0ChnuSMBJF8UOZYLHMi48dK4fI
GN6hlPNroGbmDf0n5hc7Q1EwqUAZReTIsBc/U7bV+DQjn1K6N7MdPpUgcf7N1lFm/i2zat+AbUN0
Vor8NMB/r0pZHdsSxZDn6zqe98DTP2TCiS8XatnrGsVkiSXymNKrRCMXlWpOnGQYQ5lgQz/cyBKU
CCwsfdXTl2nRPiasxQnTH6PAojmctiUTWmapTGzH7/dTqKBQrx3HhAwZOSxmS9k6J1FmKMnpnA/R
DpBHrYjhxMarKJ77N4kaEjYzribgPMkbXsOR3xxK4Esy3eVnh6eMwfSe9E8yQ+emOA838s5XKReZ
xBJXVC3/TDEFrXoUJtOtDIBcitRRpNNqJNBrY/dFQdgAX+xz4zefdUPvvOgPMiLmZBy88TWRpcZe
rKoHKx+P8i7ySjHjJ8HfLTM8FY1V9Pjvb+SK5BmaoaeL6U737Q9Z+EMSb3Qju5PPcH1qiDHthLYs
s0K2wslGMstYo1/8KQN1rdf0+gfytxIbLNt/Y0eoOvb1GmBPmMTba8wI9praHKXuVLNDyTxt4RQ1
1vfkBt+yBbdK8X2WBSfLIcBVKlhWxrxDb/sGlMeXdDpq5BGDz3iNiuWn9LCvXQ9AlwexRx/8iz1Z
R5l2duYiORY+h3yvYiVVKCS4FPTld/JYE3L0/712R+pyMSj9myzT3DIvkOk+qg7C1V9P2S2RUirD
y5Tlz/HoLIrqpOXlUZ4tJ9JrjGjVtVkpJ0vU9ahXea4Kpc3fyrjI8PV++FW/wdc851X1EtqemBVc
fAqQNK8Bd85AmdiwhnBVWOE9ciQH0VsuS+iIuFAEs7r3o6v20kD2Ijp2YaA8p9alI9GVTeBq9FQp
8T5ikyjzA0v7V6AGEvwTNhbPPYpGBwYJZ3pt0VUgQkMwLOtQi+d5Cen34CdrBabIZNCHyvJVJ+Vm
Mhb5PXbEd6DeweBzbpMX5ZK+HS/56ItNJaUjUhXxueP4efAq6uBzjlYchjEVbMkgubsKLPXVGr/6
u4Ak3RvD45y7P2rZYrxLakmhGdXQd81GRXM+w34EW1GdYDA8mzHoE5JcqNKXoJ/P9Wivuy6+lT8R
RTER5YqRw+389lE0vORnsVRsoGimhFLOyBYVeidKXt0xuX7yRg748mBmlrQ9jrWUKEq7/oKJxBmM
U5SJxxY3R67BT2DyN/3u+iRMnL/bsTnYVrcQYRV5EoezkzOOC89IXjS6ijI8MmZwrDKHQG0V8XtI
9ZFTCOojG/bN27ZwH+24ApDCG1tm8wrUYxFy3ohqbs4cxYdGk7U24Rs3/sqnH8fo2YkgPnGFcqXW
zIB1Gd3bEHw9cbei46Wi/WdlDT5B+Y/dll8FabGrI1+oApbnhsleDBCaHQ3NU8jAqCCpZ6kjpxbd
L1qPPawjNVAWDQUXifB/i9D9IKBfo7Ms2I4CDSCAQZmPkmVK4KeeuzchVcn3shfJ2nZgrHZq9QRE
W9QNZeEOifOYZXQVSnI73ilwh1dp0fsttYc+umEzuJWeEZq5Alr603rR63vYpItQ/aztJzR1oykh
KM2Y4aT6TZU39n1g9TCIq/mthN7MJeggVxJ1g23kIqrMUzbFwBdGjlROYryo9dQv/AKHH3v0nuzJ
OGJehrGzzYeMIDomuCFgoH2vp5q9qAsNMdm+/YK5SB+8TfoVDiW3hqfsA2e6tZukWjeY6C5rbV5h
0QUb1yL9GbMOh6bSAAU4DUs7U6iCOgp6y44QdEbcYDDd0m3oOiOkWW0IcD43KUHPevDUO+vRc6aV
4s41HAttqzR2snQwaFh2FYz4cE7wgDaHWx0p70XUuSihGfVWwSUOh3gLegr2DkLej1w4ea0rxBPE
1mu8J5cgn5Zu1bar0Du6im8vhjJ8T0eYvbMYQqRYWrt18e1g/AsuJ0En19+a+JqJi0q9ZBiPSN7j
mt63jqj33plTcirq/hWWN+QEL0aioa5WquNXIrAtEE0ofzqlDG+enjQTL5OiX1z/C8MWEJyfK4ti
aiKsvADpYOUA4cVD43gFLvrFbStr7XkTN3rON6lyQAAXrkdcxxvm/1OquudgxAwj74yzr1avke6U
67Z2n7NWFIsS5TJElrHzynJfZsxNM+h86PMLd0RyVldQsVXTzyDsQdaCzUVzOHwucMIqE+126Kxu
bZraavQ8yDl5ChMGlZwl5BT8Yvx6myPxuLC8fWjNCJdTLKHLsZgUFGaduLVXeIaSnWL448/UzMtl
pNXwFjQl2eIZWC3qtHtHTGcHvQRAZdeNSGJxORl03GocSDnx1G00v8GX8XyV9bVLrB86lG11VW9v
6hyZ2RBEmDJngJjSFnFHBHRTq68BdofvfpvGm2JC+gwmeNHbMD/AUwchzmtVXz+GcSGXoO6qxlG2
c5wuKckWM37wsUGBPFG0tZc79jIxmLvANspi3CWzfcaXmpw3TIIV2M1DZqkoOIUnxS+MFYD+9WCi
g65ZrgWqeBFrrLZqPqhmDvWyqneqGsLpt+1iawyvZQfSEkxNtKppFW8Q+kDoG98MI0AGfrK1lekP
CZPVU5ZDVB/6fkJNz26LdTwhy+RwGE6HTttGc7OotIM3G9iFhWW4bBLjBtl6A21/xkPVYOV2tEEx
95i2PVUFFFzbbWro+8iCR0j9DgCQTSJmTCO0RHjowAU2eqJrO4IUUwGFyQJGDTrgS++YpiCNPTRF
lu1g34xQkBaA0ZA8SJ0lnPN53djRg5WY9bKNMnPpd/QLfO3o40NF7Gq1De3TYz5AEjEDpV13RvYA
zA8WjsK7B4VF69dyH3p1PKYOonmF6gH2NJhlg/7atmm0GlEFQ0INzGiD2H2oaG9+V7/6qCugHDHd
NBb2yWEXncwxwaEpSSF5wP4rovqsoS63cBS2yGK0jPWgHgpE5zdaldNrRfphhFSJmv5K6XFTGKtw
aznY+viGcWs5+LJEgY74JNoK2GfgBWJ3Z1ux5pXD75YocZP2unW08PDmQ4521Bc4SuUos9MZHuwV
LaYAEJyOdLNennuFdEAL0dgxr05VWrWs4WYMekeWYOFlUBvGS10hrB0GhvQwizczHLe+jy1UgnhP
bCOJPof8fszVJ3rcuOfIbHfcvebWD67iAA8oA86our/2MuUYd1BTkW84KU0+opjeXlCjLznQ0Ypq
gu5WZKQXeovidhNa9yrqkbQCaJYyf1wfSGICx24h50DSHmutdenTOEDiDMbsJoiUjgbCE84X4dqt
u9tR01lPNCFmhfQuRhw/1atgiZFDi6tSsTUdzUBrmwWEHsgiHdk/Jrw6ygm9gy6vD74GJYQwri/x
Ybrx2qQm90PesXXCh6S2dpXjC5TZ0jdNPzBxbGhqetQiczHOUB5LPH+iyaSZ1KLFXKX9m6Mg4IGe
KxYD1RcmR6/9BC3/Gsl8lJaWg6OAspu7NQ0N0vYaopwxmbd9XwC/d6fNpEwDvDX3qI3lsjFAKPth
DrfARMvSLUYgxQURoc/wGkIiR8ngtfVB9GAqOkKPFWRqhmxU0F2OrVMVRf3G9Dge1NZ0lwVMxrn2
V4lwaNrm4Ok5vy6RH48LUAb8jwBJYGv1jZrNj9Zo+gs/ZkdysqNTdrtKVVwCMctZV8t7XCvyFSsA
Ajpcl3RfK3hbaJq+D8fa2UyRU63Mpjrq8UlJsXLPoNQuZpDrZa9nN9fdF4YfDlLjrhpaG01hd0Rx
Dsp4Bt0k9X5Vs+uxEwL7O8UTqGXlJjVoACSJ+Ro3JfB8E4Szi3BHz3WkyMoDfke+H77JCvezPQrY
zRA9JFqNgVwP9SmL0m87BDWfpdCOe/9Q+u5NnIzhyjfz4Q7DG6qLefxj53hgpxwxULNImpEQn6UP
DUBBzOTOiAPF3H6ONUjj3Mxlky/UMnvs+/ouxoIT646nwUPPdWwg+nLmQlYCq7+47m8tXf2JiwnH
3yqiIRvVyqa2IzSB2uEZ/f8TUj5PA23yRc25GFLiWjexIJrm/MFvklstV3C0DNRNGpjVthxIzvUO
ImxCVqm31e0UTbj93kSNdxsR8Bdxlt9MevelVRb9qCJYNsUuMGgL1rZ2jEs4n+ieHjof7oSrcmDo
FET4gbk/xL12o0f6OldhrM4N1drexMAJLWrcRnPiQEAvAjFP8iJXQ/k8egPb36kD6IOMBsqg3df0
rVYo7B4iECsKZeo2/6it8reLlBKHSnVT5RYtA4eQrqIwNk0J4h++d45i+HlFjOELuUCsRl863fh6
BPNOaAJSq+BKDM62GxheE92MZUdPUmwh8WMF5rJABZIOEj4Ubn2bZ/gXT43ynAPUv+sMY7hxAsSu
fR1seGV4pKF182aicQ1Lp2ZXcvVLSYNm4QYKWPyAhCnRBLIwxsmDM1ekdAGeBYUrRNV5dvdEhbWV
4CjlBom3RAFjW1p4QhjanRurzja3peHRBbdzD6O98oaO1KDuFxGZ5ehoQNV8dS/ShK7oxkCmz9ne
BzBwdfSeDPmjUQev+Kpo+z4OjmFp/+hWbTz4NZxaDBvsbEixEAHLGOSLidJClUQAiNL62xkIvHCN
LFE3o1Uc1uDjTb1DkgE4MGLVZjXl4qL+areKdqcj4sGBp51QgeTI7KKbXSZrSiLF/Fhl9hcR+TlG
5Ow2Ug+IhYhI8yKZ2hjISYJH5piewpkCq9Pj7zo09j6L7bUfYoWDO2W3QUQwuXEKlMpqbjn13iLb
wcjDo800lgUO019RhpYWWeQPShvlU9ZkD7aiuJdEaBkm8fXZ7r3qNrItILpKW601pAFWExQysr6o
3SL59FCGuvUAHSt+TGYcnmj+zwBBzk1lVoveMcv7npDTVGX3YOTlq9/kFtgZjGq70QYKNmXZY9AB
IMusOUetJ4YpECve/X/9F/AJl8MczZskaIzDGEBhJ3gvjQFHuVg3nubGbR/M1oNNlaJT5QXGmy0/
odfz91Nm+uoTMB0DtOoiB1qxV6gTv9WTjqRIixPMUNSvYTvmuz4eijs7VhHESdVxU0LqQjbGK1Y6
pbVej9//96KNKMAjKPodnf+nFuN/03D8/021Ubds1/l/qTY+/dT5Obt0X8X/Lfb4z5/9I9xooM5I
8kffDO8GW7VMXvEf4UZT+w/DtuF1mIaNRKNm2f8p3ag4aDfSvvBcT+Ws4oKk+S/tRu8/TJcsznN4
WHcdTfX+N9qNhu3wWv9dA1SzPC5BRdZR81DA+B8aoKxe4Nk0n5A7qfT1RL64hFvV03Pad/kDTDpO
6DpUHcwcf5NUXHC8zgVYpvuYA/Z3XjnON2yALb3WPSg5RBjDeZsiFBhaG6OLUG4x26fZ1Wp696ZF
ZM05NCRTt2y729bOYGmrZrbtixnZCRWBpBCXSMNJT0iaLdrO6jlJkB93BhJSprXN3NDYO3a09Voi
sIlKPAe/Z+SCgo2H7d4mejBsBHFGq3scZtN6aj1DXTh0M7ZuVL2PqmNvmv9D03ksR44sS/SLYAYt
tqUlZbNJ9gZGCS0T+uvfiZp3Fz3DbqoqIJEZGel+3CQj95rNeCZHy++ll2HsaM4A3KCruw5LlFJd
Gq4Tnkhayk5ydueXuCw9sJSkkHJqttVAvcqmp2BzZjUgNczffOpBpMGKOqZznUOdq94tl9Yi9bna
JdVD2XvLKVHDa2gW8aFxef5zCEAjJ5IEGmCbt6f8pTch6xYFi0hatCNd3P5TVU0BRJGyMR5b1BiZ
wearBk1tBZxOFk2FAkEBCsMbTmzpTzkH8TpaqpBMwp4g2tqf1vQcbWRuK3PGLQY76m/techHbE7i
QWixNC9vmGg92EF4E5LyAjGCqiZRP5ETgzWZWQ+BGiaXRjoIOcpcgyCiBeb8yojn5jz3PYm6+oY7
Arkg0mEyGsrecXiNrxRJOyfK6XX0vQjtwzdod/sKQqxHp9QQGsUODXMSqHZgw4j8cSbQW1NJN62b
OH0nYfFvGbgPhZFoJ63r9V1kl8kuKfJrR0FiV8O2VYu9n0qA9GZinIA0rwZ4TVQ1TXtY5i5Y1Z1J
oEM3LquiHoLTVMUbo0nNuyFXBYUCdZ/HHp3yN6PUAILlhUrQzsSVW+NDIT0nhSx3Y5l9e1SRd2eZ
VXRKxpc2GII3Y4FAMRki4kk1kkERC8SOtuZ24bXM7WfPCs1D5Md4PKp5uWjBtCWM29iqsrdP3BOW
82wcdw2dHnICXVzfqDFJz8SHbfTTvq/bBhk910eyfPeDrr2nVkk27WANR2uAMoHbDoxBT53Rd0Wx
7ZJKUn3c7Dizl4I9mmJBhwzpFPmCYjm4OqH7x3L8cjsWKmTXFxCRlTAONfCooP6GazMRqBi6Gf2d
XpUHO2wOk7pPuMzrruFdFeyla8M/cQLZKiu6lGUDs6wO3qrFvittv0V39K0cuGjI6w+xVXwEdZru
l965ehqZTK7bZbQ96nNBksy1MTsdoXSUHwOnfgstDwb/jI9X6gxq8Xk7THm79fJRQyJYHhxTlWd2
QIgBo7+INE9hR94J8dAo3VA1zAlcJvKfN2EWRht6TT1ut2FatXqG9tUM2lXuLERPRVO0M0Eenfv0
zc2d7FzVsIjK2YY+prP/Vv0dhKjuqS+Wne72T0WuTQjvg2xXsnsI8qlmGDlPaWoxMdkggrrZfc7M
flebPVm8qEtqZZ6Z39chHZskptBUM9v0oM5+F48AY57b3TIE3j5xaaYGrQdPJychbDSIoRLA1Nqm
JbUbM4vs5zCfAGFcGpxCcAKHeGfEdErA0nn70HOhBQTjV5vgH83iJL+YWMKpknu6MJx0uirnUUY1
tvbHmTZiqtHaLCjoySLzV3C4znXABD+2M4leNT0U8BLHmLLDsnrYRKJMPoGDtq5aF5DO2HsB9DC6
zLpH4yh1nUflJcUei8q0NqfXcOn8a0Vqxexq9cpts3lDwNk9qsp5HwVkOrOLzHbd6EsxORcr01no
zZKqTJ9hpP3gWt2e6RJgk5/djV3wrmV4G0w88NpYDtt4ecvz2CGSruaIYxVgWDXwr+TeZD5WpAf3
bnNnw0RvDCTP9OyC45zyVskr9VDQeT33MFCkdU9PWkqWn9da9zyLHdea89fQvA+SsD0YzoaeEGaI
0HwBGLkJsUMgUPTyXRPO/1ytuc4TysrE1L6d1reg2nq/OvtZgP9Ru1LU+KtCh/aWRofUnTEyJG9j
iYCz8m11XiZq6OBPYSAC0yeL7Z1fvVpFUm8a8D8cqSafmGo5j8hLEsN0/bmXcOwub/NtrHPtjTwa
d1XgHUwvL0+RMsiIbJFha/VXPtMPipPmzSnzNz+lFR/nB4QE906cFme9b3ra5hlpNcm4cuC5Hnq7
D48JOjowS8YIOLKZYHIVRCsM9tYYWIVZS17MSWWbuFb+o+nZxpZeDWHE9eKvArt48Zv4KTKtYVVr
TI5iGD7naUtG6sDnh75B1MlgCLwWpRkZ7BiI/sA+2eZdpm1cdpyj3x6tyfgMJvwPcQjcl0XwznNc
gtPDgNjyQ9qRap5kzqOZ5r8VYjQ0XAHpUN2DHxekXjp6TTBP+0yoDADUjpOWyuI2x12341TlY7Gi
HJtYDfSZSDfmAY8jL4AebrbnUSP0wCKQ15npbQAn+Ohj/S5WMeVMs9CIaua/Dbp9AsnIl0xDTnvi
In1o44kMs2X+nD3M2yDgr3rSnMyJKE435osyNDvhaCw0hDHZJUG7U5r9ULXx2ziZL36WOTxtxEc0
aAfN0bprgolj1IX87Ubld71J8iXwIR2wLZvKiWA+1dGI/qgc9ezgVL+L+UbWNKdaZxHGNKKrQV7A
K8lPSRTpsO6YUDrIixxpw7Bp3PylRX5Kl4a+Xw81M20uaVw156HT/xVQB6HwRAZKaFgReAbqgqvi
0Z5cR1ZCSDeVl1+NsqD9CQYr2aDAooEHryVTyFDUYr02lBIVsJs7q2D7b7vJuOd8g0OdvgaBFDFm
By8iNasGskqjcctFyYOo3xPe+lgzKYEoG7PjaJY7V6BaE23r2gMn33asxagyQRXt7bLzjnqgdyto
DQSAELdKErdB0wqgR1UZ5KJqwLXj3lzbnYlhBfWa3bnNvgkMCVDq+j2kkYGWEAJ4w3QFF4xPelx2
IUUgMRDwpQv3xVCDeSTsDjYEq0en0xSYqo6U5ehJN7SFiZyu2zL4e5PyfVuEVrnXaZUDZOeRwoRP
e6g31pGqu/uCyNgVzLoXZxw/zR6uSz9GG880/qhW0MF0/IrKqtedqXdnI42voA6bTagI0Jma4pSS
GhCOnCc63ahvB8Uyrrk4ieYhPi1EvactzLDFfgib7o6q2ThW58oExVpx/pu5TG52mqt9OCLrKcY9
vi8gewMtV47/qcIE0qJ7kGWHKnkYHP+jECWpy045owdRa6+jd556mxxQIOS7OQAMo7NsH2HTdYoW
cFtpW12Z9jmASxUHdIo66W+SQgmdk/Zo3O8jg7LYGRWZXolN2FdRR9uAKFogq4E6JIW2I1LcXkV5
WoD4Cor9NFZPdsXYNSGpIOn8LUajOU5psnensNl6hgYpoyKGldJnF6CY2HL6Xq41FTer0OpOUDuW
nTUElwaOYj6ZX46lVRukveeygqGZ6MbOVu5HO4To0Q1+c8iJldeAyaQmo8yAP6I82LmV1R4iTVBu
0SH+M8RFcWpT8E9GbJDhlxNsigN53UbxWSsrnkyH3gwtpbWj/OjYwGbuvABfbP3KWbexSZzq087I
1tWH+dB7NJSIuPqOJiTPxmgfe1qoSJa6Q1JyUGiwhOseuGSiuq2V47hfkTaTkgRPXFt0NvqKAyNt
av1NP7fjwYbDO7SsOSAj1LXt7SePBGoMZmSpGtbo7NIaVIs5Gr8mx3pbujqkKwcf8g92g99J1z6h
yCU7jjKidTGBgI+HxWSbpNixyZEtZf9Ste2uIOUMEhVptrkN5M433WNs9STxFoSCZqYK9m1wrDCj
7wiFBUkBnWckFG2tRU6NM+Nq8EPuSweD9syOdjfQcDKFJ90VYbseP9IUBlzaAFOoAv0eVqS2Kv2F
vqTXnWYk8xyUwRRrIO9ZiXdiQxmv6THLOcwAOsomFDtKTY69h3M6l+eGGMA/VQwz2oDbbPnJo6Wb
kKmsr6yln2nUqLsMNa+9El1q3NpbkspX3Zxd0C5AfW4gUPrGY2MWBtYizEjhthqdBkoGW6KW5nRU
cDBAy+nOqBJMuXEJSoOVuzWBJSLN5dgOoG0dBy9tEqMjGcCQTK2urQc/PI+dxkGLdHS91nye64x2
bFbvCn+6N3aKNGcw3y4FQmL/aX21d/TS345o6jPvTbNQ7IyeCeRQfWa5fmLkAmuf3njV92Hl7qyc
dm6FVCpqXLWlS3tJYAYS/ZBfHDJM26mJrqn5w6leu3E0ClKCap9mHqSDbnJq4NQcP2iFPkJv0x8W
Tq8KBdC6m1NrqxLzlPUJZE0f7E/vU4bWRX4KEis5N4NqN4kGNtnPL7ob25wam/ZF8tG1ptX3/Wxi
RJn8PZuJjjOZJGBO9W7zE/VFD02iibO1Pi9skIiJOVAH0razXIcI1eEVnquzchuejQb6TZRSLaaq
ii+e6sxjQkuyqcDHFH7xXMSNOGlTKuuhJrcIaWQc6784xJg52+po+3CNjGDIjnWJOdIFHBTZhBYn
UTevlvDJagOLA8SaCqT+KmLaAGWeF5skh6/NlMB5cIVTvqjI7tHqt6Wp0WXTdfVLmI1poq162tcr
z81puevhm6p+nZKNEiOu3i00tWnE0/Co9HpHZAGioFmbtsqKH+agpT7qWo8sg+artHQqyDwyKSJk
owhpPEiMvd9z0OOm8aMx+NcS+dLOUahIWCZBO8HqAUfgb7SKM1dq+SdE0+oYeg3VegsbyOiAfeWt
sXGiOdwHxLzXAXEGEWDvAgJ/PHV4lmphBIXUF+DnAJSx3Xcn0PYZ/1mG7lqzNdlmai43xUQmrGaY
9i5X07nH873wAmIdTKeT0jZJQf8YLHf/ZciETvfiQSg3VZT9aTksuza2/RX+ovNIb0AyVnsOO0qk
tGqEu8fyrcxrEPTplhhnnVNhWQB5vz1PLL0KNz2VPoibxEseWGSeHcPYhJDtiX5nmiKb+cBqVO58
FVongKPzirj3bWTV7rEqzN9kWKbnOYimvVYnVHTevFNN4Jyb+Dc3O6DXkFzPOGgPJvaMjRPg6gFn
tc799E+f1s4ZgihbD1Pd6V1S8tuqloKv1NeeS7nqVDORCol1sEVg3uduSFhAj1ViAq+WPxIYCEgA
dmviw6HjhIMzf/Y/eRjvwfJis+m740QPKFeDcw6REpIGYF+GoPhbww3lweSWceZVbUZyL/ZuPGzZ
yZVblwzxrVX80eYlOM0NuSfZmiiOS4Asdn0bFs0w+KTpVsG+zHsE+9azXSMWtHPmnaongtQe4npv
JAb8Zr5/ykafpxSVLL8CuZF9gqh/TcZJO+aqZarKbMCHC5beOPJ31oKfpGi0c5l7mz7vOWvKinFV
+ynq867dq6X9mUwSu/2MI9UxtUtYTn3JPOFt1GjT3rDNL/b2zYOVOmimvMQ5+nH12PaYr5wkD1Zx
0qV/rBAQ+lATalmDF56Cs1haIjV/t1q94wTjRBf1PUVXLp4Ip1peuuJNDEx9NJ/b0t0GCExN/i5e
rjICBV219/KxeFfop6Pual6X6cvovCf83uK5kH8VJ1CA4rr0/v3vr01hvnbpm0TRicUIySwRjnix
qLxHAqTIQcwRuDvGdeIwm7f8fbMj3kw1aL4Dey8fipGmn8DjmOljgGz7ZnuvIs7g4tp+V0jdCN6l
2Rp+JUP1NICuEwep/GQxpgOawHg5v9QWrlys+XoU/WfOwx2T3lk6CdwYo+SVCVtG+DPN3F48+DKC
BkhIkKyJhnHTgWYrNBzwN6VXc/AS3IunVTxYpEWhMSx286YY25cbSgFb52sb3oktKx8J94ybP779
Uzj/kVnAy7A1gmULNmGXDukn2TskICPFTIY7g6AecYTI9ZY/E0JejkN+opP8TSArApAQX05p7/oy
/Sdv9HbFfP9EuulO3rBcgKqfvsm1YKfH+wP+9WmOwYuQacQvSBfugMqO7T3NpAzlJ4Z2dYtri/17
q0TMhy5cgpgnDIcivh4N72ty0Yt38Tv7SROeJuI0FNB8XaerM7uFnVeKNpNDE6TQrWEidFH3cY4g
H7mW66Z38rMm9RcZ0otISeVniAq2DN6GxXsRhIe8DBqSnK6yenm5fgGJ/eGzFhr6O3Xsr9wiGUit
yrblMF6EOCKWJPm3wYyvsHQ2gGk3GMIuHal0cpkiIZAoot7AiHbRt1wNscEEHuZkAnL6BQUqSG+o
OWk9/spNlS+TL5kNd2t0w1lQHaZ7MIvuV5xTAJTOvaltOzQanfsht0WMV+Lf8vJN6fA44tS7Jfsl
ZvtUAANJsvSh41RQLHytZM0t/z0MfvE+6/aLvIVhRFPPp1OrvrCj2Yo3nxSuraO00y2MUb7Xvo9s
/5+8K2jXv/3g/3OuAusxOkZUvPjPgz8+tixuQRleZEyHPG0Nfd/UyR5NR7uYRKFy8T47+it5YN78
nBUDqC3JbBUmgX6xBvuvOH/9yiIKFsleMN6JcVEspoJQ8cl8KBpI9gSwyu3z8gpLXLXlSAQm6PwR
YAKUozOvVl8dycuobVdi7DGC+S5EKCdmF/m7SKQNc9iPmjoOUfyEopba1z8X5qpz+g+5tT1WLxne
MgPcZgJsRfL/1LmOtvteaP1h8ptDX/+xVPYiuYa3mEErLk/hED7r4cIp9vggRoNhrH5uj2YcGue8
C54zXoL4FXPxbuNnMdF+D+2z3Rsv0+EGEpFJbMZjksbRucn7rYOs8DZ9iNuq2YDM/IoKk36puR1G
2IBZ9lG9Kc/9mjk+cL35YXIKWDfQmmxnHZnGnUyDYsZqGckjXa+6URzqY4RYnE8x1YaT/wgAcKXM
kVTR9trwTNU6WGDT/O7rYeOM/VWzxo+KpsaEeWn8uc3fc/LEXmLVcLAtMA+LREJbR0XQPMkjIMMf
X+TD7JgrGfuqPy2Z83BD14Cssoma5XDkEZi9PJMOuZCcpr1PubHv6V1j4/2WUYmIeL9M7lEL5/fR
vAsD9csa921yUo5UlCye2HmSO4MHvFLBm4U7aiJn0LcgNBCwqyGkR92IvR9VPnBrLoK8lpseFmG5
/N8n8Ewj59Y20t2SmScZbjK7kqCGG5vpy4O6NGs25dZTQzEto9u22j/CtPBN58i6tRMLnDyKUWwT
/TOgkfIPuSlbR1wHCLdlaqzLlAIm2wlFoOz595nyAwTex81fSToJWV/Em04dD9OEI7Fq1xi7jx0P
jfwI+RW5q1MrBPcyTyRd8CLQHEjc6xnuiNg+RjBfEADpC3r/avcWgCiDXU/+C3adPcISmeiy1GMZ
QHZvVda78Sv8NfmJXZtfCS2mDxx8CW9Glh0n158bj4M/rgM0x91MyubtAYETdHsDWnzfuvnr/+Yh
M5rNjbBkQlnynIptkz/daS2GQbTvcqNC66HOhleanM+3ZZF2+L/MWovJUkI+5ZfKhCP2gQnJ5zTo
FxMfrOT7Ur98LTWPk421wpx2MiciCHliql/Lk1ro6SM91vXtWurzndb7r+IWEmyW3OkCDBSiRiYC
ICFx+2gEKcUdrm3AZjLeIjTaizKfPMkt9duD/DHdp96s7k2GpkSsiqciarO9a4pPrv91IFBHVblO
8U6JvaSson9RtzYdDAP4zuXqC2OQSM1Ho/0Qa0tndq+1/6ARFcT57VWmCyFmyGuS1yh/DGYKh522
1ABm137q1WoB9nyrF2TGBjnzMc2bsMe/0fGUo29fsZdeu374gJFhM3nVVWPilKVFXFOBLbghnXCK
dCtzVd313+iuZQQI7aTsL3Fiv44gOG5Xn2c375rDMJGBIYm53BEfyEam+Vt5NnrwfWSK/M14nqSw
ECwcY35N84QGF3ePQTyTOnajEYhRPm/CTaMQD/Lx7RPlVN9xCryhb4iinsFiQHQTuTOHaXdiPZdV
VR7TTgvvCqRtSeiCveoP5Owg4cLNwg2NUjICEf/Lx/Jv8vVC+DD08eKQBOZlJ6mpBvLB44K26o2i
w9dkGWIuCO0SCnxb6sQcEKfhygmNJylfpJokK+c7IzpJrBmY32b8WAj7ayQxKdmfEUcDwiMwa/vR
IRvUlAzgDidchZtOPLhE9Z1C+oIGu/65uiyCKWK2uD0cMlCRApIsnp0amty3Chl0h8yoSIXWJeml
MqPKSpiSapqQbpqTcipLRkLqaUf6qc8KJ39XpKJWpKMGcDMabFExlXUPLjzVy4v43pNp/s4xV3Wk
rIYTxQOOgaqwKFmTJ5klOXFf5eP8kAg2krTWjPbohrPozwafWkaea0au68wnQ+xQIxapjNxXO/mR
il6+R352SzqsFj6mUpMZpKVLXrwExE+mfqq0fnvLPhcsZDIqFpRyG+b9F5F7tblOyKRdyKZdOEl3
yKodJLRWuA3GxFSKAVlKa5vecvWykHQr64tgL0wScCluWHBY7G+XgmmF+HPiJ+kSBLwOQXeNtf+T
sUlfwupRNf/NcFJYywOvXLp7nKlXwtCiAJGHKprHVwPtOktl3KGij/KrTLkO2b6svz/5qyyuMr6F
gPC/wUZKhmvtEScd6kxkZSgoFvsWhm0k+QNNsxcZN0ujI5P7ifQ3h9xh0jjOckNTLh6pbt+u4Jy0
+j7iFGsW0pBkz0uUfRbizFPsbylIamKJow9O8v6FlvE7lssau8d1JPTeZYIb2xQeDmi4hj5akj7W
AOgIU5HbQYYOQwsNXQlypcreHBB1kuQeUo9rQXMnrGLJcS9dcNB5/oxK4/bjMpyW/hC/tUz+PcuM
A6jH2BW83plpUM/mozOrvSyxroa3hBeAuuLYcxasZJNBI/KjZEJIpnoj72Vg0VTC3hHfUEYMSz5l
90E2/pljB6lUuqOL8dks6m5AEkKLgccDZh51egmu2ZzVmYNDgCX6N7kcQHyQaJXvMgJlhMuIsTvO
Lzv96oG2sUjQFjqNPFnyVC1psOuhHtkkbovvXkavE9TXFlav1AsyuJvavQzs6gWmE3E8TSDaVT4n
3397vAXlMJSPOcnf8jsNa/mVlyIXQy5CQDEBvfEQGcZBPpaXbsuNRaZ25xK+IRch8ZA8Nt6j3Crt
FmINgzLEQ5UjK5jrE4elP1p48mZ6CXLN+JIU0zX21kfFpGoa0R9F8nmiv4jz6uZRgmqg6/O569It
JujfmqES99ztJBn/lZch5xeG84OMHomsHsD5EWnzSGLL6pZMjQksk7x1cXm5ydHqh/eFYR73XLHM
Psj3Jcu8C5rp1DJPu0ReE40D1LKCXuxuCm3bzsZrIo+3spJdbZdn39Q/BIdBvNh3R6r8bOsHnZR5
DrbvEWUkt9sllzWKg+/qJWRWkZuSBSyNXEiPkrPMA3SqVHAtqfaKdHv5NplX6cxt1OJcTSu+zQ05
ugRgXu2J9gV954JCG2uh+LRcJCK6GZ9lihAwkgr/knfxV2pvX+/f0vq2qZXPyh8sNL9NnHw+ZT9M
MJ+yC77VlIn+q0qUL5E6pYH7I0WOhUUch9Dfxn41yvhlQjruI1GSMXhDIMkHMhUXufXFulId27x4
vU1Urf/ld9a3LCoI8NlxTA8yucjn8DA8aPDMpRVC/tnCt6SImTC/YAEU2/awZN+pgV6zeE+ni6a1
b9JhkE0prSMBnA7epkpfPNlHMARkwyg7J8ceH6Y2WVeK+Q+ixa3gCir3KTF/bgBA4dNJoSYUCybq
jcx+aHJHToZv/55H06NrXoJ8hB9IJcw++2YdJRH9k63uzdYJh/5Tp9/F6cJd7ibn0Ep3nUxGVB4y
X0opKVwZTT21w8vAOXTOdLsMoA8ZapNHKl6eXSeM00P36Mf+XxkGAsIwh+FFbqqwMQ05RRz/yXfI
ZH3j1DAoObvb3epxUjn7xHqUj0sVPNrubQe6IpjxqRmdlx6+hjQTnB5GscyxlVU+zUDLZTKXkosD
IGJZ36T0pdqy0vRLPoOXd9242X3LhNQLoeyGMvPZSIGELoYLZKeNSjDqUcDhGvk1hX4bGBd7im9M
4tS1XklFlVshJUpvwFal0La75qoWYyM1rzbZ6HTKq6wogi3OpuY6xcOt1pN6WGo42UlJ3lbals+Z
JL9UwQ1zKnVy5BP20yOw5Ql2goh6qnXe7Xp4z+2dXC3ZpOeGOmHv3aE7f1SmyZX6rxth/j+nqcUE
WznBH3kNsj1LBvMZOujt4gjB01HQn9vxLtSLHwmIl33aom0Xw8aozUpLXnxsRSc2THv5WFwGpEKz
5S9ue3cBFEvhSEj8U0lM1lA/oGh/j7ig8u7knslIHphoUpoeN14R+zTZ6rnhP+hLz/zTO0JGaT/I
+6Ri8dzp/X/fKP/XVbOZ8u4iW0Z5G/JHd7wP8k0Qau+HLr3RnMVZtZK3KIMS5e8XbaijGxVoudyV
HhQ/4jaW9ySv153ndUGkl/QbihEU9H8gO/8dI/4YqN1S/rdZFH6iFMKyaZRthUJIIaPHt36T3vkj
Ber/7m5lGZ8lZ8ka1E3BTMnDL7MNZuZL4WkbqRZ6bzoUWnH43+eMgEM6UnKjSa3la6U+lZnIy6KD
QcjTf32K6MZsijko7bR/LRp7utxPgku49R7kFshdc6jbyY+f463sr+RxrsrwOWAO1lLKQjjBGkdG
YqVuWTzzMfrThwELXvASe2/yi8q02oTeeK/M8kegmUUwPFBi314YU97tzcgsRtrNLqrVtlPFg1CT
atgIsm5yZPIrU35sruu4+ZIl2h6B5VEUV/YWx9Cd3JlGOnF+NL0m0Z10ejjg/rQ9ILHF+JblF+kj
Ysd8nnqmP4gGvEt5FORx4cit9KuXtGUSrp/lFctEGfrlY8iFeiM/+m+exX9lSZC+i1zH1tLgNf3x
WXgS338xx7u2Ikq5dDZivPUg8bdxd6qM6LvNjouKXuX3SINoiMNHQ/ryAn9N6Nkg/3pl4ulpFi0W
j0wc3XOW+CWt02ocX8J0Ok4mvXa5tJh1TRI0tZBWMOWYX9RgRfxDBaZiqHRUWcvVEjhOp2XfTvHo
aPnLTKadnrwLrg6Z97cssu3gb3PAJ7KCSukSFB7+RUoVZGfEbV2IEb/IiiSrq5QzOI4/8dLIW29d
fOtwU8apBt42PvcOw5EdWscSIH0GrEz3nQVrWnlfebL2sX/IfCJtJrqXvtPR9v8PPNFXBBsgC5Qh
dRttAvoRYkfCBGneFrlRFjHh7pHf8xEBs8grc2/p9dccEipu9U+3lfxWhjPZ98h+7THc67uAqVnI
HrLWyG2W2Wc0/QsCNWRY3Zbz5EtLaZR5QHi4JVl7UL79Vx43GREyrUifq54iIoji7xucSe79Qvg8
cZO7p9xxvoSNdPsMal/eH/vyyTrL3lHmGhnMVjQ/2sV0pLm4l8pFGkqTd52H/K0lUBwbVvGpNdQu
+CzD6A1h2U46Z1g8XirdO0VxupeHedbaE8bgXeGBCAcVT3yFxNpw6ITNhalNpeoS6xGHPVjYqRLi
mVw7vz7KrlLwZLImyjUk2WGf+t5BDeoBVOxKnqvUXn5l3bQpxh09+TvDH3EU6lz7A0sS6b31j2yO
davekx12GJESaM/yaBTDH2te/sAa/jck012fMd6JhHgMUZhsrZiyPsSSo5Uah5RW/Oam46anRM/j
FGhCleARBN/SGByGWna+EQljW2QfXQ+NqGva58HsvmsTjV/YWyO60GmrLWaNLQkcladqbMzlfZco
9h4jeNNWGx+IcRMNyk9M/CniXvSiYWBtsjEniao4tB3aqqR7wa/N83EqXZsCZzKRFnN+SGbOA8HK
Z5mX7TihhB39HY62eu1p9rjO4nyTzyTxOf24C9HYQKbSCyJPkb7EQ6DWaYKO5jTpHMj2PalxI7q/
jW+hlYp1qOk1aS6a578aOZSGPmCrbuoE7U1EtnXeRAHiGs+6lpyqQb0glkl3eY/zsi1xulbJelT2
Q2E6JCZaf6fQS9ec9a951SzezmGJ8Zll5sIb7a+oku9i8gptcOdpea4JjmTH7rTXwufuzdqppQO3
8vSsPtSOeoxCmiZYY4n9/Q2y3l4loEKIje7ireHdZy5qkaj3UXwgi3LtKDo6TfRTIw1dG2QVbocp
PGTZV6UYGpibjH3Xazsr18QqdSJ2BMmyxuEyMrmHVg8WmtHIizXrWGhPXYMu2UWCtdf63pM+8G6m
LminkLTDxOtAz/0bs1jHp+67hyKOQWoGf5UW09BsE+4M7tlabUihPlqQaxAtWH+95SWasoufk4AW
NJgvUSC+wsG8liGKPYr0eMV6cwjq4iXX25fWREcS2svBw7vJHE22cUYOsqIpampDt9VrOSwJI19k
IZiorHNStOtkvsZetbYwWDmQQU/eQpgcJ+e7hYCcejRdfM1Dsk3SgNP8CmsdeRorPySbUPPru8EL
XokBI9DVsP8NCITG9CHLy299cEdmLG1ZL5aEToFPmlxPQ/yaqk3cuW+hjYxZR0Rh9B0hoQhVt1Yl
jCXxD9TLpdFIbVcOGK6wJaecDYJWNT/TgK25LUiMXVybDrbzmi21ffLiT5foAmvxTvp7SxIdQYrz
fTtCrOoRC9hu96KSkGhTRRBuRgbQTte1aue35Aj42Eh3LSY+ODQKuW/ZrDxgUWGGJ7Je2n1GE2GP
be9hUurZcuP00STvd5mi36bLN3WK3DBoPI4LovsJe+eqMeNfs3fpFDMejF7fFK6yKSm1S1eavJOs
ZherzGof42jIqunkmYl2aBf1SPdFHbpI7YY61U8jIqTOX/DSZ8+IJdt6cQ965Bwdc7lrc+93KZeO
tCRaC7ZyNkiQ4/VoddtiMeYjcSEI2zyV74e2VSSuFn9dhvSUGdu2Vudp0R/yJcToVxD44Xr5sTX6
be3i8J+qf7bpQmnpmvepSpD+efD8HHTA9fjZdFm1i52sApDc55wBkICaV/7faRmfbQZ7vvi/RQ+f
OJy0u3wiBGToTq5RdfvExNoeq5d+irCfceDaFaXIaPuT7x5dvUw47CnP0SXJrHhjRm2Csm3v9QRj
TLpDoqPRa0Aq8mLNENboWYM8AJLX09ZqW5NErJrzKtdEuGNW1T+rH30kwRQbBAUSrTSupiHFna4R
yanrBJuSKqqMwVqj6ClBoBLqrQjbWfnUeBgWn2jH4jp9jDmj33RuT1B49YWfZluM6XAg685V+nRy
L3qSPnUm4gglCJcZ20aPUr8ecp+ZFcMkodjIu4DOD6DwFmN6A5uxI018m1OUiAXmn2eZC9ZsYwuL
rEHoylYrxT6rzzhKCMVw32zJt1z8D13BRdOMB7dYnk1d3wZQJSG0YwoHQ5dg3a5Jqscjb8G1OLMc
0aZx9k6CytRouegoJ2qc2FstYPgXWj2u7HE51jWGWwx9TJwWQoUGQ0+WENGbhQlMI+KYah6xPI2x
q3BEEi4soePQnccQA006IU4sguSJcBYEnWl9Bpi+cjtH4bY2wv0caCwZzbaZvPzOZiO7bRwUvTii
2LjY3WZRi7lpXe8MhGnElVxy5mZPF2uJcII21R11DWdppcOhpWPwk9yeU0vnF/HQY5wi0aw1sk31
wQOOxDE5BIcQqwFe+IyY7Y2lZpK82+rc1a2xNmjDDa1z6pEiU2fjRFXjvqrAG2vqc3LTTZwl7s5s
y0sVxPN2Mv6PuzPrjRzJsvRfSeTzMJubGY1AVz846bt2KRTLC6GIUHDfFyP56+ejsmq6KmeAQb02
ErlFhCR3J2l27d5zvnOlACfDuyHVz5ULj+40ojty6yv6X7b38qntQF5i/W37zTUrbbJbPS/buwtx
HromZ6/t05eh9NkPN7rhshFTib54BYbyXnf2qSk1L6I98YMpmF2JETiZpptmhM5Xx/R4ozkprjkM
KgMKJd2+TwTZGfuYcPJANHkoViSHCfSh2P88Vw4Gg2p+dE2zCSVE17MbO/kuR0j70PcxWsOSwJ8M
qwbBRT7jFNBI6bgelmRMD2Bq1tmZD20DkQOtDxQFlWRh1FAwWJX5DE9h2MXJ/F2xg146e2QTScKZ
aGjp41xYtcjwznw1JF4x7UTMyQvi0MrYe3Dj6BdF9oAylfkp+ewHbUf4sdUddteJWFt2ws4000Pe
JiVCqGG9rFjY+95ODm3an+zYgs85gnKQA3mQdW4/D6uXHWY23NSdZFBFtbmfZdzvq7WH1+N1O6nm
W0yqqGGRke7KcgmruOXOXgXF92CVAd1mwPAKQ3jCRSr0/QDxFkkSIWGzQrOAV/fQ5ujTEBYQSG6X
KCutz3JKujPy2W/8+7jaBFdDXkQIjxy7wfaO5RjrC5Bd+pvxL6T0xcNq8ggtrnW7ulxSLeTDYuvh
rJvNoc0WFjrIv0dXXhNZyl0/4C5y0bMp1/LPRTUSf13Fn126Icc4rZ+kU5UXO9lPDMivIDL5zvG4
H2uTSPUzBRthynF1U1AADoYGitAte6tFj176Zx3b2dPkN0y5xGOzZs1BWWtzFLUzBFEaodtEXCdt
+VlJ8szT2CLu25BlMBrmbWpj1POLBFQLlZ8v8MFZnuqDyXGJK+voukj4BYM9vvdrMYSWU3+qWrFF
Bc1v2mupGLRzX2QravwUJGvVwqHppZnsl0HuYLRr1JhuBAA2PwMPSikG/OfJcB5Na3AuQ8JMb5ky
DNoTwccOmiLWkvoWuEgcSi/dZmefFQa9A+pKGQhpmztTF0vgEj1fF+wRcLqI546dp2gcIWcqyCMx
fg6PMblYmakjlvvVazgXhgfUYppvxNDcLzHlTqP7HnAg0Z0WgB307rQ1+ZFV6MLDidms6C4i3BC5
vDFqjOTCyQ9NFwniUZcQhel6sJcJ5atL5WGL+MhP0Ae8NyymnZ4CWfJBrHH5TgCjxStn3Ux8RL39
5JCsauSvxWjR0dwPzWxeI2DytWputA+id47Mo+O1WBCd8ejGVsk83CUdXrshr3TaWwRbH4kf4UDi
NSANxYR1tfZC7B8cY9zs1rXM62SY8XFOIzLsuqTf65as7UUN0X4dwCY5HY7Ztp3bY52i7cE8SVAp
cA776Da9Yr6WKsT46ij6uTlZznQwFK8/NVNCKieMAPCKII/gwZ9d90urMCUsHaIsL5fTRg+Q2Gss
RoFTQuIwVqn0q+NAV1JZ6e/Nbt4PSYeeDmL3nnL3UgXmXHYnN/bmA84w5r7FczZngEjoQx5i9Qx5
62aORjZTVZ+NyS/2a2voHYocyEnkMCCKNX84pfNdUWHsIDdUB8v2v6DAdY9N31wS8EOncV5DlQiO
VhtoT/kWnV31VfqaMyZy3DZxbeJIs31dZMNj3rOgmCBobuSI4GSZo09gJiCyk5ESAm0wv+phZR+1
a3nvJvgzvXXTclaSmHLxXm6FyezpKwHe3cGfPIz11T4zuWyoCUVoaIgwGU2dxPjJ4YkeZZsd8aEg
HKA3I2PEhrDjx12rzWX37xvij+/13Rv33f8sP7ynbKzh//Ff/4mtP36vw7fh7bf3akiHZXuzf/v9
Ka1/O3Zv1c/3337Wv91h0Hn/F2P8n1//D2O8/Yfjm46jlO95pjA99X+M8Y76Q1qOwLTkS0dJxtP/
bYx3/lCYjx1fYYoX7Ojbl/X1OCR/+92Qf9ALtjHGO7RM0MjY/44v3jL/4orn/uSkZVsuOC9ejtp+
/8fbE+mC/d9+t/4X4zqFY8L9JfCs2M76fZ5+rH78ubHix5KHAUXfJaFkI619/08f2kO9MXqq36qx
fKjTati+1+a3//OXzz//9rt0oXERVyExFNgKeIAFF+Cff/KS+90kLe+b1AqnRzt3p8EqlvO4mbIS
w/fQR2BCZeKM+dybht1YVu/5kPvX1vtV+CYUN7M4/X9ek285f3lV9JYs32HF4C/F6/oLJaBzWwFv
BGkob+3k5pvtdPD6cI7lRiFrTv5YXfuEX04y0m6djn+Q4MX87lr6ukPhQChBEzdyqymCeGErWREO
TWKlXkVSWOmKcCmfOs7xnAd74+q1OBQAdUX0GsUcVkayBHPZwxxwn10/o0qJc4mlbeMNdsm31Dbn
sMfOsKyUAkVPeI+YEGfPSwd/Sz4XTgFNONc6VNJnfyK5l7sorEpyhLnRNN/OuUXsS9yoKyGBrcuj
b3b1Tpdww3DIkPY7F/RtZjByrXNUTUw9b4OwiXtvr5sFEliL6SERn0QCH9/oBkJoq8duaqjPusum
SmxUhWuada90bVIWMxpUXp/BLsDb47TTQ1HMxp+f3Nha3xqYCmALHnqPyG988Boj3akjU54PgJNo
BvcpbUbYBmlzU5JDvWvM7HPkR2XYWm9RzvCUgh+HgpHeG/bqBZbR67C7rzX2Y6dZGsBH1D50Puy0
eREEXoaTQwVGTNeL3fBn0KhYgYv7tBsiNq7S+2KiZsDCPNEfN3+YLnHwLsSkeXsl6LSppaGh1B7Q
mlVPYQVt8Tgk9PJAl8yha44vsQ22wCe73Ipx4UL4pzlN6JNl8dsR9iiKWww9qDYNQXzxlitiQZsY
ttDbviLpB7VLWNjRg07sp8T1L/XSMO5aiu9l7XqXyfc1+C+LiHRBidHLZWcJyzs42RZHP2IRcvII
U3tH4TdsHiW/4tYhZ43f8JKz7n3O/MSQ79R4iFz7knQRQ4sRUN8wkPdHfFurp32/clMW2FBn16hC
umWcWYz+XkS6A6tDJkKlijBdze91F1VBWXEXQmt27HI/Gtz8ctirIspCQnMrbjvobQChgo4siD06
XJ5cAMUeWAfysg+FWUNTiEFETO5RGHoOvTbCzIgLchnecx6PwMgNjuR4/1nJcKKDm01wv5Of5ZZY
6L+QuDwGk44WrFg/ErNruWAAM+VKTT6bZUBl7IVW9D7iv4ACF71E5UIZzwF66Lm6TAS7wG6dgzFb
GxMkizB0FibtCuTkxexj1cfGXmx2BVWd8atLnNkycEpbYyEVIJ0WDj0tJABQN5PJwMkFfyeLd4m1
du9zrfAM+ocmGcm091wwRKu84USxBrqxfik/f9jMXudo3oPlgw7HmYizlbgziW7e64Qrna/WvV/D
vzSG+LvtRnd2TBq0k7TJufD49lkWZ7uuwt7bx8lLlvVvCfY+5L5w54rNrerhvSUUvqbRoN5yu3ld
Zm4DpXg0gRyWO3AGW5I5LYnc/9J3xevHL6ycRBHXKDiGwiCSx/6WRnSZEI97YbRxBmPNrSqUcWM2
rY8Fj9VMS4g8o8k5NR+MUOGD6sWA/9OgIcXSN/XuNe892kBzbx1iu73Jh/Spat0vhk9PrsgBDINe
jLEo0X4sofO5vMaVqV5uF38uCXbmxKGT/FB4prmTqCJRkFv8MB9NQSCr9Vgm4BtAE+KG5G0NKYeU
PIuJOS/j0HeNwDeLH0qXN5lmsZ4V19uEisXDzSc87ryBs61CHs1NsDV6kqcp7mQImOoOvc20K72e
3JkS1WTK+zCHog3tCRvWdiAcdBlIEsTDtVO72IBlZ6QY+YsBVEDDU1z4bGRrbD7lDf40CPdzCKN/
FsDxKgz6VgIXq8wTIt+db7498rtsKLAX+x1bQhTgKztYXgROMZoQr1EGlgLVeBPFW9aQCG14LmA+
ivcywg5jD/khK8Z6n69cK+r51yZv+eVqSe8mfYhxMAZr1McHOZrf6njAtJVZRhAL+lui9W6NpRHQ
S2g2VzFIcfIb7taBbzB6vdwxVVxPVurdJ9hwbyI1Fyw3FaF2tqU/5UYE0C5zkr1OHyofvuQ2a8sS
KU5YiaDPFbNz9i0AjjNPD8xvcrXV8XsDHtOBEmarqz15ZSiGbVUgX+24xJj8JmY2rPM5AiZbpczh
QikAmmX+lB6BnT8bFSv/vJQvaZGSuzBwcTT0qshqET868qVkFLV3sbSGhlEX+1poOO7YO/vymCAf
Th1WWatR4QrpKDCbm/xSVloeXYGTzcxhyjm0/sIcEg6dncesnsF2pSUnHyt/8SpEHKh2CBDvWpJ0
CKZbnVNsx3vTVwWG3YZ4lHY6dHmbnprYBP3jtE9R5jDUXBZylwiCzOLiZzpl6hGJQw51FSbpxma0
raPmCuPKG+odCzEOjY0Q1zFzxlRdh6CH62AR4jYZr0PsQ562McTPa0UHSBhtSDvmU5bTNIFTs23x
fIMin+/Eol67kg94HdfXpO5AgG1vnm66FaH9r33edT/DGYRX98XtaYuTdY/3sASOU5UZFra++goR
86DnydhNZhnmDbOWiCbV0R7NoDJcZ984sXvJ2X8sq/9SRCaj4CnUncpv14ghSefGgqYIYd4ZQ3ug
4C2qwgxetgt6rpncmzSpnZ1SHGw5p6MnALLYpPKnCfHHsBPngRbv565bw37MzZc0cx9AeIR+kXs/
+pwjbQZuN5Id45b0NY9pYpc5XfzMzL+7hXzlHK7vGgOG36rVY+MUzWGgHxepnSu0upjd3m3yW1FP
4qahaeUWcXXOInIJtNE9aJq+R9mPADrG6FM8GvXm9wBMY8Yl9kHXv5qs2i+Wbj/Xq0ioE1R/xwLc
TmV/mzUVyTlOb2DFxPfOTjIHJgl3pGgJCJmWaQbCcyThqjTfJ0zDxV1GB+W49plCajtkD+YoioC/
LSYroH2WRLdc0eFn5VXGLaRuyuV0Ptkdh9/eNE4GsbLXsablkC0G2uvEuuDCQv85VUevgDQVA7fV
tv8y9nzyPN8ks/T0tadDozjkUlZoJKjgTfuFKVZqfMEBqJPhtrXVK7pichvxcm0d5lpUNzl3Fltz
kKnkoknR2kWmCErdIxxymbjW/vqeY503UO/PqURGyPLFcZ/piRv5kED1D6LgX5esuMka42Wau7N2
+S4GW49nj7eVmX8bVTPvbHixO8ZCqFH1D0dI8pdy2j8g8Tq0U9k3a4DF0FACA3GoXmUc1XsTdkRQ
GETO6scJgWsga72wTeCCddEcWJ4Iq2qYEbavP8hHB9qS0s1Yc+a1sjavflk+V0eard9qUz2tZoVA
sDxIWrtWVyBdzGnRJpdB8Hdm3/Sui8BJPbPD5nQPOyZGTYGdfb1rWu+5EuVpVQm5yn6JG9An1X1k
klSbxrkkZW6XF7hCKWBjwIreg1311tFqC8Yy8Gpyl+vR9ON0tlnaRpHf1DR0Qs/APorMw70MzgTU
ocTwjP2OaM15/qzZxAMxt78sb9ybtWHvMaxQMUEBP1Sk/XD7zwdz03PX3iCPZuXfeHbl3mwuPe7L
8WTZzSVr1h+2oe+07nhd00TnUUbXdc3wNQy3RId5Aws4sdhbrx0PdxY4Rnelz3Rgz4X0qXziurK9
uVpny6jP6/hpYG5utvRbbQJVRA3BFC5CdLbn5FT1eXIQMaijFEJsXwHM6jYr/jp4LQpAFgtbNFeh
4ls0oYHtF492Nd81FreU76AsaK3kiGdon8qRlhOb+Z50uFNmRFf6In1ceTvLmwnvYlimioZWXaSf
a2aYj1+9bLZIe1fPbue/Wu1613qMbetyn6Cwk1XCVy7Joy1hxDXZZTS5Gb2WGBuVXfyJw9QIldYd
ikfPP8go+tQIDtJ8BiMnQMCk1J0pFtukwUiBQXUn5oUr5B1wW1COrQyv28V7dtTmKnjrGm6mkacs
ouU3rjENYe3eS3IOehG759jtj65jNSRZtRmjC84QsT+wfI/ytR7zUz9w29V6ALGEgn2sP5Uwohvw
u3Q4WepBtSc7C9LxjkLWRfrue3dWtaKFXDqGfbF4jifvM88wywh42a+9yEKvKqonXRAEJSLxkCNA
gV7Z+/uqG8dr7YB7BXtvBpIIo4CDqrp1/bjFq0Ph5zcg1aEAscCmZHga3leGVexQld3uWfPJcckA
hfVlBIPI4laOpbFpqlBQxNccHvur4bknQZFw1uNRYJ15xQ5bUG+qewMyJDoiPRwz3Cg7WzEbdBjn
KTVU+7KvMVgqGaBAujD6GkKSa6wA28fPkhURIRGVnoNtnil6/FT3NiltjbiJ1jWcknZ+qMB+LCnu
72o8jOOaXTiM7KsC2QEYDLhFtSODhbRgophp2kYx6Hq/PrEvKMlgZJiNi3JyE++Z/01MHvMrm9U7
Fz7wniy9Zm60lw2j0aj73uupPoLXvs/MFe9Wbuz9oWm4MMy9GUOfl5x7uYqdaNe7gJ07V1FKoozO
rRjPX8I5UCZB3Yj0jCdmOKScy/fAUhSdZdqxNuqYHVZjfnjVNvD93QE0bvW1TaYvTVR5h3WLNch0
+m2+ZrE93UqxOWpNg48WedlhNJY4tMyh5TCzrg+t+0zcMa7TYhBvawpNKTuIyV5pkJwZDIc+zLFz
Z9fuA9sAzBQHCDfyhjFEA0QWSe/jONr+odsp2rctY5s5iX6adjFc2srtHpkOQmEtjUcp7fd++xU/
owWDJE7uAFh34OSUEVhW1j/OZnOxV4W9P+/xhJXh4tv9sZDgN3o1c1kFNXU7ZUFuOZfaF1O4H3uq
f2uF67D6zcvKBAU2Y7BOLWW6a3zCir6TunwX3OU87k3oyYnzH719RxomcUPRxHLkB13WHVsQIcEg
cBk1DaADzWrpLG0amNj2/Ep74arHAbQ5rXVCmgI24iNIU7pKnLXDkg9EToYHhlagmUT5McSMqwhG
AqTAj/OqhtwyfkBR8ac56lWB7OwDGkoV1xsXHST1YiXhAjcwmNzODpfRwTYad8zCSywkpckYM+vR
ndihaPkehCbcklM2AzEePokLzzpIje1HEdHeMGXL90s52wwj+aUJwtKSFOdkRtij6XDzRNj3zFfG
ndwiAQD6FQgYzfPQNbictLcjVwY7AS7lQVmc0bOZb5d2X8EQkxCKB7tCXmKVlR3kng0heY33cUfz
ahDx2R2BEVivM714BiOQfFsiPbHTTpz3UljDdLvkOPdhTXL70GK/awXKpJz5kzagdG6Dl3raeRx+
w8leTo0ym2CqYyvMet9maENLquerI7pfLPZwtk3MaR5MLrPr552ROLdmA02ntsMpx5DuR/1jk1iP
DN2IPhm4vBtgFDOUPvsxl0+kMy4lSHNO5vAd8U370xbEIL4aVlOG6O7uyt4jHl7wwqTm0Yp88bU1
eQfF6lIJEQk7YG9IRi6KI5af9tI+WLnVQPqpGrp8QKs68S1r5Kec0FOIdAjJGDzfoub72kd8CEnJ
zVVM/qOOQLJwEADrn336uFEMbZ0m0phBIlKHmB2cs01b7ER3iwdas5wLiDIM1hDakavLBGaiPTf1
vJFe+VnY1zC2Ki6wXPgvTHF32pw7TrheGXQNOsvSuPNil3ui481BooSO5DkEt9mcGWt953r0jRqW
tbBK9EnP2UM7mE/VQi9T2E4bZNt1V5xwndi+jLOdkrZW0BYsoo6VGJA9Qtvx4nlcs6jOMuBJJbo/
Op0x+Uh7f37LO6YlHw+QIJPFXMljWNZcU0PThoMTZ9QZ791VjPmUyyEIybVp08bcUkPizgvTuR+D
TeO65unT1CBpjDi3G2n0MNVEGOiILkDRqU/K5JDeLSUTQmQ8UtjkT9Dyyjf/inTZyuYJVY793CxM
rEDgLChJZAhErA2Aan9ufKbF/rI9ldurMwTOff9ZA6Fm4pSRoQkXjQ0TGkWeOBTtI9UUn1Gn0GzG
0Vb5gPAYFO1ayUmMjxoAjRFW+F1p6vO8g+wII+NCxzcAGM9xuaKBVkfFRn/IA7AnXZgA+EoW8HYN
h8udnIneWPng+5Sra3kMxuL4OOQZ2LiczoY25D1dMbmzmiUHN2l9+sDxS+xOk2chjdacTgoQ2lsv
uFbDGNr0WNsruh96RTndmK1DPcX+AyEJrCtjUZPXCC67yCP6bbBSE6m+Z4X1lMYcOsuGShIe7QA2
JDpHk+S4IOmUzEAxUB+CJ+sR+jbZg2Ek5yqeHiO1JKe5o+1WjX2otxU0SyjyGJSABeRcuLKCTklK
953uYG3MS+AnUehuz+AQY54accLDf8pXF7OUtdH08+IKqe/YzB5kxynec/6ZA1qEdPdKK7Qddmye
0FO5FpLgGua8hUbxnsTLaUpTnlPiqMO6ZLreEG9ZG1dmv6dMI1t008VGydzgCi5pRGXcSR5M7wrN
xI5t6QGsSRQa0uCgj7Ewiul30dHmbG9/E+DqgqqyrrwBevktcSDG1GNySU96RGezTRWcfkBsmZ2J
t735mER8DAe8jg9ghW2IdirmxXG2zBt0ZNNqhPOwoh1Q7Ytrsr01mftoeVXGMWOAcGU2d9FARAog
f3kcRxDnUUInSJt5mFBUh4XlgzZKkI5snW6cT/BNGURgIo8J3uiB5lnolTsIbhNUW5d9NJObZoAV
bhVMswHjXPqFL82mLoUB911QSFdCf/XBt+/8jKapUdEyo7vmTmwI24OXd83X2otuk3g+k6sThR21
IMrloy5wShLI5rR1upto2gY50SxRx0/18Kr4St0xb/j1MaUZaoi/enrLTefOT+iQ25J2H00ktLmj
8dhktNYmrHpMuWM6VurrkOAtI6Iu/Ph+RM7gNR5p2ISNRYvQc2jOjQ5HQgTpoazTPojwhDGeqkae
qxTfDk2ZPOwQ6cDKUlDUPIfRtMNmPcLd900KUY4JgHDvh8jjLILPr17xcctVE2JlocMcebjgMTa7
YXVvi7rFLjYMpxrlH3S+zqL7IT8bKbqdTbeM2IebvPJ3HPORxRKjSOBAR7Qm/R5FLnqwCS+IT+IW
5E9722qifVRwGg5kXdjECto8uxada8tw57BFsTC1K9qInC2Pps9BzKRjAWPvez7esuJY2Ur9yJgL
aVKZspBh8DdM8IStqUlSou5vRzKGuLN6WM1/tok763Ulyi0cAUvCxYb5lJVNWKl+Al9fnoVmkpZ0
xt5zDO4Dheglo18ho84HW0aM2jR9kXJ9b/Ka2ZphJsdl5J0ZBZV9l0GrZqvfLnzRAlGo2DlrIqXA
Mcxh6bMUJaKjB8kNVWUiC4bGv/m4lO7IZ2kW5l2RRTQpnSd6tqzbOuFp4+YAZhiSzjCHiWNAovZO
0eTfGzUDDnjCTHNooMrtC1S5YXhTErdYuWA9Epr6Ou5nkzAui+TcP4dd+M4xuBD2aZKt7LNxsLaY
MVERyVqcdUHvUnR+wxJ5+Xhpwqfp7NnLm5PgmNyehZiilsez7Vs8HdP3zZKlWvjdOWKIwe6DUgla
/aZ5KzYsmS4E9EqjeI0UOzzu3h917Ty6fgTZkav4UcDY5NptEQ+vKC9wYYApSEfenFd2X1A6JTvq
DKYVffcK1IqlaxtEEgQ+pp96U6Pe8ymgTZddbejVpXPLC/jibx+FLeNZM+zPDqVS+LHn14Keg3VL
1stEncVuCOytByNO8eNC7pZdsl8jhUnPdtCgEH5qmbxIBPU4mzAjVfo+RcSwcya+1EWhSnO53mxb
/BnLRaPNeX0V5f2fL0lTYHUWNyDKUaRJvKPIS25EGd8krkcwLm+j55aq2t4I6Ut9BhaJ2E0sG8PA
3LkrmfH9rVOCWuiY2IzsTSTFXj1Fp6RzOV9lFtwK6yEa5vKUrT4wed/5Zo7HFfTWXmIBD23rPfaA
v/rLdirX3yzSHsLYHJ5tb2Tn4UOgnyq3/hrJovRxAf6B/4YS2Bn8X9TtPz40pP3kW3ntflgI1Ohy
RnL1QddLYGKEC3pBy4pAmZMreJoKMJrhUKDa66fVAh8InqEkcwPCKv1eEeFJMT9layYIA8vYEYbq
ngVf7HuXnbalAxp6iib/4ETPDXdVaNs0rXq/K2kLGn0I5emJ0eGPWbKKeHX7vArxi1bF0SwXD+ba
eiPmWAVpzGBtMt7bJXcPkdJgbgrkdZpUlLndzXpz4JM9jhNrICuO+XGW+4TGzP2DPXoupHmn2Y9y
OgOaSHlqcKyi9n9QpMKH3CLMadVy+RhrudNk7GtOZIyPTlXBhVgj6Bs85k8DHNpAGetNjYeYqlIe
Z1XEYcppKYD5xqyXpVHMPGq5wVF0ZT0Z5oxW4PBG3h188XQI62VCut+Np3Zkp4idjeLYbVi5xjo4
efpKh2wkwOiih8zYG3ZFntgIDU4z8dvPKicp89h7fKacZyIeNeOoEUkfx4RXV+eg46oGEi9sVOku
Z7+lf591SbuX+KCCqtQMPleW51wOPz+i7/LWp80czVSgw6OV5y99osjx4xHd6WE6G6A+AszlHFgQ
xbfj2IVj3LHflvUpoYijtTJiFmOEy6lsOs70wWp3DCGuBZ0/ySM5ldB1Acgho0oyAHNFCzltmw3W
OCdOFUFr6Bd2jYUf2hJvcVG/dK0q91n1PEko3KiQin0nafM2ABKLS1231mGMEA5Leh5UzpsggmQv
hxqmdhZaA+lEme78KNx5DeKmokFpsxJ4BqMyAw3YviScLfj9vzU6/w+5if1XoQs6GmHi7hGU6CAk
/irsmJgBt9qLvzpeylzC9RUIzjHeqT499JYsji0PB5JvhuCELCwEvkI3L+FuBkPpqoNAQHsdtP9g
tfFwcZO7juqCfKdUfpIDpL+CcIiPF/wff6qK/v6K+w+V0Y+6WToSXoa//O9//c9MHHFMR1j/dPX+
L4XV8zu0l+ZfVFV//5p/qKrkH66JegihjkK0ZCu+3d/jRlBV2YSMeL6tXCmRVv2Tqsr/g6OlIO/X
YRpAFqDg9/6hqrKsP4TkK0zTsx1bSvnvqKrQUP2rjEiYQpBqomxfKuVIJFb/Km6iEDRc6lViYRfz
nK08DXk1yevHf9n4wI4N4mhEo8mbTQ2pZ90wuVzTi9F39Eubx9l5djrnm2PhPkiXAj2+xFOZp+Nx
Et6mujY/T272OcZpMA2oFugMO8dh5IAAFnMf2/CoarTtfgM3yljQsabVY0WSXDBJhDOkp8B0bI41
8+TMgBq49PJKrSqIfKya7oIC6qHMcgJ+5ik59mPyhQ57aBtud2vkqKD7CEOGeVeKdjx7Dt0CUdEt
6OkQreSe7iIU6CavbMatEBH5ZBjeF+q4+ySiwYovy8ydr+3Q3K7zl6UhCtzXb6xMj7O1Ra/1b8PA
CX/JoOL6hEnNHhROj+m8XpqniCEaMlV9K2HpZ9VmQOuX9nZVOXVePgqM5YvBwofCElQ/7QRX3VSr
VE/JUB15pPEEJjq+lrNPw5Z+ZLjWAhXpqjIOPJSTenaJar+nuYPeuWd8oRan3zFIYirhv7cOM9Ha
FHQHWpPOn2Q4SR3Sh2Ziu/u+nD93uXE/+9ZzN9OItwDjmoWRPQ8FsuUBHHtn9emZnjhdwcm8OkTe
ExzCqAkEazBZ9F9y16YHtaC2li4zvNqrV+iSwVysmFgmNQSdU0JlKeHO2/Ny8jJVHe0VKbEGIrRD
Xg+JdogfDVtvpimT2mMs+l3UIKdShgHUrfuifEZVhm3rgzPiD5DJONxJptN+l6gL0uNyD3fJOVs1
qEy2sBeiqNSvLr8Z0ahy31F7mWbpnAT9cYJVR7KH8SLlY6DyyH9aBiPbJ2Zy0xtWcRfNSw03k6DD
bCZhwqJv3OXibOHeNyOdhkbMh7ssSlzxM4RW+2hWVfmNmfGulLk4uXO9n3veqhHlNASmqTsL+tLK
e6O38VAvlXlKInmo8cHdY+EIHMcXvLjukFT9W+chp3Ymh8M41SBevWFvEBpr+vqh8ewHkzS8myTL
xGF0WuoK7b1oQ5S3GBsFGXpOyxQ8Y2orpj60qBHPQgEDr2OkirN+HmJg8BgKyE2D9c8syh7uTMO6
2CavfY0icY6Ek4VVNCiO9+CTa9qOgH43rSM1FpzoW8PLiZLo+uLA4SFkhCeO5pJ+j5zlls0VYp0d
e6cpwooxm/J+ZEqCcY1I0io5waDo94qA3Z3bL788oyX0Yu3IXAEUbZgIgxY2sIAu1G2dcbU4pB68
MWe+rw4Ws7Nzq4gmbi2eWs2xrYVFDvy0OzlpTdL3wHHN0Hj0USJpkTMzKLDvafzmDJldUtQWch84
maK69qkl5/6HXRsORyEm4UYFTNx18HGZ9GtilTNhaHXgCmIOFCMUP3MQVshRX8ZKfvYLNZ/97qk2
Eg4O0a6ODHztfWfv56pKzrF95XCc7OhgJbRLoTci2L7WsQMDqU/wx8/ktWNBSmmiHPIxTJmVh16k
iKxEKNY0uOaqlVvWc8p9m2aMYtbzuBQ33MGcisvFRIbpevcr5wgX0eR1atrHNL0kA4ACs6rpCETN
XZH6/XldwtRx1j29CLKHrPLqzLRMUI88oB8k9REbCGEo060/8fYzcV8XkXPwCK6Juya/gwpbYq7L
sYXvCHV6yDzyN4u5OIhEFme8Jrh/Rf/JFzQBXGmrC6YhRx3iPCKFBYIu0pMp8FLSXeLNhmA1HbIZ
Tjw1FADvI0HJxXUnLnk3ozYSS3o1HA9qDL1AY03v6qiOUY8u3kvTmJ8zoBtAPo2fjUyd58FQYWNu
wa3Z/2bvvJY0Zbbt+kTsgCRxt5839Zny5oZoCyQeEvv0GpROSP/ZUuhI94ro6Iiq7q6mKMjMtdac
YyJdrcRYnkY7T7HYtD9x537VdfKnjQ2sZ+Yx7MIYfLt9JAyGXM7UKlagI6xdM86UkD0RqTbqnEko
95jznLBePlpCEluEOkO0c8w0sb0XkHa38egY1KNOTJ/X+DHWwkNaUFb73rXf3IE+Jjz11VixIxLs
zIxEJ8ippFBIGkladmH2q2mydgwJ6BTXJAYjKcI+2wWHoclhYQn3NTS9/tTl+uj5U3LoCiOkRaTx
PaE3WI+VsjeD313GGh2opaf53nsUOzyYCPXwCu3wmvmnuB+onlrmoCbZGj5dl93QFMTZDFTZyNsi
Ta03kcDrJe6Zg8pNS5KEuyiuV3EHbsZVEaCIvH83qO5QZzrPHf2U/WhVT5YjgB3NVyfh6qd9pZNu
HUwdPoWmTI70tAm+IMYBs2ZPgtJQVVsMc5tJBQcPk+jNdUrSXuepPpaALzBNAYtDLjdPBlIIvsKa
vmBLVfJFs4pKyBmexgZRVGKjQNLzJS3Ld6x+yXqy5m5vWUCMIuRp0zJP982tCoLvYfrvvh3afTM3
xHOPIsCsQOhe13ykUEBZCqKrkVisyjLZRT2cpQr30aoZUEL2Mgdyac/xHgXP2TCZccTtZ0tq3w5H
Lz6neNfM/pcVdF+T3+9zQdo3i9k5y8/BnNU/LQqAATVDQL15NoP+Nqv5l1e5bEdIIEA+E2U7kLEK
rdah7O/h9qzIBb+gyxqZoQ33WaSoa4xib0iiMxYuR5PwVGNwXXKl3a6/UY8k+0Jb3d5GeriJY6Ux
mPrz0esJx6yXUG4nK3519nCg4brw9txfc9fzLpooSFXNv2l87+605Cz2bfo09mG/qweSV8taPBrx
Is2Z9NXqR5zqsX0sWwSApdeGD1Od7iuHldM202uUGyn+XoMUdQfpkI+lasyreec7pUdDkhBtbPAm
i3UYk80+Bd104EEjQYbsW9xan3rs9S7w6Ot6ufnYVvnFmukCZIVHVso4Yuwbop3o5q/MbO2T7yhG
n8miNNLogL3OhbLJ/bEV5zbW6ZmGGx1zvwr+uIaf7HqvAwvTM60jZfNahS1DNRt3si7x7SiJANam
lJ/FUD7ohthlJfYzL+wKTxRj4KoftsgRWZ/9nqkqCRt0ekpk8042nswQE2c6zvvEqqpDRnV4a5Jh
ZxpEhnQ6sLfm0jYRjjpF1XyHhf4zV8Vrix/xgIjsT6UExyETbyqxMKtC+8iAoqE/9gHatF6o9y4t
HjpfT3vGfdcUvYUKiKrHus+7QbILy3+KVClRC7aG3Gena5l6z9nFCoj+cVU77eT0TIcMi5uDLRQx
DZ4jBHhbAWFry3zc2CqdvTRToA4TWya+70NQtOOxKVO0gqPKTp3P+uy43TZp/exCtsgzqsLyMWiM
E6tleGz1niRUYIpJjJ7KIxe9WJdFc4ExH13MgRi1NH6PwQohf64UAzeNa+/oH4skPaoqnLfCxMLW
zCSu0WTgymoo93Td2p2oug+UN+rkcb51HdXv6OUs8s3yT5DOxX5uulvcA0GAzIVVmawdXHtdta3m
eiYnvVvgeC3m1Nl/GRxrPeL4OiRCHM2JhSS05H6alMXMHGXS1GH0bZsYGKBL7IYx+DjvyIpOHbSR
HuqGMPK29Lt/J95wSXZywf/n9zmjHQ+JEYkCCqoCPopBRPgqkQJxBqMipmjJZ3Ea2+Q5UQOSYsOm
dSFXHed3puy1vDqFsyX2FiKFhSohMH0SB3kTg/HATfrbe5r/FY0qGlJkGnFPNFGZRlfh6lM80HiT
pfVTyQQhjN+vagZErQZjGHjPotpmLutg11TJ1hhHQmhifkiDc+RAukynxucaS6k9YeDLo5ZhIks+
EJtYZCc7a9tDyWx5k4dYLskjWCuvoEtkuh+QWO5zyw5lxk0M0gAaiq3Y6HziX5WIuk0jTabo7rRr
MvuCFogc3jB6VhVr6kNWRbsiHjlHdKjbCU1d2ZKpKLqCi0ahzb6VY4F1ogIbbjYyauHLYSXfkSJ1
lCYWXVzilDxhxzFilHorh9+Z741bf/YYHdrJJfIrTJS2fjSXzKrSRVKbl8Uuruju1aRJZYN3swiG
4pm4ob1GkBnQFLOb9uCEWMJZKsIgoMLBqdynhCATrXmvmBE0Zfe3D2ZAz/Jn2BDroWEb+2guyuda
U3qEmsU0DeXJ5vvYUtD/mJv5GlOgrHgUVnVqM3hura+IMLqV1UYvc0bKRRJ8umF+LFXtXFPJsTaO
44uJcGznhcV+SQYXuaRJvfAViwb5jPvHL6iinWoX5MEHA4dbZYFymMf43vo7+oDRtpPRtDHV+NUB
QgAtozZ+9Z4j/MUT4QX4W9jU20XFx8L8TNe42dpOihM7+0CQ+NcnLGgz1GB18/428WDgFdlUcxn8
d8vdf2oI/SfHFCGq/3RM0VRwTVea0l1aFLbjYwr7p2Mqz2nX5aTM4ExEZ1ESNpeyaXG0OeieIHlH
v2l0gYQRvfOmfFRB8hC10bWL0gfDQuRfu+GlokQmUvD/t6r0tLjUBGY+cmT/b82Az13271ZA/vV/
NK1k8C/PNC0rMC3fcSSNof/RtHK8f7lCWgQlMp7xSbylXUSa1rfdT3j/Mn3HX/pIjpQB7rT/2bSy
7X95DqVqYAa8cpYZyP+XrpUl/vPzJV3b4zIELTBbBq7z717AdPTdTBSVs/Eqjx6HYx/IQok3dl34
e2G/tMoCjNjHMGq8v+ivfilnwN9vFft/3MH/Tav2f3EGulL6nm160kPk6Arv35yBweCWWvYlY1ev
YdhL4sE+i9F8hfk2CZNy1fe+9aASZJ55hTEorKlyIaW4eKn3rUBUYHZUaP/nixLc5n++fHK5KJ+f
gBT88hzxb8ZAOXtunpec6bthXDOKL48Qt451Wpi7ljwcdJ25sw+7H1PMhAjzEkuPbeqtK+ki5RAo
VF2EB1DpiOP66GLhbEpcDCXk+eYCSB0/Grn1Jv/d77A6O9NBCIZXZNsV9N/OoUwGyqFR/1cmzH/r
U/JdeTQ8Pd+xyGH2xfcj8Q/7Z27EcYHqqNxGXYJSBP7MwZfQn6eBUbvPiSds8l1p5vCq0lY+kerj
/Bc3Fq/rvztBPZcmIdMFXg/Hl9JZnst/XEQwplgUHXbw2LhoC21ARVMSoSW9x4ZupJORMwwU07+q
ECEDmGl90c7TJB3nCsY2hNro4o8qWmLFMjnxVwUhaJGF2n9Knnxu/rpGRX6IBzIdFZ4UK2h+tIYf
bKvOasBIRd3izokvocQWk+vGuHNQesyzHJMJ2uEvWRFOpJvgd1cOXxT/ITS6JN4FeC5Pqf6J+BVJ
9zARGFx51S9vkehG8pc1Mwz3yXEihCWoafM0X8kAZDlLbfcNv8IzVAo4eBLoASnr74Mr+i29mvI8
zDciKMV5JikB64fsb02BMCFPB+85q5d70VUZmMwkQULXLQaYSL8PvpWty1YGL1FaxWg47OJQ9pgD
yeoLTnY615ugEfZnFpd/27YM7lkp2xuGThxxy+cZ/llrDPdffqSG3WS18p37DjsRIKBdBRJBavPz
+9ON9KNDT+2xrYeuOwQzA+5SpsHWZn5D7yZrX0Rjp+fRQJ3SLx+ahAg94WGBAuNBvxmH8JinicPP
h9/c+g8pDw/wZo2j1r68Jq60HhzkB5EhwovSQXgwt0ZcfRk9HWDTzimgGxRhCXm4fH5e1A5F/bLo
wjaFiQsxmUz3Ba1YvzG7XuwJEHJf6qbOMeqglhsG8jQnqs8L6yA+tsCEblnL+BZmSKDcsNsSnxy+
oe7RR+JuzW0kbfJQ+byfcdoq7KJ/cVp1b5Ku+ROqfG90CceLMUjpO8965+a2cyysukSJRF6fb9vy
g8rSd+zm3tUEnEbJYSQHaSeC6J5Rrq+6GISzdre+WeckdqHAy71pg3+FgShN/lUW0XzC4eJvgw7y
pRl7RxysKB1dd0cWouqNaedNgOZSGz/Iom+RIgOshedj15qkBZaOux5ywENpbd1HDT2Q3YSWQ5fL
VeqEDS4Ue+Fa9X+Fps+Uqa5c44b6m2W0kV0bSVZiuIxL2wRX12Dd0iBK90qv1WQRNGUbWx9IIxKn
53kG+JIF4yuSnRVhZ+PVG3z6Uc106oRyVtHA+6vbp97g75Whe/dH2Z9lbaADas3yUJvhM8CRHfGv
52yE/pUUBipNGGCbvtfrhJYMg8aKBDIqSybCodhqR+yjzOUazPlXwOS8Cgykp3XUHskHQ85HIp1T
7B0z/uHHmX3oSJFA0gDDBkMNLqxUPc65T53nkGEy1oo2WC33BXNec2JfEeFcHvIMAB6ZC0f+XXOa
p6bfIar9Gkaf551Xdh9aize1BxVkKRs3YRx+0VbGTKzGfcmpHGUAla0ZA5iI8bW1ONU2cjEHt9Id
afpDdG9z46WzaGE2jGvo+eHuwo/IcT5iG0hHuCKq4adhlBpJrxTv3mhJeBLmmVT7Yp+zcKFMq+l2
YEc2++K3FxNp2dU0iZm0flGSy0MPYrU3qvgZvZi5EXHmHlIguoHjlM+t13GzRHqb3XC42nb5MXvT
V2CRAzQ6ZDM3JI2XvQEJKN6nIw0eJySkYXKXAPfgrxcQShnM9atD4+AEO+tm0wnYMo5liQLoGFZE
a2qhiEV4Vw4WQjjZ1qobMRRpAtWQ0rXEi+cgXKDRMFjR8qC6BAavl867hvVpn09/gpZo7zbJd3Ff
Qx/BfgTF8q5tvz+Y1We8LL9CEX4+D5h5tXMuXTyYmaWeRgTQdj/qO17mbh2nKt+1Y9feijQ7Yj7M
jnKs4DjNDcnSqSY4CKbShowz0t2GTFyAvv1oYy7VpdWJdi/qLgjPuksr62mjWLD5eePhtaviEUqK
uxq8dt6lVktW5iAJlazQYYs2YKLDtKMTzg8jHX+69Ww+B7eGIqbTNHmFH3abDdMsF5sipkibtsEG
y+emSNUL8hocU/UrjJsf2p2ucUOXVEhOA7Juz3rqDnFEmoXqnqfSWy6RHpJsmgMdUigKzE22TvHe
gqQEvnpK4uk1AvOMk48lPKYRgiCbpEq4xU+pE19lx3THrGH2ZMvhRC09wdrfze7UHF2XhxRKxAEW
AxZtHznp7Hr7ueYRdHNiqjvNwIIgKqLSDIYd3nwZwcriUly3y0XpuMEpk+Svgxm2N7s6iMkaTvFi
jCfX8ZLCwVgFXXLKFSGbI/bze4PVEJpKe+lthaxXIEhs2akeTHUaZjXeus6+FsK9M1MjlZ2M5a0k
r2Idm0RJDdrOD9aAsQxVUY3iYET5O0/6pnJ31+vgOQyyh15rcwPHn4vDy9gDf1nlDsgrp4BemUFa
MhssYwWnu3XleBO4PHJdm04cApOqr0zZfeqCMUWaBogfpAOlscqgKvLkx9OzQLrBxMNIzg33yhxk
uJ8HuQ1dSsvknWnwlx7b5lAjYztXs0cAsFAXExMfTQKXVCGzOXa6GJfGcH1Qtjzi2H+KzPw4YZNc
IXRYO3635LkAXwhb72QY01HQnD0KK+ofCtjuS/IfA4GNO43FGnZOtIO8iqXMZwG+FogaEflU1iok
fHEXl1DDvmeH3rM1Dj6qOuGvF2dgVDxHyN9cUaIHSVykqL5m2mWeJ4Hlf+6DfhEwRuuQaOZtZXa0
RIZyOHrVDyVybB0Wxn+psJSZeUJsqOKuhDkB3dFL79EtQobV4tOnFfUROOC0857HU1n54iatVkWz
YAr9zsB96OMPxJYHug+buWK5REqTEOkxfGmTF4QhyDbJIG53unoYsQ+fZ7Bkq35MzMMkynHXJWWH
25ZI5yhhOl+nADr8gH5FgdY4lrZzkn7n0IbqdvDluocumbM7b0tyDGQ5rboCs0crrSd/6sQlTmh/
RaxXYFqYrQIyC0fzQtrASxh0R2cuP2yaWMfYad87tDgc1jLOpQyorTH9Mgix20rPStfKCb4sOoCl
3/9JFRY5BOAP8+SRxzFWHn+Mj2jAAJzBRMSI8plfXKIl5bqSDJmZ4dBynXFa5Hjs7VK+FjnbyeB6
bIn4E4jwZMjRN7+/N3OE79AZ6/KSIDPaBGHx/L0X0Vl4EzWT1pCjwsokzXPbh471rs+6BVmWVUm1
F21c0QRZhUxTrjIw/6LUd/YD5DyPJ380/BfNlGrl6vEC2s+GToFPPTaSn2Vt43iyUD1xKPEy7zoK
7xjSuK0iRrR5iSL8ewdMHfNWOJeyEtSeSG3WAjtMiJ6BdN75ScT+ve8xKGtsyGviRHcYiFEQ9uFL
5s6azuyH2T1Jja0ij6ynYejOsA6SdZ8FL4Y9dXSSLm3sHGXS8j/7xtls9F/V0oEyy2YXpLdcKAI6
jdVM1GUc1Hpdj0z7I9zAduVgx/ZGZrkGnAWp1A3/Jfk9c4LXlKudXdrZfYn3iDl7Gk/wHNEsJGWW
H8kHhGRSTkeqjGpvgEFh4vdQj6Jfj3XwJw6nDxuKwqYmLxNO8L3Jm88C3M06Fh1mbLRw6BAY7WcZ
Ze0gpujQ+JcAdCG5Cj3XAmFmF/3Syn2Jp/DFifjmOsu/xqnWW5wF88oJurNsbLToJV3dqyZ2guTw
pb5Ka06rdHj7dVF+NXTiN1FkgLZib13WejITydih7Qaxs3ybs4FbH1vHSIS0mARWONSJkP3E33Zs
/yiLp7+JuN/u0jpoo2wrKpqOJj+ZvOXTzPzf8MXGq1ypnUoTTrVJPe/G0flyEC8vz0m7yCky7mnb
BC/fXzAVOYBK2z0vn20MwVMdUQbHDZF8YfHDC72fRcLjkzTjyJzYR8PFT0MOzcklivZb9VCYH0gp
CUdaqmnyHTGEm/i5uhQdw1QMaiMTazMELiwDUo3Xr2v6Gi4v4LjyJVsBgkOOlqQgIlIWM1WnfM1p
/FsCxtz3dQheaaPFPQNg5W613H6AxubcWXsKb95Jym5Om3LvGwWghhgqg1YFR8iJY//AGBc73zGN
K//ELv43S2V9bnR7l11JZQJ8A0TktWhB3GfjsEuMhm0/THIOeJXmzY52lF2UHmn56/tLq9kxwE5z
e4IAeSRJjx2cG+OZH2ewbm3jPPeAhbKBKgHjC9ryYR33qXGf49zeNjPDJF+ZGNnmPrxYbfFzlkZ9
6ZocSTOrQFAJ3v46+jHhlnqPq9Y5pr356OMbusn+wRlIfu77wV55EEE29qTuthjzC1JlzJ1J+maM
3NUxEpSkluj/JKPxBJLZgh58pV9KkZY+emW8c3tqg1QafImy2mKbBThRk0Xt5F2KA8h+9JSX3Ao5
+1QSUKCyiSDYqa0uFhTq99jI5Gqw4AEndKdWxZgyH2HwepqtJxFGoPYy3txkppAYNWwad5onNDwM
Fr67Nd9LCddfI6zN87Oir1+LIn0yWvmYqKTc4gzGwtsAmaau9h9UilQywF76oLFaoYOlbT2nJhzF
qMJ2MldXadAE0PTIZ7STa2MoPkkZ3jQMdgMlkp1ArkXNxzsjzKzgUjEZjyOWMgPT8Pr7NJyjivTC
qXzUBtHSOsNswUD9WIbOFdkW+TLf6h6djfsswE8jneFWUK0acPsOQ1+sw8prNnbgirUva9xY/swx
vBhWNfPkqWmO1kiYVgSEgTl9vaW5cjKHg8agB6qy+rJRLpPzy3ol8/pmZSRn5x3UxkFXG75ecNFm
Hm1x4Bf7wAejjHZ+ZdV+S4xYcJJyqm7GZDx0Wfo3zmreQ7Q5GMz0cvpvfgEl5/zhpTGnAVy4SIE2
lPcYar3+XC06K3c57VJtoxKFlD666cX/pBDWJ6/cOC4EYcF0bWUVstz2KdIlMJKb7+KytlnBjcVt
hnHJ2Wu4TsdGtgaMQj88EkQXry1bvaW2kR1SwJ2cj5IYGY7dXzTZ72o0xSGpRH8uOqM/sxkzmm0n
tQ2aRVyd+RY3KZe7sc2wDOnsWqjZvKTh3so4ZkWhM+0cGwiT5fpXhAJLZyiz93UGXjUaeSn8cigO
xqKnx/e+CVKn3cXhHB2MIekfxnVgUE+k8+LAs8TeL2vMYsUYsvtPe1WTxF565q5ImR61OI534JFw
nFQzEhHODw+Qq6P16NAQaAO8e54bNYfSaor1uCB5ZoyMECKwEH2vlhHuwpWD4mPth36Fd0eDH2Py
slYFRmSzvBNGNe4xwYGiMTgJ+qTaN+bw15jb+lwtdelgZZDVLcNaoWArznruKHPpojE7Mc2NT436
FNsBeUpQYMXMkaWtBuvl3W5diMFFYt4rCI9znXfXOcTz+meelHPyB027APHmJnGtepPUCTzwruj3
ScJVhEX64VJX5yuP6olKPTqHY0RY62Ql97hmzJpO3sHv0EM2fZGzlHoMUDHlExJlku73t8jn+hIs
RNghZACsmrI6h268Kgq0SY0NvdJw2MolRknittu94Z6LUX1i3EoOytVvzbgkvEQa6juntl2Dxwqp
sH42m+RvH2IasczqNbZNhn2a0JbW8b2zO6nhmKacIkt6gpNdxs85oDALHOetrusdZDia2fC02IJz
0uM6AI8501Qs7BNfmEj2mFMKrXGaACkGCmbRr26QHp3Auin0iG/mJF9UzbE0Kx5bhJS7UHAk53xI
VmKm7gFiAC9LxTEdjAcfNzUaVJRbCMaSU+0ZP2DzvgxjcdV2AXa3PWpb+Xt0VHqpAd/i/AP33a8h
IcF81EpsioDobfxRq0gzp0v66JcFvuHTrYJr3GZ3AaX+E889wg9oZBx8rmSEj48JbIst7V0yKzMs
o37qxYDxANfzICFliZ8iq59WpppAdUz2L5N0bEQ+zmPsJvW79A6GC7Af/CizWy8tUFgFw9rMSHLH
NWXvZ8dvT4PTP6mmP0NXWk7lLsadcj43ogm3XtWfh+VQkfpMSVXqnCKDvFrZV1SMi1dYucRFJc2w
7VGWiS4Y0IaidOIkOrCxApa2sueoRjs5DAFqFzlcakzuqxxVIzlB4bXqadpZKSL6xh3fMGmJHdQS
FzfV0UvRz6vEfK+VeWxbORx1ZD3LWE6rAKbYCT0x5fOtbvwZ+b457lw9bGM4C9uiADBS2v6PhCdF
DnpcOV305miwWkYtuHQP0LuuxXbmu/7+PszgtZNEwgA2h3zvNRdTi0M3QdHwkYLsi+5W1ODdLczT
4cx/W6HicVuw+mjxHo1yDrdxO1H7Dwd/nM+RHFr6d0ayjYV9CAisxwaVrL0eKIbZeXfLQEAi+wA3
Bw5gaDeYcAcssCYSSNcanxmNMh2WkqhVy8cLGaM7sSRetI6Li3L2DBs/o4MEwVts9LrMLxCw7MmK
jnQnP9uM86VOSlIH6I9qwMStg+QYuy3D86J6LZD2w5bSsPjRW7CsW+mlwA6Mzwhf33LWeNBi4NBU
OiflO8YRpMVAKoHVn0w3Mc8YR6Y9gLTiprCiKvqrGCbm4KHNAJ6MnJ/2dWAEt14F9YZsAu+tHyIk
k2SNY013zDvRjg5j7Cbgqv3uuSNaMB6G+rOu3cVmnd8o0yJOujOBC2xG+2qA0/b94UTwyGGqcxy+
9CtfQVFHJySfIx2Ufj17gfkW5GmwJxoP//PyoYvXfRtL7ey//xRTZbqu4XGc8z7Otj1nkKONNLSC
qtn3otqR+aeOdQXQw0miC0pUopZjumHxPHUXChL/Vjo0n6r5Ojtz/XNgzoFI2v9Q2ACxgiT12Wnk
cCMTAQtn4Ey/VPCKsap8ZkUgKifj7IQDpv5MaK+C/4mtH52Zvqo+UL99iJg1uOO/gME2FQAAFMb6
lJiKqsWrXyZL9Se3LxaPOty0ODV/OBjd1kUfFndzpjMXTZxfXNkFj8RVYFobWveXrl8gSU6nypHW
fiSQ1osU1kAbS25J4tFHGOGpgbWcvrpdQrNnVPGTyg1yKXkS0M6JWyWbaVcIx7sYYR6whCOqNRPd
3lBGYnxLtblPOfvs5+qm6ZK9h16qrnFPgyyNo34jZnZhXIrduk6b/DpCRbgunUgaRHUAmLftQe+4
yDUN88tCJr0ZOikfRhpBUVY9CAMXGAK26BOPwmn2Mut3HZgfCpM/g6axOKXWHJ0albcYTnX45ROs
LNrCeVdj1h/mRZfUOuyzfWoBzcGC3KSe+ROeP0BCI5TU3SaZmsZg4wGtkbgwv3EKw/9UGpE7hAgL
V+mpxyz76JkQDSDiRL8mNcOzcob3sND3jGDFraPqatO3wn618PYdhJFWm3qo/uPDOSkiDOm7Ksis
x2L5zfdoekZDR/AqVBqlodbjs1qZlR8/CW1oumVpsdZFr/aVzTtktHZwgpvGBmpm2VMPhL0d3OaS
LR+V7mxe8dGB1ChhnnB0fRic2qW1S4oBI/L4lUaRPAyD69F/5MOeaMVzgr4ITBgfiqKw8SVQohGM
wt9N2yeL6cH3n33/NncfoRD284h6bWd4/NQ8Dt+O0Q2vsR/Xd9U5bxZMm/es7qujUQwdLD8+LFlh
EERLzsvLh7Cv3wrW4nvXPSzIs3vdsZebQVr/YJIBLsUNBP3maHiYjG0X8IrXk2p+VukrJgrvF4lJ
GUXvhBgKUwSEz74gXKT5Up2d34iJfsKaXfzOevXSTVX/DJF/Q7bFtOtJLjhmqZ89VXPUEFaVZ78C
e7yY3oetDmbnQq/vf2o1HZOi+d3EkKVcnPDksT6CYMlXKM9+q5Z2pTUIqiCod1bAXsbUs7G56Bla
LI/zLha49QTqzajrrngWUOo7dEPjhKMhOEnkA/s+cX+09fSjxJrf+jDBB7pciU/d3DYNyQjBH7UI
7bwx2pCOR65O1+ES8XHSZw2jkA75+d5XM7MqNX5SN23SAVOMX9kcprAz6hvfWZkMxqNAQMqR7Fmm
MZwOZ0EdVuOLmiCYwl41Nyj0j4nGYI0z0dmGybUWICNmtn3PohFYWMVhMCKoQc9TbV0Iq7yVvv/l
MbS91A9ZVt3HOEXEldJtzMzgnZ7rzbBJ9pwq5LtZVe6mqLe3eCcy+zGLjGiTT77aMJYUZ1e4K0Hk
Mve3f2EnRNovzX0tu/aZ+4pbAKmZHlyWjiDZK4cupqNhsfSg5007xQhi/bG13k1+RhPBrelGWsN+
ItO6ymeUbkX+AoBi2zACayVKuabGpp2G4jr/ZMQAe8BA1Rf5V4vkIANKF6lSdPbTcVv3SxQNhRiK
q2rbjj1QIvway2TiSXAr6EekWbwz8aIGYDzGLDtwyL7I2NnbpbGGE3o2kIYjbt82Mj5FZFP5xJAM
ODRHy90xqjpr3b+QPIDic95qeiAdYTN5VT/Mlj4uGCxsnSWrq3ifzHCGDOJSaVe7HE/Kqp/6m4En
YOVaX63pnAfVcfatzm4X/ijd7CxSMLCtB/ORMr/Q2yqOkYvnEA2ro/Dl1rXQ2sJEMst47wXTam69
TYW+dWqvZekyHULAB8bMQiLtPYQRB58g3JAz9TJ0Bq1oY7jBZDlzImVYFhFFnT+GwuQhrW9hDwRM
4zvI3M909LauGXyMDv4IMWWbxpRHsyUcl22DN2cz5nh2JCgvROlhra9iNH8KHAyWjK5pHZ+I86CA
MdY9YBZR+9vlc4Eytz3epIgn1eJ4BzsYhAsxmRMg4QhFqM8suvgT1vWh9curDrtH14qvhoODMD9m
bfSL/fgpJFy2HN2Lyvu7bgBLV/EjXfG9BNvgJfGNIOqvtHJObqjfCC4O5+kthhEPgYmMAbIyjVvb
MSGo85sI2oeGzOUS+w0LIiIPZJGEU1CmFvNi6w0BPowzE8uyepV+ta5xnixiB4Iq7cK7Jzih68k9
OGZxIn/jXgOsJVsozSB9cCt82CW5j3inA/tru6emdZ8Q1xwsmNK9ptdPtGYFOaH2+sfaAR6W0bPq
tkOrP1Pi21d2lp1amwNKP1MGRCEOCjSqx3QGy2tBuc7beYXP7vccya9xVC/maD06D5CyD0oyRC3H
8kc6wjM0/eF1MA7eAvWfsl8TxCvXIZ05JaEU6emtl81D3T0wz3tCvLKf0YhEyn3I8g8xBA82AdtC
t8esM7dAlRiBUuI7wvuZqPBQAV8cItJnk5TjeJDdSgqgVSLoEjE83w1Cgv4boy8JgmsafrrCeaw0
oIQFApwe5mF4K3rI2Uibd1U6YvtB0o1vIzsRWfA5SkqnGHc/pOjrIKN3mkJM8rvSWenYRHePGqXm
UO+R3cV42H0XTrrDVIZqg0NyR5zO0gRaRVn2mPsegtn4FEPTtsqnxtWPVQH7rRQo4j3nQRrjOa8Z
usHxzKvpZvfqPs8jQ10orVaK1oU2ReEfWrt8zYYFkIu4uG/zXca3XVdoYFPfeuwQB9RW+TbQtc3O
WZmd5p2p1QPWuEfbEOgf5M8yJoeV8oAwqJNVN29DlX/MVva7bH9asvnjQByNhcvOM/9oJ/HW9/FD
Qzhu2Y60RavHdNKPTtOuS1ne/xtH57UcKbYF0S8iAm9ey3uVURnphZBpwQEO3n/9LOZpbsyN6Zaq
4JjcmStNt+Bh8dax3Tx1V/lM7D+KEuJZb7fk9IKJaCNsSQ45Y2Dho+pTQxO5HzAW75mSvGqQ1YTw
T2zGxdxplJCnKj7QdfNVDjURBrq5KlCqDKZp6BOBPNdF/66P7J6KtE/4hEmWdKdkgA09clX37avr
Ak2kaiGcCpzgyuVK8hWZzjXKAjkrZfuoDOwp8CdjtcL9IilG7m52SCaMTeOmtWfuF5+J+UUFEbDI
EKuy60NmUUv/0wgIhZnaixHYzCnX0/cJvnTZJOY6FF+aARUl65Ozh0Au9Opk6shULUkKOq/ndpxd
Mi/+wge7ASu3RAs/JfGbW6UktATzIxMYTBbZG5NjMgvewYVp0PQmaZWuZ+hH/tnX187VhKaL3x/C
VsRVOC5w97ca2e8+oB2kaaJNnj5w+4/sIoxL1aB9UdPWgQchPmP8agpGLMfKMNgPBmyR9sJyWW/o
9LkIE3RtruF3ych6BihpJAd5VZG6fNf5iS396VnaLZwTzTDXvWVyD/TRcVPLOfST5Skkd18DB2rj
6CgzpZ5ZQRTMVR07SdNjX+iKp0N5MvKVuXQ9D47lGcPMHTfGYig6a26KnnQ+YbGeZkJ4kE1EW5Gp
+HyFhsFnk7Ybs4lPReCf3Go6X0dfVhMd9DGD+kuIJdcMF23YZlbZbULzKPrtqLnhO6/WsdHH89QL
Wg8p+lzosZEZ/cIf5BeumxTvgzgZIJLneX1wXPsw5MCza4blwUCMCgIE8yU133qJc69s6rsEIPp1
qGL+alKskJRYtU5+cItmmYUxexz8Rb/Iri2jeu5a60aVvykdsxJNnkmIN7MrjSOjt6U1pZ6HHWp8
3hFtg0ulJTo3c5+ymRg2nDROgzBfQ6g/2HQ+4VRMvQSTEgv5LOm6twQ6x9zUQK1Qz8z9/0i93Ztr
jasckG1foA51lTMbChxM5FV2GAkpX65YDLBcgX+3P7pEwo8kJxdW7Sak3oWjHsmveT9qf5jAUpoX
3DsT1XTj2IRdynWmDuVb1P6rE86RmTT3ia0R4+iMFcHuleXHlyS9ETQEiD6ZugabPaDNmDKXwbUi
kIaxlK1u0xeVhIWGPu31wb6onV04oP2RLmqBxy/J1ME0DvYwQD8Sl4E4NF++M6ljJsGPqL4SDoEZ
9jHW9VVOi+PCZpq5JiBG4mXsnyapaNb6DtSdVharWjhbxXSWRRBurAHf3bQ1pRS3BqAbtSRiMqjM
KcI7hWkSzT29ZIo7IZlE9GHX1v/ue0w0EKsJLKcnfVRuShTPVStxGBwF5x7gLEN17FtOwZwgxw7R
1N8l6uBM9q62HtuVr9Jxkw9qukzyJxydhPBJ8kbk6LfmTrkJCA3EGWNWdtpP8i0gbUJ3YRb6r+ZD
pXUOdl9QJ6iOFEgoYsq//iGi35M89Nagt+sdjJhecp4jFsXSp8hXY2n+3HPbo8RHZDXlHw9hP6sR
Z7w2JQJFXicvJtvYo7XTV8LQ8sY9dQWf/WTZBXfrZPwi3iOAUYewOeNfEVsZcHQGJBgIO8iRboel
yiMFCY/UNoZupvT6K6MyuYjtu6sEOnWm3sbOLOugGgoPoK/DECzFp11xJItCdVcUQP56j4Gw/PEt
hkw+gFbC6r+6rV5V1ICNE7irIR/mjtY8IAoib6fhh+NiImHcvncQ21aok0uAyURgiYM7EaTdngeV
OiMaW/G86DU3hSw3fglKArjFJFGjWVYGwRkd5A+qyqwKzSvKNfplk2Kzm8q2WFy5YWfZm6vtKRc/
ZVZ8xIPnL6TsjmaVP2yD7GQV/8BlwZRCgwzhO5gleqtzSGjkTDMbddYlxaE3Gjhk0FBge1oLgoT+
Yqz7jd8AlRYMY+xiEnOLKXSlxwBmjC+9t206PWw2E9eaStQY6NunyKqQ2/1hB5zH850rgOeSlT9s
6aMFpY3Vcp0Z/ZPip1tD3mSMFKQJ05qgrBBbc078szFnxikbomNShxUnsVWShy/kcGxdY2Vp1W0I
jJU22CvEFVhwCdx1MkEJQyKRUY7mpMVea8ZrzklZAnIxA/5dUH5R9kEzhUuQA818q1FKMBsVYzWt
y6ARIYDmdHRYrQC9xNgbbAp2HckRs2c6M2bdv8j+SlG+BhsrYVXZGx3E5QIPP5FBNP0qQZIfAusx
qFi5i6oHyKhpRBzzPp4HsLzCQD4qrV2bWnU3BX9mHSj2XKsV3gHFXEDAKamL89p91pkgZD0O1lWI
gi9887NG8GX09RkWZTVdiv5hoKOftRds8/27G2frPutvQZ9+w7x/1dKgwCMk4lfcAs9AdTzbsf6u
UW0dm9WDpXQjFP9lMRiz06fGCE/W5j5KxrWXRVsVtRczlkcFLIjp+KPW+B+iIY8X4QZcZln01qXi
RNYXCeiDebksza8eEqBbq59JFc+xJL1J4t040ou7QlUrROQrTIrZ2Dc/hpLKVVe5V701djYedzAQ
jb4yZcn0icgl9MRznBfvRuRw/0mP3WAqvJJIdTiwNgQYARWCK8LvbR0ibTyacUBArDVvZprsypEj
6Tjq9pwq4wO1vupcjzVQi676a5VPw0ob6F3c7LhTnpvSvVREfSmSGZKtP5iXsoS1PyB3I+L7/sZj
e3OZmGzYhJ8llEiGmlUJTreT2QsJEMsTU/tO3XEw3iLLAK/A2YDfb2e59XV09Xd4ehtarK3kq6on
Tk5wG5TwB2v7cxQoWW67j8fx23N+xRgSoIsfsYLk6Tv+L7xAdqJd24Vbq+LqoIxHt+DS1aDNFtlH
7nrfCOl5NOGJy4JEoOO9m0F2mEqI/Nh5Bol/0hrxnuXubbTTJUUOcKgafNFySkGgeGcw3TgTO31K
NCyjGFn/N7g6Su54B2V/YoxxTpghCzveZoW6Vzz/Gub9hfq7E+P3e1BvEi885U600zFMxWG895sc
2y3SpibXA+/TGNL/4vnHwi5P5E3zLgCYZeR/VtDhVHPPIE4z7oeeeiiHaGZ7/t4DYK0rPgSAHAtQ
EH6m6nY0+BtiGBYy/KcG0M295CcwolNp6/fps7YZRpuMM3XQaz2boeR+02BXFbh7qCd/kBev8dik
rzwoTmXj7SPVX8JMPTpjzm9DCUbONXX4kVaXzLEr/MODiSX9aY20oSfqV2vJpZZ1F19NmYRgVbJ+
WhG8SyLifeT9Qm9ZanmGFU7ZxSprKOg7nki4YafWAAGkjzsGL5eEQZljEDUuWYOGmlfAG272kN6H
pDnJwfqgV+6fZjNKDcP3vrDewpCRuJ0crCxF4JXXskaQsn9Di3OuTv8gBRr5Z20aF8UG9xwG38Q0
LwjzTJD4UwX20UDoW1cNvsew+/MLvMNqGW6a6gNz9zosOIJF5bXMgouLkEJeflllxk5Nyg8qR04o
WzuZtJhjF8DyNmWbAfNM0g897KmTVR6qM774KThJpOInd8VVNYldZslb2TdHO8vfw+AO+eXcUELU
QLksqbaeFXAW8cuumyJ7y0d1kWrJXqSYUgw7O6ZE8zHDuP8cFr/IqS7OkOzBQuy9mFrXIDwFTX6w
oq/YAQITWfd67L6lTveWFAPEFrySWflAWeZyB9E1vLVhyjx+vLpl8G7TFMSEp3hUoCGwbHIl9TWw
mhHACVChtI579DQ2If+nymyx7Dj6FjbAxMFlX7GV8iQAq8WWtaoKpIA6Olk6UoTK8cNHh5aGAR45
5gQZd/W3TPyJ/ewS8pSrOiivBu2Vs8AwcQFhQmi87GDzkcoWmrsfVWsto7errtr90xhg0xYqymDq
XIWKOqj7O+xoH4w+FqUNpQsLsACOwLBdljB238JmkjJdYh02/1mRgyUU8oMeF+ZwHNaK6N4GOWHZ
kwTJ2ZOPcl0qNYRxAdY2ztIoBMw8FvMQhXmWeulHitzNoOCi1qk2g2DTMOS2GFmifOt2uCj19obK
QbMDjp9lxHSafEGOfxJMWUY5SxRl68aUiIdq/eaUpIGgZWL3m2LhzCoXeg9UyGEUTjFKdS5aZIac
tDGnEhjCNd+DpxUF3mdg8CbGfdrceOpU5lt1CZs4gjAzo15eLBpI/RstUu11mXRrRoaTUMipZkxi
+PKhj2EkyS7FRJbPHTK5P6pdsMr2RB7Hj8km0iGrBiFU+dA9ULh4SB1eQjpGaCaG6kzzGmr4zC0h
WgYlQ1ql2OoKo12t6v9ZdbNj2opym5KCKE+OBWAIewEquXI12nZbjChZTAG/+7q9IXglM/IvtMiX
BQCY+ugm8tvvxbrKuR41xcWPdS4d4Gu4ecRrFCgCrTELpaDPm3KN5ETF1LzNz41mvGVQ7WmjxwOv
GI/Or5A+975FN1Id0+1Bz93WyJ+t3Z91lw4rxdjgRnzVdCQsFW2QC83scK1jvEBtnvVEpnYx+zg1
bsksGX48i9tEO7JbNpqFPBUPPxTBwP81ID2qnG3cwtx7HOQWediGOMmHbDEYBIBLwRQLYH5ISITk
UALucCnKcxUrXFwwN0M05oqoMWAPQue7YQq3yTDn8VTpCuJr/Q1qFb58n/E950W71Mk9OZ6X7DvP
uHhq4C45wqtrKw4hIid310+Pfui9Ors4qz25A7J91Mu8e3xpc0XP/oWkvMJQuzi1trE56/NNy984
42pZMufDrCNZCb1gjvj0pzTOweicgaI4EiRkXGJ+Wmps+vg9MaqbnVtsPIX5T2vKNeSeY62cIQkf
cWFu4UZtGzCY89AndJ21u6Q0OQrnzo4iRwwKOe9BH1tcFUMF8EJ96jtaJCC16MzwpzKMAmcUnlI8
vzQuWQpnmoDqYcPzsb17gBslRTN9UVBGQ/8G46OW+Dcnm7yUbFmROa3n7lviGRhHCydgOj6WS4Xp
POMwmBbtLCNq9KZ1cIIbDwIyZoyZRSWVOnDhUn1pTjFkd5bVL7mNCuxB3cBl2HX9p1YyoR2cdS9Z
XqOkJW7GWjiFGmfGmO7K3r7oDPYFfohZiv44K5PgrSqoRE2S+Cdy380YryTOiaZa0v91Csryuwj0
n7HAJFtK5UXxECNivM25L+K5qR76FHZkGVtnNy/vVudtBdMSDJRUEGn60+YAbGXhvWPS3xbdP3zV
xHSgw8bGI8AaNh/Li+1T4Zwac71F0xOG+g89kNX8ONjGxverR6Ryz2C9o+AXpcQsuuVEIjKSdKfQ
BmBgBZNV+WtOHlpYcj3nLJRRZGo46e6+oC2h2mOTYYHgmJNbYu4MgY6Nh3IE3F6NFSyszvm24sqZ
E8CK5mHtnVoteyss573uzGtdDqfJQljonNTLac3bpzxZNTZpYiPYAqP4Y8zyL/ZrCrpVBGwIZfMi
SACBovSGEjCkA8S0wAwXd+U56LtHblA0yFV9polhOvCOH7LRX9A0bxFbpTr0mypgqqSUK3ci0qoD
MdNEM3/hH5t7eyzpJWdG5NXuvqmdPXb2mSfeIioaVD5zI+HGoviuDo0mMRepPnl+cJvX4x6VjCvl
gDmL5tuzM2VlUKr7HOcdV2Buczg9PAYZ/HMIJxuJ206Sz1iCDe7WImg5put4EWroM7WZ/8LTQWR4
y1pqJJ2UvTLs3dsAcFv0jE+kxYfLVQgVi3O81XJZAtEORCFbdDm2KzJdtBbly4HSp4UBTnemBekK
JygOPam82YH3xR0YfrxxlJJ0o+Zyx1XZrXQ73VgiGs/cIqA4DNhvcpPxkhnW/zqgRqFZtfQGe9zJ
enXFoUmHjZYxWTPFywHRvRY1BRf9sDWb4Y8JFk4bt/52JZ5FTcl3XjbiqeeGnaqpta4C+SEqTqlx
i1hYlyu61C5pmuElNKhoTFQg2BTNKVP3noUppFPahVcRS+mzq8p2yXE3rhCWdc4UDMimvsHm0fEk
K/oWsxI9nNmqb760AmMSe9/0EINiMnm/rVzuHKs6yLI+dnEUzzqTyUYa4Momtmty1Jw547BT8vYf
i+Zcb8pdnndrKTFthI1ybbuS+XzlsB8GNMRzcZo1MFgWSeWWW5l9daX4R00OaA/SS4sx0D6jeCMt
yHNcv9apgFifCTwZDcO4Dk4yiRJemDH7q8kbZZTRaGF+L6P2S0U+1rgV0/x3LmlYogMwVkCVFkCz
2C0ShaRg2+wxq78PvEJzP/V/lKhdDyHk1oplfaYQvhlN7N1B734Hlr9DNoOFXRQfXCp3hW8+1K4p
jz0oqEltLHTV4uaxLK1m6XFvmtM+8RfYTFmAZGla8Je1LOFNll1yiym0SRMKInQy47DJW+V/tIry
Cp1mbnoVJzXtiG/uWqZmtOjtfZQC2fKUldEAJFbI4uFw1eZuVaz8qtlk0XAApXMrFVoCqsY7DNyc
OG5vanPSSRIC6eqwG+mtXxCAJiTVVKsSKopefcYB0CHP0C5JP/zUGodoMS5L/yYoh5kpDU0ZUFls
btImkVjXWIZGTjuRB+sxKs+tCM9ladztdhJiW/XHaYKNbqZsoA4ECpKVTiTeB0WcLXNqP/EeMH9I
k9x04T9SRoPmKB5DTvPX2OANj6EWMWlR/OzC3GuNjguVFkCNuPviUTrJxcyqhynxqid/BJ1+hGbw
N0iGkzGKjH/rSMZWXbQkP0YGqGbT9IOzHuWUM9BSOk9sEC9ldADoB9JS+r+a/JerE9cY3DRpAhZ6
mazSIfoWLVZwJXqR8IeFBKp95eYfdoOFIscd0AFAiUv1gePr3OZcaSuMzo6A5CdDB/nXO6uDbBdV
Hnh8281LKAjdZKqfOMnfGSuuVRU/ve79VjhV8dP0x0yns9X03xKpv1qevhyiVuKJFYjFnRaRGaU0
hec3an6BbyyUtTOo/4gOwwXpmSJ6TI4Hs0QLSr/U9FO6bFsBfgCc8lxdPCddFAyyi+RPBuoqaWlZ
oasHz2h1rnCgb4Icbdj23nrXv7oBFVx6PoXZq49Os7YyBRctSpy8ViUPXWfsEnbOGSmJu6GwlI3k
oUSR3nM1/cE+87CGCxL9BgjnDtMdpb1Zi8O9+BPdZJb3ftJE/fa8/LtK4pU9NK/BRYdUO55J9o27
VRb3ApW3i4LPvvYvphKuTOh/TKjagItJ+MO5c0cLAWafdydvvvl+ULborswEN2nfIuCbyXjWFpL1
Xa40SO6zoqMYHe8K7rL6oI1bMxR/QWnnM8sIHlW77ckXCa26KuSHZ3yWxJI5WS0zXf0DYHzRC6Ja
rDHOwnjmVUKe0sCpN1rmxvD3ouu/HZ2zv5Gswsj/cj3/ifa8azR7bsFVBJTD1qyqL5RfwKm2ejTr
aAVB7tfqa07B7aOH0kQXCFLGmxsZb7bqb6mIcOryWNniNer7QJDUYDLM/EhYzzZlh+/Le4FxuFbF
gZ62vaO9dDKkBgMNQTcPpQob1bV/qIAnBDF8p3Vx8CVzpA5x0LARFNy/Stav0oz/TGdrczAD+vM2
ivridAs77zdK6BwS0W4jS92qlvE2/XCFetJKdyUzfUvE9hxTDSyLZFH7yVMfqelBAToPPcEJRURL
y+SSp7WQ5bBrPGrhR/N36D8zTiw7vTH/mWI8VE7547TeVpPepeEoCeLhXRtAuVvyoLmwqDl4cMXA
ujfmDFObijYem11PZ6vnPHwSFe1DTBMsbo1E/JK54H44z347l1BDrPFcGhKyFnnKW4Y673+oMUuS
48dcs4bqLvB0FgENnNmINSDHbzEJaiC0h1ks2s1QtWvWu1NjSz5rZo1+S5bKVd7dPgP2UWANKStq
ZZkmzgzGFp6kZ4bUCcGj36rMHOItPZkka+8pL1WcEi7nU6zWZzSQnf2S3IBRy/dAs/5c6lI6FRZe
FX8NCfBnqdZ4pTg6BUTAfdf4zFWWXM0Tv0boEF3yxCYz+33md/eq0qD6MlinfqGFjNejeTaSOiuh
vVnh8Ge5zKr8nl9HnpxQ/UATOZtdTOq3PCoGY+rev5c8HmMZvvRitGZl5R8D7Ack+1iKh6sl3Ecc
QRewFRWXVe98R7YV7J2aGG8lUrKk7Orkz6n7u5lO9qLftJmNrguTq+h+f7jhQKI1lXeYYf84vh7d
LmJ1m36fILl7FS9vbKclB86SoqeGQie+s00fPuXglYvcQQ+SUt2R3AVS7qAET+fOxNeLGal+ZAg4
cKKwOTSVYmMXyiVWzT+7f3qTmQ1XFgsLyIfQwWADJwIEnPqVMw6wKdQEiamn8wEVg1nf2mjaW+8V
L1FZOU6mKJrban90SaQ3fsL7Rkw05rrnBOknnNCZbOXKcYBCwoMZ1qS7e+hjD3TH4X8FfVA45uui
/6KnmxkpqtN46txhaixu2lUr63PNGcD0i4PUcRuBmJmHKUcvQwJljVnDlCh6qD1zZrtwjhl1qR5B
FVV5dW5X8EZNbgKrPSlIaOMY3EGQoqhE45+uaacq5wKLjNThpeFEamAHoSJCqULSRpIZsz7Z4egu
kr1zrlJA/v2kR+QZsSTHfw5Wf/M7FfeSG322XNE1h0QcauIsqv1vBvOzUg+eNJ2xoFYHCgzvDkHV
WREgeqtK+GbW9mN6//t+NIlKo5uoThjh2Ey/GQtRcVkAuQQ6h5PGfWrpqYopRbMbglcNDjxSjBQs
RqM8OGPkzkfBPLSKDx4ctuVkW476kP50Rhi0rWyMjqSHH3L9AQLbmdEyiol0cDyca8Ae+KgNgI7p
JpnsuY0OTHgkYJrynkA3+RwiuLhpz33H17SnghtoYMGWNspAxjXKi7ATZPD3bI6Wg0bzjZUjP04v
Fq0zgXlMM/5kL3p2HvLoUBH89+hpTHRj05Gjafl2K5Xjk6qDcOCty8YndSP3zOJ00BAEwjTfboqS
R1H2Kc5pGt0cqV+9ylipgqmrxPw7byx6CelcXje58iR9tzFVCMZ28Rd52l/Nw5q70SPV7NcwjXdR
pgjw1RjTtbtpVdchWsMbPZUBrmYnv2te8ukdx1q/kvb+AUHDXJ9uFNXx7o5BsKwpOCeLGszAmPyq
Hn2UKVdr8M1vjCeuLZ5QdWhOKKhn6aOvZjHFg7jxFl5m/6tb+YkYuTXjfk9NIHlxN9ty//8z8/Tb
VglGQk8bPJuiKhjXivtD5flDH/GdwMCtMQdm895Wrk7GFLqn2NK4QqkF/48XZCYbAvRausftx9Zo
rtIeo6uppU8r9b8bL6VHemcHwUcYOEfwrzT8Qd3B3RRRAYasmAx4x4lJzTHb7DQrZMEWLU4CICFC
D+cWuLhUvY+1IJkFVcoawkWYjIyUzuARJ6Rg9F1B93Ub+E89u9vMAShuobrhl0BsoZ/wmAXlPW+8
n6ppuG2qH67EVuFhsavT4s2gXBcFxP1MtO7glOZPJMynaqcHQerWcfCijpP+bWe8LgNE2bGhdykr
GdF03rJs3J9yqH75+dcSgj++zWZYB7n8cw33L9XbVVTnDbpvTxcF7c5WBrqBvN6zB2gTpku7F5+u
IlmTKh0vgmZcUosGmJGnvgtZBTyuaxpgPQe+8kwCWI2SOl4UNpkvn5kAalY1yzVZzMGgV/xHVV7+
DJV6LTv9LrV/ZhYesrh+S/L21+ICsJB29Ttm8dZkLD6NQP2q+OQ23c1UYgWz9AbGBU8UMGgW7xqd
CJ9g4l5SRSIjGc2PbccvpJ5I4qhuSdK69dT/zk8EO+qSJvqnX6hzqmW/aP/bq+A3c1dvZu6kepcR
EWjb1o4+aJqlS8u8qJobhb4nIlkX3Nv6vNfloeyNFWmXOaTBctkhoi6BzVxT3fkz3fpGxmErTOud
v/ybeSH3SlNdNPhADCyw1D3P0d8A2vaqwkfzk4wlNEzrjdF8OrNa82uI4k8aZEDT4tgiWlvUt3AQ
b1Jp27lqMLgQ/UYc7AFZjpbSlC7A7tcDEFqozrqDVjOzGlZIHk7BjzwE/h9RnmH80rVJwCk2CnNW
fCvDC/FkmA91sdBjZUsXJztkMv7Zkf8opqhhVDzxG/Hl2saHZ94ay9mMtiahHTu0imn2b3HDjPPl
uyOPnYtPo/OHbeElfCiERyfbS86R0+NQr9d/STM+Ke4lRzAcjFazkemLYW5VCTljvozGd164uw4m
WeK5ePcuyYiIQlUOI0SPVylFr5nGRJryDJiAz0NRxxt9iq7EGV4ivWZI5/twcPqmeHNTFj7OATX3
puzgxOWr0eTDzaBqAgCKDzK2e5gB6ituJl8K1+kFThUPD2FM/QzlwFDeWZJYHlJoUnOq6f8RgM0s
868qSQ36go88SpgpcHypRg9MFqmKLinnuKIJoUebsEe2tlXHXypxxShjKvAbMH0GOCeUQH4maXV0
fKpDLa+TfFu0AySQUCK+0ByOAKcKjp99SWNUQPK5Zv4apFxPVRspHVQkrgKdIlSsn+ylwwqWOvV5
Mb4VxCLK15WXUySX0kj7Ze7TBeBNQ62dVulXznAQtTp+xUCHqCouhINfLsG/ZR9iRGm4LSgjIIsp
FFMxL1pERrrIxFUzc3+ZSf2XzuazQmyZz99eNVW4Rx4u8MW1r3o09476qm2FcGTlOzOrvwQ9iz/G
3mWcMPvk86HFm8/UhKHTuNlL8/LdoHJK6kzACnRj/IyjCXopvKbA25XKu/RmjBTSewocfe3Xj/Ob
GzX2PIicX1eHVWVH1M9aXgLjJ3ivGv+DAOredRo4vYk/0zQbJG5GNw5ZReYSDIis3Ky3QZP82vZG
k2jSbZwcVR+fU9Vz0I56+xMPqrpgDFCYhyhSO4zpEcVgTgNlXg5vtVNjJ8nld2dRF5qoYlUk3OsF
O3yjtwEXpurExyGphfRZ/1gXWGrg/RUpITRavjNHv6WOyJelmhxHph9YB1oSwVCBDZsa3t4t/gir
n1yC3TM8q592Z1yUSBxdFZ0qskhFOary2dnmX+tx2zNDrMSSubpgHsdnzdlLxWFV4+ccEDWrSal1
lIoL86hudTzL9MFQHhlnygUw+15raQALCAXJntOTUDN3HozRO7Iz5hSoVaP9HNXxJnLjE4bBNwT7
C9SBd1UTd2ZNdPEp4ofS4xUhO9b94YYyp80I9LmQiZXbGNRzqVJIinvk3lsJXtIBxqrq/uvZ4+mc
pSQ99XnvSonJw9Zog2Q7xG967dytZVZLkTK3NDyG3jnE+pCMjmqSlYzbs82OMEOIiWZFdaGRzp2V
CMlzo0qOOYfivB5BMMDQ5twKso6sFZyviUrW+SafWs9boKDfKj1aT8pUi7kG04SKm19V4LPzq+At
YETNUifQCkrrQekQ0cT4jSaIT7vkIGGO3D5aCz5Q6OWrQVDskanIrDzB7A3Rt9JnP7Hb/VI4Hp2i
E0WLPEBjodxtCXdCYJH+ykymUlRDlI7ZPFR9oM29jquVB/bAMdNx7fOYK2CDiyYwN73t7tygUnep
jZMnd7s9a+O2rAqsZvGzHrk/dzGCPlVR0TxlD4hjW14ivY/X2mDeNK66y7an5MhUcacHCRpAqIC9
B7DsLo0EJOzI27bnbEnsWy2L5Yik5ntkc0wGpmsUcmVhY4vhygRi3LbrpWagk5R0X838Oo6XCebZ
VZ0xFSjCUc5JA7NWVc4Fo1N4sVSo2CzPzrzGEz0LJ7CdojZPb2QyX4t0lWPD3ua9XBL/jL6NMN/3
KYfzELvJqtLd8V2Rptwo6ckfE0bxOmenyvYoiXJZh3JbXY92sTZtJJ/Y+VVHuU80QCRxYZB6qivB
tMFHM8HQta2jR8ikBEbQPG58fg2v/hdaHfrX2R0b7YAySviPNlBLnd7cVPBX9+aWmoKnEmlXaHz5
0nCNV6uYK7flHOeNRMSJgbWLImFOIcKQbSqJ7tmY/zDVlFvD8B+Yf5Y+hX22+dIKTneiKt+aTgCQ
C28iZOKTiOBTemcf+B9WZiLjRlyxqoutDenf4VY0o41gG9sBb8XEPley4SagBRijsSPI8yzU4LPU
nX0xOa7LyRpQlf5mMAhs6lm3cvoEYgo0qUXIIW/hlMmhxlioo1N2xN3YuUDB6/yG5bgzsCOFP1LX
j7j/TSaU45NH/lxwa9eKHl+qQiQVobrUlaPGdUxrAoo7FI1hTwpOIAxf4QCWAJFvXGg9Xhk5FIui
4FQgemSs7s8FPBNVCrcQoKCjw9kcShyCAQ7qGS10/5Qc+GHNLHMWtsNBqObOHVGWlUj5CDTyErXh
feB2TWdOi8QYU/a8HnT/lbSKf8s6OmdagwZpQ2GFFl3AvLdhDBMKtrxlrbuHzuZIZpa0/JkGOkyA
L8DOroTYPi3O+eZI7ErkeLac+DsDAE7qwj9ZsCtwb98BUl+nUZ9ItTcVexTg+L5lgkgfwYryOCzu
nnlJYYNruncIpsS4EySfaKMpw7IGIbjgFvhdSLAQhLLnwQkbq7/F0deP6kdiRExWjO4nJk46etnG
F+6pMDpvL0JxjrJMmwLwNZpBaxyU2vgcLDaoQQL9oChioQlzDW9s2+o6p89giTvn20wNholNMZdC
QWmmhHfWKTJdirb4GoMp96zSLuNxUIEivxwI/xJpg5NI8ySiiGK/CGxqmAEhPMUuWKzSPFHQ1M1C
8z/Kziw5ciW90lsp0zuqHXCMZpLMxJgHksEpSOYLjEkyMQMOOObdaC29sf6Q3aaqWyqV1C+8NzOZ
zBgQ8H845zvzjkEm1ihAVKwHujNu0/WDXUfFmpqF9FjBDrJ31XfTsYbwR+bK2s9+mlGzalPvFRuJ
2sZGeZmG6Mx7RgXWoq1K5lpsCA+luB+d92Xoy2l36FIsiAWPP/G9fTkf4Rx6RAna34EKHrX27mS5
vN+1fQ/LYqIP15dpuuVKWjoDQiBEx50KhMCNhdIqDroP+y0V7Qv2N056nxuYGcTvyYiXhcSbr6xD
WOva3voJ2nZ5mFuubrzNX5a0NzYmCTJS7ceY13mKu4uXVOMqcfVJmgCWeJuZZsQZNtoHbTInZeI9
H+bRehS9D1893Nem+un3LuBHo7idzS+m9VQXOMbWaQHESCUc2/GLPxNRPzbXvNefTkZFBfYLc4a7
bxNxzdHer0VZ3LeVgVBaVyY0CohDRMGY3MnFWd0YebAfEzb0IAC4YWvyJh39gtLxqQ6yX01pPSW+
ye4q7b/yyF9XIx0hbhvYPjRVdr7zHPqlboL1Z8bjO9fcdRyNd+jmeJWiGYZBCjodwTdsK7ZlcPom
wAjWRztY5CW9+3XnEAoDW7FD/Z9a9a4GXWbnai/j4S0bc5RcJrCalSOC78BXb57WoMk4CfrsMWL/
TrP8ZBQhZ3tkn0U07uiyMsSAuNykGF/nHL3HIjEdzICZWAgJtX8PifUxyudZ89hCReBd/TOc8ofM
t44xUsCUrPdRYtfwrEnjkmieO8U267fbsO67jVVFLwMfX8fvkT/CWJt/mJH5GqTBrbQZk0t38dEb
n6DLlgFlQcfrPjcxZf7ciafQKK60zV8daqK1cKxnPhS8VFPrbNQYXrL820xxb2aLm9h3OXcQYUNg
3pZz+RWhab6ZBQos7LJUIgECMLutr9NQrHH1xkvQ8jNFGUYGRJxzT2m2OPPnnBiQLOYeYXrn0qjO
Q+rc6r6FotH+tOdzA/YjyvQv1ARqVxPUdINrBQuVz3kU4fWKZMuIq6KytvjwgdY8ELmZboipuDe5
VpzBGba0kYeYaBigV7g4PSw/3GJBUI79bhjRuabCNja1MeyqRCoQTuSXQfEN0umnJOAVWz0bDnIx
v1BlIShnxI2KBzShF3/FhQNPw7jrzKGhK0q/YFBxT7bmEwGln3VMqqORNaexmbxDIB8zI8AZFDzm
2v7I6yHe9GCSTTvfkmGIzY8CXaPAuaHU0CsJFieuSR22+uEIZ+AL8+HRyEOoUzE0pKL/4duBvUnd
aeNLcwU/lw6rjG9T4RNw313m0pxp1Lv7dOw/xnzS57CvL2WUVeu8jnfRULExyoM1g8RYeCQIVYvD
tF2GZsPGicMl8YzgD8/a1sU4b3kuV5PcmRt7xAAbPwWh/+lKUj2q4mLn2M1aFdJi613BjGXF36hu
hsC/hiYbnQkOEGiJ0LHIBZ6seQX4+dD302vbZ0CjMv8UsZY4VoO1zQOd7Ppm+tRZ+5QphfOjZ+yN
DpWQYPnpCWJxo5jM2YBC8yYtmJfarOOTiuld0TLXdBSaicjp0XGivpmCuxmcwypV4hHOl2Z1bZcb
ky7aceiT5Fu1jA6cHNJebvMbqp1AhZdq1XbGPdmnxOUVM0O1cGRTx8gkDZhbDcMzIVH7UBI4GdFe
HESWISTA6a1gLsXiWuX194STasqTC/tb5aIQsWwHqNJ86AOEJ9jpStdKVo23tMVTqIDqbCPBPjkd
ib/KyugaV/pRtTmMuTFCUBU+pEPz0RRgzmbl/OpkeSOKgTd4NpkqN595kH8NPQFfoC8PNZQjRFAX
J+TCQK3RwYtsTyGUg6a5dfPxrVHcTx2K3JXrBe/oTDdAfZgFMzqnDOC+mTKJlP5MiIq+N85z1MVv
ynhMo/HqQJ5icxiQCINpyrYqd6nv16tsCsm7SJfwrJYPYtAE57wf+ecj94RaD/+pd44pRZEmwqgl
vIpWtYnuleM8elAL6FzEr2yCf8bQOOL+bePAYlVNFGLEJwrfK1scV/2E6FBsyHjsb/ZOre6brCAe
LTS7jYO3lLT5H23a3xrQRdb4MFnNyfHMUxsYrw2oZxj7U1NfJhOs4JT1TElkeDeUDTcdzti8wWhG
L3bVrvlNxOB9nBjyJOSS99dEwA6DTWDQb/RFCJorbjDU52/Kfediv4BO6Zb9+ZZuhc59oGHUTx6j
35tiQBSVCMigZTuxufbXbJxeRob3S3tmrUpcDamJ7xVZB/pQRWcS8CJ2DV6mkcPEFKdMMA4uxwLw
EGqtQPu8972/MpIg2PYpXVY7LaqCk6WBq1WYE/ZBupntSW6CWl+reIQX8do6U7kn7xoaW+ftCczr
NpNQV/JEsEUPiNJT3oVeqmKToR/eOiPQAIbf48DI3YDOtGrQK9z0Yji4c8Qm3rxjuT6tmbTtjIQJ
zsDUQhiEikQ1wXO1/UCn8dImQbutkDFhpr0zXay/On8Gb09cVxlemNT9Kqpcrorp3Oby5zTXR6YH
exuVx03uBm9ysEDPNice9QdT/IUEy+xhSFgD9WW7zTVY7kFxx8xtA+VvAQGhdz4dn15ktPLLlAAu
EKzpW/PYWkSVeJ70EHwFODYZIBn2pZ44EajzkJ6k6bvfdKSE8SFCfkHICDN9q7oz8ceup1x9xB6f
pq4hh7iqgJqNU7GzCwO1jqK9MiwASuGvuCatBKvkJoUPuE56YJYqchcwpbuymNeKruDhuGzf4mEl
c4a/hmgRg04BUzHLhLHEbl4wuAbrT3ZgWsQMX4i8VVX2nBQ0gY49fbeCNV3GFoPsOEK9C8TuKs8e
cy/YNhH6wYmgnB3pZSuovS1dFuRNM+2WKpZTLrPltkOKvbIkMX6kOhJh6Q3v1nhGI7OwuTOxKVlZ
riIrQ0h1Z0L2wMjOa++2LMkKzOEaSWLU+Hc67h76kPhSu/YQGUzomOPu2UK5rbnprqDLEbBXNA90
5e9jm3zLCXsUglZlUb9MToE0ibS4NiExJS8kyWal9RKQf5cuQmchoLPQANQJ79YQdo/VVN5bbA6f
ow5vSZUhr9XoIzZx7wZHJ04npMz64lUeRGAprq4hW7alsKyzuIM9ORnBEwyax9GymiMUc2xzacaO
UM/v8Rg265rF+dK0ZcfARnLmdezXaNtGiKOaD7CCxHyDS+ETIdNt0A60a5VOaMtChvKUEIJLclrE
va5btiuCvQCs9Ai3QPiLDMQb4+YqYown/Wqvjfa5pJI0e/FiQapeuYvfjF3HU46lyIPfTx3FpeMh
wI2m6Mykgj6iy7rNXI8HbkEB7pP5ka5vFbXqM26yaMtRSaA7V+eNh2oHgQnr22NPfK3LWs5HOk/z
BFdHUPSZ9gntKhw3vwS4zM4YluIjeIlobcgS33zJjzS7295oCBlsqaghdp1U0IcX0szBa0hAHnG/
R2y/RzgQUIGpqzCcS+v153qJwW4Y70favFNd9uB4KCpHOt+uyvLV3FXfXh89N5V8YqG3ibw0WPWF
fje792AYP4FvKK5lfRnAEeGQjR0kaSyXU4XUjcItWYN2+epaGHcRdCRREinlspnHeLt3e/cjLwvr
nPnZd2nY5KhxSqScNpQ2wwHktuKSSZV3nZLqB/pOxvLsaZ0cRKRWw3TqPe80oBmW6XDMIYyg+kUa
59oRItnw5LgKheYMkruitJkMhI1RUz7QI5wR56m+3lXpQ+OWCbJfcTTsBSjAtHAZ0aBC9n9WAf0N
Yd7wTRnpuq7zWXpWvu8HfQadwkLPxYhM7NVP5QARENnzyFVBwcqhgDl0G/c9XraF+z9529DWXFf3
fd6/jVF/8mMTHQLyPWNoX/q8vWoRvw9EbhTCwBCTyIMbm9YmiI+yzUDHoKJdMTb4sATplR0DRqeR
DvA1/2I0QPwTm/M20oQ1EEhcVtxHal8+WguLsCe7FmisAf7SWuIHGPSNHPMbA2kmnF2PdTZztE0B
gV9U7cZ3DHa6MrPXZMW/yi8IrIwM3WDHjY2A9ILWR6UdI6Ce69U1nzybW21COlLBFTc7aIiUDDuC
XFj+tfguJvrrTWQgNWGwBJbtDdCJh9EqYJJi6gN05a3I2NckTpjvSx9DlMD3n2SDeg2yK265Q+W2
Z1n4w5oG29y5gf/LDIwn8CzoASJ2e0BYI3R9GL4HriUU8t6Iddl6jaTU6zbZzYJTmAqIRPQ6J8gy
DfGeUSVi+GUHi89i1RTJ1Y+9F/chQOU9Tg7JbGF8Mivz1Jnt0XDmHqiy2HHZ1msXgwqguy7Y1p4k
ViH9VBGJlqWQP9gWFI95l/gHbQaMNhqdPoSjLva5Q3KvWwhu40bv3eIAPruAIG97AU9+4t6y4o56
S0R09CCZnIMW6LDe+BKCTO3tysC4T9xmONdZ9jPDBHmXjVX2qtFpTfPsHo3O/CR83nzoNBufrBfO
Lg1ZyYV24266AGNgUFdvBsioPXEf2R006P4MLA3KBWQ7FXvVExLVYQ2/EemJT4K7Q/lLlFeW7ILW
3TGINdF+NrSjuONv2KbJbTxYgOOKhMLSIYw+nw6enMGxDqaBYdkwbr38HHmt/dBP5DN3i7TDCJJq
m6e9h2wH93vSTFcjTuwj2l6FMtXprl2Oxtf7HAtpbzk+ntCs8Pmak+IWr+zd2OpuEzWJ8+AwCFem
85ojcz3FGFpaJmCigXrCb+gHs3lL5+wwqg7fppjtTYZpYpWDrbtiHcQN07rNzhPmKhCoomDvN9QK
Q7IvOqanZTFGG9miV5hVATRFW/JFLXnBuXPHOqI4sV9jcTcu/9vgddtq0+vvqgmRv5/a/asMraMO
nZdp0P01recKTR6XXhB2xbOgPAnsMT4P0dztJB9/alcX+GAPGIuY7drbCDagN2YzpPdJY3wlTvsw
jCHFvW7VC9TZYT0jjd1ZADt4UWe9b6tSH6cSkGZVW9MP4P8bMtKd6xCLMxMrfJpljpSq758HPpK4
9kkXJDl1Oo4uXDVSXDcNhcA6rsGlBbVEHj2EZ2Oy0EjjgcxNtwOYaT4Hso5fPHQ9ZhDJl7jMLn42
fatZW5Dwubd6CkVM1HjOJm9pkbFLTSsOByasZsE8uYjeifgo9kHbka1GvOOPujM1MSKqu5Pt9HPk
Fpfa7+z1e1Yzqf3S5NgX5dvM6Pq9LX1YEg37BcvI36MgfHKVmt4qje6kLSPi2Li2+gGkXKde0I96
p2zAsW56ULD6Fvltj2W7qyb/GWUyYXNmFdxHfKZ2drKsGltsFpJOAomZsWWm3kDvzYdj1/bDujKa
R5RBHClIHo9JOo5HmxKMZzDP28lWem8SLn1GfLFLOl+e5WSf/AA9k+J0emAoaCOf0Bcz62MowWl5
GVoDaYbO0ze3eVUEAef1SJTI8qUmAhixNjNSn4PNmYP0xfVA2rfliTRR5i2wglU66FfWXemNNiL3
YHTz+NSoJQkIBVQ0ofhHt1980o+tsnQuf5hzWW5QpqF8Qemv+t5/HGcecOear2IQmCqnvjhSLZZH
bWcYRyqFRaAWzc4I2FHkU1qBdih+pgiq7nv4aaVfzh9sQMb1wIW6Cf3KWZUGKR1wTtSbYxLb55qq
JirDvS2XSTHLpuaYT9wiegWPmSzJEzTO6W2ZlOHg2HZer0+97f3QqjW/RFFvcKPCkegKbGLd/CJn
zOioAdY6A+Q+TkdCxtk6OiNHh8Tea/guKm/jRIAsRlgE14bXwVQGseHJNv8VW/kjETjxhw5Q3Hl5
O16imU9FU83QcXy4LzLENDCR6bAFen1NAFTednPjPU6Gt3M8n9LZGrudFeI1durFdxebYXy23KxF
IB7+qqUV3NdGW+6ymc/KMLeHBPDlq1UyuHDS8NYOHfup7TRbO4bun1y+2D1R4eDOvFgVMnOJ+5OK
KUlPnlMwm+26nNt0A6cY62VQj8bKHNia1RN54gpu6cE3joP7mISz9enY5NvnJosUw2sRskKI3Hjm
tOvbqn+K44e5xzuY2sI7tUx6icy8C0Ulnor5KYPI/YKbK3kBWzb0D0aNfDaioty2Q/AFhVVsZt+m
UK61eWsW/RtTteUkjNh4pkQEa1OQpem2dzFboYe4adw7FKxrZ/LExZFzdCerYeXlS9CcjTeUiGDx
YSUfwo1rmD32vY6Dx8HmzusIZZ2R0ZNmn9Q+SCYeaRX6MdJrQlEqmfRbP0/YS7nLMnJIVwZ+Urgr
4Y0Vd/WOaIEXehB71xUYah0aXRagez+Kz5MQqAJFY64NBrArqeAOTEXCidhyNpu195RELPjIkgH9
wEnnxlueIztoP3PWDkZ7N9fFeiiy+cB66cEQLlWDb+KnaddC8SMCROc7t5tPMFfJypGr31l5/+sP
SZX6X/+ZXwMemxA+QVf94y//9e6jb7/rf17+zn98z998yysh0+r7K/n4h9+1fvq35z/9qpo/3T5t
n//2O//w43kI/+8hrj/ajz/8YlO2WHceuu9mevzWeEl/P5Tou1q+83/6h3/6/v1Tnif1/S//9PFV
JFSHum2Sz/avQx8J6gtI2fuvIyP/rfhQ//vf/85f+UtOpO+JgKwbJp7MFSVxecO3bv/lnwzH/rNH
KD0fXltyCvDf/8iJtP9sw9oJAg8puy+FWP5IV93vCEnzz5bpB/grHdsz+SKd/5+YyIAIy79KQnRc
UpBt6QkeoGlJz/rbuL4pj4QJO5lmpmY+yGo/WIOfW7w6DgOWtFdbs9W4KTS0j2UY2yJFYsJZq21t
BJ/GJ2YYtAV2758cr77Tgfsj96i0/HDy1wKNDril7DXljNxElSh2sVZiZ1aEl0YDlzAoPrgVIUhA
ItAWpwHGTXXwkCXUU454gpF9PCQ/2BC5G9Ls1RZFAseey+ogrCjdTTJEuOQtpi7hdzXiC6rnZcxQ
6IdEVeZa546/K3BfjUSGmzXpYoRtjJWUByQrC95Ybdh7TnclPBQ/bR6Yzti485CdKKBYOG/AEo3c
2ZgUEgQOT0sN8sDO89EZV3ac63VcmkyYpw4JVZupLdzwm2oik62V7s7okeQtVjMW+FT43lisjJb4
K2ZQG6vJv7PehIdrlFfXkYRlsYgHXJY4e5FFIQ6MqdrH4/KSJUe3MZsHz0VvDG7LXScenfVfXbV/
J6bT+mNs4/+9DmyPK0pK03Jdd8mW/KvYxsEA/50Pi/La66FDJNSnVqTdDZCfnmqrJqO6Gn52abSB
5AX+Ltva1LWkjNjjygsurmwDYmYmsRmHaG1T9Bw8PFs3ULc8dEVIXYTZ3skiei7xpo0tddk/fgLm
33sCDh8NOI5cxkR7/vEJYICrQgOc302QM3UkxOe2mez3TDLxMOwCi0+FDomGPGKg0aPVQaCtf6Ss
pPJBkJ6RJPK/eUnNP4aM/n5J2d7Bn7VcK7Ad+TdJmLrw7KV8wVMI0XI9jZmxx/2Kzz/OEuwBGQti
xEEcGufQSYyVMba3yiZPwnUQb1VB8RENoXvfED8gRG/DIJPVthcYKoKZ1/Afv3yW/M/3AUfSKPsu
F4H/n95/XzguAyFjmVvFYtPGg7wbFyNimk/NY6QqFmC4og96YsgMpHa499k53JjAf7ZynD8MNVl3
ea2nE7OtVchOkEb0a9JzvEurccYwgLy/Fp3a+mAXz0FaTP/dM8Ac+Yfn4Erf9YV0HI+ppmcL7p1/
vAQyvzRymGU04DOo1c7On71Cq0O/CO4zEhbXkYnuFIXQdOyxDblJg3OVhQfLi8Fa2Qp/XOnUNVZ3
aW464DI9UpS1SS732vAbd83ukhJfD/VuomlskeCvqwatsy0HHEZzvcsHe97EQIE3v9M0WInApXXG
6Jgv5Bc95mfcIes8rOprNxcjbSL5L1ZVGqDIeJuNPtwBlQoPbllUa8blzcHqhopoDni+0F+bbZnW
/fEvX3DG98cpz5i+//5NkfrpnjvKwS9eB00SWynw6bU40/OANmKS0D+z6NkWlsVnNNkSn4GQyA23
aF6KVbNIQu0cn0cdFyc2tQ33z70dIpgxmmdI00S0s6GjQ2rfBofi2EcqAPzLOOiKH4i9e5PgDlzp
ib9B77m1Nc4PH0Fvlo/cO8vBXGcleaZRdy7ZRXQ8JH/53hgqwGpKmcfU8tk3kLrWLb/tI1r1F/2a
doloD3EsCFGb0Gshq8VWxLz5p8Zxv/79R1xQd1iHcctse9P/VnAUKcHHdVLSYDfyGoxP9KPjmrK2
JDyEsQuhFxjEh1XSoRJmAsLMfeQh8F0giKFBoTu3K4Qd7CSjVdAa+yqPIMTKeQL7UN42Hn9jnEIL
tWC3Itqel8J09ijTrbV2GGOQfBlEOYN0yARTWB2ykSk4W4R7QFwosbuO8lkMxFnQPtQsGG8E4nVW
NhgE+5qtOX0HLh0jR2PdX5mMo1MLuA6qEXk5Cj0orFn2HVh4o3l3RDyaW9U2F9YpxCYu6I0Ucs4A
Aow53XJaCXMfy3XIbXKtrY6MI2Ylv39VTkbFPWmTaF7LpMZwlMfivrJA4mZZuW073jZXMimJzHof
Yz5FlY2npk6mVabyXzAif/aJ5bGa8g+eA/Be11OwdZF9QUYt4aPlEuzO4gs3ynM9ynej6M/gR/uj
aVrG2WnSBykwLbmJj3GYIBKfUQMLB9/fK0npQdJYtRVMglZwifRj3DdXBLMoNwbXPVhOQ/AicaFb
WRvr0F0+a3VMvCQ656F77uO0ejJa0gzA/7BVjpr+rielheSlWR6SbJ/iSWCcTGxqMLsbL0N5TcAt
BmcS6y7tcIqj0n/0R5SrsxpYzNN0Z2yPz1M734q4cn716CjtduSjOY3hOWF9OeSu+sG8PtrMOkzO
U+MFuzzHwjS5GhOW4wWvgV1cUb/pX8vcMMqQD8e+1zwNnrNSiQAhI7uVmsPkl2fbW9k8k4aDkj9r
WIoZEHzc9Cp8IMuixshnYkZIksjXq2jEpuX4zTrAirMqgjJ91pVRbjyMv9sIaD99b26RElDd1OzK
vz1n+AKzUCv3ChaAGUlJygR3MB90qDY3jtk+WWoUVxNr7NZVNHaVQcooAziCnoIXvUhcSSbJ7+vW
JmWVFNxyogoooqvDfvTcLQix3mNw3zwOUyU3avZNgC8hL0XjJGLZCFV8t1Kog/yzwjmSQqu5C3wL
ylVfdNuCjpCm29hA1y+OvkBlkXVjwgBhPFYpKC876Yb7aXZvR8eKd3w0g3UcO94uHBSSNcaXJ5WM
z6MDN0n7zmkCJXPThVWDesSKwZe4/EBLXlSojdsoZUjfz2i3mGhnp8ae7mfOuFu3r7euJAE4dOrk
rIrAxcFc02KTebVu0mwtJbPPzCGH6/eXIe6obb0InZKXb5VujVVTaoj20cz/pVD1ExJGEPM6PWqm
e/rv6lQOIx23QvonSyYZTQ9uqjK7G0Jeb8GC+BcKbgwUnBNzwyI1IH4at4HoPvxikwv/PA0ZGUNo
ERmQGejgiqMxVWjLhvw8I2UDyVd8+sunP8KYZ+fiMzXdZM/Ua2J2aBq8KG5bIWrcmFTDZ9sZD7Y0
77ssBygX5fcDt34WisJ5ynJv74q0u3OIo8HcVCBnZDSeKDQtsekvTk7D21Q96JAJr+A+7nK8XDJO
d6PH0mQOQYSLPo5ZN5XTSRq4xPJe/KzK3Ligi1QX4tPOIFjWhHn/gm6b71MqaPNmpthc+x57S6+Z
htPvL7wmetNxYNMP5CV8DHbSv2qTGKe5uet1fVR2Gp5m33PWACuwRy9K88wGfjs0zAZz/MWrHrzY
wYlZzFvAr9lyHxm0s6l2BKl0Xv5a6QLDmBWGzG759jw0fWp0GP6J459TO44BjmBKCEg41Ylq9qSH
9kCp8CaOElAVXqylTpbEhpZENqkaB6rS/W1KHu1d2Jg4AzKUAb+L51hABUeY/DrX7gM3uuWqb5q9
lpSG+Tg/evZQH3q3WntqzvdhOgD3nfpDW1THJew59IhrmkOm9sMMSkhWmN/YYa9d6OAwO5q9h4uF
fK1sl2n46/3EWt0uoOE10DwpYdW+jOXT5DPxb+bJ3Ie9e2/XnX8zxilgZoEbobZngjB195hhUI9N
x96huRtR8UgbqaP6WQmdbdywJO4ltvS9raAKAf4DbG/4xIp5fv7TWvKksljQ5Aw1Yh0WzBBu8zI8
o92cU4DBFa49RirBq2eV3cXC3IjOKofszYwLNSG7/kGda62p73yG/qqPrNs8d/0VKY3d2qoCXsM8
PToQxW7dErRONhnHPFakZIaMMBsDB0ZIuOpfvrj5V+FUh7hry71dOwITGTzfU+04ZLDJbJuxq37l
CSCw0gBmstYENoWaxdDdu1HuFd6zh0Tr8NjRggIAxhRu6MffeZWc5bz6rXpnw1ECIzIhYdvikdEN
m4apBLIzsPHtUdcdlYvfZujHjuLBL5AhRtaxbDCSHgAS6Z32oMEw4SSfAglyD+viamTlWQe8he7o
gSDmiJ268cKWHKHyOgJQsrGS+akfkvpWq/CuCyJKT+RLa1PRX9IMzGs0JHqr5+zO7T2oR0glAMhG
B9IGkrti57COvhGR8u+EiT5rmtktDPV8tnhGW0TvLAjmFqO1ajZLrOUmGK/k0Icv5ZOZwK0y7L2X
992tRL+2mBK1lM2HUIwEosw4RYTqgXsejlLDsGlatnI6Uu5pTk1WCCyUfSmdU6Nbf+0gNCbRkGNL
BjI9kWTlrNU47zIs35uUaL1rGHZv0vPSddkaNVqcmCiH0M92KrEF6WMztKS6a/buGLxZQfpLRpgH
6ahZCYV3qJ9WHbuDvSeDk43lEWl3BXtVpDzy7xQ1CooYZXFPcORmVBwuBvxJ2++cY2WTkg4B44iA
c5tEMB9mToFKwCAZJ7RLQ1L9nBIVnFDs9mjtpmI8qLzrAXhN75xkekcMtlxhALxJSItynaq792jP
9r5GcqEcsiiUdWEvQrQVaMwlt6HcMjFdQ8EtYFiaH0gHf4dgd2sZsZ/vCV07od/2UkAPbgzZM6ja
00yZT1gVhF9V77gvBRsFpMOp2crmusG40Y5qyy3skmbSOZtEEZK26aw4MqnwK4oX7XLH5fXKGuuW
mHCyrCtPo9NDRUnorNyn49A/6R1N2QSuykv37UBUZJvYh1oL1lywHn7/Q0Gap3ta95Xrews+BGFI
YCWPVRQaVw6l36fD74xjJOmI6EjD7nSzDVuPkfny7zth36xLXdjYmG9Gt45JTzCiR79HBu9OSN2K
hmLIJBryQnMYX4LUVwfbF7985VPgpUuYeMb6Z444uNLccc/aTjBFja7zmDXEq5Bmsg6toQJw6CYv
jKrcMx08Pi5rMEGnlDZY7Ok1i8t6J7MwYTWJ3hiN4x5YU3w2ly9GG14L7Q3bGX3n8fdlkhKkzEYH
7fVstNWtgTCxCt1qVwnBARaxbO+xcd66kDLcZCFjm254jCZ0851cUoJIkMAOMSSQzRy85bgCzw1L
DzaxLQkXwaWw6C4bn1jjYur3VjykJ7F8Qd2yGXLH3Cd5zj0wa7xdblYApmGwwogmGVUWwVH6idiq
yfgJGmE1W9WCcfCz2yn0V4ljene1V/t3aRPhBsTeJHOYR24VXsP4O84z1l/0Yb2t9ikJBDvClsxX
LkK26BQ8yox/5lWLEU0r/5Z0LnJ7GUChe8zbQ+oG4NmCha0Tl+MWL/O7XTDyamvXPBZQfrZOu5Dt
LaTx8DNoPtL02Aa5+Yr7hHqF6IgCKsrGETxLSxigWO356EK0ePSZxrWF+WFDnNz7lMh1ueg1DaLk
LEP+MDDxrkr4tGCPEbyfaJN7/1K72RodbIUkIcbAgao6qcfiPEln+RxzxXO3Ha2Z5aJSTBvJA3AR
cO+Sobtl+6rPnpfrcz61l1RBcPSZAHbMNEPEfAKR7w5wGYeu3Vsv41zvpfOQzM2V65lwCgXtBeTz
Le6RV2eQ2cmGNdPZpb8L8p7mDS9HHQ/X2OmZUSz2VUSH/t4KOOobx6q3iObXbetS0cyo0Cs0D533
xSw12SV+8pCZ8KxoKeRzCGbF0c5Dk0/3icVsYe65U/gzisCSrFCnZewXlckJ31zFZjG6y/Mg3IqR
6Ics2HPK4y8DrkBR2j0nmdtuQXizCI+CH1bu3wqaxHlO1w0k5J0mJRO3e5I8FWF8IIuREyJdUBAR
JPmpDIoDpAHuZyLACdk9BwnmSxCtYTOSVT1iP5lniE/so2D7EoLwNFYh70tGPCpxAPjFGC9pdkBr
dEZo/slzrD2eZek61tFqokWa2RNxgMVHDPE5iDOQ6/hmhxGAIw3uPurH/jXi41YWzRsEE3yQafMG
Thn2jRiPysrE5fdiyu3lW2TThsuByidMv3EHyBtlPYfO6GOMXiyCGXCEPiwOvcFERBgfeStALy0L
3zmrBRc7QlL2gaOZvndAK0dn9omjIr83IsoKQZYGfEpBrVvvQS9+IAvaVdHq50oRrzW2Ut1PZfnA
4vQibGsX2rBf4G6VmyXbhbR3RHHFdCAcFT7f2GbnEirLukJzrAC1SVPiV7KKA7NnOv4seZfioXJR
+Qa8ZsKq7luXuIxC2Hw+WJFfLRKi3QLmM7JbfRNErM1cOzzgfgbE1YB0ECTyThLHQjjSKjaM2s2E
Fq8PWRs45SPemLMcnklX+UV7dG9G/4e6M1mOVFuz9LvUnGsb2GxgUgM5Dt7I1bmakCaYQg193/NO
+RT1YvWRlZWW95rloIY1OHHsRBwp5O6w+Zu1viVRm9u09fZ9RrQo5G/pNTM8jU1SFosKMiKyN1Ff
y3jkkIuqD73QnoUud/a4j6MpOc4S60yB46tzlMkMqTH3fRd/kMmZHFGhAUh3cRXEdLh9TSruFuI+
mBa5nkxNHQbBYQxaIVNpd28rRk+rychKM0LfHcTq5Tl/USmGvSS7Az8PVSCQr2wx75jtIz/IHnq5
XFw0GREyWx6vTLdSfeRxZIwXaebXbkFhITZjreN+mxJhaNOWgaH3vz2XwFseFz1WgQ06tWQB6/PK
N/okI4DD3PIXN/RaNH9Lpfd7yKQlQzO114uTUQNEMQA0MmiCZEW2vBEU61vTJYUfqvQj6vXmVrSw
E+HXj6owfRNAvFCDeBSRdbG78FtzI68RFNe6yNC6R9mPMAUUatDxYyU3T/MS9CpD84ioAVWHV5q0
myZhGwTopbu2Lr+dJfuu5uaVSc5zM0UOuuIivoG7TaXGzmqH0CXyjImfaYGdFDdv+XIYQmwwAxva
Wpx7ad06PZKqrBIHN5suUULnjy+9hqRNegu3rWP2YxBWMB2TFQd5ZEByRsqGTCRGXU4Hw1t0ySrz
d1riIBSfgzKflIFV1ykHtj/j8GMXy1Mkne/RsHjiMtqvaxA5hOHSauSsABkSME2CzDHzAtyxgdOR
HKaOcZXVdGc1YrAplpqSX2SPxjD2HGL6TtWgCpXB805s3uF2WQ5NSKyfFTWnMpxuW7fmVihBPcrF
X5r2PFmpQJdQ/8zr8rw04TtmEPiKUf2QJults03/bFt+1tq4G1nYQ6pYkIZGgKkb654nGLOCFrkm
neRSEQlR1E89PR8igj5DBksk3Koo/6JyvC3g2oVVfWUZgwS2bP+qtly3zfRn0e8ZsoOgHPsSHKT4
kdTESCea4ejSTTBNLb5kjiJHlQ+j7ZsRnYDZcC1bjrulc3RX9pcwOlLmtSxdeYERvSyJLUdm0z8q
7xnF9CrZRfmCMMmJyTFrFm80m6diRkPY5hg0MLz6qkP3Fs6gr+I63tmx+k7cqg7Cd7UuwqsLozzZ
mTq5mWnuiNfaJ864CVjxhfYSb5aNghUaGuTihLUMJcOEUWrXtYZ7k5kryTlYRkj6RLPodLD1EAqS
0LpXzrZ1yLZQg4o8Tmpy5qTV+rBW8lXK7Mk1B/tGdYXFjJRIoiX7qzSsIQ1pbRBuH1seFIFFoADi
FXFvr212+EqE/Zm44xdqiW5PrPlkkjJbFuhyQljqfm+0YA4UqmGdjD2TgV1cr+d8GDIvIznPQ9eA
eHV+jdvFPdmRQ4DWwt2LFDdo46wj8ExuMz6PmLpdVKyZp4VQZvGi3lIUPUyNTjZoHr2NfK/HUc33
mssEZBz4AMxyPGtiS+aqKPWtAimAhfI+GoyEapJ9BCdesmORVBJu2TxBgQ2DOrLmg0y0x0mOD6VJ
gnw4z4Kdwuz1k0bksE4+ukvRaiLoslGWXVxlEOZGlMYsDwPJEE8Z8IPwR5u4BRgzoGGUjKxs+din
JzCocL+sZNqFUG3KnOlPp6znNeZcGXQ4K5ydYrVpTVtMfslqULOo6dQv4rbrk+U05X5lr37Z6hb9
yRD6VtPfqorLT8nxBWn2n7g5tXVvsoOcj6MJ7RFwPMxStj0EzHwoaXrlPPC4Qc5PiigeeAJv4oz0
rcXser/VwdY0BrFUDEr9GZE05h5UGBO1gLOM726fvbaIeTHgd2XQdSdjSv9w5TOOQ4Tks1UuQ+CA
uWBjoK38xeba3WXx5xpu4WKrcAPUUfRwUcTZD96/ZnYzTGy+dAYwU5f8qrY5z04fbdA/z0jQsxih
HXn9LO5aJuFeZLUSlwNXrctDFtrYdKlG5EFDmD4aFfWUmF4yGLh7eNMbyZ1RbaZfKnd5nEqTjtTV
bqO+sR669pAuknWwI3ayL19F3g0nZl8UFKN9MFsn3plQq0fbashsmtmMzqZ7yIzsIrTXRCW3DW8h
At6+RF/W0Y6M4hnxsOujCn5NNbkBq4NBRG2ANgoHLyv4quizQD4IwGX3dQjmnSWgb1oQgDHWeYU2
8F2q/Dgf8vZt3K4ynUMwNyUs9n68Cy0MZ9HQfIg2/1UkWulQOlxMO6AaEoT0xldZ1QddlR9stjrP
HlnNS5OTSm8RJ4cPKq1+CESrKYn9LAW0b1jLndYBgx/08bExUMITnwidcmNOuwkYDFJC2T+7BK5F
gO50UCukmoNjB257U1Vrt1/KaPEZSaF1DglhRZsP2CKEVDRfzdrGSr+EZ+loPxJu487oDZ0A96dG
Ddc2c/HYmb8lwJRT8dFp6UsWR8JDikrCmjE/hLJ/GCFMetqcHSEJ/tmQoYuDtAFDyAOxuXAoQiRz
wOQUK4isoUQK3St6chEMkwl5KVsMTtQWVf736HATQwRBzy+Mg93VhF02Z5t7m/nj5KADPiQ6El4u
Op4/zT5u4tr7DrvS9mI3NL1qWV95n7UBTZ8o9O/MRVRhIzvzxwl7YB13p1ISimZ08UGk9Uc3QwrO
5RQdHUNND327nHKnt7hDuvCcTotHT38wx/qlXqzlYIPbq4ianzc6RYnfZL8m+h/TSMtnAKnMGNCP
aa1L9baYt0YIT9Ud1EUbjAGXKmiVURyXhXh7BWF2inNOqTS5U/36wLJu3FmFSG+sEqeCgXG5GB46
AbBoSkooRzq46ywjuKYp45cmhEi53Bo13rVh0nZuyMcVd7ynDd792naubvmduvKTs/ml6tqXZS3X
Y2nUb2mWfhGufG1C0BUdyn9kBd0pay3K/tQc/VKWL8zPA6qrR6eWlwW3spsNTw4Pg2lyCbVklrBT
/WhSMPIUa8LxGTULG+L50WKFEddAgwvDOc6q+BCdVpOriFUIKTpsXVwFw0DgIBuUZNwoBfiOBufg
zuttSE8OlCxqfPBZn5E8WpWre0aTf/JUxA27bKGWWXtpIHUFaUasXqYy2uLqnIIYwm8C6d4at5M1
Mc65hf3eshHOx/X4Ho11s9Hq31lqrGhiBW4YsEbUAYTCMaUm/4atXn1uBoMVyIhXOq1n36pG9kXJ
cOuSTZdKyJUMZm6YwzmHpkn8LFtRcSMJyQgCcJ3xgbHhF3DyW2YAO0OIP+ZgQa/Q3QeDFGh4MoDi
irPZGJ+43NiliZpwT+wz3WjcS5R2GAcGv6sqsdPK3Ryy11NzQJIOu1d+yWfjE/MU45tKu0+d2Hdn
59Fekls7GVJSwvAI2iR1ul1ML5tIDA6KS09vxEPeoStamJ9QAE0VO8CI9L0t2eeTdT/X6/zXTMSH
qWyfPFEin2xJgy+QRWnRjuv7iWCz76bkbizMOgqECZUrsWEIMNt7i/vmzMbyy9rIq6UF5ChrtdCf
Y+PVNKJgwBjbQCXcGaWk4nHcqwbbSqspczWFJnp0g4L73unI4tIJYHYZ2Id9XR4rLSOqXQwW1G/1
GicTrS5dYv8Hb9NpDk3tRqshein0khkucNrNlhWrFIAoTPE1Eq2VP4Yjn0saxeeS7BqHvGZWWt0p
EvF6EMLiJyh0fn/TL2E3uPZ1EYR180jq3tUWrbgMbfnHGBwQT5aJnab76sRyOy7La5s1m0SZLmFk
h5DCUkEWQY6Ysq9TBKq92CidrhkYCkrkJiLREYqaZn7Cb1W16dHoOyJssUoMBuEwCT6LDiMjRd9D
askXzEZbUzM/8YHAxHXrL4OhU2c7d+bIp4N7+ZbHGxygrnmqjVDzV3hAaOkgboUZgX8SiogWpidU
pewsmyAjaa2rWc9jc37qZvXYl9g9CUh4L2rStgckzqAyiDvEigRHw4Rhp8hi3oFvuRVN+YfZ6u8m
59w9FtH4De7nVDhzHuC190djCEkxns6PDBowIzKV0eb7acLRqzTGbAQHsT6qtN1aP6pBYRzuSdJ8
NaqCwOUK3KamnPd8xluPkSlYppjnWGbdEYX3lRSol3lk3epzue6XhbdVg4U90EaMdTHshsqLB/6t
ZSkQ1gH5Wdioe56dt+hdmOC3/dF2ls/O7kfPKS+ja9zFQ3ebjdMFJQ2smt5+lcSoNq7tZy0tczac
V+Z9mktmBtomkKjom1eVc9W3/CjlQrEBkId44nrfSAAUKjsQHGl7odkdM3vCTEYXhXahCxJgukUd
8/0onjqWDzEjDbxWqZdJ+71RWDX70sUJa8MXLzRzgXJTfdul+xEnBJAbRFogto9aLyWJOETifR8x
Uo5JW8O2RrpEWqO3qO9iWFv9otveoMLBc3FDyg0YXDpNfjRBbvjgxqabTG8+WHLHfjEkewKQcs/V
sf7znrga2sJ6Np5zu8W+1EcvbVMvB03ovwuA1/00MCrBn0D20I2eMfRMxmk+TlX5YaLC9GQPhKhT
Tny0c4deHNkZE+gJC2k/Pw7spffFrHyt1XmzG1Qohp1o+8SGRmtLM/ZQg+n72tCOaxJWt6wl6Hmt
kZ15vs0PLQgA9YdZ2MAT+VQiQR5XylbnZs3Zrer8LaUr78H/GHepeSE+C2/UND21BcKzuZPeWpv1
OUV+yZB4RNRsZzAoY92fNITmQtf+NjA+bxN33XPhZ/u5ZOYfDecidl9LpeYnnRS71QFmlZAOTK4d
SCC3fG3ApJ2APj6PQPXws2noj1Sr7XrSKzzdGa5Cpg8j0UZepUi6KqdeeRDFffaGSEjQYr51yTuJ
qleMquOTGlkyupUItAEySjjMt6Wjsktr3ak4sS/sJRrJVS6X0Sd8Zi+LIvpjNuqAOwuLHsz4S1QW
lxzhHCmmzd3Sm9zCGiPh0nGGW62uUQgYb6FjJad51D1koutpSGu6aA25BLSZc06CDgxlwmBUHHOp
gCLxrVeZd2mgOl2/kjDS3LuiNcAhiluc+5DM8IqKA8u602IYgZkm3YvjqlOhxdg2ppmuu12fOCSI
GWHTxFiWaNpKX328iVxsxrKSIEk80bggvI8yBXMqNU9GtIbobBObaCzTIAMOA5zmOl+Dzsiu7qLs
TLmWwJsYaYujiYz2OMQyOprrJbaXcSddmE01Yc54JtHZLnFKPlHD3d62A3xZaIY46Irrki4EbrPV
OK2KWqmplsEfph6OWzfDhrNUgROfXyx7ZERCtrpn8Xi/D1MFuzt5SmOn/rbGfV0pLx7JosAbxBQy
HO6bdCEmlWtwKOs/PUDaS2/wNAcwuRv1pPZShI89hghdW3jz09XXttVOw1FyyFcsxRPSjCemyQHC
AVxBrbAv85BdyCn6wxRQO8U6D7CUI4i5vXAOmZ4gp2+n54I+mGsDMVdVSwPab/M3SrsCrJOGN53B
Ni7G8VavTbISqBAXYg1fMYojOWC2aA2ZfOCY5oBLxqeGjOUrPPNop5fWB05p7dojQWAMPm/vp3tk
lopjpempZ9o1MMQKiqvCVFwD+LkZycO5NWZ2/mWygagz/X0UQCVDZjMqVN9Z1wD5bg3qEKqt6dbU
j3C+SUMr0qDVCFLOapzX4E7Y5Rl55LeTebBG4tno43wbUdJNtE5gqfP+B36I4Fa1P2Zl/EBEO5dV
nPjpvFWksxLsDt4d10kxOWjheaSvuyEPlhTmNrN8gktrBM0ttTvVxo7b+hmjpPQ0vdUfl4RbwFUj
JdeqmThujMqXDfhjePHSnwtCIvqMC1nWlzDRLiYDL39FXABrLyE5y6FNx4TdN3F3gPxKM90iCCUq
a6dnPVbbwYhJZVcw3fEDIsKpAxG76mnR5/4xKX+SNL3FWKzvS2AnQ6Ue5RI7X7o2va/6mjwMqQPD
a3YnrxfuxYFLbrTxz4St17NcpS42QLUwqdnVzeuRmO64JMh+qSPtFgGYpkHjraP7JnxcYY8ctVR+
K5sgbxz1n40+fIkxgqBmYJkpWjM6RuCjVdpfUk7FKyR4ykl6EkDH1TPaqsTrTdB8m0dN6axdyqo7
LNWAvy9e3zEB8meAZuhFh4cxFcth5iEJFgm4B8i7onYHf+1yXgxYkYvW88kYS3lxOlCNnREGgNnw
/DqYjO35wXLFVm6jsp5x8CBzmxFaEbD+PzZTw384LP5DH/4vro9/+c//GfxUd5/FT/evto1/MoX8
/2jwQAr93xs8HpLP4X/9278aPPiS/2vwEP+QOkwU17b+j1ND/0+Dh7T+4brSMISNsJq9zX8xeGjG
P2xLlxbeWUW2k2M6iMf/0+Eh/oFTBNuIbiN1M5Sl/l8cHhL9+z/roqWr644hje2HcaTOGuKfddGo
MPs0CpWkXW5d9JHDgVUChEQ8EAj0jxNpx7vWQAore6slFNbXzJoJ7faLEckrUXyWZ5AYbDD4ifM6
uwqE4eYSDkHWyL+M4MED4L/acbDpvjGgwtNFnu2TuL6UUVedwp4/NMD34uXKB0/XFPIbJA/O8Lyt
6cecL4tipL+QJSpEQ6scoUSUmPgwEVdHbJt+JoBT0tcYNyJk56cAatxYcQOgN/uwHODPM5Fouhq1
IEWGSuDpEORzDTJ4se+jz5xHYRnH2pOMwKOYWXHMkuWezSsTy2Qh0ScdmyNsYxY70Wcs8femDHZ8
nQn/4lbTbTmWxIktEBYL96Xu5Z6pHRkmi9wkVctXNdMayy1EzTGBIa5gLaCqZ2hGx8042PkS08Ou
GF6ovzVKaZaE6Fru5VicC3aE+7G20f5Y3cycjfYEri/fKMoOZIbDIyrL6Mg5eBKj9h2r4UOv+/Sc
JHbgKoiys72WO73ljudbZfvJrkKP0PEabuzT7GZXYl7WYzgm2tnOq5Pp9ukmXXiZ0vAx1zm8wwxD
PrNIDIw+5JJ8n1HpegX1iY1Dl3yAUxzPb4XCg14Qe+cx1th2euaDZrvWwSVeEcnlRAxWwxPAwQEv
NiIBc6bklBYNLeeSNb4U/XtUIT5HPPKWiiqhE2Bawbl+1dYmOULAlObMheIA9k2HUtI+/GlXp0FM
m6R+JLPPWVb3eZk5x0jGf9yISO9QNBMbAAu9YYL+yYTRhYx68rsRiDMTCfABbQwRVCd8psvS+44m
VgfC9CB/56kziaUHOLNYn5gVcGU7dueprkG9l1gWsdjtLdAYeYxRtYPFyXwswL8iAXG9Is4ozS4l
IiZtD1i6zZPbg3mLihDiLiq/vDdib9Qja9czZk0ULzQvQPJzbz3nU/Qzsa/L1zA6FXSoRtzb9zGq
rzD22WTw4UfsnmZ9vpQDsYN6/jTUvJ9RzLU5mBlo74YCzdYmnJgyfcmn5kWDSnivCHNBoVqSZqOG
9wHS8jXJ+yDDC87uzUSfN+mPHWk7YjZ2gxnnYMfYywqTmth+aYc/xWrVexCT2NJFe1LswVkrtOe1
tzK/w5aOAn68n1ytgDfGxMHUK+0wqJr9o2Wh38QWNRUUyfM6jLtFxl8GSaVYqoLZMVi4M1dJ4UNy
y+RE96RMf1NmPRBlSDMe4vgUQkhHDIcklmlItO8geGSki3loFYoz8+YrDR2DS9UWnp9zbkIaB3uU
u2AkVCwnpJIILZqkejEq+70f0beZFlmeIUVlE67DCdBR52IxLu2GnAd0Mw0Htl/JtvOXFE0Cy537
qG/dcz+m+2JsEXZEGkscFgNToRV3mNZ7T+8QVYm4veeSfVnhbA45qviykAS+JNErLq8/rIKxr9YB
aI+vEPTvQSm0JiOfBCNqmP9sYfQIv7iDEMdfoGHclCv+jsRC2jHhujMMFEhYEcjoIuFeCZ2s4VyC
ELCCZR7pDZcQQYJGTHvo7jRpsW8AueJY+uYsYeXGKMvawaApPMXSGH1xxb0cy72QbsoBAm7HtnFw
GYhjO+FcBlt0AVlIoJp14S/hxPoC+Zk5FletbdSey7WCj0b6eW1YAvKl7VtJJL2OYxuFfscWYUke
WqerbutJngc5pYiKyp/CJZ++0funIVI3yjXY5eOw8WCbwcnkXFnMMQ6g6PuaoGpv4+7bEYK4TThq
fBmibNK06bRIiB8hAZpx94Is8GUxNGsfXnRM7YhQqOgBkb+ZCFQmJ1yZSqDwUNZflRGaF6ccJD1v
CYE68SZOfUW8uNAOzaZHs3dW1a/orfNsp8ZT73bsmcmz5/zfrRkKwLylklxDBnVMMFdXQbec2R3x
ALXz6NsofgDUfreMDhhhaU9FHL9OeYbfTVY7x8Yen7bq2qYQcQt6uJ2dEWRolJelax4Nlbdocy0E
EH14KHtK+J6/JrRTxGcx7VsqMt+OWe2GPCmcvoj3U72+OnI2gmFwr46mnTDTvyaxfgW0xrqbS5T3
jVWV8AyCPQmqyqo9z5tDpWbNL2RzmSfro+myI4jYN5fdDhZO+nFLLdesn387Y5Z+siQXcqSx87uV
6YezYV2kEfnsu451pf2G27YRAohHuUIOIM/QiInovo7RV8yRHM9T07yNGTtCFrIHRnIuQ3ZHZ95i
vZbCVpS2JzaLwKEkdpB0w6qGiJQYits65BKc9ZOpGl/XLA9nzRLokLC62Gg9rQNmWDlEnpoViWxx
Q5R3a5ACvbGLMfsd67Z7E1hVfBmOxJibMDfvG2mFtz0dPa1cGeSxC/aEXSWz1JFUSKICa30+ZHjI
eO72BRHXWCdM+pcgx7c64Wr1pAq/+whxSlk7O8g046FDKFJuojtDR580WKw4oLB/hxWEosZhbZkU
+YMMWUebkvQrbv0DcSI8C8Lk0cCHUqsqunOWdGTwgKKgysO9M5oJz+Nxn3YsJcc8tlCExFQ6PUc9
bAIcJXF74sWb/rx0RCanBFRoEW7K8dMsyjfcQnYAWr+GUp8/2Bp6HW3KCObtQLxXFRw35jlTVclj
IWluJhLUCL6dkF/1r32Vof9J+3fkoQP9N28D/BmDfgxBidbzsfYW8sCeP5xa9FyWZeVYhyAaGO2X
bqR3i73S5eboPbSg0dbNxlAQFU0oRcTDNBbqa7aB7rS59upaJYw1svH6ZgsB6x/aDeqSL2/UiBCM
YaE7jkcYqOmzKiLpx8JggN0gKq0vp9ewe6nk2iUYLpTDCG/MN0kV7CUTx+qdKHD0yo5wMi7wm3lY
5t1coFKeSclhms3Mv3KTd6eriRDpqw9UkR99EX1pgncc6AqT4J5aIWpxumHO2mHXY8FtMs7NkWfl
IBKp1xYf0BtNO8Ab39TX+7z9UwMYuWB82RucX5ceGnMjpOVJQ3o1Y7992qD412bcCqtmZd6SyuGY
O8VTtzhIjZRwfGdK1pd6NfnM6fPLnilIGq+pb9Xkz/Vl+z6BWNG7Rl0z9w0iEVuRJXtkuJ1QrXMH
G7Xlwd9AKpfgQwqrn2GFwtwkWMnM3mDaa4GaM+ft8gZ+TPiTPFU9K5aoPRekX5BQmYCNSL7zQpQY
AN044Np4HUi5HFmLEq+SV7tw0g86q09/deJhL0Lzzkgi2Bwtn86UNqe+bKqgcXlvcyzcpBMIVMhp
lAbECMDoMxPe3mTsD03RVHv2L++LW99GoozvcnAtcWzUjzo6xsF+ySOLinCJXsBT4FKcsKi1kRbt
e21WBFudUEOwRoN+JyZkjvaC5SNCV+3PNsHGAGbvq2VK9plYPzEFQVjVmhehmt6zhvknRqJ7NHvt
cU0cWNqbdW0ucqJWJkJKGYXClMraYJAom3nQc+ATbNlRbaAhct9YKYfBwKbLhX+CcVTVNBxY393B
hmnRfUZmnD0Z+Ym5s7zBC8GaUxRzEIcENzek0igSq0/g+Co2LsWwx7FDGaTK88DTsZkgnmTNU9Vi
pMiX5K12WQR1ZAEclbnyP/MCctGQ/CVj+2xXKB7RWFalwhvvyv5YWc7DgsEYgYZ+WUSYALqM8oc0
+v0lToi1TA4W1q2r49AoPymxsCFyxzzSBVPafjSo9o8EpaJIFkGhoWtbWJtjUZtKf02JDEyQAc1L
vZJ9tty3FQuz1HbgtLSXsddx1K9WcltEDZA1nLyFOVnU1hGB0/p6cRBc3aztcCH6uNun8Sj2zSTU
ri9wf0XI3ybI4mrEpcIEJWLJaEJr6Xt6AjZ2ojfQVPbrZuMruBrthJorFzvLGkZvLu/ZMCrqGs23
9TJHr8IqprJZmIYaLqkIOjB5bMW+7TUSOYsPjBLZ3aKRhqaHSIpQPAnR77POiE+Rvv6dnU1B0xlX
Qy8TtgJka8mK3XFdU3ZAX54R9nCBkXCRDquPrhxxbu9+o6QGvriW4yYs5Jdi6h4keOYblZUVH4xV
e3m1skTidDfGwX2rxJaku8tx0CLuJoIYRdbeDF9SCC/nrNCPw9LkOJhoal0wAyj35Eg4ZJRxp2Og
6htuogmzS2scWh1Z29K8rrnF05/l024o3MFru+R5rnTnBg8TV4Jjp5BOyfNpO1CJEIvdXQsKs6Gv
cyOsrbI61+PgUwQgKK/nknoqXvnwYPXFJB+2XLsZWNlFpUg4ur8can+FGSC4Y+UuGNxRFJ3iaqRj
HPVdCMzlnDrifdrDztvlMZAhCMT+GHV4d2f3sR+BKKCOb3glLSsy57fSp7sxUTXWOF7GbKAarJrq
Tq5QIXLJlD8vnUfsdxPbE/ssutXwxhbgSQdLKkCq8wKn09m3s53fYdpegersOksP0eFYnSeJMGLL
UBP1SHK8mzyxCdJZFtP/zWN/xu3JbZmRiBsTia7jxZU6ILs05ZnRlYNvYwRiJWejE53n9ZBzbEhN
HIehpyHbBARsasI9NEnmi92LSiBBDrZCuJR/L+qs9JAmTtdbxpn6IbLqhnFt++iIPZaEPfw1cpv0
h7Ujtmt1PmUkrmb17qzV3jWtxYMxhvusKVfvN4LxokyD+ICi+bB6tQShTX5bD+lKn/8w5u93nVG9
ILui3B0ZwcatA7uLMgDu9MGpqr+dwUntZPmTwcNq0zXHD0bZjnADqezNr7Ig09YysapZzaWNJgR7
esfVHC6X2lh/42R1SOKBruYUf1fKc48e84YHj2RVtInsqiFAOniNhbzTQmOmZybJfObsdkl931GM
3pCERSPWrcT98TPfOB3irSj1urGEVF/xwWOLv18dKu52YFSwDenDQbsjs4SM1ME0PWSw/bCZ0mvw
OZGAwMSklpS1Fle+cMGqY/tbpl+VouGf1+5eFUAGq5CYDpSN5Cis7Qt1RLQfRIPvpP8lbeX47054
ZHI6jDFQHtH+31+6C/1oJ5ufKeZ/58CcE1J/Rr3Z7DaEOdH498TmUcuT7VKiNCg6sHWSJAc+6jfC
MTSECeXVxtFK0hPedb3WYGoV8S7FgL+m08zTuFaeNrqYssvA0QOzxT+e53zllHLfE0B9Rn9LfwRy
hdQGcEFjEvRGglE+RupIvs2367qARLk/vGyG0KmFNgdQkdwkbvqJbhp8vt4jCkXo0+frgfCnkbnZ
2N44rYbXoDbYL7JpHUOL2UC+MxcugDqClKhK2HVxZu2LevlEDv2ENlKxLyf6rTOx1buzvSsnAA6t
Nf0xFX+WKusbGtNb1tLzWB2BnIsJlU//Ia1tBAht3aauwaxuXbJ9OjEkKNnsLohmsO+cB820gfcv
QcxV6nW97KnEs2CwnYYDn3G5VGzJavzaY7VJMpNXjTDffZlXCNe5aEb9qsekh0ZVtKJWry88FEmG
bdieJcX6HONLQdOBNoTy4M2h2AQzf2oMQC3ddG+leE/YId3IQcUByBDutymCyytvpNHetbbMvF6m
RqD4eFpjk39ZgH9bGhCfRE5snuZ+fBBZiFQYD9zNSgRoXEbXCjxpYhAokBezb4dl7XGrEVvapD57
F6qahQiFAYsNgEHaYUZttJnqVI3I4XB/IPxoh6eUrZSX6QW+nhzk7HZZT5BvwSIUH0OuU0pSPcUu
BnGdfbkXO/krYYCMzGpnCOLS+AMp9Emlyf2QQN7VjeRJaG4BTjoffUm9TEAVikvx0cFxAVgPQhON
xt4uCstzc+7ZTnSeuUrKc7pKqBlI4or1Eyf/ltEZPTdxPux7u/idcOKT16oom115Z+bK3NAqD9Y8
7hEb6ubgz1o/BPhOxU6f19e5w/2Gxtkit+irKDZZfx/WwUA1McHGr8s1PTBiCUQz3wtrsQJ36iEu
0soKyh4W6ZlDD82olqhZvF6UTQiKLWVD9MuswAD6t1/WaQYyiuL3KDU7u5VdPyDoYWlV2+PRbfKR
p2LSn7uwi4O6gRoWzrwGa5jeGQr+mm3S7mrG6H7KyXPTTWtzhB+5RzUFKL1FbzUg3SKflU1eVLG1
LbQA/xFNGitV0trnU14l5WHunzF2R/coea44jasDnBoW3Um8Y5SCUsVEwzMV1qHlVJDuVAXRllXR
AJEY28uGF9kNmSUe22z9dWbtRyc46VKk5IVYCCuo76Nbk+RNelk1esqF4gAD1gNgXD0R4SNvhLmA
cAiXTxbFANfW8Zk1OZPl8m8YvjqleoGV9FdvoDYJ9YmlXNTVTy30z7nN/6b8E3LncMFg70m+uw2m
nmJh4qtlmN9r3PZII/72kgSINrpG9XVI8Rjr8LH5LdWOv3mFjpA4brd6qxv1V4rlO4zsZ6muVbd+
spoASJK/k7WGf7r6m8zLN+DAxxxpNwYPVGxy+u0d43v7aYaGL8jiO01rPZDuf/Ui/l7s9FuNf9dy
euFw+V7+N3fnkdzKkmXbuVQ/0sI9dON3oAlQa7ITRhCkh9Z6XDWDP7G/nJlZVla96v7Gs/suyUsA
ITyOn7P32v5ymdLpHJukmZY/+k3of2nX7lVPNad/E4f4twNqkJflfoiubS7m2rAuxlRcs+pswHVd
BgQYPW5KIze+myA9j32GYlLMXxma7BpcBDSHb5rHKr5UmXu2CE+5I+EOB1BxJqjgacy+rcH4Tvjo
+tXn5qUPpmfW2mAe/45rWsUX/d2WdrD40p8lyrNzsxjffv2iyul1GcVXqMqfBu+oV7kPMp0vM5FC
GbcXQeE3+u+Fb2JxQDKYVtf6nbLNRExszVeiz3b6rQTzPz+9/tT64NJz/Dtm/Bi6p63+cjHiQKxy
6wvlga+MS6nMC+F/lzIzL/a/D31ePkPFwZYpL4m9/IZNdS67CVA5SzxgxGoY/46gXyCIVN5daQL7
N6zxa0jFRaevI+556GZSjsgo1dfA30nGSkhFf9uF7ac+BQE/2y0d5xYir8PFGnNVGeaF/K20ic9l
aZ2nIbyDTbPp/elCi/Ai5u4Y9+bOkCmFaHT5O0uVtJFun6C0vmOAuOiXSkdElJF13Tc/hMi1ihep
5UX08tL2y0V5+HEbQUln7Ix4+a2luck945Q2y2UUHLRRUdsvl8TtPttXFuho+W1n+1zG5hdJqRSM
nbqgnbp2oPjggjyb5Q9DkZc+Ty4EHlyySl6iWZFFzuKVTw8dLp4iexvuIVNcOnP57Zb8DBNmZafW
C9I5di0c36QrHurFg2rPF/y8OkcdJ6pw5uuEh2ZYO5fegavqpUSXsBhZMtvaXn6tvxHY6uJN8gKD
6ho+7VZNyUW/lp85lybVpzsw1lXvXPeDj1u53sYGQzV9SGri2ezEvM0Vj5jW/1Au30iUQwDMp6jz
c5kk6Bn9j6i9gpb2pq8ffXuSXB+REuzeJN70q+8HGS1fzMvhAg/rRPKc0ycd59/OCvOT/mY3LS+Z
/1kqntUGdQ7D0r+rSN8ERKIwFzCbO332J0j7G+S3d1laQ4WfPgp9u3Fr6W/aeOoIMNwh8FzlQXRx
uFP1fRG3xcZ25LX+mZB8k2GOjksz/l1iBeuc/noyGLswZmTPujhqaVv2d7nod69BDYSZ3Os3oy8f
fRnJyr1egLr/+9fo1ZMNQaMUi+i8VjxG9W92WRD0alrK4pxgYEDQeK3vDr2kmq77rKC2MYuwS2Nv
Eufy9+XU+9DHzTBnBOmrOCN8ZsJ3zuWvjxRv5Ko0s6u8KD70Z5vymzSu3/XH1R/DdNTj30GrSmSx
5ZWYfvW/ok1/1jdVX5NSn88HvRjom1Ev1eGYP8X9Jy6XVdbOD/rteUb9oz8lYAPKRZSjApiqYJUQ
HGn9TvR/aCVletH/9+9lj3bSl2mvGojamQjv9DHRvyUcrXPS9tcCH4R+b/pr+rjqV2qpHtJSPpPU
8WyK97+lmferH/FRzM6CH9HvUy+N+nPQl+CAvOnfoh8j+u0k3bJxJwgUrKsYQdb0kW71WZIji2aP
6YrHAj/2tyzzJ4HCm7mVN/rrA79G/3b28U929znJ5JS3+O74lj5Y+my4xbk1iM4q54v+yb9rlcNs
HUayYib+fapoSYrwoD8UaB1SgJiX/mv5+jsRQfURI9dwM1os2LQ7fcr++bJDJTbdHJzC6LfMukcb
vc5Kv3beFd/5g83H1T8tSnkfEAKlX96e04PTpvtprv+eD8E0nlIa8laJHMton7KAPqW0zvq06jdk
Jd3TmPzq96OXer38a5BcR1NFn5SYh87fYezme7NB18ch1A8io+PuxCSets62N3hXDHBfreLG6ikA
cOm0bfcY+smlT8yLwRywV8t+dHeEt35ai/xbb9wpu+9w641i/GVQdE7r5AInil9lRhuBuL9I2p/J
fWyH/lkvoFObn8lrOCcJ3TXj3vdDZhTleQn9zwVAOcvraHbfZexcjIh1B7ivm853ek1qm+7eDNmk
Kvmrl1eDPZVXGNuhyM9FvvyOrHT5wJtF3cxuPHMUcZfyAgr1MjbJRS9jeuVnw4SF0njQS1rRvdst
OHeHLtoc97tAVYTTwADzpue5dMZtzAe2GaABKWHY7TjUJjyfV0uCEpcwFmhg+WjfupY6Eqvr/KZk
GucaSpaAeqUw5E5TMulOOpXM8n1mvC4YH43lXRzvphnFcpoQ/IplPBGnLI+hPewbN0s3feuTezVj
yqcZTKhAch4S92vp+UKa1k8NlyVZK1XuvwiBqNutFVhBG6RLT9BaolpmWwlaU3YoLC1jDtslNoBG
uLgc3P5LTuRgZxhH0KMbRFW0xgSRfFvlcBl7Vca3CbicmPjfu564CBoJ0RY6P/0sg51nWxAwO+Cg
WpA7k0SR+uA+/EfDwbhEas1VN+LlChcGgrmfHWdGRTaNa7rA1XthYy2ciezYJgN25MyNN2wMnNPC
HmcTy+K1C0K43g6wSB11EuEW2gRTd5uHC9ClYo0KO95BrJw3QGh2OD/7P3gMJtqWwEIlnwP0UnzL
oeJjyeayrI8Gxk/wlLiIoWQe0kkiXCA1ZlUm2XKyitcyFmTYoUJkAhO8DG5wgJezhTuGWUbNKQKH
cGsm03OZ5i9Oibq0EfW+gmqJdNjl1FkERUmviHZA8usIYFcZrFPP3v6J5CeGrQw8abyK/myF7W3N
GJqpU7Pue6a3gv25sl1iwQaLgUqBGNDXXI4+xwNkzV+m6WGHViPxuiM5eThYgnAImT6Rx1TmNpI1
ErhEmB/TJEEZLjEW5XP3ZOY0GiOXYVxbc54RavJq084wOG4uBuJlRugCBJmpu4xusojRDtZC0+m2
dcGuAcBrSjwF3R3aBqTP8HNCh//2k3UbVPknternEkRiHcOB3FPtDWTpmM9Fn1+jYINVY+IWjS3C
pzBzXOB/0PgnucJ089dgoD9alTZNE4+A50llj00HMY3YEYLc7eyjyeDChzB8qrD/turgTcXWSEuS
fmDrffdPpWlhrl6ckweGESk3TZBM3NcNlDPptKTpJcVOJuyGahjghGaVO6PjjoMc5RPG7u9o2vBO
QlrGTdbtFjBzlcGjL5U1UlvMyevaisOtzeC7I9QOEAkS1Io0tDg8NjGRwqkZ3FbduLes4sNFnujS
wFn7jyNpxltSaMmsNhDQ1PJZASfLGHM5+XBlOsknZzjfkFNyqxCwL371rJsodgdEIbMHYtOQccL5
sYmNDH7KlqZ8pr7juCHUl9M8xFv8Yc9T5I2UiFm5NXTKu483LF6YOpMSjDaYWioquKlE/BSY1bVd
kVG/FN71JGgJmRoYlLYH02VY0sYhdpkFPcPkEQDZbF2svjoLjwjzxfoMwvozZ+C36+vpJ1DUmvRC
hijfDUF2W6nhmSqc5FX201d9OBhEEAQopqq9mKnpvBTdelA346HtScbFG3WceusWb8cPT8Bi0xPb
kYCwXvlwuVawtKuVOzLVAB6qONyrvuyu6mLaN0woVlPX3QjxXYpmZLOL645wkD09JLi6zICRtxk0
D/GapoOxYe7j0t3keQHjFX5X49+FMiAHUm/8Q3PcDmP+Vsd4kO0xPtuR9e06zJ19RDfpkP+gTGc1
7JJoB80bZAidtRRtWisAPBgmdzBaY2hjMrjkxPtshAcnY14At9TE7IzkJRAceU0Be0+APVd3E+Db
K91mHdW36CVA5sJb2c2jfTO59lcgiRudUCr1RvSq7k0Zmau6oteTlxT1HrPPvhc+phf7kWv1BK5f
TLkkxMYTK9FClRzbQxCL+2mYk9NI6ieqE1xBHT2BrkkkufXonJXOgjI4vzkPJdPDajmW/tZV6iMJ
mxvWiF1CDhgeKedhNojJJP7gnrVogX6av4UL4RdJqo4TsSdbB0E+fBxGbf4O59q2I5W7rZzntH7O
Udighva+zRKgm5uO0LrqjyQgf8OJ3iVpm8ei/Z7Y+2/qEpv94BPM5JvAKZz6yPH4FOzQEOeuXdN+
7cgEX+VmsGmqWVz5UXwVeQrnOWuGS5CZo7psO4viCg5ZuA2cjBesXGyk86FUQ7LvpXeeRY7DWDnB
OvEISof9gO1hqDeeoMEfB/PnlJJEFpJqFeM70eJw6IWojhNENs7CnWjOske2tPYb64fd2kin9RdJ
TLzqbLiMUmT+1rIexo5OMXTJYkW5dYuv9Iux7zrT4sHBzRnjsqiGE2z/eBzBjXiIx9H+RiPGj+rY
If3ddTFJsxMPEDrPTvGW2slnLGfuhhxHv44b6vLl4OXFMbWiBPosMODeeR9RK217y31axqZdF057
O+UuqqHBWBBHQa0VMV0glHDh1ls+vYiSUcAU2Zre3dKmGNQgzXOrINQZAvufK07zt7zNDGtcou5m
+xDTr6XvZHR7Yg9vMlIAN3TmsDlJyTtV0aZDXr6mnDrmQFhWWGFI7NXG2hid3TLe13PBguk5Dy3J
KxCY8SmEDkARgfEkmEz0Lqazm5A8riOjW1auRQEzqIHBs2C4NSBMEIWf7Gzbv4EXzFgFnws1IE42
5j9DXX5hDsf11IoXdHdgyniiZRNNir614Ht43kW5yPGy1hLEKZGckjn3PFCHNUbK30kh6oGS9oyQ
j7fUMNOfl7exYrbtoSsCwOJle+XoBYiEpFy0wTPTR6qF/FP0XrfHJ44grKe4Y5hyRAfD+YEuwXCw
vi4nVCXKx9rq/NQKNz157OtmGeO1xygO94h6LL1xP4wYVqr4I8oZndB6XhmlxxUJ6Xxd2+ZHkQOE
IC5lme38uoXnRRbQcD1lEOhsHlcOtjFcuuX9kIY4RuwpvxpDD4mDMu+LTiOY5z46LE7BMu8/jMre
Lsb803tHhCjo/xz4YrjQubrDZ1c4r6TGVJvWSG0cyWa5Z7nedxMrkAliz+FNh2UKmq4zG2xAkGNb
L1gHFi1XIcctlrlWLyrQbWYXCM0QwgkBuDVFRAZKC19C5UM5JQ4e9yp9324Xj3a4YU20+bs9s3F1
WG7iBCE7j5MrZ2Q2UebMnEjyIAoM0Z+DMmHdk8AULXDi+hL7rOyb59hC01XWg3eFQFTB8M1vJtmB
Uyd+qLD878zulxUeVu2mLTc0mNu1mMNrkAN3hNk+VWRyn5jgv9oFO/mqxolqtOna8QnT9cQA4opf
qqYYaYlreKgFGhOeMqMWr8vvijR2wInFEA8cCu802yDQgWFMRN2mGoJvV/xWM4WESEZsZmFt8o4B
dhE+9dNX4GRnCIyoTyCGhCNlAXGpG9XRZu/FPvF4RWI6HnqM12srXZJ1ZGGKi+f8kAj5Gs0Vdi0a
Lm2ERjkcdOOXyNXJBMCRdgy4m+pHaKYsnrkjZAbmMo5xlP63MdIy9pDHwWXBv5kMS3TwsB+xhclK
HTqHe7jdNyoMiLin3PMKeKlFT4XWjAzjUxr0lsuXBJ3OjRgIi6ZpfHA+F52dzXdwJlAtRkk07V2r
hiFZs+yQBi6R8lTUb407PbMH+CoQG3vpe2UPpJpIAl1Vc1XXy71n2v7RamiTgcMDKih8Tq9sf8EG
llxJ/s0gmBDMGXlqtM6H0sMHTWu684PvJXDG9bG0uuqkeZ5ugy0qzZh6TiiBN3NK7OyIY0vlVDpm
oc6VmtHEsgg2PjJxw5Px3ou6c2mBo2IVcA5odvdZRwFfWj2G/qS5ZqsRpVxQZH4CIl04TST1WfMz
I4v5SKaBvUH9YKBmhF7lE6do+dVnx+7yETUGICOOUOzuPfANFfcKPpc3SHO40SA5+3ka4dybjqKh
AVQk3oGQHvZUfiQpuee3tH0LmWrEAopBoW+tEiXfZpwN5lxYVauphPs6XnjqvGfkeMBYzy9mMBI0
EmhdZNkiP7OZtja0jgrf4ObyNnbfuesySE7ixkyJxBHDYgEeyfb9UERXliPdDYQNKICNu7Kb5WWp
F1p5Y9cfTS4BVhMu86jgQi3zTdRUXHpGPm6IBlyrSCXbCQmNiTj76NrYAGbFboESzzZI+etejAKn
WVJ+0o+ErBJTUCDUHsTwUtnPFQqy0gbRMRrzUUTDvdRkjQT8bWAyO81MuqbbNgg+hBI0R3vGHmYy
0lPK4l+ao/sKYw3xCyz48xDRauRhNJFjfFi7Y09TTfYIdsL6JgzVdxf5hBwTREt8wjgdJid4rxWf
S+fJqMF/dxTzw9IjCqgwxyvyZZlzx6gD6MeFXbu1pXdjYuNdob2JVyVDPOBAgo1YoB5duS1aoU6L
yl4qq/mc+xrT1FL/FjJEFO+6Rzu0F6bdJcX5kA53coSr1xQl++/4oMOhZRN2q5TLRScbozTVcXJ5
+LWkkcVyyd2V51oENHSA8xx1nqENRqZjEdvlQ+oWyT6oon1Ud/U924UDkM0I41Hn0kwAQaE+8CYp
kJQjzGMxEoGUVm9j7gU3UZFTTmaw0ojAQKo5FjZW3pBHF+VBN+kUG2l+gNc+ZG1abQgnIZReYLpt
K4Pd7URlF5zSoMqeW3pr4cGIguzESJEA1KUwNj08hkK2Wml2mANG/QU9RsJ2PpepjHdRa393wwiI
slYOgdOUuTLrUXFGFJeNxNC2ROWTGX2nESZ9KyIDyhWvjZaUTaNepYCO43cwMDnAlbUQjcFofyl1
N1xraMrupmAnD2Nh7drOPuqDbwzrRppbBxwumzywX1VcnIn9dRH47EerfSYnneCx0fmpdObjkF0X
7YzoTrgfiudM696bS2oest66DyJ1hmaFmKgzwQgqOq8kvabGj/LpwhQVIFMv+Kgc44udKNLYlw5Y
PeNTdjM1YUVcZ973MIzXYgYjPMhgHy/hC+KRNZd/ehihK+0cvrdSMZ4uv0XKsRjGauCcbnVLf2sY
7zoGGsM18+S5R9hiM4ZOXJFsI8HiKcELWPPTHMUv1E4XmmcMiicMoX4ijv1Qs7NKIQg0Pgnl8duY
uMtGDsPOhEqBRXDZTrFuMbDdWvyguokz460lNaMTWbaKYk1RmUMCPuryLmn9Gh/Ki/JhEg4mTF+7
GBnw+pqzYXvrvIJyrUxUq076m3XK2gSCot61/K9MB1wnCYt2ILkvXHkcoQSIKahWTUk/0n3My+IU
Sy7duHDNrVUxaYZUsJrs7BMvx2/hikPju3tWJqhTCM39PP+p9TVakPwegsfmz6RqW4RYpr+KUiou
miTuOpJg+HiHaT1fY7enLRvg0XBwegtgt7AkaKV5jFn0Ie9/Ye1/Ip/TJQ5F52BUjxPJCM28XE+t
RdJLn4Y7wnO2oeKB3eefsUGvFXJGzG4XF35GZwyBAIpCCzTQui5ztmhlwMTaInE50G2VDD8ErEag
joag+2jVxIelL0jCOF+p3Hlt0rAqFZzgvkcLqeLrQNmM07ISWGd6haj5ufUJKRcTgquuAb3beN7G
mCtCFRJwOC3GoLHhfKeUWSF+3CSlupcWgsRyk1ZUNEwE01M6m6eg+omUz7ZAmk9JfAxBnhtJcafR
WqvGA3sQNfeNayTbQiuXPW9m/ZwfPXxxp05Y7EuQZ0Xuqzo2vjyJArhMrHmzME103sohGoifbzBe
We1BDv61W5BkJ6CZoPHwOZT1R07m0LYvW/p+lfmjBkfygDsg/RHHEY1UH9l71ZOoMITxwN3ibLko
WWYa/BSZ7YEa6GA9WUfw4uuWAIUDMFxxRY4xvA9Wv8zrj4FJNK/8tiK27H1JiGwcX68WwvimkIbw
ZFAOoP2OKOKTc+nYN10OjKpd/JtmXUgI6wjJiSOgYKIn8Ns43cvozZJNND4szz51M/uuwSG4z2UD
i09tV47Bho59uUlIeVjjivjwwvI8jQHaSB+cqTeYa2QU7hbi2KaZYlurLzZjb55KTi7dR1a53vsa
mpgHEM/vPmg3iIWo0CN2M0E/3JWZhHa1sMJwcd0RbdKQeMEFZpjwQA1ELW6LogxryqoL8nRPKhM+
lvwqyVqe4SkcNeJiXzy9xwgXgzqUup0bk5jDjUmjOBaes08jsloJD23CDNt5MyIFCr7Csn02nJpk
Yt/ptFd7wiGYkADP6hc9j41Hx2juebpNMGXaI80WPZTVSJNsfskK82lu/UMMbG8r4PAxBwRWGbU8
xl/IFI0PUx/d1j2oqhnF3brykN4RWpFjzwseVOYSIEkbLpXmCPa7einYRKAMiU5udwOcrfioswqn
lEMB2eWkNdfJPYUaXGtQlEtE0xTeWwkot3mla+hv0cw9W/TTJRLhXRuoYeWXxXe8dTSbYfytfC2Y
JkCZrSbOq6XYx7KJKZqCe1tSt+NdrrmVhonKg9KgDF7ynJZCZ7+nVnbOCc5akWUXr/NoeVJF+W4z
6kqJt9z3CL4LLhVhLaCceFVfsUUuYrGllUErD+xkPTi/Rua0W3AjwyoCbSgVEv0ssC9t8DLbLXb+
EBeiAh0nQ7EdZltCX4g+SzwzQyKiTTzFD7374ruUj39VvjK+oJqRrrKoi6pS0PQdeHFUV25DWKEz
Qv9z6bgImhAsyCiNvOgxi8RhNJfHBTtgRgZKhgpSmXYMaUV9Zg7S1fDo++WnxFhUmmSGDLluimKi
QXhh2cWBAYS16pPlaiJGO53TO5dBzRjsC5NdRpTwdIK9dS9C+QxBkTgERQAE4IKQIq7x6jsxV7/M
y5mpjLw/kfZEOJb5o+2md341ZzsBcm9VdeJ+LpDcibK7kDZwwyrCSLZBBgDhxWY6tOTdRxrCRpNE
nw4mgp8A01vn1QOPCdtcs4ZSr0/3bZnekfZJ1QVMp6EfsnPolyk3I+plpFVCEuMhj4orwDP7qb02
u+SztYE7mYPxoCEBiB+9aivwYPSzd5PBCSkXhTR3au/FJN5xaRAg342ESZjXkcVNqiZx444Ze3Yk
FIkdkm5dzk9htG2QytNXil6UPb8XC9WeU49/uSpEtPaUjKnEmRPIbxWrD1kM920RqLXvQ7Gzyvf2
OppgTQV93u9BviG3TK6KMXuP/fE8knWNvUzZ9RkVMo0iaKxHrhUXwxnAHxJJ51re5kJ8lewTtiCt
1V4U3FFy4GlFgGW0QRAFO6wz3uK6uA9DtFp5IYFNotZuoL1sI/+UoOcja+WBNDfk9j7pkx10rVXk
ERCMmXNgdaevGund5GghsQcQc7CHeUsCLiJaoMQQichrY86lPoqltY5VQ55jqDf4bT3eqTC0VpgW
5an34vlQdQZs/JIdU9NhwPCblhlPc+xQbvzxV4Af1CuuvGjdWYjpCBbRzfmeINyhWbLNZGFwiZig
RfnMPhav8trmAujac+Z1Z8MBtotph/JShR8Goumtw5Bt1TnkstKhu7ADYRfBtHSwn/wmAiYor2hb
G1tW5bOroENX5bgZJMPFRtxBl6PvA5h7nXLiRxV9EEEWrXEVmYQTQxsMLPrwGS3m7ym9teJFbawk
dO+FfUtIa5XjKGSLqpq52su4e6+bjEQLgLIL9NCrykotPkXXHtGnP8L0WGdOdFePkELdVt20zWDi
8moRoofTV1wlz8ZMo4PIXOAOrEV2tqs1HgRUXWRYO9+M0bJnhwoBRgliYgh0iqhW+wvhgN/L7ueK
vZ/ECszt8dA2U8kj0L93zYoYaORZPFd3KVL3dZJe1enS3/jJ8itb+3dMiocKBUo5BRtnKOor8N0X
+CI31RKj0nPN36qA8wXpIh2nlRuGd3mB37gevirpk1SbkIXmCJywPbZv9eJNjJ5A/rzIBaBNRB2g
ABSlZkFIcVK8eg1ugylyZrphH9w5JkMjB/ByS/ih7T3PLfs+i2BsOLGMEAjSydZOaTzzcYK1BEvT
82pgig9WVmKIxG9EhWNFId1LsRwmC4H9CFe/bMuYp279nS88DFGZjhvaB6DbAwR5Dmgym3ADrpVt
XERfQ0Z7tRUumG5CMoIfMnXMU6hOamnjo6bumOVyR97rS1eZn+iJVzKgFyAxS298n0HymPLkb1BK
sQFY+0TBRmfgpAcFr5KG5fiapIakXXay6JocMze5EgvUPKOdHgcKaxp2ZwTnML8MonyqqYKhYZFW
z1wW8evST1dLVj8XzaWZW7iLy8mzWADyuFv22oVcEjdcuv1L5lUQjTwJSdFFmuqNwbsiJx0TW/wZ
THAGluVdhREYZ8afxhIaazknoGGnCf+2DeLxhkA8mlAh05uRfsg7mduUjO5BdkN0M5gS44QXAwMs
Ld2LoRKw7bvawt/rwn2CeIPVa2YZdIdjmCNicGbLxhWj6EPzQDVmDl857AvqWnpZ1QOivnsrJQrb
Qywh+tpmTf1ZuvKht/CVpcnwMTN6JEt9VU/R0W2pNJKa3muznq+GoWpwNWmLhgtwICImfqILVaqZ
ZABq2awH7QIkhasvGx202jOIXEe9wUs62g5vsO7KnIYxQzEiox/Ahn7bfnxL68reeEa7WQbvpesK
kE5kmm/pdjOLXgbtVJh3lYM7nd6Lcb3032WXPDD0aFnBeoXZ+SNnh4lS3FD7qZI3dk5TQWnDT4m2
12mi5KlM150XYT/GC9EaXJX0CleZBRzcIdZWYKAaGy0tlal/I+3XSnmHdJi+NLlI/0ceU7+jjQ0J
pqAfGKiEBCKOdVz6pwA9f2FG9cZyaVoUVeuvUuX8uhLoOlaqW2LZ0GN6uMJ8hy9lkOmCJWbkYpTv
oQAbEGY7b8wOEDSeptFL703ksVXnmStv4eRH7qPCL41zMR/WkrGdG0xf9owKn1nx82jQybMnMa47
ORQ7GIMUbQX4P4vIudSrT4XnEN1izIRVMeKV5JrRcOTZP5JkWJEtvyOTzllxT+FSs4gPn3X6m2j6
pwg8I4ioatta3T3LccychdGFU85fmHfzMgZO7CD0mEZ3La0WlAs1QJgDiZWtO677iSgZ03ce8u5e
aM4gWBj2AfOGiS2ae9//QEucqO6HsyxI2mA7HJBVvk5isNoDgTx2Fh2HntSNiVm/Q40CG89deIeL
bN+EleFOCg9eg5vV7NkTIOqQ2mrQbz1jOsW19zOFbGOFHckt2wpsY9K9q5EY3PRIX9Y9dKF16UkG
FZFREtccFDc1IRNVQ1ceA2RK5FEOpTsqIpS53W2HbWPj1R3T3jZ/ElXwNY4EeGDi8TdTO2GDPZIV
CprQSt2tC16qNEpohTle/yanneBEGeYEUdYH4dT4OxdKYoPOzzqdUYknE5aPPEt2llsyV8sGm1qr
uPNUvqUHwnCvgxLESLJcd9XX4todDuP4rCACECoFFIsYAgsig5fvsZqMq9hMAc2PEPlq1by5MIrg
d04fATAoaGfRuG5sOnzdgrTcS7u9ZRQG0LhLIbDPNwZB8vN8xshj37DhyfWki0CkOoMgHhmv5BA6
o3z246LbQmCHoaqaXYTdIBDJBtK6oGG7lUH8HbEsuwSDElN2VzBg3c0+VzOCSDQmY4sSEnNNozEh
k0nWD/4olHgGcCMo1R27wMwH9ybNel3NMT1hyiOwftVdODtPdWzEW3PyPjsIn9GPXSzFJq0HoKcR
dkxXcuH1xUh7MD05mktUZgs46QH7xVLZ9BPYq8G65+J/iAFX/8f/GhX0/2cYNEIjCebn73AAPfpX
4PS/gqQ1Gun//MdjWVz+738W8dd/Bwb917/7FzLICf7hW5btAATAC+/Rkv8vZJDr/sMXposH2PGE
9PEg/1cmtOH9I/CFQ5a07zjCtXgk/DdkkPUPN7AcC0gvec4Olfv/BhnE7/ofyCAr8DzXETIweT3p
Cft/RKki3mQjLfDC1NL+nkd2wTm1HyEGpK7fWLYHcCRSxwTXlgxGwkkbHH4FQcow1sIVC2HNojk/
pyQYlV7xCpbovg7n71ZUb8E0OLdTj5SqcunTMSPhrmEY3IAvxsnxK+xArjF2d5uqYyvTENMgUxuX
I4yMwpqeWAm37EFYzqaYdiEDchoa0IZKK+KJQgdrz8PvhjnCvhkFT21nsbG/scC7tCt9AAirKXH6
68ZzkfX65M3UIciC4nuYsm9guShSaty3m2HwLjKmDxIrFIZ+Xmxo79C+UzRD/bIht9pZbubEvYMR
oMdyCVw+/Ob4Ql5ymxDnuQ8u5LR8BU2M6K1gaz3WmxyCIf1e0GkGUtCN1YZPoCO5zTN5X8x2Rl8P
iLcpQDyCtFmcvgGHoa4AP4J3hOwok2E7dLNcjagPsSfOBPyUy7ENmV1bsAWmBjQq2UaRE7/xZHrC
DTUlkIdibfO0O3XIksfUCj8x6SdXAbpIQ0E1LohwGRQdEzy0H+XBAPuGdIqtAPxXbPPzQ05VawCW
ZiuuqMCwneHFqpko+q9mFXX0cUhIxTwL/sXLb6eB9jSsYnydDrsbCJAkoRRfzUCzsRfGTy2NTzBl
hC06LSExoBQctp7eSFxLHbFd1rr12GdYWXnjoDlvmhBCVktMd3DgoUUt3T055ojYw8yvZemDRSen
at36FaQ3NsXh4NnX8CTZ9ZThbxIaTIbq4nYBr0Kc57ox+aiJ7+cvKBdRD6XDDzBjvJ0qfm/ygRyJ
Im1Ou6FcshM/sM4KvFrhUBGXK+/DTMKNcWEMZAGAgnrw7/pJffqR9yzl8g0n6dKIiMdm9ZFKYcGZ
YwScIpqPu9C7k+WCi6cdq9vGJrHUxdJczbBGTBImCtnMj5E74HND00R9xyDKY9U2RvtDzP4jAQw4
mCHjYKtid95FSw10iLCXeUpclAk9cX2QPas0n7eD6I2T2QQH6EUkk/k0TRjn19Br2/4qpxuaF/2d
mZI+23r+vcFGnq0L6rLeT13mNn698oczkv6TRNdjiR4kSstTry3eqDFaKhv3NWCAboXjcUi5AEcS
BGziCcG1vNrRTZU03nbKqndjotiigfw9Dey887hIodHX4jnsiVCD8mUdVW+J56wweMybHRmSYRqv
XYOpGp3xMy3jeW8COLVKUKBzdp+JYFfCJrwt5/kV01W3D9v4e1a6ixh6hzmHl9XWWLXrUQTXtD5J
RpW6QCOBzDE+enNAZuOR2Fv9P8bOrDdSZc3avwiJKSC4zYGcnJ7nG2S7ygQzBDO/vh/q+6QjtdSt
vjhbp/auKtuZCcS73rWe1fu0lS/GxsQ6h9nNIePrgUyc+53r9HrrJdNLgu8zFUhRflNImgjEo6kN
EOmYmpahuIXBEG3nUV9j6fwpBT8ocG1OTssF4UQcGmTuOB2f56XiUtQHfn6z5mDvOd2bJNG1cxWe
i9oYz2ZCsqpQTtiq7o9iL7n1U3EF9GvhpmO8Ky2qN9joZ8AJpg9LgKHBV33Ho55178wratufhm+8
L878MoEOIMmMBOUNBRQqwAO98et63bzTyn+X3P3g84Q6CXapRW2xK6wCUBr93ODUWabnPyKFkK5R
SCBobsl+c4TJ9CnNovu6QRmKKMR8gEjtm/IdLZTZ1zuXWBH6RpoQNBlwZPGOVB+djdi7xftdbSK3
uJNZyvor/evNCHV9FARIxopCiZ++0yhlPszeYGSV2ltXjI08C4oJZnf12/MW5nl/rDpeMb61V2bY
W7dBD0oVFnbV6Efs0j6R43UagCWHlQM6HH4HbLs2fPSAGbYZ7vMCTw93g8s8OhJ0QPLS6PhhwWq7
yRo0nNS9EWh7N42J/QxyrTj0nrldEe1+/I7w/UNF5UdD9852XGo6DkYIjvb0t8uz91LmMy1D6JjR
VH5M8ZKHTjHVW8pYzEvczeHUqS9MzdbWTM1P6Myk0MHtWC7Lf5UgkXbJa1yLP4nR/rB/aFbDTpxH
F5+pHXBqyOq2QRwpdiO81DFmE9B3N1Cj8d0uHagJ5Govrz7yTtzgK3wkenoqTOeb9ihcmFSQuNih
VZp/LyskeihdD+siolaQ4PbvJF4Tpsou9j5K4T+weH6ioLHcQwYHScFyrIVmNb+zAUZPh4PTZFwX
YjOZ2gU62x96xXq1dJ+WGTJgIsywouZIAE/IG4kZxj+N9vAxDem3EGQ+LPNh0lj/M/WWQjQmiETN
jbMwUdfGxbGhoeAkTrfoVn/ajJ2wURx6B6A9H0NwLrX1DHXmYNXZV+7aNShTVN04CzFGv9dlA3l4
Y+Y1EonP0z7rFBsFG1dEelZN/ZVq5LTF1pjBLAosowSyqTOFdvLCkpDn2ZQaG8l9DQPh+r0/r4GA
pJnZrgaR3HlWaV8XmOhrAWPs5B/jAocv08c5c/Z9I1Yth0libWyy2+DdcPuXoX4KRudqgXhcwRx/
45KZxRvtW4kItKeSUq6/9QZlA29JZwVH6mDh8uQO2HMHiwrrs9wpMsrOKkD5WHWOnp2izK1yKh6p
xJM51rkF9vSyi0wSygbvV2xKNMGZD4wVNewoEadoK3ga4uyUT5hxkYVAwY1UTAGRJ/OYYCX/zy//
/b9//+7ff/33y3//mIX4/7/vP7/5P382kolP/Hr9C/+vf+Q/v/m/fbl/v1ycafVjrN/m//6V/8e/
5t9/+Pd3TVhYnEh/Fw4lXB6V5YtHEZ+GAtaPB2sg3mC2BPIWl4u6hP0mOdBsOoOSZfqDxL6Zi9PS
8nmKkVR5rNL43OSQwrCDQ23DzccoWdH+xjoipcSU+Q6bpwu7zD+XaT1zjnKsrcHhUOFRoUvmKIvx
+I8x4E3wrTrwTYAtevqFIO92pYVnvWD61w4Q/DLZYf6kzYFTcgPaA/7McoV+8s7gkN9Q6n4zex4t
U4tLG5HyXGya0a5X3V0vxtcqGAISOcmtYXHVm5PJ5UKRmk4EOwMn2bKpOpF+w8eNUaKX1QFzH4na
lKVwO7+VbLBHz7tVZbAaeJpzZKF0ezHDeg+COQ4SHOLg6L2GV6UqG8rYi+LSNYbe5inCGY13xDCz
nI0K1PkcQcGhxHUNMSOARxbeAJdqvKKC40xnYW9Dr+8dbIjs43O4YY3BQaapMMwrjEP0m9g0cBJ9
TPryIywyM9sLqw8TFr17P6BWY5Y0EZNzBzewT03Kx5Tq+IqgLR3D7sIoiK1Ne/BxgVYmLQhY4oEH
INZ3glF4HJMgtOi7QFvg2wVB4XVYg9zjYMs2jGK+2pqUXxAut1Oew2P3562aQlL6mCEUPlmZJLSd
5lc3c4Z9oYc07OmApHYJMIhl8gmr23vHx90Y5D0gB4xHdtYu+9ZtXwqNiP/vB6Qj7INiqMeeM/Y2
qzuAR3TzUKYBsAjXGHi70drxRxC4fTf0OH7t6nJ+CpI5x27BYZh0jEdj5PjoAULaqr48ZPS2AJPb
Q+2yihuYyuDVphkKQi4vQ6vfKsdsQpnRHV36H5OaU0g6mKKV/VbYNm2MEa7vpK4fih5TZd5wLHdK
556BESrmCuWIKoEJh9dnbMsfGt/JbXRP+QyBxaR6k0bHNY9R7eMsyHdkzLK10DFDrtrlELlLz6az
lU+1wVqtNqS/bf3s0xa2i8kVrwsR80uVVitTufnGfM2BGwreNms1r8ycYwEuQBf21rdaJhx0ifE5
mQWCKqb6fqkB/XjWtjLBhpQUDW/j2LtL1/Wz6xmHKMI24HDA2Q2N/61m/W1I5861+bx50GZ6qCma
No2dMm1zryN4OtIObkYAIZVz9dd3hW1MHTKZYoVQ0w5y14KJBRibGrEQZ/eame8QN+mhwX28ofbZ
wyirCKpa7POTiiTDZOLuJvlixRVXsEBV9DsK+KoigarumIfG/zeoLJRdJuIaZ0O6a8Sq0c/yWg5b
mUCN4OFMnwVVViAPGtMG34A9O1xmTuCWDN2K502ZuzcG5PuD8urbwatPQ+0AAEGqh9ZOCxU7bt3g
CSa32w88PypLPEB0feNiSugIAJ0xmtG7O4HJpHCBonRmFTROkn+9cLNj0lcw8637CnISKhbeLdgU
LOkzYqKjr+c3r6M6tZ26VwcJmJQIEcCR2PeQ7fySbm4XkpazjGGNn23vdJek7rkJOCQSMc0R2p8B
EXOFZrCJ9s+my4tAgiHbEr24SpvPJKQG/PQrSJ3K12OV2dA9Hvs1U4D+oqGqu99cA39ShyN7I71H
Tjag/oiE7RYmZW4w97nDFp05K8Q+RetESyzD6dADy+HBbEGXm2c+Pd+95t95vf4sB1R03C/z1syG
97qIPwBvGDsZGPPGb5v7YVnYwYxXl6o33SXPrdDcb12MhGMO3QgK18Y3u9tkvdMDGZM7QIYX8Gsd
LGb203Zk50cseSR9eBL55QKexT+k+XsM0oeHCvaqfmw+KRdOKiqo2+DYzgl2bCrKTHxEsPf3jXYA
ynjc6u0FN/oIGA33uN8fupzryZ5hR8W/7MKbPerKae4RC7ICP1QRLC+ewX3Y0s9pdYRwCFCNCruN
39A9k2egfax4+cDf97xu5Y+lALKjuPazP1kE0XCO7DG0hfgQHVWgbBSOEvv6vva6FEYIWD6HIKea
Cwq7rT1J9pRAUj1iTm3CisftVhZU0MRroeACJsmzprNBJAK6JfOyHDGC0rpFPp5kX0DthCoGSjH0
cmY0+pI5KpQ7ILFAf7k31obZCu96UETtoTGmfYxPc+v4+GTM0TygG1Ag5Qvj0F1cozBplmo5TlXN
gfUMBcURVmaRLO5mbCrEc2U+G5LpxHWpXpfgdYPBZc3TGSEhHKsWrKwTeB3GQGEByj9xTH2yIxQa
MTPxFFRpeoL1gE7Gr9iDlZO4DWbPRdOHJDAxJYS98OSgkMsFnBMAnFEF+jh65UysKRxG8eal8kkG
PSWrCBoa8OYmdhpn61diZ2W2ZJ7tYX5wLkyZdfEJQluqi+VuqnJqaKfqqVxgteJcBrnAI7QszWBv
J75GXrdt5GqXaE5cEsbkg2QsbBhEuxWaMCYFuzdJPmWhm+cCK7XkBtOUzDX1dDAVt2Ic8jSulOSw
EViWxbj8Y/fYXX+xuBNBY8RNUax4adw4nAGmfGV37syZiyBuc3vr5PrRY3MUt9NLtnAnwflDvEYJ
YmLm7Iexkd/Ntr4KmA3TY82Jd9stAGZAyfC6svfPSCGQoX5vWk79sSTugMI9YqT27hfTPThWGbDT
Ys2Jc6zZZhLfM3QS0C4V2Sfa4YvstQzqS0x2Z1cs/NWLkRzTtGP/YOTernbdY5mwxjT9fNu1Rc2y
sL62qfv33xvs1w4DkiAAPpD0q+cWWA7prh5eZMQJ38OHWyl25EuuqF0ltdfR4LOLaJ+xlOdsxpq4
elcA/hGk2lTN0cmOVID14q1sgQbLNblWguoQ8+htaod7ZhJZr0HlHxyPPeUwdBiBYdgAnaYyMIix
LVTqPPvEaVID98Q88RKSzz3ErEJqe89q1t8nkU65eZgnigSRNq30JW6RYjC3PruUnn5OOa0No75r
eLtOPQGajajbmV4yRs+s7Y5NZ4uHbHoerJwQ7XwACtWcuiZu38xCE8uFeZ3APnH73L3Wdf7XiJrx
HPg8WQ1ohCZ+SaLWzsya/U/QCcyKXHtktj0wcYMGP9pyx88iuD1EHtn+4twjEOsWeq7ic4PsFUYK
/Ipsz9SPcIuDVdfagz6Z+Ky7hI3pxPOSM7FaWvtCzmciNEGcpCn2VaBu7IxY6cJCcm9xeiLSHeyx
fNib6Utlk7yPGtffW+tfkFCELTDfYq5F7iENm5BftDQMito0zg4xmMO4ZioHGuhzmMSzo747gGyn
cejf58A4UofuQexoFbJz79xNrfletm69btS+2FK+qzWnL/V4qvBpMekAlB8tuIgaLtXMf8obrg85
LT4LuqvqjFc0or+CZSgU3vI4mMDUcgcxacxraKsLYwamkiXGvk2kiiBQ5B5YqKGbaVThiSJSauDn
nSRru2cRRPiAjgwL9SjBWN2SV8t9fsppdOb/x99aJjyzIL3fJpzNbtWDCJEtKTvXfE4s+odwbnN/
sMm4VS70LyuhERdZp0Hpjpyx2ptC3vjGCgat58ehaPRZBfVzOjXsYaOvYEnV0cbnsiLVnjKrZI1u
0EGD3ZH0ZH0pNV89t5m984q7BAaFfSLqHzJbzAJElGIOGvt0xluCIeYzG/mcl9dpOGFBLmm9AdEh
lueEsOChmhmA68/UJschhEnGwo9PtGvihMXhfkxqlhaViazKgtVcgWGyxMJYVc6lMad2N7SQ2k12
05ikqp1bRr8VwbYQxuDZM8hNg6FKV4v/Uz7Kc8lubtMbK+OtI6HiJulDh5Ao0V+2qOxvMWITzYwN
Ahteu9r8wn9n8qQXEXNVf63LQ0GwmwSeGkJFpqVPESTx1tBmaNDOnDFyEBZw0PYIMeAjkvGKXEW3
LFLeyXaAwjkgJxtbjy0B9kRHms4JxxlQOXVfaiICihsKG90LZQYTPaMvBXX39ANzGwLF4M+9vdWD
z4d6YXbrCWialDQjdzEkdi4iaRHFhC5wdvNUWx6xg2UrDZRyoqLdmhV4Y4I9gh017tKxjnF+4p+C
HRPVe6O224+0KN6NobAfgNHWd/9+xzyMDTfLAcpl+VewOQqpeGcpzruik5PHcLvNLAByQOZgtBUX
bKDcwTs+zllKrZ+uGJA1UTjXC25LxQN0hNSJ6To4AT3EV5zbf+qZEcipOoJBpFVzYzoFfjlwF2lf
UmDVHIW50ce1PfBJBlI1zZuWq+6sCxgEbfl3ESmFZEr/AYb51q7+1nKST4axcJ+Ry5fB9WJTb8Zm
vN67Wf7Extfd5ZP74/F8QSXGFetT9DhEtyMntIN0WWEoCYE6gsTvF3xtY+YknyHaAQi4TmmKNcgB
nz3LX/Dd6x2RJ1c1cILIEMnXtQvYXtvfmoQlNyZMNE8ZJufxV9FE9D/TISiSk9BvWlJQCFLhwieE
w2r3gUCV4gMhXBLx2OoFTdc0W+4bfwF4CRdgMJnMWQBY8rGyxbizHUJFiTiYlWoo0aXOaazEMy4i
xEJ6lkMxFfuWkNDWMBwy+8aKn2MqyNmjtLF+GL3aClOPnvY0vdg55+/C47wjFx9Gpj4Os+nTgo0d
iyt7PyY5hx+4PJxX+j2CGOTF9ekYtU+tBaZLuhxsOwTyglMWS3Paf7uaU3eMRBit7UO9wV4y4tjE
wxsfc9kdYwc7bpPnT8PSveDvZFKTabAfgmirquXb8AyivT7IbcvtqR1bFZx4aN+o4nr0LbyJeUnK
xAmIzEsIA+y26qP2odcOGFPxNoQFTth9XcEegE26MXATVQVw13bQL1pzrppNLuO88l9obtv7upi3
LZr9MXK6T6qbCRjgO4yCbN5PLUkW7ahr1jNb+TYyMufxuzSel72K0OLH1v07YITuKqHOOQvEzRiT
pmym7Jq2IgMTbLM7Mp57nKNNRRKEjQ7F1DK95LXGhF3iMHTG6CLSstwoIBQtRmo8k+9EDThKJs5P
S5IT/X4+xxR77YrRumQtxk5ajIPdYBT4qnAzczzKdpG7YkT88ck1jO9IDHcDuDkfxxToD5qOjWC5
dScDbj13OCqrJAXHRBqbGltRJwwAb6qmdhgtd2iwIRg8aXfpYhxUS5XivMRDmMRfBeDhUGcTf8M0
mjRYv7V0d0PvaUacZWv9akcSKnKxDbWrkzO1+7XS5tcrDPussVB1Ef0zgcsykuOETfMHL16WEdsg
byCTAIzJjPu59jYztTZ7WbuMK8uKemcZNigSz9T6jqJHTPYXB9M3d10D7i6mL4Fs692W/udcceBk
I3Zj55Yddk2H+Vh5l6mCgtp4HG8mj59dBwwaK7o44lWbDHjVS0BPjP3uzuW2hjJx0JOFW8wh4dUH
XBtcZG77HgQSNkrJqiJvFfr5CJYJJtjx37fdzlSt5NVTMtOQk/zpbXnUNeujM4s+VLX1U4kr58ct
75zafRo9PM5cTqxvBzfUNl+tnZS5zzO0TzoDtgENg3h9cJnN8PWboF9ICk5svDCBSkKlGM1pY6CO
HmEMd9964B66iWHhAhiooh4CoQY++8El8MnyUHmhCbjZrxqqYVEB6+xBfLfd9OjGfbStRX0yBxiO
akzvpkUDA2zTbl3uZ/849SyasodSFnXosYfYibUpDdO0VVln3RRWSBJ9X7jqmJELupYtazyujYvR
GX/qjDpT+i5wST0Aoem3kbQxeEV4e12yJXWQElRf+wNz81LTQ8PH3g4n6sLWnppnXhuwMm6DAjV7
Zx5YnFJoZQhbnvtDDa9T611pfgw0vWwjF3dx4nIjoZxkqRRLgzmjwJiBr81YMNfcLCKngM/hwZ9l
5/oWwLLYzTp47PqMskwduGjBCTqYavaVWyxUdN6zItYDuBsfzZILAb8cT/26pkygTqpDbZifTtTd
SQsg79TM3OfN7LHxItojY3SahocwoJF4S1U8sKTyhjbAiHzxb29jlm2GZ8D7pCwLphRPls8470Kd
en9dOJHbYi5Nzp/jF3EViuX5iAdG9TgMHL6qOgNAzBbFmxYssesIZU7jXV03XyVpFdIopJ2odVze
Ul+9azemNdP0roy7lDA40OR6epthMUxEM7BDn0QuP6YlPlV+/scL0vE0K85YFu7KYgxCwaPzAMJy
3VxwCl8JvySywM526OL9nS/NDKAykw7OsO/Wd6g4NZpD1JwyaLxh0kGSGaproPnOaAP6UsiEHHxn
xN/m5OC13lLYyEiXiTMpwgrnAMkBhHBcoX8zit5PUMrVfo6uCBIEUaDW+yRkTuBdOwZrjOTh7OTD
0aKaMYJsMZTi3rM67PMWcFuhV6XZVg+iYWSZalI7VVw8/Xu/Wo8ToS7HJzkYb/2sQns2uO7o5aHD
dHzxLbSnZSyKrfLGAvvWnvvVGFYLx1jl0OKZ1cDhq+G2LbKcqTXvnjAR1w8+vcyxiBaS2JpicOYF
yG91ii2Z0fmISdW8TjRMDU4fPRLCXkuKRvghhPtdhqNYclco5sMidbUp3HAMJlrrVwoQSU0KWxb6
dWQBuNZiilFdtIVi9NeV7nzsiI8PPik55f+FxvKqqKzYthCF8Y1yrYDMeFPjEz8CVSkafnuSkYby
BzLc3fKXGlGKsGlXHWv3dSLXz1lNf5fKvQxN8YM26JI1CS09zces4WIA1JLw/erUJ6b4ULEAsdca
LaagduDeKqsF2NmKZ1Z9s9PikaJ0NHYtwNfq+I9ncNhJjZTM/owHZgDSdzKQNOEfy32tm+xgTVS+
RhlTSRfMD/7A3S+tIxIiLZduybnXqRiAqUYkx25223lOEt7mTTbpz576xnOVxG9VQLDfCAwWfZhx
1Fq/nWb4OulQOSczJbpm1zyyg1sbawZCo6tnaQmsP0Eaxzwi4hsPyqaW8W1Wwt0ZU57/S59NoRp6
2o8mvLtOi3PAqJadsNfngvgxF5+Po5ChdA9Gw20YZ08dmvFNnWNvmAbS1U5/kxouKLCB9rOek3Ff
yDOx34IXFrV9INFoOw1BlyR/kCCP4mYsz2WgXnRp/fQOBHPqw3FC+d0NN3qOdH4DUtukWwF2JAPI
VD+QUz6XsE3yqnOwq6pv8ujYhVpUZfsbuzbcr4Ev7PzbHAOgQf6gsZrTfFF12a2a4WDHpU+uNy5O
SQO2Bn7zpmXeYSuO2drELMK19mgs7Yq2jTaV5kSmnLW7i/BHYbGBB7a193ElINc00Ff6ODR4cG8G
FEKUovm6kBY94vocCvd+ibADxyMtW4LThMuojL8Jqspk0pTbsw12O47WAUfEDn3dlWwpFHnGcfp0
Rx//NWWhvWgeIAtjHCGvxKKQxWubs6Dr0up2zKf3sSQ4V1KwSnvennQuUXsvJTMvebzYNe0Za+jQ
9Mu7yQFqm6KoDL8jLZYc4J5Nx6Ht0wc49k27Cb3auTxnNiUkqMCh6FyHIwxPZCyzDWW7Gll3U2UE
xUhCxSFn3R/ZynNU/tLu9Tw5ybPsgXPEUOr6JfuCuJXz57pncg2nmCTEJvC/F4nTaSyrbyHHr0IS
XEjQljettl8Li/e2zShNaHs/P84clWzjYPmo+tGgRTibHLM4spyIw7WNfbJsBGCPBdlO1JMIEQ55
p5qcp434yslZ8QTDUYvLpLjx732aDayiVfuEO2ef6PQwFoQfqB258kKy02xQE/lpXGx865OV827U
yzMVqnz4AG6dhUpIeTt/cmUuh9ZPEDF9z+OA9dhbLEGdCnE0tpFs/ciK2DO4R4PeupNnkoPGSvIN
2jK9RhXfkYjEVnTLD3Gu4kTEjWFYRKE9zQrWkLhGxmQe06HntcsEcs1aXkv8Aitvah4mb8ke0eky
ojPY1GFMKHqfabm4QKrkomMwbJubqKo/5dx3JxLG872FoQiJ719Q58eLP4eGklAwYJapTjhK6od2
xAdn+WsQf/wNvLAt63yDN+psrY4iEOsFKibvJWbir2QJoueIguYunu4dq0ifnIr1IzXS3nYpct6a
BhSSoN+FDBQZIZWZN31d7m2066MENAG9AfCK35IzhUjGNY2DxhwFx7acIKFgTkamXX5jD7NIPB9n
QqABD2vaLVhItnjHNQalSUKez3N1IhXLoiHCFDbUPqdEchwXKr/g13iUOeVR82RbXOSUsV4qAgLH
paQSTDa30HiHyDtRkvga1L7NExA7iE3iZbN4SHCzX1Y754NahGhvDDTvmhVaBUL5ZYw6OpbNlnRp
QXo7itlBVKbYlYYvUWb6+qx458oU9a4jDhLRA7NtihYDV5G/u3p4gyzKPNssJx6OYPzz5NuMCBkx
y+PT5lMldbHs+9ZZAxV0OgfxGaWpukJjO2RNU5xi4fw2XofqYEYpfLB42PmCfu94fJcFR6uE/QwI
EazummrBwV3qG8fKuUs0IVpneaOwBhyXrRZlekMW6VUOaM1+jYipZsyvZIqPQ+YXu84pDXYk4m2O
Hex9cTVwW1Jb3HNUTMRi2uoUhFPLsd7zgynM2+Y4FZn/yi53C5Y0csyc894ax6NiahN7KRoeGlmB
SYf2kBNnlkcowaxpWxfYThGRLKAXPY6owDEKLiyzkN3mtwmAR6YMLBsnCshF5VQfOEERFmvSKInU
qR846ECNSlaHBD5baR7bzmYRPSoSJq590/aq2Jl0BRAKpUqkBBUkpv6pH14L4MBwI+NzCTp0k/W4
ScYE3GO9QD9jANtOrMrw9kQfjoHX2KrBFQeOfSASQOXjEi0E381PVVG/JIfymmj/Ir3KA7kJ3yfQ
WfecxYb3xLA8Ji6zqs4ZEGnA2tS6/7WNCCxOzF72hPHe3LVR8jHTE5Waw0M1ODf4Di7LZHwMufNd
Wljz444nE3x6bkytS4N1RChlTh9ZnYy4EU8uRDkspR+zL1GuZTTuBS2rwuAlglrf7/VClDiO5wfh
Utc7lgLzlXVsNGCiRAyvOoh+lonzJLxMRdoYO6tDEAugoRN2PSYWcMCMbF5yI+N2vOVFoXUV6Tgz
grNjZ96hnKJdFKdUwSOCgZa1KRcHxnLJpvKdlqA1bm2ccIqefY3haxiepwHhociCeyFZA3dEd4/B
3B5KzBZ3Re1c20q/R9G63Wgp1kH7e5Z1hJdKQ9MbawhV5jR5J3fmGGGkzTFx6brxNFa6+iCoZEap
n6oQgD6iv4yvAw2nOwfZeRIquxR9/u0H1Xwe3HV/bWhIcIIkdsAWCBFS2kc/bo6tTtSNTudL7BnT
OfUAkzoG+heS7tHu4dbVK27VDQwMUHBu2Bu3p2Tik0iXJnq+22BYKfNbCwXO6sQjI8s7H63paAHE
iLVdHpyuJ9bmpta1Y89CBSc6IMQILkJ0564hRwFzPBRl+WiNaj4nS50fJ3c6BiWwDYBJcId9WhNj
trdBgtklmtkEKnIlaebbr23p7HqXJdxsJi0NmJw8GrCn5YDtMmZBCa7FSSg2y/YGgVJ8I7G/TQLV
nvsRv83KzquW5uwJ9vOLZ/VY4hu1rbFP+JpevNkgo5YX7sUl05tafCBHaGx57D7kuj0qvOiICldJ
VQkK3drwZwAkHXz6xH1vro6dise1hjPk7FNf6gYpKIiydxrW+Bg7meaArZMwmcpmK4rpXMS0k5Cu
0tyZP2S3wDnxWkCE8tfwKR9EdazC1PIvipgajm1aHLktoG8khH6+qaWmGZOQENtuAtiuKXeaJrp9
X+uSxC8zHZXccpe6SxGCFQJ+bOT+bZmTp55S/aDT9kQpmk1XFcE2JgmwY6s4/qDGEktF5z3LqXIv
uWZmFT3Pdr+PaPYS+TGrk+LcwCW9wHV1REqpRJf9AMxVd7ZH31RHnhgqSsJSfuam3QaGfQjKGu9l
zWsJ2sm71GNAOBaG6r4e6m+MOu7eSNHDvdLaJDMWSydwuUG23S9FaifA8+oHKulL3YvbPord0KXJ
HcEfNwAEYwpJ0EABSIaBDSs/7RYed3xUDg7n53082l7IekyiEM5M5XNu7c2MJxMMsiptvrqAPdiq
mHE23AUOJcxg0Pj5nR8Hu0/kkQ/1so/Ysj/nwQSuxZFg7yvj5JB2MJbhIUvzPEQ++ZjNnnovIBkg
GGUoOAjumKbdbTbB1Y8Y/aQfvzbAzM7S6h85uo4wZIAudeP4p4y4vkaYdBuR2c+82x4vQ4BMZ2zd
BeEFjhjOsQJwqU2TXJCk2OiXdNcFGgylR8GxH3Dq9lrcKj1PAduEK9JmzjNys9qKwZ62JhFUe644
8bJL2RiG9e0v3v1seL+A8owzbiFArBbfU16sSzCcqDfCkp8e9AjdDNFeiZRCQwpZYAFTBVdBJmrs
Bqhp3X4nM1TCdfjNR0aLVqjnpg36DTV0O5vzSji0mGdG37BC/geyGO05yfgRgYaCD6SDpp5oUqHN
79vI2xuc1N7OHzy853F/jCbujklN00jrLXyMjN++q6+KbPJhUsldXJHd7eHenCsITNKqkj2M4aVl
WA4m5NQ4a/R2smHl2boBVZlQGAWmlElW/VlwBvWzOd6BO9g2KcXK1WJ+S8i3YKOYcXXn4W/JaeXQ
dpj1GABKo+/P0CiZXivw+nh9v7FIZRftOvezJKToggi1SyZlx+DyY2L4nsVy1pYHmNJszFAyULUR
YdbN0JsHAMklrUveBR7tXRWxhqJ77BQ1fbyXsjvYIxmdIqKINfbQX+a+5VVMc1BfHv1WbvPQVcYd
sxcbL56S7gjcavLiv5a1W0sblSVeRkpzKPdG7BsDdRZirpAGIQcB8CGnSDATjWBk++c290A4FoRv
bopC/rEGHOG99A9qRhORpE8A8hOAU/OAix7DXuZ7+W1sjpdK9GHrMbUgz1AFCJ1tJi1Dm0IPGMmT
+M26XUrY7pTOHm9NkhDmLq5mnmZH5cf3ALlNeNLyZSnRyBfQstuZplQ3PWeVc1PVBHHYLXw2Q8UK
P4YFG/g3XVHfjJbrkf3nY+V2GaSQuvwkaMmykfZ0XgTrVoBwhnqAAYXJJG0/zUasaWHrKQDIzAax
N2/rJUaVrsYv+GH5q2Ct7xSAODplz8wjJY5UuR7h8QtrusT3S7OKaWh3LByYGQMrRvbwUABYgkwm
R6OWbtx9BAiK029E9VJk3tX5yghi0qebNQZFwZMO8WjaT1q+jxNrDsb5hxjsNeB4/Yg0+sW4XCD+
+Jzv16AvmWLVVs8yYC/HximY1ZNVVnLTGGYYdL3FmzsVgNT0ntAFHAgv27kWb3DRN3cLKwVsUbLC
OBE9URzLFelOv5gkqKBc6g1VZxQ79fPO85H/cFOEhNNunFQoaqo61Kf+ai0DXRA4h6wkfgY3dfUs
6R8Hhdd+XJ6GDoHEQm3ZGQqLOY5oxCBthdkEUrifPlNGEJotwCWYnO9OPYI1XUV3AhQLNbxyV+iG
XsiE29pStDeIFSOGN5IYtUvP+eL+4tV+jrxJoGMAy4NHf9ea4luzirLm/G3ssw9fKDDnNzQHsd83
EiTatQqCleLoGldNuNQcl5fAybNwmtYDemUQTFH22YvtRxuw2pZ92Z84tihFqKhiMvQ9pxK0emNC
tG7Hm97jDTCT5c1vGHKt4QT9b4tywofxbVID3rRMbOcc9XCS+Q8gko0aQGm7rbhLKkIyZpzdNaUT
GrX5iNqlgYMF/niasCPYqZohXDvQHgl1ZHlwAY5lWwovRAQ7rjNM1uolFqrGceoLhFBCET7/ECwv
At/Z9rAkLxOJLnPg0a70Cly2uXHgst0bGjJWrSqM/dTDZeJNNyFlrXw2ZFaRlLeMVY7mE5C1VKf/
F3vnsRy51l7Zd9FY+AV3cIAIqQfpfdIkk2aCIIskgAPvzdv0s/SL9UJJIakHPeh5TyruZbFoMgGc
z+y9dlXQaKBucNKHotN+Gy3R12OhNzuSMl8ax2mPTfxDJpd/1KRYa5GnrensZ5J2+diVzVaDd3JK
to1Fl9bPrwX1PEB3QnFEvJ+ITgK8nDLVKD60saMUGwkpIYls73O+LFSicIfHzLhbbL+5lrAJGjE2
K1jgQWDSdCRXy8CDLjS5w+jvUoDqV2g2PMSqGEkoWwe3FnQjXzBeoSw4jM38i5BWs7UZOdA6Q5Mg
vvJJYEDiGervyPlpVrhAqjmAe19l1I2OycE31O0xqQP8On793aP5EiXxJ5b5FocFs3ATlYiWPHgi
vpiBzraBY8kFzoTqnW2pfrH9qlrEnknP6HXMTU51t4HhZOKgBlqrCgGNpZh9/eS2kJJmtc5BhvVT
F3os7SHYOG3xEufda1JZ0wYH6U7XijvcZhzgyQfRiYvILl4bKcwFCt1dPpwIjjwygGZwlxesuKk+
J9W8xm3/i1I6GwaWmcO1TqYzQkc8kbiCVkGoQ5tW0YPyMfC0UXhzEfGqOLkOEITnZ+knozq682Eg
e6jjDPxL5GS6PmqntjV+CcmCXeOljLBQoEgu+IC9CQOxP64TUwgTPZX7b1qK+Bvh+340iZEmqj0F
uy2JY5rj4Twb6EGqB0fH2QKjbhakC6/7oXyFhgMbOOleLSzhBUmxGiRe7OcUs0WrL+iBFcFW+Fxi
B5OHSgoHFA8ngK+45khzm/ixrZlyZ/FpebABV5NzxV5TyoDGxejinRoEWyvNNU4fVdTkS9PtFMPa
+KVmC7DGtM7Yfg5L1vPqY5bLRyRYLZ0Gbyj42Yc48x7dwdR3Rvbu+wM8VO0Z6/G5SJjikyT1ZVmK
BXeHMqsfkKe3taD+IJelJZZmUTvjU0toQ1x4xsaIhx9Ttk/IYpAYogbxo6i49D3vskHHs5RS/Bpt
8OzHTBezGIqdNIIzHLQMP7t8iHpPMAbRD7GLAIfxQsIw2OIGDTJnXKqJ6lZXB1RfVJG+fUDQsU0m
OHwxpCS4Mr8EML/Xvn9iFksHY/WPEw0Pi75F79KYTD4DtsY/+Rzm+P41zGnVl4krwkf05HjP+Hrg
sKbZS69KBlIi425z8i3MN9hd9XficJN2Jk6HunjN7CcAiAeNogMFi/Ghg+fdVyQGZIPJPFfgmLDL
u5ux46lLdXQyXDVYnMlpZfsXaUdhafqCmcprqVCPlU3GA+urns21fRNiuXzqZmhNZND2aTkq4RYA
6oQGjEv73VLN3cnLVR5OH3HGwS2p7BZqMLZ25DKI765adJTpYFLqjMmOaDB2pNewEO8EhH+ZpahW
TA1u+SC+TN3+1AxKuiTDylJRwRFtypuq2uCGHhaV0CbM6TUKj2duniBkhMnsGVF6M7vyENb4QBTJ
btegC3Yyk7TlSgc3EUQ8h5HN5OxHV00Q3MKchGmwC4zOZbLGmnUzDazZ+Btc+sDwOjnZiw5nj5fn
TeeG2/exZFg2wZpNSubijX/O3fi36Rpz3doQ26EpbvJXTTnV5v9jCZpx//1v/+RZti4kBv1/+R//
+n/BEjx8Vp/Z//qf/yeU4D/+1X9ACWz3H7rBmeDaSIfQEBnef0IJhP0Ph1RiS1qMXE3TEf8NSmCa
/xCGjSRJ6IaF8kha/wUlMJ1/YAN1oRjoUjiuJbz/FyiBrdt8LZKFxyDP5t+TR5M+0w9Ml/rTtA3X
Mfj7P59PURbU//ZPxj/LBJh9xwiCccvI/H/6tX33y9XrkxaFlKjJlz7H2aFDGnX2z6mLScSmB0fm
ZY+/jTS+NTjni6CPNtpQnWy3+50kmq7Jg9g0RdUduReMWirOEW5fSVONNotW6Ktqx1+KymQhkaVI
3Xpwk/yLg+xPR/ofYcwIy3A8jiKHigXxeAB2hI2h2Fa2f6dc1GCbmS9dvYu60dvJlKBZIzT2VqVT
LBsPNpPategStCpRD7Wx1tct4TxaQ4i2hNtj5p9mRYhQim5ROPYFB7WiVfE+RJIgMjXGfSzao4uI
aSnxMQJ7ZCrVtKQ2jS7BkSPQeZpTVtKMAnE+zUMkm90ZhgyEoBqtBaTrwPrsJWLC2td2vJmvskMB
JukmtAQ5vC0/agasUONqjzkeCQH0E8V6wDAAE1YwVSBFNKuDC2UsfJxM2yGvfBAdg9wy635UDjkf
bqQDQmuhGcUa4cSnlouXCFxnhzRAj1EPlSjG7D5/9UFuTQoXjx5oKywZHYtwea3YY3gQCzMUZGwv
vfkN7eC6FTHpwXPqU1fFR8rDfS/fmjS6y4K0vdzgLSNKE3LgvXL+BHPGXRVOD2QVLOdLIq/5QMFL
DxyB6Y1gc8hRyseADKNUtR9Ll0cjq8RfSJq/+HPKgb/8e3GhYjjWTn0oNC4gEkZfaqqQ3OOvTS5X
cL/qO3F3Tsl8AwT3/KH5eiUA78NqDn9/kPn/Ea0TRvLZthcgGgysWGYT2b4oTH0z6ZaHmw9tFep1
g/ZDoO+Jgw34XI8saw33FCYFkTc/APvYgjjtUnqMIKK0HZZ+C57M6owXoLT4ko306A+JpFBvvwym
MF39hpf6PHr2c5oCtUqRUQj7EIYOpUQdZSQX80oowIQF6tco1Um5mxPUzb3OuH+DwAx6FiRXHWJR
A/t4QqpDJ41QNrLxgLqX2m+pGSSzkPLX6gF9Js5PwnRhR+VHLkLortpc/xlckFSg5vFjUZ8Rd47I
j52Sac2aEChVGuo0FontIZQ1aT5N+B7V0xfepMcW0w/Vbr2tTeNKiDuirjYMNogfvIMHMTAEZriI
oPcyJOzuoXqzsprCpRrunvR+DN9HOVOfSdpSrD3yP3qoPaED+KBO1K5+7jCN86KzSVorLsKGEw6D
9c5g9ZhUD4mZ3tHJ6ScckbNV+Kp3GP4ifUJv0tvxMktTfvIJkA/Q0oBQbPPbLcg79xwE6eneYi5Q
R3xhtByS29F6S3wcn/UIEtY1YZ7zLKixHB8UXqQhidu9ySQ1rntjW3TIoRq3PZlhtw89Js8zrFNU
8M+w/R1LIMZqYF5ppz0UpP1QiS8kvAb9YwK2e+zWWtwTewyK80DTh534XU5dAhtfe2yKsKODM1/l
yPhaH/zhWLrVVpQmnvzgSVp/+jCMGBZTGIeafYpFbi7snt8gtrSjb4IXQVYKMhZ1tDE+6HK8Mg7B
a01TRsbzTNXslhLjI5u7e9jM1uXBOdmV9Yvqkq1gmT3F2R7/6p3oHSKESW1nReBk1tFya+sos+hd
c2eIKze05sLt0qryLHL9qmRz3oQ6yxFiByCNm5STfk8tW2uWtRQ+Bnh0K0yyYVhZfcFqPn8i9P4y
+N9oCeylWWBAECQweL18lXnxK4gRwtAO3KzvjkS4MsUIT0xAxMmpgLCQ5utLllEd+WErNFtHU8Q6
xXaKzrfQZwPXXXSUc4VrxKeYpisUT7Ql8b7pUWrZgudDFamXvgW/C4R1UzrOE3h/i0UA9jB5Kuz0
sRkvdWFfst5BmB+Q95qHPBKYUWA0dVD8SiZH2LYMZ7jY5mfnYyGZUfBdz9xiZLK1Q6zHDBunVWeg
4G+yNYoLqtkUAUWKfgHsjPY8pPqNpcyXvw/ALTCfRx6zhKTGbTPaVzT/DGE87cGWdKc1o71MDceC
6cKC6LsPLcsFvQgbwizNvtkzilp/RMT6hDYwSZ3iSIDEvJKFSOqBJUzc1/l1ZzrSIZPtAW7+KWri
REpxiHKMFWP4lVW4skbMFsses+gIn2Ppy/wPG7MBXET+1cbe0Uu7c+T19PF4wZSY3kjgOBjujvEw
SJLywWu8F0Wvx5jt5FUy2LAb4kIzMs51yQZN61jOMmJaWzxS7CraRZZ3rqmv5VkWSBbdApsvORev
yvMfNIeYe+VFC5WSySTH13S04ZxS41vmEURNfxoTBCoe0nKjBoro5OGO9Tj8j9xxVn5sbhNn2lWd
e24zmZ4Bb5AT4TeAj6jCRRv9hlr3NMMYxkZdpxT3mVsBqeSMaRrzZvfZp7S6i2eEz/l8hRWtESz9
gKvbblhlOAw5lcJEiO0jreCQDOz6fUuKDZtr9KxSHkeeySCAXgqjPXklIWhGIL8EWkqWb+vwpzSi
B7eK7l5PHEyIwBe2+9XOnKttR3B/DUoFdmoiiL+6Hi2PBpdkMTTuN/3aAxfZm24zDqcUw7EBLoi5
xBOmu4vpT191Lx7Cqr0YvNEYHxbI6/Y2qsE1xwxujejM8P2tlM6+Ft2F8XS81Er5xxxNlkviVU+q
9dRVzQ67DKrhJDnSNRBnH20IusNQMtogzLnHo6Db2X140LXoPI23HHrM1lPuUcjxx0UYE0SvYOe7
HTb/Z+7xW6Q3K69h7N+F0XNoaxDagkXfOY+sQo9LCDofjUxupV1cSgcKf40gbmAXQbNNaoSfbAdd
Y5chD1MhLCIeUXAClXkVgVDr7g2eHro0aTwKjUt8Gjksw/bqxXOwTX1o2vZIlgQemX5fF0WE89K/
VK4RLuOUCKAkvRhZ91G3Yh0T6lXqMMb7ztu1OTp4beizrd4y91S5xQq2itZRYpPOC6wQk/utbuCK
pJP3nBfOJiuVJFBFb9atO+wddgv45Ps/eTMe+q65Oph6Hyu8np5uXZOAatUv0uFWZYCjfLazJQM8
unrqPYe5lGCL53d3ykdW4QMPezi0aGswc54LF6mDF1Jpzup9QSrHwk26G74ovmQFrqdj8jTw6nOs
TdkFpBqqS+Q6m8RCXabVCagsKIaZT5xXZOYIPN/g7jHdY6eEMFZndFIll958ZKa2KxA2NJ1gaKH/
Sj+4ql5cQNMMGIPG9ZixQojz8rOazH0SkHA1C2GPhtsvU6EOKI6YEcEW30p6XT0MxqealQQCIH7T
TqhTs7J6DJVhXcstCdX1rgmYzyivNtco69AhyefKGPWnJlM42G2EcFZxB2O+5W259+R02oQ8LTyt
/fUejN7+Gab2Nyyat2mWMABjiUINlnz6xXCe1rbp/xBvWZfvJWV3vvLi+IEbZIlQ78knv4KBAHJD
3e/gXVWK4fq8AN38zZ3Oo/73b+2pKzqN9NWr/koMiZrBEssSQQFUMRFvQVzFLju385bxm1XRb3NC
U8P8z40/8wHDnzWdjYjIuQCiW4YMsURShsMeOdcYPAa289P1HdvCnKd+sUqIRUKCoOiWMpz17HD8
FldL3T4HneJ+ZgZoOclzgmGOEYNeMtSdRWfDYzh5uCMmvmpeP2eWxgWJZqLN2peQpKkveBaGsn8Z
MbKDmH/kAJu/tPzXuuCn6UX3W4fTV0OqcwAk3G82Tl6fA4g1i2z+iXaTTn8VFyzqC4OJVPyNkh/x
kRV/SPceSV5q9tigSQlWY/kl3GcmPOG6IWZbGRzSU+aChWshexUW6fb9b9fiptbbYh+gYs9McZks
epo2e2Aei/+SkKdlZCUPhsjWXYJ6d5j4AhHpEivHMhkwUaqIjk9SqgIbgmZiYUcUrL7Jnn3OY53T
kcyKSWKSNZe/f19OIw7OIvIQaFQ1n4mvpWBXWwVARazOeXMN3Bp/P1VM1j3RQgxa1B+DcG9NPm3s
wiSSZQCo2eqPurRe82w7ogReWDPQnVDVvdvpyBgJEF9kAhFZ5TCWIoiAtwRGgZEMKTURPxbW6TUn
Bp/gk4CtRV+TM+0hBb10Te+BCIXQNrkoS0p3N07uzbSHZq1E/Upa4M4O+YZNVhpbGJJmwbfyGzGR
pzQyaB7GlXLa7gl0JYE7HTzYRDEA1/xbl/dPXlyDmx0wZ/s4Ld/LUHH2JL9JK7pjzjb1ygLulyzO
7s3ytj0dPRJPRX9eMEdLdYxtNu7WdV7IX62zNLQhrrOLmGGSquZcK1v6T1WE7i10H5oId7QYOoHW
8GhRz+5QpFNxavpjxirm73tDFlTKEC9dDX4PWSwjjzWrzpFEMaYV8kbAGlNjl3k4G/RbbjsEmrWs
MZz4Tm7WGu8lGzzNvVGIXStp76aO9Vhe00W4hb7HI2+tYh3DSI2jdR3n7ratYVOIqMI34X2OZUUk
PJkdf9/7zgynDWazCyYHYuQIaFj6U3WqkDgssqL0luF8jfkFnl3X4A8YodsGD0cDfUQmxHmP9kWz
CJgdTLmfGvr/WH3PP/YYsKeo6mJphDzhdRbcyyZIt81QeDPsDGTtdw/mYJ1BHmHMQdJGj1lHy0BB
ES09gflaNma3SRGRbTCdIugOvZeoTl6BFCEUTkw4eegqs8b4DkIGCUFvj4sAMX5KmpQjyDvLhzfY
cSzabD7SZe1jYfrXChMh/CBeZ6StsT0Teaf6zTIxryHnWeo+1xv1L5QQhb0Y+ELbor8rpI2PqejW
SeeC3x7MU2qbxwCGO5vT8jmbVzgBEZQroHUpc5A59e3v1TpxLVHgBrtpBqSrik3LfL83mXfxETSz
1KQKRjBRr/AjsAYauEVw/19seroYcfveQZAyDfl1FLjoZCF5DiA6Wc6QysgB/9hN3Db5GD3kDk++
oqI8ixEtFG29MtFvLHcJutB//4e9bb6j7T6aDbeRwCKxUgV6lDz++vdfvSj2iROzwvaRWQ1cczUm
oQa5NMZ3jyc4RQfGsXIDBh5HSITFFah48DbY9UNnyXfV+bdBJnAZHXS+MTa6akBE6dbaDcgUvjvr
C+OSwpjF/tdkyuNZauK04TdujfAr0AB4eS32U6fw9UVsQGyAwTs/2uIvYk3+OBV3oBRfQzxC5Qa+
CZmh5jAbKD/8iE1B0/8quHmGZhHAMXB9RDovEA60aQmae9URt7dLCEtJVXEPy5zKB4U8lt8Bqwo7
p7YmZnq+KlKn4SXV+SPxuTXtoT/wzk8GTFyryh3mfg4uiMh7Co41qTw8Ufmt9Flh1ZVRzAWd/CQx
QXvNjVTPu0pltg0mfpG+g8JcoV1dV5g0+OVwjlHkDR5XBlm0z4WlHewRvWDs8AKHLNKXcFOQZw9w
I9jd1C5OnDHmD795oJDiX5EcubDLAa6DKh5DB2PBNFmnKcJphRCwW5YQzLHFbJFbl8y7SJutvFub
4CJNU0Ajw1nY3Dp4EGpSbYhi0CmoOsH92ipemhzJDFX8FDLBo1ko7ZcsE9q6LONwa/EkjpxsW7Ud
4ng13hmTcn72+rlPwAy6I1+3q0Ekx0DEnPm7TCFXqsGumj0m7lfJ3otiIVUJB579gRDiawrGeoUh
msUQUdpLpzUPjQV+Zv5I7HGU9D6EU0aAibxCu0D4oJftMvJRlViSO8NOuY96javbFMUBZOZDUgwU
7TzTiOFzV1qXPWHfxIJtJNY8KOQemXMnKpuljyjnTzPcZ3haLwjueJVteXVnqoLOpbHSB6yeQSDX
ng/dOyIjaNFdeL5KvgSGjzTeaYoRjq+Nj5m1ZVCJ+EFXM5KZodSvBkdjA8MLh0+I+PyoWwGnMFaK
0ezlNiJA3ueOWXZiYFRC+HQx+Vs9a+tzzNdJguDSEpV7YzYxYwDpcLsm4EGxdRANPgwR1FYVnxxW
zb+N6N6TElSAkoZ5ZAiDZjJQ80YQxqzBw5YuGBFbYI/fsZEPnN9TiVNk+CzbYti7Wf7QZjQ6bXzL
RfqKSRF5+fDMdjR8trvyWaT5u5Bs4yBlx5xtI5ITznpcgWaoHzvpTwc7MqeDmupHZ5ov0b5KV6pq
2pWEpr6Ww3dQYsCoUGStimoWzZfevRqYHhVOdTSpMlweh9gY0bGCXXjuEQ0ewim9oMyitABCt26K
eNo3pn0bijw/eEb9EQ9QzUhLOBRD79A19Z/ZFJTLbCZKFiZaJvw68Ed+fFfDLU0ey0Ki4gRSJbJV
LpI9m/tnEt6bpd21LHLr9pKX47yNZlyXpcwNqevvUCmZeYSY7rNhHNbuKPODAoq+KNOATPgYfTLy
tHalYvtr7ILnLM3bbTni/2FkJWGohBkcwOiF2xQdWcKwXUL3SMfhy4xoo1vP2eYm51Gs9fmOo30W
SWDD1qpqtjlIDZplEp97DYWIf8jL+izCF/hIRIHgoOSGwzWT1KTGjPmcLc7J3ejFuDHNN9fnkifL
5M2mIWAtre4piKpVzf4EFkyCeWuXZ2AGe1vtY99+qAqGF+ZEaTMtWRN/lZe5J5QRc0KDODWzbE6B
CfSm7cZXld2Qsb66DiNtDU4jCqwTCKJog14ARy4xb+YcdBWTtTxEHpeQeIxlIPHraTyq+nQ3xNG9
2LfgDpdeo9+5OHEBDHjvpFuto0ZSJzsxvsRTFk70amPz3BfaY0gsZddB96r7R8JqcmaPqKkG6CMk
1MnXZFTDwqn4JEF/Xcd2iCgj/CzZZj+bUbSwKVU7wA4moese/Ru1vdh1XWau46FdGbinyaLpXwM0
Kb3IboPfXdp32JVze81YxPIwQEJTXYeZCTlANvc4xJvDF7nwWs8UluHdLscdexbgy1b9zTrfDXq1
1u2YQLGSfDqG88a6QVEDYzNm2GJtDUd/c1KKcAnPwptw09ndQYUhPwEUZZwy50CiCKWLfCdC+MWh
N2y0WS5E9roohjfDKbc1rBeSiyvM1eDLerIaGMyhmluJpj+CQbBx/hUoqRSkDKXXj7moMaKi5ajr
aNwoNT0FtXqJyp5damOiyxkPbVPf//631p6I8qjXfpx+ynELhcxgaew2sDfqW0Xej5FpKKLC6GNC
eeG59bDtJu1Wu2ROAc89peV7MLhnB2HdXtHv832BhhT6Y1NyZtriq8WWtOQaXNkl1tIYlS6OrK3N
l+VVD96jwjaWTWq+5K71ALDzsRDqrDnWh5621yqoLuy8zyPAmlAzWeD5tCb1aYxIc6xJn+KQ/kV9
thWRdq8rHNaNVd8H4lTinjtugrNtFuZfIQpxkroJybBJbkiX+EWinRyYczWuj79r9k0O1mls1Yc0
BoXj3rkO2AAMHZV1mrEqApSGm/lrGNtkl0oMqx1cF1dTB9tOL5QFEg1pgYQgNJ86b3I2CFoT0STb
Ai0NbgWivIeRET13MxsL7EANd5W01XNUIKJRk7+2zBoelM4soCv0P0OeP4Mdg+I/oaFLa8tcRtGb
irn9sNKOqKmLaJtaCetEekippUhcwC7UQd7vyTM9tgVuosr/o+C8HJCObHGMU+f4E+ECaJOURvoa
KaQb6OWYC+o1aVavjqxPJZjSjeHySKxHS9s6HumrNsEpDB9+Um3yNhn0AycLMHk/2vqUn1zvzQav
8lDaOfVPN60K32x2TifvU18CFc1Man1D7Wcx9TQQvtETQ0LDjKwvLwzU9pMoj8bUb60+BUDogXjS
gHbT2Pc/mGq2KdzlYxVJIungvobBNVI/mqGQvIQUd26Gl7qnCpzCDmItgkRIU1duVvImwwtAI4ic
MavMoYimvbTGaNWY2tMUNfZ2kNwyYWYdwJsxFUMMzuLxj6iiz2bSW3QcFUca+DPRwZrENHBOInr+
1mruTDY+87g721H5FloOBEfTUaxuU40tlNWtYIDyGAL5oFLmrEhU9cU4eDerwbdXhcR8JY2xnuyX
tvK+yf78zW13j2UE6Te2skM+7onR4CqomvPQwt+JLCb8pVgYYia8Dnwrz2KdkNo5i15Oub4oEbI3
vP5z2hNKD2tZ+uGxztpNh2eHW+JbzOHPDd1Em8QX0blvkT2eUfLzrbEtG/qWE5RnUJyekiAH8hQE
z5QMF5dGNFPWuznp77qsiC4Z91WDaM/pYxDitnPCHvMtQox2skZxQ3AP87EUUbMiZ8uwfywv+M7n
/4F+iVgFoCl5U/SUTvrLj3joxgGULLtWU28+JEOjsnHumFa+iGZdOkp8pGb40QdIU0dh3K3UuCQN
l4YzEqKERVLPzdvUlY+xFn9602sSuKeqDPatq7/nSp/FpBhTrfqFA5YbQ+27CpFvCZVkpXfeQ6J7
H9CueFZM+bEcpnNhyjdfY52C+M6Lwle3Rj2Fq52kuW2lqheYIr9lzeCl515vec3bnGAZZsQfiaVz
XCfFfogRlU1J9lhNpPyWLfsEb+r+2PTFeEtILmuUf2eWBwbNtG6qrn/d1j7HJI5FXvGZBQBUILTz
bLHHWZ6UHAODrJAgKm+hV2+UnNaI1dc6ymoExTr18Dj9ccyY+9TQflniL2UyjNw/6YMmJspkJd/y
OHDpl5fEyRX7cMpOBI9Dj+2J3DGz4lH0gJlbfg/NQWipyvKPGq3qpEcYfSDw7FjrGsuoLWrEVSkU
0zp3KXKNndOk2R6nxi0vbHed+bjbEz2Ljv/1h8WYzTKK4QpI7jw1Rv7KhJpol9qXyB7fm5DQoVUA
hTBJAn/bgITDBJG8SKd96bVUfZe18dT3Oymi7sdRxyYbx72ri5DcZ/uaEve7yp5NKsStRkr2wmYK
jdCBQIdstXcaYkSlil8Q0Jcm4Q+GV49rYk1wjeQh1u4Ub0bR/Ghp/NLWCuuWx5QVH1nJHGbRtxBs
yuoKR4Ww52hOhdLVo2HuAvgm697DqWSyddMpSleT+9iSZrYuB7kVMxRs9N/yOfS3bNItSl/cQMrZ
6QHDU5OkNQHvY2nrZb/KWzpQ4b6HWVntIGfdx4GITQSmjetukgh/v13F/VIPR/bvwXRNnewRp5RG
iBFKZap/K2wL4Lt4kCcn8pYaqQdtUZxqwp/gw+ssP7zuPUtObArJnxJs/hi+JksHxG0Zsx0d7U1n
IHOcOqLGvVWN6lBY+VfucscW2Mcq6KLWMN5VJ4koREBqodCfk7qxOnxrkLcXIST5Xa8e9CZ/ZW/s
MCDs3zi5eeQmsI+ntT4l9capSQPM8z/AA0l5JHtkOZEFAKaNgRCosmdHTjN9IcrqbYkxzxP+OSgK
aFQGLDx70ldJgEcK8RwNsXThD1rVxqZrTiOLpHWhkO41CJ5Fen6YPFkvc7t9ToVtr6WOn1C0bxoL
sl1nJ29jte4CXJFeUXyrPt82AS+/yO1tprFmwBO3Dw18tFo/l4lTfYe5+j0lalc0PbxyKhCl82wz
u+ApSLuD7lrJxmO+vWyEsdUMJ12PjH3nyes7G6a3wlcHXBDTo5HsfBTxi0KHbGLh0ilSFG7cwlu4
PTgkMEKEbvvHi4xnLoxbzuvutDj9cjauXNI2MfTNSurpkdvn2Skr/Q4B7jbKddHjAuwc2E+GQck8
+tGLwNy1CAvA9HMCYSFhZjIm1GZQYujssFmsC82SuwDlEuLKNxesDtQPobN+4HlgEHONkOVJuPHa
y9VPo7OyUkoc0rjXUdCzMwLFkG0zf4Yp+OOxJddkr1wUHEGcroKIEFHWY8uG8JWoTGfUUrVuRhva
WNBSYaL/rq3sglON6TbtKBO7YOX03o9uo8S2dBTabFSZDM0cq2oRZG6/cxv9maFBsrYDXhi2H6yy
yogU3ahBH5xiXyeN3SSYNN/QBcxpGoiARRIAVkrLoyU4dnRMsUt9SKlsLxNpm0cr0oqNO3k/ZZfW
ZweX/5YN702vkWfbNQ0PscDIJtABB94LKuru7O8LjdQkGWlIRwH9EP5F+AHuIklpokP+jUyU0Dtc
3+WZhTL6zUq/GFVzGUO2cmWoHaERpUtYBbjlGPmBG+uPdZ7K7xRig2dL7Q8SYsG3IECKzT7JfytG
kEMItqmvtHXVFWcz5NkElK9dDml29caYiLK626spjw46W9sCe+iajrYHnSZ+3DLT96Rk6M1gkNDq
goexGcj6BuvdNsIanJYEzgCvom1q47A8IUQoie1EDIK5fxUqI98Ryg5yvqT3JVUYuX4AhBBRztqf
+Q0VhBomMzyPa9v6dJFn5g3S9EZAOFRSoGlyzAXrTOL0XHX1Ouhd+GU3fUJNywIfLLuvyG+nT7Dc
Zue7wa4v++9xMqNjlzofpsP3HrD8ZKNzLdoHnMjudrRb5+ozquIoYoud1yfPMt5kWWT7WhkvQZv9
NLIN165l/rh9b60SWutlaFYRpgMsIakk/lSXTIeCkbZ7WnQWKXzCh2zlvwuF9TIc8O6Fdoy0fMI8
x0gk36dJyRKP63F07HkSAUctYmNFanixasWDsuQpMCrsTNYEHNNpz3BjxM7D60ffh3JmOLaaR+x4
zvLVhdBbw+Il0hDaitXj0I9d4G29427mpbyyks9aB0xXzPZ1MbC8Et9Mu5GfIVdhjN5viCDBHxHC
m8a9vyhQBO7ielUarBW8Jki2PAv1Xdrw1Nep1fFNdg8Scz3gVjQ+MiAEyP3wyf1lyQJOC3M/0LYG
xYWpNUsdGdi695O/losIXsToYVqCs0UeArQJjlPk+IRIJC7T1ByOAiZiDF/RCh7nKnGTuzJB7IWJ
S2yIpafLvD0D3HnWKkAOWoCEIx7K8N78GrKoUJYwS9dXmqlOVkqZUxy1GiwX4MJvjJJyGwj8xZlm
XlWn6OmpkDci1XBPla9S0/uFXRNKV0aSR/a8eIJbWtbotKX/GgT+tLXdLX1Yu5mcrt6yyF1Fmnfs
9OJUIklJ09nt0LtEaYYSCs9UbPLMAzBkB+c+bvBSO/Ik3QyyMZysptGBpSrnIEasJ157UV0jNqol
J20yzPvk6xv07ONpMkmfNgM45N2cRa1lSPs6dUHZ7x5TVkNl2+7ccRgY1XZ0lVOx8ny49ECi16Oe
ozUw2LxoYaquyeiBdgSua0Nr2/Jcs3gTux+Pm2atnPjRnEr4yULA8uUkxhdK+HuDU7UoJu1Ukw/O
NA2XZ9QLb13KhGgXAm1cfLyAFpH652A1DfOmd0m9km1/6lN35+mPiYmPU4/ZoJcjuMWk9YY9aBRG
xQeYJDQpUzGs7NH/35SdWW/zSrqd/0rj3LPD4kwg5wCxqNmSbMnzDWFbNud5KvLX56H2Rrp3J2kk
F9vA521JFFksVr3vWs9KlyazI56pfh8qQJByPbe2YFv2oUlIBd4mBWYrTxa3sO8y1ihvmqxWom32
QwE8sVZskGqTIxdjTYi1GN21bwxE+KEhGRmVMEraQdn1SLLWUg+N53Kwzpqvx99IsWhVQJ8y4EiU
/hQc6jjEyenoW9UFV9rmfrfUGvhUrdaeoVELSBWRhB9guAu1E1QEAv+F0u+4x1uJnBUl0IPUuk8d
k7Dn5qq1weVgPvsYADBvq6itCmS4uM+TfYx9lSks/Q6HUrunST5nQY3hopDWq1LPBKa4/ylcZ6ln
2fDe2MZzQPFt4ael/jD3xsgwjF8QIxPBIdp7P0cZEDYoUybRZfsO6fLM/My2YQmvsKjhT6gNOZGW
DxCxUxREVKJNtySQPiiJP0smuRydqj4bqC729lwANIUrnvpPC6AYuHy+bNDrBowCxFUh3fqRTr2H
SBlzuDOEj61SXIeY0JG8BXgxDWn8LmIISHYwTMskINhBjfPoIJeqtKOVD5fA1ni0RE0dnhQjCE+J
Np2KDIJeHtHby3SjeI8G7bM1SaPIJsoh8yff5+pwL9t62MjAJYdETR9ddh0UJKYNPcnuqf3EFBOi
eoxyT2jsJJrkrOALYZHvAFcn7B5Ta+plKR62KsutfTU1ZAUEk73F9XwfI3D1TF90dxGjbjWU4d4m
j/EhNatlrWsaCAoRoFKdi3Lum55UxVHMP+CeXmRqOXu7RlxrOniDQK+356FykNfI5sENrelARo25
GNgekyyZvVd9aOxS+MXC6sKHfpATqozkw5psf58hO/NU31V287DXuFylolj7oZc0HAei2ko1PVsA
JwEA5UsYAOoHA5P5qUBOaIX+OlIF4m5QFscyNzGNZOYr5lUCgNqzaaZnG+SAF07xl86QJW+1PAdU
JeeQNKLsMCaVQwuipIyvAJcIgb92KbLboqezkfZMH26xHkdCe2TV/+o1a1grjaFBNJAPKhyylA0X
iHbQOg4mm+ThjWLIq+FGHzwH32du/IhvumjExUgTNilZeyCEadaX9ccwxGHYjLjNyDxexSF76+Ay
Iq5ashuSXiuCB3DHBPgk77FfBcu6o8kQFPSP5CwAL6YOGbTff0mHQnE16Y8l0Mu7OpkLJGn6WKCm
xD9kcdJLuEVIg0MYixFCGzYcd2KYriZbW2Rfw9J3SI1GAHyNrZJQZ1RzGs4StYVQ5oxMMFS0MjZT
cFJH0CDNcM4pxbP4TVGSV/EJBjYdHCZXhoo6By9HRH62ZvQOfHHOcT51DRq7pjRxo9Xi2LXWg857
4k1RgV5DGGN1pLA8St6I11gD2iCkZOiu2GPPkuSLltCgvoovAjbEysdG/UfAsJ5o4S5ET4WkIiTR
c1izyl20kE1ZGyD3B9S3q5KcQ+rnwIFFUwM5rudYX1RlBlrNuZFDU5JVcEal3hp49GiV4FQSHrIW
TflMCXQ7NL25dgNAqwQVFx70BHSvro2tACt77kuEwNmKR7/XTASoIFBIF/q8osxRJ687QQIcogkE
khHLNxulWQK4ZKnyWZ7iJ8+U7cBPx/mLU9f1xhVb06IMVVuUqK1R+dJD5bltVI16FZHOoTDerKp6
MViHeTOTqYBt6pUd3XSZNwltb/lu2fFD2KeL2mZpYmdqjZ2xxDBaHjWs1ESHBNMKLDeCdwM14jii
OdRtBy5amdImY1VaEEhOPDeSQdXNfgbmFeyI2kW9l5YbLdnMpJ4De1+vI9ASKKqWoQSZJkZ7YUA+
AROH+ITULngMjf6YISal/hpLDHkKVnWlpG9oqd7sBq6tkJKkRBmdBUywpliMNCzoj7KFB0p611FW
ngT7PqQsxNCGKN26Rtn4cMQXTactbRepQKQkJ8XUj7D7sJmQkUcCUv0mYVqUrEt52L7o3HTUhx5Q
lcglvhufe3wlgxrGcAfaOB27LQBuk6BXGAR0DulmORq26Pqp7MZXW1U1AhYQXbV+SyUaWLmpZe9h
/1RPzpUK2EvgDpfCSK5OCOltKAga4ilg3FXqt96RMWfSmfWF9iszFP8mMrcFig7qAU2F7jwovcRq
SBmi+4dwA0iIyo11Ye2yA8nReWGoL7XQZ3XXTglLbe0oC/+jrppv8pF20IS2TY7rvQyeC+XSMFEB
XdloHVSFIXvVQOJGdr8mnIvgOlPd6fhUkNd96YH5HPs+jnX3gxG5hQOGZUaJ7i2buB/xmPtDsgym
iBarpC4YQ3YLkZWl34T4XoxhfDZLQbInxKGXxm5PcYMKzhDaqcCZOMyztN5v3bzZABHdTI3cWWGz
zUf76tLVUjv7ubhRRNXVOOrcCPFVDYBWde7EoghmsEY9qsi4FL39NFVo0wJnzo2BHssvch/PZCni
NwVJhTWZK5lOWzmm92o/K/cMZIP0G4gUShnbRFRHutiGLLwWJXSjhTkhqC3SRz3zj6mBPiEw3oIe
e12TnquWUQFnqacX3wlYUA4VrdiW91HSHn3Sf+oy3ORDu1Xi5uQG2lZrf2pyczByvMYWHb0o3nQ6
CUSys4mdpESg0kFDxkTnpHploffiTxRUwUxWwxaq6IMjAUyaxTaMYi+aGSZ6cF93GiIDkBPjQaFn
JCccGcCSLYAfuEaSD/grT4MVPNiyuCf4xce2ROPwMe7WjtQQhQ/tWbe7nRM4z9Cqd02pvg1a8Rx2
rBSTEugbt4Q1RgvAniwx3GSNms1dIpNYmJVSEPPEbNCkAPesAcB0LddpGx/7vj5n2fRuJ+qHqqCE
icFz1P4OI8FLLJl94ZNxpxbxd2H+6CmpR82IIbevrwZQWnzoqGdGiZG9cj7ivBB3ZYzYMMt0NAB4
bns93QqYmVx4RBGdIVZtL3aNTF+44PeJzUbef6rK5Fl1+l2Y6g9hgXZCZB9VN6s5edNUM7ZV7JP3
nL415rvIs++yIIA+9hFJk32bYLSqan/TKP43lA7WhYnCICV0xIWaY6LiAZXCoI7PJaOUW3y8y7Xi
raJ7Y4zZfTbMKyRj/C7S7CkhbVoZ66NQ2Lsn1JmpB3Q0OAxPrenk0x5aZkbOpsgOjmPPPhHaD3kh
CCOrUR7TqdTXXYbhLEEuUSriMMybr7H8sSXcU9W4KIl77jv9nErGIRlnV+TA+xE+S1BkTypgHnST
6iMUsBcxxizZ0Gi0EFgi0sSbZJ1mQl1q2FZqt/6pDaraIt5MA4CLauYMm6Zyn1thzwBHAeP43TEH
mpnTfLeqBcbuho12nPZIYoc3Vn3IxwLjN08gNjhsf6dhb/taOMfotUhyo0VngmYbfTIHIPTvEcD0
d8AaSXd49OPwNDbTuKB+lovUw9XnmUHAqkrJnquh8xjsq5To9i2bpF2Q2LtWlcSziIxAY6KYuARL
gQPLSDvy3VgfmOE3Db6f2Aj42Dh5GVxnpaV0fgMy5DQVJUo71dtoGA5GUV9YSHxmWUwjjWwoRIk4
tsvkTZ8qDEhZReyoJO+ebaKyqTVHXZbJ8JAL8xO4TUMeBTUvihIxeWqogI07YXMj++m0JqmQdRlS
iRTSSGEQ/oGoYTtE5AFTHQIBFT7qqbvOB/s9HcxHq1PfS+IIPFzmgWIce6f5TfpWpaYIt8ccv1E4
bUsGodr9RulAAFAvj/lH9SQaDD2BIzZmVzylrnylCPhlR9E5NtULzCdMkiplYrt6CWryKemkDy7Y
QdBeFMEUQnvKS2Dku9gFhop7edBJ8evy6Tdz+7PusFfs6i2I4DVJxvs+WcOcZ4vsh4v5W1dmDh+/
pMWhhnsKxUdTi45YVpYN1ClMCjNX7VrXrBdk0w4rv6UYaVJDo7biHylnIW4US/pcDQVa28juJY+s
EcM9F3UpVfmdiQ5kjgT6mjNxpKDj6Gi6D5MD8KGAsGVAsCmmk9vQ3xHWB3K6hMlovCoO5QVCK/em
hv0SxcCuGaZVEFNTiRvGlSzzrzoBI0xJ027tixXiDCvnwkK3DobuUY9R1U9hAfs/e3K4mJOWnwfL
J4PQDt2lYa5Lwq+9WsQkCSX0PS3bBQQUlQs1oDdQTVARrC77irRwWaX9Ws1y+o3I/ElI0WZOS2xn
GWE/n0V8inqrWrmlg6TX4L63nOBFaClOLOU+EvQpuwnojEoFJSA+NqCYWmvWE55AbmKUk1Zav5pj
+dspHFyrhEuV5EC7heMZG2wCG+rli0/iUKO1gqaW1JZwnej6c5bQ9Bx1wCi0b1gE+TtN36hTdrbI
gyxNgb0+Zbek4e12QK/zeCwDJOsw5GByR+2hrVpWXUya0mXzk8DiQYmonlyHeqBBSqr1PtHYGd30
se4RdVuj/AXocdfZ+susto8SDl2bPelme4hQaAaZvdV5wiDqx5kJ3Njp2uvs/b25fGHRX/3iZUb0
DLNHOHXGXzLV7umsL6GLHjAZLuffzebMfk7sSGoqCY5Q1spY7edX1037RgOT+ia2Ynf8HcZTHmAL
hDiMLJLZdraIqiG1gpgFEgUrSGnj1ajdV9YUKAjtCDoMnW8akKR58LQOXTTtFDHAgmQB+DwiSzO+
KPUQxCeKep6RDv58tpoJXkc10JJsk6eujz466yPI0q9hrL7qdryW4aUd2idYdsFdi6X2zp5/qC6d
iCg7hBP/oGpJdw/qk9999/PZA7NeYIS52RiyjHN/O8lmV54Gq/Z0jT/RyR4Y4mcmYIT6Uv5qVne2
URnauAEpMFLamQ2ydbHClPmlEDN280NkwqB0ox5aDkwz5a81du95cabpdlX96slmd3a74LdLPxX9
msoKLW6umx1xKmABkI3iHOlFYWbIOa99pSMNh3nDh1WzbzcPxKGAAa4gqGXDcKH5+lvo/PntCsyK
Tif7lB2XydGiq5FPBx0aBeCs2Uwx/zG6fgQEYftqIG8YG/LX5q/H0/KXiTDA7koVNKmW1ugFOqNX
VbK3MESfmBiYMjOxiTXjeZQf8wGZ4DDuuA7kwE6H+b1vn6urjMBqIPOq1Y9sl3//GILzAGlFvlVK
B2a3s1NZSVMG4U9n5wZZ7ic9fC55Os/vHJZ8gdZVvlPnZAnj83aK0HAjNMhQg4rhpTf4GrfLNgxE
ZSVv820xynuqDN/RGAHRF/I1p76rhAMm3tvYmu+XCaqD74rH2+v7rvvVDTY6kNluvyg6Lnc78daV
jWs1KvZW+6tbxkfVSs4ev+dp75F2fLyNqUjjrEnOmqmWJ9xaC1N3vqnYchrlrqqjj38Mrps3QydO
wFRiBuv4a9WcEMI6dxEF9Dm+6PaL26Wcz4A2Nqgu+tPNmB1nkij1Xt+6iJGmBkadLJlSFGFucVUh
wuCRE85Hx9j/YIn/x/e9zSrSQKYfuAfOUNbYh5JLa1Yc8e3G8DPl22iYStTevNj97JXgf5Gp8uDH
EMxHgceEhNZZ9J1hiaUpQETLAe4f90QCtSNjSa/yj5uZvIq0j9z5HWAb3lGu8ZrCPt+8Pegxt+Cn
d7fPpSb1O1gcbzzlzwLR8Ijx5faO87euBXNk6r/dzgVbjKuTpU8IHYl7nbUh/MVtbsn0D5KNP2+X
//ajBMRiYkzkzW9zwKQw4ZhkgLvkArToGsLm+fbK0pHHpDM8Arl3rqw3t+kycWdKl3OvNu6X33u3
caaQuIeUkdnDjCoSMFikk5x5mzGALyMCLFG1sID79XGSyF93NjEhzMVJr48n0Xde7uc08OylMTGk
tJyTDEL2x5jYN3Wts7SD8IDT+qEp36ZqNdTp1xjBR8dTBRH9q7OabZdom5RkeJq0QG9YA0+KvIKk
4OzOVwnG7qWrKNMzMm9OIH3ES6akr7dzPmRAs4DA3AagpqlX2kSUiThSNTCWSKGBCFHxmidNgDQ8
neLxejtz6qRc4+cOPySCwHI51uHxNiaz2F2w4+V4mZVUauiku1U7kxGIT4TN3/wDIfo2ZSFzu1Fu
953T8OVJhZjuLN293K777eAtWI3svEj/QFl1+6PbEw1D3r2BBDUreZlDpjiTWPkcYQ4xSvFLPgsK
hSw9A8ZYQJzgsTgnJnd2/F2Ly+2CmSqn52auGhoeG/m8L70NTnEpJ+3nNsnOoyhD1JKY1vOgUmPs
R57++saOanZwfLvbZJPm6susapQBc9/8IJ1fRvN2PyLDC6nvUbFkJyNxRbBHAXQ8/mLmW2hjeZ5H
dKFS0HFDVOs2ZfXOOfZk0Zet/U5L+5razPXS6H4DZcSD5F7Tvvv444P4kIIACiBQ90PDfdcU4jeS
+qvRfspZNFrZvOJ2wlC0GFb3fVsEFAEqQlN3d6A2NpoRXW/Ej/mYwBIukbbtR7oEf0yXjaJeZetu
LMGScSaHG+mBCsSv1SrfNpHmyUsi/NM8EAl2Z5zPS5M/bjTug3puGJbMb2mYkZKR0ETSr62j/M7v
mhTiCoB4KZ1loQ2bIrW+DFTntwmy5gnogytxKhj981AMGIpZdKom6hf/xHh5KG5glL/lXfZQRHkL
AUWz/5WXImxhGarj6hbAcld1/spLmfQsKONs3uZ36W+mDxqOIiYa13jREYzB/iIZSuRrk4l/obcY
XgKMfVTNsDoERvLS+A3EQPTpIqKsBfpjFST1VppduzSE+ZS0DgwTXM5MwZS0ZLrsbHwuRrXUEIr9
+68i5kP94xv+iX4ROANt3dG4PVxVs6HT/DP6hf3nKCyqo54ubR6oHBT+DTgq6ZaGU7W23FQhe0aW
99YszCRT3qMvczBRkixqHaUw2/EXbcKVMeIpdaLuvraSafPvD1Iz/v1BOjB5/vkgKZ0D8JgG6ii6
fWR3TAHYKQLsfYBPkaWsSa8h0cNo7rSWjQQqjk3vlNci+o4nWqW1BXCDsNhfN+wd4raUVdfaPNZM
CB0FJkiKZBQEGhTtlbam4ZUt/v3hG/+H4aJpBjswoVqGTYTYXw8/ttLGtUgR8drEPNYS/5UjGQ9m
R05L55eU0cezQ6mgsghX0hvrhA35YmpIP11uAO3mAOzogJKZctcX1ePN7jXhkOv5k8YOv3KMYHeT
zpBxamJZNPls2mi/Sy1zvNyAwJerWKdb7jZERdlDy4p3axnuIe3wgCPEBqyBekoUK3b4Edtb+vAw
JOh5EQUVQ8VKhw+K+rBmoqeu6E/hbDi6naP/9gc36c97qrlxlL6Lcqzpfrb/8s//eo2IHfm5Rp//
fX7Z//qzv77ov7zL/3j6229R/+1wWT3961/+5YW8/5+f7322n3/5B228qB0fu596PP80Xdr+M+Hp
//V//u3n9i5PY/nzn//xeUWmTb+vraPv9q88KMyqNsSl/ztFavHzWf8rROrPF/0JkdLtv2sGrTqY
T+CbNNf6B0TKEH83VNewXIuBNXOmuMPzom7D//wPRfs7fDjTdV2ETpT1+e8fECn775h6bG56y9YN
i2ao8f8DkdKM/22Uu2yLmUks03AcXXAn/nWU6wl1t4mwxztN0S+hhf3bMCnUAB/FFFNi1SGddT8V
ymvLZtdzJ8VLphFWQKzjFtZdxl/UsaW/n6EfrU191iK31ut0mC6aSeuDghICFFLz6G177ESxomP9
wLqhOyu0UtEqVnYS6ABD77FvymHp9jo9BZPQWn9XZ84hrfvnqm0uRPTMVI4T+QSebUgb+zCF5dKv
fyTl1J4aI3KDcRm2PQwNYkVUG9sNUWpftY0UgMAJCnLWABwJvUjdDtewbzEM2bO8P/sEOLNxDI5Q
KUV9RxEoLyJ6TC5htZmeEyuI7CpJ3mwtwthAXjUSq/SaAfqBaFI9Ipgw1gT5UjnTGukFsTPLsH4a
+GELtdQaT1rfNP3ZmTfp0RBEqwl8GagHY1Sr4bSgx06UAWnlkSGNBev5O4IkUINj8PU+eqSa3igg
Vcmk+1CMHOkNIC5fAjjMmSINsqA8PRb3I30E0njumKTauacFxp5nN/bLj2pjk8QAUEVbiKyAHwFz
uS6o84QQAxY6KJUgJBreAj2ZNtpVp7irB3AQOvZKnp6Ld5ohrLAq/KNlHe4jaaPK7ym69rn+Vmmd
BZiK5WDJMRolbzRCaqa2jwW4xTSu8mFVLhdxD/V05H8XBlt/8pVYIJMgjf8IidPwoNJjKSyE/K4P
TKZH+9jZ7rQYOzqwhu7Ql8naF8PPMsR81AcRNZHgigHAyjC0mVqOXyaj9RaGqD75fgXZidxjBZle
vEHYBfvJ1C2MhFDgKW9AdSBuj10d0AUcFvRciWzXUEUlFXCTwEGCnul8Sq+/Rf0ElTYN3/2agT/p
VLGHvN+yPyw8vyRNriqKgxq0lpcjjYMTkzw5EnoPMn5zojmYF9ZDO+dQk7eJwI1eqTsrb0lIvPgN
zsVbmrjbDwf4jEei3g+iNhov5atShPqSfnfOqNDTBvEoOVVVswsx/CKUoSGmZUDZM00netSSHis3
nJ4Mi8YZfl1kfXB2M+WuEdUmzTPwRqiL9RqOOPXwhUvVlsS4+8nOgI3FwSuUVPYJgXqftYL4oIBh
C+8HJxabuzSaHqsx2A6qfuwJxfKoZRNIyTQ9svUm2PcnrdmXaon+bBj1R9TNYzNhTTX0+jtRQ/B2
fajjRsfVD6xL5oKv7vA4eUOIbGdCuqmReUEMGMDSmQWkUg0WuHD8Fk2r5k6aZ2jBuXY4I7nCc5EY
VAZx/KSlw0FOE1ESDLI+lApCTCJ8SV5caAGy0WA8uCO/1TL1s1CKL9JFzsLHpngblSRkoEEr41Mx
wA8pCYJhHUdnus40BjTay+GoW9zwoaToEU3Zh+XY8R8vdfBuUrQbTwNtJM/WC84pTf6injC2cYaB
w2lenTWvoVEiXyCdMaNtS8tmPvs1AtvS0k+G2x9yG4oVveSBrLF2242mcZcM3GfIdAwc3Nik63BD
juMjk+6WDLEHlCfGQoDF8BBBai17T6VnswPdYRsrbXs3u6wXcVCTq56KMynhX13Dcz8wS5+QdazD
sNQxr9YwHwLlQSD2RTtVVl7WsLGb9jqCWwc/5DALH8xuN1DsXtgSam1lNEc2uAXGQ/GslePc3ENM
IBWL3EsJVYAa7F2Rh+swoA/fV2yK58DQSEtWbT2jukbJRWNWAfJP3nuB1x2c2iIYmWMUjDlwGgbU
kPuJOEnPQFZDdVBZzMJRL7G5vORZBRQSsaMEkZcQ95trFCWTyvIyrSfhBJ9ygNm1t8mKE86c0FrR
uFbKpwkVEY1nLgodco8yHXJ6M3wrLRvM+2h7robejmUlK7rWuGBKe4kiCusz1BDiCgoIU1siUyA9
BmsMRyK9pHaeIWWzxSzwgfiRDwe9BdHH+RuT6GwP7HfArS8Q4niDEMg1fBo7Brg6NYhMfOQuTAGy
42PzO5bcTbejSwx8hW4Z7cAPD17ToXGQwReaNhpdUlUXQsv38wZmmYuJlpS+M5UDbpMlcXIcQzCn
HqqYhKeRbLuM85VP1G5Dh9C3mHM0DtrZ6NMH4tw3gg4HuRoJCcDxeGwNMFZ9ZW5dXwJ20OY7qUct
UEfhie38tqLStxgsBFGuqI5jBohNVbm6DkbVxoFUSAMeYzN1fQMAziIHlYGYid13RQ6IZUVeXZ4y
ehQNEY3Yg13Dm0zQY7WrbcyBb6oNz8QdISyospZbTXl0dWHz7my4Cbt+1+LyoGPvZJr0/UVSWs9+
bX60NHoUneeElog59aNiLatehT7fekWzCFpnJQuH624zjWmt817h1yMpmrGGTtak7T8eUZdn3gye
R612Z8juNFV8EdOImRyJojVzcoo6U27Lxlc5cMruFE4mdn/6o6l0j7GZIplAMNUmJZlbxiGBA0jt
nYcgz5FToWnJskgZsFrZIv1C8hGFOkI5opgRSJYLYNgbJZ9p4yNl/HmANxCYHTtbMFMMLLvM9wC4
xSj4BtmkryburwWUEgTAOUycVHF+UMMgcn6H20RPncSeQOo1U6oZLGfjYElq5IIiBzF+YIEKok1o
/7bvlc2BlTW8F9AXi7JgblMtpGPSJLq+1egsIaCLMmZqux87oLtMVPNDPVXa/g6t+dYOaVXMT3VL
JdpXUQHdNuh9br+K3a65a+8npX82B6Y5NwyOtwnR1nRYP8h/oMKoC7bZS40wxDukncCLuS2rdiSx
SkasdOYbPgSoS2hBNOqw11nJ3EaKMxCGkdvMjPOn21IM5DsSp4LPzTXccUFzGmtF1nu3Oyg3uX7Z
aK1FRyijMThM0WPL3TyPLhdpvCBxo6C3LFC3AhJh6IwxH6DXzVoPYYiN0QBBlMvVzFen7xAn9kQI
TOgirKL86ebmWxi9QEIVHvp55pIIUm/zxB1de5olNO8wZEpPiIi5M8g0WYic3D+V8y2dMKfS6Dfr
hBS2Aulmp9DCbFOS4ZO+ecT1F+BBg+7OkhQqC8aCjSri5nGczB+jCM9mQ071OP+mabp2B1r/p2pG
zAuq8Jd4GJPHYv5REsjLc5SiY8iXZXocwKy6k/FQ5p25VTFXjLFpfJQku07FtnGXJevm0LEx7sas
gAj/sZYDSt6lCEl18jv8P7LT67XAHLTpIa1GuTOuprD6ilUs7Hg8F2UdTasqRnsMLZD3L/xkWbtI
tYzaprWqEr/t25i1ygCOtN8hWqnqJXoNslyScRcnDkSbsKEL3pffqqiQx1XkrOek1C1YqVBzzT51
teBaTiaTWsSKJjZscawhO6g1IIIIChxYG4PHjfMyJO70AMnmmE9JswFcIzfRGIvNgDj6DnVp5BWK
HJ+UBLNaFLvtqqUAvyRUmCBNd9QAhQtYJGpMa1va+jNd0uouZrXdVZZx0Is8uh8c3okJdq+rgzyq
SYhJvadeVCMfDKkL4UNPeQGYLcdzJMoqkVjUAtXKc8mR6ZvuXS27YBeZQCQoEoOcyMFYo69fJqS6
gJYx+rVPkN129IHNlW27bUSpL4hPEx+yDTZjSHJR6QQW4k3rF8cjWVN9/xVeXNamikzORWC/Q522
PYmK4zHuk2/VQiakWYNx9hsMAL4wsosSvttVKxYB+Szngb3DstFlemoNHL6d4okgib7cgoweDDCp
hcNA0P7aSzXeDwmJIn5Z+0+IAosFkW7JU54QfJ/2c4XV9r8oVV/yOo33mN1IZdAblLmCZlVFK3hp
2OZWcSbkhUK2y1QU2lwuORVJHD/LRGkWEWlkOhm8FFKslVOR4ZWYovL01ojeDO4px9Tui7RTL002
tKsusMctLd3TGKrqY49GMiZU9NlBxufZhWzXmXtf12lymSFBcU0oG0q3dBmw9Oqn9j6UybBT1eCU
oG/YQU/h3q+JyxLkHpTzvH9H6bF+ZBA+KG3SrFHvGVJdRpUw91B9aUwSJ732rYQulg6VwgBWoUIo
2hiDL8D6khpp6HgFwrra0XAul45aPAFJQGnvRM7JjOSlKApr4QZ9s8Twoe0gDa3gSukrZm5lC8Vx
uNONZvSAQZfrhGLQEqUAiQSCaqlrO/iSO9ddheAatshmgq0lg3Vvj/Db0kRhS5Nq9FYTgW4vMddZ
DBjK0An8ogLIQ18ZMES6xHor4R6Xe3k/lbW6MlGtqGVp7GyLByex6SfFSfWj7K21OxRXguqCDWqw
LVkJkScK5EIkxGawAl4mTjJghLnhb8oLDMp1TWzULmvL5lVW5CbGmvmdU57egLkAQm2wb+UADri/
29U4OP5WWpWxKLJxNej19ITt6TlxQQuUduXsQwFnntaUpuL772sa5EwHZ0MJBvJ64Hd0FVjeQC3f
9KBcIi3P7wvp3mfU8FaOk0xrhPHrDubJMnYnm4VCitVdr5S11s5K7crah2GgITsI3kLRj7t+cF+J
KW63ssrxBo73oa1ep0yxtwm3MoLcdmfZS1UZ840/I8amwt8Il5kqLlRtCeYenU/laUpqIDDkYLIm
W+l9iMDPdD7NuH8FLMDqtCNejBA2shZGGJzIvYA5JtEVGsxdGUX6BQKRqJP6MOSzmjmvuk1TpPKI
Zm9UDFrCBFgQig0UKrLwQpc8xjd1KQEI5Hqy4+4OvVKRjxE5S8+Mg08/LO9V0kMOau5Upyr4SWeH
WJP240c90TtQsjJY+wNj2anL9Bx3/imuogc3qubwE1Jr7KB8TeOBFBGbKO/O0d0H9hx485Rk64bt
xk3cZtfprJOGMFrpOS5lZSh3pa7xGGyB0koOvU/s+NDhtz6M7rDVCdw6gbdZV7I61BGV1mwk9gGr
QwjyWVUfzLihuIQrlWEZ3Zc51QAgPO+SaEK0zE3XpAdzOZHWyyvLfj0Jt/oGy4mLXx8O3FUaBIvi
RQIfeAf7vQs17puu74ODprirgGy6c6X3wTpZM271ZS/DZFNVRe3ZWXdlfo6XICy7zUg1gbjZaVMQ
B7iy/QofezbNmuHWOQZPZIsouzxMGtZ9rNJNHtSrhFD7u14d7NUYap96jd6qS6mzySHEx6MW4R5f
TUiSA+LVnqjfBW7erx5tx2lMgit8wPLENmZqfK8jrWpna9WPMpXvTtSabxNZ23GYmttJo8hv5DQ2
GtOF0zCglWSsfoI7SndDnT9kjJNQxluSctz9gKHpAIRjoQ1E+WmA1aiv+P4Hzsd2g+Y/BGZmyHXh
Go7nz4HqJTrvA5ciXfup8yNQNm8U18dllKoUzqK1L8Lp4Jp5c+l4MqCq4F6J4mM9UFR0xzKjY4e7
KB6nO5CChBzWzSIJctDdFUGHqigRU2fsroo5OGdDbf9C5AsnOrY+6/gra5nniAy07tq5clJZKRnd
PCILw9d26jTwdSjHkBizH02ii7KMCMp5DduoxJUS9QNyod0r+eggl0DDwHwo0BIDR6kN45fSwhaw
oXEMdELaSH7DQ0mhC/0Lo18l+gdPYYCSVa5lYZIfassn9PvUeDIkis2K1ZELejJ6mZTXoA2u9ug+
1izDJU6GUo+/ChFcLZ264zhdZ8ECveIsiR99I7gOgURIAyBMjb/yxMcb5W4d1Gnc/r9NhvapqR8M
x3y38uE0ZBgZO8BbtXZF7/Gd+OJrNkm21gfX7qth5drZzhFj6nMS+e/h/yTuPJLjRtI9fhVdAAp4
s5mIYTmyKBadSInaIFCG8N7jNi/eenbvBn2x98tis4ekeno0TcX0QgqpUJVIJNJ+398M436EmDnJ
3begCEGboI0EJUd8zuF2CwBwNsbqlRkmW0CdJwjh3iROsAfTuzVa/VCTSApdMHCwDTmLuDu9JE0o
rdo8fmBXeOgilcme405I4NKyHgZZ2WtVsCf4vRqwShe5vyDCVsXML1s9+ATydwHraItPyyHt/T3m
MRsn4uBPM6gK0B8B35EG+5owOCf8bCsSiKJyFTzmtC/vlGRXrdg0eiOpcYB3wMjr+KDo/SPECM8v
ZLb61XVQHQp/iRSm0W6akZOPKB8KxRy44IWOoJRowloHkOIDxGu6YFMb3NyU0q0ud9cYXJ4QJENF
c+g8sEgAn+x0q7kUNMlDs5aRCqmA8mjB5CXXSZPt6PFbTSVrniXNjRM8ElBGvUSBUqjs4RYcEUkN
/rO2lVyoqrwfXQ5MyZce9X+y960aby0ULjK7fRwaIHR1u6DHrbvCudBxvxV4DNEQIlvaGg4dodvJ
51Gi7R7BF3viEoSz4+VJ+YoL6q34qG4UDxFcMvn6sEdAGK/nAS54jh2tthDwAM0azicnWIgKibzr
GJMlghApqqLKxa52ja0SZ/u96BG13Ky7Tl72uryX9NFz/PzApgkhixadrEK/loz2FrP25eR/EXeX
O2kXOZjF4+FE44Sq4jm9trXRT8z9aI4swSbTQ6JTw94kYCI6p8gMBw3o5mIukFwdxDIErq7EU1tJ
eOwGKqvuGOtLFO7AtiHS6dqfNf9W/FJ8pcxRLcykzzK6W0jHtLVybBxRQp5XMPDzlZ5DaZ26uc2b
EZ1KXON4vq5y0JWi1fgjKpyUtHUgsZO1ZsWQzrRi3IcRyJeq98Rvh9w5dWpy/oykJgbs0jGcEt35
hG7oXDyNwG5MNkY/AMW1PDzP84Q8OV3E6rIHevAhcJqVVe9Z7wD/TPsxGfaim3qRXS2LtF8nuCYE
frx1ovhgjMa1hoSRlbk78Znf0F2nvL0piM4orez5cfuoV8petVF2lp2LSc8esJ0+aOnk3VbDuC2s
eidFaCMMIYvTt16VdhCU9gbOpTE5VVC5q8nwb55rgdzIWRPpK6cFSCrXBFXlvcorpam2Wjk8xHE5
h4112RsYKYqLoVxd2g2UUPFaRK+cLG3vWoxiH6ku6Lr1MN2xOHiqm54LBeu8NOkVRIsCYhGdY1+K
i+JFopFK0te8CCo8f123eRT9oxuGnToqSyfeiu7qBlRfevp3RO9kvdpIbATRL6G6yZmo0fO04ebJ
ocjlbyVxRboP0ny5Lm/jkocZnAe0/h/xUT73I+hAfCa+0g4mpLVxnhBcEn1d9AUH2VY0xW8Cl+0t
tRQzW2YjJtyUsyrW903EHX0clOHnJ86XzJfZLLi7vre/1sTHmOIjCWRXlHZe0vhfVBOOxn6SmCKT
4LQ8E5NSGfNSrWnah3GwFV2hGrSF3svn4jNkmsjeFBuxnoSUljjCUyu7MUJ3BzHoeDNXG5YwW8Gi
8Gwdo8O279R+I7qoGH/izUwFwxbAyFD6n49vY0gOtEjWMhTD7r5J7o/vT1a8Vu32oqPj5TY3MfAU
3xa/VuL2LuzsDW6HTjvcubbiReq4R/Z9q5vYj4h/uDFLSAf1O9xHFrOmMrEBYdke5elaF9O83ibb
rJPOiwZTALFG5Rmbdf88Cm5t3/ksJtixCzCW1o7j2grHvVgNxir+VJDZkUNWQ3pFnmcHltQk3mqs
AKLvos52309foLHvoUHvE0MoN3beJJ9VkjwzyUbGE1JUfboVKyyc0uOYS9nGIPJ4yq5gT0L+qdK1
BYWilS5E/cTkYmT5QXedFdHB04YZQgwHUanCnr5CvRabJd9HCk65FDOv6IGRbB+/gZPXea5Px/kl
rdKrMoeOIk1r8GDHz+QmuIvCg2hh8TMxJYm3QIjotut0YtrteQY4VRQnFhqxqBQRkcP8ay5Vq8jJ
tmItF1Pr0HWnlpqsRoa3mIBKBhm02AUahJ/EBKXJSCsy7Dt0liTlG7zwrVZzvgD4wwGaENrXgXeZ
hDlyqJMXhisEWraipUMKQ9Z0bRXusqVuYuq0WAJFPaua2o+fxYoo6oKv2LlDNi8G8OPKwbqWzeuE
ibDrWUibZj/JxR3bzKmZvL4Ej1cUnTdIUGy1dPHcu3XzaVuUTshVW/diAIiOXqftRWLIx+FU5KtK
bh7EmzbQ5xQbqMYuPBWRuem400qSteN2X5Nq2ity64UtNLra30uAYd3pyk3zdVLmO3HZEhKXQbrt
1HGFDxnYrGk24MiF+4yW3UQTCdi0xJBmUJB6z3v2mI177iSkW1SdLIKBhDqe0vahK9mGTI18XWdw
GKfgIlGwgO3b8VOOBgMSLTJ3dvXTvoy/AmU1kX5xScwipaFjkXpqTdltgwnkZRJ8DtBiOU39AdkS
cTJ1rWqJHQsqKPnGERGcJoFGl+NZsQzzEtFRDX0NklFnYYj2SK7Y6hLBCMKNkfNYGm3/4Aw99DYZ
bL1bB5zWwubcBkEvpE7PBo6J11rdtCdoQcafxvzMhVE+CZ5eUSoLYgcwLw0Tl9G4LFbWaGUnTjie
RDaZ2wpY4byyYrLJdo+aycRKtcIT+LJT/VWOyfFpFzv7ZuTI2ggCJA6iULd2dVgZUDrNEWr2dJ9q
uTzrpaZdyVq7JCevDx0Ouf6VmpjgtR19U9YAsDsDd+7aSh+LIGlRO/Y/y3qvskdgFzYaPaS6eKZO
uj9XarkmO4xsGThH8s3Cjwk3i6qN/FXFBqOekB+Sqk3CSXc5SU46k9Xwpgl7c2VE4WXm5Dd+pn5F
1a5dFYLX4NvJPbY42dx3gL0NWbBpcCych1n8Ta85m5cGKRVcn2/lAroyGRlpbuf1TWSTU9UylILi
ylz7hYNCk9F2i8bm4Dv6aPtWrH845y3TCiU+U2S+43RYBipSRVmbH5B/vB1L88qoShu4OtTH/rIK
tYVm5ctSy8clJ1TIgiqSPgYBbHa06qq0dAABasX2itOfj0SesG3ErzJAyjUj1UEQo+ovC1Wp5jmK
nbEEfKLSvwSRifOnH4JxlvrPhQqXOU+xrTbb7AI9lwkZJyH/2wGZHE7SJA/OXEd3F1Jw3+Z2OyO/
eqKZkDQUTj+zxiLz1BYxza03sHFzTJ2zcdUg3EOq8XwA3zRvM7BhIbam0zTGi9CBM03W41NCfmOh
5soBKeULvQ43UUUcVU67L6Fp7FWzMmel0X9NexVFD4dMc6WNG9sYQcY7XCMdcJMUo1cgekoSJ7/G
6Yso0cg5KkiSGU7ot4pFJBs6LgDASronDonJT1h1S8w2T7MsQK01VZoTGTVCPNU92WZRgwYiGHAd
B3ad7ZoPPFUN7X0g8ksDWiPw7oIVcvzs+Mt8abUWaegmPvdrpIgHkcOMEK6EYrTq/VUkdCQtPwYw
MFXDTHJlUjEhPt+Gc0YshlxDhCaunSW3FUIXcyefvuSC0tvmuChBkGZJgLw3uYiuMx7keOTufbFU
kMaaj7BxalR5cwh0vWbPNFXcFtROpZz1miMTb+GDFqxiIpWPaVGcIgHgEz8r7ix0NsFv8NSjTUoR
Vu/lsVsTHX1EjO3cIKkmN+TGh9KCPRumJ73N+RnrLDQC/WUoDRpiTRE848nZSEK5rkXkPsO2CkXf
HClvWOcVSuezlu2/VQ9nWCqSMKtBRpg9pi2oz3DORvmtJ/XZ9ym+Ma5KolLWN7oNSBjB2sICvaIU
hj4zgPJgsYs9LrsNABMoZcNoagA+wDa88MnpnBwfvQnQHMJpaha12BJMI9qmI544xm095fG6cG6s
hMmU9A3JnIJ0Q09ilsEqazNfvrZ7NqAdDNBF30UJUaOux0ZLW5aTu6sIG81To/wW+pO8qiSEfjoX
0aQ2lA5dgw7khKJVMbJni+BJs/eQFork61xoCQ42hB77cFGGdjDXL0Y9Px+TLjytozX+w+26TrO1
mmJF2+CwJ/n1XaCGYKrzZmV2zRqA1WnjDtImaaev8WQ/apMEEr2/jXNyHo2QyUPfc4Z9b76GHJMv
c2fc2qgLZAqpcwWRkNSuH/okyNDWr75hK7HMNOy2nSglvYCAWEi6lfzHlWQ350hfLkK/WqlGfh+N
PUor9pSstJH5vrWd8QwDcWLQQ8AAGA00dYhrTUh+aZLz6AzKJu7NMy21zFOwSfAUb+3GnpZdcdIW
kbyu/Xo5Og4MZbm97tRSOpWNEc1k595sIVGDRUTBSIYcrvfBRTvC5h5DWZ6bg3SSyvbtiGxqMhlQ
gUZcqX1bRF/MWUH8dhz8R4WUPaoU0XVf12ipKUgchdEqnyr2b3B8ADvNJOxSIbZAPi3pBJaENo9V
4d89yVK+hOalLY2aUCwxSKjPutncOS3yPH3xUDsj+rNt+Wl6wO3XWpvVQzZ58Jv1tZ0YX9TJ1E+m
FPuPvkMoIS8PWLBfaW4lrMhToN6EAZVi+mQZVb9URZwX07qF3DagPWXUDBydmaPB9qKOODmYqCv3
+LqO2jCd2BOC8VNnIlORZPsuumoHhwin/s0F0b0CMfXFtYuNRfiUjE8FtT3PTgOysotJ6cix9aoJ
osoknOEvTXh4C72xrbVaVQufGSsYLwKYgE6pEiSzTqUKHwbbAcDSBmWz6E1UExp9PO1tmz2prZ2N
MZjdLErP0YC5s4v0Dj4rDjWstKkrKEKxeTHo6ZdCxwYx7gmF9mn6iQw+Irn3KgvlPMXtsPOLeu5E
BCQIfVdSsEWX9p69y+mYx9YpHAMZdRqckhB2Kge3YAKTyFMGS7eF4G0Y00Q0qGaHhGeddqaTXpqV
sjMtOmW66iWgiBDMe6TY1mpCOont/FKKHAV+FYaUUbxrBxeHR6DJuYUYl04E3NBRlzKJI0r4RSwj
E2Fv2bo04HctzKbgljX7QjULHuUJmQlj2iRme50VdXEq1WTGnTg4b+NqNWlRfeGEKGlm/TnrHy+U
YJMhbaL2IlInbY7GOuByHrEOhnnDtNeEfjwLFfxNVOMCR4qrBD5nWWXKWdyCS4vSaEka4G6SwvV/
juLdeF1zKN8Cc18Bev9aoO8LTPB3SN8nSLJ/yAVi+Aj//5z/uS+9BBR/X9CPQYdVx1axYn0FHD6W
dQQu/1EZiQd2tN2DS5ZU7aOhaSCGbctRDFmXKTHJM//5um5+NMEV41ola+D/NXGdO75ope+r/z1m
+s9959Uj7NA4bAQe2w/z7CWCWgO1/CNt8KaAF22gyB95PN1QATqrOpG9N21gqB8dS1MUy1ZtKB2y
A4b6L2mDf40iV360Fd4U8bIVjI8oqCg0hM6zGurbVtCBhDsAxmXbEEhyVX5q9/9+T3jzCIcjzF7Q
VTTLdH6wM7wp42UzOB8dxYa+o2gADARc/tVw0D46mmHyDU2DCKb8ZcPhzQP8sxEw2hAsnh8ZEW/K
eNEIKj1eBlgnKyqsAFV2IBS8aQacU6EHiL+tv3BWePMIL5oBAbe33tz/8eQId0KDxIXkj0qft/Hf
ftUI9kfdsUzbVrEChzEjP7E4fmhA/MCXflts8IBM9gvRy8ND/YKU8m+/8LzIfF/ArzPrcdCovxE7
jt8TfJWnkp8aU/z/b6+a+Tj5v7j4vBi8/Pmvz/f9nX+3Ts8fnoaHyqt2wXh82vHXWm68lJXq77vq
8HLaB3Py/N/fpdj8NgD+sNDE83Ovfi5ItIciC77ePx/vO+7OjxWcelOevSlZF+bu7y35xAtC77kY
UWHVcOh47y12edjT9smH3+UoHVeX994BZ7Bf/lGFTf7h1sua/LnKT22u60zc773DKg9/+Z/XL1NV
beP9BV94lZcFv/zvq0qzAP6MSl94tMiqyus6/7Cnbdrkub7HlysbDkyp97bMi5s8F/ZUOnPb8wd/
fhRdveWnsWiIyfe9taZcL9y+6ezqzxieV4cq89Jtu3v9Rg2IFe+v9k3Imzx8WHvZIaxe3+BpbX5v
u4gbrOiR3IQes4HN92pmZAcgKLI/9y5v+yX3+AkDS8wE3ocZpymMIV+/aDZXP2FKuPXyD1ce5oTP
7XHs9k8Hp/c20O2B3FPxqumF0COHh/eW/Dnf0TBh9mou0zRD+wlN/vfUK16zScW2+SeM1k/sT3yv
Oew/fCMZ+twIor3FDX5Cq1zQReoPK5ap8HXDPG3739voV6HX/vKPt/X+CUvrTU6N01e9W7TIzxii
ebb/5f+y1/sBR9NUx/oJPUVMv9nrrsJGV2an+9xIf37J+CNO8/E896+K/r2N5W/hiO+3m8+hiN/7
2euttPjGLoFq/bf/BwAA//8=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A9C68-92E2-48FC-9699-520EDB67BFE8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CC99-E495-4109-992D-FA07F0AE41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79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0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96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2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74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0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45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43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27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22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CC99-E495-4109-992D-FA07F0AE413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32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2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7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00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1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5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24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49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9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93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D615-07DC-4DAD-B99C-326462652FD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B1F-7B38-41E2-BC74-5CDD1EE6C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5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BA52643-3467-4827-82DA-8497208E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5" y="829056"/>
            <a:ext cx="3589898" cy="507796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4E70E54-D955-444D-B230-013919A1A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8992" y="4229286"/>
            <a:ext cx="3355848" cy="2104458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/>
              <a:t>Wagner de Campos Rosário</a:t>
            </a:r>
          </a:p>
          <a:p>
            <a:pPr algn="r"/>
            <a:r>
              <a:rPr lang="pt-BR" sz="1600" i="1" dirty="0"/>
              <a:t>Ministro Substituto da Transparência e Controladoria-Geral da União</a:t>
            </a:r>
          </a:p>
          <a:p>
            <a:pPr algn="r"/>
            <a:endParaRPr lang="pt-BR" dirty="0"/>
          </a:p>
          <a:p>
            <a:pPr algn="r"/>
            <a:r>
              <a:rPr lang="pt-BR" sz="1600" i="1" dirty="0"/>
              <a:t>Brasília, 06 de dezembro de 2017</a:t>
            </a: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23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B2A595-BB61-44C5-9856-C387BF0758EE}"/>
              </a:ext>
            </a:extLst>
          </p:cNvPr>
          <p:cNvSpPr txBox="1"/>
          <p:nvPr/>
        </p:nvSpPr>
        <p:spPr>
          <a:xfrm>
            <a:off x="4939990" y="512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C2462437-470B-490C-8742-BEDCEB5B121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0148790"/>
                  </p:ext>
                </p:extLst>
              </p:nvPr>
            </p:nvGraphicFramePr>
            <p:xfrm>
              <a:off x="1082997" y="1424867"/>
              <a:ext cx="6501160" cy="5263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C2462437-470B-490C-8742-BEDCEB5B12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997" y="1424867"/>
                <a:ext cx="6501160" cy="5263667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aixaDeTexto 1">
            <a:extLst>
              <a:ext uri="{FF2B5EF4-FFF2-40B4-BE49-F238E27FC236}">
                <a16:creationId xmlns:a16="http://schemas.microsoft.com/office/drawing/2014/main" id="{264107C7-6E53-452D-9596-EB285E9B5BF1}"/>
              </a:ext>
            </a:extLst>
          </p:cNvPr>
          <p:cNvSpPr txBox="1"/>
          <p:nvPr/>
        </p:nvSpPr>
        <p:spPr>
          <a:xfrm>
            <a:off x="6027626" y="3410266"/>
            <a:ext cx="50134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PE, 7</a:t>
            </a: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D61BC341-5810-4DC3-B842-91474B29A33B}"/>
              </a:ext>
            </a:extLst>
          </p:cNvPr>
          <p:cNvSpPr txBox="1"/>
          <p:nvPr/>
        </p:nvSpPr>
        <p:spPr>
          <a:xfrm>
            <a:off x="5036119" y="5177237"/>
            <a:ext cx="535373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RJ, 37</a:t>
            </a:r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DD388B15-5C54-4D5F-BE60-362DA7AF20D5}"/>
              </a:ext>
            </a:extLst>
          </p:cNvPr>
          <p:cNvSpPr txBox="1"/>
          <p:nvPr/>
        </p:nvSpPr>
        <p:spPr>
          <a:xfrm>
            <a:off x="5323219" y="4791079"/>
            <a:ext cx="49654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ES, 3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38540B41-A032-4659-B759-823CD2CE453D}"/>
              </a:ext>
            </a:extLst>
          </p:cNvPr>
          <p:cNvSpPr txBox="1"/>
          <p:nvPr/>
        </p:nvSpPr>
        <p:spPr>
          <a:xfrm>
            <a:off x="4185237" y="5693965"/>
            <a:ext cx="56678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SC, 22</a:t>
            </a:r>
          </a:p>
        </p:txBody>
      </p:sp>
      <p:sp>
        <p:nvSpPr>
          <p:cNvPr id="12" name="CaixaDeTexto 18">
            <a:extLst>
              <a:ext uri="{FF2B5EF4-FFF2-40B4-BE49-F238E27FC236}">
                <a16:creationId xmlns:a16="http://schemas.microsoft.com/office/drawing/2014/main" id="{D454F4B0-E978-4234-8687-F7174AB2A783}"/>
              </a:ext>
            </a:extLst>
          </p:cNvPr>
          <p:cNvSpPr txBox="1"/>
          <p:nvPr/>
        </p:nvSpPr>
        <p:spPr>
          <a:xfrm>
            <a:off x="4091762" y="4412555"/>
            <a:ext cx="56678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GO, 4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3DCE099B-4A93-4AA2-9BF1-1B6790CB4D85}"/>
              </a:ext>
            </a:extLst>
          </p:cNvPr>
          <p:cNvSpPr txBox="1"/>
          <p:nvPr/>
        </p:nvSpPr>
        <p:spPr>
          <a:xfrm>
            <a:off x="4419905" y="4244985"/>
            <a:ext cx="56678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DF, 26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582AA2D-C2F8-43F7-87BD-C26F80A2365C}"/>
              </a:ext>
            </a:extLst>
          </p:cNvPr>
          <p:cNvSpPr txBox="1">
            <a:spLocks/>
          </p:cNvSpPr>
          <p:nvPr/>
        </p:nvSpPr>
        <p:spPr>
          <a:xfrm>
            <a:off x="715197" y="748169"/>
            <a:ext cx="7886700" cy="580891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... E LOCALIZAÇÃO GEOGRÁFICA.</a:t>
            </a:r>
          </a:p>
        </p:txBody>
      </p:sp>
    </p:spTree>
    <p:extLst>
      <p:ext uri="{BB962C8B-B14F-4D97-AF65-F5344CB8AC3E}">
        <p14:creationId xmlns:p14="http://schemas.microsoft.com/office/powerpoint/2010/main" val="358315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85AA6D48-75B7-41A0-9C30-1F079A2A1C03}"/>
              </a:ext>
            </a:extLst>
          </p:cNvPr>
          <p:cNvSpPr txBox="1">
            <a:spLocks/>
          </p:cNvSpPr>
          <p:nvPr/>
        </p:nvSpPr>
        <p:spPr>
          <a:xfrm>
            <a:off x="715197" y="671543"/>
            <a:ext cx="7886700" cy="1547401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DISTRIBUIÇÃO DAS EMPRESAS </a:t>
            </a:r>
          </a:p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PRÓ-ÉTICA 2017 – PORTES E SETORES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8FFCF78-8E47-4AED-9C5C-3BDB9FD8B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23" y="2218944"/>
            <a:ext cx="7157448" cy="39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B2A595-BB61-44C5-9856-C387BF0758EE}"/>
              </a:ext>
            </a:extLst>
          </p:cNvPr>
          <p:cNvSpPr txBox="1"/>
          <p:nvPr/>
        </p:nvSpPr>
        <p:spPr>
          <a:xfrm>
            <a:off x="4939990" y="512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4" name="Gráfico 13">
                <a:extLst>
                  <a:ext uri="{FF2B5EF4-FFF2-40B4-BE49-F238E27FC236}">
                    <a16:creationId xmlns:a16="http://schemas.microsoft.com/office/drawing/2014/main" id="{B07B3375-E5E8-4E18-B344-ACF920EE8EC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8518418"/>
                  </p:ext>
                </p:extLst>
              </p:nvPr>
            </p:nvGraphicFramePr>
            <p:xfrm>
              <a:off x="628650" y="1677988"/>
              <a:ext cx="7613649" cy="50530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B07B3375-E5E8-4E18-B344-ACF920EE8E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650" y="1677988"/>
                <a:ext cx="7613649" cy="505301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46F10BF8-CA5A-4363-916D-BC97DCF0A759}"/>
              </a:ext>
            </a:extLst>
          </p:cNvPr>
          <p:cNvSpPr txBox="1"/>
          <p:nvPr/>
        </p:nvSpPr>
        <p:spPr>
          <a:xfrm>
            <a:off x="5124721" y="5224376"/>
            <a:ext cx="474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RJ, 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347A3B2-48D8-4E38-A4F3-C0429761B529}"/>
              </a:ext>
            </a:extLst>
          </p:cNvPr>
          <p:cNvSpPr txBox="1"/>
          <p:nvPr/>
        </p:nvSpPr>
        <p:spPr>
          <a:xfrm>
            <a:off x="4553221" y="4356100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latin typeface="+mj-lt"/>
              </a:rPr>
              <a:t>DF, 1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29E94DB-7BF9-4CA2-82B8-CF33988E0DAE}"/>
              </a:ext>
            </a:extLst>
          </p:cNvPr>
          <p:cNvSpPr txBox="1">
            <a:spLocks/>
          </p:cNvSpPr>
          <p:nvPr/>
        </p:nvSpPr>
        <p:spPr>
          <a:xfrm>
            <a:off x="715197" y="671543"/>
            <a:ext cx="7886700" cy="1006445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DISTRIBUIÇÃO DAS EMPRESAS </a:t>
            </a:r>
          </a:p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PRÓ-ÉTICA 2017</a:t>
            </a:r>
          </a:p>
        </p:txBody>
      </p:sp>
    </p:spTree>
    <p:extLst>
      <p:ext uri="{BB962C8B-B14F-4D97-AF65-F5344CB8AC3E}">
        <p14:creationId xmlns:p14="http://schemas.microsoft.com/office/powerpoint/2010/main" val="29624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A8C07FB-F44E-4298-A5BB-E6DD3121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3"/>
          <a:stretch/>
        </p:blipFill>
        <p:spPr>
          <a:xfrm>
            <a:off x="521531" y="2072640"/>
            <a:ext cx="3589898" cy="338937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800922-4FE9-436F-A763-FF8EF8B8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85" y="2732468"/>
            <a:ext cx="4662678" cy="2472055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Em 2018, 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Pró-Ética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passará por reformulação.</a:t>
            </a:r>
          </a:p>
          <a:p>
            <a:pPr marL="0" indent="0"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Em março, o novo calendário será divulgado.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46BF0E0-28D8-4D71-96A3-F5AB428C2BA6}"/>
              </a:ext>
            </a:extLst>
          </p:cNvPr>
          <p:cNvSpPr txBox="1">
            <a:spLocks/>
          </p:cNvSpPr>
          <p:nvPr/>
        </p:nvSpPr>
        <p:spPr>
          <a:xfrm>
            <a:off x="837117" y="805064"/>
            <a:ext cx="7886700" cy="751579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E PARA O FUTURO...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75E4EB5-591A-4260-91B1-461211816361}"/>
              </a:ext>
            </a:extLst>
          </p:cNvPr>
          <p:cNvCxnSpPr/>
          <p:nvPr/>
        </p:nvCxnSpPr>
        <p:spPr>
          <a:xfrm>
            <a:off x="3986784" y="2157984"/>
            <a:ext cx="0" cy="3304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6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42004C3-1545-48C0-BD69-8B5E75D3D342}"/>
              </a:ext>
            </a:extLst>
          </p:cNvPr>
          <p:cNvSpPr txBox="1">
            <a:spLocks/>
          </p:cNvSpPr>
          <p:nvPr/>
        </p:nvSpPr>
        <p:spPr>
          <a:xfrm>
            <a:off x="690813" y="1101605"/>
            <a:ext cx="7886700" cy="605275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>
                <a:solidFill>
                  <a:srgbClr val="A5C73C"/>
                </a:solidFill>
                <a:latin typeface="+mn-lt"/>
              </a:rPr>
              <a:t>OBRIGADO!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22A9EA-C3A1-49CF-B05C-6CB6ACA36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3064472"/>
            <a:ext cx="1706880" cy="211828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EC15ED9-705F-481E-B1B5-B20E3D700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5497195"/>
            <a:ext cx="3779520" cy="7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9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157D0-7800-4DD2-940D-B502DDFD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7" y="650501"/>
            <a:ext cx="7886700" cy="614939"/>
          </a:xfrm>
          <a:noFill/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O PRÓ-ÉTICA É UM PROJETO IMPORTANTE...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8F4CB0-6161-406A-885B-EB3292D8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41" y="1808728"/>
            <a:ext cx="7359935" cy="3512633"/>
          </a:xfrm>
          <a:noFill/>
        </p:spPr>
        <p:txBody>
          <a:bodyPr/>
          <a:lstStyle/>
          <a:p>
            <a:r>
              <a:rPr lang="pt-BR" dirty="0">
                <a:latin typeface="+mj-lt"/>
              </a:rPr>
              <a:t>Reconhecimento de boas práticas</a:t>
            </a:r>
          </a:p>
          <a:p>
            <a:r>
              <a:rPr lang="pt-BR" dirty="0">
                <a:latin typeface="+mj-lt"/>
              </a:rPr>
              <a:t>Fomento à adoção de medidas</a:t>
            </a:r>
          </a:p>
          <a:p>
            <a:r>
              <a:rPr lang="pt-BR" dirty="0">
                <a:latin typeface="+mj-lt"/>
              </a:rPr>
              <a:t>Conscientização das empresas sobre seu papel</a:t>
            </a:r>
          </a:p>
          <a:p>
            <a:r>
              <a:rPr lang="pt-BR" dirty="0">
                <a:latin typeface="+mj-lt"/>
              </a:rPr>
              <a:t>Redução dos riscos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3388D6-E10A-40C3-9C5E-C4BE0C331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2" y="4199918"/>
            <a:ext cx="79057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69A0F12-8BF5-4A1F-936C-ABFB1303B1E7}"/>
              </a:ext>
            </a:extLst>
          </p:cNvPr>
          <p:cNvSpPr txBox="1">
            <a:spLocks/>
          </p:cNvSpPr>
          <p:nvPr/>
        </p:nvSpPr>
        <p:spPr>
          <a:xfrm>
            <a:off x="715196" y="662693"/>
            <a:ext cx="9331012" cy="842486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A5C73C"/>
                </a:solidFill>
                <a:latin typeface="+mn-lt"/>
              </a:rPr>
              <a:t>...E INOVADOR!</a:t>
            </a:r>
          </a:p>
          <a:p>
            <a:r>
              <a:rPr lang="pt-BR" b="1" dirty="0">
                <a:solidFill>
                  <a:srgbClr val="A5C73C"/>
                </a:solidFill>
                <a:latin typeface="+mn-lt"/>
              </a:rPr>
              <a:t>RECONHECIDO INTERNACIONALMENTE.</a:t>
            </a:r>
          </a:p>
        </p:txBody>
      </p:sp>
      <p:pic>
        <p:nvPicPr>
          <p:cNvPr id="1026" name="Picture 2" descr="Resultado de imagem para OECD">
            <a:extLst>
              <a:ext uri="{FF2B5EF4-FFF2-40B4-BE49-F238E27FC236}">
                <a16:creationId xmlns:a16="http://schemas.microsoft.com/office/drawing/2014/main" id="{C90C46C0-81A1-48D4-8330-685149D0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52" y="4738060"/>
            <a:ext cx="3302746" cy="10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ONU LOGO">
            <a:extLst>
              <a:ext uri="{FF2B5EF4-FFF2-40B4-BE49-F238E27FC236}">
                <a16:creationId xmlns:a16="http://schemas.microsoft.com/office/drawing/2014/main" id="{7015CFEC-F5A0-43CC-A038-AD3AD8CF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71" y="2177313"/>
            <a:ext cx="2033953" cy="17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OEA LOGO">
            <a:extLst>
              <a:ext uri="{FF2B5EF4-FFF2-40B4-BE49-F238E27FC236}">
                <a16:creationId xmlns:a16="http://schemas.microsoft.com/office/drawing/2014/main" id="{50DCCEC0-8211-4179-B71A-95C5F084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97" y="2089051"/>
            <a:ext cx="1494870" cy="18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54C2DB7-2101-41EC-B370-0CF47A9F6B5F}"/>
              </a:ext>
            </a:extLst>
          </p:cNvPr>
          <p:cNvSpPr txBox="1">
            <a:spLocks/>
          </p:cNvSpPr>
          <p:nvPr/>
        </p:nvSpPr>
        <p:spPr>
          <a:xfrm>
            <a:off x="715196" y="698538"/>
            <a:ext cx="9331012" cy="842486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A5C73C"/>
                </a:solidFill>
                <a:latin typeface="+mn-lt"/>
              </a:rPr>
              <a:t>A AVALIAÇÃO CONSIDERA DIFERENTES</a:t>
            </a:r>
          </a:p>
          <a:p>
            <a:r>
              <a:rPr lang="pt-BR" b="1" dirty="0">
                <a:solidFill>
                  <a:srgbClr val="A5C73C"/>
                </a:solidFill>
                <a:latin typeface="+mn-lt"/>
              </a:rPr>
              <a:t>ASPECTOS DO PROGRAMA DE INTEGRIDADE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2ED5D7C-88B8-4F43-A7EE-2CC97B167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75" y="1316918"/>
            <a:ext cx="6312290" cy="56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9569CBB-9FE9-41C8-A02F-8D156D01F32F}"/>
              </a:ext>
            </a:extLst>
          </p:cNvPr>
          <p:cNvSpPr txBox="1">
            <a:spLocks/>
          </p:cNvSpPr>
          <p:nvPr/>
        </p:nvSpPr>
        <p:spPr>
          <a:xfrm>
            <a:off x="715196" y="673535"/>
            <a:ext cx="9331012" cy="842486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A5C73C"/>
                </a:solidFill>
                <a:latin typeface="+mn-lt"/>
              </a:rPr>
              <a:t>PARCERIA ENTRE INSTITUIÇÕES</a:t>
            </a:r>
          </a:p>
          <a:p>
            <a:r>
              <a:rPr lang="pt-BR" b="1" dirty="0">
                <a:solidFill>
                  <a:srgbClr val="A5C73C"/>
                </a:solidFill>
                <a:latin typeface="+mn-lt"/>
              </a:rPr>
              <a:t>PÚBLICAS E PRIVADAS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E4C668-3FDA-47D1-A671-4BCD92D2B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7" y="2036064"/>
            <a:ext cx="7797979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7D37C2C-B5FE-409B-9FAC-B12413813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412133"/>
              </p:ext>
            </p:extLst>
          </p:nvPr>
        </p:nvGraphicFramePr>
        <p:xfrm>
          <a:off x="97536" y="1594624"/>
          <a:ext cx="8885436" cy="511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A14B28F-00A0-4638-9064-98B12FF75021}"/>
              </a:ext>
            </a:extLst>
          </p:cNvPr>
          <p:cNvSpPr txBox="1">
            <a:spLocks/>
          </p:cNvSpPr>
          <p:nvPr/>
        </p:nvSpPr>
        <p:spPr>
          <a:xfrm>
            <a:off x="715196" y="638309"/>
            <a:ext cx="8148387" cy="1127003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O INTERESSE PELO PRÓ-ÉTICA É CRESCENTE</a:t>
            </a:r>
          </a:p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DESDE SUA CRIAÇÃO</a:t>
            </a:r>
          </a:p>
        </p:txBody>
      </p:sp>
    </p:spTree>
    <p:extLst>
      <p:ext uri="{BB962C8B-B14F-4D97-AF65-F5344CB8AC3E}">
        <p14:creationId xmlns:p14="http://schemas.microsoft.com/office/powerpoint/2010/main" val="6816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5FCB38D8-B25D-4B9B-929F-E3E3FFBD6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1367"/>
              </p:ext>
            </p:extLst>
          </p:nvPr>
        </p:nvGraphicFramePr>
        <p:xfrm>
          <a:off x="134113" y="1508300"/>
          <a:ext cx="8863583" cy="516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FD38AB58-D63B-4A29-8B86-7326A946399D}"/>
              </a:ext>
            </a:extLst>
          </p:cNvPr>
          <p:cNvSpPr txBox="1">
            <a:spLocks/>
          </p:cNvSpPr>
          <p:nvPr/>
        </p:nvSpPr>
        <p:spPr>
          <a:xfrm>
            <a:off x="715197" y="650501"/>
            <a:ext cx="7886700" cy="614939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O RECONHECIMENTO SE MANTÉM ESTÁVEL</a:t>
            </a:r>
          </a:p>
        </p:txBody>
      </p:sp>
    </p:spTree>
    <p:extLst>
      <p:ext uri="{BB962C8B-B14F-4D97-AF65-F5344CB8AC3E}">
        <p14:creationId xmlns:p14="http://schemas.microsoft.com/office/powerpoint/2010/main" val="199604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B2A386E8-0BD8-4796-B310-4C7655324F3C}"/>
              </a:ext>
            </a:extLst>
          </p:cNvPr>
          <p:cNvGrpSpPr/>
          <p:nvPr/>
        </p:nvGrpSpPr>
        <p:grpSpPr>
          <a:xfrm>
            <a:off x="3182754" y="333337"/>
            <a:ext cx="2798451" cy="1746266"/>
            <a:chOff x="226304" y="816064"/>
            <a:chExt cx="2798451" cy="1746266"/>
          </a:xfrm>
        </p:grpSpPr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D89D1662-EA72-4B04-8560-C8374FAC9C58}"/>
                </a:ext>
              </a:extLst>
            </p:cNvPr>
            <p:cNvSpPr txBox="1">
              <a:spLocks/>
            </p:cNvSpPr>
            <p:nvPr/>
          </p:nvSpPr>
          <p:spPr>
            <a:xfrm>
              <a:off x="834120" y="816064"/>
              <a:ext cx="1576899" cy="614939"/>
            </a:xfrm>
            <a:prstGeom prst="rect">
              <a:avLst/>
            </a:prstGeom>
            <a:noFill/>
          </p:spPr>
          <p:txBody>
            <a:bodyPr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3000" b="1" dirty="0">
                  <a:solidFill>
                    <a:srgbClr val="A5C73C"/>
                  </a:solidFill>
                  <a:latin typeface="+mn-lt"/>
                </a:rPr>
                <a:t>ACESSO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69A0589-57E3-47EC-B783-661C53AF6B2A}"/>
                </a:ext>
              </a:extLst>
            </p:cNvPr>
            <p:cNvSpPr txBox="1"/>
            <p:nvPr/>
          </p:nvSpPr>
          <p:spPr>
            <a:xfrm>
              <a:off x="226304" y="1297277"/>
              <a:ext cx="12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/>
                <a:t>2015 - 2016</a:t>
              </a:r>
            </a:p>
          </p:txBody>
        </p:sp>
        <p:sp>
          <p:nvSpPr>
            <p:cNvPr id="11" name="Seta: para Cima 10">
              <a:extLst>
                <a:ext uri="{FF2B5EF4-FFF2-40B4-BE49-F238E27FC236}">
                  <a16:creationId xmlns:a16="http://schemas.microsoft.com/office/drawing/2014/main" id="{13C9FD41-3DC1-4611-B8CE-7408FD90EFBC}"/>
                </a:ext>
              </a:extLst>
            </p:cNvPr>
            <p:cNvSpPr/>
            <p:nvPr/>
          </p:nvSpPr>
          <p:spPr>
            <a:xfrm>
              <a:off x="672173" y="1750664"/>
              <a:ext cx="408069" cy="49200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F5B2B92-386A-4959-9219-564DD8430A03}"/>
                </a:ext>
              </a:extLst>
            </p:cNvPr>
            <p:cNvSpPr txBox="1"/>
            <p:nvPr/>
          </p:nvSpPr>
          <p:spPr>
            <a:xfrm>
              <a:off x="462233" y="2192998"/>
              <a:ext cx="82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101%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4D58061-7188-40A8-B2CC-558E54A2019F}"/>
                </a:ext>
              </a:extLst>
            </p:cNvPr>
            <p:cNvSpPr txBox="1"/>
            <p:nvPr/>
          </p:nvSpPr>
          <p:spPr>
            <a:xfrm>
              <a:off x="1695732" y="1297277"/>
              <a:ext cx="132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/>
                <a:t>2016 - 2017</a:t>
              </a:r>
            </a:p>
          </p:txBody>
        </p:sp>
        <p:sp>
          <p:nvSpPr>
            <p:cNvPr id="23" name="Seta: para Cima 22">
              <a:extLst>
                <a:ext uri="{FF2B5EF4-FFF2-40B4-BE49-F238E27FC236}">
                  <a16:creationId xmlns:a16="http://schemas.microsoft.com/office/drawing/2014/main" id="{7AFD5F56-2E86-4C55-90AF-3C2C104EA098}"/>
                </a:ext>
              </a:extLst>
            </p:cNvPr>
            <p:cNvSpPr/>
            <p:nvPr/>
          </p:nvSpPr>
          <p:spPr>
            <a:xfrm>
              <a:off x="2154289" y="1756992"/>
              <a:ext cx="408069" cy="49200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BCE82501-B9FF-4591-953F-B57CCEF4E99F}"/>
                </a:ext>
              </a:extLst>
            </p:cNvPr>
            <p:cNvSpPr txBox="1"/>
            <p:nvPr/>
          </p:nvSpPr>
          <p:spPr>
            <a:xfrm>
              <a:off x="1946164" y="2192998"/>
              <a:ext cx="82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92%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853DA8C-184F-4AEB-BF3E-B5B199D47E05}"/>
              </a:ext>
            </a:extLst>
          </p:cNvPr>
          <p:cNvGrpSpPr/>
          <p:nvPr/>
        </p:nvGrpSpPr>
        <p:grpSpPr>
          <a:xfrm>
            <a:off x="3182754" y="2628569"/>
            <a:ext cx="2798451" cy="1732989"/>
            <a:chOff x="3560327" y="824771"/>
            <a:chExt cx="2798451" cy="1732989"/>
          </a:xfrm>
        </p:grpSpPr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8322E845-8171-48D8-B3FF-B93240953A01}"/>
                </a:ext>
              </a:extLst>
            </p:cNvPr>
            <p:cNvSpPr txBox="1">
              <a:spLocks/>
            </p:cNvSpPr>
            <p:nvPr/>
          </p:nvSpPr>
          <p:spPr>
            <a:xfrm>
              <a:off x="4004866" y="824771"/>
              <a:ext cx="2049777" cy="1011456"/>
            </a:xfrm>
            <a:prstGeom prst="rect">
              <a:avLst/>
            </a:prstGeom>
            <a:noFill/>
          </p:spPr>
          <p:txBody>
            <a:bodyPr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3000" b="1" dirty="0">
                  <a:solidFill>
                    <a:srgbClr val="A5C73C"/>
                  </a:solidFill>
                  <a:latin typeface="+mn-lt"/>
                </a:rPr>
                <a:t>AVALIADAS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2DACE338-DE16-443A-8906-488C77549A47}"/>
                </a:ext>
              </a:extLst>
            </p:cNvPr>
            <p:cNvSpPr txBox="1"/>
            <p:nvPr/>
          </p:nvSpPr>
          <p:spPr>
            <a:xfrm>
              <a:off x="3560327" y="1292707"/>
              <a:ext cx="12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/>
                <a:t>2015 - 2016</a:t>
              </a:r>
            </a:p>
          </p:txBody>
        </p:sp>
        <p:sp>
          <p:nvSpPr>
            <p:cNvPr id="27" name="Seta: para Cima 26">
              <a:extLst>
                <a:ext uri="{FF2B5EF4-FFF2-40B4-BE49-F238E27FC236}">
                  <a16:creationId xmlns:a16="http://schemas.microsoft.com/office/drawing/2014/main" id="{5C137168-CD5C-4C4A-9BFD-0AB4B2A7EB05}"/>
                </a:ext>
              </a:extLst>
            </p:cNvPr>
            <p:cNvSpPr/>
            <p:nvPr/>
          </p:nvSpPr>
          <p:spPr>
            <a:xfrm>
              <a:off x="4006196" y="1746094"/>
              <a:ext cx="408069" cy="49200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3B29BA2-F502-47FE-A5B1-A2D377924A94}"/>
                </a:ext>
              </a:extLst>
            </p:cNvPr>
            <p:cNvSpPr txBox="1"/>
            <p:nvPr/>
          </p:nvSpPr>
          <p:spPr>
            <a:xfrm>
              <a:off x="3796256" y="2188428"/>
              <a:ext cx="82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125%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C1EDAFB9-9655-40B4-BB30-5A6EB21CE11A}"/>
                </a:ext>
              </a:extLst>
            </p:cNvPr>
            <p:cNvSpPr txBox="1"/>
            <p:nvPr/>
          </p:nvSpPr>
          <p:spPr>
            <a:xfrm>
              <a:off x="5029755" y="1292707"/>
              <a:ext cx="132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/>
                <a:t>2016 - 2017</a:t>
              </a:r>
            </a:p>
          </p:txBody>
        </p:sp>
        <p:sp>
          <p:nvSpPr>
            <p:cNvPr id="30" name="Seta: para Cima 29">
              <a:extLst>
                <a:ext uri="{FF2B5EF4-FFF2-40B4-BE49-F238E27FC236}">
                  <a16:creationId xmlns:a16="http://schemas.microsoft.com/office/drawing/2014/main" id="{9C127E7E-B074-4100-8D86-A008864E9BC9}"/>
                </a:ext>
              </a:extLst>
            </p:cNvPr>
            <p:cNvSpPr/>
            <p:nvPr/>
          </p:nvSpPr>
          <p:spPr>
            <a:xfrm>
              <a:off x="5488312" y="1752422"/>
              <a:ext cx="408069" cy="49200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21EE9F8-9BEB-45C5-8420-E565E32A049F}"/>
                </a:ext>
              </a:extLst>
            </p:cNvPr>
            <p:cNvSpPr txBox="1"/>
            <p:nvPr/>
          </p:nvSpPr>
          <p:spPr>
            <a:xfrm>
              <a:off x="5280187" y="2188428"/>
              <a:ext cx="82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131%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81D9D0A-06BC-461E-904C-F102C0A33509}"/>
              </a:ext>
            </a:extLst>
          </p:cNvPr>
          <p:cNvGrpSpPr/>
          <p:nvPr/>
        </p:nvGrpSpPr>
        <p:grpSpPr>
          <a:xfrm>
            <a:off x="3182754" y="4887947"/>
            <a:ext cx="2798451" cy="1741696"/>
            <a:chOff x="6961538" y="816064"/>
            <a:chExt cx="2798451" cy="1741696"/>
          </a:xfrm>
        </p:grpSpPr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6F2CF2CA-A585-4234-9867-B8889C54359B}"/>
                </a:ext>
              </a:extLst>
            </p:cNvPr>
            <p:cNvSpPr txBox="1">
              <a:spLocks/>
            </p:cNvSpPr>
            <p:nvPr/>
          </p:nvSpPr>
          <p:spPr>
            <a:xfrm>
              <a:off x="7249491" y="816064"/>
              <a:ext cx="2201219" cy="1011456"/>
            </a:xfrm>
            <a:prstGeom prst="rect">
              <a:avLst/>
            </a:prstGeom>
            <a:noFill/>
          </p:spPr>
          <p:txBody>
            <a:bodyPr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3000" b="1" dirty="0">
                  <a:solidFill>
                    <a:srgbClr val="A5C73C"/>
                  </a:solidFill>
                  <a:latin typeface="+mn-lt"/>
                </a:rPr>
                <a:t>APROVADAS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4496E33-A40B-4981-BFD9-5A768DF12B28}"/>
                </a:ext>
              </a:extLst>
            </p:cNvPr>
            <p:cNvSpPr txBox="1"/>
            <p:nvPr/>
          </p:nvSpPr>
          <p:spPr>
            <a:xfrm>
              <a:off x="6961538" y="1292707"/>
              <a:ext cx="12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/>
                <a:t>2015 - 2016</a:t>
              </a:r>
            </a:p>
          </p:txBody>
        </p:sp>
        <p:sp>
          <p:nvSpPr>
            <p:cNvPr id="34" name="Seta: para Cima 33">
              <a:extLst>
                <a:ext uri="{FF2B5EF4-FFF2-40B4-BE49-F238E27FC236}">
                  <a16:creationId xmlns:a16="http://schemas.microsoft.com/office/drawing/2014/main" id="{4AFFCC56-A45C-461A-A944-249664809492}"/>
                </a:ext>
              </a:extLst>
            </p:cNvPr>
            <p:cNvSpPr/>
            <p:nvPr/>
          </p:nvSpPr>
          <p:spPr>
            <a:xfrm>
              <a:off x="7407407" y="1746094"/>
              <a:ext cx="408069" cy="49200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A575F358-4B11-48D1-B8AD-78C55924B1DF}"/>
                </a:ext>
              </a:extLst>
            </p:cNvPr>
            <p:cNvSpPr txBox="1"/>
            <p:nvPr/>
          </p:nvSpPr>
          <p:spPr>
            <a:xfrm>
              <a:off x="7197467" y="2188428"/>
              <a:ext cx="82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31%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58BEB30-A479-4F04-AD3C-31C0FD2F022C}"/>
                </a:ext>
              </a:extLst>
            </p:cNvPr>
            <p:cNvSpPr txBox="1"/>
            <p:nvPr/>
          </p:nvSpPr>
          <p:spPr>
            <a:xfrm>
              <a:off x="8430966" y="1292707"/>
              <a:ext cx="132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/>
                <a:t>2016 - 2017</a:t>
              </a:r>
            </a:p>
          </p:txBody>
        </p:sp>
        <p:sp>
          <p:nvSpPr>
            <p:cNvPr id="37" name="Seta: para Cima 36">
              <a:extLst>
                <a:ext uri="{FF2B5EF4-FFF2-40B4-BE49-F238E27FC236}">
                  <a16:creationId xmlns:a16="http://schemas.microsoft.com/office/drawing/2014/main" id="{4E089956-A67E-44D4-9191-DB355936FEBF}"/>
                </a:ext>
              </a:extLst>
            </p:cNvPr>
            <p:cNvSpPr/>
            <p:nvPr/>
          </p:nvSpPr>
          <p:spPr>
            <a:xfrm rot="10800000">
              <a:off x="8889523" y="1752422"/>
              <a:ext cx="408069" cy="49200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7286136D-5950-4D7D-B458-C7E785854A4E}"/>
                </a:ext>
              </a:extLst>
            </p:cNvPr>
            <p:cNvSpPr txBox="1"/>
            <p:nvPr/>
          </p:nvSpPr>
          <p:spPr>
            <a:xfrm>
              <a:off x="8681398" y="2188428"/>
              <a:ext cx="82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8%</a:t>
              </a:r>
            </a:p>
          </p:txBody>
        </p:sp>
      </p:grp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A5AC6C5A-C4D9-4A41-AA91-0291F11CB677}"/>
              </a:ext>
            </a:extLst>
          </p:cNvPr>
          <p:cNvCxnSpPr/>
          <p:nvPr/>
        </p:nvCxnSpPr>
        <p:spPr>
          <a:xfrm>
            <a:off x="1546171" y="2267712"/>
            <a:ext cx="6071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5C5AB23-9137-4666-91E5-1F8A9880741C}"/>
              </a:ext>
            </a:extLst>
          </p:cNvPr>
          <p:cNvCxnSpPr/>
          <p:nvPr/>
        </p:nvCxnSpPr>
        <p:spPr>
          <a:xfrm>
            <a:off x="1546171" y="4614672"/>
            <a:ext cx="6071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3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0A9A00F-6093-4F38-A6CE-4C8B41861123}"/>
              </a:ext>
            </a:extLst>
          </p:cNvPr>
          <p:cNvSpPr txBox="1">
            <a:spLocks/>
          </p:cNvSpPr>
          <p:nvPr/>
        </p:nvSpPr>
        <p:spPr>
          <a:xfrm>
            <a:off x="715197" y="732503"/>
            <a:ext cx="7886700" cy="1547401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A5C73C"/>
                </a:solidFill>
                <a:latin typeface="+mn-lt"/>
              </a:rPr>
              <a:t>EM 2017, HOUVE AUMENTO NA REPRESENTAÇÃO DE SETORES E PORTES...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AFB2243-D082-4EBF-8586-5BCD1101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1" y="2279904"/>
            <a:ext cx="7468212" cy="3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0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231</Words>
  <Application>Microsoft Office PowerPoint</Application>
  <PresentationFormat>Apresentação na tela (4:3)</PresentationFormat>
  <Paragraphs>74</Paragraphs>
  <Slides>14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Apresentação do PowerPoint</vt:lpstr>
      <vt:lpstr>O PRÓ-ÉTICA É UM PROJETO IMPORTANTE...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</dc:title>
  <dc:creator>Hevellyn Menezes Albres</dc:creator>
  <cp:lastModifiedBy>Gabriela de Alencar Araripe Pereira</cp:lastModifiedBy>
  <cp:revision>62</cp:revision>
  <dcterms:created xsi:type="dcterms:W3CDTF">2017-11-30T14:18:25Z</dcterms:created>
  <dcterms:modified xsi:type="dcterms:W3CDTF">2017-12-05T21:10:06Z</dcterms:modified>
</cp:coreProperties>
</file>