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Hammersmith One" panose="02010703030501060504" pitchFamily="2" charset="0"/>
      <p:regular r:id="rId36"/>
    </p:embeddedFont>
    <p:embeddedFont>
      <p:font typeface="Open Sans Bold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66" y="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mdsgov.sharepoint.com/:p:/r/sites/TransparnciaAtiva/_layouts/15/Doc.aspx?action=edit&amp;sourcedoc=%7B7a38fbda-f585-4c28-b0af-d8616fad0c69%7D&amp;wdOrigin=TEAMS-WEB.teamsSdk.openFilePreview&amp;wdExp=TEAMS-CONTROL&amp;web=1" TargetMode="External"/><Relationship Id="rId7" Type="http://schemas.openxmlformats.org/officeDocument/2006/relationships/hyperlink" Target="https://mdsgov.sharepoint.com/:p:/r/sites/TransparnciaAtiva/_layouts/15/Doc.aspx?action=edit&amp;sourcedoc=%7B9135f50b-c2e9-4c34-9017-4baf1eb34a16%7D&amp;wdOrigin=TEAMS-WEB.teamsSdk.openFilePreview&amp;wdExp=TEAMS-CONTROL&amp;web=1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hyperlink" Target="https://mdsgov.sharepoint.com/:p:/r/sites/TransparnciaAtiva/_layouts/15/Doc.aspx?action=edit&amp;sourcedoc=%7B84c7a0e2-1681-45e3-aa2d-5c272b4c953b%7D&amp;wdOrigin=TEAMS-WEB.teamsSdk.openFilePreview&amp;wdExp=TEAMS-CONTROL&amp;web=1" TargetMode="Externa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agendastreinamento.cgu.gov.b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www.youtube.com/watch?v=8RLUb1JwR6U&amp;t=4s" TargetMode="External"/><Relationship Id="rId7" Type="http://schemas.openxmlformats.org/officeDocument/2006/relationships/hyperlink" Target="https://www.youtube.com/watch?v=3gzne85wa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s://www.youtube.com/watch?v=UDfCCzGoym8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s://www.youtube.com/watch?v=n2G8nm8Eyy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www.youtube.com/watch?v=gt0gBJ4wKmY&amp;t=7s" TargetMode="External"/><Relationship Id="rId7" Type="http://schemas.openxmlformats.org/officeDocument/2006/relationships/hyperlink" Target="https://www.youtube.com/watch?v=kOlCCVmyi3g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hyperlink" Target="https://www.youtube.com/watch?v=yibUHMyAZYE" TargetMode="External"/><Relationship Id="rId5" Type="http://schemas.openxmlformats.org/officeDocument/2006/relationships/hyperlink" Target="https://www.youtube.com/watch?v=rdYH6KOtcFA&amp;t=21s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s://www.youtube.com/watch?v=KeRrPHzVJI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rezi.com/view/PcTbX1HlCWyOYYjtQiEi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6671512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3752726"/>
            </a:xfrm>
            <a:custGeom>
              <a:avLst/>
              <a:gdLst/>
              <a:ahLst/>
              <a:cxnLst/>
              <a:rect l="l" t="t" r="r" b="b"/>
              <a:pathLst>
                <a:path w="6671512" h="3752726">
                  <a:moveTo>
                    <a:pt x="0" y="0"/>
                  </a:moveTo>
                  <a:lnTo>
                    <a:pt x="0" y="3752726"/>
                  </a:lnTo>
                  <a:lnTo>
                    <a:pt x="6671512" y="3752726"/>
                  </a:lnTo>
                  <a:lnTo>
                    <a:pt x="6671512" y="0"/>
                  </a:lnTo>
                  <a:lnTo>
                    <a:pt x="0" y="0"/>
                  </a:lnTo>
                  <a:close/>
                  <a:moveTo>
                    <a:pt x="6610552" y="3691765"/>
                  </a:moveTo>
                  <a:lnTo>
                    <a:pt x="59690" y="3691765"/>
                  </a:lnTo>
                  <a:lnTo>
                    <a:pt x="59690" y="59690"/>
                  </a:lnTo>
                  <a:lnTo>
                    <a:pt x="6610552" y="59690"/>
                  </a:lnTo>
                  <a:lnTo>
                    <a:pt x="6610552" y="3691765"/>
                  </a:lnTo>
                  <a:close/>
                </a:path>
              </a:pathLst>
            </a:custGeom>
            <a:solidFill>
              <a:srgbClr val="15163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53228" y="1207054"/>
            <a:ext cx="8169748" cy="822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4022" y="7788474"/>
            <a:ext cx="5601549" cy="127072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04022" y="2511004"/>
            <a:ext cx="7762342" cy="2632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91"/>
              </a:lnSpc>
            </a:pPr>
            <a:r>
              <a:rPr lang="en-US" sz="6891" spc="-165" dirty="0">
                <a:solidFill>
                  <a:srgbClr val="151639"/>
                </a:solidFill>
                <a:latin typeface="Hammersmith One"/>
              </a:rPr>
              <a:t>Boas </a:t>
            </a:r>
            <a:r>
              <a:rPr lang="en-US" sz="6891" spc="-165" dirty="0" err="1">
                <a:solidFill>
                  <a:srgbClr val="151639"/>
                </a:solidFill>
                <a:latin typeface="Hammersmith One"/>
              </a:rPr>
              <a:t>Práticas</a:t>
            </a:r>
            <a:r>
              <a:rPr lang="en-US" sz="6891" spc="-165" dirty="0">
                <a:solidFill>
                  <a:srgbClr val="151639"/>
                </a:solidFill>
                <a:latin typeface="Hammersmith One"/>
              </a:rPr>
              <a:t> </a:t>
            </a:r>
            <a:r>
              <a:rPr lang="en-US" sz="6891" spc="-165" dirty="0" err="1">
                <a:solidFill>
                  <a:srgbClr val="151639"/>
                </a:solidFill>
                <a:latin typeface="Hammersmith One"/>
              </a:rPr>
              <a:t>na</a:t>
            </a:r>
            <a:r>
              <a:rPr lang="en-US" sz="6891" spc="-165" dirty="0">
                <a:solidFill>
                  <a:srgbClr val="151639"/>
                </a:solidFill>
                <a:latin typeface="Hammersmith One"/>
              </a:rPr>
              <a:t> </a:t>
            </a:r>
            <a:r>
              <a:rPr lang="en-US" sz="6891" spc="-165" dirty="0" err="1">
                <a:solidFill>
                  <a:srgbClr val="151639"/>
                </a:solidFill>
                <a:latin typeface="Hammersmith One"/>
              </a:rPr>
              <a:t>Implementação</a:t>
            </a:r>
            <a:r>
              <a:rPr lang="en-US" sz="6891" spc="-165" dirty="0">
                <a:solidFill>
                  <a:srgbClr val="151639"/>
                </a:solidFill>
                <a:latin typeface="Hammersmith One"/>
              </a:rPr>
              <a:t> do Sistema e-Agendas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4022" y="5264704"/>
            <a:ext cx="11387978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endParaRPr lang="en-US" sz="4000" dirty="0">
              <a:solidFill>
                <a:srgbClr val="151639"/>
              </a:solidFill>
              <a:latin typeface="Open Sans Bold"/>
            </a:endParaRPr>
          </a:p>
          <a:p>
            <a:pPr algn="just">
              <a:lnSpc>
                <a:spcPts val="4200"/>
              </a:lnSpc>
            </a:pPr>
            <a:r>
              <a:rPr lang="en-US" sz="4000" dirty="0" err="1">
                <a:solidFill>
                  <a:srgbClr val="151639"/>
                </a:solidFill>
                <a:latin typeface="Open Sans Bold"/>
              </a:rPr>
              <a:t>Ouvidoria-Geral</a:t>
            </a:r>
            <a:endParaRPr lang="en-US" sz="4000" dirty="0">
              <a:solidFill>
                <a:srgbClr val="151639"/>
              </a:solidFill>
              <a:latin typeface="Open Sans Bold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151639"/>
                </a:solidFill>
                <a:latin typeface="Open Sans Bold"/>
              </a:rPr>
              <a:t>Coordenação-Geral</a:t>
            </a:r>
            <a:r>
              <a:rPr lang="en-US" sz="3000" dirty="0">
                <a:solidFill>
                  <a:srgbClr val="151639"/>
                </a:solidFill>
                <a:latin typeface="Open Sans Bold"/>
              </a:rPr>
              <a:t> de </a:t>
            </a:r>
            <a:r>
              <a:rPr lang="en-US" sz="3000" dirty="0" err="1">
                <a:solidFill>
                  <a:srgbClr val="151639"/>
                </a:solidFill>
                <a:latin typeface="Open Sans Bold"/>
              </a:rPr>
              <a:t>Transparência</a:t>
            </a:r>
            <a:r>
              <a:rPr lang="en-US" sz="3000" dirty="0">
                <a:solidFill>
                  <a:srgbClr val="151639"/>
                </a:solidFill>
                <a:latin typeface="Open Sans Bold"/>
              </a:rPr>
              <a:t> e </a:t>
            </a:r>
            <a:r>
              <a:rPr lang="en-US" sz="3000" dirty="0" err="1">
                <a:solidFill>
                  <a:srgbClr val="151639"/>
                </a:solidFill>
                <a:latin typeface="Open Sans Bold"/>
              </a:rPr>
              <a:t>Acesso</a:t>
            </a:r>
            <a:r>
              <a:rPr lang="en-US" sz="3000" dirty="0">
                <a:solidFill>
                  <a:srgbClr val="151639"/>
                </a:solidFill>
                <a:latin typeface="Open Sans Bold"/>
              </a:rPr>
              <a:t> à </a:t>
            </a:r>
            <a:r>
              <a:rPr lang="en-US" sz="3000" dirty="0" err="1">
                <a:solidFill>
                  <a:srgbClr val="151639"/>
                </a:solidFill>
                <a:latin typeface="Open Sans Bold"/>
              </a:rPr>
              <a:t>informação</a:t>
            </a:r>
            <a:endParaRPr lang="en-US" sz="3000" dirty="0">
              <a:solidFill>
                <a:srgbClr val="151639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1611272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758486" y="971290"/>
            <a:ext cx="16919770" cy="8287010"/>
            <a:chOff x="0" y="0"/>
            <a:chExt cx="12533854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429714" cy="6019484"/>
            </a:xfrm>
            <a:custGeom>
              <a:avLst/>
              <a:gdLst/>
              <a:ahLst/>
              <a:cxnLst/>
              <a:rect l="l" t="t" r="r" b="b"/>
              <a:pathLst>
                <a:path w="12429714" h="6019484">
                  <a:moveTo>
                    <a:pt x="12403044" y="5830255"/>
                  </a:moveTo>
                  <a:cubicBezTo>
                    <a:pt x="12403044" y="5917884"/>
                    <a:pt x="12326844" y="5989005"/>
                    <a:pt x="12245564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73349" y="6019484"/>
                  </a:cubicBezTo>
                  <a:lnTo>
                    <a:pt x="12283664" y="6019484"/>
                  </a:lnTo>
                  <a:cubicBezTo>
                    <a:pt x="12363675" y="6019484"/>
                    <a:pt x="12429714" y="5953444"/>
                    <a:pt x="12429714" y="5873434"/>
                  </a:cubicBezTo>
                  <a:lnTo>
                    <a:pt x="12429714" y="95250"/>
                  </a:lnTo>
                  <a:cubicBezTo>
                    <a:pt x="12429714" y="58420"/>
                    <a:pt x="12415744" y="25400"/>
                    <a:pt x="12394154" y="0"/>
                  </a:cubicBezTo>
                  <a:cubicBezTo>
                    <a:pt x="12400504" y="16510"/>
                    <a:pt x="12403044" y="34290"/>
                    <a:pt x="12403044" y="52070"/>
                  </a:cubicBezTo>
                  <a:lnTo>
                    <a:pt x="12403044" y="5830255"/>
                  </a:lnTo>
                  <a:lnTo>
                    <a:pt x="12403044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469085" cy="6070285"/>
            </a:xfrm>
            <a:custGeom>
              <a:avLst/>
              <a:gdLst/>
              <a:ahLst/>
              <a:cxnLst/>
              <a:rect l="l" t="t" r="r" b="b"/>
              <a:pathLst>
                <a:path w="12469085" h="6070285">
                  <a:moveTo>
                    <a:pt x="146050" y="6070285"/>
                  </a:moveTo>
                  <a:lnTo>
                    <a:pt x="12323035" y="6070285"/>
                  </a:lnTo>
                  <a:cubicBezTo>
                    <a:pt x="12403044" y="6070285"/>
                    <a:pt x="12469085" y="6004244"/>
                    <a:pt x="12469085" y="5924235"/>
                  </a:cubicBezTo>
                  <a:lnTo>
                    <a:pt x="12469085" y="146050"/>
                  </a:lnTo>
                  <a:cubicBezTo>
                    <a:pt x="12469085" y="66040"/>
                    <a:pt x="12403044" y="0"/>
                    <a:pt x="1232303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533854" cy="6138864"/>
            </a:xfrm>
            <a:custGeom>
              <a:avLst/>
              <a:gdLst/>
              <a:ahLst/>
              <a:cxnLst/>
              <a:rect l="l" t="t" r="r" b="b"/>
              <a:pathLst>
                <a:path w="12533854" h="6138864">
                  <a:moveTo>
                    <a:pt x="12470354" y="74930"/>
                  </a:moveTo>
                  <a:cubicBezTo>
                    <a:pt x="12442414" y="30480"/>
                    <a:pt x="12392885" y="0"/>
                    <a:pt x="1233573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78129" y="6138864"/>
                  </a:cubicBezTo>
                  <a:lnTo>
                    <a:pt x="12375104" y="6138864"/>
                  </a:lnTo>
                  <a:cubicBezTo>
                    <a:pt x="12462735" y="6138864"/>
                    <a:pt x="12533854" y="6067744"/>
                    <a:pt x="12533854" y="5980114"/>
                  </a:cubicBezTo>
                  <a:lnTo>
                    <a:pt x="12533854" y="201930"/>
                  </a:lnTo>
                  <a:cubicBezTo>
                    <a:pt x="12533854" y="149860"/>
                    <a:pt x="12508454" y="104140"/>
                    <a:pt x="12470354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2335735" y="12700"/>
                  </a:lnTo>
                  <a:cubicBezTo>
                    <a:pt x="12415744" y="12700"/>
                    <a:pt x="12481785" y="78740"/>
                    <a:pt x="12481785" y="158750"/>
                  </a:cubicBezTo>
                  <a:lnTo>
                    <a:pt x="12481785" y="5936935"/>
                  </a:lnTo>
                  <a:cubicBezTo>
                    <a:pt x="12481785" y="6016944"/>
                    <a:pt x="12415744" y="6082985"/>
                    <a:pt x="12335735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2522425" y="5980114"/>
                  </a:moveTo>
                  <a:cubicBezTo>
                    <a:pt x="12522425" y="6060124"/>
                    <a:pt x="12455114" y="6126164"/>
                    <a:pt x="12375104" y="6126164"/>
                  </a:cubicBezTo>
                  <a:lnTo>
                    <a:pt x="278129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2337004" y="6095685"/>
                  </a:lnTo>
                  <a:cubicBezTo>
                    <a:pt x="12424635" y="6095685"/>
                    <a:pt x="12495754" y="6024564"/>
                    <a:pt x="12495754" y="5936935"/>
                  </a:cubicBezTo>
                  <a:lnTo>
                    <a:pt x="12495754" y="158750"/>
                  </a:lnTo>
                  <a:cubicBezTo>
                    <a:pt x="12495754" y="140970"/>
                    <a:pt x="12491944" y="123190"/>
                    <a:pt x="12486864" y="106680"/>
                  </a:cubicBezTo>
                  <a:cubicBezTo>
                    <a:pt x="12508454" y="132080"/>
                    <a:pt x="12522425" y="165100"/>
                    <a:pt x="12522425" y="201930"/>
                  </a:cubicBezTo>
                  <a:lnTo>
                    <a:pt x="12522425" y="5980114"/>
                  </a:lnTo>
                  <a:cubicBezTo>
                    <a:pt x="12522425" y="5980114"/>
                    <a:pt x="12522425" y="5980114"/>
                    <a:pt x="12522425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6766" y="8123138"/>
            <a:ext cx="2987328" cy="677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1922785"/>
            <a:ext cx="8352231" cy="39980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80931" y="5114795"/>
            <a:ext cx="7878369" cy="368602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843663" y="1095375"/>
            <a:ext cx="2600675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Kahoot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1611272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758486" y="971290"/>
            <a:ext cx="16919770" cy="8287010"/>
            <a:chOff x="0" y="0"/>
            <a:chExt cx="12533854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429714" cy="6019484"/>
            </a:xfrm>
            <a:custGeom>
              <a:avLst/>
              <a:gdLst/>
              <a:ahLst/>
              <a:cxnLst/>
              <a:rect l="l" t="t" r="r" b="b"/>
              <a:pathLst>
                <a:path w="12429714" h="6019484">
                  <a:moveTo>
                    <a:pt x="12403044" y="5830255"/>
                  </a:moveTo>
                  <a:cubicBezTo>
                    <a:pt x="12403044" y="5917884"/>
                    <a:pt x="12326844" y="5989005"/>
                    <a:pt x="12245564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73349" y="6019484"/>
                  </a:cubicBezTo>
                  <a:lnTo>
                    <a:pt x="12283664" y="6019484"/>
                  </a:lnTo>
                  <a:cubicBezTo>
                    <a:pt x="12363675" y="6019484"/>
                    <a:pt x="12429714" y="5953444"/>
                    <a:pt x="12429714" y="5873434"/>
                  </a:cubicBezTo>
                  <a:lnTo>
                    <a:pt x="12429714" y="95250"/>
                  </a:lnTo>
                  <a:cubicBezTo>
                    <a:pt x="12429714" y="58420"/>
                    <a:pt x="12415744" y="25400"/>
                    <a:pt x="12394154" y="0"/>
                  </a:cubicBezTo>
                  <a:cubicBezTo>
                    <a:pt x="12400504" y="16510"/>
                    <a:pt x="12403044" y="34290"/>
                    <a:pt x="12403044" y="52070"/>
                  </a:cubicBezTo>
                  <a:lnTo>
                    <a:pt x="12403044" y="5830255"/>
                  </a:lnTo>
                  <a:lnTo>
                    <a:pt x="12403044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469085" cy="6070285"/>
            </a:xfrm>
            <a:custGeom>
              <a:avLst/>
              <a:gdLst/>
              <a:ahLst/>
              <a:cxnLst/>
              <a:rect l="l" t="t" r="r" b="b"/>
              <a:pathLst>
                <a:path w="12469085" h="6070285">
                  <a:moveTo>
                    <a:pt x="146050" y="6070285"/>
                  </a:moveTo>
                  <a:lnTo>
                    <a:pt x="12323035" y="6070285"/>
                  </a:lnTo>
                  <a:cubicBezTo>
                    <a:pt x="12403044" y="6070285"/>
                    <a:pt x="12469085" y="6004244"/>
                    <a:pt x="12469085" y="5924235"/>
                  </a:cubicBezTo>
                  <a:lnTo>
                    <a:pt x="12469085" y="146050"/>
                  </a:lnTo>
                  <a:cubicBezTo>
                    <a:pt x="12469085" y="66040"/>
                    <a:pt x="12403044" y="0"/>
                    <a:pt x="1232303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533854" cy="6138864"/>
            </a:xfrm>
            <a:custGeom>
              <a:avLst/>
              <a:gdLst/>
              <a:ahLst/>
              <a:cxnLst/>
              <a:rect l="l" t="t" r="r" b="b"/>
              <a:pathLst>
                <a:path w="12533854" h="6138864">
                  <a:moveTo>
                    <a:pt x="12470354" y="74930"/>
                  </a:moveTo>
                  <a:cubicBezTo>
                    <a:pt x="12442414" y="30480"/>
                    <a:pt x="12392885" y="0"/>
                    <a:pt x="1233573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78129" y="6138864"/>
                  </a:cubicBezTo>
                  <a:lnTo>
                    <a:pt x="12375104" y="6138864"/>
                  </a:lnTo>
                  <a:cubicBezTo>
                    <a:pt x="12462735" y="6138864"/>
                    <a:pt x="12533854" y="6067744"/>
                    <a:pt x="12533854" y="5980114"/>
                  </a:cubicBezTo>
                  <a:lnTo>
                    <a:pt x="12533854" y="201930"/>
                  </a:lnTo>
                  <a:cubicBezTo>
                    <a:pt x="12533854" y="149860"/>
                    <a:pt x="12508454" y="104140"/>
                    <a:pt x="12470354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2335735" y="12700"/>
                  </a:lnTo>
                  <a:cubicBezTo>
                    <a:pt x="12415744" y="12700"/>
                    <a:pt x="12481785" y="78740"/>
                    <a:pt x="12481785" y="158750"/>
                  </a:cubicBezTo>
                  <a:lnTo>
                    <a:pt x="12481785" y="5936935"/>
                  </a:lnTo>
                  <a:cubicBezTo>
                    <a:pt x="12481785" y="6016944"/>
                    <a:pt x="12415744" y="6082985"/>
                    <a:pt x="12335735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2522425" y="5980114"/>
                  </a:moveTo>
                  <a:cubicBezTo>
                    <a:pt x="12522425" y="6060124"/>
                    <a:pt x="12455114" y="6126164"/>
                    <a:pt x="12375104" y="6126164"/>
                  </a:cubicBezTo>
                  <a:lnTo>
                    <a:pt x="278129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2337004" y="6095685"/>
                  </a:lnTo>
                  <a:cubicBezTo>
                    <a:pt x="12424635" y="6095685"/>
                    <a:pt x="12495754" y="6024564"/>
                    <a:pt x="12495754" y="5936935"/>
                  </a:cubicBezTo>
                  <a:lnTo>
                    <a:pt x="12495754" y="158750"/>
                  </a:lnTo>
                  <a:cubicBezTo>
                    <a:pt x="12495754" y="140970"/>
                    <a:pt x="12491944" y="123190"/>
                    <a:pt x="12486864" y="106680"/>
                  </a:cubicBezTo>
                  <a:cubicBezTo>
                    <a:pt x="12508454" y="132080"/>
                    <a:pt x="12522425" y="165100"/>
                    <a:pt x="12522425" y="201930"/>
                  </a:cubicBezTo>
                  <a:lnTo>
                    <a:pt x="12522425" y="5980114"/>
                  </a:lnTo>
                  <a:cubicBezTo>
                    <a:pt x="12522425" y="5980114"/>
                    <a:pt x="12522425" y="5980114"/>
                    <a:pt x="12522425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71972" y="8083539"/>
            <a:ext cx="2987328" cy="677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4827622"/>
            <a:ext cx="8115300" cy="38197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18371" y="2196556"/>
            <a:ext cx="8040929" cy="371493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918034" y="1264295"/>
            <a:ext cx="2600675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Kahoot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1611272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758486" y="971290"/>
            <a:ext cx="16919770" cy="8287010"/>
            <a:chOff x="0" y="0"/>
            <a:chExt cx="12533854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429714" cy="6019484"/>
            </a:xfrm>
            <a:custGeom>
              <a:avLst/>
              <a:gdLst/>
              <a:ahLst/>
              <a:cxnLst/>
              <a:rect l="l" t="t" r="r" b="b"/>
              <a:pathLst>
                <a:path w="12429714" h="6019484">
                  <a:moveTo>
                    <a:pt x="12403044" y="5830255"/>
                  </a:moveTo>
                  <a:cubicBezTo>
                    <a:pt x="12403044" y="5917884"/>
                    <a:pt x="12326844" y="5989005"/>
                    <a:pt x="12245564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73349" y="6019484"/>
                  </a:cubicBezTo>
                  <a:lnTo>
                    <a:pt x="12283664" y="6019484"/>
                  </a:lnTo>
                  <a:cubicBezTo>
                    <a:pt x="12363675" y="6019484"/>
                    <a:pt x="12429714" y="5953444"/>
                    <a:pt x="12429714" y="5873434"/>
                  </a:cubicBezTo>
                  <a:lnTo>
                    <a:pt x="12429714" y="95250"/>
                  </a:lnTo>
                  <a:cubicBezTo>
                    <a:pt x="12429714" y="58420"/>
                    <a:pt x="12415744" y="25400"/>
                    <a:pt x="12394154" y="0"/>
                  </a:cubicBezTo>
                  <a:cubicBezTo>
                    <a:pt x="12400504" y="16510"/>
                    <a:pt x="12403044" y="34290"/>
                    <a:pt x="12403044" y="52070"/>
                  </a:cubicBezTo>
                  <a:lnTo>
                    <a:pt x="12403044" y="5830255"/>
                  </a:lnTo>
                  <a:lnTo>
                    <a:pt x="12403044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469085" cy="6070285"/>
            </a:xfrm>
            <a:custGeom>
              <a:avLst/>
              <a:gdLst/>
              <a:ahLst/>
              <a:cxnLst/>
              <a:rect l="l" t="t" r="r" b="b"/>
              <a:pathLst>
                <a:path w="12469085" h="6070285">
                  <a:moveTo>
                    <a:pt x="146050" y="6070285"/>
                  </a:moveTo>
                  <a:lnTo>
                    <a:pt x="12323035" y="6070285"/>
                  </a:lnTo>
                  <a:cubicBezTo>
                    <a:pt x="12403044" y="6070285"/>
                    <a:pt x="12469085" y="6004244"/>
                    <a:pt x="12469085" y="5924235"/>
                  </a:cubicBezTo>
                  <a:lnTo>
                    <a:pt x="12469085" y="146050"/>
                  </a:lnTo>
                  <a:cubicBezTo>
                    <a:pt x="12469085" y="66040"/>
                    <a:pt x="12403044" y="0"/>
                    <a:pt x="1232303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533854" cy="6138864"/>
            </a:xfrm>
            <a:custGeom>
              <a:avLst/>
              <a:gdLst/>
              <a:ahLst/>
              <a:cxnLst/>
              <a:rect l="l" t="t" r="r" b="b"/>
              <a:pathLst>
                <a:path w="12533854" h="6138864">
                  <a:moveTo>
                    <a:pt x="12470354" y="74930"/>
                  </a:moveTo>
                  <a:cubicBezTo>
                    <a:pt x="12442414" y="30480"/>
                    <a:pt x="12392885" y="0"/>
                    <a:pt x="1233573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78129" y="6138864"/>
                  </a:cubicBezTo>
                  <a:lnTo>
                    <a:pt x="12375104" y="6138864"/>
                  </a:lnTo>
                  <a:cubicBezTo>
                    <a:pt x="12462735" y="6138864"/>
                    <a:pt x="12533854" y="6067744"/>
                    <a:pt x="12533854" y="5980114"/>
                  </a:cubicBezTo>
                  <a:lnTo>
                    <a:pt x="12533854" y="201930"/>
                  </a:lnTo>
                  <a:cubicBezTo>
                    <a:pt x="12533854" y="149860"/>
                    <a:pt x="12508454" y="104140"/>
                    <a:pt x="12470354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2335735" y="12700"/>
                  </a:lnTo>
                  <a:cubicBezTo>
                    <a:pt x="12415744" y="12700"/>
                    <a:pt x="12481785" y="78740"/>
                    <a:pt x="12481785" y="158750"/>
                  </a:cubicBezTo>
                  <a:lnTo>
                    <a:pt x="12481785" y="5936935"/>
                  </a:lnTo>
                  <a:cubicBezTo>
                    <a:pt x="12481785" y="6016944"/>
                    <a:pt x="12415744" y="6082985"/>
                    <a:pt x="12335735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2522425" y="5980114"/>
                  </a:moveTo>
                  <a:cubicBezTo>
                    <a:pt x="12522425" y="6060124"/>
                    <a:pt x="12455114" y="6126164"/>
                    <a:pt x="12375104" y="6126164"/>
                  </a:cubicBezTo>
                  <a:lnTo>
                    <a:pt x="278129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2337004" y="6095685"/>
                  </a:lnTo>
                  <a:cubicBezTo>
                    <a:pt x="12424635" y="6095685"/>
                    <a:pt x="12495754" y="6024564"/>
                    <a:pt x="12495754" y="5936935"/>
                  </a:cubicBezTo>
                  <a:lnTo>
                    <a:pt x="12495754" y="158750"/>
                  </a:lnTo>
                  <a:cubicBezTo>
                    <a:pt x="12495754" y="140970"/>
                    <a:pt x="12491944" y="123190"/>
                    <a:pt x="12486864" y="106680"/>
                  </a:cubicBezTo>
                  <a:cubicBezTo>
                    <a:pt x="12508454" y="132080"/>
                    <a:pt x="12522425" y="165100"/>
                    <a:pt x="12522425" y="201930"/>
                  </a:cubicBezTo>
                  <a:lnTo>
                    <a:pt x="12522425" y="5980114"/>
                  </a:lnTo>
                  <a:cubicBezTo>
                    <a:pt x="12522425" y="5980114"/>
                    <a:pt x="12522425" y="5980114"/>
                    <a:pt x="12522425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71972" y="8227451"/>
            <a:ext cx="2987328" cy="677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1309" y="4795849"/>
            <a:ext cx="8559155" cy="41092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40464" y="2632133"/>
            <a:ext cx="8042928" cy="385273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918034" y="1264295"/>
            <a:ext cx="2600675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Kahoot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1611272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758486" y="971290"/>
            <a:ext cx="16919770" cy="8287010"/>
            <a:chOff x="0" y="0"/>
            <a:chExt cx="12533854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429714" cy="6019484"/>
            </a:xfrm>
            <a:custGeom>
              <a:avLst/>
              <a:gdLst/>
              <a:ahLst/>
              <a:cxnLst/>
              <a:rect l="l" t="t" r="r" b="b"/>
              <a:pathLst>
                <a:path w="12429714" h="6019484">
                  <a:moveTo>
                    <a:pt x="12403044" y="5830255"/>
                  </a:moveTo>
                  <a:cubicBezTo>
                    <a:pt x="12403044" y="5917884"/>
                    <a:pt x="12326844" y="5989005"/>
                    <a:pt x="12245564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73349" y="6019484"/>
                  </a:cubicBezTo>
                  <a:lnTo>
                    <a:pt x="12283664" y="6019484"/>
                  </a:lnTo>
                  <a:cubicBezTo>
                    <a:pt x="12363675" y="6019484"/>
                    <a:pt x="12429714" y="5953444"/>
                    <a:pt x="12429714" y="5873434"/>
                  </a:cubicBezTo>
                  <a:lnTo>
                    <a:pt x="12429714" y="95250"/>
                  </a:lnTo>
                  <a:cubicBezTo>
                    <a:pt x="12429714" y="58420"/>
                    <a:pt x="12415744" y="25400"/>
                    <a:pt x="12394154" y="0"/>
                  </a:cubicBezTo>
                  <a:cubicBezTo>
                    <a:pt x="12400504" y="16510"/>
                    <a:pt x="12403044" y="34290"/>
                    <a:pt x="12403044" y="52070"/>
                  </a:cubicBezTo>
                  <a:lnTo>
                    <a:pt x="12403044" y="5830255"/>
                  </a:lnTo>
                  <a:lnTo>
                    <a:pt x="12403044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469085" cy="6070285"/>
            </a:xfrm>
            <a:custGeom>
              <a:avLst/>
              <a:gdLst/>
              <a:ahLst/>
              <a:cxnLst/>
              <a:rect l="l" t="t" r="r" b="b"/>
              <a:pathLst>
                <a:path w="12469085" h="6070285">
                  <a:moveTo>
                    <a:pt x="146050" y="6070285"/>
                  </a:moveTo>
                  <a:lnTo>
                    <a:pt x="12323035" y="6070285"/>
                  </a:lnTo>
                  <a:cubicBezTo>
                    <a:pt x="12403044" y="6070285"/>
                    <a:pt x="12469085" y="6004244"/>
                    <a:pt x="12469085" y="5924235"/>
                  </a:cubicBezTo>
                  <a:lnTo>
                    <a:pt x="12469085" y="146050"/>
                  </a:lnTo>
                  <a:cubicBezTo>
                    <a:pt x="12469085" y="66040"/>
                    <a:pt x="12403044" y="0"/>
                    <a:pt x="1232303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533854" cy="6138864"/>
            </a:xfrm>
            <a:custGeom>
              <a:avLst/>
              <a:gdLst/>
              <a:ahLst/>
              <a:cxnLst/>
              <a:rect l="l" t="t" r="r" b="b"/>
              <a:pathLst>
                <a:path w="12533854" h="6138864">
                  <a:moveTo>
                    <a:pt x="12470354" y="74930"/>
                  </a:moveTo>
                  <a:cubicBezTo>
                    <a:pt x="12442414" y="30480"/>
                    <a:pt x="12392885" y="0"/>
                    <a:pt x="1233573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78129" y="6138864"/>
                  </a:cubicBezTo>
                  <a:lnTo>
                    <a:pt x="12375104" y="6138864"/>
                  </a:lnTo>
                  <a:cubicBezTo>
                    <a:pt x="12462735" y="6138864"/>
                    <a:pt x="12533854" y="6067744"/>
                    <a:pt x="12533854" y="5980114"/>
                  </a:cubicBezTo>
                  <a:lnTo>
                    <a:pt x="12533854" y="201930"/>
                  </a:lnTo>
                  <a:cubicBezTo>
                    <a:pt x="12533854" y="149860"/>
                    <a:pt x="12508454" y="104140"/>
                    <a:pt x="12470354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2335735" y="12700"/>
                  </a:lnTo>
                  <a:cubicBezTo>
                    <a:pt x="12415744" y="12700"/>
                    <a:pt x="12481785" y="78740"/>
                    <a:pt x="12481785" y="158750"/>
                  </a:cubicBezTo>
                  <a:lnTo>
                    <a:pt x="12481785" y="5936935"/>
                  </a:lnTo>
                  <a:cubicBezTo>
                    <a:pt x="12481785" y="6016944"/>
                    <a:pt x="12415744" y="6082985"/>
                    <a:pt x="12335735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2522425" y="5980114"/>
                  </a:moveTo>
                  <a:cubicBezTo>
                    <a:pt x="12522425" y="6060124"/>
                    <a:pt x="12455114" y="6126164"/>
                    <a:pt x="12375104" y="6126164"/>
                  </a:cubicBezTo>
                  <a:lnTo>
                    <a:pt x="278129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2337004" y="6095685"/>
                  </a:lnTo>
                  <a:cubicBezTo>
                    <a:pt x="12424635" y="6095685"/>
                    <a:pt x="12495754" y="6024564"/>
                    <a:pt x="12495754" y="5936935"/>
                  </a:cubicBezTo>
                  <a:lnTo>
                    <a:pt x="12495754" y="158750"/>
                  </a:lnTo>
                  <a:cubicBezTo>
                    <a:pt x="12495754" y="140970"/>
                    <a:pt x="12491944" y="123190"/>
                    <a:pt x="12486864" y="106680"/>
                  </a:cubicBezTo>
                  <a:cubicBezTo>
                    <a:pt x="12508454" y="132080"/>
                    <a:pt x="12522425" y="165100"/>
                    <a:pt x="12522425" y="201930"/>
                  </a:cubicBezTo>
                  <a:lnTo>
                    <a:pt x="12522425" y="5980114"/>
                  </a:lnTo>
                  <a:cubicBezTo>
                    <a:pt x="12522425" y="5980114"/>
                    <a:pt x="12522425" y="5980114"/>
                    <a:pt x="12522425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71972" y="8120156"/>
            <a:ext cx="2987328" cy="677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1510" y="4886906"/>
            <a:ext cx="7912490" cy="39109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18371" y="2632943"/>
            <a:ext cx="8115300" cy="375035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918034" y="1264295"/>
            <a:ext cx="2600675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Kahoot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3110387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937441" y="971290"/>
            <a:ext cx="16413119" cy="8287010"/>
            <a:chOff x="0" y="0"/>
            <a:chExt cx="12158536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054397" cy="6019484"/>
            </a:xfrm>
            <a:custGeom>
              <a:avLst/>
              <a:gdLst/>
              <a:ahLst/>
              <a:cxnLst/>
              <a:rect l="l" t="t" r="r" b="b"/>
              <a:pathLst>
                <a:path w="12054397" h="6019484">
                  <a:moveTo>
                    <a:pt x="12027726" y="5830255"/>
                  </a:moveTo>
                  <a:cubicBezTo>
                    <a:pt x="12027726" y="5917884"/>
                    <a:pt x="11951526" y="5989005"/>
                    <a:pt x="11870247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70957" y="6019484"/>
                  </a:cubicBezTo>
                  <a:lnTo>
                    <a:pt x="11908347" y="6019484"/>
                  </a:lnTo>
                  <a:cubicBezTo>
                    <a:pt x="11988356" y="6019484"/>
                    <a:pt x="12054397" y="5953444"/>
                    <a:pt x="12054397" y="5873434"/>
                  </a:cubicBezTo>
                  <a:lnTo>
                    <a:pt x="12054397" y="95250"/>
                  </a:lnTo>
                  <a:cubicBezTo>
                    <a:pt x="12054397" y="58420"/>
                    <a:pt x="12040426" y="25400"/>
                    <a:pt x="12018837" y="0"/>
                  </a:cubicBezTo>
                  <a:cubicBezTo>
                    <a:pt x="12025187" y="16510"/>
                    <a:pt x="12027726" y="34290"/>
                    <a:pt x="12027726" y="52070"/>
                  </a:cubicBezTo>
                  <a:lnTo>
                    <a:pt x="12027726" y="5830255"/>
                  </a:lnTo>
                  <a:lnTo>
                    <a:pt x="12027726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093766" cy="6070285"/>
            </a:xfrm>
            <a:custGeom>
              <a:avLst/>
              <a:gdLst/>
              <a:ahLst/>
              <a:cxnLst/>
              <a:rect l="l" t="t" r="r" b="b"/>
              <a:pathLst>
                <a:path w="12093766" h="6070285">
                  <a:moveTo>
                    <a:pt x="146050" y="6070285"/>
                  </a:moveTo>
                  <a:lnTo>
                    <a:pt x="11947716" y="6070285"/>
                  </a:lnTo>
                  <a:cubicBezTo>
                    <a:pt x="12027726" y="6070285"/>
                    <a:pt x="12093766" y="6004244"/>
                    <a:pt x="12093766" y="5924235"/>
                  </a:cubicBezTo>
                  <a:lnTo>
                    <a:pt x="12093766" y="146050"/>
                  </a:lnTo>
                  <a:cubicBezTo>
                    <a:pt x="12093766" y="66040"/>
                    <a:pt x="12027726" y="0"/>
                    <a:pt x="1194771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158536" cy="6138864"/>
            </a:xfrm>
            <a:custGeom>
              <a:avLst/>
              <a:gdLst/>
              <a:ahLst/>
              <a:cxnLst/>
              <a:rect l="l" t="t" r="r" b="b"/>
              <a:pathLst>
                <a:path w="12158536" h="6138864">
                  <a:moveTo>
                    <a:pt x="12095036" y="74930"/>
                  </a:moveTo>
                  <a:cubicBezTo>
                    <a:pt x="12067097" y="30480"/>
                    <a:pt x="12017566" y="0"/>
                    <a:pt x="1196041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75364" y="6138864"/>
                  </a:cubicBezTo>
                  <a:lnTo>
                    <a:pt x="11999786" y="6138864"/>
                  </a:lnTo>
                  <a:cubicBezTo>
                    <a:pt x="12087416" y="6138864"/>
                    <a:pt x="12158536" y="6067744"/>
                    <a:pt x="12158536" y="5980114"/>
                  </a:cubicBezTo>
                  <a:lnTo>
                    <a:pt x="12158536" y="201930"/>
                  </a:lnTo>
                  <a:cubicBezTo>
                    <a:pt x="12158536" y="149860"/>
                    <a:pt x="12133136" y="104140"/>
                    <a:pt x="12095036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0416" y="12700"/>
                  </a:lnTo>
                  <a:cubicBezTo>
                    <a:pt x="12040426" y="12700"/>
                    <a:pt x="12106466" y="78740"/>
                    <a:pt x="12106466" y="158750"/>
                  </a:cubicBezTo>
                  <a:lnTo>
                    <a:pt x="12106466" y="5936935"/>
                  </a:lnTo>
                  <a:cubicBezTo>
                    <a:pt x="12106466" y="6016944"/>
                    <a:pt x="12040426" y="6082985"/>
                    <a:pt x="11960416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2147107" y="5980114"/>
                  </a:moveTo>
                  <a:cubicBezTo>
                    <a:pt x="12147107" y="6060124"/>
                    <a:pt x="12079797" y="6126164"/>
                    <a:pt x="11999786" y="6126164"/>
                  </a:cubicBezTo>
                  <a:lnTo>
                    <a:pt x="275364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1961686" y="6095685"/>
                  </a:lnTo>
                  <a:cubicBezTo>
                    <a:pt x="12049316" y="6095685"/>
                    <a:pt x="12120436" y="6024564"/>
                    <a:pt x="12120436" y="5936935"/>
                  </a:cubicBezTo>
                  <a:lnTo>
                    <a:pt x="12120436" y="158750"/>
                  </a:lnTo>
                  <a:cubicBezTo>
                    <a:pt x="12120436" y="140970"/>
                    <a:pt x="12116626" y="123190"/>
                    <a:pt x="12111547" y="106680"/>
                  </a:cubicBezTo>
                  <a:cubicBezTo>
                    <a:pt x="12133136" y="132080"/>
                    <a:pt x="12147107" y="165100"/>
                    <a:pt x="12147107" y="201930"/>
                  </a:cubicBezTo>
                  <a:lnTo>
                    <a:pt x="12147107" y="5980114"/>
                  </a:lnTo>
                  <a:cubicBezTo>
                    <a:pt x="12147107" y="5980114"/>
                    <a:pt x="12147107" y="5980114"/>
                    <a:pt x="12147107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046390" y="1506108"/>
            <a:ext cx="8195221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Apresentações de Slides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389499" y="2847057"/>
            <a:ext cx="5079076" cy="2804969"/>
            <a:chOff x="0" y="0"/>
            <a:chExt cx="6772102" cy="373995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0025" y="0"/>
              <a:ext cx="6652052" cy="3739959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0" y="0"/>
              <a:ext cx="6772102" cy="3739959"/>
              <a:chOff x="0" y="0"/>
              <a:chExt cx="5834548" cy="3222186"/>
            </a:xfrm>
          </p:grpSpPr>
          <p:sp>
            <p:nvSpPr>
              <p:cNvPr id="12" name="Freeform 12">
                <a:hlinkClick r:id="rId3" tooltip="https://mdsgov.sharepoint.com/:p:/r/sites/TransparnciaAtiva/_layouts/15/Doc.aspx?action=edit&amp;sourcedoc=%7B7a38fbda-f585-4c28-b0af-d8616fad0c69%7D&amp;wdOrigin=TEAMS-WEB.teamsSdk.openFilePreview&amp;wdExp=TEAMS-CONTROL&amp;web=1"/>
              </p:cNvPr>
              <p:cNvSpPr/>
              <p:nvPr/>
            </p:nvSpPr>
            <p:spPr>
              <a:xfrm>
                <a:off x="0" y="0"/>
                <a:ext cx="5834548" cy="3222186"/>
              </a:xfrm>
              <a:custGeom>
                <a:avLst/>
                <a:gdLst/>
                <a:ahLst/>
                <a:cxnLst/>
                <a:rect l="l" t="t" r="r" b="b"/>
                <a:pathLst>
                  <a:path w="5834548" h="3222186">
                    <a:moveTo>
                      <a:pt x="0" y="0"/>
                    </a:moveTo>
                    <a:lnTo>
                      <a:pt x="0" y="3222186"/>
                    </a:lnTo>
                    <a:lnTo>
                      <a:pt x="5834548" y="3222186"/>
                    </a:lnTo>
                    <a:lnTo>
                      <a:pt x="5834548" y="0"/>
                    </a:lnTo>
                    <a:lnTo>
                      <a:pt x="0" y="0"/>
                    </a:lnTo>
                    <a:close/>
                    <a:moveTo>
                      <a:pt x="5773588" y="3161226"/>
                    </a:moveTo>
                    <a:lnTo>
                      <a:pt x="59690" y="3161226"/>
                    </a:lnTo>
                    <a:lnTo>
                      <a:pt x="59690" y="59690"/>
                    </a:lnTo>
                    <a:lnTo>
                      <a:pt x="5773588" y="59690"/>
                    </a:lnTo>
                    <a:lnTo>
                      <a:pt x="5773588" y="3161226"/>
                    </a:lnTo>
                    <a:close/>
                  </a:path>
                </a:pathLst>
              </a:custGeom>
              <a:solidFill>
                <a:srgbClr val="151639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6562997" y="5887099"/>
            <a:ext cx="5162005" cy="2879321"/>
            <a:chOff x="0" y="0"/>
            <a:chExt cx="6882674" cy="3839094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6820790" cy="3839094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0" y="0"/>
              <a:ext cx="6882674" cy="3839094"/>
              <a:chOff x="0" y="0"/>
              <a:chExt cx="5929812" cy="3307596"/>
            </a:xfrm>
          </p:grpSpPr>
          <p:sp>
            <p:nvSpPr>
              <p:cNvPr id="16" name="Freeform 16">
                <a:hlinkClick r:id="rId5" tooltip="https://mdsgov.sharepoint.com/:p:/r/sites/TransparnciaAtiva/_layouts/15/Doc.aspx?action=edit&amp;sourcedoc=%7B84c7a0e2-1681-45e3-aa2d-5c272b4c953b%7D&amp;wdOrigin=TEAMS-WEB.teamsSdk.openFilePreview&amp;wdExp=TEAMS-CONTROL&amp;web=1"/>
              </p:cNvPr>
              <p:cNvSpPr/>
              <p:nvPr/>
            </p:nvSpPr>
            <p:spPr>
              <a:xfrm>
                <a:off x="0" y="0"/>
                <a:ext cx="5929812" cy="3307597"/>
              </a:xfrm>
              <a:custGeom>
                <a:avLst/>
                <a:gdLst/>
                <a:ahLst/>
                <a:cxnLst/>
                <a:rect l="l" t="t" r="r" b="b"/>
                <a:pathLst>
                  <a:path w="5929812" h="3307597">
                    <a:moveTo>
                      <a:pt x="0" y="0"/>
                    </a:moveTo>
                    <a:lnTo>
                      <a:pt x="0" y="3307597"/>
                    </a:lnTo>
                    <a:lnTo>
                      <a:pt x="5929812" y="3307597"/>
                    </a:lnTo>
                    <a:lnTo>
                      <a:pt x="5929812" y="0"/>
                    </a:lnTo>
                    <a:lnTo>
                      <a:pt x="0" y="0"/>
                    </a:lnTo>
                    <a:close/>
                    <a:moveTo>
                      <a:pt x="5868852" y="3246636"/>
                    </a:moveTo>
                    <a:lnTo>
                      <a:pt x="59690" y="3246636"/>
                    </a:lnTo>
                    <a:lnTo>
                      <a:pt x="59690" y="59690"/>
                    </a:lnTo>
                    <a:lnTo>
                      <a:pt x="5868852" y="59690"/>
                    </a:lnTo>
                    <a:lnTo>
                      <a:pt x="5868852" y="3246636"/>
                    </a:lnTo>
                    <a:close/>
                  </a:path>
                </a:pathLst>
              </a:custGeom>
              <a:solidFill>
                <a:srgbClr val="151639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10644308" y="2847057"/>
            <a:ext cx="4959901" cy="2804969"/>
            <a:chOff x="0" y="0"/>
            <a:chExt cx="6613201" cy="3739959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/>
            <a:srcRect l="111" r="111"/>
            <a:stretch>
              <a:fillRect/>
            </a:stretch>
          </p:blipFill>
          <p:spPr>
            <a:xfrm>
              <a:off x="0" y="0"/>
              <a:ext cx="6613201" cy="3739959"/>
            </a:xfrm>
            <a:prstGeom prst="rect">
              <a:avLst/>
            </a:prstGeom>
          </p:spPr>
        </p:pic>
        <p:grpSp>
          <p:nvGrpSpPr>
            <p:cNvPr id="19" name="Group 19"/>
            <p:cNvGrpSpPr/>
            <p:nvPr/>
          </p:nvGrpSpPr>
          <p:grpSpPr>
            <a:xfrm>
              <a:off x="0" y="0"/>
              <a:ext cx="6613201" cy="3739959"/>
              <a:chOff x="0" y="0"/>
              <a:chExt cx="5697647" cy="3222186"/>
            </a:xfrm>
          </p:grpSpPr>
          <p:sp>
            <p:nvSpPr>
              <p:cNvPr id="20" name="Freeform 20">
                <a:hlinkClick r:id="rId7" tooltip="https://mdsgov.sharepoint.com/:p:/r/sites/TransparnciaAtiva/_layouts/15/Doc.aspx?action=edit&amp;sourcedoc=%7B9135f50b-c2e9-4c34-9017-4baf1eb34a16%7D&amp;wdOrigin=TEAMS-WEB.teamsSdk.openFilePreview&amp;wdExp=TEAMS-CONTROL&amp;web=1"/>
              </p:cNvPr>
              <p:cNvSpPr/>
              <p:nvPr/>
            </p:nvSpPr>
            <p:spPr>
              <a:xfrm>
                <a:off x="0" y="0"/>
                <a:ext cx="5697646" cy="3222186"/>
              </a:xfrm>
              <a:custGeom>
                <a:avLst/>
                <a:gdLst/>
                <a:ahLst/>
                <a:cxnLst/>
                <a:rect l="l" t="t" r="r" b="b"/>
                <a:pathLst>
                  <a:path w="5697646" h="3222186">
                    <a:moveTo>
                      <a:pt x="0" y="0"/>
                    </a:moveTo>
                    <a:lnTo>
                      <a:pt x="0" y="3222186"/>
                    </a:lnTo>
                    <a:lnTo>
                      <a:pt x="5697646" y="3222186"/>
                    </a:lnTo>
                    <a:lnTo>
                      <a:pt x="5697646" y="0"/>
                    </a:lnTo>
                    <a:lnTo>
                      <a:pt x="0" y="0"/>
                    </a:lnTo>
                    <a:close/>
                    <a:moveTo>
                      <a:pt x="5636687" y="3161226"/>
                    </a:moveTo>
                    <a:lnTo>
                      <a:pt x="59690" y="3161226"/>
                    </a:lnTo>
                    <a:lnTo>
                      <a:pt x="59690" y="59690"/>
                    </a:lnTo>
                    <a:lnTo>
                      <a:pt x="5636687" y="59690"/>
                    </a:lnTo>
                    <a:lnTo>
                      <a:pt x="5636687" y="3161226"/>
                    </a:lnTo>
                    <a:close/>
                  </a:path>
                </a:pathLst>
              </a:custGeom>
              <a:solidFill>
                <a:srgbClr val="151639"/>
              </a:solidFill>
            </p:spPr>
          </p:sp>
        </p:grp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110545" y="8088739"/>
            <a:ext cx="2987328" cy="6776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5258983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937441" y="680872"/>
            <a:ext cx="16413119" cy="8287010"/>
            <a:chOff x="0" y="0"/>
            <a:chExt cx="12158536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054397" cy="6019484"/>
            </a:xfrm>
            <a:custGeom>
              <a:avLst/>
              <a:gdLst/>
              <a:ahLst/>
              <a:cxnLst/>
              <a:rect l="l" t="t" r="r" b="b"/>
              <a:pathLst>
                <a:path w="12054397" h="6019484">
                  <a:moveTo>
                    <a:pt x="12027726" y="5830255"/>
                  </a:moveTo>
                  <a:cubicBezTo>
                    <a:pt x="12027726" y="5917884"/>
                    <a:pt x="11951526" y="5989005"/>
                    <a:pt x="11870247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70957" y="6019484"/>
                  </a:cubicBezTo>
                  <a:lnTo>
                    <a:pt x="11908347" y="6019484"/>
                  </a:lnTo>
                  <a:cubicBezTo>
                    <a:pt x="11988356" y="6019484"/>
                    <a:pt x="12054397" y="5953444"/>
                    <a:pt x="12054397" y="5873434"/>
                  </a:cubicBezTo>
                  <a:lnTo>
                    <a:pt x="12054397" y="95250"/>
                  </a:lnTo>
                  <a:cubicBezTo>
                    <a:pt x="12054397" y="58420"/>
                    <a:pt x="12040426" y="25400"/>
                    <a:pt x="12018837" y="0"/>
                  </a:cubicBezTo>
                  <a:cubicBezTo>
                    <a:pt x="12025187" y="16510"/>
                    <a:pt x="12027726" y="34290"/>
                    <a:pt x="12027726" y="52070"/>
                  </a:cubicBezTo>
                  <a:lnTo>
                    <a:pt x="12027726" y="5830255"/>
                  </a:lnTo>
                  <a:lnTo>
                    <a:pt x="12027726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093766" cy="6070285"/>
            </a:xfrm>
            <a:custGeom>
              <a:avLst/>
              <a:gdLst/>
              <a:ahLst/>
              <a:cxnLst/>
              <a:rect l="l" t="t" r="r" b="b"/>
              <a:pathLst>
                <a:path w="12093766" h="6070285">
                  <a:moveTo>
                    <a:pt x="146050" y="6070285"/>
                  </a:moveTo>
                  <a:lnTo>
                    <a:pt x="11947716" y="6070285"/>
                  </a:lnTo>
                  <a:cubicBezTo>
                    <a:pt x="12027726" y="6070285"/>
                    <a:pt x="12093766" y="6004244"/>
                    <a:pt x="12093766" y="5924235"/>
                  </a:cubicBezTo>
                  <a:lnTo>
                    <a:pt x="12093766" y="146050"/>
                  </a:lnTo>
                  <a:cubicBezTo>
                    <a:pt x="12093766" y="66040"/>
                    <a:pt x="12027726" y="0"/>
                    <a:pt x="1194771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158536" cy="6138864"/>
            </a:xfrm>
            <a:custGeom>
              <a:avLst/>
              <a:gdLst/>
              <a:ahLst/>
              <a:cxnLst/>
              <a:rect l="l" t="t" r="r" b="b"/>
              <a:pathLst>
                <a:path w="12158536" h="6138864">
                  <a:moveTo>
                    <a:pt x="12095036" y="74930"/>
                  </a:moveTo>
                  <a:cubicBezTo>
                    <a:pt x="12067097" y="30480"/>
                    <a:pt x="12017566" y="0"/>
                    <a:pt x="1196041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75364" y="6138864"/>
                  </a:cubicBezTo>
                  <a:lnTo>
                    <a:pt x="11999786" y="6138864"/>
                  </a:lnTo>
                  <a:cubicBezTo>
                    <a:pt x="12087416" y="6138864"/>
                    <a:pt x="12158536" y="6067744"/>
                    <a:pt x="12158536" y="5980114"/>
                  </a:cubicBezTo>
                  <a:lnTo>
                    <a:pt x="12158536" y="201930"/>
                  </a:lnTo>
                  <a:cubicBezTo>
                    <a:pt x="12158536" y="149860"/>
                    <a:pt x="12133136" y="104140"/>
                    <a:pt x="12095036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0416" y="12700"/>
                  </a:lnTo>
                  <a:cubicBezTo>
                    <a:pt x="12040426" y="12700"/>
                    <a:pt x="12106466" y="78740"/>
                    <a:pt x="12106466" y="158750"/>
                  </a:cubicBezTo>
                  <a:lnTo>
                    <a:pt x="12106466" y="5936935"/>
                  </a:lnTo>
                  <a:cubicBezTo>
                    <a:pt x="12106466" y="6016944"/>
                    <a:pt x="12040426" y="6082985"/>
                    <a:pt x="11960416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2147107" y="5980114"/>
                  </a:moveTo>
                  <a:cubicBezTo>
                    <a:pt x="12147107" y="6060124"/>
                    <a:pt x="12079797" y="6126164"/>
                    <a:pt x="11999786" y="6126164"/>
                  </a:cubicBezTo>
                  <a:lnTo>
                    <a:pt x="275364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1961686" y="6095685"/>
                  </a:lnTo>
                  <a:cubicBezTo>
                    <a:pt x="12049316" y="6095685"/>
                    <a:pt x="12120436" y="6024564"/>
                    <a:pt x="12120436" y="5936935"/>
                  </a:cubicBezTo>
                  <a:lnTo>
                    <a:pt x="12120436" y="158750"/>
                  </a:lnTo>
                  <a:cubicBezTo>
                    <a:pt x="12120436" y="140970"/>
                    <a:pt x="12116626" y="123190"/>
                    <a:pt x="12111547" y="106680"/>
                  </a:cubicBezTo>
                  <a:cubicBezTo>
                    <a:pt x="12133136" y="132080"/>
                    <a:pt x="12147107" y="165100"/>
                    <a:pt x="12147107" y="201930"/>
                  </a:cubicBezTo>
                  <a:lnTo>
                    <a:pt x="12147107" y="5980114"/>
                  </a:lnTo>
                  <a:cubicBezTo>
                    <a:pt x="12147107" y="5980114"/>
                    <a:pt x="12147107" y="5980114"/>
                    <a:pt x="12147107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782529" y="1095375"/>
            <a:ext cx="8722943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Ambiente de Treinamento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07010" y="1136902"/>
            <a:ext cx="2987328" cy="677681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965030E6-DBEE-4929-925F-12221157830D}"/>
              </a:ext>
            </a:extLst>
          </p:cNvPr>
          <p:cNvGrpSpPr/>
          <p:nvPr/>
        </p:nvGrpSpPr>
        <p:grpSpPr>
          <a:xfrm>
            <a:off x="3471883" y="2256634"/>
            <a:ext cx="11787101" cy="6193571"/>
            <a:chOff x="0" y="0"/>
            <a:chExt cx="15716134" cy="8258095"/>
          </a:xfrm>
        </p:grpSpPr>
        <p:pic>
          <p:nvPicPr>
            <p:cNvPr id="15" name="Picture 10">
              <a:hlinkClick r:id="rId3"/>
              <a:extLst>
                <a:ext uri="{FF2B5EF4-FFF2-40B4-BE49-F238E27FC236}">
                  <a16:creationId xmlns:a16="http://schemas.microsoft.com/office/drawing/2014/main" id="{6EA0A127-3A15-454F-847D-2264BBC42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218773"/>
              <a:ext cx="15716134" cy="7720863"/>
            </a:xfrm>
            <a:prstGeom prst="rect">
              <a:avLst/>
            </a:prstGeom>
          </p:spPr>
        </p:pic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2F7384-BE6F-45CC-B84A-EBA81EF6CF24}"/>
                </a:ext>
              </a:extLst>
            </p:cNvPr>
            <p:cNvGrpSpPr/>
            <p:nvPr/>
          </p:nvGrpSpPr>
          <p:grpSpPr>
            <a:xfrm>
              <a:off x="0" y="0"/>
              <a:ext cx="15716134" cy="8258095"/>
              <a:chOff x="0" y="0"/>
              <a:chExt cx="4299966" cy="2259432"/>
            </a:xfrm>
          </p:grpSpPr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8A1D662B-47FA-484E-81E5-A3969195D905}"/>
                  </a:ext>
                </a:extLst>
              </p:cNvPr>
              <p:cNvSpPr/>
              <p:nvPr/>
            </p:nvSpPr>
            <p:spPr>
              <a:xfrm>
                <a:off x="0" y="0"/>
                <a:ext cx="4299966" cy="2259431"/>
              </a:xfrm>
              <a:custGeom>
                <a:avLst/>
                <a:gdLst/>
                <a:ahLst/>
                <a:cxnLst/>
                <a:rect l="l" t="t" r="r" b="b"/>
                <a:pathLst>
                  <a:path w="4299966" h="2259431">
                    <a:moveTo>
                      <a:pt x="0" y="0"/>
                    </a:moveTo>
                    <a:lnTo>
                      <a:pt x="0" y="2259431"/>
                    </a:lnTo>
                    <a:lnTo>
                      <a:pt x="4299966" y="2259431"/>
                    </a:lnTo>
                    <a:lnTo>
                      <a:pt x="4299966" y="0"/>
                    </a:lnTo>
                    <a:lnTo>
                      <a:pt x="0" y="0"/>
                    </a:lnTo>
                    <a:close/>
                    <a:moveTo>
                      <a:pt x="4239006" y="2198471"/>
                    </a:moveTo>
                    <a:lnTo>
                      <a:pt x="59690" y="2198471"/>
                    </a:lnTo>
                    <a:lnTo>
                      <a:pt x="59690" y="59690"/>
                    </a:lnTo>
                    <a:lnTo>
                      <a:pt x="4239006" y="59690"/>
                    </a:lnTo>
                    <a:lnTo>
                      <a:pt x="4239006" y="2198471"/>
                    </a:lnTo>
                    <a:close/>
                  </a:path>
                </a:pathLst>
              </a:custGeom>
              <a:solidFill>
                <a:srgbClr val="151639"/>
              </a:solidFill>
            </p:spPr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5258983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1508681" y="729346"/>
            <a:ext cx="15270637" cy="8287010"/>
            <a:chOff x="0" y="0"/>
            <a:chExt cx="11312207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1208067" cy="6019484"/>
            </a:xfrm>
            <a:custGeom>
              <a:avLst/>
              <a:gdLst/>
              <a:ahLst/>
              <a:cxnLst/>
              <a:rect l="l" t="t" r="r" b="b"/>
              <a:pathLst>
                <a:path w="11208067" h="6019484">
                  <a:moveTo>
                    <a:pt x="11181397" y="5830255"/>
                  </a:moveTo>
                  <a:cubicBezTo>
                    <a:pt x="11181397" y="5917884"/>
                    <a:pt x="11105197" y="5989005"/>
                    <a:pt x="11023917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65563" y="6019484"/>
                  </a:cubicBezTo>
                  <a:lnTo>
                    <a:pt x="11062017" y="6019484"/>
                  </a:lnTo>
                  <a:cubicBezTo>
                    <a:pt x="11142027" y="6019484"/>
                    <a:pt x="11208067" y="5953444"/>
                    <a:pt x="11208067" y="5873434"/>
                  </a:cubicBezTo>
                  <a:lnTo>
                    <a:pt x="11208067" y="95250"/>
                  </a:lnTo>
                  <a:cubicBezTo>
                    <a:pt x="11208067" y="58420"/>
                    <a:pt x="11194097" y="25400"/>
                    <a:pt x="11172507" y="0"/>
                  </a:cubicBezTo>
                  <a:cubicBezTo>
                    <a:pt x="11178857" y="16510"/>
                    <a:pt x="11181397" y="34290"/>
                    <a:pt x="11181397" y="52070"/>
                  </a:cubicBezTo>
                  <a:lnTo>
                    <a:pt x="11181397" y="5830255"/>
                  </a:lnTo>
                  <a:lnTo>
                    <a:pt x="11181397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1247438" cy="6070285"/>
            </a:xfrm>
            <a:custGeom>
              <a:avLst/>
              <a:gdLst/>
              <a:ahLst/>
              <a:cxnLst/>
              <a:rect l="l" t="t" r="r" b="b"/>
              <a:pathLst>
                <a:path w="11247438" h="6070285">
                  <a:moveTo>
                    <a:pt x="146050" y="6070285"/>
                  </a:moveTo>
                  <a:lnTo>
                    <a:pt x="11101388" y="6070285"/>
                  </a:lnTo>
                  <a:cubicBezTo>
                    <a:pt x="11181397" y="6070285"/>
                    <a:pt x="11247438" y="6004244"/>
                    <a:pt x="11247438" y="5924235"/>
                  </a:cubicBezTo>
                  <a:lnTo>
                    <a:pt x="11247438" y="146050"/>
                  </a:lnTo>
                  <a:cubicBezTo>
                    <a:pt x="11247438" y="66040"/>
                    <a:pt x="11181397" y="0"/>
                    <a:pt x="1110138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1312207" cy="6138864"/>
            </a:xfrm>
            <a:custGeom>
              <a:avLst/>
              <a:gdLst/>
              <a:ahLst/>
              <a:cxnLst/>
              <a:rect l="l" t="t" r="r" b="b"/>
              <a:pathLst>
                <a:path w="11312207" h="6138864">
                  <a:moveTo>
                    <a:pt x="11248707" y="74930"/>
                  </a:moveTo>
                  <a:cubicBezTo>
                    <a:pt x="11220767" y="30480"/>
                    <a:pt x="11171238" y="0"/>
                    <a:pt x="1111408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69128" y="6138864"/>
                  </a:cubicBezTo>
                  <a:lnTo>
                    <a:pt x="11153457" y="6138864"/>
                  </a:lnTo>
                  <a:cubicBezTo>
                    <a:pt x="11241088" y="6138864"/>
                    <a:pt x="11312207" y="6067744"/>
                    <a:pt x="11312207" y="5980114"/>
                  </a:cubicBezTo>
                  <a:lnTo>
                    <a:pt x="11312207" y="201930"/>
                  </a:lnTo>
                  <a:cubicBezTo>
                    <a:pt x="11312207" y="149860"/>
                    <a:pt x="11286807" y="104140"/>
                    <a:pt x="11248707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114088" y="12700"/>
                  </a:lnTo>
                  <a:cubicBezTo>
                    <a:pt x="11194097" y="12700"/>
                    <a:pt x="11260138" y="78740"/>
                    <a:pt x="11260138" y="158750"/>
                  </a:cubicBezTo>
                  <a:lnTo>
                    <a:pt x="11260138" y="5936935"/>
                  </a:lnTo>
                  <a:cubicBezTo>
                    <a:pt x="11260138" y="6016944"/>
                    <a:pt x="11194097" y="6082985"/>
                    <a:pt x="11114088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1300777" y="5980114"/>
                  </a:moveTo>
                  <a:cubicBezTo>
                    <a:pt x="11300777" y="6060124"/>
                    <a:pt x="11233467" y="6126164"/>
                    <a:pt x="11153457" y="6126164"/>
                  </a:cubicBezTo>
                  <a:lnTo>
                    <a:pt x="269128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1115357" y="6095685"/>
                  </a:lnTo>
                  <a:cubicBezTo>
                    <a:pt x="11202988" y="6095685"/>
                    <a:pt x="11274107" y="6024564"/>
                    <a:pt x="11274107" y="5936935"/>
                  </a:cubicBezTo>
                  <a:lnTo>
                    <a:pt x="11274107" y="158750"/>
                  </a:lnTo>
                  <a:cubicBezTo>
                    <a:pt x="11274107" y="140970"/>
                    <a:pt x="11270297" y="123190"/>
                    <a:pt x="11265217" y="106680"/>
                  </a:cubicBezTo>
                  <a:cubicBezTo>
                    <a:pt x="11286807" y="132080"/>
                    <a:pt x="11300777" y="165100"/>
                    <a:pt x="11300777" y="201930"/>
                  </a:cubicBezTo>
                  <a:lnTo>
                    <a:pt x="11300777" y="5980114"/>
                  </a:lnTo>
                  <a:cubicBezTo>
                    <a:pt x="11300777" y="5980114"/>
                    <a:pt x="11300777" y="5980114"/>
                    <a:pt x="11300777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66997" y="1028700"/>
            <a:ext cx="2987328" cy="6776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888587" y="987173"/>
            <a:ext cx="2510825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Tutorial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78707" y="2021412"/>
            <a:ext cx="4730587" cy="66910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5258983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369539" y="729346"/>
            <a:ext cx="17524684" cy="8287010"/>
            <a:chOff x="0" y="0"/>
            <a:chExt cx="12981964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877824" cy="6019484"/>
            </a:xfrm>
            <a:custGeom>
              <a:avLst/>
              <a:gdLst/>
              <a:ahLst/>
              <a:cxnLst/>
              <a:rect l="l" t="t" r="r" b="b"/>
              <a:pathLst>
                <a:path w="12877824" h="6019484">
                  <a:moveTo>
                    <a:pt x="12851153" y="5830255"/>
                  </a:moveTo>
                  <a:cubicBezTo>
                    <a:pt x="12851153" y="5917884"/>
                    <a:pt x="12774953" y="5989005"/>
                    <a:pt x="12693674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76205" y="6019484"/>
                  </a:cubicBezTo>
                  <a:lnTo>
                    <a:pt x="12731774" y="6019484"/>
                  </a:lnTo>
                  <a:cubicBezTo>
                    <a:pt x="12811784" y="6019484"/>
                    <a:pt x="12877824" y="5953444"/>
                    <a:pt x="12877824" y="5873434"/>
                  </a:cubicBezTo>
                  <a:lnTo>
                    <a:pt x="12877824" y="95250"/>
                  </a:lnTo>
                  <a:cubicBezTo>
                    <a:pt x="12877824" y="58420"/>
                    <a:pt x="12863853" y="25400"/>
                    <a:pt x="12842263" y="0"/>
                  </a:cubicBezTo>
                  <a:cubicBezTo>
                    <a:pt x="12848613" y="16510"/>
                    <a:pt x="12851153" y="34290"/>
                    <a:pt x="12851153" y="52070"/>
                  </a:cubicBezTo>
                  <a:lnTo>
                    <a:pt x="12851153" y="5830255"/>
                  </a:lnTo>
                  <a:lnTo>
                    <a:pt x="12851153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917194" cy="6070285"/>
            </a:xfrm>
            <a:custGeom>
              <a:avLst/>
              <a:gdLst/>
              <a:ahLst/>
              <a:cxnLst/>
              <a:rect l="l" t="t" r="r" b="b"/>
              <a:pathLst>
                <a:path w="12917194" h="6070285">
                  <a:moveTo>
                    <a:pt x="146050" y="6070285"/>
                  </a:moveTo>
                  <a:lnTo>
                    <a:pt x="12771144" y="6070285"/>
                  </a:lnTo>
                  <a:cubicBezTo>
                    <a:pt x="12851154" y="6070285"/>
                    <a:pt x="12917194" y="6004244"/>
                    <a:pt x="12917194" y="5924235"/>
                  </a:cubicBezTo>
                  <a:lnTo>
                    <a:pt x="12917194" y="146050"/>
                  </a:lnTo>
                  <a:cubicBezTo>
                    <a:pt x="12917194" y="66040"/>
                    <a:pt x="12851154" y="0"/>
                    <a:pt x="1277114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981963" cy="6138864"/>
            </a:xfrm>
            <a:custGeom>
              <a:avLst/>
              <a:gdLst/>
              <a:ahLst/>
              <a:cxnLst/>
              <a:rect l="l" t="t" r="r" b="b"/>
              <a:pathLst>
                <a:path w="12981963" h="6138864">
                  <a:moveTo>
                    <a:pt x="12918463" y="74930"/>
                  </a:moveTo>
                  <a:cubicBezTo>
                    <a:pt x="12890524" y="30480"/>
                    <a:pt x="12840994" y="0"/>
                    <a:pt x="1278384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81431" y="6138864"/>
                  </a:cubicBezTo>
                  <a:lnTo>
                    <a:pt x="12823213" y="6138864"/>
                  </a:lnTo>
                  <a:cubicBezTo>
                    <a:pt x="12910844" y="6138864"/>
                    <a:pt x="12981963" y="6067744"/>
                    <a:pt x="12981963" y="5980114"/>
                  </a:cubicBezTo>
                  <a:lnTo>
                    <a:pt x="12981963" y="201930"/>
                  </a:lnTo>
                  <a:cubicBezTo>
                    <a:pt x="12981963" y="149860"/>
                    <a:pt x="12956563" y="104140"/>
                    <a:pt x="12918463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2783844" y="12700"/>
                  </a:lnTo>
                  <a:cubicBezTo>
                    <a:pt x="12863854" y="12700"/>
                    <a:pt x="12929894" y="78740"/>
                    <a:pt x="12929894" y="158750"/>
                  </a:cubicBezTo>
                  <a:lnTo>
                    <a:pt x="12929894" y="5936935"/>
                  </a:lnTo>
                  <a:cubicBezTo>
                    <a:pt x="12929894" y="6016944"/>
                    <a:pt x="12863854" y="6082985"/>
                    <a:pt x="12783844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2970534" y="5980114"/>
                  </a:moveTo>
                  <a:cubicBezTo>
                    <a:pt x="12970534" y="6060124"/>
                    <a:pt x="12903223" y="6126164"/>
                    <a:pt x="12823213" y="6126164"/>
                  </a:cubicBezTo>
                  <a:lnTo>
                    <a:pt x="281431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2785113" y="6095685"/>
                  </a:lnTo>
                  <a:cubicBezTo>
                    <a:pt x="12872744" y="6095685"/>
                    <a:pt x="12943863" y="6024564"/>
                    <a:pt x="12943863" y="5936935"/>
                  </a:cubicBezTo>
                  <a:lnTo>
                    <a:pt x="12943863" y="158750"/>
                  </a:lnTo>
                  <a:cubicBezTo>
                    <a:pt x="12943863" y="140970"/>
                    <a:pt x="12940054" y="123190"/>
                    <a:pt x="12934974" y="106680"/>
                  </a:cubicBezTo>
                  <a:cubicBezTo>
                    <a:pt x="12956563" y="132080"/>
                    <a:pt x="12970534" y="165100"/>
                    <a:pt x="12970534" y="201930"/>
                  </a:cubicBezTo>
                  <a:lnTo>
                    <a:pt x="12970534" y="5980114"/>
                  </a:lnTo>
                  <a:cubicBezTo>
                    <a:pt x="12970534" y="5980114"/>
                    <a:pt x="12970534" y="5980114"/>
                    <a:pt x="12970534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36480" y="1028700"/>
            <a:ext cx="2987328" cy="6776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888587" y="987173"/>
            <a:ext cx="2510825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Tutorial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b="55833"/>
          <a:stretch>
            <a:fillRect/>
          </a:stretch>
        </p:blipFill>
        <p:spPr>
          <a:xfrm>
            <a:off x="822621" y="2493591"/>
            <a:ext cx="8321379" cy="51984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226" t="44054" r="226"/>
          <a:stretch>
            <a:fillRect/>
          </a:stretch>
        </p:blipFill>
        <p:spPr>
          <a:xfrm>
            <a:off x="9819249" y="2493591"/>
            <a:ext cx="7440051" cy="59140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5258983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1508681" y="729346"/>
            <a:ext cx="15270637" cy="8287010"/>
            <a:chOff x="0" y="0"/>
            <a:chExt cx="11312207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1208067" cy="6019484"/>
            </a:xfrm>
            <a:custGeom>
              <a:avLst/>
              <a:gdLst/>
              <a:ahLst/>
              <a:cxnLst/>
              <a:rect l="l" t="t" r="r" b="b"/>
              <a:pathLst>
                <a:path w="11208067" h="6019484">
                  <a:moveTo>
                    <a:pt x="11181397" y="5830255"/>
                  </a:moveTo>
                  <a:cubicBezTo>
                    <a:pt x="11181397" y="5917884"/>
                    <a:pt x="11105197" y="5989005"/>
                    <a:pt x="11023917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65563" y="6019484"/>
                  </a:cubicBezTo>
                  <a:lnTo>
                    <a:pt x="11062017" y="6019484"/>
                  </a:lnTo>
                  <a:cubicBezTo>
                    <a:pt x="11142027" y="6019484"/>
                    <a:pt x="11208067" y="5953444"/>
                    <a:pt x="11208067" y="5873434"/>
                  </a:cubicBezTo>
                  <a:lnTo>
                    <a:pt x="11208067" y="95250"/>
                  </a:lnTo>
                  <a:cubicBezTo>
                    <a:pt x="11208067" y="58420"/>
                    <a:pt x="11194097" y="25400"/>
                    <a:pt x="11172507" y="0"/>
                  </a:cubicBezTo>
                  <a:cubicBezTo>
                    <a:pt x="11178857" y="16510"/>
                    <a:pt x="11181397" y="34290"/>
                    <a:pt x="11181397" y="52070"/>
                  </a:cubicBezTo>
                  <a:lnTo>
                    <a:pt x="11181397" y="5830255"/>
                  </a:lnTo>
                  <a:lnTo>
                    <a:pt x="11181397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1247438" cy="6070285"/>
            </a:xfrm>
            <a:custGeom>
              <a:avLst/>
              <a:gdLst/>
              <a:ahLst/>
              <a:cxnLst/>
              <a:rect l="l" t="t" r="r" b="b"/>
              <a:pathLst>
                <a:path w="11247438" h="6070285">
                  <a:moveTo>
                    <a:pt x="146050" y="6070285"/>
                  </a:moveTo>
                  <a:lnTo>
                    <a:pt x="11101388" y="6070285"/>
                  </a:lnTo>
                  <a:cubicBezTo>
                    <a:pt x="11181397" y="6070285"/>
                    <a:pt x="11247438" y="6004244"/>
                    <a:pt x="11247438" y="5924235"/>
                  </a:cubicBezTo>
                  <a:lnTo>
                    <a:pt x="11247438" y="146050"/>
                  </a:lnTo>
                  <a:cubicBezTo>
                    <a:pt x="11247438" y="66040"/>
                    <a:pt x="11181397" y="0"/>
                    <a:pt x="1110138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1312207" cy="6138864"/>
            </a:xfrm>
            <a:custGeom>
              <a:avLst/>
              <a:gdLst/>
              <a:ahLst/>
              <a:cxnLst/>
              <a:rect l="l" t="t" r="r" b="b"/>
              <a:pathLst>
                <a:path w="11312207" h="6138864">
                  <a:moveTo>
                    <a:pt x="11248707" y="74930"/>
                  </a:moveTo>
                  <a:cubicBezTo>
                    <a:pt x="11220767" y="30480"/>
                    <a:pt x="11171238" y="0"/>
                    <a:pt x="1111408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69128" y="6138864"/>
                  </a:cubicBezTo>
                  <a:lnTo>
                    <a:pt x="11153457" y="6138864"/>
                  </a:lnTo>
                  <a:cubicBezTo>
                    <a:pt x="11241088" y="6138864"/>
                    <a:pt x="11312207" y="6067744"/>
                    <a:pt x="11312207" y="5980114"/>
                  </a:cubicBezTo>
                  <a:lnTo>
                    <a:pt x="11312207" y="201930"/>
                  </a:lnTo>
                  <a:cubicBezTo>
                    <a:pt x="11312207" y="149860"/>
                    <a:pt x="11286807" y="104140"/>
                    <a:pt x="11248707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114088" y="12700"/>
                  </a:lnTo>
                  <a:cubicBezTo>
                    <a:pt x="11194097" y="12700"/>
                    <a:pt x="11260138" y="78740"/>
                    <a:pt x="11260138" y="158750"/>
                  </a:cubicBezTo>
                  <a:lnTo>
                    <a:pt x="11260138" y="5936935"/>
                  </a:lnTo>
                  <a:cubicBezTo>
                    <a:pt x="11260138" y="6016944"/>
                    <a:pt x="11194097" y="6082985"/>
                    <a:pt x="11114088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1300777" y="5980114"/>
                  </a:moveTo>
                  <a:cubicBezTo>
                    <a:pt x="11300777" y="6060124"/>
                    <a:pt x="11233467" y="6126164"/>
                    <a:pt x="11153457" y="6126164"/>
                  </a:cubicBezTo>
                  <a:lnTo>
                    <a:pt x="269128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1115357" y="6095685"/>
                  </a:lnTo>
                  <a:cubicBezTo>
                    <a:pt x="11202988" y="6095685"/>
                    <a:pt x="11274107" y="6024564"/>
                    <a:pt x="11274107" y="5936935"/>
                  </a:cubicBezTo>
                  <a:lnTo>
                    <a:pt x="11274107" y="158750"/>
                  </a:lnTo>
                  <a:cubicBezTo>
                    <a:pt x="11274107" y="140970"/>
                    <a:pt x="11270297" y="123190"/>
                    <a:pt x="11265217" y="106680"/>
                  </a:cubicBezTo>
                  <a:cubicBezTo>
                    <a:pt x="11286807" y="132080"/>
                    <a:pt x="11300777" y="165100"/>
                    <a:pt x="11300777" y="201930"/>
                  </a:cubicBezTo>
                  <a:lnTo>
                    <a:pt x="11300777" y="5980114"/>
                  </a:lnTo>
                  <a:cubicBezTo>
                    <a:pt x="11300777" y="5980114"/>
                    <a:pt x="11300777" y="5980114"/>
                    <a:pt x="11300777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66997" y="1028700"/>
            <a:ext cx="2987328" cy="677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95004" y="1994231"/>
            <a:ext cx="4697991" cy="664496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888587" y="987173"/>
            <a:ext cx="2510825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Tutorial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5258983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369539" y="729346"/>
            <a:ext cx="17524684" cy="8287010"/>
            <a:chOff x="0" y="0"/>
            <a:chExt cx="12981964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877824" cy="6019484"/>
            </a:xfrm>
            <a:custGeom>
              <a:avLst/>
              <a:gdLst/>
              <a:ahLst/>
              <a:cxnLst/>
              <a:rect l="l" t="t" r="r" b="b"/>
              <a:pathLst>
                <a:path w="12877824" h="6019484">
                  <a:moveTo>
                    <a:pt x="12851153" y="5830255"/>
                  </a:moveTo>
                  <a:cubicBezTo>
                    <a:pt x="12851153" y="5917884"/>
                    <a:pt x="12774953" y="5989005"/>
                    <a:pt x="12693674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76205" y="6019484"/>
                  </a:cubicBezTo>
                  <a:lnTo>
                    <a:pt x="12731774" y="6019484"/>
                  </a:lnTo>
                  <a:cubicBezTo>
                    <a:pt x="12811784" y="6019484"/>
                    <a:pt x="12877824" y="5953444"/>
                    <a:pt x="12877824" y="5873434"/>
                  </a:cubicBezTo>
                  <a:lnTo>
                    <a:pt x="12877824" y="95250"/>
                  </a:lnTo>
                  <a:cubicBezTo>
                    <a:pt x="12877824" y="58420"/>
                    <a:pt x="12863853" y="25400"/>
                    <a:pt x="12842263" y="0"/>
                  </a:cubicBezTo>
                  <a:cubicBezTo>
                    <a:pt x="12848613" y="16510"/>
                    <a:pt x="12851153" y="34290"/>
                    <a:pt x="12851153" y="52070"/>
                  </a:cubicBezTo>
                  <a:lnTo>
                    <a:pt x="12851153" y="5830255"/>
                  </a:lnTo>
                  <a:lnTo>
                    <a:pt x="12851153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917194" cy="6070285"/>
            </a:xfrm>
            <a:custGeom>
              <a:avLst/>
              <a:gdLst/>
              <a:ahLst/>
              <a:cxnLst/>
              <a:rect l="l" t="t" r="r" b="b"/>
              <a:pathLst>
                <a:path w="12917194" h="6070285">
                  <a:moveTo>
                    <a:pt x="146050" y="6070285"/>
                  </a:moveTo>
                  <a:lnTo>
                    <a:pt x="12771144" y="6070285"/>
                  </a:lnTo>
                  <a:cubicBezTo>
                    <a:pt x="12851154" y="6070285"/>
                    <a:pt x="12917194" y="6004244"/>
                    <a:pt x="12917194" y="5924235"/>
                  </a:cubicBezTo>
                  <a:lnTo>
                    <a:pt x="12917194" y="146050"/>
                  </a:lnTo>
                  <a:cubicBezTo>
                    <a:pt x="12917194" y="66040"/>
                    <a:pt x="12851154" y="0"/>
                    <a:pt x="1277114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981963" cy="6138864"/>
            </a:xfrm>
            <a:custGeom>
              <a:avLst/>
              <a:gdLst/>
              <a:ahLst/>
              <a:cxnLst/>
              <a:rect l="l" t="t" r="r" b="b"/>
              <a:pathLst>
                <a:path w="12981963" h="6138864">
                  <a:moveTo>
                    <a:pt x="12918463" y="74930"/>
                  </a:moveTo>
                  <a:cubicBezTo>
                    <a:pt x="12890524" y="30480"/>
                    <a:pt x="12840994" y="0"/>
                    <a:pt x="1278384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81431" y="6138864"/>
                  </a:cubicBezTo>
                  <a:lnTo>
                    <a:pt x="12823213" y="6138864"/>
                  </a:lnTo>
                  <a:cubicBezTo>
                    <a:pt x="12910844" y="6138864"/>
                    <a:pt x="12981963" y="6067744"/>
                    <a:pt x="12981963" y="5980114"/>
                  </a:cubicBezTo>
                  <a:lnTo>
                    <a:pt x="12981963" y="201930"/>
                  </a:lnTo>
                  <a:cubicBezTo>
                    <a:pt x="12981963" y="149860"/>
                    <a:pt x="12956563" y="104140"/>
                    <a:pt x="12918463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2783844" y="12700"/>
                  </a:lnTo>
                  <a:cubicBezTo>
                    <a:pt x="12863854" y="12700"/>
                    <a:pt x="12929894" y="78740"/>
                    <a:pt x="12929894" y="158750"/>
                  </a:cubicBezTo>
                  <a:lnTo>
                    <a:pt x="12929894" y="5936935"/>
                  </a:lnTo>
                  <a:cubicBezTo>
                    <a:pt x="12929894" y="6016944"/>
                    <a:pt x="12863854" y="6082985"/>
                    <a:pt x="12783844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2970534" y="5980114"/>
                  </a:moveTo>
                  <a:cubicBezTo>
                    <a:pt x="12970534" y="6060124"/>
                    <a:pt x="12903223" y="6126164"/>
                    <a:pt x="12823213" y="6126164"/>
                  </a:cubicBezTo>
                  <a:lnTo>
                    <a:pt x="281431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2785113" y="6095685"/>
                  </a:lnTo>
                  <a:cubicBezTo>
                    <a:pt x="12872744" y="6095685"/>
                    <a:pt x="12943863" y="6024564"/>
                    <a:pt x="12943863" y="5936935"/>
                  </a:cubicBezTo>
                  <a:lnTo>
                    <a:pt x="12943863" y="158750"/>
                  </a:lnTo>
                  <a:cubicBezTo>
                    <a:pt x="12943863" y="140970"/>
                    <a:pt x="12940054" y="123190"/>
                    <a:pt x="12934974" y="106680"/>
                  </a:cubicBezTo>
                  <a:cubicBezTo>
                    <a:pt x="12956563" y="132080"/>
                    <a:pt x="12970534" y="165100"/>
                    <a:pt x="12970534" y="201930"/>
                  </a:cubicBezTo>
                  <a:lnTo>
                    <a:pt x="12970534" y="5980114"/>
                  </a:lnTo>
                  <a:cubicBezTo>
                    <a:pt x="12970534" y="5980114"/>
                    <a:pt x="12970534" y="5980114"/>
                    <a:pt x="12970534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36480" y="1028700"/>
            <a:ext cx="2987328" cy="6776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888587" y="987173"/>
            <a:ext cx="2510825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Tutorial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b="52347"/>
          <a:stretch>
            <a:fillRect/>
          </a:stretch>
        </p:blipFill>
        <p:spPr>
          <a:xfrm>
            <a:off x="607233" y="2613662"/>
            <a:ext cx="8333957" cy="56171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262" t="47893" r="262"/>
          <a:stretch>
            <a:fillRect/>
          </a:stretch>
        </p:blipFill>
        <p:spPr>
          <a:xfrm>
            <a:off x="9677748" y="2613662"/>
            <a:ext cx="7581552" cy="56171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94902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937441" y="440347"/>
            <a:ext cx="16413119" cy="8452930"/>
            <a:chOff x="0" y="0"/>
            <a:chExt cx="12158536" cy="6261775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054397" cy="6142395"/>
            </a:xfrm>
            <a:custGeom>
              <a:avLst/>
              <a:gdLst/>
              <a:ahLst/>
              <a:cxnLst/>
              <a:rect l="l" t="t" r="r" b="b"/>
              <a:pathLst>
                <a:path w="12054397" h="6142395">
                  <a:moveTo>
                    <a:pt x="12027726" y="5953165"/>
                  </a:moveTo>
                  <a:cubicBezTo>
                    <a:pt x="12027726" y="6040795"/>
                    <a:pt x="11951526" y="6111915"/>
                    <a:pt x="11870247" y="6111915"/>
                  </a:cubicBezTo>
                  <a:lnTo>
                    <a:pt x="66040" y="6111915"/>
                  </a:lnTo>
                  <a:cubicBezTo>
                    <a:pt x="43180" y="6111915"/>
                    <a:pt x="20320" y="6106835"/>
                    <a:pt x="0" y="6097945"/>
                  </a:cubicBezTo>
                  <a:cubicBezTo>
                    <a:pt x="26670" y="6125885"/>
                    <a:pt x="63500" y="6142395"/>
                    <a:pt x="170957" y="6142395"/>
                  </a:cubicBezTo>
                  <a:lnTo>
                    <a:pt x="11908347" y="6142395"/>
                  </a:lnTo>
                  <a:cubicBezTo>
                    <a:pt x="11988356" y="6142395"/>
                    <a:pt x="12054397" y="6076355"/>
                    <a:pt x="12054397" y="5996345"/>
                  </a:cubicBezTo>
                  <a:lnTo>
                    <a:pt x="12054397" y="95250"/>
                  </a:lnTo>
                  <a:cubicBezTo>
                    <a:pt x="12054397" y="58420"/>
                    <a:pt x="12040426" y="25400"/>
                    <a:pt x="12018837" y="0"/>
                  </a:cubicBezTo>
                  <a:cubicBezTo>
                    <a:pt x="12025187" y="16510"/>
                    <a:pt x="12027726" y="34290"/>
                    <a:pt x="12027726" y="52070"/>
                  </a:cubicBezTo>
                  <a:lnTo>
                    <a:pt x="12027726" y="5953165"/>
                  </a:lnTo>
                  <a:lnTo>
                    <a:pt x="12027726" y="595316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093766" cy="6193195"/>
            </a:xfrm>
            <a:custGeom>
              <a:avLst/>
              <a:gdLst/>
              <a:ahLst/>
              <a:cxnLst/>
              <a:rect l="l" t="t" r="r" b="b"/>
              <a:pathLst>
                <a:path w="12093766" h="6193195">
                  <a:moveTo>
                    <a:pt x="146050" y="6193195"/>
                  </a:moveTo>
                  <a:lnTo>
                    <a:pt x="11947716" y="6193195"/>
                  </a:lnTo>
                  <a:cubicBezTo>
                    <a:pt x="12027726" y="6193195"/>
                    <a:pt x="12093766" y="6127155"/>
                    <a:pt x="12093766" y="6047145"/>
                  </a:cubicBezTo>
                  <a:lnTo>
                    <a:pt x="12093766" y="146050"/>
                  </a:lnTo>
                  <a:cubicBezTo>
                    <a:pt x="12093766" y="66040"/>
                    <a:pt x="12027726" y="0"/>
                    <a:pt x="1194771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6047145"/>
                  </a:lnTo>
                  <a:cubicBezTo>
                    <a:pt x="0" y="6128425"/>
                    <a:pt x="66040" y="6193195"/>
                    <a:pt x="146050" y="619319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158536" cy="6261775"/>
            </a:xfrm>
            <a:custGeom>
              <a:avLst/>
              <a:gdLst/>
              <a:ahLst/>
              <a:cxnLst/>
              <a:rect l="l" t="t" r="r" b="b"/>
              <a:pathLst>
                <a:path w="12158536" h="6261775">
                  <a:moveTo>
                    <a:pt x="12095036" y="74930"/>
                  </a:moveTo>
                  <a:cubicBezTo>
                    <a:pt x="12067097" y="30480"/>
                    <a:pt x="12017566" y="0"/>
                    <a:pt x="1196041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6059845"/>
                  </a:lnTo>
                  <a:cubicBezTo>
                    <a:pt x="0" y="6111915"/>
                    <a:pt x="25400" y="6157635"/>
                    <a:pt x="63500" y="6186845"/>
                  </a:cubicBezTo>
                  <a:cubicBezTo>
                    <a:pt x="91440" y="6231295"/>
                    <a:pt x="140970" y="6261775"/>
                    <a:pt x="275364" y="6261775"/>
                  </a:cubicBezTo>
                  <a:lnTo>
                    <a:pt x="11999786" y="6261775"/>
                  </a:lnTo>
                  <a:cubicBezTo>
                    <a:pt x="12087416" y="6261775"/>
                    <a:pt x="12158536" y="6190655"/>
                    <a:pt x="12158536" y="6103025"/>
                  </a:cubicBezTo>
                  <a:lnTo>
                    <a:pt x="12158536" y="201930"/>
                  </a:lnTo>
                  <a:cubicBezTo>
                    <a:pt x="12158536" y="149860"/>
                    <a:pt x="12133136" y="104140"/>
                    <a:pt x="12095036" y="74930"/>
                  </a:cubicBezTo>
                  <a:close/>
                  <a:moveTo>
                    <a:pt x="12700" y="605984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0416" y="12700"/>
                  </a:lnTo>
                  <a:cubicBezTo>
                    <a:pt x="12040426" y="12700"/>
                    <a:pt x="12106466" y="78740"/>
                    <a:pt x="12106466" y="158750"/>
                  </a:cubicBezTo>
                  <a:lnTo>
                    <a:pt x="12106466" y="6059845"/>
                  </a:lnTo>
                  <a:cubicBezTo>
                    <a:pt x="12106466" y="6139855"/>
                    <a:pt x="12040426" y="6205895"/>
                    <a:pt x="11960416" y="6205895"/>
                  </a:cubicBezTo>
                  <a:lnTo>
                    <a:pt x="158750" y="6205895"/>
                  </a:lnTo>
                  <a:cubicBezTo>
                    <a:pt x="78740" y="6205895"/>
                    <a:pt x="12700" y="6141125"/>
                    <a:pt x="12700" y="6059845"/>
                  </a:cubicBezTo>
                  <a:close/>
                  <a:moveTo>
                    <a:pt x="12147107" y="6103025"/>
                  </a:moveTo>
                  <a:cubicBezTo>
                    <a:pt x="12147107" y="6183035"/>
                    <a:pt x="12079797" y="6249075"/>
                    <a:pt x="11999786" y="6249075"/>
                  </a:cubicBezTo>
                  <a:lnTo>
                    <a:pt x="275364" y="6249075"/>
                  </a:lnTo>
                  <a:cubicBezTo>
                    <a:pt x="157480" y="6249075"/>
                    <a:pt x="120650" y="6232565"/>
                    <a:pt x="93980" y="6204625"/>
                  </a:cubicBezTo>
                  <a:cubicBezTo>
                    <a:pt x="114300" y="6213515"/>
                    <a:pt x="135890" y="6218595"/>
                    <a:pt x="160020" y="6218595"/>
                  </a:cubicBezTo>
                  <a:lnTo>
                    <a:pt x="11961686" y="6218595"/>
                  </a:lnTo>
                  <a:cubicBezTo>
                    <a:pt x="12049316" y="6218595"/>
                    <a:pt x="12120436" y="6147475"/>
                    <a:pt x="12120436" y="6059845"/>
                  </a:cubicBezTo>
                  <a:lnTo>
                    <a:pt x="12120436" y="158750"/>
                  </a:lnTo>
                  <a:cubicBezTo>
                    <a:pt x="12120436" y="140970"/>
                    <a:pt x="12116626" y="123190"/>
                    <a:pt x="12111547" y="106680"/>
                  </a:cubicBezTo>
                  <a:cubicBezTo>
                    <a:pt x="12133136" y="132080"/>
                    <a:pt x="12147107" y="165100"/>
                    <a:pt x="12147107" y="201930"/>
                  </a:cubicBezTo>
                  <a:lnTo>
                    <a:pt x="12147107" y="6103025"/>
                  </a:lnTo>
                  <a:cubicBezTo>
                    <a:pt x="12147107" y="6103025"/>
                    <a:pt x="12147107" y="6103025"/>
                    <a:pt x="12147107" y="6103025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528821" y="1085850"/>
            <a:ext cx="7230359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6500" spc="-162">
                <a:solidFill>
                  <a:srgbClr val="151632"/>
                </a:solidFill>
                <a:latin typeface="Hammersmith One"/>
              </a:rPr>
              <a:t>Processo de Estudo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91998" y="2505623"/>
            <a:ext cx="14904003" cy="129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0"/>
              </a:lnSpc>
            </a:pPr>
            <a:r>
              <a:rPr lang="en-US" sz="4500" spc="-112" dirty="0">
                <a:solidFill>
                  <a:srgbClr val="151632"/>
                </a:solidFill>
                <a:latin typeface="Hammersmith One"/>
              </a:rPr>
              <a:t>Para o </a:t>
            </a:r>
            <a:r>
              <a:rPr lang="en-US" sz="4500" spc="-112" dirty="0" err="1">
                <a:solidFill>
                  <a:srgbClr val="151632"/>
                </a:solidFill>
                <a:latin typeface="Hammersmith One"/>
              </a:rPr>
              <a:t>estudo</a:t>
            </a:r>
            <a:r>
              <a:rPr lang="en-US" sz="4500" spc="-112" dirty="0">
                <a:solidFill>
                  <a:srgbClr val="151632"/>
                </a:solidFill>
                <a:latin typeface="Hammersmith One"/>
              </a:rPr>
              <a:t> do </a:t>
            </a:r>
            <a:r>
              <a:rPr lang="en-US" sz="4500" spc="-112" dirty="0" err="1">
                <a:solidFill>
                  <a:srgbClr val="151632"/>
                </a:solidFill>
                <a:latin typeface="Hammersmith One"/>
              </a:rPr>
              <a:t>sistema</a:t>
            </a:r>
            <a:r>
              <a:rPr lang="en-US" sz="4500" spc="-112" dirty="0">
                <a:solidFill>
                  <a:srgbClr val="151632"/>
                </a:solidFill>
                <a:latin typeface="Hammersmith One"/>
              </a:rPr>
              <a:t> e-Agendas, </a:t>
            </a:r>
            <a:r>
              <a:rPr lang="en-US" sz="4500" spc="-112" dirty="0" err="1">
                <a:solidFill>
                  <a:srgbClr val="151632"/>
                </a:solidFill>
                <a:latin typeface="Hammersmith One"/>
              </a:rPr>
              <a:t>foi</a:t>
            </a:r>
            <a:r>
              <a:rPr lang="en-US" sz="4500" spc="-112" dirty="0">
                <a:solidFill>
                  <a:srgbClr val="151632"/>
                </a:solidFill>
                <a:latin typeface="Hammersmith One"/>
              </a:rPr>
              <a:t> </a:t>
            </a:r>
            <a:r>
              <a:rPr lang="en-US" sz="4500" spc="-112" dirty="0" err="1">
                <a:solidFill>
                  <a:srgbClr val="151632"/>
                </a:solidFill>
                <a:latin typeface="Hammersmith One"/>
              </a:rPr>
              <a:t>utilizado</a:t>
            </a:r>
            <a:r>
              <a:rPr lang="en-US" sz="4500" spc="-112" dirty="0">
                <a:solidFill>
                  <a:srgbClr val="151632"/>
                </a:solidFill>
                <a:latin typeface="Hammersmith One"/>
              </a:rPr>
              <a:t> o manual </a:t>
            </a:r>
            <a:r>
              <a:rPr lang="en-US" sz="4500" spc="-112" dirty="0" err="1">
                <a:solidFill>
                  <a:srgbClr val="151632"/>
                </a:solidFill>
                <a:latin typeface="Hammersmith One"/>
              </a:rPr>
              <a:t>disponibilizado</a:t>
            </a:r>
            <a:r>
              <a:rPr lang="en-US" sz="4500" spc="-112" dirty="0">
                <a:solidFill>
                  <a:srgbClr val="151632"/>
                </a:solidFill>
                <a:latin typeface="Hammersmith One"/>
              </a:rPr>
              <a:t> pela CGU e </a:t>
            </a:r>
            <a:r>
              <a:rPr lang="en-US" sz="4500" spc="-112" dirty="0" err="1">
                <a:solidFill>
                  <a:srgbClr val="151632"/>
                </a:solidFill>
                <a:latin typeface="Hammersmith One"/>
              </a:rPr>
              <a:t>Decreto</a:t>
            </a:r>
            <a:r>
              <a:rPr lang="en-US" sz="4500" spc="-112" dirty="0">
                <a:solidFill>
                  <a:srgbClr val="151632"/>
                </a:solidFill>
                <a:latin typeface="Hammersmith One"/>
              </a:rPr>
              <a:t> 10.889/2021: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46556" y="4267748"/>
            <a:ext cx="14149445" cy="379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just">
              <a:lnSpc>
                <a:spcPts val="4950"/>
              </a:lnSpc>
              <a:buFont typeface="Arial"/>
              <a:buChar char="•"/>
            </a:pPr>
            <a:r>
              <a:rPr lang="en-US" sz="4500" spc="-112" dirty="0" err="1">
                <a:solidFill>
                  <a:srgbClr val="151632"/>
                </a:solidFill>
                <a:latin typeface="Hammersmith One"/>
              </a:rPr>
              <a:t>Estudo</a:t>
            </a:r>
            <a:r>
              <a:rPr lang="en-US" sz="4500" spc="-112" dirty="0">
                <a:solidFill>
                  <a:srgbClr val="151632"/>
                </a:solidFill>
                <a:latin typeface="Hammersmith One"/>
              </a:rPr>
              <a:t> e </a:t>
            </a:r>
            <a:r>
              <a:rPr lang="en-US" sz="4500" spc="-112" dirty="0" err="1">
                <a:solidFill>
                  <a:srgbClr val="151632"/>
                </a:solidFill>
                <a:latin typeface="Hammersmith One"/>
              </a:rPr>
              <a:t>leitura</a:t>
            </a:r>
            <a:r>
              <a:rPr lang="en-US" sz="4500" spc="-112" dirty="0">
                <a:solidFill>
                  <a:srgbClr val="151632"/>
                </a:solidFill>
                <a:latin typeface="Hammersmith One"/>
              </a:rPr>
              <a:t> do manual </a:t>
            </a:r>
          </a:p>
          <a:p>
            <a:pPr marL="971550" lvl="1" indent="-485775" algn="just">
              <a:lnSpc>
                <a:spcPts val="4950"/>
              </a:lnSpc>
              <a:buFont typeface="Arial"/>
              <a:buChar char="•"/>
            </a:pPr>
            <a:r>
              <a:rPr lang="en-US" sz="4500" spc="-112" dirty="0" err="1">
                <a:solidFill>
                  <a:srgbClr val="151632"/>
                </a:solidFill>
                <a:latin typeface="Hammersmith One"/>
              </a:rPr>
              <a:t>Anotações</a:t>
            </a:r>
            <a:endParaRPr lang="en-US" sz="4500" spc="-112" dirty="0">
              <a:solidFill>
                <a:srgbClr val="151632"/>
              </a:solidFill>
              <a:latin typeface="Hammersmith One"/>
            </a:endParaRPr>
          </a:p>
          <a:p>
            <a:pPr marL="971550" lvl="1" indent="-485775" algn="just">
              <a:lnSpc>
                <a:spcPts val="4950"/>
              </a:lnSpc>
              <a:buFont typeface="Arial"/>
              <a:buChar char="•"/>
            </a:pPr>
            <a:r>
              <a:rPr lang="en-US" sz="4500" spc="-112" dirty="0" err="1">
                <a:solidFill>
                  <a:srgbClr val="151632"/>
                </a:solidFill>
                <a:latin typeface="Hammersmith One"/>
              </a:rPr>
              <a:t>Utilização</a:t>
            </a:r>
            <a:r>
              <a:rPr lang="en-US" sz="4500" spc="-112" dirty="0">
                <a:solidFill>
                  <a:srgbClr val="151632"/>
                </a:solidFill>
                <a:latin typeface="Hammersmith One"/>
              </a:rPr>
              <a:t> do </a:t>
            </a:r>
            <a:r>
              <a:rPr lang="en-US" sz="4500" spc="-112" dirty="0" err="1">
                <a:solidFill>
                  <a:srgbClr val="151632"/>
                </a:solidFill>
                <a:latin typeface="Hammersmith One"/>
              </a:rPr>
              <a:t>ambiente</a:t>
            </a:r>
            <a:r>
              <a:rPr lang="en-US" sz="4500" spc="-112" dirty="0">
                <a:solidFill>
                  <a:srgbClr val="151632"/>
                </a:solidFill>
                <a:latin typeface="Hammersmith One"/>
              </a:rPr>
              <a:t> de </a:t>
            </a:r>
            <a:r>
              <a:rPr lang="en-US" sz="4500" spc="-112" dirty="0" err="1">
                <a:solidFill>
                  <a:srgbClr val="151632"/>
                </a:solidFill>
                <a:latin typeface="Hammersmith One"/>
              </a:rPr>
              <a:t>treinamento</a:t>
            </a:r>
            <a:r>
              <a:rPr lang="en-US" sz="4500" spc="-112" dirty="0">
                <a:solidFill>
                  <a:srgbClr val="151632"/>
                </a:solidFill>
                <a:latin typeface="Hammersmith One"/>
              </a:rPr>
              <a:t> </a:t>
            </a:r>
          </a:p>
          <a:p>
            <a:pPr marL="971550" lvl="1" indent="-485775" algn="just">
              <a:lnSpc>
                <a:spcPts val="4950"/>
              </a:lnSpc>
              <a:buFont typeface="Arial"/>
              <a:buChar char="•"/>
            </a:pPr>
            <a:r>
              <a:rPr lang="en-US" sz="4500" spc="-112" dirty="0" err="1">
                <a:solidFill>
                  <a:srgbClr val="151632"/>
                </a:solidFill>
                <a:latin typeface="Hammersmith One"/>
              </a:rPr>
              <a:t>Consultas</a:t>
            </a:r>
            <a:r>
              <a:rPr lang="en-US" sz="4500" spc="-112" dirty="0">
                <a:solidFill>
                  <a:srgbClr val="151632"/>
                </a:solidFill>
                <a:latin typeface="Hammersmith One"/>
              </a:rPr>
              <a:t> </a:t>
            </a:r>
            <a:r>
              <a:rPr lang="en-US" sz="4500" spc="-112" dirty="0" err="1">
                <a:solidFill>
                  <a:srgbClr val="151632"/>
                </a:solidFill>
                <a:latin typeface="Hammersmith One"/>
              </a:rPr>
              <a:t>constantes</a:t>
            </a:r>
            <a:r>
              <a:rPr lang="en-US" sz="4500" spc="-112" dirty="0">
                <a:solidFill>
                  <a:srgbClr val="151632"/>
                </a:solidFill>
                <a:latin typeface="Hammersmith One"/>
              </a:rPr>
              <a:t> à CGU para </a:t>
            </a:r>
            <a:r>
              <a:rPr lang="en-US" sz="4500" spc="-112" dirty="0" err="1">
                <a:solidFill>
                  <a:srgbClr val="151632"/>
                </a:solidFill>
                <a:latin typeface="Hammersmith One"/>
              </a:rPr>
              <a:t>esclarecimento</a:t>
            </a:r>
            <a:r>
              <a:rPr lang="en-US" sz="4500" spc="-112" dirty="0">
                <a:solidFill>
                  <a:srgbClr val="151632"/>
                </a:solidFill>
                <a:latin typeface="Hammersmith One"/>
              </a:rPr>
              <a:t> de </a:t>
            </a:r>
            <a:r>
              <a:rPr lang="en-US" sz="4500" spc="-112" dirty="0" err="1">
                <a:solidFill>
                  <a:srgbClr val="151632"/>
                </a:solidFill>
                <a:latin typeface="Hammersmith One"/>
              </a:rPr>
              <a:t>dúvidas</a:t>
            </a:r>
            <a:r>
              <a:rPr lang="en-US" sz="4500" spc="-112" dirty="0">
                <a:solidFill>
                  <a:srgbClr val="151632"/>
                </a:solidFill>
                <a:latin typeface="Hammersmith One"/>
              </a:rPr>
              <a:t> </a:t>
            </a:r>
          </a:p>
          <a:p>
            <a:pPr marL="971550" lvl="1" indent="-485775" algn="just">
              <a:lnSpc>
                <a:spcPts val="4950"/>
              </a:lnSpc>
              <a:buFont typeface="Arial"/>
              <a:buChar char="•"/>
            </a:pPr>
            <a:r>
              <a:rPr lang="en-US" sz="4500" spc="-112" dirty="0" err="1">
                <a:solidFill>
                  <a:srgbClr val="151632"/>
                </a:solidFill>
                <a:latin typeface="Hammersmith One"/>
              </a:rPr>
              <a:t>Equipe</a:t>
            </a:r>
            <a:r>
              <a:rPr lang="en-US" sz="4500" spc="-112" dirty="0">
                <a:solidFill>
                  <a:srgbClr val="151632"/>
                </a:solidFill>
                <a:latin typeface="Hammersmith One"/>
              </a:rPr>
              <a:t> </a:t>
            </a:r>
            <a:r>
              <a:rPr lang="en-US" sz="4500" spc="-112" dirty="0" err="1">
                <a:solidFill>
                  <a:srgbClr val="151632"/>
                </a:solidFill>
                <a:latin typeface="Hammersmith One"/>
              </a:rPr>
              <a:t>alinhada</a:t>
            </a:r>
            <a:r>
              <a:rPr lang="en-US" sz="4500" spc="-112" dirty="0">
                <a:solidFill>
                  <a:srgbClr val="151632"/>
                </a:solidFill>
                <a:latin typeface="Hammersmith One"/>
              </a:rPr>
              <a:t>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08307" y="7719857"/>
            <a:ext cx="2987328" cy="6776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5258983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1508681" y="729346"/>
            <a:ext cx="15270637" cy="8287010"/>
            <a:chOff x="0" y="0"/>
            <a:chExt cx="11312207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1208067" cy="6019484"/>
            </a:xfrm>
            <a:custGeom>
              <a:avLst/>
              <a:gdLst/>
              <a:ahLst/>
              <a:cxnLst/>
              <a:rect l="l" t="t" r="r" b="b"/>
              <a:pathLst>
                <a:path w="11208067" h="6019484">
                  <a:moveTo>
                    <a:pt x="11181397" y="5830255"/>
                  </a:moveTo>
                  <a:cubicBezTo>
                    <a:pt x="11181397" y="5917884"/>
                    <a:pt x="11105197" y="5989005"/>
                    <a:pt x="11023917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65563" y="6019484"/>
                  </a:cubicBezTo>
                  <a:lnTo>
                    <a:pt x="11062017" y="6019484"/>
                  </a:lnTo>
                  <a:cubicBezTo>
                    <a:pt x="11142027" y="6019484"/>
                    <a:pt x="11208067" y="5953444"/>
                    <a:pt x="11208067" y="5873434"/>
                  </a:cubicBezTo>
                  <a:lnTo>
                    <a:pt x="11208067" y="95250"/>
                  </a:lnTo>
                  <a:cubicBezTo>
                    <a:pt x="11208067" y="58420"/>
                    <a:pt x="11194097" y="25400"/>
                    <a:pt x="11172507" y="0"/>
                  </a:cubicBezTo>
                  <a:cubicBezTo>
                    <a:pt x="11178857" y="16510"/>
                    <a:pt x="11181397" y="34290"/>
                    <a:pt x="11181397" y="52070"/>
                  </a:cubicBezTo>
                  <a:lnTo>
                    <a:pt x="11181397" y="5830255"/>
                  </a:lnTo>
                  <a:lnTo>
                    <a:pt x="11181397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1247438" cy="6070285"/>
            </a:xfrm>
            <a:custGeom>
              <a:avLst/>
              <a:gdLst/>
              <a:ahLst/>
              <a:cxnLst/>
              <a:rect l="l" t="t" r="r" b="b"/>
              <a:pathLst>
                <a:path w="11247438" h="6070285">
                  <a:moveTo>
                    <a:pt x="146050" y="6070285"/>
                  </a:moveTo>
                  <a:lnTo>
                    <a:pt x="11101388" y="6070285"/>
                  </a:lnTo>
                  <a:cubicBezTo>
                    <a:pt x="11181397" y="6070285"/>
                    <a:pt x="11247438" y="6004244"/>
                    <a:pt x="11247438" y="5924235"/>
                  </a:cubicBezTo>
                  <a:lnTo>
                    <a:pt x="11247438" y="146050"/>
                  </a:lnTo>
                  <a:cubicBezTo>
                    <a:pt x="11247438" y="66040"/>
                    <a:pt x="11181397" y="0"/>
                    <a:pt x="1110138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1312207" cy="6138864"/>
            </a:xfrm>
            <a:custGeom>
              <a:avLst/>
              <a:gdLst/>
              <a:ahLst/>
              <a:cxnLst/>
              <a:rect l="l" t="t" r="r" b="b"/>
              <a:pathLst>
                <a:path w="11312207" h="6138864">
                  <a:moveTo>
                    <a:pt x="11248707" y="74930"/>
                  </a:moveTo>
                  <a:cubicBezTo>
                    <a:pt x="11220767" y="30480"/>
                    <a:pt x="11171238" y="0"/>
                    <a:pt x="1111408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69128" y="6138864"/>
                  </a:cubicBezTo>
                  <a:lnTo>
                    <a:pt x="11153457" y="6138864"/>
                  </a:lnTo>
                  <a:cubicBezTo>
                    <a:pt x="11241088" y="6138864"/>
                    <a:pt x="11312207" y="6067744"/>
                    <a:pt x="11312207" y="5980114"/>
                  </a:cubicBezTo>
                  <a:lnTo>
                    <a:pt x="11312207" y="201930"/>
                  </a:lnTo>
                  <a:cubicBezTo>
                    <a:pt x="11312207" y="149860"/>
                    <a:pt x="11286807" y="104140"/>
                    <a:pt x="11248707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114088" y="12700"/>
                  </a:lnTo>
                  <a:cubicBezTo>
                    <a:pt x="11194097" y="12700"/>
                    <a:pt x="11260138" y="78740"/>
                    <a:pt x="11260138" y="158750"/>
                  </a:cubicBezTo>
                  <a:lnTo>
                    <a:pt x="11260138" y="5936935"/>
                  </a:lnTo>
                  <a:cubicBezTo>
                    <a:pt x="11260138" y="6016944"/>
                    <a:pt x="11194097" y="6082985"/>
                    <a:pt x="11114088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1300777" y="5980114"/>
                  </a:moveTo>
                  <a:cubicBezTo>
                    <a:pt x="11300777" y="6060124"/>
                    <a:pt x="11233467" y="6126164"/>
                    <a:pt x="11153457" y="6126164"/>
                  </a:cubicBezTo>
                  <a:lnTo>
                    <a:pt x="269128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1115357" y="6095685"/>
                  </a:lnTo>
                  <a:cubicBezTo>
                    <a:pt x="11202988" y="6095685"/>
                    <a:pt x="11274107" y="6024564"/>
                    <a:pt x="11274107" y="5936935"/>
                  </a:cubicBezTo>
                  <a:lnTo>
                    <a:pt x="11274107" y="158750"/>
                  </a:lnTo>
                  <a:cubicBezTo>
                    <a:pt x="11274107" y="140970"/>
                    <a:pt x="11270297" y="123190"/>
                    <a:pt x="11265217" y="106680"/>
                  </a:cubicBezTo>
                  <a:cubicBezTo>
                    <a:pt x="11286807" y="132080"/>
                    <a:pt x="11300777" y="165100"/>
                    <a:pt x="11300777" y="201930"/>
                  </a:cubicBezTo>
                  <a:lnTo>
                    <a:pt x="11300777" y="5980114"/>
                  </a:lnTo>
                  <a:cubicBezTo>
                    <a:pt x="11300777" y="5980114"/>
                    <a:pt x="11300777" y="5980114"/>
                    <a:pt x="11300777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66997" y="1028700"/>
            <a:ext cx="2987328" cy="677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19819" y="1856116"/>
            <a:ext cx="4648361" cy="657476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888587" y="987173"/>
            <a:ext cx="2510825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Tutorial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5258983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369539" y="971290"/>
            <a:ext cx="17524684" cy="8287010"/>
            <a:chOff x="0" y="0"/>
            <a:chExt cx="12981964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877824" cy="6019484"/>
            </a:xfrm>
            <a:custGeom>
              <a:avLst/>
              <a:gdLst/>
              <a:ahLst/>
              <a:cxnLst/>
              <a:rect l="l" t="t" r="r" b="b"/>
              <a:pathLst>
                <a:path w="12877824" h="6019484">
                  <a:moveTo>
                    <a:pt x="12851153" y="5830255"/>
                  </a:moveTo>
                  <a:cubicBezTo>
                    <a:pt x="12851153" y="5917884"/>
                    <a:pt x="12774953" y="5989005"/>
                    <a:pt x="12693674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76205" y="6019484"/>
                  </a:cubicBezTo>
                  <a:lnTo>
                    <a:pt x="12731774" y="6019484"/>
                  </a:lnTo>
                  <a:cubicBezTo>
                    <a:pt x="12811784" y="6019484"/>
                    <a:pt x="12877824" y="5953444"/>
                    <a:pt x="12877824" y="5873434"/>
                  </a:cubicBezTo>
                  <a:lnTo>
                    <a:pt x="12877824" y="95250"/>
                  </a:lnTo>
                  <a:cubicBezTo>
                    <a:pt x="12877824" y="58420"/>
                    <a:pt x="12863853" y="25400"/>
                    <a:pt x="12842263" y="0"/>
                  </a:cubicBezTo>
                  <a:cubicBezTo>
                    <a:pt x="12848613" y="16510"/>
                    <a:pt x="12851153" y="34290"/>
                    <a:pt x="12851153" y="52070"/>
                  </a:cubicBezTo>
                  <a:lnTo>
                    <a:pt x="12851153" y="5830255"/>
                  </a:lnTo>
                  <a:lnTo>
                    <a:pt x="12851153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917194" cy="6070285"/>
            </a:xfrm>
            <a:custGeom>
              <a:avLst/>
              <a:gdLst/>
              <a:ahLst/>
              <a:cxnLst/>
              <a:rect l="l" t="t" r="r" b="b"/>
              <a:pathLst>
                <a:path w="12917194" h="6070285">
                  <a:moveTo>
                    <a:pt x="146050" y="6070285"/>
                  </a:moveTo>
                  <a:lnTo>
                    <a:pt x="12771144" y="6070285"/>
                  </a:lnTo>
                  <a:cubicBezTo>
                    <a:pt x="12851154" y="6070285"/>
                    <a:pt x="12917194" y="6004244"/>
                    <a:pt x="12917194" y="5924235"/>
                  </a:cubicBezTo>
                  <a:lnTo>
                    <a:pt x="12917194" y="146050"/>
                  </a:lnTo>
                  <a:cubicBezTo>
                    <a:pt x="12917194" y="66040"/>
                    <a:pt x="12851154" y="0"/>
                    <a:pt x="1277114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981963" cy="6138864"/>
            </a:xfrm>
            <a:custGeom>
              <a:avLst/>
              <a:gdLst/>
              <a:ahLst/>
              <a:cxnLst/>
              <a:rect l="l" t="t" r="r" b="b"/>
              <a:pathLst>
                <a:path w="12981963" h="6138864">
                  <a:moveTo>
                    <a:pt x="12918463" y="74930"/>
                  </a:moveTo>
                  <a:cubicBezTo>
                    <a:pt x="12890524" y="30480"/>
                    <a:pt x="12840994" y="0"/>
                    <a:pt x="1278384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81431" y="6138864"/>
                  </a:cubicBezTo>
                  <a:lnTo>
                    <a:pt x="12823213" y="6138864"/>
                  </a:lnTo>
                  <a:cubicBezTo>
                    <a:pt x="12910844" y="6138864"/>
                    <a:pt x="12981963" y="6067744"/>
                    <a:pt x="12981963" y="5980114"/>
                  </a:cubicBezTo>
                  <a:lnTo>
                    <a:pt x="12981963" y="201930"/>
                  </a:lnTo>
                  <a:cubicBezTo>
                    <a:pt x="12981963" y="149860"/>
                    <a:pt x="12956563" y="104140"/>
                    <a:pt x="12918463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2783844" y="12700"/>
                  </a:lnTo>
                  <a:cubicBezTo>
                    <a:pt x="12863854" y="12700"/>
                    <a:pt x="12929894" y="78740"/>
                    <a:pt x="12929894" y="158750"/>
                  </a:cubicBezTo>
                  <a:lnTo>
                    <a:pt x="12929894" y="5936935"/>
                  </a:lnTo>
                  <a:cubicBezTo>
                    <a:pt x="12929894" y="6016944"/>
                    <a:pt x="12863854" y="6082985"/>
                    <a:pt x="12783844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2970534" y="5980114"/>
                  </a:moveTo>
                  <a:cubicBezTo>
                    <a:pt x="12970534" y="6060124"/>
                    <a:pt x="12903223" y="6126164"/>
                    <a:pt x="12823213" y="6126164"/>
                  </a:cubicBezTo>
                  <a:lnTo>
                    <a:pt x="281431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2785113" y="6095685"/>
                  </a:lnTo>
                  <a:cubicBezTo>
                    <a:pt x="12872744" y="6095685"/>
                    <a:pt x="12943863" y="6024564"/>
                    <a:pt x="12943863" y="5936935"/>
                  </a:cubicBezTo>
                  <a:lnTo>
                    <a:pt x="12943863" y="158750"/>
                  </a:lnTo>
                  <a:cubicBezTo>
                    <a:pt x="12943863" y="140970"/>
                    <a:pt x="12940054" y="123190"/>
                    <a:pt x="12934974" y="106680"/>
                  </a:cubicBezTo>
                  <a:cubicBezTo>
                    <a:pt x="12956563" y="132080"/>
                    <a:pt x="12970534" y="165100"/>
                    <a:pt x="12970534" y="201930"/>
                  </a:cubicBezTo>
                  <a:lnTo>
                    <a:pt x="12970534" y="5980114"/>
                  </a:lnTo>
                  <a:cubicBezTo>
                    <a:pt x="12970534" y="5980114"/>
                    <a:pt x="12970534" y="5980114"/>
                    <a:pt x="12970534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36480" y="1136902"/>
            <a:ext cx="2987328" cy="6776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888587" y="1095375"/>
            <a:ext cx="2510825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Tutorial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838008" y="2278160"/>
            <a:ext cx="8103181" cy="57306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1370" t="49967" r="1370"/>
          <a:stretch>
            <a:fillRect/>
          </a:stretch>
        </p:blipFill>
        <p:spPr>
          <a:xfrm>
            <a:off x="9547802" y="2278160"/>
            <a:ext cx="7876005" cy="57306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5258983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1508681" y="729346"/>
            <a:ext cx="15270637" cy="8287010"/>
            <a:chOff x="0" y="0"/>
            <a:chExt cx="11312207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1208067" cy="6019484"/>
            </a:xfrm>
            <a:custGeom>
              <a:avLst/>
              <a:gdLst/>
              <a:ahLst/>
              <a:cxnLst/>
              <a:rect l="l" t="t" r="r" b="b"/>
              <a:pathLst>
                <a:path w="11208067" h="6019484">
                  <a:moveTo>
                    <a:pt x="11181397" y="5830255"/>
                  </a:moveTo>
                  <a:cubicBezTo>
                    <a:pt x="11181397" y="5917884"/>
                    <a:pt x="11105197" y="5989005"/>
                    <a:pt x="11023917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65563" y="6019484"/>
                  </a:cubicBezTo>
                  <a:lnTo>
                    <a:pt x="11062017" y="6019484"/>
                  </a:lnTo>
                  <a:cubicBezTo>
                    <a:pt x="11142027" y="6019484"/>
                    <a:pt x="11208067" y="5953444"/>
                    <a:pt x="11208067" y="5873434"/>
                  </a:cubicBezTo>
                  <a:lnTo>
                    <a:pt x="11208067" y="95250"/>
                  </a:lnTo>
                  <a:cubicBezTo>
                    <a:pt x="11208067" y="58420"/>
                    <a:pt x="11194097" y="25400"/>
                    <a:pt x="11172507" y="0"/>
                  </a:cubicBezTo>
                  <a:cubicBezTo>
                    <a:pt x="11178857" y="16510"/>
                    <a:pt x="11181397" y="34290"/>
                    <a:pt x="11181397" y="52070"/>
                  </a:cubicBezTo>
                  <a:lnTo>
                    <a:pt x="11181397" y="5830255"/>
                  </a:lnTo>
                  <a:lnTo>
                    <a:pt x="11181397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1247438" cy="6070285"/>
            </a:xfrm>
            <a:custGeom>
              <a:avLst/>
              <a:gdLst/>
              <a:ahLst/>
              <a:cxnLst/>
              <a:rect l="l" t="t" r="r" b="b"/>
              <a:pathLst>
                <a:path w="11247438" h="6070285">
                  <a:moveTo>
                    <a:pt x="146050" y="6070285"/>
                  </a:moveTo>
                  <a:lnTo>
                    <a:pt x="11101388" y="6070285"/>
                  </a:lnTo>
                  <a:cubicBezTo>
                    <a:pt x="11181397" y="6070285"/>
                    <a:pt x="11247438" y="6004244"/>
                    <a:pt x="11247438" y="5924235"/>
                  </a:cubicBezTo>
                  <a:lnTo>
                    <a:pt x="11247438" y="146050"/>
                  </a:lnTo>
                  <a:cubicBezTo>
                    <a:pt x="11247438" y="66040"/>
                    <a:pt x="11181397" y="0"/>
                    <a:pt x="1110138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1312207" cy="6138864"/>
            </a:xfrm>
            <a:custGeom>
              <a:avLst/>
              <a:gdLst/>
              <a:ahLst/>
              <a:cxnLst/>
              <a:rect l="l" t="t" r="r" b="b"/>
              <a:pathLst>
                <a:path w="11312207" h="6138864">
                  <a:moveTo>
                    <a:pt x="11248707" y="74930"/>
                  </a:moveTo>
                  <a:cubicBezTo>
                    <a:pt x="11220767" y="30480"/>
                    <a:pt x="11171238" y="0"/>
                    <a:pt x="1111408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69128" y="6138864"/>
                  </a:cubicBezTo>
                  <a:lnTo>
                    <a:pt x="11153457" y="6138864"/>
                  </a:lnTo>
                  <a:cubicBezTo>
                    <a:pt x="11241088" y="6138864"/>
                    <a:pt x="11312207" y="6067744"/>
                    <a:pt x="11312207" y="5980114"/>
                  </a:cubicBezTo>
                  <a:lnTo>
                    <a:pt x="11312207" y="201930"/>
                  </a:lnTo>
                  <a:cubicBezTo>
                    <a:pt x="11312207" y="149860"/>
                    <a:pt x="11286807" y="104140"/>
                    <a:pt x="11248707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114088" y="12700"/>
                  </a:lnTo>
                  <a:cubicBezTo>
                    <a:pt x="11194097" y="12700"/>
                    <a:pt x="11260138" y="78740"/>
                    <a:pt x="11260138" y="158750"/>
                  </a:cubicBezTo>
                  <a:lnTo>
                    <a:pt x="11260138" y="5936935"/>
                  </a:lnTo>
                  <a:cubicBezTo>
                    <a:pt x="11260138" y="6016944"/>
                    <a:pt x="11194097" y="6082985"/>
                    <a:pt x="11114088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1300777" y="5980114"/>
                  </a:moveTo>
                  <a:cubicBezTo>
                    <a:pt x="11300777" y="6060124"/>
                    <a:pt x="11233467" y="6126164"/>
                    <a:pt x="11153457" y="6126164"/>
                  </a:cubicBezTo>
                  <a:lnTo>
                    <a:pt x="269128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1115357" y="6095685"/>
                  </a:lnTo>
                  <a:cubicBezTo>
                    <a:pt x="11202988" y="6095685"/>
                    <a:pt x="11274107" y="6024564"/>
                    <a:pt x="11274107" y="5936935"/>
                  </a:cubicBezTo>
                  <a:lnTo>
                    <a:pt x="11274107" y="158750"/>
                  </a:lnTo>
                  <a:cubicBezTo>
                    <a:pt x="11274107" y="140970"/>
                    <a:pt x="11270297" y="123190"/>
                    <a:pt x="11265217" y="106680"/>
                  </a:cubicBezTo>
                  <a:cubicBezTo>
                    <a:pt x="11286807" y="132080"/>
                    <a:pt x="11300777" y="165100"/>
                    <a:pt x="11300777" y="201930"/>
                  </a:cubicBezTo>
                  <a:lnTo>
                    <a:pt x="11300777" y="5980114"/>
                  </a:lnTo>
                  <a:cubicBezTo>
                    <a:pt x="11300777" y="5980114"/>
                    <a:pt x="11300777" y="5980114"/>
                    <a:pt x="11300777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66997" y="1028700"/>
            <a:ext cx="2987328" cy="677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92116" y="1958374"/>
            <a:ext cx="4503768" cy="637025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888587" y="987173"/>
            <a:ext cx="2510825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Tutorial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5258983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369539" y="971290"/>
            <a:ext cx="17524684" cy="8287010"/>
            <a:chOff x="0" y="0"/>
            <a:chExt cx="12981964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877824" cy="6019484"/>
            </a:xfrm>
            <a:custGeom>
              <a:avLst/>
              <a:gdLst/>
              <a:ahLst/>
              <a:cxnLst/>
              <a:rect l="l" t="t" r="r" b="b"/>
              <a:pathLst>
                <a:path w="12877824" h="6019484">
                  <a:moveTo>
                    <a:pt x="12851153" y="5830255"/>
                  </a:moveTo>
                  <a:cubicBezTo>
                    <a:pt x="12851153" y="5917884"/>
                    <a:pt x="12774953" y="5989005"/>
                    <a:pt x="12693674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76205" y="6019484"/>
                  </a:cubicBezTo>
                  <a:lnTo>
                    <a:pt x="12731774" y="6019484"/>
                  </a:lnTo>
                  <a:cubicBezTo>
                    <a:pt x="12811784" y="6019484"/>
                    <a:pt x="12877824" y="5953444"/>
                    <a:pt x="12877824" y="5873434"/>
                  </a:cubicBezTo>
                  <a:lnTo>
                    <a:pt x="12877824" y="95250"/>
                  </a:lnTo>
                  <a:cubicBezTo>
                    <a:pt x="12877824" y="58420"/>
                    <a:pt x="12863853" y="25400"/>
                    <a:pt x="12842263" y="0"/>
                  </a:cubicBezTo>
                  <a:cubicBezTo>
                    <a:pt x="12848613" y="16510"/>
                    <a:pt x="12851153" y="34290"/>
                    <a:pt x="12851153" y="52070"/>
                  </a:cubicBezTo>
                  <a:lnTo>
                    <a:pt x="12851153" y="5830255"/>
                  </a:lnTo>
                  <a:lnTo>
                    <a:pt x="12851153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917194" cy="6070285"/>
            </a:xfrm>
            <a:custGeom>
              <a:avLst/>
              <a:gdLst/>
              <a:ahLst/>
              <a:cxnLst/>
              <a:rect l="l" t="t" r="r" b="b"/>
              <a:pathLst>
                <a:path w="12917194" h="6070285">
                  <a:moveTo>
                    <a:pt x="146050" y="6070285"/>
                  </a:moveTo>
                  <a:lnTo>
                    <a:pt x="12771144" y="6070285"/>
                  </a:lnTo>
                  <a:cubicBezTo>
                    <a:pt x="12851154" y="6070285"/>
                    <a:pt x="12917194" y="6004244"/>
                    <a:pt x="12917194" y="5924235"/>
                  </a:cubicBezTo>
                  <a:lnTo>
                    <a:pt x="12917194" y="146050"/>
                  </a:lnTo>
                  <a:cubicBezTo>
                    <a:pt x="12917194" y="66040"/>
                    <a:pt x="12851154" y="0"/>
                    <a:pt x="1277114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981963" cy="6138864"/>
            </a:xfrm>
            <a:custGeom>
              <a:avLst/>
              <a:gdLst/>
              <a:ahLst/>
              <a:cxnLst/>
              <a:rect l="l" t="t" r="r" b="b"/>
              <a:pathLst>
                <a:path w="12981963" h="6138864">
                  <a:moveTo>
                    <a:pt x="12918463" y="74930"/>
                  </a:moveTo>
                  <a:cubicBezTo>
                    <a:pt x="12890524" y="30480"/>
                    <a:pt x="12840994" y="0"/>
                    <a:pt x="1278384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81431" y="6138864"/>
                  </a:cubicBezTo>
                  <a:lnTo>
                    <a:pt x="12823213" y="6138864"/>
                  </a:lnTo>
                  <a:cubicBezTo>
                    <a:pt x="12910844" y="6138864"/>
                    <a:pt x="12981963" y="6067744"/>
                    <a:pt x="12981963" y="5980114"/>
                  </a:cubicBezTo>
                  <a:lnTo>
                    <a:pt x="12981963" y="201930"/>
                  </a:lnTo>
                  <a:cubicBezTo>
                    <a:pt x="12981963" y="149860"/>
                    <a:pt x="12956563" y="104140"/>
                    <a:pt x="12918463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2783844" y="12700"/>
                  </a:lnTo>
                  <a:cubicBezTo>
                    <a:pt x="12863854" y="12700"/>
                    <a:pt x="12929894" y="78740"/>
                    <a:pt x="12929894" y="158750"/>
                  </a:cubicBezTo>
                  <a:lnTo>
                    <a:pt x="12929894" y="5936935"/>
                  </a:lnTo>
                  <a:cubicBezTo>
                    <a:pt x="12929894" y="6016944"/>
                    <a:pt x="12863854" y="6082985"/>
                    <a:pt x="12783844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2970534" y="5980114"/>
                  </a:moveTo>
                  <a:cubicBezTo>
                    <a:pt x="12970534" y="6060124"/>
                    <a:pt x="12903223" y="6126164"/>
                    <a:pt x="12823213" y="6126164"/>
                  </a:cubicBezTo>
                  <a:lnTo>
                    <a:pt x="281431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2785113" y="6095685"/>
                  </a:lnTo>
                  <a:cubicBezTo>
                    <a:pt x="12872744" y="6095685"/>
                    <a:pt x="12943863" y="6024564"/>
                    <a:pt x="12943863" y="5936935"/>
                  </a:cubicBezTo>
                  <a:lnTo>
                    <a:pt x="12943863" y="158750"/>
                  </a:lnTo>
                  <a:cubicBezTo>
                    <a:pt x="12943863" y="140970"/>
                    <a:pt x="12940054" y="123190"/>
                    <a:pt x="12934974" y="106680"/>
                  </a:cubicBezTo>
                  <a:cubicBezTo>
                    <a:pt x="12956563" y="132080"/>
                    <a:pt x="12970534" y="165100"/>
                    <a:pt x="12970534" y="201930"/>
                  </a:cubicBezTo>
                  <a:lnTo>
                    <a:pt x="12970534" y="5980114"/>
                  </a:lnTo>
                  <a:cubicBezTo>
                    <a:pt x="12970534" y="5980114"/>
                    <a:pt x="12970534" y="5980114"/>
                    <a:pt x="12970534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36480" y="1367540"/>
            <a:ext cx="2987328" cy="6776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888587" y="1326013"/>
            <a:ext cx="2510825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Tutorial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b="57299"/>
          <a:stretch>
            <a:fillRect/>
          </a:stretch>
        </p:blipFill>
        <p:spPr>
          <a:xfrm>
            <a:off x="1249795" y="2583895"/>
            <a:ext cx="8137417" cy="49147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56" t="41953" r="56"/>
          <a:stretch>
            <a:fillRect/>
          </a:stretch>
        </p:blipFill>
        <p:spPr>
          <a:xfrm>
            <a:off x="9944664" y="2583895"/>
            <a:ext cx="7314636" cy="601231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5258983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1508681" y="729346"/>
            <a:ext cx="15270637" cy="8287010"/>
            <a:chOff x="0" y="0"/>
            <a:chExt cx="11312207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1208067" cy="6019484"/>
            </a:xfrm>
            <a:custGeom>
              <a:avLst/>
              <a:gdLst/>
              <a:ahLst/>
              <a:cxnLst/>
              <a:rect l="l" t="t" r="r" b="b"/>
              <a:pathLst>
                <a:path w="11208067" h="6019484">
                  <a:moveTo>
                    <a:pt x="11181397" y="5830255"/>
                  </a:moveTo>
                  <a:cubicBezTo>
                    <a:pt x="11181397" y="5917884"/>
                    <a:pt x="11105197" y="5989005"/>
                    <a:pt x="11023917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65563" y="6019484"/>
                  </a:cubicBezTo>
                  <a:lnTo>
                    <a:pt x="11062017" y="6019484"/>
                  </a:lnTo>
                  <a:cubicBezTo>
                    <a:pt x="11142027" y="6019484"/>
                    <a:pt x="11208067" y="5953444"/>
                    <a:pt x="11208067" y="5873434"/>
                  </a:cubicBezTo>
                  <a:lnTo>
                    <a:pt x="11208067" y="95250"/>
                  </a:lnTo>
                  <a:cubicBezTo>
                    <a:pt x="11208067" y="58420"/>
                    <a:pt x="11194097" y="25400"/>
                    <a:pt x="11172507" y="0"/>
                  </a:cubicBezTo>
                  <a:cubicBezTo>
                    <a:pt x="11178857" y="16510"/>
                    <a:pt x="11181397" y="34290"/>
                    <a:pt x="11181397" y="52070"/>
                  </a:cubicBezTo>
                  <a:lnTo>
                    <a:pt x="11181397" y="5830255"/>
                  </a:lnTo>
                  <a:lnTo>
                    <a:pt x="11181397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1247438" cy="6070285"/>
            </a:xfrm>
            <a:custGeom>
              <a:avLst/>
              <a:gdLst/>
              <a:ahLst/>
              <a:cxnLst/>
              <a:rect l="l" t="t" r="r" b="b"/>
              <a:pathLst>
                <a:path w="11247438" h="6070285">
                  <a:moveTo>
                    <a:pt x="146050" y="6070285"/>
                  </a:moveTo>
                  <a:lnTo>
                    <a:pt x="11101388" y="6070285"/>
                  </a:lnTo>
                  <a:cubicBezTo>
                    <a:pt x="11181397" y="6070285"/>
                    <a:pt x="11247438" y="6004244"/>
                    <a:pt x="11247438" y="5924235"/>
                  </a:cubicBezTo>
                  <a:lnTo>
                    <a:pt x="11247438" y="146050"/>
                  </a:lnTo>
                  <a:cubicBezTo>
                    <a:pt x="11247438" y="66040"/>
                    <a:pt x="11181397" y="0"/>
                    <a:pt x="1110138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1312207" cy="6138864"/>
            </a:xfrm>
            <a:custGeom>
              <a:avLst/>
              <a:gdLst/>
              <a:ahLst/>
              <a:cxnLst/>
              <a:rect l="l" t="t" r="r" b="b"/>
              <a:pathLst>
                <a:path w="11312207" h="6138864">
                  <a:moveTo>
                    <a:pt x="11248707" y="74930"/>
                  </a:moveTo>
                  <a:cubicBezTo>
                    <a:pt x="11220767" y="30480"/>
                    <a:pt x="11171238" y="0"/>
                    <a:pt x="1111408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69128" y="6138864"/>
                  </a:cubicBezTo>
                  <a:lnTo>
                    <a:pt x="11153457" y="6138864"/>
                  </a:lnTo>
                  <a:cubicBezTo>
                    <a:pt x="11241088" y="6138864"/>
                    <a:pt x="11312207" y="6067744"/>
                    <a:pt x="11312207" y="5980114"/>
                  </a:cubicBezTo>
                  <a:lnTo>
                    <a:pt x="11312207" y="201930"/>
                  </a:lnTo>
                  <a:cubicBezTo>
                    <a:pt x="11312207" y="149860"/>
                    <a:pt x="11286807" y="104140"/>
                    <a:pt x="11248707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114088" y="12700"/>
                  </a:lnTo>
                  <a:cubicBezTo>
                    <a:pt x="11194097" y="12700"/>
                    <a:pt x="11260138" y="78740"/>
                    <a:pt x="11260138" y="158750"/>
                  </a:cubicBezTo>
                  <a:lnTo>
                    <a:pt x="11260138" y="5936935"/>
                  </a:lnTo>
                  <a:cubicBezTo>
                    <a:pt x="11260138" y="6016944"/>
                    <a:pt x="11194097" y="6082985"/>
                    <a:pt x="11114088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1300777" y="5980114"/>
                  </a:moveTo>
                  <a:cubicBezTo>
                    <a:pt x="11300777" y="6060124"/>
                    <a:pt x="11233467" y="6126164"/>
                    <a:pt x="11153457" y="6126164"/>
                  </a:cubicBezTo>
                  <a:lnTo>
                    <a:pt x="269128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1115357" y="6095685"/>
                  </a:lnTo>
                  <a:cubicBezTo>
                    <a:pt x="11202988" y="6095685"/>
                    <a:pt x="11274107" y="6024564"/>
                    <a:pt x="11274107" y="5936935"/>
                  </a:cubicBezTo>
                  <a:lnTo>
                    <a:pt x="11274107" y="158750"/>
                  </a:lnTo>
                  <a:cubicBezTo>
                    <a:pt x="11274107" y="140970"/>
                    <a:pt x="11270297" y="123190"/>
                    <a:pt x="11265217" y="106680"/>
                  </a:cubicBezTo>
                  <a:cubicBezTo>
                    <a:pt x="11286807" y="132080"/>
                    <a:pt x="11300777" y="165100"/>
                    <a:pt x="11300777" y="201930"/>
                  </a:cubicBezTo>
                  <a:lnTo>
                    <a:pt x="11300777" y="5980114"/>
                  </a:lnTo>
                  <a:cubicBezTo>
                    <a:pt x="11300777" y="5980114"/>
                    <a:pt x="11300777" y="5980114"/>
                    <a:pt x="11300777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66997" y="1028700"/>
            <a:ext cx="2987328" cy="677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28864" y="2010352"/>
            <a:ext cx="4430272" cy="626629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888587" y="987173"/>
            <a:ext cx="2510825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Tutorial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5258983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369539" y="971290"/>
            <a:ext cx="17524684" cy="8287010"/>
            <a:chOff x="0" y="0"/>
            <a:chExt cx="12981964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877824" cy="6019484"/>
            </a:xfrm>
            <a:custGeom>
              <a:avLst/>
              <a:gdLst/>
              <a:ahLst/>
              <a:cxnLst/>
              <a:rect l="l" t="t" r="r" b="b"/>
              <a:pathLst>
                <a:path w="12877824" h="6019484">
                  <a:moveTo>
                    <a:pt x="12851153" y="5830255"/>
                  </a:moveTo>
                  <a:cubicBezTo>
                    <a:pt x="12851153" y="5917884"/>
                    <a:pt x="12774953" y="5989005"/>
                    <a:pt x="12693674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76205" y="6019484"/>
                  </a:cubicBezTo>
                  <a:lnTo>
                    <a:pt x="12731774" y="6019484"/>
                  </a:lnTo>
                  <a:cubicBezTo>
                    <a:pt x="12811784" y="6019484"/>
                    <a:pt x="12877824" y="5953444"/>
                    <a:pt x="12877824" y="5873434"/>
                  </a:cubicBezTo>
                  <a:lnTo>
                    <a:pt x="12877824" y="95250"/>
                  </a:lnTo>
                  <a:cubicBezTo>
                    <a:pt x="12877824" y="58420"/>
                    <a:pt x="12863853" y="25400"/>
                    <a:pt x="12842263" y="0"/>
                  </a:cubicBezTo>
                  <a:cubicBezTo>
                    <a:pt x="12848613" y="16510"/>
                    <a:pt x="12851153" y="34290"/>
                    <a:pt x="12851153" y="52070"/>
                  </a:cubicBezTo>
                  <a:lnTo>
                    <a:pt x="12851153" y="5830255"/>
                  </a:lnTo>
                  <a:lnTo>
                    <a:pt x="12851153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917194" cy="6070285"/>
            </a:xfrm>
            <a:custGeom>
              <a:avLst/>
              <a:gdLst/>
              <a:ahLst/>
              <a:cxnLst/>
              <a:rect l="l" t="t" r="r" b="b"/>
              <a:pathLst>
                <a:path w="12917194" h="6070285">
                  <a:moveTo>
                    <a:pt x="146050" y="6070285"/>
                  </a:moveTo>
                  <a:lnTo>
                    <a:pt x="12771144" y="6070285"/>
                  </a:lnTo>
                  <a:cubicBezTo>
                    <a:pt x="12851154" y="6070285"/>
                    <a:pt x="12917194" y="6004244"/>
                    <a:pt x="12917194" y="5924235"/>
                  </a:cubicBezTo>
                  <a:lnTo>
                    <a:pt x="12917194" y="146050"/>
                  </a:lnTo>
                  <a:cubicBezTo>
                    <a:pt x="12917194" y="66040"/>
                    <a:pt x="12851154" y="0"/>
                    <a:pt x="1277114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981963" cy="6138864"/>
            </a:xfrm>
            <a:custGeom>
              <a:avLst/>
              <a:gdLst/>
              <a:ahLst/>
              <a:cxnLst/>
              <a:rect l="l" t="t" r="r" b="b"/>
              <a:pathLst>
                <a:path w="12981963" h="6138864">
                  <a:moveTo>
                    <a:pt x="12918463" y="74930"/>
                  </a:moveTo>
                  <a:cubicBezTo>
                    <a:pt x="12890524" y="30480"/>
                    <a:pt x="12840994" y="0"/>
                    <a:pt x="1278384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81431" y="6138864"/>
                  </a:cubicBezTo>
                  <a:lnTo>
                    <a:pt x="12823213" y="6138864"/>
                  </a:lnTo>
                  <a:cubicBezTo>
                    <a:pt x="12910844" y="6138864"/>
                    <a:pt x="12981963" y="6067744"/>
                    <a:pt x="12981963" y="5980114"/>
                  </a:cubicBezTo>
                  <a:lnTo>
                    <a:pt x="12981963" y="201930"/>
                  </a:lnTo>
                  <a:cubicBezTo>
                    <a:pt x="12981963" y="149860"/>
                    <a:pt x="12956563" y="104140"/>
                    <a:pt x="12918463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2783844" y="12700"/>
                  </a:lnTo>
                  <a:cubicBezTo>
                    <a:pt x="12863854" y="12700"/>
                    <a:pt x="12929894" y="78740"/>
                    <a:pt x="12929894" y="158750"/>
                  </a:cubicBezTo>
                  <a:lnTo>
                    <a:pt x="12929894" y="5936935"/>
                  </a:lnTo>
                  <a:cubicBezTo>
                    <a:pt x="12929894" y="6016944"/>
                    <a:pt x="12863854" y="6082985"/>
                    <a:pt x="12783844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2970534" y="5980114"/>
                  </a:moveTo>
                  <a:cubicBezTo>
                    <a:pt x="12970534" y="6060124"/>
                    <a:pt x="12903223" y="6126164"/>
                    <a:pt x="12823213" y="6126164"/>
                  </a:cubicBezTo>
                  <a:lnTo>
                    <a:pt x="281431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2785113" y="6095685"/>
                  </a:lnTo>
                  <a:cubicBezTo>
                    <a:pt x="12872744" y="6095685"/>
                    <a:pt x="12943863" y="6024564"/>
                    <a:pt x="12943863" y="5936935"/>
                  </a:cubicBezTo>
                  <a:lnTo>
                    <a:pt x="12943863" y="158750"/>
                  </a:lnTo>
                  <a:cubicBezTo>
                    <a:pt x="12943863" y="140970"/>
                    <a:pt x="12940054" y="123190"/>
                    <a:pt x="12934974" y="106680"/>
                  </a:cubicBezTo>
                  <a:cubicBezTo>
                    <a:pt x="12956563" y="132080"/>
                    <a:pt x="12970534" y="165100"/>
                    <a:pt x="12970534" y="201930"/>
                  </a:cubicBezTo>
                  <a:lnTo>
                    <a:pt x="12970534" y="5980114"/>
                  </a:lnTo>
                  <a:cubicBezTo>
                    <a:pt x="12970534" y="5980114"/>
                    <a:pt x="12970534" y="5980114"/>
                    <a:pt x="12970534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36480" y="1259338"/>
            <a:ext cx="2987328" cy="677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b="52369"/>
          <a:stretch>
            <a:fillRect/>
          </a:stretch>
        </p:blipFill>
        <p:spPr>
          <a:xfrm>
            <a:off x="1028700" y="2533371"/>
            <a:ext cx="7748671" cy="52202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888587" y="1326013"/>
            <a:ext cx="2510825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Tutorial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81" t="46945" r="81"/>
          <a:stretch>
            <a:fillRect/>
          </a:stretch>
        </p:blipFill>
        <p:spPr>
          <a:xfrm>
            <a:off x="9302941" y="2533371"/>
            <a:ext cx="7956359" cy="598039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5258983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1508681" y="729346"/>
            <a:ext cx="15270637" cy="8287010"/>
            <a:chOff x="0" y="0"/>
            <a:chExt cx="11312207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1208067" cy="6019484"/>
            </a:xfrm>
            <a:custGeom>
              <a:avLst/>
              <a:gdLst/>
              <a:ahLst/>
              <a:cxnLst/>
              <a:rect l="l" t="t" r="r" b="b"/>
              <a:pathLst>
                <a:path w="11208067" h="6019484">
                  <a:moveTo>
                    <a:pt x="11181397" y="5830255"/>
                  </a:moveTo>
                  <a:cubicBezTo>
                    <a:pt x="11181397" y="5917884"/>
                    <a:pt x="11105197" y="5989005"/>
                    <a:pt x="11023917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65563" y="6019484"/>
                  </a:cubicBezTo>
                  <a:lnTo>
                    <a:pt x="11062017" y="6019484"/>
                  </a:lnTo>
                  <a:cubicBezTo>
                    <a:pt x="11142027" y="6019484"/>
                    <a:pt x="11208067" y="5953444"/>
                    <a:pt x="11208067" y="5873434"/>
                  </a:cubicBezTo>
                  <a:lnTo>
                    <a:pt x="11208067" y="95250"/>
                  </a:lnTo>
                  <a:cubicBezTo>
                    <a:pt x="11208067" y="58420"/>
                    <a:pt x="11194097" y="25400"/>
                    <a:pt x="11172507" y="0"/>
                  </a:cubicBezTo>
                  <a:cubicBezTo>
                    <a:pt x="11178857" y="16510"/>
                    <a:pt x="11181397" y="34290"/>
                    <a:pt x="11181397" y="52070"/>
                  </a:cubicBezTo>
                  <a:lnTo>
                    <a:pt x="11181397" y="5830255"/>
                  </a:lnTo>
                  <a:lnTo>
                    <a:pt x="11181397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1247438" cy="6070285"/>
            </a:xfrm>
            <a:custGeom>
              <a:avLst/>
              <a:gdLst/>
              <a:ahLst/>
              <a:cxnLst/>
              <a:rect l="l" t="t" r="r" b="b"/>
              <a:pathLst>
                <a:path w="11247438" h="6070285">
                  <a:moveTo>
                    <a:pt x="146050" y="6070285"/>
                  </a:moveTo>
                  <a:lnTo>
                    <a:pt x="11101388" y="6070285"/>
                  </a:lnTo>
                  <a:cubicBezTo>
                    <a:pt x="11181397" y="6070285"/>
                    <a:pt x="11247438" y="6004244"/>
                    <a:pt x="11247438" y="5924235"/>
                  </a:cubicBezTo>
                  <a:lnTo>
                    <a:pt x="11247438" y="146050"/>
                  </a:lnTo>
                  <a:cubicBezTo>
                    <a:pt x="11247438" y="66040"/>
                    <a:pt x="11181397" y="0"/>
                    <a:pt x="1110138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1312207" cy="6138864"/>
            </a:xfrm>
            <a:custGeom>
              <a:avLst/>
              <a:gdLst/>
              <a:ahLst/>
              <a:cxnLst/>
              <a:rect l="l" t="t" r="r" b="b"/>
              <a:pathLst>
                <a:path w="11312207" h="6138864">
                  <a:moveTo>
                    <a:pt x="11248707" y="74930"/>
                  </a:moveTo>
                  <a:cubicBezTo>
                    <a:pt x="11220767" y="30480"/>
                    <a:pt x="11171238" y="0"/>
                    <a:pt x="1111408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69128" y="6138864"/>
                  </a:cubicBezTo>
                  <a:lnTo>
                    <a:pt x="11153457" y="6138864"/>
                  </a:lnTo>
                  <a:cubicBezTo>
                    <a:pt x="11241088" y="6138864"/>
                    <a:pt x="11312207" y="6067744"/>
                    <a:pt x="11312207" y="5980114"/>
                  </a:cubicBezTo>
                  <a:lnTo>
                    <a:pt x="11312207" y="201930"/>
                  </a:lnTo>
                  <a:cubicBezTo>
                    <a:pt x="11312207" y="149860"/>
                    <a:pt x="11286807" y="104140"/>
                    <a:pt x="11248707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114088" y="12700"/>
                  </a:lnTo>
                  <a:cubicBezTo>
                    <a:pt x="11194097" y="12700"/>
                    <a:pt x="11260138" y="78740"/>
                    <a:pt x="11260138" y="158750"/>
                  </a:cubicBezTo>
                  <a:lnTo>
                    <a:pt x="11260138" y="5936935"/>
                  </a:lnTo>
                  <a:cubicBezTo>
                    <a:pt x="11260138" y="6016944"/>
                    <a:pt x="11194097" y="6082985"/>
                    <a:pt x="11114088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1300777" y="5980114"/>
                  </a:moveTo>
                  <a:cubicBezTo>
                    <a:pt x="11300777" y="6060124"/>
                    <a:pt x="11233467" y="6126164"/>
                    <a:pt x="11153457" y="6126164"/>
                  </a:cubicBezTo>
                  <a:lnTo>
                    <a:pt x="269128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1115357" y="6095685"/>
                  </a:lnTo>
                  <a:cubicBezTo>
                    <a:pt x="11202988" y="6095685"/>
                    <a:pt x="11274107" y="6024564"/>
                    <a:pt x="11274107" y="5936935"/>
                  </a:cubicBezTo>
                  <a:lnTo>
                    <a:pt x="11274107" y="158750"/>
                  </a:lnTo>
                  <a:cubicBezTo>
                    <a:pt x="11274107" y="140970"/>
                    <a:pt x="11270297" y="123190"/>
                    <a:pt x="11265217" y="106680"/>
                  </a:cubicBezTo>
                  <a:cubicBezTo>
                    <a:pt x="11286807" y="132080"/>
                    <a:pt x="11300777" y="165100"/>
                    <a:pt x="11300777" y="201930"/>
                  </a:cubicBezTo>
                  <a:lnTo>
                    <a:pt x="11300777" y="5980114"/>
                  </a:lnTo>
                  <a:cubicBezTo>
                    <a:pt x="11300777" y="5980114"/>
                    <a:pt x="11300777" y="5980114"/>
                    <a:pt x="11300777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66997" y="1028700"/>
            <a:ext cx="2987328" cy="677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22851" y="2059056"/>
            <a:ext cx="4642298" cy="656619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888587" y="987173"/>
            <a:ext cx="2510825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Tutorial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5258983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369539" y="971290"/>
            <a:ext cx="17524684" cy="8287010"/>
            <a:chOff x="0" y="0"/>
            <a:chExt cx="12981964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877824" cy="6019484"/>
            </a:xfrm>
            <a:custGeom>
              <a:avLst/>
              <a:gdLst/>
              <a:ahLst/>
              <a:cxnLst/>
              <a:rect l="l" t="t" r="r" b="b"/>
              <a:pathLst>
                <a:path w="12877824" h="6019484">
                  <a:moveTo>
                    <a:pt x="12851153" y="5830255"/>
                  </a:moveTo>
                  <a:cubicBezTo>
                    <a:pt x="12851153" y="5917884"/>
                    <a:pt x="12774953" y="5989005"/>
                    <a:pt x="12693674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76205" y="6019484"/>
                  </a:cubicBezTo>
                  <a:lnTo>
                    <a:pt x="12731774" y="6019484"/>
                  </a:lnTo>
                  <a:cubicBezTo>
                    <a:pt x="12811784" y="6019484"/>
                    <a:pt x="12877824" y="5953444"/>
                    <a:pt x="12877824" y="5873434"/>
                  </a:cubicBezTo>
                  <a:lnTo>
                    <a:pt x="12877824" y="95250"/>
                  </a:lnTo>
                  <a:cubicBezTo>
                    <a:pt x="12877824" y="58420"/>
                    <a:pt x="12863853" y="25400"/>
                    <a:pt x="12842263" y="0"/>
                  </a:cubicBezTo>
                  <a:cubicBezTo>
                    <a:pt x="12848613" y="16510"/>
                    <a:pt x="12851153" y="34290"/>
                    <a:pt x="12851153" y="52070"/>
                  </a:cubicBezTo>
                  <a:lnTo>
                    <a:pt x="12851153" y="5830255"/>
                  </a:lnTo>
                  <a:lnTo>
                    <a:pt x="12851153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917194" cy="6070285"/>
            </a:xfrm>
            <a:custGeom>
              <a:avLst/>
              <a:gdLst/>
              <a:ahLst/>
              <a:cxnLst/>
              <a:rect l="l" t="t" r="r" b="b"/>
              <a:pathLst>
                <a:path w="12917194" h="6070285">
                  <a:moveTo>
                    <a:pt x="146050" y="6070285"/>
                  </a:moveTo>
                  <a:lnTo>
                    <a:pt x="12771144" y="6070285"/>
                  </a:lnTo>
                  <a:cubicBezTo>
                    <a:pt x="12851154" y="6070285"/>
                    <a:pt x="12917194" y="6004244"/>
                    <a:pt x="12917194" y="5924235"/>
                  </a:cubicBezTo>
                  <a:lnTo>
                    <a:pt x="12917194" y="146050"/>
                  </a:lnTo>
                  <a:cubicBezTo>
                    <a:pt x="12917194" y="66040"/>
                    <a:pt x="12851154" y="0"/>
                    <a:pt x="1277114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981963" cy="6138864"/>
            </a:xfrm>
            <a:custGeom>
              <a:avLst/>
              <a:gdLst/>
              <a:ahLst/>
              <a:cxnLst/>
              <a:rect l="l" t="t" r="r" b="b"/>
              <a:pathLst>
                <a:path w="12981963" h="6138864">
                  <a:moveTo>
                    <a:pt x="12918463" y="74930"/>
                  </a:moveTo>
                  <a:cubicBezTo>
                    <a:pt x="12890524" y="30480"/>
                    <a:pt x="12840994" y="0"/>
                    <a:pt x="1278384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81431" y="6138864"/>
                  </a:cubicBezTo>
                  <a:lnTo>
                    <a:pt x="12823213" y="6138864"/>
                  </a:lnTo>
                  <a:cubicBezTo>
                    <a:pt x="12910844" y="6138864"/>
                    <a:pt x="12981963" y="6067744"/>
                    <a:pt x="12981963" y="5980114"/>
                  </a:cubicBezTo>
                  <a:lnTo>
                    <a:pt x="12981963" y="201930"/>
                  </a:lnTo>
                  <a:cubicBezTo>
                    <a:pt x="12981963" y="149860"/>
                    <a:pt x="12956563" y="104140"/>
                    <a:pt x="12918463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2783844" y="12700"/>
                  </a:lnTo>
                  <a:cubicBezTo>
                    <a:pt x="12863854" y="12700"/>
                    <a:pt x="12929894" y="78740"/>
                    <a:pt x="12929894" y="158750"/>
                  </a:cubicBezTo>
                  <a:lnTo>
                    <a:pt x="12929894" y="5936935"/>
                  </a:lnTo>
                  <a:cubicBezTo>
                    <a:pt x="12929894" y="6016944"/>
                    <a:pt x="12863854" y="6082985"/>
                    <a:pt x="12783844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2970534" y="5980114"/>
                  </a:moveTo>
                  <a:cubicBezTo>
                    <a:pt x="12970534" y="6060124"/>
                    <a:pt x="12903223" y="6126164"/>
                    <a:pt x="12823213" y="6126164"/>
                  </a:cubicBezTo>
                  <a:lnTo>
                    <a:pt x="281431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2785113" y="6095685"/>
                  </a:lnTo>
                  <a:cubicBezTo>
                    <a:pt x="12872744" y="6095685"/>
                    <a:pt x="12943863" y="6024564"/>
                    <a:pt x="12943863" y="5936935"/>
                  </a:cubicBezTo>
                  <a:lnTo>
                    <a:pt x="12943863" y="158750"/>
                  </a:lnTo>
                  <a:cubicBezTo>
                    <a:pt x="12943863" y="140970"/>
                    <a:pt x="12940054" y="123190"/>
                    <a:pt x="12934974" y="106680"/>
                  </a:cubicBezTo>
                  <a:cubicBezTo>
                    <a:pt x="12956563" y="132080"/>
                    <a:pt x="12970534" y="165100"/>
                    <a:pt x="12970534" y="201930"/>
                  </a:cubicBezTo>
                  <a:lnTo>
                    <a:pt x="12970534" y="5980114"/>
                  </a:lnTo>
                  <a:cubicBezTo>
                    <a:pt x="12970534" y="5980114"/>
                    <a:pt x="12970534" y="5980114"/>
                    <a:pt x="12970534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36480" y="1259338"/>
            <a:ext cx="2987328" cy="6776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888587" y="1326013"/>
            <a:ext cx="2510825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Tutorial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b="57257"/>
          <a:stretch>
            <a:fillRect/>
          </a:stretch>
        </p:blipFill>
        <p:spPr>
          <a:xfrm>
            <a:off x="780589" y="2623728"/>
            <a:ext cx="8160600" cy="49335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141" t="44296" r="141"/>
          <a:stretch>
            <a:fillRect/>
          </a:stretch>
        </p:blipFill>
        <p:spPr>
          <a:xfrm>
            <a:off x="9441149" y="2623728"/>
            <a:ext cx="7982658" cy="630726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5258983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1508681" y="729346"/>
            <a:ext cx="15270637" cy="8287010"/>
            <a:chOff x="0" y="0"/>
            <a:chExt cx="11312207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1208067" cy="6019484"/>
            </a:xfrm>
            <a:custGeom>
              <a:avLst/>
              <a:gdLst/>
              <a:ahLst/>
              <a:cxnLst/>
              <a:rect l="l" t="t" r="r" b="b"/>
              <a:pathLst>
                <a:path w="11208067" h="6019484">
                  <a:moveTo>
                    <a:pt x="11181397" y="5830255"/>
                  </a:moveTo>
                  <a:cubicBezTo>
                    <a:pt x="11181397" y="5917884"/>
                    <a:pt x="11105197" y="5989005"/>
                    <a:pt x="11023917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65563" y="6019484"/>
                  </a:cubicBezTo>
                  <a:lnTo>
                    <a:pt x="11062017" y="6019484"/>
                  </a:lnTo>
                  <a:cubicBezTo>
                    <a:pt x="11142027" y="6019484"/>
                    <a:pt x="11208067" y="5953444"/>
                    <a:pt x="11208067" y="5873434"/>
                  </a:cubicBezTo>
                  <a:lnTo>
                    <a:pt x="11208067" y="95250"/>
                  </a:lnTo>
                  <a:cubicBezTo>
                    <a:pt x="11208067" y="58420"/>
                    <a:pt x="11194097" y="25400"/>
                    <a:pt x="11172507" y="0"/>
                  </a:cubicBezTo>
                  <a:cubicBezTo>
                    <a:pt x="11178857" y="16510"/>
                    <a:pt x="11181397" y="34290"/>
                    <a:pt x="11181397" y="52070"/>
                  </a:cubicBezTo>
                  <a:lnTo>
                    <a:pt x="11181397" y="5830255"/>
                  </a:lnTo>
                  <a:lnTo>
                    <a:pt x="11181397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1247438" cy="6070285"/>
            </a:xfrm>
            <a:custGeom>
              <a:avLst/>
              <a:gdLst/>
              <a:ahLst/>
              <a:cxnLst/>
              <a:rect l="l" t="t" r="r" b="b"/>
              <a:pathLst>
                <a:path w="11247438" h="6070285">
                  <a:moveTo>
                    <a:pt x="146050" y="6070285"/>
                  </a:moveTo>
                  <a:lnTo>
                    <a:pt x="11101388" y="6070285"/>
                  </a:lnTo>
                  <a:cubicBezTo>
                    <a:pt x="11181397" y="6070285"/>
                    <a:pt x="11247438" y="6004244"/>
                    <a:pt x="11247438" y="5924235"/>
                  </a:cubicBezTo>
                  <a:lnTo>
                    <a:pt x="11247438" y="146050"/>
                  </a:lnTo>
                  <a:cubicBezTo>
                    <a:pt x="11247438" y="66040"/>
                    <a:pt x="11181397" y="0"/>
                    <a:pt x="1110138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1312207" cy="6138864"/>
            </a:xfrm>
            <a:custGeom>
              <a:avLst/>
              <a:gdLst/>
              <a:ahLst/>
              <a:cxnLst/>
              <a:rect l="l" t="t" r="r" b="b"/>
              <a:pathLst>
                <a:path w="11312207" h="6138864">
                  <a:moveTo>
                    <a:pt x="11248707" y="74930"/>
                  </a:moveTo>
                  <a:cubicBezTo>
                    <a:pt x="11220767" y="30480"/>
                    <a:pt x="11171238" y="0"/>
                    <a:pt x="1111408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69128" y="6138864"/>
                  </a:cubicBezTo>
                  <a:lnTo>
                    <a:pt x="11153457" y="6138864"/>
                  </a:lnTo>
                  <a:cubicBezTo>
                    <a:pt x="11241088" y="6138864"/>
                    <a:pt x="11312207" y="6067744"/>
                    <a:pt x="11312207" y="5980114"/>
                  </a:cubicBezTo>
                  <a:lnTo>
                    <a:pt x="11312207" y="201930"/>
                  </a:lnTo>
                  <a:cubicBezTo>
                    <a:pt x="11312207" y="149860"/>
                    <a:pt x="11286807" y="104140"/>
                    <a:pt x="11248707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114088" y="12700"/>
                  </a:lnTo>
                  <a:cubicBezTo>
                    <a:pt x="11194097" y="12700"/>
                    <a:pt x="11260138" y="78740"/>
                    <a:pt x="11260138" y="158750"/>
                  </a:cubicBezTo>
                  <a:lnTo>
                    <a:pt x="11260138" y="5936935"/>
                  </a:lnTo>
                  <a:cubicBezTo>
                    <a:pt x="11260138" y="6016944"/>
                    <a:pt x="11194097" y="6082985"/>
                    <a:pt x="11114088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1300777" y="5980114"/>
                  </a:moveTo>
                  <a:cubicBezTo>
                    <a:pt x="11300777" y="6060124"/>
                    <a:pt x="11233467" y="6126164"/>
                    <a:pt x="11153457" y="6126164"/>
                  </a:cubicBezTo>
                  <a:lnTo>
                    <a:pt x="269128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1115357" y="6095685"/>
                  </a:lnTo>
                  <a:cubicBezTo>
                    <a:pt x="11202988" y="6095685"/>
                    <a:pt x="11274107" y="6024564"/>
                    <a:pt x="11274107" y="5936935"/>
                  </a:cubicBezTo>
                  <a:lnTo>
                    <a:pt x="11274107" y="158750"/>
                  </a:lnTo>
                  <a:cubicBezTo>
                    <a:pt x="11274107" y="140970"/>
                    <a:pt x="11270297" y="123190"/>
                    <a:pt x="11265217" y="106680"/>
                  </a:cubicBezTo>
                  <a:cubicBezTo>
                    <a:pt x="11286807" y="132080"/>
                    <a:pt x="11300777" y="165100"/>
                    <a:pt x="11300777" y="201930"/>
                  </a:cubicBezTo>
                  <a:lnTo>
                    <a:pt x="11300777" y="5980114"/>
                  </a:lnTo>
                  <a:cubicBezTo>
                    <a:pt x="11300777" y="5980114"/>
                    <a:pt x="11300777" y="5980114"/>
                    <a:pt x="11300777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66997" y="1028700"/>
            <a:ext cx="2987328" cy="6776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888587" y="987173"/>
            <a:ext cx="2510825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Tutorial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849" r="849"/>
          <a:stretch>
            <a:fillRect/>
          </a:stretch>
        </p:blipFill>
        <p:spPr>
          <a:xfrm>
            <a:off x="6778707" y="1814583"/>
            <a:ext cx="4730587" cy="686235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5258983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340044" y="680872"/>
            <a:ext cx="17607911" cy="8287010"/>
            <a:chOff x="0" y="0"/>
            <a:chExt cx="13043617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939478" cy="6019484"/>
            </a:xfrm>
            <a:custGeom>
              <a:avLst/>
              <a:gdLst/>
              <a:ahLst/>
              <a:cxnLst/>
              <a:rect l="l" t="t" r="r" b="b"/>
              <a:pathLst>
                <a:path w="12939478" h="6019484">
                  <a:moveTo>
                    <a:pt x="12912806" y="5830255"/>
                  </a:moveTo>
                  <a:cubicBezTo>
                    <a:pt x="12912806" y="5917884"/>
                    <a:pt x="12836607" y="5989005"/>
                    <a:pt x="12755327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76598" y="6019484"/>
                  </a:cubicBezTo>
                  <a:lnTo>
                    <a:pt x="12793427" y="6019484"/>
                  </a:lnTo>
                  <a:cubicBezTo>
                    <a:pt x="12873437" y="6019484"/>
                    <a:pt x="12939477" y="5953444"/>
                    <a:pt x="12939477" y="5873434"/>
                  </a:cubicBezTo>
                  <a:lnTo>
                    <a:pt x="12939477" y="95250"/>
                  </a:lnTo>
                  <a:cubicBezTo>
                    <a:pt x="12939477" y="58420"/>
                    <a:pt x="12925506" y="25400"/>
                    <a:pt x="12903917" y="0"/>
                  </a:cubicBezTo>
                  <a:cubicBezTo>
                    <a:pt x="12910267" y="16510"/>
                    <a:pt x="12912806" y="34290"/>
                    <a:pt x="12912806" y="52070"/>
                  </a:cubicBezTo>
                  <a:lnTo>
                    <a:pt x="12912806" y="5830255"/>
                  </a:lnTo>
                  <a:lnTo>
                    <a:pt x="12912806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978847" cy="6070285"/>
            </a:xfrm>
            <a:custGeom>
              <a:avLst/>
              <a:gdLst/>
              <a:ahLst/>
              <a:cxnLst/>
              <a:rect l="l" t="t" r="r" b="b"/>
              <a:pathLst>
                <a:path w="12978847" h="6070285">
                  <a:moveTo>
                    <a:pt x="146050" y="6070285"/>
                  </a:moveTo>
                  <a:lnTo>
                    <a:pt x="12832797" y="6070285"/>
                  </a:lnTo>
                  <a:cubicBezTo>
                    <a:pt x="12912807" y="6070285"/>
                    <a:pt x="12978847" y="6004244"/>
                    <a:pt x="12978847" y="5924235"/>
                  </a:cubicBezTo>
                  <a:lnTo>
                    <a:pt x="12978847" y="146050"/>
                  </a:lnTo>
                  <a:cubicBezTo>
                    <a:pt x="12978847" y="66040"/>
                    <a:pt x="12912807" y="0"/>
                    <a:pt x="12832797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3043616" cy="6138864"/>
            </a:xfrm>
            <a:custGeom>
              <a:avLst/>
              <a:gdLst/>
              <a:ahLst/>
              <a:cxnLst/>
              <a:rect l="l" t="t" r="r" b="b"/>
              <a:pathLst>
                <a:path w="13043616" h="6138864">
                  <a:moveTo>
                    <a:pt x="12980117" y="74930"/>
                  </a:moveTo>
                  <a:cubicBezTo>
                    <a:pt x="12952177" y="30480"/>
                    <a:pt x="12902647" y="0"/>
                    <a:pt x="12845497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81885" y="6138864"/>
                  </a:cubicBezTo>
                  <a:lnTo>
                    <a:pt x="12884867" y="6138864"/>
                  </a:lnTo>
                  <a:cubicBezTo>
                    <a:pt x="12972497" y="6138864"/>
                    <a:pt x="13043616" y="6067744"/>
                    <a:pt x="13043616" y="5980114"/>
                  </a:cubicBezTo>
                  <a:lnTo>
                    <a:pt x="13043616" y="201930"/>
                  </a:lnTo>
                  <a:cubicBezTo>
                    <a:pt x="13043616" y="149860"/>
                    <a:pt x="13018216" y="104140"/>
                    <a:pt x="12980117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2845497" y="12700"/>
                  </a:lnTo>
                  <a:cubicBezTo>
                    <a:pt x="12925507" y="12700"/>
                    <a:pt x="12991547" y="78740"/>
                    <a:pt x="12991547" y="158750"/>
                  </a:cubicBezTo>
                  <a:lnTo>
                    <a:pt x="12991547" y="5936935"/>
                  </a:lnTo>
                  <a:cubicBezTo>
                    <a:pt x="12991547" y="6016944"/>
                    <a:pt x="12925507" y="6082985"/>
                    <a:pt x="12845497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3032187" y="5980114"/>
                  </a:moveTo>
                  <a:cubicBezTo>
                    <a:pt x="13032187" y="6060124"/>
                    <a:pt x="12964877" y="6126164"/>
                    <a:pt x="12884867" y="6126164"/>
                  </a:cubicBezTo>
                  <a:lnTo>
                    <a:pt x="281885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2846767" y="6095685"/>
                  </a:lnTo>
                  <a:cubicBezTo>
                    <a:pt x="12934397" y="6095685"/>
                    <a:pt x="13005516" y="6024564"/>
                    <a:pt x="13005516" y="5936935"/>
                  </a:cubicBezTo>
                  <a:lnTo>
                    <a:pt x="13005516" y="158750"/>
                  </a:lnTo>
                  <a:cubicBezTo>
                    <a:pt x="13005516" y="140970"/>
                    <a:pt x="13001707" y="123190"/>
                    <a:pt x="12996627" y="106680"/>
                  </a:cubicBezTo>
                  <a:cubicBezTo>
                    <a:pt x="13018216" y="132080"/>
                    <a:pt x="13032187" y="165100"/>
                    <a:pt x="13032187" y="201930"/>
                  </a:cubicBezTo>
                  <a:lnTo>
                    <a:pt x="13032187" y="5980114"/>
                  </a:lnTo>
                  <a:cubicBezTo>
                    <a:pt x="13032187" y="5980114"/>
                    <a:pt x="13032187" y="5980114"/>
                    <a:pt x="13032187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91057" y="1136902"/>
            <a:ext cx="2987328" cy="6776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888587" y="1095375"/>
            <a:ext cx="2510825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Tutorial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b="45224"/>
          <a:stretch>
            <a:fillRect/>
          </a:stretch>
        </p:blipFill>
        <p:spPr>
          <a:xfrm>
            <a:off x="692037" y="2105523"/>
            <a:ext cx="7487676" cy="584855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t="55181"/>
          <a:stretch>
            <a:fillRect/>
          </a:stretch>
        </p:blipFill>
        <p:spPr>
          <a:xfrm>
            <a:off x="8576224" y="2174404"/>
            <a:ext cx="9121629" cy="58297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3024168" y="963675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805370"/>
            <a:ext cx="16413119" cy="8452930"/>
            <a:chOff x="0" y="0"/>
            <a:chExt cx="12158536" cy="6261775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054397" cy="6142395"/>
            </a:xfrm>
            <a:custGeom>
              <a:avLst/>
              <a:gdLst/>
              <a:ahLst/>
              <a:cxnLst/>
              <a:rect l="l" t="t" r="r" b="b"/>
              <a:pathLst>
                <a:path w="12054397" h="6142395">
                  <a:moveTo>
                    <a:pt x="12027726" y="5953165"/>
                  </a:moveTo>
                  <a:cubicBezTo>
                    <a:pt x="12027726" y="6040795"/>
                    <a:pt x="11951526" y="6111915"/>
                    <a:pt x="11870247" y="6111915"/>
                  </a:cubicBezTo>
                  <a:lnTo>
                    <a:pt x="66040" y="6111915"/>
                  </a:lnTo>
                  <a:cubicBezTo>
                    <a:pt x="43180" y="6111915"/>
                    <a:pt x="20320" y="6106835"/>
                    <a:pt x="0" y="6097945"/>
                  </a:cubicBezTo>
                  <a:cubicBezTo>
                    <a:pt x="26670" y="6125885"/>
                    <a:pt x="63500" y="6142395"/>
                    <a:pt x="170957" y="6142395"/>
                  </a:cubicBezTo>
                  <a:lnTo>
                    <a:pt x="11908347" y="6142395"/>
                  </a:lnTo>
                  <a:cubicBezTo>
                    <a:pt x="11988356" y="6142395"/>
                    <a:pt x="12054397" y="6076355"/>
                    <a:pt x="12054397" y="5996345"/>
                  </a:cubicBezTo>
                  <a:lnTo>
                    <a:pt x="12054397" y="95250"/>
                  </a:lnTo>
                  <a:cubicBezTo>
                    <a:pt x="12054397" y="58420"/>
                    <a:pt x="12040426" y="25400"/>
                    <a:pt x="12018837" y="0"/>
                  </a:cubicBezTo>
                  <a:cubicBezTo>
                    <a:pt x="12025187" y="16510"/>
                    <a:pt x="12027726" y="34290"/>
                    <a:pt x="12027726" y="52070"/>
                  </a:cubicBezTo>
                  <a:lnTo>
                    <a:pt x="12027726" y="5953165"/>
                  </a:lnTo>
                  <a:lnTo>
                    <a:pt x="12027726" y="595316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093766" cy="6193195"/>
            </a:xfrm>
            <a:custGeom>
              <a:avLst/>
              <a:gdLst/>
              <a:ahLst/>
              <a:cxnLst/>
              <a:rect l="l" t="t" r="r" b="b"/>
              <a:pathLst>
                <a:path w="12093766" h="6193195">
                  <a:moveTo>
                    <a:pt x="146050" y="6193195"/>
                  </a:moveTo>
                  <a:lnTo>
                    <a:pt x="11947716" y="6193195"/>
                  </a:lnTo>
                  <a:cubicBezTo>
                    <a:pt x="12027726" y="6193195"/>
                    <a:pt x="12093766" y="6127155"/>
                    <a:pt x="12093766" y="6047145"/>
                  </a:cubicBezTo>
                  <a:lnTo>
                    <a:pt x="12093766" y="146050"/>
                  </a:lnTo>
                  <a:cubicBezTo>
                    <a:pt x="12093766" y="66040"/>
                    <a:pt x="12027726" y="0"/>
                    <a:pt x="1194771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6047145"/>
                  </a:lnTo>
                  <a:cubicBezTo>
                    <a:pt x="0" y="6128425"/>
                    <a:pt x="66040" y="6193195"/>
                    <a:pt x="146050" y="619319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158536" cy="6261775"/>
            </a:xfrm>
            <a:custGeom>
              <a:avLst/>
              <a:gdLst/>
              <a:ahLst/>
              <a:cxnLst/>
              <a:rect l="l" t="t" r="r" b="b"/>
              <a:pathLst>
                <a:path w="12158536" h="6261775">
                  <a:moveTo>
                    <a:pt x="12095036" y="74930"/>
                  </a:moveTo>
                  <a:cubicBezTo>
                    <a:pt x="12067097" y="30480"/>
                    <a:pt x="12017566" y="0"/>
                    <a:pt x="1196041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6059845"/>
                  </a:lnTo>
                  <a:cubicBezTo>
                    <a:pt x="0" y="6111915"/>
                    <a:pt x="25400" y="6157635"/>
                    <a:pt x="63500" y="6186845"/>
                  </a:cubicBezTo>
                  <a:cubicBezTo>
                    <a:pt x="91440" y="6231295"/>
                    <a:pt x="140970" y="6261775"/>
                    <a:pt x="275364" y="6261775"/>
                  </a:cubicBezTo>
                  <a:lnTo>
                    <a:pt x="11999786" y="6261775"/>
                  </a:lnTo>
                  <a:cubicBezTo>
                    <a:pt x="12087416" y="6261775"/>
                    <a:pt x="12158536" y="6190655"/>
                    <a:pt x="12158536" y="6103025"/>
                  </a:cubicBezTo>
                  <a:lnTo>
                    <a:pt x="12158536" y="201930"/>
                  </a:lnTo>
                  <a:cubicBezTo>
                    <a:pt x="12158536" y="149860"/>
                    <a:pt x="12133136" y="104140"/>
                    <a:pt x="12095036" y="74930"/>
                  </a:cubicBezTo>
                  <a:close/>
                  <a:moveTo>
                    <a:pt x="12700" y="605984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0416" y="12700"/>
                  </a:lnTo>
                  <a:cubicBezTo>
                    <a:pt x="12040426" y="12700"/>
                    <a:pt x="12106466" y="78740"/>
                    <a:pt x="12106466" y="158750"/>
                  </a:cubicBezTo>
                  <a:lnTo>
                    <a:pt x="12106466" y="6059845"/>
                  </a:lnTo>
                  <a:cubicBezTo>
                    <a:pt x="12106466" y="6139855"/>
                    <a:pt x="12040426" y="6205895"/>
                    <a:pt x="11960416" y="6205895"/>
                  </a:cubicBezTo>
                  <a:lnTo>
                    <a:pt x="158750" y="6205895"/>
                  </a:lnTo>
                  <a:cubicBezTo>
                    <a:pt x="78740" y="6205895"/>
                    <a:pt x="12700" y="6141125"/>
                    <a:pt x="12700" y="6059845"/>
                  </a:cubicBezTo>
                  <a:close/>
                  <a:moveTo>
                    <a:pt x="12147107" y="6103025"/>
                  </a:moveTo>
                  <a:cubicBezTo>
                    <a:pt x="12147107" y="6183035"/>
                    <a:pt x="12079797" y="6249075"/>
                    <a:pt x="11999786" y="6249075"/>
                  </a:cubicBezTo>
                  <a:lnTo>
                    <a:pt x="275364" y="6249075"/>
                  </a:lnTo>
                  <a:cubicBezTo>
                    <a:pt x="157480" y="6249075"/>
                    <a:pt x="120650" y="6232565"/>
                    <a:pt x="93980" y="6204625"/>
                  </a:cubicBezTo>
                  <a:cubicBezTo>
                    <a:pt x="114300" y="6213515"/>
                    <a:pt x="135890" y="6218595"/>
                    <a:pt x="160020" y="6218595"/>
                  </a:cubicBezTo>
                  <a:lnTo>
                    <a:pt x="11961686" y="6218595"/>
                  </a:lnTo>
                  <a:cubicBezTo>
                    <a:pt x="12049316" y="6218595"/>
                    <a:pt x="12120436" y="6147475"/>
                    <a:pt x="12120436" y="6059845"/>
                  </a:cubicBezTo>
                  <a:lnTo>
                    <a:pt x="12120436" y="158750"/>
                  </a:lnTo>
                  <a:cubicBezTo>
                    <a:pt x="12120436" y="140970"/>
                    <a:pt x="12116626" y="123190"/>
                    <a:pt x="12111547" y="106680"/>
                  </a:cubicBezTo>
                  <a:cubicBezTo>
                    <a:pt x="12133136" y="132080"/>
                    <a:pt x="12147107" y="165100"/>
                    <a:pt x="12147107" y="201930"/>
                  </a:cubicBezTo>
                  <a:lnTo>
                    <a:pt x="12147107" y="6103025"/>
                  </a:lnTo>
                  <a:cubicBezTo>
                    <a:pt x="12147107" y="6103025"/>
                    <a:pt x="12147107" y="6103025"/>
                    <a:pt x="12147107" y="6103025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796187" y="2802414"/>
            <a:ext cx="8566497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6500" spc="-162">
                <a:solidFill>
                  <a:srgbClr val="151632"/>
                </a:solidFill>
                <a:latin typeface="Hammersmith One"/>
              </a:rPr>
              <a:t>Cadastro dos APO's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96187" y="5069935"/>
            <a:ext cx="14695626" cy="190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0"/>
              </a:lnSpc>
            </a:pPr>
            <a:r>
              <a:rPr lang="en-US" sz="4500" spc="-112">
                <a:solidFill>
                  <a:srgbClr val="151632"/>
                </a:solidFill>
                <a:latin typeface="Hammersmith One"/>
              </a:rPr>
              <a:t>O processo de cadastramento dos Agentes Públicos Obrigados foi realizado corpo a corpo, em cada uma das Secretarias.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1053827" y="1382664"/>
            <a:ext cx="4030702" cy="31805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008307" y="7986054"/>
            <a:ext cx="2987328" cy="67768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5258983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2303246" y="680872"/>
            <a:ext cx="15193272" cy="8287010"/>
            <a:chOff x="0" y="0"/>
            <a:chExt cx="11254896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1150756" cy="6019484"/>
            </a:xfrm>
            <a:custGeom>
              <a:avLst/>
              <a:gdLst/>
              <a:ahLst/>
              <a:cxnLst/>
              <a:rect l="l" t="t" r="r" b="b"/>
              <a:pathLst>
                <a:path w="11150756" h="6019484">
                  <a:moveTo>
                    <a:pt x="11124086" y="5830255"/>
                  </a:moveTo>
                  <a:cubicBezTo>
                    <a:pt x="11124086" y="5917884"/>
                    <a:pt x="11047886" y="5989005"/>
                    <a:pt x="10966606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65198" y="6019484"/>
                  </a:cubicBezTo>
                  <a:lnTo>
                    <a:pt x="11004706" y="6019484"/>
                  </a:lnTo>
                  <a:cubicBezTo>
                    <a:pt x="11084716" y="6019484"/>
                    <a:pt x="11150756" y="5953444"/>
                    <a:pt x="11150756" y="5873434"/>
                  </a:cubicBezTo>
                  <a:lnTo>
                    <a:pt x="11150756" y="95250"/>
                  </a:lnTo>
                  <a:cubicBezTo>
                    <a:pt x="11150756" y="58420"/>
                    <a:pt x="11136786" y="25400"/>
                    <a:pt x="11115197" y="0"/>
                  </a:cubicBezTo>
                  <a:cubicBezTo>
                    <a:pt x="11121547" y="16510"/>
                    <a:pt x="11124086" y="34290"/>
                    <a:pt x="11124086" y="52070"/>
                  </a:cubicBezTo>
                  <a:lnTo>
                    <a:pt x="11124086" y="5830255"/>
                  </a:lnTo>
                  <a:lnTo>
                    <a:pt x="11124086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1190126" cy="6070285"/>
            </a:xfrm>
            <a:custGeom>
              <a:avLst/>
              <a:gdLst/>
              <a:ahLst/>
              <a:cxnLst/>
              <a:rect l="l" t="t" r="r" b="b"/>
              <a:pathLst>
                <a:path w="11190126" h="6070285">
                  <a:moveTo>
                    <a:pt x="146050" y="6070285"/>
                  </a:moveTo>
                  <a:lnTo>
                    <a:pt x="11044076" y="6070285"/>
                  </a:lnTo>
                  <a:cubicBezTo>
                    <a:pt x="11124086" y="6070285"/>
                    <a:pt x="11190126" y="6004244"/>
                    <a:pt x="11190126" y="5924235"/>
                  </a:cubicBezTo>
                  <a:lnTo>
                    <a:pt x="11190126" y="146050"/>
                  </a:lnTo>
                  <a:cubicBezTo>
                    <a:pt x="11190126" y="66040"/>
                    <a:pt x="11124086" y="0"/>
                    <a:pt x="1104407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1254897" cy="6138864"/>
            </a:xfrm>
            <a:custGeom>
              <a:avLst/>
              <a:gdLst/>
              <a:ahLst/>
              <a:cxnLst/>
              <a:rect l="l" t="t" r="r" b="b"/>
              <a:pathLst>
                <a:path w="11254897" h="6138864">
                  <a:moveTo>
                    <a:pt x="11191397" y="74930"/>
                  </a:moveTo>
                  <a:cubicBezTo>
                    <a:pt x="11163457" y="30480"/>
                    <a:pt x="11113926" y="0"/>
                    <a:pt x="1105677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68705" y="6138864"/>
                  </a:cubicBezTo>
                  <a:lnTo>
                    <a:pt x="11096147" y="6138864"/>
                  </a:lnTo>
                  <a:cubicBezTo>
                    <a:pt x="11183776" y="6138864"/>
                    <a:pt x="11254897" y="6067744"/>
                    <a:pt x="11254897" y="5980114"/>
                  </a:cubicBezTo>
                  <a:lnTo>
                    <a:pt x="11254897" y="201930"/>
                  </a:lnTo>
                  <a:cubicBezTo>
                    <a:pt x="11254896" y="149860"/>
                    <a:pt x="11229496" y="104140"/>
                    <a:pt x="11191397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056776" y="12700"/>
                  </a:lnTo>
                  <a:cubicBezTo>
                    <a:pt x="11136786" y="12700"/>
                    <a:pt x="11202826" y="78740"/>
                    <a:pt x="11202826" y="158750"/>
                  </a:cubicBezTo>
                  <a:lnTo>
                    <a:pt x="11202826" y="5936935"/>
                  </a:lnTo>
                  <a:cubicBezTo>
                    <a:pt x="11202826" y="6016944"/>
                    <a:pt x="11136786" y="6082985"/>
                    <a:pt x="11056776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1243466" y="5980114"/>
                  </a:moveTo>
                  <a:cubicBezTo>
                    <a:pt x="11243466" y="6060124"/>
                    <a:pt x="11176157" y="6126164"/>
                    <a:pt x="11096147" y="6126164"/>
                  </a:cubicBezTo>
                  <a:lnTo>
                    <a:pt x="268705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1058047" y="6095685"/>
                  </a:lnTo>
                  <a:cubicBezTo>
                    <a:pt x="11145676" y="6095685"/>
                    <a:pt x="11216797" y="6024564"/>
                    <a:pt x="11216797" y="5936935"/>
                  </a:cubicBezTo>
                  <a:lnTo>
                    <a:pt x="11216797" y="158750"/>
                  </a:lnTo>
                  <a:cubicBezTo>
                    <a:pt x="11216797" y="140970"/>
                    <a:pt x="11212986" y="123190"/>
                    <a:pt x="11207907" y="106680"/>
                  </a:cubicBezTo>
                  <a:cubicBezTo>
                    <a:pt x="11229497" y="132080"/>
                    <a:pt x="11243466" y="165100"/>
                    <a:pt x="11243466" y="201930"/>
                  </a:cubicBezTo>
                  <a:lnTo>
                    <a:pt x="11243466" y="5980114"/>
                  </a:lnTo>
                  <a:cubicBezTo>
                    <a:pt x="11243466" y="5980114"/>
                    <a:pt x="11243466" y="5980114"/>
                    <a:pt x="11243466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79744" y="7588599"/>
            <a:ext cx="4440277" cy="100728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874667" y="2355702"/>
            <a:ext cx="6050431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MUITO OBRIGADO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4111" y="1264306"/>
            <a:ext cx="4272085" cy="712014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34000" y="3890083"/>
            <a:ext cx="11506200" cy="250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90"/>
              </a:lnSpc>
              <a:spcBef>
                <a:spcPct val="0"/>
              </a:spcBef>
            </a:pPr>
            <a:r>
              <a:rPr lang="en-US" sz="5900" spc="-147" dirty="0" err="1">
                <a:solidFill>
                  <a:srgbClr val="151639"/>
                </a:solidFill>
                <a:latin typeface="Hammersmith One"/>
              </a:rPr>
              <a:t>Contatos</a:t>
            </a:r>
            <a:r>
              <a:rPr lang="en-US" sz="5900" spc="-147" dirty="0">
                <a:solidFill>
                  <a:srgbClr val="151639"/>
                </a:solidFill>
                <a:latin typeface="Hammersmith One"/>
              </a:rPr>
              <a:t>: ​</a:t>
            </a:r>
          </a:p>
          <a:p>
            <a:pPr algn="ctr">
              <a:lnSpc>
                <a:spcPts val="6490"/>
              </a:lnSpc>
              <a:spcBef>
                <a:spcPct val="0"/>
              </a:spcBef>
            </a:pPr>
            <a:r>
              <a:rPr lang="en-US" sz="5900" spc="-147" dirty="0">
                <a:solidFill>
                  <a:srgbClr val="151639"/>
                </a:solidFill>
                <a:latin typeface="Hammersmith One"/>
              </a:rPr>
              <a:t>aureliano.junior@cidadania.gov.br​</a:t>
            </a:r>
          </a:p>
          <a:p>
            <a:pPr algn="ctr">
              <a:lnSpc>
                <a:spcPts val="6490"/>
              </a:lnSpc>
              <a:spcBef>
                <a:spcPct val="0"/>
              </a:spcBef>
            </a:pPr>
            <a:r>
              <a:rPr lang="en-US" sz="5900" spc="-147" dirty="0">
                <a:solidFill>
                  <a:srgbClr val="151639"/>
                </a:solidFill>
                <a:latin typeface="Hammersmith One"/>
              </a:rPr>
              <a:t>(61) 3429-6903​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183966" y="963675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805370"/>
            <a:ext cx="16413119" cy="8452930"/>
            <a:chOff x="0" y="0"/>
            <a:chExt cx="12158536" cy="6261775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054397" cy="6142395"/>
            </a:xfrm>
            <a:custGeom>
              <a:avLst/>
              <a:gdLst/>
              <a:ahLst/>
              <a:cxnLst/>
              <a:rect l="l" t="t" r="r" b="b"/>
              <a:pathLst>
                <a:path w="12054397" h="6142395">
                  <a:moveTo>
                    <a:pt x="12027726" y="5953165"/>
                  </a:moveTo>
                  <a:cubicBezTo>
                    <a:pt x="12027726" y="6040795"/>
                    <a:pt x="11951526" y="6111915"/>
                    <a:pt x="11870247" y="6111915"/>
                  </a:cubicBezTo>
                  <a:lnTo>
                    <a:pt x="66040" y="6111915"/>
                  </a:lnTo>
                  <a:cubicBezTo>
                    <a:pt x="43180" y="6111915"/>
                    <a:pt x="20320" y="6106835"/>
                    <a:pt x="0" y="6097945"/>
                  </a:cubicBezTo>
                  <a:cubicBezTo>
                    <a:pt x="26670" y="6125885"/>
                    <a:pt x="63500" y="6142395"/>
                    <a:pt x="170957" y="6142395"/>
                  </a:cubicBezTo>
                  <a:lnTo>
                    <a:pt x="11908347" y="6142395"/>
                  </a:lnTo>
                  <a:cubicBezTo>
                    <a:pt x="11988356" y="6142395"/>
                    <a:pt x="12054397" y="6076355"/>
                    <a:pt x="12054397" y="5996345"/>
                  </a:cubicBezTo>
                  <a:lnTo>
                    <a:pt x="12054397" y="95250"/>
                  </a:lnTo>
                  <a:cubicBezTo>
                    <a:pt x="12054397" y="58420"/>
                    <a:pt x="12040426" y="25400"/>
                    <a:pt x="12018837" y="0"/>
                  </a:cubicBezTo>
                  <a:cubicBezTo>
                    <a:pt x="12025187" y="16510"/>
                    <a:pt x="12027726" y="34290"/>
                    <a:pt x="12027726" y="52070"/>
                  </a:cubicBezTo>
                  <a:lnTo>
                    <a:pt x="12027726" y="5953165"/>
                  </a:lnTo>
                  <a:lnTo>
                    <a:pt x="12027726" y="595316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093766" cy="6193195"/>
            </a:xfrm>
            <a:custGeom>
              <a:avLst/>
              <a:gdLst/>
              <a:ahLst/>
              <a:cxnLst/>
              <a:rect l="l" t="t" r="r" b="b"/>
              <a:pathLst>
                <a:path w="12093766" h="6193195">
                  <a:moveTo>
                    <a:pt x="146050" y="6193195"/>
                  </a:moveTo>
                  <a:lnTo>
                    <a:pt x="11947716" y="6193195"/>
                  </a:lnTo>
                  <a:cubicBezTo>
                    <a:pt x="12027726" y="6193195"/>
                    <a:pt x="12093766" y="6127155"/>
                    <a:pt x="12093766" y="6047145"/>
                  </a:cubicBezTo>
                  <a:lnTo>
                    <a:pt x="12093766" y="146050"/>
                  </a:lnTo>
                  <a:cubicBezTo>
                    <a:pt x="12093766" y="66040"/>
                    <a:pt x="12027726" y="0"/>
                    <a:pt x="1194771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6047145"/>
                  </a:lnTo>
                  <a:cubicBezTo>
                    <a:pt x="0" y="6128425"/>
                    <a:pt x="66040" y="6193195"/>
                    <a:pt x="146050" y="619319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158536" cy="6261775"/>
            </a:xfrm>
            <a:custGeom>
              <a:avLst/>
              <a:gdLst/>
              <a:ahLst/>
              <a:cxnLst/>
              <a:rect l="l" t="t" r="r" b="b"/>
              <a:pathLst>
                <a:path w="12158536" h="6261775">
                  <a:moveTo>
                    <a:pt x="12095036" y="74930"/>
                  </a:moveTo>
                  <a:cubicBezTo>
                    <a:pt x="12067097" y="30480"/>
                    <a:pt x="12017566" y="0"/>
                    <a:pt x="1196041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6059845"/>
                  </a:lnTo>
                  <a:cubicBezTo>
                    <a:pt x="0" y="6111915"/>
                    <a:pt x="25400" y="6157635"/>
                    <a:pt x="63500" y="6186845"/>
                  </a:cubicBezTo>
                  <a:cubicBezTo>
                    <a:pt x="91440" y="6231295"/>
                    <a:pt x="140970" y="6261775"/>
                    <a:pt x="275364" y="6261775"/>
                  </a:cubicBezTo>
                  <a:lnTo>
                    <a:pt x="11999786" y="6261775"/>
                  </a:lnTo>
                  <a:cubicBezTo>
                    <a:pt x="12087416" y="6261775"/>
                    <a:pt x="12158536" y="6190655"/>
                    <a:pt x="12158536" y="6103025"/>
                  </a:cubicBezTo>
                  <a:lnTo>
                    <a:pt x="12158536" y="201930"/>
                  </a:lnTo>
                  <a:cubicBezTo>
                    <a:pt x="12158536" y="149860"/>
                    <a:pt x="12133136" y="104140"/>
                    <a:pt x="12095036" y="74930"/>
                  </a:cubicBezTo>
                  <a:close/>
                  <a:moveTo>
                    <a:pt x="12700" y="605984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0416" y="12700"/>
                  </a:lnTo>
                  <a:cubicBezTo>
                    <a:pt x="12040426" y="12700"/>
                    <a:pt x="12106466" y="78740"/>
                    <a:pt x="12106466" y="158750"/>
                  </a:cubicBezTo>
                  <a:lnTo>
                    <a:pt x="12106466" y="6059845"/>
                  </a:lnTo>
                  <a:cubicBezTo>
                    <a:pt x="12106466" y="6139855"/>
                    <a:pt x="12040426" y="6205895"/>
                    <a:pt x="11960416" y="6205895"/>
                  </a:cubicBezTo>
                  <a:lnTo>
                    <a:pt x="158750" y="6205895"/>
                  </a:lnTo>
                  <a:cubicBezTo>
                    <a:pt x="78740" y="6205895"/>
                    <a:pt x="12700" y="6141125"/>
                    <a:pt x="12700" y="6059845"/>
                  </a:cubicBezTo>
                  <a:close/>
                  <a:moveTo>
                    <a:pt x="12147107" y="6103025"/>
                  </a:moveTo>
                  <a:cubicBezTo>
                    <a:pt x="12147107" y="6183035"/>
                    <a:pt x="12079797" y="6249075"/>
                    <a:pt x="11999786" y="6249075"/>
                  </a:cubicBezTo>
                  <a:lnTo>
                    <a:pt x="275364" y="6249075"/>
                  </a:lnTo>
                  <a:cubicBezTo>
                    <a:pt x="157480" y="6249075"/>
                    <a:pt x="120650" y="6232565"/>
                    <a:pt x="93980" y="6204625"/>
                  </a:cubicBezTo>
                  <a:cubicBezTo>
                    <a:pt x="114300" y="6213515"/>
                    <a:pt x="135890" y="6218595"/>
                    <a:pt x="160020" y="6218595"/>
                  </a:cubicBezTo>
                  <a:lnTo>
                    <a:pt x="11961686" y="6218595"/>
                  </a:lnTo>
                  <a:cubicBezTo>
                    <a:pt x="12049316" y="6218595"/>
                    <a:pt x="12120436" y="6147475"/>
                    <a:pt x="12120436" y="6059845"/>
                  </a:cubicBezTo>
                  <a:lnTo>
                    <a:pt x="12120436" y="158750"/>
                  </a:lnTo>
                  <a:cubicBezTo>
                    <a:pt x="12120436" y="140970"/>
                    <a:pt x="12116626" y="123190"/>
                    <a:pt x="12111547" y="106680"/>
                  </a:cubicBezTo>
                  <a:cubicBezTo>
                    <a:pt x="12133136" y="132080"/>
                    <a:pt x="12147107" y="165100"/>
                    <a:pt x="12147107" y="201930"/>
                  </a:cubicBezTo>
                  <a:lnTo>
                    <a:pt x="12147107" y="6103025"/>
                  </a:lnTo>
                  <a:cubicBezTo>
                    <a:pt x="12147107" y="6103025"/>
                    <a:pt x="12147107" y="6103025"/>
                    <a:pt x="12147107" y="6103025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338685" y="1354041"/>
            <a:ext cx="5205009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6500" spc="-162">
                <a:solidFill>
                  <a:srgbClr val="151632"/>
                </a:solidFill>
                <a:latin typeface="Hammersmith One"/>
              </a:rPr>
              <a:t>Capacitação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96187" y="3126835"/>
            <a:ext cx="14695626" cy="190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0"/>
              </a:lnSpc>
            </a:pPr>
            <a:r>
              <a:rPr lang="en-US" sz="4500" spc="-112">
                <a:solidFill>
                  <a:srgbClr val="151632"/>
                </a:solidFill>
                <a:latin typeface="Hammersmith One"/>
              </a:rPr>
              <a:t>O processo de criação da capacitação também foi pautado no manual da CGU, com a utilização de alguns artefatos para dinamizar o processo.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96187" y="5635297"/>
            <a:ext cx="14695626" cy="190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0"/>
              </a:lnSpc>
            </a:pPr>
            <a:r>
              <a:rPr lang="en-US" sz="4500" spc="-112">
                <a:solidFill>
                  <a:srgbClr val="151632"/>
                </a:solidFill>
                <a:latin typeface="Hammersmith One"/>
              </a:rPr>
              <a:t>As capacitações foram realizadas presencialmente, com a possibilidade de acesso ao ambiente de treinamento, e com explicações detalhadas sobre o Sistema.  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08307" y="8102272"/>
            <a:ext cx="2987328" cy="6776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3443" y="1095375"/>
            <a:ext cx="9542211" cy="202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180">
                <a:solidFill>
                  <a:srgbClr val="173554"/>
                </a:solidFill>
                <a:latin typeface="Hammersmith One"/>
              </a:rPr>
              <a:t>Artefatos utilizados na capacitação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91773" y="3814596"/>
            <a:ext cx="3772776" cy="2657808"/>
            <a:chOff x="0" y="0"/>
            <a:chExt cx="5030368" cy="354374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030368" cy="3543744"/>
              <a:chOff x="0" y="0"/>
              <a:chExt cx="3676984" cy="259032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92710" y="106680"/>
                <a:ext cx="3572843" cy="2470945"/>
              </a:xfrm>
              <a:custGeom>
                <a:avLst/>
                <a:gdLst/>
                <a:ahLst/>
                <a:cxnLst/>
                <a:rect l="l" t="t" r="r" b="b"/>
                <a:pathLst>
                  <a:path w="3572843" h="2470945">
                    <a:moveTo>
                      <a:pt x="3546173" y="2281715"/>
                    </a:moveTo>
                    <a:cubicBezTo>
                      <a:pt x="3546173" y="2369345"/>
                      <a:pt x="3469973" y="2440465"/>
                      <a:pt x="3388693" y="2440465"/>
                    </a:cubicBezTo>
                    <a:lnTo>
                      <a:pt x="66040" y="2440465"/>
                    </a:lnTo>
                    <a:cubicBezTo>
                      <a:pt x="43180" y="2440465"/>
                      <a:pt x="20320" y="2435385"/>
                      <a:pt x="0" y="2426495"/>
                    </a:cubicBezTo>
                    <a:cubicBezTo>
                      <a:pt x="26670" y="2454435"/>
                      <a:pt x="63500" y="2470945"/>
                      <a:pt x="116899" y="2470945"/>
                    </a:cubicBezTo>
                    <a:lnTo>
                      <a:pt x="3426793" y="2470945"/>
                    </a:lnTo>
                    <a:cubicBezTo>
                      <a:pt x="3506804" y="2470945"/>
                      <a:pt x="3572843" y="2404905"/>
                      <a:pt x="3572843" y="2324895"/>
                    </a:cubicBezTo>
                    <a:lnTo>
                      <a:pt x="3572843" y="95250"/>
                    </a:lnTo>
                    <a:cubicBezTo>
                      <a:pt x="3572843" y="58420"/>
                      <a:pt x="3558873" y="25400"/>
                      <a:pt x="3537284" y="0"/>
                    </a:cubicBezTo>
                    <a:cubicBezTo>
                      <a:pt x="3543634" y="16510"/>
                      <a:pt x="3546173" y="34290"/>
                      <a:pt x="3546173" y="52070"/>
                    </a:cubicBezTo>
                    <a:lnTo>
                      <a:pt x="3546173" y="2281715"/>
                    </a:lnTo>
                    <a:lnTo>
                      <a:pt x="3546173" y="2281715"/>
                    </a:lnTo>
                    <a:close/>
                  </a:path>
                </a:pathLst>
              </a:custGeom>
              <a:solidFill>
                <a:srgbClr val="173554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12700" y="12700"/>
                <a:ext cx="3612214" cy="2521745"/>
              </a:xfrm>
              <a:custGeom>
                <a:avLst/>
                <a:gdLst/>
                <a:ahLst/>
                <a:cxnLst/>
                <a:rect l="l" t="t" r="r" b="b"/>
                <a:pathLst>
                  <a:path w="3612214" h="2521745">
                    <a:moveTo>
                      <a:pt x="146050" y="2521745"/>
                    </a:moveTo>
                    <a:lnTo>
                      <a:pt x="3466164" y="2521745"/>
                    </a:lnTo>
                    <a:cubicBezTo>
                      <a:pt x="3546173" y="2521745"/>
                      <a:pt x="3612214" y="2455705"/>
                      <a:pt x="3612214" y="2375695"/>
                    </a:cubicBezTo>
                    <a:lnTo>
                      <a:pt x="3612214" y="146050"/>
                    </a:lnTo>
                    <a:cubicBezTo>
                      <a:pt x="3612214" y="66040"/>
                      <a:pt x="3546173" y="0"/>
                      <a:pt x="346616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2375695"/>
                    </a:lnTo>
                    <a:cubicBezTo>
                      <a:pt x="0" y="2456975"/>
                      <a:pt x="66040" y="2521745"/>
                      <a:pt x="146050" y="252174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3676984" cy="2590325"/>
              </a:xfrm>
              <a:custGeom>
                <a:avLst/>
                <a:gdLst/>
                <a:ahLst/>
                <a:cxnLst/>
                <a:rect l="l" t="t" r="r" b="b"/>
                <a:pathLst>
                  <a:path w="3676984" h="2590325">
                    <a:moveTo>
                      <a:pt x="3613484" y="74930"/>
                    </a:moveTo>
                    <a:cubicBezTo>
                      <a:pt x="3585544" y="30480"/>
                      <a:pt x="3536014" y="0"/>
                      <a:pt x="347886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2388395"/>
                    </a:lnTo>
                    <a:cubicBezTo>
                      <a:pt x="0" y="2440465"/>
                      <a:pt x="25400" y="2486185"/>
                      <a:pt x="63500" y="2515395"/>
                    </a:cubicBezTo>
                    <a:cubicBezTo>
                      <a:pt x="91440" y="2559845"/>
                      <a:pt x="140970" y="2590325"/>
                      <a:pt x="212870" y="2590325"/>
                    </a:cubicBezTo>
                    <a:lnTo>
                      <a:pt x="3518234" y="2590325"/>
                    </a:lnTo>
                    <a:cubicBezTo>
                      <a:pt x="3605864" y="2590325"/>
                      <a:pt x="3676984" y="2519205"/>
                      <a:pt x="3676984" y="2431575"/>
                    </a:cubicBezTo>
                    <a:lnTo>
                      <a:pt x="3676984" y="201930"/>
                    </a:lnTo>
                    <a:cubicBezTo>
                      <a:pt x="3676983" y="149860"/>
                      <a:pt x="3651583" y="104140"/>
                      <a:pt x="3613484" y="74930"/>
                    </a:cubicBezTo>
                    <a:close/>
                    <a:moveTo>
                      <a:pt x="12700" y="2388395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3478864" y="12700"/>
                    </a:lnTo>
                    <a:cubicBezTo>
                      <a:pt x="3558873" y="12700"/>
                      <a:pt x="3624914" y="78740"/>
                      <a:pt x="3624914" y="158750"/>
                    </a:cubicBezTo>
                    <a:lnTo>
                      <a:pt x="3624914" y="2388395"/>
                    </a:lnTo>
                    <a:cubicBezTo>
                      <a:pt x="3624914" y="2468405"/>
                      <a:pt x="3558873" y="2534445"/>
                      <a:pt x="3478864" y="2534445"/>
                    </a:cubicBezTo>
                    <a:lnTo>
                      <a:pt x="158750" y="2534445"/>
                    </a:lnTo>
                    <a:cubicBezTo>
                      <a:pt x="78740" y="2534445"/>
                      <a:pt x="12700" y="2469675"/>
                      <a:pt x="12700" y="2388395"/>
                    </a:cubicBezTo>
                    <a:close/>
                    <a:moveTo>
                      <a:pt x="3665553" y="2431575"/>
                    </a:moveTo>
                    <a:cubicBezTo>
                      <a:pt x="3665553" y="2511585"/>
                      <a:pt x="3598244" y="2577625"/>
                      <a:pt x="3518234" y="2577625"/>
                    </a:cubicBezTo>
                    <a:lnTo>
                      <a:pt x="212870" y="2577625"/>
                    </a:lnTo>
                    <a:cubicBezTo>
                      <a:pt x="157480" y="2577625"/>
                      <a:pt x="120650" y="2561115"/>
                      <a:pt x="93980" y="2533175"/>
                    </a:cubicBezTo>
                    <a:cubicBezTo>
                      <a:pt x="114300" y="2542065"/>
                      <a:pt x="135890" y="2547145"/>
                      <a:pt x="160020" y="2547145"/>
                    </a:cubicBezTo>
                    <a:lnTo>
                      <a:pt x="3480134" y="2547145"/>
                    </a:lnTo>
                    <a:cubicBezTo>
                      <a:pt x="3567764" y="2547145"/>
                      <a:pt x="3638884" y="2476025"/>
                      <a:pt x="3638884" y="2388395"/>
                    </a:cubicBezTo>
                    <a:lnTo>
                      <a:pt x="3638884" y="158750"/>
                    </a:lnTo>
                    <a:cubicBezTo>
                      <a:pt x="3638884" y="140970"/>
                      <a:pt x="3635073" y="123190"/>
                      <a:pt x="3629994" y="106680"/>
                    </a:cubicBezTo>
                    <a:cubicBezTo>
                      <a:pt x="3651584" y="132080"/>
                      <a:pt x="3665554" y="165100"/>
                      <a:pt x="3665554" y="201930"/>
                    </a:cubicBezTo>
                    <a:lnTo>
                      <a:pt x="3665554" y="2431575"/>
                    </a:lnTo>
                    <a:cubicBezTo>
                      <a:pt x="3665553" y="2431575"/>
                      <a:pt x="3665553" y="2431575"/>
                      <a:pt x="3665553" y="2431575"/>
                    </a:cubicBezTo>
                    <a:close/>
                  </a:path>
                </a:pathLst>
              </a:custGeom>
              <a:solidFill>
                <a:srgbClr val="173554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279455" y="1358698"/>
              <a:ext cx="4471459" cy="78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9"/>
                </a:lnSpc>
              </a:pPr>
              <a:r>
                <a:rPr lang="en-US" sz="3699">
                  <a:solidFill>
                    <a:srgbClr val="173554"/>
                  </a:solidFill>
                  <a:latin typeface="Hammersmith One Bold"/>
                </a:rPr>
                <a:t>Vídeos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62878" y="3814596"/>
            <a:ext cx="3772776" cy="2657808"/>
            <a:chOff x="0" y="0"/>
            <a:chExt cx="5030368" cy="354374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5030368" cy="3543744"/>
              <a:chOff x="0" y="0"/>
              <a:chExt cx="3676984" cy="259032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92710" y="106680"/>
                <a:ext cx="3572843" cy="2470945"/>
              </a:xfrm>
              <a:custGeom>
                <a:avLst/>
                <a:gdLst/>
                <a:ahLst/>
                <a:cxnLst/>
                <a:rect l="l" t="t" r="r" b="b"/>
                <a:pathLst>
                  <a:path w="3572843" h="2470945">
                    <a:moveTo>
                      <a:pt x="3546173" y="2281715"/>
                    </a:moveTo>
                    <a:cubicBezTo>
                      <a:pt x="3546173" y="2369345"/>
                      <a:pt x="3469973" y="2440465"/>
                      <a:pt x="3388693" y="2440465"/>
                    </a:cubicBezTo>
                    <a:lnTo>
                      <a:pt x="66040" y="2440465"/>
                    </a:lnTo>
                    <a:cubicBezTo>
                      <a:pt x="43180" y="2440465"/>
                      <a:pt x="20320" y="2435385"/>
                      <a:pt x="0" y="2426495"/>
                    </a:cubicBezTo>
                    <a:cubicBezTo>
                      <a:pt x="26670" y="2454435"/>
                      <a:pt x="63500" y="2470945"/>
                      <a:pt x="116899" y="2470945"/>
                    </a:cubicBezTo>
                    <a:lnTo>
                      <a:pt x="3426793" y="2470945"/>
                    </a:lnTo>
                    <a:cubicBezTo>
                      <a:pt x="3506804" y="2470945"/>
                      <a:pt x="3572843" y="2404905"/>
                      <a:pt x="3572843" y="2324895"/>
                    </a:cubicBezTo>
                    <a:lnTo>
                      <a:pt x="3572843" y="95250"/>
                    </a:lnTo>
                    <a:cubicBezTo>
                      <a:pt x="3572843" y="58420"/>
                      <a:pt x="3558873" y="25400"/>
                      <a:pt x="3537284" y="0"/>
                    </a:cubicBezTo>
                    <a:cubicBezTo>
                      <a:pt x="3543634" y="16510"/>
                      <a:pt x="3546173" y="34290"/>
                      <a:pt x="3546173" y="52070"/>
                    </a:cubicBezTo>
                    <a:lnTo>
                      <a:pt x="3546173" y="2281715"/>
                    </a:lnTo>
                    <a:lnTo>
                      <a:pt x="3546173" y="2281715"/>
                    </a:lnTo>
                    <a:close/>
                  </a:path>
                </a:pathLst>
              </a:custGeom>
              <a:solidFill>
                <a:srgbClr val="173554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12700" y="12700"/>
                <a:ext cx="3612214" cy="2521745"/>
              </a:xfrm>
              <a:custGeom>
                <a:avLst/>
                <a:gdLst/>
                <a:ahLst/>
                <a:cxnLst/>
                <a:rect l="l" t="t" r="r" b="b"/>
                <a:pathLst>
                  <a:path w="3612214" h="2521745">
                    <a:moveTo>
                      <a:pt x="146050" y="2521745"/>
                    </a:moveTo>
                    <a:lnTo>
                      <a:pt x="3466164" y="2521745"/>
                    </a:lnTo>
                    <a:cubicBezTo>
                      <a:pt x="3546173" y="2521745"/>
                      <a:pt x="3612214" y="2455705"/>
                      <a:pt x="3612214" y="2375695"/>
                    </a:cubicBezTo>
                    <a:lnTo>
                      <a:pt x="3612214" y="146050"/>
                    </a:lnTo>
                    <a:cubicBezTo>
                      <a:pt x="3612214" y="66040"/>
                      <a:pt x="3546173" y="0"/>
                      <a:pt x="346616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2375695"/>
                    </a:lnTo>
                    <a:cubicBezTo>
                      <a:pt x="0" y="2456975"/>
                      <a:pt x="66040" y="2521745"/>
                      <a:pt x="146050" y="252174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0"/>
                <a:ext cx="3676984" cy="2590325"/>
              </a:xfrm>
              <a:custGeom>
                <a:avLst/>
                <a:gdLst/>
                <a:ahLst/>
                <a:cxnLst/>
                <a:rect l="l" t="t" r="r" b="b"/>
                <a:pathLst>
                  <a:path w="3676984" h="2590325">
                    <a:moveTo>
                      <a:pt x="3613484" y="74930"/>
                    </a:moveTo>
                    <a:cubicBezTo>
                      <a:pt x="3585544" y="30480"/>
                      <a:pt x="3536014" y="0"/>
                      <a:pt x="347886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2388395"/>
                    </a:lnTo>
                    <a:cubicBezTo>
                      <a:pt x="0" y="2440465"/>
                      <a:pt x="25400" y="2486185"/>
                      <a:pt x="63500" y="2515395"/>
                    </a:cubicBezTo>
                    <a:cubicBezTo>
                      <a:pt x="91440" y="2559845"/>
                      <a:pt x="140970" y="2590325"/>
                      <a:pt x="212870" y="2590325"/>
                    </a:cubicBezTo>
                    <a:lnTo>
                      <a:pt x="3518234" y="2590325"/>
                    </a:lnTo>
                    <a:cubicBezTo>
                      <a:pt x="3605864" y="2590325"/>
                      <a:pt x="3676984" y="2519205"/>
                      <a:pt x="3676984" y="2431575"/>
                    </a:cubicBezTo>
                    <a:lnTo>
                      <a:pt x="3676984" y="201930"/>
                    </a:lnTo>
                    <a:cubicBezTo>
                      <a:pt x="3676983" y="149860"/>
                      <a:pt x="3651583" y="104140"/>
                      <a:pt x="3613484" y="74930"/>
                    </a:cubicBezTo>
                    <a:close/>
                    <a:moveTo>
                      <a:pt x="12700" y="2388395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3478864" y="12700"/>
                    </a:lnTo>
                    <a:cubicBezTo>
                      <a:pt x="3558873" y="12700"/>
                      <a:pt x="3624914" y="78740"/>
                      <a:pt x="3624914" y="158750"/>
                    </a:cubicBezTo>
                    <a:lnTo>
                      <a:pt x="3624914" y="2388395"/>
                    </a:lnTo>
                    <a:cubicBezTo>
                      <a:pt x="3624914" y="2468405"/>
                      <a:pt x="3558873" y="2534445"/>
                      <a:pt x="3478864" y="2534445"/>
                    </a:cubicBezTo>
                    <a:lnTo>
                      <a:pt x="158750" y="2534445"/>
                    </a:lnTo>
                    <a:cubicBezTo>
                      <a:pt x="78740" y="2534445"/>
                      <a:pt x="12700" y="2469675"/>
                      <a:pt x="12700" y="2388395"/>
                    </a:cubicBezTo>
                    <a:close/>
                    <a:moveTo>
                      <a:pt x="3665553" y="2431575"/>
                    </a:moveTo>
                    <a:cubicBezTo>
                      <a:pt x="3665553" y="2511585"/>
                      <a:pt x="3598244" y="2577625"/>
                      <a:pt x="3518234" y="2577625"/>
                    </a:cubicBezTo>
                    <a:lnTo>
                      <a:pt x="212870" y="2577625"/>
                    </a:lnTo>
                    <a:cubicBezTo>
                      <a:pt x="157480" y="2577625"/>
                      <a:pt x="120650" y="2561115"/>
                      <a:pt x="93980" y="2533175"/>
                    </a:cubicBezTo>
                    <a:cubicBezTo>
                      <a:pt x="114300" y="2542065"/>
                      <a:pt x="135890" y="2547145"/>
                      <a:pt x="160020" y="2547145"/>
                    </a:cubicBezTo>
                    <a:lnTo>
                      <a:pt x="3480134" y="2547145"/>
                    </a:lnTo>
                    <a:cubicBezTo>
                      <a:pt x="3567764" y="2547145"/>
                      <a:pt x="3638884" y="2476025"/>
                      <a:pt x="3638884" y="2388395"/>
                    </a:cubicBezTo>
                    <a:lnTo>
                      <a:pt x="3638884" y="158750"/>
                    </a:lnTo>
                    <a:cubicBezTo>
                      <a:pt x="3638884" y="140970"/>
                      <a:pt x="3635073" y="123190"/>
                      <a:pt x="3629994" y="106680"/>
                    </a:cubicBezTo>
                    <a:cubicBezTo>
                      <a:pt x="3651584" y="132080"/>
                      <a:pt x="3665554" y="165100"/>
                      <a:pt x="3665554" y="201930"/>
                    </a:cubicBezTo>
                    <a:lnTo>
                      <a:pt x="3665554" y="2431575"/>
                    </a:lnTo>
                    <a:cubicBezTo>
                      <a:pt x="3665553" y="2431575"/>
                      <a:pt x="3665553" y="2431575"/>
                      <a:pt x="3665553" y="2431575"/>
                    </a:cubicBezTo>
                    <a:close/>
                  </a:path>
                </a:pathLst>
              </a:custGeom>
              <a:solidFill>
                <a:srgbClr val="173554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1392662" y="1348908"/>
              <a:ext cx="2245045" cy="78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9"/>
                </a:lnSpc>
              </a:pPr>
              <a:r>
                <a:rPr lang="en-US" sz="3699" dirty="0">
                  <a:solidFill>
                    <a:srgbClr val="173554"/>
                  </a:solidFill>
                  <a:latin typeface="Hammersmith One Bold"/>
                </a:rPr>
                <a:t>Prezi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335779" y="3829281"/>
            <a:ext cx="3751930" cy="2643123"/>
            <a:chOff x="0" y="0"/>
            <a:chExt cx="3676984" cy="2590325"/>
          </a:xfrm>
        </p:grpSpPr>
        <p:sp>
          <p:nvSpPr>
            <p:cNvPr id="16" name="Freeform 16"/>
            <p:cNvSpPr/>
            <p:nvPr/>
          </p:nvSpPr>
          <p:spPr>
            <a:xfrm>
              <a:off x="92710" y="106680"/>
              <a:ext cx="3572843" cy="2470945"/>
            </a:xfrm>
            <a:custGeom>
              <a:avLst/>
              <a:gdLst/>
              <a:ahLst/>
              <a:cxnLst/>
              <a:rect l="l" t="t" r="r" b="b"/>
              <a:pathLst>
                <a:path w="3572843" h="2470945">
                  <a:moveTo>
                    <a:pt x="3546173" y="2281715"/>
                  </a:moveTo>
                  <a:cubicBezTo>
                    <a:pt x="3546173" y="2369345"/>
                    <a:pt x="3469973" y="2440465"/>
                    <a:pt x="3388693" y="2440465"/>
                  </a:cubicBezTo>
                  <a:lnTo>
                    <a:pt x="66040" y="2440465"/>
                  </a:lnTo>
                  <a:cubicBezTo>
                    <a:pt x="43180" y="2440465"/>
                    <a:pt x="20320" y="2435385"/>
                    <a:pt x="0" y="2426495"/>
                  </a:cubicBezTo>
                  <a:cubicBezTo>
                    <a:pt x="26670" y="2454435"/>
                    <a:pt x="63500" y="2470945"/>
                    <a:pt x="116899" y="2470945"/>
                  </a:cubicBezTo>
                  <a:lnTo>
                    <a:pt x="3426793" y="2470945"/>
                  </a:lnTo>
                  <a:cubicBezTo>
                    <a:pt x="3506804" y="2470945"/>
                    <a:pt x="3572843" y="2404905"/>
                    <a:pt x="3572843" y="2324895"/>
                  </a:cubicBezTo>
                  <a:lnTo>
                    <a:pt x="3572843" y="95250"/>
                  </a:lnTo>
                  <a:cubicBezTo>
                    <a:pt x="3572843" y="58420"/>
                    <a:pt x="3558873" y="25400"/>
                    <a:pt x="3537284" y="0"/>
                  </a:cubicBezTo>
                  <a:cubicBezTo>
                    <a:pt x="3543634" y="16510"/>
                    <a:pt x="3546173" y="34290"/>
                    <a:pt x="3546173" y="52070"/>
                  </a:cubicBezTo>
                  <a:lnTo>
                    <a:pt x="3546173" y="2281715"/>
                  </a:lnTo>
                  <a:lnTo>
                    <a:pt x="3546173" y="2281715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12700" y="12700"/>
              <a:ext cx="3612214" cy="2521745"/>
            </a:xfrm>
            <a:custGeom>
              <a:avLst/>
              <a:gdLst/>
              <a:ahLst/>
              <a:cxnLst/>
              <a:rect l="l" t="t" r="r" b="b"/>
              <a:pathLst>
                <a:path w="3612214" h="2521745">
                  <a:moveTo>
                    <a:pt x="146050" y="2521745"/>
                  </a:moveTo>
                  <a:lnTo>
                    <a:pt x="3466164" y="2521745"/>
                  </a:lnTo>
                  <a:cubicBezTo>
                    <a:pt x="3546173" y="2521745"/>
                    <a:pt x="3612214" y="2455705"/>
                    <a:pt x="3612214" y="2375695"/>
                  </a:cubicBezTo>
                  <a:lnTo>
                    <a:pt x="3612214" y="146050"/>
                  </a:lnTo>
                  <a:cubicBezTo>
                    <a:pt x="3612214" y="66040"/>
                    <a:pt x="3546173" y="0"/>
                    <a:pt x="346616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375695"/>
                  </a:lnTo>
                  <a:cubicBezTo>
                    <a:pt x="0" y="2456975"/>
                    <a:pt x="66040" y="2521745"/>
                    <a:pt x="146050" y="2521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3676984" cy="2590325"/>
            </a:xfrm>
            <a:custGeom>
              <a:avLst/>
              <a:gdLst/>
              <a:ahLst/>
              <a:cxnLst/>
              <a:rect l="l" t="t" r="r" b="b"/>
              <a:pathLst>
                <a:path w="3676984" h="2590325">
                  <a:moveTo>
                    <a:pt x="3613484" y="74930"/>
                  </a:moveTo>
                  <a:cubicBezTo>
                    <a:pt x="3585544" y="30480"/>
                    <a:pt x="3536014" y="0"/>
                    <a:pt x="347886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388395"/>
                  </a:lnTo>
                  <a:cubicBezTo>
                    <a:pt x="0" y="2440465"/>
                    <a:pt x="25400" y="2486185"/>
                    <a:pt x="63500" y="2515395"/>
                  </a:cubicBezTo>
                  <a:cubicBezTo>
                    <a:pt x="91440" y="2559845"/>
                    <a:pt x="140970" y="2590325"/>
                    <a:pt x="212870" y="2590325"/>
                  </a:cubicBezTo>
                  <a:lnTo>
                    <a:pt x="3518234" y="2590325"/>
                  </a:lnTo>
                  <a:cubicBezTo>
                    <a:pt x="3605864" y="2590325"/>
                    <a:pt x="3676984" y="2519205"/>
                    <a:pt x="3676984" y="2431575"/>
                  </a:cubicBezTo>
                  <a:lnTo>
                    <a:pt x="3676984" y="201930"/>
                  </a:lnTo>
                  <a:cubicBezTo>
                    <a:pt x="3676983" y="149860"/>
                    <a:pt x="3651583" y="104140"/>
                    <a:pt x="3613484" y="74930"/>
                  </a:cubicBezTo>
                  <a:close/>
                  <a:moveTo>
                    <a:pt x="12700" y="238839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478864" y="12700"/>
                  </a:lnTo>
                  <a:cubicBezTo>
                    <a:pt x="3558873" y="12700"/>
                    <a:pt x="3624914" y="78740"/>
                    <a:pt x="3624914" y="158750"/>
                  </a:cubicBezTo>
                  <a:lnTo>
                    <a:pt x="3624914" y="2388395"/>
                  </a:lnTo>
                  <a:cubicBezTo>
                    <a:pt x="3624914" y="2468405"/>
                    <a:pt x="3558873" y="2534445"/>
                    <a:pt x="3478864" y="2534445"/>
                  </a:cubicBezTo>
                  <a:lnTo>
                    <a:pt x="158750" y="2534445"/>
                  </a:lnTo>
                  <a:cubicBezTo>
                    <a:pt x="78740" y="2534445"/>
                    <a:pt x="12700" y="2469675"/>
                    <a:pt x="12700" y="2388395"/>
                  </a:cubicBezTo>
                  <a:close/>
                  <a:moveTo>
                    <a:pt x="3665553" y="2431575"/>
                  </a:moveTo>
                  <a:cubicBezTo>
                    <a:pt x="3665553" y="2511585"/>
                    <a:pt x="3598244" y="2577625"/>
                    <a:pt x="3518234" y="2577625"/>
                  </a:cubicBezTo>
                  <a:lnTo>
                    <a:pt x="212870" y="2577625"/>
                  </a:lnTo>
                  <a:cubicBezTo>
                    <a:pt x="157480" y="2577625"/>
                    <a:pt x="120650" y="2561115"/>
                    <a:pt x="93980" y="2533175"/>
                  </a:cubicBezTo>
                  <a:cubicBezTo>
                    <a:pt x="114300" y="2542065"/>
                    <a:pt x="135890" y="2547145"/>
                    <a:pt x="160020" y="2547145"/>
                  </a:cubicBezTo>
                  <a:lnTo>
                    <a:pt x="3480134" y="2547145"/>
                  </a:lnTo>
                  <a:cubicBezTo>
                    <a:pt x="3567764" y="2547145"/>
                    <a:pt x="3638884" y="2476025"/>
                    <a:pt x="3638884" y="2388395"/>
                  </a:cubicBezTo>
                  <a:lnTo>
                    <a:pt x="3638884" y="158750"/>
                  </a:lnTo>
                  <a:cubicBezTo>
                    <a:pt x="3638884" y="140970"/>
                    <a:pt x="3635073" y="123190"/>
                    <a:pt x="3629994" y="106680"/>
                  </a:cubicBezTo>
                  <a:cubicBezTo>
                    <a:pt x="3651584" y="132080"/>
                    <a:pt x="3665554" y="165100"/>
                    <a:pt x="3665554" y="201930"/>
                  </a:cubicBezTo>
                  <a:lnTo>
                    <a:pt x="3665554" y="2431575"/>
                  </a:lnTo>
                  <a:cubicBezTo>
                    <a:pt x="3665553" y="2431575"/>
                    <a:pt x="3665553" y="2431575"/>
                    <a:pt x="3665553" y="2431575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2241354" y="4819986"/>
            <a:ext cx="1940781" cy="60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sz="3699">
                <a:solidFill>
                  <a:srgbClr val="173554"/>
                </a:solidFill>
                <a:latin typeface="Hammersmith One Bold"/>
              </a:rPr>
              <a:t>Kahoot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26732" y="622380"/>
            <a:ext cx="4044011" cy="2904335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887435" y="963675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23" name="Group 23"/>
          <p:cNvGrpSpPr/>
          <p:nvPr/>
        </p:nvGrpSpPr>
        <p:grpSpPr>
          <a:xfrm>
            <a:off x="1791773" y="6628121"/>
            <a:ext cx="3772776" cy="2657808"/>
            <a:chOff x="0" y="0"/>
            <a:chExt cx="3676984" cy="2590325"/>
          </a:xfrm>
        </p:grpSpPr>
        <p:sp>
          <p:nvSpPr>
            <p:cNvPr id="24" name="Freeform 24"/>
            <p:cNvSpPr/>
            <p:nvPr/>
          </p:nvSpPr>
          <p:spPr>
            <a:xfrm>
              <a:off x="92710" y="106680"/>
              <a:ext cx="3572843" cy="2470945"/>
            </a:xfrm>
            <a:custGeom>
              <a:avLst/>
              <a:gdLst/>
              <a:ahLst/>
              <a:cxnLst/>
              <a:rect l="l" t="t" r="r" b="b"/>
              <a:pathLst>
                <a:path w="3572843" h="2470945">
                  <a:moveTo>
                    <a:pt x="3546173" y="2281715"/>
                  </a:moveTo>
                  <a:cubicBezTo>
                    <a:pt x="3546173" y="2369345"/>
                    <a:pt x="3469973" y="2440465"/>
                    <a:pt x="3388693" y="2440465"/>
                  </a:cubicBezTo>
                  <a:lnTo>
                    <a:pt x="66040" y="2440465"/>
                  </a:lnTo>
                  <a:cubicBezTo>
                    <a:pt x="43180" y="2440465"/>
                    <a:pt x="20320" y="2435385"/>
                    <a:pt x="0" y="2426495"/>
                  </a:cubicBezTo>
                  <a:cubicBezTo>
                    <a:pt x="26670" y="2454435"/>
                    <a:pt x="63500" y="2470945"/>
                    <a:pt x="116899" y="2470945"/>
                  </a:cubicBezTo>
                  <a:lnTo>
                    <a:pt x="3426793" y="2470945"/>
                  </a:lnTo>
                  <a:cubicBezTo>
                    <a:pt x="3506804" y="2470945"/>
                    <a:pt x="3572843" y="2404905"/>
                    <a:pt x="3572843" y="2324895"/>
                  </a:cubicBezTo>
                  <a:lnTo>
                    <a:pt x="3572843" y="95250"/>
                  </a:lnTo>
                  <a:cubicBezTo>
                    <a:pt x="3572843" y="58420"/>
                    <a:pt x="3558873" y="25400"/>
                    <a:pt x="3537284" y="0"/>
                  </a:cubicBezTo>
                  <a:cubicBezTo>
                    <a:pt x="3543634" y="16510"/>
                    <a:pt x="3546173" y="34290"/>
                    <a:pt x="3546173" y="52070"/>
                  </a:cubicBezTo>
                  <a:lnTo>
                    <a:pt x="3546173" y="2281715"/>
                  </a:lnTo>
                  <a:lnTo>
                    <a:pt x="3546173" y="2281715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2700" y="12700"/>
              <a:ext cx="3612214" cy="2521745"/>
            </a:xfrm>
            <a:custGeom>
              <a:avLst/>
              <a:gdLst/>
              <a:ahLst/>
              <a:cxnLst/>
              <a:rect l="l" t="t" r="r" b="b"/>
              <a:pathLst>
                <a:path w="3612214" h="2521745">
                  <a:moveTo>
                    <a:pt x="146050" y="2521745"/>
                  </a:moveTo>
                  <a:lnTo>
                    <a:pt x="3466164" y="2521745"/>
                  </a:lnTo>
                  <a:cubicBezTo>
                    <a:pt x="3546173" y="2521745"/>
                    <a:pt x="3612214" y="2455705"/>
                    <a:pt x="3612214" y="2375695"/>
                  </a:cubicBezTo>
                  <a:lnTo>
                    <a:pt x="3612214" y="146050"/>
                  </a:lnTo>
                  <a:cubicBezTo>
                    <a:pt x="3612214" y="66040"/>
                    <a:pt x="3546173" y="0"/>
                    <a:pt x="346616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375695"/>
                  </a:lnTo>
                  <a:cubicBezTo>
                    <a:pt x="0" y="2456975"/>
                    <a:pt x="66040" y="2521745"/>
                    <a:pt x="146050" y="2521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3676984" cy="2590325"/>
            </a:xfrm>
            <a:custGeom>
              <a:avLst/>
              <a:gdLst/>
              <a:ahLst/>
              <a:cxnLst/>
              <a:rect l="l" t="t" r="r" b="b"/>
              <a:pathLst>
                <a:path w="3676984" h="2590325">
                  <a:moveTo>
                    <a:pt x="3613484" y="74930"/>
                  </a:moveTo>
                  <a:cubicBezTo>
                    <a:pt x="3585544" y="30480"/>
                    <a:pt x="3536014" y="0"/>
                    <a:pt x="347886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388395"/>
                  </a:lnTo>
                  <a:cubicBezTo>
                    <a:pt x="0" y="2440465"/>
                    <a:pt x="25400" y="2486185"/>
                    <a:pt x="63500" y="2515395"/>
                  </a:cubicBezTo>
                  <a:cubicBezTo>
                    <a:pt x="91440" y="2559845"/>
                    <a:pt x="140970" y="2590325"/>
                    <a:pt x="212870" y="2590325"/>
                  </a:cubicBezTo>
                  <a:lnTo>
                    <a:pt x="3518234" y="2590325"/>
                  </a:lnTo>
                  <a:cubicBezTo>
                    <a:pt x="3605864" y="2590325"/>
                    <a:pt x="3676984" y="2519205"/>
                    <a:pt x="3676984" y="2431575"/>
                  </a:cubicBezTo>
                  <a:lnTo>
                    <a:pt x="3676984" y="201930"/>
                  </a:lnTo>
                  <a:cubicBezTo>
                    <a:pt x="3676983" y="149860"/>
                    <a:pt x="3651583" y="104140"/>
                    <a:pt x="3613484" y="74930"/>
                  </a:cubicBezTo>
                  <a:close/>
                  <a:moveTo>
                    <a:pt x="12700" y="238839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478864" y="12700"/>
                  </a:lnTo>
                  <a:cubicBezTo>
                    <a:pt x="3558873" y="12700"/>
                    <a:pt x="3624914" y="78740"/>
                    <a:pt x="3624914" y="158750"/>
                  </a:cubicBezTo>
                  <a:lnTo>
                    <a:pt x="3624914" y="2388395"/>
                  </a:lnTo>
                  <a:cubicBezTo>
                    <a:pt x="3624914" y="2468405"/>
                    <a:pt x="3558873" y="2534445"/>
                    <a:pt x="3478864" y="2534445"/>
                  </a:cubicBezTo>
                  <a:lnTo>
                    <a:pt x="158750" y="2534445"/>
                  </a:lnTo>
                  <a:cubicBezTo>
                    <a:pt x="78740" y="2534445"/>
                    <a:pt x="12700" y="2469675"/>
                    <a:pt x="12700" y="2388395"/>
                  </a:cubicBezTo>
                  <a:close/>
                  <a:moveTo>
                    <a:pt x="3665553" y="2431575"/>
                  </a:moveTo>
                  <a:cubicBezTo>
                    <a:pt x="3665553" y="2511585"/>
                    <a:pt x="3598244" y="2577625"/>
                    <a:pt x="3518234" y="2577625"/>
                  </a:cubicBezTo>
                  <a:lnTo>
                    <a:pt x="212870" y="2577625"/>
                  </a:lnTo>
                  <a:cubicBezTo>
                    <a:pt x="157480" y="2577625"/>
                    <a:pt x="120650" y="2561115"/>
                    <a:pt x="93980" y="2533175"/>
                  </a:cubicBezTo>
                  <a:cubicBezTo>
                    <a:pt x="114300" y="2542065"/>
                    <a:pt x="135890" y="2547145"/>
                    <a:pt x="160020" y="2547145"/>
                  </a:cubicBezTo>
                  <a:lnTo>
                    <a:pt x="3480134" y="2547145"/>
                  </a:lnTo>
                  <a:cubicBezTo>
                    <a:pt x="3567764" y="2547145"/>
                    <a:pt x="3638884" y="2476025"/>
                    <a:pt x="3638884" y="2388395"/>
                  </a:cubicBezTo>
                  <a:lnTo>
                    <a:pt x="3638884" y="158750"/>
                  </a:lnTo>
                  <a:cubicBezTo>
                    <a:pt x="3638884" y="140970"/>
                    <a:pt x="3635073" y="123190"/>
                    <a:pt x="3629994" y="106680"/>
                  </a:cubicBezTo>
                  <a:cubicBezTo>
                    <a:pt x="3651584" y="132080"/>
                    <a:pt x="3665554" y="165100"/>
                    <a:pt x="3665554" y="201930"/>
                  </a:cubicBezTo>
                  <a:lnTo>
                    <a:pt x="3665554" y="2431575"/>
                  </a:lnTo>
                  <a:cubicBezTo>
                    <a:pt x="3665553" y="2431575"/>
                    <a:pt x="3665553" y="2431575"/>
                    <a:pt x="3665553" y="2431575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2001364" y="7347505"/>
            <a:ext cx="3353594" cy="121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sz="3699">
                <a:solidFill>
                  <a:srgbClr val="173554"/>
                </a:solidFill>
                <a:latin typeface="Hammersmith One Bold"/>
              </a:rPr>
              <a:t>Apresentação de slides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6562878" y="6642806"/>
            <a:ext cx="3772776" cy="2657808"/>
            <a:chOff x="0" y="0"/>
            <a:chExt cx="5030368" cy="3543744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5030368" cy="3543744"/>
              <a:chOff x="0" y="0"/>
              <a:chExt cx="3676984" cy="25903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92710" y="106680"/>
                <a:ext cx="3572843" cy="2470945"/>
              </a:xfrm>
              <a:custGeom>
                <a:avLst/>
                <a:gdLst/>
                <a:ahLst/>
                <a:cxnLst/>
                <a:rect l="l" t="t" r="r" b="b"/>
                <a:pathLst>
                  <a:path w="3572843" h="2470945">
                    <a:moveTo>
                      <a:pt x="3546173" y="2281715"/>
                    </a:moveTo>
                    <a:cubicBezTo>
                      <a:pt x="3546173" y="2369345"/>
                      <a:pt x="3469973" y="2440465"/>
                      <a:pt x="3388693" y="2440465"/>
                    </a:cubicBezTo>
                    <a:lnTo>
                      <a:pt x="66040" y="2440465"/>
                    </a:lnTo>
                    <a:cubicBezTo>
                      <a:pt x="43180" y="2440465"/>
                      <a:pt x="20320" y="2435385"/>
                      <a:pt x="0" y="2426495"/>
                    </a:cubicBezTo>
                    <a:cubicBezTo>
                      <a:pt x="26670" y="2454435"/>
                      <a:pt x="63500" y="2470945"/>
                      <a:pt x="116899" y="2470945"/>
                    </a:cubicBezTo>
                    <a:lnTo>
                      <a:pt x="3426793" y="2470945"/>
                    </a:lnTo>
                    <a:cubicBezTo>
                      <a:pt x="3506804" y="2470945"/>
                      <a:pt x="3572843" y="2404905"/>
                      <a:pt x="3572843" y="2324895"/>
                    </a:cubicBezTo>
                    <a:lnTo>
                      <a:pt x="3572843" y="95250"/>
                    </a:lnTo>
                    <a:cubicBezTo>
                      <a:pt x="3572843" y="58420"/>
                      <a:pt x="3558873" y="25400"/>
                      <a:pt x="3537284" y="0"/>
                    </a:cubicBezTo>
                    <a:cubicBezTo>
                      <a:pt x="3543634" y="16510"/>
                      <a:pt x="3546173" y="34290"/>
                      <a:pt x="3546173" y="52070"/>
                    </a:cubicBezTo>
                    <a:lnTo>
                      <a:pt x="3546173" y="2281715"/>
                    </a:lnTo>
                    <a:lnTo>
                      <a:pt x="3546173" y="2281715"/>
                    </a:lnTo>
                    <a:close/>
                  </a:path>
                </a:pathLst>
              </a:custGeom>
              <a:solidFill>
                <a:srgbClr val="173554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12700" y="12700"/>
                <a:ext cx="3612214" cy="2521745"/>
              </a:xfrm>
              <a:custGeom>
                <a:avLst/>
                <a:gdLst/>
                <a:ahLst/>
                <a:cxnLst/>
                <a:rect l="l" t="t" r="r" b="b"/>
                <a:pathLst>
                  <a:path w="3612214" h="2521745">
                    <a:moveTo>
                      <a:pt x="146050" y="2521745"/>
                    </a:moveTo>
                    <a:lnTo>
                      <a:pt x="3466164" y="2521745"/>
                    </a:lnTo>
                    <a:cubicBezTo>
                      <a:pt x="3546173" y="2521745"/>
                      <a:pt x="3612214" y="2455705"/>
                      <a:pt x="3612214" y="2375695"/>
                    </a:cubicBezTo>
                    <a:lnTo>
                      <a:pt x="3612214" y="146050"/>
                    </a:lnTo>
                    <a:cubicBezTo>
                      <a:pt x="3612214" y="66040"/>
                      <a:pt x="3546173" y="0"/>
                      <a:pt x="346616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2375695"/>
                    </a:lnTo>
                    <a:cubicBezTo>
                      <a:pt x="0" y="2456975"/>
                      <a:pt x="66040" y="2521745"/>
                      <a:pt x="146050" y="252174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0" y="0"/>
                <a:ext cx="3676984" cy="2590325"/>
              </a:xfrm>
              <a:custGeom>
                <a:avLst/>
                <a:gdLst/>
                <a:ahLst/>
                <a:cxnLst/>
                <a:rect l="l" t="t" r="r" b="b"/>
                <a:pathLst>
                  <a:path w="3676984" h="2590325">
                    <a:moveTo>
                      <a:pt x="3613484" y="74930"/>
                    </a:moveTo>
                    <a:cubicBezTo>
                      <a:pt x="3585544" y="30480"/>
                      <a:pt x="3536014" y="0"/>
                      <a:pt x="347886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2388395"/>
                    </a:lnTo>
                    <a:cubicBezTo>
                      <a:pt x="0" y="2440465"/>
                      <a:pt x="25400" y="2486185"/>
                      <a:pt x="63500" y="2515395"/>
                    </a:cubicBezTo>
                    <a:cubicBezTo>
                      <a:pt x="91440" y="2559845"/>
                      <a:pt x="140970" y="2590325"/>
                      <a:pt x="212870" y="2590325"/>
                    </a:cubicBezTo>
                    <a:lnTo>
                      <a:pt x="3518234" y="2590325"/>
                    </a:lnTo>
                    <a:cubicBezTo>
                      <a:pt x="3605864" y="2590325"/>
                      <a:pt x="3676984" y="2519205"/>
                      <a:pt x="3676984" y="2431575"/>
                    </a:cubicBezTo>
                    <a:lnTo>
                      <a:pt x="3676984" y="201930"/>
                    </a:lnTo>
                    <a:cubicBezTo>
                      <a:pt x="3676983" y="149860"/>
                      <a:pt x="3651583" y="104140"/>
                      <a:pt x="3613484" y="74930"/>
                    </a:cubicBezTo>
                    <a:close/>
                    <a:moveTo>
                      <a:pt x="12700" y="2388395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3478864" y="12700"/>
                    </a:lnTo>
                    <a:cubicBezTo>
                      <a:pt x="3558873" y="12700"/>
                      <a:pt x="3624914" y="78740"/>
                      <a:pt x="3624914" y="158750"/>
                    </a:cubicBezTo>
                    <a:lnTo>
                      <a:pt x="3624914" y="2388395"/>
                    </a:lnTo>
                    <a:cubicBezTo>
                      <a:pt x="3624914" y="2468405"/>
                      <a:pt x="3558873" y="2534445"/>
                      <a:pt x="3478864" y="2534445"/>
                    </a:cubicBezTo>
                    <a:lnTo>
                      <a:pt x="158750" y="2534445"/>
                    </a:lnTo>
                    <a:cubicBezTo>
                      <a:pt x="78740" y="2534445"/>
                      <a:pt x="12700" y="2469675"/>
                      <a:pt x="12700" y="2388395"/>
                    </a:cubicBezTo>
                    <a:close/>
                    <a:moveTo>
                      <a:pt x="3665553" y="2431575"/>
                    </a:moveTo>
                    <a:cubicBezTo>
                      <a:pt x="3665553" y="2511585"/>
                      <a:pt x="3598244" y="2577625"/>
                      <a:pt x="3518234" y="2577625"/>
                    </a:cubicBezTo>
                    <a:lnTo>
                      <a:pt x="212870" y="2577625"/>
                    </a:lnTo>
                    <a:cubicBezTo>
                      <a:pt x="157480" y="2577625"/>
                      <a:pt x="120650" y="2561115"/>
                      <a:pt x="93980" y="2533175"/>
                    </a:cubicBezTo>
                    <a:cubicBezTo>
                      <a:pt x="114300" y="2542065"/>
                      <a:pt x="135890" y="2547145"/>
                      <a:pt x="160020" y="2547145"/>
                    </a:cubicBezTo>
                    <a:lnTo>
                      <a:pt x="3480134" y="2547145"/>
                    </a:lnTo>
                    <a:cubicBezTo>
                      <a:pt x="3567764" y="2547145"/>
                      <a:pt x="3638884" y="2476025"/>
                      <a:pt x="3638884" y="2388395"/>
                    </a:cubicBezTo>
                    <a:lnTo>
                      <a:pt x="3638884" y="158750"/>
                    </a:lnTo>
                    <a:cubicBezTo>
                      <a:pt x="3638884" y="140970"/>
                      <a:pt x="3635073" y="123190"/>
                      <a:pt x="3629994" y="106680"/>
                    </a:cubicBezTo>
                    <a:cubicBezTo>
                      <a:pt x="3651584" y="132080"/>
                      <a:pt x="3665554" y="165100"/>
                      <a:pt x="3665554" y="201930"/>
                    </a:cubicBezTo>
                    <a:lnTo>
                      <a:pt x="3665554" y="2431575"/>
                    </a:lnTo>
                    <a:cubicBezTo>
                      <a:pt x="3665553" y="2431575"/>
                      <a:pt x="3665553" y="2431575"/>
                      <a:pt x="3665553" y="2431575"/>
                    </a:cubicBezTo>
                    <a:close/>
                  </a:path>
                </a:pathLst>
              </a:custGeom>
              <a:solidFill>
                <a:srgbClr val="173554"/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279455" y="952298"/>
              <a:ext cx="4471459" cy="1601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9"/>
                </a:lnSpc>
              </a:pPr>
              <a:r>
                <a:rPr lang="en-US" sz="3699">
                  <a:solidFill>
                    <a:srgbClr val="173554"/>
                  </a:solidFill>
                  <a:latin typeface="Hammersmith One Bold"/>
                </a:rPr>
                <a:t>Ambiente de treinamento</a:t>
              </a:r>
            </a:p>
          </p:txBody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7370" y="8691399"/>
            <a:ext cx="2263298" cy="513433"/>
          </a:xfrm>
          <a:prstGeom prst="rect">
            <a:avLst/>
          </a:prstGeom>
        </p:spPr>
      </p:pic>
      <p:grpSp>
        <p:nvGrpSpPr>
          <p:cNvPr id="35" name="Group 35"/>
          <p:cNvGrpSpPr/>
          <p:nvPr/>
        </p:nvGrpSpPr>
        <p:grpSpPr>
          <a:xfrm>
            <a:off x="11335779" y="6657491"/>
            <a:ext cx="3751930" cy="2643123"/>
            <a:chOff x="0" y="0"/>
            <a:chExt cx="3676984" cy="2590325"/>
          </a:xfrm>
        </p:grpSpPr>
        <p:sp>
          <p:nvSpPr>
            <p:cNvPr id="36" name="Freeform 36"/>
            <p:cNvSpPr/>
            <p:nvPr/>
          </p:nvSpPr>
          <p:spPr>
            <a:xfrm>
              <a:off x="92710" y="106680"/>
              <a:ext cx="3572843" cy="2470945"/>
            </a:xfrm>
            <a:custGeom>
              <a:avLst/>
              <a:gdLst/>
              <a:ahLst/>
              <a:cxnLst/>
              <a:rect l="l" t="t" r="r" b="b"/>
              <a:pathLst>
                <a:path w="3572843" h="2470945">
                  <a:moveTo>
                    <a:pt x="3546173" y="2281715"/>
                  </a:moveTo>
                  <a:cubicBezTo>
                    <a:pt x="3546173" y="2369345"/>
                    <a:pt x="3469973" y="2440465"/>
                    <a:pt x="3388693" y="2440465"/>
                  </a:cubicBezTo>
                  <a:lnTo>
                    <a:pt x="66040" y="2440465"/>
                  </a:lnTo>
                  <a:cubicBezTo>
                    <a:pt x="43180" y="2440465"/>
                    <a:pt x="20320" y="2435385"/>
                    <a:pt x="0" y="2426495"/>
                  </a:cubicBezTo>
                  <a:cubicBezTo>
                    <a:pt x="26670" y="2454435"/>
                    <a:pt x="63500" y="2470945"/>
                    <a:pt x="116899" y="2470945"/>
                  </a:cubicBezTo>
                  <a:lnTo>
                    <a:pt x="3426793" y="2470945"/>
                  </a:lnTo>
                  <a:cubicBezTo>
                    <a:pt x="3506804" y="2470945"/>
                    <a:pt x="3572843" y="2404905"/>
                    <a:pt x="3572843" y="2324895"/>
                  </a:cubicBezTo>
                  <a:lnTo>
                    <a:pt x="3572843" y="95250"/>
                  </a:lnTo>
                  <a:cubicBezTo>
                    <a:pt x="3572843" y="58420"/>
                    <a:pt x="3558873" y="25400"/>
                    <a:pt x="3537284" y="0"/>
                  </a:cubicBezTo>
                  <a:cubicBezTo>
                    <a:pt x="3543634" y="16510"/>
                    <a:pt x="3546173" y="34290"/>
                    <a:pt x="3546173" y="52070"/>
                  </a:cubicBezTo>
                  <a:lnTo>
                    <a:pt x="3546173" y="2281715"/>
                  </a:lnTo>
                  <a:lnTo>
                    <a:pt x="3546173" y="2281715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12700" y="12700"/>
              <a:ext cx="3612214" cy="2521745"/>
            </a:xfrm>
            <a:custGeom>
              <a:avLst/>
              <a:gdLst/>
              <a:ahLst/>
              <a:cxnLst/>
              <a:rect l="l" t="t" r="r" b="b"/>
              <a:pathLst>
                <a:path w="3612214" h="2521745">
                  <a:moveTo>
                    <a:pt x="146050" y="2521745"/>
                  </a:moveTo>
                  <a:lnTo>
                    <a:pt x="3466164" y="2521745"/>
                  </a:lnTo>
                  <a:cubicBezTo>
                    <a:pt x="3546173" y="2521745"/>
                    <a:pt x="3612214" y="2455705"/>
                    <a:pt x="3612214" y="2375695"/>
                  </a:cubicBezTo>
                  <a:lnTo>
                    <a:pt x="3612214" y="146050"/>
                  </a:lnTo>
                  <a:cubicBezTo>
                    <a:pt x="3612214" y="66040"/>
                    <a:pt x="3546173" y="0"/>
                    <a:pt x="346616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375695"/>
                  </a:lnTo>
                  <a:cubicBezTo>
                    <a:pt x="0" y="2456975"/>
                    <a:pt x="66040" y="2521745"/>
                    <a:pt x="146050" y="2521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0" y="0"/>
              <a:ext cx="3676984" cy="2590325"/>
            </a:xfrm>
            <a:custGeom>
              <a:avLst/>
              <a:gdLst/>
              <a:ahLst/>
              <a:cxnLst/>
              <a:rect l="l" t="t" r="r" b="b"/>
              <a:pathLst>
                <a:path w="3676984" h="2590325">
                  <a:moveTo>
                    <a:pt x="3613484" y="74930"/>
                  </a:moveTo>
                  <a:cubicBezTo>
                    <a:pt x="3585544" y="30480"/>
                    <a:pt x="3536014" y="0"/>
                    <a:pt x="347886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388395"/>
                  </a:lnTo>
                  <a:cubicBezTo>
                    <a:pt x="0" y="2440465"/>
                    <a:pt x="25400" y="2486185"/>
                    <a:pt x="63500" y="2515395"/>
                  </a:cubicBezTo>
                  <a:cubicBezTo>
                    <a:pt x="91440" y="2559845"/>
                    <a:pt x="140970" y="2590325"/>
                    <a:pt x="212870" y="2590325"/>
                  </a:cubicBezTo>
                  <a:lnTo>
                    <a:pt x="3518234" y="2590325"/>
                  </a:lnTo>
                  <a:cubicBezTo>
                    <a:pt x="3605864" y="2590325"/>
                    <a:pt x="3676984" y="2519205"/>
                    <a:pt x="3676984" y="2431575"/>
                  </a:cubicBezTo>
                  <a:lnTo>
                    <a:pt x="3676984" y="201930"/>
                  </a:lnTo>
                  <a:cubicBezTo>
                    <a:pt x="3676983" y="149860"/>
                    <a:pt x="3651583" y="104140"/>
                    <a:pt x="3613484" y="74930"/>
                  </a:cubicBezTo>
                  <a:close/>
                  <a:moveTo>
                    <a:pt x="12700" y="238839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478864" y="12700"/>
                  </a:lnTo>
                  <a:cubicBezTo>
                    <a:pt x="3558873" y="12700"/>
                    <a:pt x="3624914" y="78740"/>
                    <a:pt x="3624914" y="158750"/>
                  </a:cubicBezTo>
                  <a:lnTo>
                    <a:pt x="3624914" y="2388395"/>
                  </a:lnTo>
                  <a:cubicBezTo>
                    <a:pt x="3624914" y="2468405"/>
                    <a:pt x="3558873" y="2534445"/>
                    <a:pt x="3478864" y="2534445"/>
                  </a:cubicBezTo>
                  <a:lnTo>
                    <a:pt x="158750" y="2534445"/>
                  </a:lnTo>
                  <a:cubicBezTo>
                    <a:pt x="78740" y="2534445"/>
                    <a:pt x="12700" y="2469675"/>
                    <a:pt x="12700" y="2388395"/>
                  </a:cubicBezTo>
                  <a:close/>
                  <a:moveTo>
                    <a:pt x="3665553" y="2431575"/>
                  </a:moveTo>
                  <a:cubicBezTo>
                    <a:pt x="3665553" y="2511585"/>
                    <a:pt x="3598244" y="2577625"/>
                    <a:pt x="3518234" y="2577625"/>
                  </a:cubicBezTo>
                  <a:lnTo>
                    <a:pt x="212870" y="2577625"/>
                  </a:lnTo>
                  <a:cubicBezTo>
                    <a:pt x="157480" y="2577625"/>
                    <a:pt x="120650" y="2561115"/>
                    <a:pt x="93980" y="2533175"/>
                  </a:cubicBezTo>
                  <a:cubicBezTo>
                    <a:pt x="114300" y="2542065"/>
                    <a:pt x="135890" y="2547145"/>
                    <a:pt x="160020" y="2547145"/>
                  </a:cubicBezTo>
                  <a:lnTo>
                    <a:pt x="3480134" y="2547145"/>
                  </a:lnTo>
                  <a:cubicBezTo>
                    <a:pt x="3567764" y="2547145"/>
                    <a:pt x="3638884" y="2476025"/>
                    <a:pt x="3638884" y="2388395"/>
                  </a:cubicBezTo>
                  <a:lnTo>
                    <a:pt x="3638884" y="158750"/>
                  </a:lnTo>
                  <a:cubicBezTo>
                    <a:pt x="3638884" y="140970"/>
                    <a:pt x="3635073" y="123190"/>
                    <a:pt x="3629994" y="106680"/>
                  </a:cubicBezTo>
                  <a:cubicBezTo>
                    <a:pt x="3651584" y="132080"/>
                    <a:pt x="3665554" y="165100"/>
                    <a:pt x="3665554" y="201930"/>
                  </a:cubicBezTo>
                  <a:lnTo>
                    <a:pt x="3665554" y="2431575"/>
                  </a:lnTo>
                  <a:cubicBezTo>
                    <a:pt x="3665553" y="2431575"/>
                    <a:pt x="3665553" y="2431575"/>
                    <a:pt x="3665553" y="2431575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sp>
        <p:nvSpPr>
          <p:cNvPr id="39" name="TextBox 39"/>
          <p:cNvSpPr txBox="1"/>
          <p:nvPr/>
        </p:nvSpPr>
        <p:spPr>
          <a:xfrm>
            <a:off x="12241354" y="7754224"/>
            <a:ext cx="1940781" cy="60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sz="3699">
                <a:solidFill>
                  <a:srgbClr val="173554"/>
                </a:solidFill>
                <a:latin typeface="Hammersmith One Bold"/>
              </a:rPr>
              <a:t>Tutorial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3718750" y="963675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805370"/>
            <a:ext cx="16413119" cy="8452930"/>
            <a:chOff x="0" y="0"/>
            <a:chExt cx="12158536" cy="6261775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054397" cy="6142395"/>
            </a:xfrm>
            <a:custGeom>
              <a:avLst/>
              <a:gdLst/>
              <a:ahLst/>
              <a:cxnLst/>
              <a:rect l="l" t="t" r="r" b="b"/>
              <a:pathLst>
                <a:path w="12054397" h="6142395">
                  <a:moveTo>
                    <a:pt x="12027726" y="5953165"/>
                  </a:moveTo>
                  <a:cubicBezTo>
                    <a:pt x="12027726" y="6040795"/>
                    <a:pt x="11951526" y="6111915"/>
                    <a:pt x="11870247" y="6111915"/>
                  </a:cubicBezTo>
                  <a:lnTo>
                    <a:pt x="66040" y="6111915"/>
                  </a:lnTo>
                  <a:cubicBezTo>
                    <a:pt x="43180" y="6111915"/>
                    <a:pt x="20320" y="6106835"/>
                    <a:pt x="0" y="6097945"/>
                  </a:cubicBezTo>
                  <a:cubicBezTo>
                    <a:pt x="26670" y="6125885"/>
                    <a:pt x="63500" y="6142395"/>
                    <a:pt x="170957" y="6142395"/>
                  </a:cubicBezTo>
                  <a:lnTo>
                    <a:pt x="11908347" y="6142395"/>
                  </a:lnTo>
                  <a:cubicBezTo>
                    <a:pt x="11988356" y="6142395"/>
                    <a:pt x="12054397" y="6076355"/>
                    <a:pt x="12054397" y="5996345"/>
                  </a:cubicBezTo>
                  <a:lnTo>
                    <a:pt x="12054397" y="95250"/>
                  </a:lnTo>
                  <a:cubicBezTo>
                    <a:pt x="12054397" y="58420"/>
                    <a:pt x="12040426" y="25400"/>
                    <a:pt x="12018837" y="0"/>
                  </a:cubicBezTo>
                  <a:cubicBezTo>
                    <a:pt x="12025187" y="16510"/>
                    <a:pt x="12027726" y="34290"/>
                    <a:pt x="12027726" y="52070"/>
                  </a:cubicBezTo>
                  <a:lnTo>
                    <a:pt x="12027726" y="5953165"/>
                  </a:lnTo>
                  <a:lnTo>
                    <a:pt x="12027726" y="595316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093766" cy="6193195"/>
            </a:xfrm>
            <a:custGeom>
              <a:avLst/>
              <a:gdLst/>
              <a:ahLst/>
              <a:cxnLst/>
              <a:rect l="l" t="t" r="r" b="b"/>
              <a:pathLst>
                <a:path w="12093766" h="6193195">
                  <a:moveTo>
                    <a:pt x="146050" y="6193195"/>
                  </a:moveTo>
                  <a:lnTo>
                    <a:pt x="11947716" y="6193195"/>
                  </a:lnTo>
                  <a:cubicBezTo>
                    <a:pt x="12027726" y="6193195"/>
                    <a:pt x="12093766" y="6127155"/>
                    <a:pt x="12093766" y="6047145"/>
                  </a:cubicBezTo>
                  <a:lnTo>
                    <a:pt x="12093766" y="146050"/>
                  </a:lnTo>
                  <a:cubicBezTo>
                    <a:pt x="12093766" y="66040"/>
                    <a:pt x="12027726" y="0"/>
                    <a:pt x="1194771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6047145"/>
                  </a:lnTo>
                  <a:cubicBezTo>
                    <a:pt x="0" y="6128425"/>
                    <a:pt x="66040" y="6193195"/>
                    <a:pt x="146050" y="619319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158536" cy="6261775"/>
            </a:xfrm>
            <a:custGeom>
              <a:avLst/>
              <a:gdLst/>
              <a:ahLst/>
              <a:cxnLst/>
              <a:rect l="l" t="t" r="r" b="b"/>
              <a:pathLst>
                <a:path w="12158536" h="6261775">
                  <a:moveTo>
                    <a:pt x="12095036" y="74930"/>
                  </a:moveTo>
                  <a:cubicBezTo>
                    <a:pt x="12067097" y="30480"/>
                    <a:pt x="12017566" y="0"/>
                    <a:pt x="1196041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6059845"/>
                  </a:lnTo>
                  <a:cubicBezTo>
                    <a:pt x="0" y="6111915"/>
                    <a:pt x="25400" y="6157635"/>
                    <a:pt x="63500" y="6186845"/>
                  </a:cubicBezTo>
                  <a:cubicBezTo>
                    <a:pt x="91440" y="6231295"/>
                    <a:pt x="140970" y="6261775"/>
                    <a:pt x="275364" y="6261775"/>
                  </a:cubicBezTo>
                  <a:lnTo>
                    <a:pt x="11999786" y="6261775"/>
                  </a:lnTo>
                  <a:cubicBezTo>
                    <a:pt x="12087416" y="6261775"/>
                    <a:pt x="12158536" y="6190655"/>
                    <a:pt x="12158536" y="6103025"/>
                  </a:cubicBezTo>
                  <a:lnTo>
                    <a:pt x="12158536" y="201930"/>
                  </a:lnTo>
                  <a:cubicBezTo>
                    <a:pt x="12158536" y="149860"/>
                    <a:pt x="12133136" y="104140"/>
                    <a:pt x="12095036" y="74930"/>
                  </a:cubicBezTo>
                  <a:close/>
                  <a:moveTo>
                    <a:pt x="12700" y="605984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0416" y="12700"/>
                  </a:lnTo>
                  <a:cubicBezTo>
                    <a:pt x="12040426" y="12700"/>
                    <a:pt x="12106466" y="78740"/>
                    <a:pt x="12106466" y="158750"/>
                  </a:cubicBezTo>
                  <a:lnTo>
                    <a:pt x="12106466" y="6059845"/>
                  </a:lnTo>
                  <a:cubicBezTo>
                    <a:pt x="12106466" y="6139855"/>
                    <a:pt x="12040426" y="6205895"/>
                    <a:pt x="11960416" y="6205895"/>
                  </a:cubicBezTo>
                  <a:lnTo>
                    <a:pt x="158750" y="6205895"/>
                  </a:lnTo>
                  <a:cubicBezTo>
                    <a:pt x="78740" y="6205895"/>
                    <a:pt x="12700" y="6141125"/>
                    <a:pt x="12700" y="6059845"/>
                  </a:cubicBezTo>
                  <a:close/>
                  <a:moveTo>
                    <a:pt x="12147107" y="6103025"/>
                  </a:moveTo>
                  <a:cubicBezTo>
                    <a:pt x="12147107" y="6183035"/>
                    <a:pt x="12079797" y="6249075"/>
                    <a:pt x="11999786" y="6249075"/>
                  </a:cubicBezTo>
                  <a:lnTo>
                    <a:pt x="275364" y="6249075"/>
                  </a:lnTo>
                  <a:cubicBezTo>
                    <a:pt x="157480" y="6249075"/>
                    <a:pt x="120650" y="6232565"/>
                    <a:pt x="93980" y="6204625"/>
                  </a:cubicBezTo>
                  <a:cubicBezTo>
                    <a:pt x="114300" y="6213515"/>
                    <a:pt x="135890" y="6218595"/>
                    <a:pt x="160020" y="6218595"/>
                  </a:cubicBezTo>
                  <a:lnTo>
                    <a:pt x="11961686" y="6218595"/>
                  </a:lnTo>
                  <a:cubicBezTo>
                    <a:pt x="12049316" y="6218595"/>
                    <a:pt x="12120436" y="6147475"/>
                    <a:pt x="12120436" y="6059845"/>
                  </a:cubicBezTo>
                  <a:lnTo>
                    <a:pt x="12120436" y="158750"/>
                  </a:lnTo>
                  <a:cubicBezTo>
                    <a:pt x="12120436" y="140970"/>
                    <a:pt x="12116626" y="123190"/>
                    <a:pt x="12111547" y="106680"/>
                  </a:cubicBezTo>
                  <a:cubicBezTo>
                    <a:pt x="12133136" y="132080"/>
                    <a:pt x="12147107" y="165100"/>
                    <a:pt x="12147107" y="201930"/>
                  </a:cubicBezTo>
                  <a:lnTo>
                    <a:pt x="12147107" y="6103025"/>
                  </a:lnTo>
                  <a:cubicBezTo>
                    <a:pt x="12147107" y="6103025"/>
                    <a:pt x="12147107" y="6103025"/>
                    <a:pt x="12147107" y="6103025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916493" y="1336957"/>
            <a:ext cx="2455014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Vídeos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97388" y="1270282"/>
            <a:ext cx="2987328" cy="677681"/>
          </a:xfrm>
          <a:prstGeom prst="rect">
            <a:avLst/>
          </a:prstGeom>
        </p:spPr>
      </p:pic>
      <p:pic>
        <p:nvPicPr>
          <p:cNvPr id="14" name="Imagem 13">
            <a:hlinkClick r:id="rId3"/>
            <a:extLst>
              <a:ext uri="{FF2B5EF4-FFF2-40B4-BE49-F238E27FC236}">
                <a16:creationId xmlns:a16="http://schemas.microsoft.com/office/drawing/2014/main" id="{A4242513-59BA-43D4-BB18-180F35334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73264"/>
            <a:ext cx="5582752" cy="3140298"/>
          </a:xfrm>
          <a:prstGeom prst="rect">
            <a:avLst/>
          </a:prstGeom>
        </p:spPr>
      </p:pic>
      <p:pic>
        <p:nvPicPr>
          <p:cNvPr id="15" name="Imagem 14">
            <a:hlinkClick r:id="rId5"/>
            <a:extLst>
              <a:ext uri="{FF2B5EF4-FFF2-40B4-BE49-F238E27FC236}">
                <a16:creationId xmlns:a16="http://schemas.microsoft.com/office/drawing/2014/main" id="{4D9E8A81-1CB1-4EA0-AD69-AE0C894EEA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521" y="2316914"/>
            <a:ext cx="5613565" cy="3140298"/>
          </a:xfrm>
          <a:prstGeom prst="rect">
            <a:avLst/>
          </a:prstGeom>
        </p:spPr>
      </p:pic>
      <p:pic>
        <p:nvPicPr>
          <p:cNvPr id="16" name="Imagem 15">
            <a:hlinkClick r:id="rId7"/>
            <a:extLst>
              <a:ext uri="{FF2B5EF4-FFF2-40B4-BE49-F238E27FC236}">
                <a16:creationId xmlns:a16="http://schemas.microsoft.com/office/drawing/2014/main" id="{47205C2D-C9BE-4841-8244-35CB2A1613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48" y="5802444"/>
            <a:ext cx="5545189" cy="3094645"/>
          </a:xfrm>
          <a:prstGeom prst="rect">
            <a:avLst/>
          </a:prstGeom>
        </p:spPr>
      </p:pic>
      <p:pic>
        <p:nvPicPr>
          <p:cNvPr id="17" name="Imagem 16">
            <a:hlinkClick r:id="rId9"/>
            <a:extLst>
              <a:ext uri="{FF2B5EF4-FFF2-40B4-BE49-F238E27FC236}">
                <a16:creationId xmlns:a16="http://schemas.microsoft.com/office/drawing/2014/main" id="{8BF858EA-97A0-4CB7-B9FE-D32C6DF8AB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793" y="5795918"/>
            <a:ext cx="5545189" cy="31011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11379"/>
            <a:ext cx="16230600" cy="8287010"/>
            <a:chOff x="0" y="0"/>
            <a:chExt cx="12023330" cy="6138864"/>
          </a:xfrm>
        </p:grpSpPr>
        <p:sp>
          <p:nvSpPr>
            <p:cNvPr id="3" name="Freeform 3"/>
            <p:cNvSpPr/>
            <p:nvPr/>
          </p:nvSpPr>
          <p:spPr>
            <a:xfrm>
              <a:off x="92710" y="106680"/>
              <a:ext cx="11919190" cy="6019484"/>
            </a:xfrm>
            <a:custGeom>
              <a:avLst/>
              <a:gdLst/>
              <a:ahLst/>
              <a:cxnLst/>
              <a:rect l="l" t="t" r="r" b="b"/>
              <a:pathLst>
                <a:path w="11919190" h="6019484">
                  <a:moveTo>
                    <a:pt x="11892520" y="5830255"/>
                  </a:moveTo>
                  <a:cubicBezTo>
                    <a:pt x="11892520" y="5917884"/>
                    <a:pt x="11816320" y="5989005"/>
                    <a:pt x="11735040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70095" y="6019484"/>
                  </a:cubicBezTo>
                  <a:lnTo>
                    <a:pt x="11773140" y="6019484"/>
                  </a:lnTo>
                  <a:cubicBezTo>
                    <a:pt x="11853150" y="6019484"/>
                    <a:pt x="11919190" y="5953444"/>
                    <a:pt x="11919190" y="5873434"/>
                  </a:cubicBezTo>
                  <a:lnTo>
                    <a:pt x="11919190" y="95250"/>
                  </a:lnTo>
                  <a:cubicBezTo>
                    <a:pt x="11919190" y="58420"/>
                    <a:pt x="11905220" y="25400"/>
                    <a:pt x="11883630" y="0"/>
                  </a:cubicBezTo>
                  <a:cubicBezTo>
                    <a:pt x="11889980" y="16510"/>
                    <a:pt x="11892520" y="34290"/>
                    <a:pt x="11892520" y="52070"/>
                  </a:cubicBezTo>
                  <a:lnTo>
                    <a:pt x="11892520" y="5830255"/>
                  </a:lnTo>
                  <a:lnTo>
                    <a:pt x="11892520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11958560" cy="6070285"/>
            </a:xfrm>
            <a:custGeom>
              <a:avLst/>
              <a:gdLst/>
              <a:ahLst/>
              <a:cxnLst/>
              <a:rect l="l" t="t" r="r" b="b"/>
              <a:pathLst>
                <a:path w="11958560" h="6070285">
                  <a:moveTo>
                    <a:pt x="146050" y="6070285"/>
                  </a:moveTo>
                  <a:lnTo>
                    <a:pt x="11812510" y="6070285"/>
                  </a:lnTo>
                  <a:cubicBezTo>
                    <a:pt x="11892520" y="6070285"/>
                    <a:pt x="11958560" y="6004244"/>
                    <a:pt x="11958560" y="5924235"/>
                  </a:cubicBezTo>
                  <a:lnTo>
                    <a:pt x="11958560" y="146050"/>
                  </a:lnTo>
                  <a:cubicBezTo>
                    <a:pt x="11958560" y="66040"/>
                    <a:pt x="11892520" y="0"/>
                    <a:pt x="118125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2023330" cy="6138864"/>
            </a:xfrm>
            <a:custGeom>
              <a:avLst/>
              <a:gdLst/>
              <a:ahLst/>
              <a:cxnLst/>
              <a:rect l="l" t="t" r="r" b="b"/>
              <a:pathLst>
                <a:path w="12023330" h="6138864">
                  <a:moveTo>
                    <a:pt x="11959830" y="74930"/>
                  </a:moveTo>
                  <a:cubicBezTo>
                    <a:pt x="11931890" y="30480"/>
                    <a:pt x="11882360" y="0"/>
                    <a:pt x="118252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74367" y="6138864"/>
                  </a:cubicBezTo>
                  <a:lnTo>
                    <a:pt x="11864580" y="6138864"/>
                  </a:lnTo>
                  <a:cubicBezTo>
                    <a:pt x="11952210" y="6138864"/>
                    <a:pt x="12023330" y="6067744"/>
                    <a:pt x="12023330" y="5980114"/>
                  </a:cubicBezTo>
                  <a:lnTo>
                    <a:pt x="12023330" y="201930"/>
                  </a:lnTo>
                  <a:cubicBezTo>
                    <a:pt x="12023330" y="149860"/>
                    <a:pt x="11997930" y="104140"/>
                    <a:pt x="11959830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825210" y="12700"/>
                  </a:lnTo>
                  <a:cubicBezTo>
                    <a:pt x="11905220" y="12700"/>
                    <a:pt x="11971260" y="78740"/>
                    <a:pt x="11971260" y="158750"/>
                  </a:cubicBezTo>
                  <a:lnTo>
                    <a:pt x="11971260" y="5936935"/>
                  </a:lnTo>
                  <a:cubicBezTo>
                    <a:pt x="11971260" y="6016944"/>
                    <a:pt x="11905220" y="6082985"/>
                    <a:pt x="11825210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2011900" y="5980114"/>
                  </a:moveTo>
                  <a:cubicBezTo>
                    <a:pt x="12011900" y="6060124"/>
                    <a:pt x="11944590" y="6126164"/>
                    <a:pt x="11864580" y="6126164"/>
                  </a:cubicBezTo>
                  <a:lnTo>
                    <a:pt x="274367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1826480" y="6095685"/>
                  </a:lnTo>
                  <a:cubicBezTo>
                    <a:pt x="11914110" y="6095685"/>
                    <a:pt x="11985230" y="6024564"/>
                    <a:pt x="11985230" y="5936935"/>
                  </a:cubicBezTo>
                  <a:lnTo>
                    <a:pt x="11985230" y="158750"/>
                  </a:lnTo>
                  <a:cubicBezTo>
                    <a:pt x="11985230" y="140970"/>
                    <a:pt x="11981420" y="123190"/>
                    <a:pt x="11976340" y="106680"/>
                  </a:cubicBezTo>
                  <a:cubicBezTo>
                    <a:pt x="11997930" y="132080"/>
                    <a:pt x="12011900" y="165100"/>
                    <a:pt x="12011900" y="201930"/>
                  </a:cubicBezTo>
                  <a:lnTo>
                    <a:pt x="12011900" y="5980114"/>
                  </a:lnTo>
                  <a:cubicBezTo>
                    <a:pt x="12011900" y="5980114"/>
                    <a:pt x="12011900" y="5980114"/>
                    <a:pt x="12011900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893509" y="1424690"/>
            <a:ext cx="2095362" cy="77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50"/>
              </a:lnSpc>
            </a:pPr>
            <a:r>
              <a:rPr lang="en-US" sz="5500" spc="-137">
                <a:solidFill>
                  <a:srgbClr val="151639"/>
                </a:solidFill>
                <a:latin typeface="Hammersmith One"/>
              </a:rPr>
              <a:t>Vídeos</a:t>
            </a:r>
          </a:p>
        </p:txBody>
      </p:sp>
      <p:sp>
        <p:nvSpPr>
          <p:cNvPr id="7" name="AutoShape 7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4951180" y="963675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0867" y="1105787"/>
            <a:ext cx="2987328" cy="677681"/>
          </a:xfrm>
          <a:prstGeom prst="rect">
            <a:avLst/>
          </a:prstGeom>
        </p:spPr>
      </p:pic>
      <p:pic>
        <p:nvPicPr>
          <p:cNvPr id="15" name="Imagem 14" descr="Diagrama&#10;&#10;Descrição gerada automaticamente com confiança baixa">
            <a:hlinkClick r:id="rId3"/>
            <a:extLst>
              <a:ext uri="{FF2B5EF4-FFF2-40B4-BE49-F238E27FC236}">
                <a16:creationId xmlns:a16="http://schemas.microsoft.com/office/drawing/2014/main" id="{E40A172F-09BF-427A-91DE-72A49843C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60" y="2824534"/>
            <a:ext cx="4483495" cy="2504779"/>
          </a:xfrm>
          <a:prstGeom prst="rect">
            <a:avLst/>
          </a:prstGeom>
        </p:spPr>
      </p:pic>
      <p:pic>
        <p:nvPicPr>
          <p:cNvPr id="16" name="Imagem 15" descr="Texto&#10;&#10;Descrição gerada automaticamente">
            <a:hlinkClick r:id="rId5"/>
            <a:extLst>
              <a:ext uri="{FF2B5EF4-FFF2-40B4-BE49-F238E27FC236}">
                <a16:creationId xmlns:a16="http://schemas.microsoft.com/office/drawing/2014/main" id="{485F2C38-7B04-4734-8F8B-FC494FA28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15" y="2838797"/>
            <a:ext cx="4406793" cy="2476254"/>
          </a:xfrm>
          <a:prstGeom prst="rect">
            <a:avLst/>
          </a:prstGeom>
        </p:spPr>
      </p:pic>
      <p:pic>
        <p:nvPicPr>
          <p:cNvPr id="17" name="Imagem 16" descr="Texto&#10;&#10;Descrição gerada automaticamente">
            <a:hlinkClick r:id="rId7"/>
            <a:extLst>
              <a:ext uri="{FF2B5EF4-FFF2-40B4-BE49-F238E27FC236}">
                <a16:creationId xmlns:a16="http://schemas.microsoft.com/office/drawing/2014/main" id="{052A2131-1C86-41AE-A79B-0F9143F19B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581" y="2817630"/>
            <a:ext cx="4606219" cy="2569206"/>
          </a:xfrm>
          <a:prstGeom prst="rect">
            <a:avLst/>
          </a:prstGeom>
        </p:spPr>
      </p:pic>
      <p:pic>
        <p:nvPicPr>
          <p:cNvPr id="18" name="Imagem 17" descr="Interface gráfica do usuário, Diagrama, Texto, Aplicativo&#10;&#10;Descrição gerada automaticamente">
            <a:hlinkClick r:id="rId9"/>
            <a:extLst>
              <a:ext uri="{FF2B5EF4-FFF2-40B4-BE49-F238E27FC236}">
                <a16:creationId xmlns:a16="http://schemas.microsoft.com/office/drawing/2014/main" id="{518C5EA8-B1B8-469A-91D8-BAA7F082C6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23" y="5835560"/>
            <a:ext cx="4747023" cy="2668220"/>
          </a:xfrm>
          <a:prstGeom prst="rect">
            <a:avLst/>
          </a:prstGeom>
        </p:spPr>
      </p:pic>
      <p:pic>
        <p:nvPicPr>
          <p:cNvPr id="19" name="Imagem 18" descr="Interface gráfica do usuário, Diagrama&#10;&#10;Descrição gerada automaticamente">
            <a:hlinkClick r:id="rId11"/>
            <a:extLst>
              <a:ext uri="{FF2B5EF4-FFF2-40B4-BE49-F238E27FC236}">
                <a16:creationId xmlns:a16="http://schemas.microsoft.com/office/drawing/2014/main" id="{F07CBED9-975E-45AE-8C9A-A80D5FBFD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938" y="5856726"/>
            <a:ext cx="4798955" cy="26682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6284324" y="963675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937441" y="641047"/>
            <a:ext cx="16413119" cy="8287010"/>
            <a:chOff x="0" y="0"/>
            <a:chExt cx="12158536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054397" cy="6019484"/>
            </a:xfrm>
            <a:custGeom>
              <a:avLst/>
              <a:gdLst/>
              <a:ahLst/>
              <a:cxnLst/>
              <a:rect l="l" t="t" r="r" b="b"/>
              <a:pathLst>
                <a:path w="12054397" h="6019484">
                  <a:moveTo>
                    <a:pt x="12027726" y="5830255"/>
                  </a:moveTo>
                  <a:cubicBezTo>
                    <a:pt x="12027726" y="5917884"/>
                    <a:pt x="11951526" y="5989005"/>
                    <a:pt x="11870247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70957" y="6019484"/>
                  </a:cubicBezTo>
                  <a:lnTo>
                    <a:pt x="11908347" y="6019484"/>
                  </a:lnTo>
                  <a:cubicBezTo>
                    <a:pt x="11988356" y="6019484"/>
                    <a:pt x="12054397" y="5953444"/>
                    <a:pt x="12054397" y="5873434"/>
                  </a:cubicBezTo>
                  <a:lnTo>
                    <a:pt x="12054397" y="95250"/>
                  </a:lnTo>
                  <a:cubicBezTo>
                    <a:pt x="12054397" y="58420"/>
                    <a:pt x="12040426" y="25400"/>
                    <a:pt x="12018837" y="0"/>
                  </a:cubicBezTo>
                  <a:cubicBezTo>
                    <a:pt x="12025187" y="16510"/>
                    <a:pt x="12027726" y="34290"/>
                    <a:pt x="12027726" y="52070"/>
                  </a:cubicBezTo>
                  <a:lnTo>
                    <a:pt x="12027726" y="5830255"/>
                  </a:lnTo>
                  <a:lnTo>
                    <a:pt x="12027726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093766" cy="6070285"/>
            </a:xfrm>
            <a:custGeom>
              <a:avLst/>
              <a:gdLst/>
              <a:ahLst/>
              <a:cxnLst/>
              <a:rect l="l" t="t" r="r" b="b"/>
              <a:pathLst>
                <a:path w="12093766" h="6070285">
                  <a:moveTo>
                    <a:pt x="146050" y="6070285"/>
                  </a:moveTo>
                  <a:lnTo>
                    <a:pt x="11947716" y="6070285"/>
                  </a:lnTo>
                  <a:cubicBezTo>
                    <a:pt x="12027726" y="6070285"/>
                    <a:pt x="12093766" y="6004244"/>
                    <a:pt x="12093766" y="5924235"/>
                  </a:cubicBezTo>
                  <a:lnTo>
                    <a:pt x="12093766" y="146050"/>
                  </a:lnTo>
                  <a:cubicBezTo>
                    <a:pt x="12093766" y="66040"/>
                    <a:pt x="12027726" y="0"/>
                    <a:pt x="1194771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158536" cy="6138864"/>
            </a:xfrm>
            <a:custGeom>
              <a:avLst/>
              <a:gdLst/>
              <a:ahLst/>
              <a:cxnLst/>
              <a:rect l="l" t="t" r="r" b="b"/>
              <a:pathLst>
                <a:path w="12158536" h="6138864">
                  <a:moveTo>
                    <a:pt x="12095036" y="74930"/>
                  </a:moveTo>
                  <a:cubicBezTo>
                    <a:pt x="12067097" y="30480"/>
                    <a:pt x="12017566" y="0"/>
                    <a:pt x="1196041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75364" y="6138864"/>
                  </a:cubicBezTo>
                  <a:lnTo>
                    <a:pt x="11999786" y="6138864"/>
                  </a:lnTo>
                  <a:cubicBezTo>
                    <a:pt x="12087416" y="6138864"/>
                    <a:pt x="12158536" y="6067744"/>
                    <a:pt x="12158536" y="5980114"/>
                  </a:cubicBezTo>
                  <a:lnTo>
                    <a:pt x="12158536" y="201930"/>
                  </a:lnTo>
                  <a:cubicBezTo>
                    <a:pt x="12158536" y="149860"/>
                    <a:pt x="12133136" y="104140"/>
                    <a:pt x="12095036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0416" y="12700"/>
                  </a:lnTo>
                  <a:cubicBezTo>
                    <a:pt x="12040426" y="12700"/>
                    <a:pt x="12106466" y="78740"/>
                    <a:pt x="12106466" y="158750"/>
                  </a:cubicBezTo>
                  <a:lnTo>
                    <a:pt x="12106466" y="5936935"/>
                  </a:lnTo>
                  <a:cubicBezTo>
                    <a:pt x="12106466" y="6016944"/>
                    <a:pt x="12040426" y="6082985"/>
                    <a:pt x="11960416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2147107" y="5980114"/>
                  </a:moveTo>
                  <a:cubicBezTo>
                    <a:pt x="12147107" y="6060124"/>
                    <a:pt x="12079797" y="6126164"/>
                    <a:pt x="11999786" y="6126164"/>
                  </a:cubicBezTo>
                  <a:lnTo>
                    <a:pt x="275364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1961686" y="6095685"/>
                  </a:lnTo>
                  <a:cubicBezTo>
                    <a:pt x="12049316" y="6095685"/>
                    <a:pt x="12120436" y="6024564"/>
                    <a:pt x="12120436" y="5936935"/>
                  </a:cubicBezTo>
                  <a:lnTo>
                    <a:pt x="12120436" y="158750"/>
                  </a:lnTo>
                  <a:cubicBezTo>
                    <a:pt x="12120436" y="140970"/>
                    <a:pt x="12116626" y="123190"/>
                    <a:pt x="12111547" y="106680"/>
                  </a:cubicBezTo>
                  <a:cubicBezTo>
                    <a:pt x="12133136" y="132080"/>
                    <a:pt x="12147107" y="165100"/>
                    <a:pt x="12147107" y="201930"/>
                  </a:cubicBezTo>
                  <a:lnTo>
                    <a:pt x="12147107" y="5980114"/>
                  </a:lnTo>
                  <a:cubicBezTo>
                    <a:pt x="12147107" y="5980114"/>
                    <a:pt x="12147107" y="5980114"/>
                    <a:pt x="12147107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8284641" y="1095375"/>
            <a:ext cx="1718718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Prezi</a:t>
            </a:r>
          </a:p>
        </p:txBody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id="{C5584C00-3C8C-416D-8AA6-5022728A0422}"/>
              </a:ext>
            </a:extLst>
          </p:cNvPr>
          <p:cNvGrpSpPr/>
          <p:nvPr/>
        </p:nvGrpSpPr>
        <p:grpSpPr>
          <a:xfrm>
            <a:off x="3672011" y="2049651"/>
            <a:ext cx="10890832" cy="6259219"/>
            <a:chOff x="0" y="0"/>
            <a:chExt cx="14521109" cy="8345625"/>
          </a:xfrm>
        </p:grpSpPr>
        <p:pic>
          <p:nvPicPr>
            <p:cNvPr id="14" name="Picture 10">
              <a:hlinkClick r:id="rId2"/>
              <a:extLst>
                <a:ext uri="{FF2B5EF4-FFF2-40B4-BE49-F238E27FC236}">
                  <a16:creationId xmlns:a16="http://schemas.microsoft.com/office/drawing/2014/main" id="{0DEC9C80-9E6B-4B26-8090-35F6E991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83070" y="217747"/>
              <a:ext cx="14133062" cy="7915492"/>
            </a:xfrm>
            <a:prstGeom prst="rect">
              <a:avLst/>
            </a:prstGeom>
          </p:spPr>
        </p:pic>
        <p:grpSp>
          <p:nvGrpSpPr>
            <p:cNvPr id="15" name="Group 11">
              <a:extLst>
                <a:ext uri="{FF2B5EF4-FFF2-40B4-BE49-F238E27FC236}">
                  <a16:creationId xmlns:a16="http://schemas.microsoft.com/office/drawing/2014/main" id="{4433A0CB-1548-49BE-97DD-81C45D0F6CB7}"/>
                </a:ext>
              </a:extLst>
            </p:cNvPr>
            <p:cNvGrpSpPr/>
            <p:nvPr/>
          </p:nvGrpSpPr>
          <p:grpSpPr>
            <a:xfrm>
              <a:off x="0" y="0"/>
              <a:ext cx="14521109" cy="8345625"/>
              <a:chOff x="0" y="0"/>
              <a:chExt cx="3973005" cy="2283380"/>
            </a:xfrm>
          </p:grpSpPr>
          <p:sp>
            <p:nvSpPr>
              <p:cNvPr id="16" name="Freeform 12">
                <a:hlinkClick r:id="rId2" tooltip="https://prezi.com/view/PcTbX1HlCWyOYYjtQiEi/"/>
                <a:extLst>
                  <a:ext uri="{FF2B5EF4-FFF2-40B4-BE49-F238E27FC236}">
                    <a16:creationId xmlns:a16="http://schemas.microsoft.com/office/drawing/2014/main" id="{F43C4022-DFDA-4222-A3EF-84D9FC957708}"/>
                  </a:ext>
                </a:extLst>
              </p:cNvPr>
              <p:cNvSpPr/>
              <p:nvPr/>
            </p:nvSpPr>
            <p:spPr>
              <a:xfrm>
                <a:off x="0" y="0"/>
                <a:ext cx="3973005" cy="2283380"/>
              </a:xfrm>
              <a:custGeom>
                <a:avLst/>
                <a:gdLst/>
                <a:ahLst/>
                <a:cxnLst/>
                <a:rect l="l" t="t" r="r" b="b"/>
                <a:pathLst>
                  <a:path w="3973005" h="2283380">
                    <a:moveTo>
                      <a:pt x="0" y="0"/>
                    </a:moveTo>
                    <a:lnTo>
                      <a:pt x="0" y="2283380"/>
                    </a:lnTo>
                    <a:lnTo>
                      <a:pt x="3973005" y="2283380"/>
                    </a:lnTo>
                    <a:lnTo>
                      <a:pt x="3973005" y="0"/>
                    </a:lnTo>
                    <a:lnTo>
                      <a:pt x="0" y="0"/>
                    </a:lnTo>
                    <a:close/>
                    <a:moveTo>
                      <a:pt x="3912045" y="2222420"/>
                    </a:moveTo>
                    <a:lnTo>
                      <a:pt x="59690" y="2222420"/>
                    </a:lnTo>
                    <a:lnTo>
                      <a:pt x="59690" y="59690"/>
                    </a:lnTo>
                    <a:lnTo>
                      <a:pt x="3912045" y="59690"/>
                    </a:lnTo>
                    <a:lnTo>
                      <a:pt x="3912045" y="2222420"/>
                    </a:lnTo>
                    <a:close/>
                  </a:path>
                </a:pathLst>
              </a:custGeom>
              <a:solidFill>
                <a:srgbClr val="151639"/>
              </a:solidFill>
            </p:spPr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78425" y="9674853"/>
            <a:ext cx="2123923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1611272" y="9617703"/>
            <a:ext cx="2000317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937441" y="612941"/>
            <a:ext cx="16818440" cy="8287010"/>
            <a:chOff x="0" y="0"/>
            <a:chExt cx="12458791" cy="6138864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354650" cy="6019484"/>
            </a:xfrm>
            <a:custGeom>
              <a:avLst/>
              <a:gdLst/>
              <a:ahLst/>
              <a:cxnLst/>
              <a:rect l="l" t="t" r="r" b="b"/>
              <a:pathLst>
                <a:path w="12354650" h="6019484">
                  <a:moveTo>
                    <a:pt x="12327981" y="5830255"/>
                  </a:moveTo>
                  <a:cubicBezTo>
                    <a:pt x="12327981" y="5917884"/>
                    <a:pt x="12251781" y="5989005"/>
                    <a:pt x="12170500" y="5989005"/>
                  </a:cubicBezTo>
                  <a:lnTo>
                    <a:pt x="66040" y="5989005"/>
                  </a:lnTo>
                  <a:cubicBezTo>
                    <a:pt x="43180" y="5989005"/>
                    <a:pt x="20320" y="5983925"/>
                    <a:pt x="0" y="5975034"/>
                  </a:cubicBezTo>
                  <a:cubicBezTo>
                    <a:pt x="26670" y="6002975"/>
                    <a:pt x="63500" y="6019484"/>
                    <a:pt x="172871" y="6019484"/>
                  </a:cubicBezTo>
                  <a:lnTo>
                    <a:pt x="12208600" y="6019484"/>
                  </a:lnTo>
                  <a:cubicBezTo>
                    <a:pt x="12288611" y="6019484"/>
                    <a:pt x="12354650" y="5953444"/>
                    <a:pt x="12354650" y="5873434"/>
                  </a:cubicBezTo>
                  <a:lnTo>
                    <a:pt x="12354650" y="95250"/>
                  </a:lnTo>
                  <a:cubicBezTo>
                    <a:pt x="12354650" y="58420"/>
                    <a:pt x="12340681" y="25400"/>
                    <a:pt x="12319091" y="0"/>
                  </a:cubicBezTo>
                  <a:cubicBezTo>
                    <a:pt x="12325441" y="16510"/>
                    <a:pt x="12327981" y="34290"/>
                    <a:pt x="12327981" y="52070"/>
                  </a:cubicBezTo>
                  <a:lnTo>
                    <a:pt x="12327981" y="5830255"/>
                  </a:lnTo>
                  <a:lnTo>
                    <a:pt x="12327981" y="5830255"/>
                  </a:lnTo>
                  <a:close/>
                </a:path>
              </a:pathLst>
            </a:custGeom>
            <a:solidFill>
              <a:srgbClr val="15163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394021" cy="6070285"/>
            </a:xfrm>
            <a:custGeom>
              <a:avLst/>
              <a:gdLst/>
              <a:ahLst/>
              <a:cxnLst/>
              <a:rect l="l" t="t" r="r" b="b"/>
              <a:pathLst>
                <a:path w="12394021" h="6070285">
                  <a:moveTo>
                    <a:pt x="146050" y="6070285"/>
                  </a:moveTo>
                  <a:lnTo>
                    <a:pt x="12247971" y="6070285"/>
                  </a:lnTo>
                  <a:cubicBezTo>
                    <a:pt x="12327981" y="6070285"/>
                    <a:pt x="12394021" y="6004244"/>
                    <a:pt x="12394021" y="5924235"/>
                  </a:cubicBezTo>
                  <a:lnTo>
                    <a:pt x="12394021" y="146050"/>
                  </a:lnTo>
                  <a:cubicBezTo>
                    <a:pt x="12394021" y="66040"/>
                    <a:pt x="12327981" y="0"/>
                    <a:pt x="122479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924235"/>
                  </a:lnTo>
                  <a:cubicBezTo>
                    <a:pt x="0" y="6005514"/>
                    <a:pt x="66040" y="6070285"/>
                    <a:pt x="146050" y="6070285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458791" cy="6138864"/>
            </a:xfrm>
            <a:custGeom>
              <a:avLst/>
              <a:gdLst/>
              <a:ahLst/>
              <a:cxnLst/>
              <a:rect l="l" t="t" r="r" b="b"/>
              <a:pathLst>
                <a:path w="12458791" h="6138864">
                  <a:moveTo>
                    <a:pt x="12395291" y="74930"/>
                  </a:moveTo>
                  <a:cubicBezTo>
                    <a:pt x="12367351" y="30480"/>
                    <a:pt x="12317821" y="0"/>
                    <a:pt x="122606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936935"/>
                  </a:lnTo>
                  <a:cubicBezTo>
                    <a:pt x="0" y="5989005"/>
                    <a:pt x="25400" y="6034724"/>
                    <a:pt x="63500" y="6063935"/>
                  </a:cubicBezTo>
                  <a:cubicBezTo>
                    <a:pt x="91440" y="6108385"/>
                    <a:pt x="140970" y="6138864"/>
                    <a:pt x="277576" y="6138864"/>
                  </a:cubicBezTo>
                  <a:lnTo>
                    <a:pt x="12300041" y="6138864"/>
                  </a:lnTo>
                  <a:cubicBezTo>
                    <a:pt x="12387671" y="6138864"/>
                    <a:pt x="12458791" y="6067744"/>
                    <a:pt x="12458791" y="5980114"/>
                  </a:cubicBezTo>
                  <a:lnTo>
                    <a:pt x="12458791" y="201930"/>
                  </a:lnTo>
                  <a:cubicBezTo>
                    <a:pt x="12458791" y="149860"/>
                    <a:pt x="12433391" y="104140"/>
                    <a:pt x="12395291" y="74930"/>
                  </a:cubicBezTo>
                  <a:close/>
                  <a:moveTo>
                    <a:pt x="12700" y="59369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2260671" y="12700"/>
                  </a:lnTo>
                  <a:cubicBezTo>
                    <a:pt x="12340681" y="12700"/>
                    <a:pt x="12406721" y="78740"/>
                    <a:pt x="12406721" y="158750"/>
                  </a:cubicBezTo>
                  <a:lnTo>
                    <a:pt x="12406721" y="5936935"/>
                  </a:lnTo>
                  <a:cubicBezTo>
                    <a:pt x="12406721" y="6016944"/>
                    <a:pt x="12340681" y="6082985"/>
                    <a:pt x="12260671" y="6082985"/>
                  </a:cubicBezTo>
                  <a:lnTo>
                    <a:pt x="158750" y="6082985"/>
                  </a:lnTo>
                  <a:cubicBezTo>
                    <a:pt x="78740" y="6082985"/>
                    <a:pt x="12700" y="6018214"/>
                    <a:pt x="12700" y="5936935"/>
                  </a:cubicBezTo>
                  <a:close/>
                  <a:moveTo>
                    <a:pt x="12447361" y="5980114"/>
                  </a:moveTo>
                  <a:cubicBezTo>
                    <a:pt x="12447361" y="6060124"/>
                    <a:pt x="12380051" y="6126164"/>
                    <a:pt x="12300041" y="6126164"/>
                  </a:cubicBezTo>
                  <a:lnTo>
                    <a:pt x="277576" y="6126164"/>
                  </a:lnTo>
                  <a:cubicBezTo>
                    <a:pt x="157480" y="6126164"/>
                    <a:pt x="120650" y="6109654"/>
                    <a:pt x="93980" y="6081714"/>
                  </a:cubicBezTo>
                  <a:cubicBezTo>
                    <a:pt x="114300" y="6090604"/>
                    <a:pt x="135890" y="6095685"/>
                    <a:pt x="160020" y="6095685"/>
                  </a:cubicBezTo>
                  <a:lnTo>
                    <a:pt x="12261941" y="6095685"/>
                  </a:lnTo>
                  <a:cubicBezTo>
                    <a:pt x="12349571" y="6095685"/>
                    <a:pt x="12420691" y="6024564"/>
                    <a:pt x="12420691" y="5936935"/>
                  </a:cubicBezTo>
                  <a:lnTo>
                    <a:pt x="12420691" y="158750"/>
                  </a:lnTo>
                  <a:cubicBezTo>
                    <a:pt x="12420691" y="140970"/>
                    <a:pt x="12416881" y="123190"/>
                    <a:pt x="12411801" y="106680"/>
                  </a:cubicBezTo>
                  <a:cubicBezTo>
                    <a:pt x="12433391" y="132080"/>
                    <a:pt x="12447361" y="165100"/>
                    <a:pt x="12447361" y="201930"/>
                  </a:cubicBezTo>
                  <a:lnTo>
                    <a:pt x="12447361" y="5980114"/>
                  </a:lnTo>
                  <a:cubicBezTo>
                    <a:pt x="12447361" y="5980114"/>
                    <a:pt x="12447361" y="5980114"/>
                    <a:pt x="12447361" y="5980114"/>
                  </a:cubicBezTo>
                  <a:close/>
                </a:path>
              </a:pathLst>
            </a:custGeom>
            <a:solidFill>
              <a:srgbClr val="15163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0158" y="7768333"/>
            <a:ext cx="2987328" cy="677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0158" y="2159090"/>
            <a:ext cx="8217934" cy="39116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85985" y="4756446"/>
            <a:ext cx="7651208" cy="368956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843663" y="1095375"/>
            <a:ext cx="2600675" cy="8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 spc="-147">
                <a:solidFill>
                  <a:srgbClr val="151639"/>
                </a:solidFill>
                <a:latin typeface="Hammersmith One"/>
              </a:rPr>
              <a:t>Kahoot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217218892265741AFC96E762FB55F12" ma:contentTypeVersion="15" ma:contentTypeDescription="Crie um novo documento." ma:contentTypeScope="" ma:versionID="606e963a692e31dcd46a725b85355981">
  <xsd:schema xmlns:xsd="http://www.w3.org/2001/XMLSchema" xmlns:xs="http://www.w3.org/2001/XMLSchema" xmlns:p="http://schemas.microsoft.com/office/2006/metadata/properties" xmlns:ns2="9ad97574-1e47-40d7-9a6f-9effc9c3006f" xmlns:ns3="f268d53c-7579-4372-a37e-a4dfc434feb6" targetNamespace="http://schemas.microsoft.com/office/2006/metadata/properties" ma:root="true" ma:fieldsID="e0ed1fe4f039bc44053dfec01e74337a" ns2:_="" ns3:_="">
    <xsd:import namespace="9ad97574-1e47-40d7-9a6f-9effc9c3006f"/>
    <xsd:import namespace="f268d53c-7579-4372-a37e-a4dfc434fe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97574-1e47-40d7-9a6f-9effc9c30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6f3fb4e8-0039-4ebb-8dac-0f2ebc2550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8d53c-7579-4372-a37e-a4dfc434fe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b266bfb-309d-4255-8e8e-4274727235af}" ma:internalName="TaxCatchAll" ma:showField="CatchAllData" ma:web="f268d53c-7579-4372-a37e-a4dfc434fe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d97574-1e47-40d7-9a6f-9effc9c3006f">
      <Terms xmlns="http://schemas.microsoft.com/office/infopath/2007/PartnerControls"/>
    </lcf76f155ced4ddcb4097134ff3c332f>
    <TaxCatchAll xmlns="f268d53c-7579-4372-a37e-a4dfc434feb6" xsi:nil="true"/>
  </documentManagement>
</p:properties>
</file>

<file path=customXml/itemProps1.xml><?xml version="1.0" encoding="utf-8"?>
<ds:datastoreItem xmlns:ds="http://schemas.openxmlformats.org/officeDocument/2006/customXml" ds:itemID="{AD4046B9-1E5C-48E2-8F37-E276B6F59127}"/>
</file>

<file path=customXml/itemProps2.xml><?xml version="1.0" encoding="utf-8"?>
<ds:datastoreItem xmlns:ds="http://schemas.openxmlformats.org/officeDocument/2006/customXml" ds:itemID="{CDFA6D37-2A7C-4D8A-88A9-7D1B2A00445A}"/>
</file>

<file path=customXml/itemProps3.xml><?xml version="1.0" encoding="utf-8"?>
<ds:datastoreItem xmlns:ds="http://schemas.openxmlformats.org/officeDocument/2006/customXml" ds:itemID="{89FF06FE-1A6B-4664-A83A-5AFA77B2C610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192</Words>
  <Application>Microsoft Office PowerPoint</Application>
  <PresentationFormat>Personalizar</PresentationFormat>
  <Paragraphs>51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Hammersmith One</vt:lpstr>
      <vt:lpstr>Calibri</vt:lpstr>
      <vt:lpstr>Open Sans Bold</vt:lpstr>
      <vt:lpstr>Arial</vt:lpstr>
      <vt:lpstr>Hammersmith One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e-Agendas - CGTAI</dc:title>
  <dc:creator>João Vitor da Silva Gomes</dc:creator>
  <cp:lastModifiedBy>Tatiana Petry</cp:lastModifiedBy>
  <cp:revision>4</cp:revision>
  <dcterms:created xsi:type="dcterms:W3CDTF">2006-08-16T00:00:00Z</dcterms:created>
  <dcterms:modified xsi:type="dcterms:W3CDTF">2022-11-09T17:34:35Z</dcterms:modified>
  <dc:identifier>DAFRSlUPlxw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0x0101007217218892265741AFC96E762FB55F12</vt:lpwstr>
  </property>
</Properties>
</file>