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714" r:id="rId5"/>
  </p:sldMasterIdLst>
  <p:notesMasterIdLst>
    <p:notesMasterId r:id="rId21"/>
  </p:notesMasterIdLst>
  <p:sldIdLst>
    <p:sldId id="284" r:id="rId6"/>
    <p:sldId id="341" r:id="rId7"/>
    <p:sldId id="420" r:id="rId8"/>
    <p:sldId id="421" r:id="rId9"/>
    <p:sldId id="380" r:id="rId10"/>
    <p:sldId id="405" r:id="rId11"/>
    <p:sldId id="382" r:id="rId12"/>
    <p:sldId id="406" r:id="rId13"/>
    <p:sldId id="422" r:id="rId14"/>
    <p:sldId id="423" r:id="rId15"/>
    <p:sldId id="425" r:id="rId16"/>
    <p:sldId id="417" r:id="rId17"/>
    <p:sldId id="418" r:id="rId18"/>
    <p:sldId id="419" r:id="rId19"/>
    <p:sldId id="376" r:id="rId2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57" autoAdjust="0"/>
  </p:normalViewPr>
  <p:slideViewPr>
    <p:cSldViewPr snapToGrid="0">
      <p:cViewPr varScale="1">
        <p:scale>
          <a:sx n="44" d="100"/>
          <a:sy n="44" d="100"/>
        </p:scale>
        <p:origin x="42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F197E-B4E1-471E-A65F-5125D6201BC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43757C-D0B2-4A6F-972F-7EF7A5C4D33B}">
      <dgm:prSet phldrT="[Text]"/>
      <dgm:spPr>
        <a:solidFill>
          <a:schemeClr val="accent2"/>
        </a:solidFill>
      </dgm:spPr>
      <dgm:t>
        <a:bodyPr/>
        <a:lstStyle/>
        <a:p>
          <a:r>
            <a:rPr lang="pt-BR" dirty="0"/>
            <a:t>1</a:t>
          </a:r>
        </a:p>
      </dgm:t>
    </dgm:pt>
    <dgm:pt modelId="{C976B3D6-0137-4ABC-A3F3-FAE7FF1B3E89}" type="parTrans" cxnId="{A959E315-455A-4FA6-91D2-36449FF9D77C}">
      <dgm:prSet/>
      <dgm:spPr/>
      <dgm:t>
        <a:bodyPr/>
        <a:lstStyle/>
        <a:p>
          <a:endParaRPr lang="pt-BR"/>
        </a:p>
      </dgm:t>
    </dgm:pt>
    <dgm:pt modelId="{FAFB2164-4452-41AD-AD75-47EA6F3025B5}" type="sibTrans" cxnId="{A959E315-455A-4FA6-91D2-36449FF9D77C}">
      <dgm:prSet/>
      <dgm:spPr/>
      <dgm:t>
        <a:bodyPr/>
        <a:lstStyle/>
        <a:p>
          <a:endParaRPr lang="pt-BR"/>
        </a:p>
      </dgm:t>
    </dgm:pt>
    <dgm:pt modelId="{B0172C7E-8684-4425-8436-1F2F0C5F8394}">
      <dgm:prSet phldrT="[Text]" custT="1"/>
      <dgm:spPr/>
      <dgm:t>
        <a:bodyPr/>
        <a:lstStyle/>
        <a:p>
          <a:r>
            <a:rPr lang="pt-BR" sz="1600" dirty="0"/>
            <a:t>Apresentação ao Comitê de Governança responsável por integridade: procedimentos, cronograma e coleta de sugestões</a:t>
          </a:r>
        </a:p>
      </dgm:t>
    </dgm:pt>
    <dgm:pt modelId="{2015FC08-7F50-45E7-BF21-78D854FC75EA}" type="parTrans" cxnId="{F27E5A46-08BF-4F48-A284-2F027B12900B}">
      <dgm:prSet/>
      <dgm:spPr/>
      <dgm:t>
        <a:bodyPr/>
        <a:lstStyle/>
        <a:p>
          <a:endParaRPr lang="pt-BR"/>
        </a:p>
      </dgm:t>
    </dgm:pt>
    <dgm:pt modelId="{8D943CA6-CBD6-4DF9-BE9B-C5A6B9364B61}" type="sibTrans" cxnId="{F27E5A46-08BF-4F48-A284-2F027B12900B}">
      <dgm:prSet/>
      <dgm:spPr/>
      <dgm:t>
        <a:bodyPr/>
        <a:lstStyle/>
        <a:p>
          <a:endParaRPr lang="pt-BR"/>
        </a:p>
      </dgm:t>
    </dgm:pt>
    <dgm:pt modelId="{4F998F60-FF8D-4BE7-984F-CFD69A0BF8F2}">
      <dgm:prSet phldrT="[Text]"/>
      <dgm:spPr>
        <a:solidFill>
          <a:schemeClr val="accent2"/>
        </a:solidFill>
      </dgm:spPr>
      <dgm:t>
        <a:bodyPr/>
        <a:lstStyle/>
        <a:p>
          <a:r>
            <a:rPr lang="pt-BR" dirty="0"/>
            <a:t>2</a:t>
          </a:r>
        </a:p>
      </dgm:t>
    </dgm:pt>
    <dgm:pt modelId="{0055E57E-E615-4C07-AF7C-06A74C965BCB}" type="parTrans" cxnId="{16301231-C2AB-4A98-ADEF-231BACBB6426}">
      <dgm:prSet/>
      <dgm:spPr/>
      <dgm:t>
        <a:bodyPr/>
        <a:lstStyle/>
        <a:p>
          <a:endParaRPr lang="pt-BR"/>
        </a:p>
      </dgm:t>
    </dgm:pt>
    <dgm:pt modelId="{943A6B3B-98D6-4C12-94AA-384D8C99FE2F}" type="sibTrans" cxnId="{16301231-C2AB-4A98-ADEF-231BACBB6426}">
      <dgm:prSet/>
      <dgm:spPr/>
      <dgm:t>
        <a:bodyPr/>
        <a:lstStyle/>
        <a:p>
          <a:endParaRPr lang="pt-BR"/>
        </a:p>
      </dgm:t>
    </dgm:pt>
    <dgm:pt modelId="{36A38326-FA03-49B8-B64D-EE1C201833E6}">
      <dgm:prSet phldrT="[Text]" custT="1"/>
      <dgm:spPr/>
      <dgm:t>
        <a:bodyPr/>
        <a:lstStyle/>
        <a:p>
          <a:r>
            <a:rPr lang="pt-BR" sz="1600" dirty="0"/>
            <a:t>Disponibilização do Questionário e realização de entrevistas</a:t>
          </a:r>
        </a:p>
      </dgm:t>
    </dgm:pt>
    <dgm:pt modelId="{1A6BB133-1AD0-4B4D-A1DB-E90E18FD3CF3}" type="parTrans" cxnId="{5131AE2B-2A29-4100-8FE1-DD502AB894E3}">
      <dgm:prSet/>
      <dgm:spPr/>
      <dgm:t>
        <a:bodyPr/>
        <a:lstStyle/>
        <a:p>
          <a:endParaRPr lang="pt-BR"/>
        </a:p>
      </dgm:t>
    </dgm:pt>
    <dgm:pt modelId="{E22CAF0D-E917-4DDD-A712-028215065103}" type="sibTrans" cxnId="{5131AE2B-2A29-4100-8FE1-DD502AB894E3}">
      <dgm:prSet/>
      <dgm:spPr/>
      <dgm:t>
        <a:bodyPr/>
        <a:lstStyle/>
        <a:p>
          <a:endParaRPr lang="pt-BR"/>
        </a:p>
      </dgm:t>
    </dgm:pt>
    <dgm:pt modelId="{A06BE124-16E6-43EB-8376-0720724F13EF}">
      <dgm:prSet phldrT="[Text]" custT="1"/>
      <dgm:spPr/>
      <dgm:t>
        <a:bodyPr/>
        <a:lstStyle/>
        <a:p>
          <a:r>
            <a:rPr lang="pt-BR" sz="1600" dirty="0"/>
            <a:t>Respondentes: Gabinetes, Diretorias e Superintendências (após aprovação da unidade superior correspondente)</a:t>
          </a:r>
        </a:p>
      </dgm:t>
    </dgm:pt>
    <dgm:pt modelId="{13ACB7BF-FE5C-44D8-A414-EEFFF0FC3E70}" type="parTrans" cxnId="{E3692E4D-4D0D-4F28-A39D-9E0B55CD8B1B}">
      <dgm:prSet/>
      <dgm:spPr/>
      <dgm:t>
        <a:bodyPr/>
        <a:lstStyle/>
        <a:p>
          <a:endParaRPr lang="pt-BR"/>
        </a:p>
      </dgm:t>
    </dgm:pt>
    <dgm:pt modelId="{88DADAB3-177E-4E57-9C9F-8FE29B18DF22}" type="sibTrans" cxnId="{E3692E4D-4D0D-4F28-A39D-9E0B55CD8B1B}">
      <dgm:prSet/>
      <dgm:spPr/>
      <dgm:t>
        <a:bodyPr/>
        <a:lstStyle/>
        <a:p>
          <a:endParaRPr lang="pt-BR"/>
        </a:p>
      </dgm:t>
    </dgm:pt>
    <dgm:pt modelId="{D92DB4A7-D157-4195-8745-3843DF8E1575}">
      <dgm:prSet phldrT="[Text]"/>
      <dgm:spPr>
        <a:solidFill>
          <a:schemeClr val="accent2"/>
        </a:solidFill>
      </dgm:spPr>
      <dgm:t>
        <a:bodyPr/>
        <a:lstStyle/>
        <a:p>
          <a:r>
            <a:rPr lang="pt-BR" dirty="0"/>
            <a:t>3</a:t>
          </a:r>
        </a:p>
      </dgm:t>
    </dgm:pt>
    <dgm:pt modelId="{07738594-EE8A-4A8E-A6FA-C2CB9E713C8F}" type="parTrans" cxnId="{9271558B-F29E-4B40-AE87-73D66D4AAB59}">
      <dgm:prSet/>
      <dgm:spPr/>
      <dgm:t>
        <a:bodyPr/>
        <a:lstStyle/>
        <a:p>
          <a:endParaRPr lang="pt-BR"/>
        </a:p>
      </dgm:t>
    </dgm:pt>
    <dgm:pt modelId="{77BF54E4-4067-4522-AB50-F6DA6B0AFA28}" type="sibTrans" cxnId="{9271558B-F29E-4B40-AE87-73D66D4AAB59}">
      <dgm:prSet/>
      <dgm:spPr/>
      <dgm:t>
        <a:bodyPr/>
        <a:lstStyle/>
        <a:p>
          <a:endParaRPr lang="pt-BR"/>
        </a:p>
      </dgm:t>
    </dgm:pt>
    <dgm:pt modelId="{F24DA88B-400E-48AF-96C1-4D0271CFAA9E}">
      <dgm:prSet phldrT="[Text]" custT="1"/>
      <dgm:spPr/>
      <dgm:t>
        <a:bodyPr/>
        <a:lstStyle/>
        <a:p>
          <a:r>
            <a:rPr lang="pt-BR" sz="1600" dirty="0"/>
            <a:t>Compilação e análise dos dados</a:t>
          </a:r>
        </a:p>
      </dgm:t>
    </dgm:pt>
    <dgm:pt modelId="{62801B5A-F7DB-4267-84B6-44D4903F368E}" type="parTrans" cxnId="{3D4FA031-A19D-4F15-B4DB-24EB98C3E5CC}">
      <dgm:prSet/>
      <dgm:spPr/>
      <dgm:t>
        <a:bodyPr/>
        <a:lstStyle/>
        <a:p>
          <a:endParaRPr lang="pt-BR"/>
        </a:p>
      </dgm:t>
    </dgm:pt>
    <dgm:pt modelId="{0DAFCFFE-6A6C-4838-AA11-442FCE1B159F}" type="sibTrans" cxnId="{3D4FA031-A19D-4F15-B4DB-24EB98C3E5CC}">
      <dgm:prSet/>
      <dgm:spPr/>
      <dgm:t>
        <a:bodyPr/>
        <a:lstStyle/>
        <a:p>
          <a:endParaRPr lang="pt-BR"/>
        </a:p>
      </dgm:t>
    </dgm:pt>
    <dgm:pt modelId="{3D7741E8-BFF3-4DF2-8E16-65B1AFC8A169}">
      <dgm:prSet phldrT="[Text]" custT="1"/>
      <dgm:spPr/>
      <dgm:t>
        <a:bodyPr/>
        <a:lstStyle/>
        <a:p>
          <a:r>
            <a:rPr lang="pt-BR" sz="1600" dirty="0"/>
            <a:t>Prazo: 5 dias</a:t>
          </a:r>
        </a:p>
      </dgm:t>
    </dgm:pt>
    <dgm:pt modelId="{338E1992-C7FB-444D-A08D-124F0536A37A}" type="parTrans" cxnId="{89367D66-1955-413A-91AF-C9C48EB60C7F}">
      <dgm:prSet/>
      <dgm:spPr/>
      <dgm:t>
        <a:bodyPr/>
        <a:lstStyle/>
        <a:p>
          <a:endParaRPr lang="pt-BR"/>
        </a:p>
      </dgm:t>
    </dgm:pt>
    <dgm:pt modelId="{20B00691-6D17-4DFE-9305-7EDE043783A6}" type="sibTrans" cxnId="{89367D66-1955-413A-91AF-C9C48EB60C7F}">
      <dgm:prSet/>
      <dgm:spPr/>
      <dgm:t>
        <a:bodyPr/>
        <a:lstStyle/>
        <a:p>
          <a:endParaRPr lang="pt-BR"/>
        </a:p>
      </dgm:t>
    </dgm:pt>
    <dgm:pt modelId="{1CCC214F-C810-44A2-9C08-0D20700D2194}">
      <dgm:prSet phldrT="[Text]" custT="1"/>
      <dgm:spPr/>
      <dgm:t>
        <a:bodyPr/>
        <a:lstStyle/>
        <a:p>
          <a:r>
            <a:rPr lang="pt-BR" sz="1600" dirty="0"/>
            <a:t>Prazo: 5 dias</a:t>
          </a:r>
        </a:p>
      </dgm:t>
    </dgm:pt>
    <dgm:pt modelId="{152F1AC0-C221-409D-953A-64F973A9F552}" type="parTrans" cxnId="{247BA095-0BB5-475B-A418-CC623E96567A}">
      <dgm:prSet/>
      <dgm:spPr/>
      <dgm:t>
        <a:bodyPr/>
        <a:lstStyle/>
        <a:p>
          <a:endParaRPr lang="pt-BR"/>
        </a:p>
      </dgm:t>
    </dgm:pt>
    <dgm:pt modelId="{EA8A06FC-8B48-4D9A-99D4-8CDF03CC9ED4}" type="sibTrans" cxnId="{247BA095-0BB5-475B-A418-CC623E96567A}">
      <dgm:prSet/>
      <dgm:spPr/>
      <dgm:t>
        <a:bodyPr/>
        <a:lstStyle/>
        <a:p>
          <a:endParaRPr lang="pt-BR"/>
        </a:p>
      </dgm:t>
    </dgm:pt>
    <dgm:pt modelId="{6D426DB0-E7AD-4864-AD66-6A9E0E7AA68A}">
      <dgm:prSet phldrT="[Text]" custT="1"/>
      <dgm:spPr/>
      <dgm:t>
        <a:bodyPr/>
        <a:lstStyle/>
        <a:p>
          <a:r>
            <a:rPr lang="pt-BR" sz="1600" dirty="0"/>
            <a:t>Prazo: 10 dias</a:t>
          </a:r>
        </a:p>
      </dgm:t>
    </dgm:pt>
    <dgm:pt modelId="{91990FD4-114C-4E17-BAA6-2C96317480C0}" type="parTrans" cxnId="{A662AB20-A4E8-46CA-B2FC-B9F896097ED1}">
      <dgm:prSet/>
      <dgm:spPr/>
      <dgm:t>
        <a:bodyPr/>
        <a:lstStyle/>
        <a:p>
          <a:endParaRPr lang="pt-BR"/>
        </a:p>
      </dgm:t>
    </dgm:pt>
    <dgm:pt modelId="{9B040021-0AF8-45C9-913F-D2B90E890F5B}" type="sibTrans" cxnId="{A662AB20-A4E8-46CA-B2FC-B9F896097ED1}">
      <dgm:prSet/>
      <dgm:spPr/>
      <dgm:t>
        <a:bodyPr/>
        <a:lstStyle/>
        <a:p>
          <a:endParaRPr lang="pt-BR"/>
        </a:p>
      </dgm:t>
    </dgm:pt>
    <dgm:pt modelId="{E7A41FE9-DD77-4282-A88D-8C7EB44FC3FC}">
      <dgm:prSet phldrT="[Text]"/>
      <dgm:spPr>
        <a:solidFill>
          <a:schemeClr val="accent2"/>
        </a:solidFill>
      </dgm:spPr>
      <dgm:t>
        <a:bodyPr/>
        <a:lstStyle/>
        <a:p>
          <a:r>
            <a:rPr lang="pt-BR"/>
            <a:t>4</a:t>
          </a:r>
          <a:endParaRPr lang="pt-BR" dirty="0"/>
        </a:p>
      </dgm:t>
    </dgm:pt>
    <dgm:pt modelId="{E89C923E-028A-4687-8632-2AE3E1F00E92}" type="parTrans" cxnId="{1086792B-2600-4B1C-A563-42D49B538429}">
      <dgm:prSet/>
      <dgm:spPr/>
      <dgm:t>
        <a:bodyPr/>
        <a:lstStyle/>
        <a:p>
          <a:endParaRPr lang="pt-BR"/>
        </a:p>
      </dgm:t>
    </dgm:pt>
    <dgm:pt modelId="{5FECD626-1478-4C9F-BF30-A67EB4EDC959}" type="sibTrans" cxnId="{1086792B-2600-4B1C-A563-42D49B538429}">
      <dgm:prSet/>
      <dgm:spPr/>
      <dgm:t>
        <a:bodyPr/>
        <a:lstStyle/>
        <a:p>
          <a:endParaRPr lang="pt-BR"/>
        </a:p>
      </dgm:t>
    </dgm:pt>
    <dgm:pt modelId="{A21F85F4-3F1C-49DB-B329-4EE1F6A6B51A}">
      <dgm:prSet custT="1"/>
      <dgm:spPr/>
      <dgm:t>
        <a:bodyPr/>
        <a:lstStyle/>
        <a:p>
          <a:r>
            <a:rPr lang="pt-BR" sz="1600" dirty="0"/>
            <a:t>Apresentação às autoridades</a:t>
          </a:r>
        </a:p>
      </dgm:t>
    </dgm:pt>
    <dgm:pt modelId="{0ED9BB08-364F-45E1-80D6-917386E7D351}" type="parTrans" cxnId="{7E48EDD6-3264-455C-9B2D-0EC33A876DF1}">
      <dgm:prSet/>
      <dgm:spPr/>
      <dgm:t>
        <a:bodyPr/>
        <a:lstStyle/>
        <a:p>
          <a:endParaRPr lang="pt-BR"/>
        </a:p>
      </dgm:t>
    </dgm:pt>
    <dgm:pt modelId="{9EA2FC5B-4CD1-47B5-A65A-751E9E6BCB9E}" type="sibTrans" cxnId="{7E48EDD6-3264-455C-9B2D-0EC33A876DF1}">
      <dgm:prSet/>
      <dgm:spPr/>
      <dgm:t>
        <a:bodyPr/>
        <a:lstStyle/>
        <a:p>
          <a:endParaRPr lang="pt-BR"/>
        </a:p>
      </dgm:t>
    </dgm:pt>
    <dgm:pt modelId="{8BEA1F3B-AD68-42E8-A1F3-3A3215C3A183}" type="pres">
      <dgm:prSet presAssocID="{991F197E-B4E1-471E-A65F-5125D6201BCB}" presName="linearFlow" presStyleCnt="0">
        <dgm:presLayoutVars>
          <dgm:dir/>
          <dgm:animLvl val="lvl"/>
          <dgm:resizeHandles val="exact"/>
        </dgm:presLayoutVars>
      </dgm:prSet>
      <dgm:spPr/>
    </dgm:pt>
    <dgm:pt modelId="{6724170C-CF2A-4D6A-BE51-ECE67CD46825}" type="pres">
      <dgm:prSet presAssocID="{6043757C-D0B2-4A6F-972F-7EF7A5C4D33B}" presName="composite" presStyleCnt="0"/>
      <dgm:spPr/>
    </dgm:pt>
    <dgm:pt modelId="{7A392F0C-378E-488F-86B3-927A533BC659}" type="pres">
      <dgm:prSet presAssocID="{6043757C-D0B2-4A6F-972F-7EF7A5C4D33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9F8AD12-8647-4D8B-A65A-8E3275F9F89F}" type="pres">
      <dgm:prSet presAssocID="{6043757C-D0B2-4A6F-972F-7EF7A5C4D33B}" presName="descendantText" presStyleLbl="alignAcc1" presStyleIdx="0" presStyleCnt="4" custLinFactNeighborX="-713" custLinFactNeighborY="6122">
        <dgm:presLayoutVars>
          <dgm:bulletEnabled val="1"/>
        </dgm:presLayoutVars>
      </dgm:prSet>
      <dgm:spPr/>
    </dgm:pt>
    <dgm:pt modelId="{5D0402EA-AC88-4408-BA75-F7F9A476246A}" type="pres">
      <dgm:prSet presAssocID="{FAFB2164-4452-41AD-AD75-47EA6F3025B5}" presName="sp" presStyleCnt="0"/>
      <dgm:spPr/>
    </dgm:pt>
    <dgm:pt modelId="{57B7071A-CBFE-4718-857D-D3ADBFAA7EFA}" type="pres">
      <dgm:prSet presAssocID="{4F998F60-FF8D-4BE7-984F-CFD69A0BF8F2}" presName="composite" presStyleCnt="0"/>
      <dgm:spPr/>
    </dgm:pt>
    <dgm:pt modelId="{49555BD2-C48C-4EC4-BBB7-3728FA5FF5AC}" type="pres">
      <dgm:prSet presAssocID="{4F998F60-FF8D-4BE7-984F-CFD69A0BF8F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F329392-6AB5-43F3-9775-1AE76349CBA6}" type="pres">
      <dgm:prSet presAssocID="{4F998F60-FF8D-4BE7-984F-CFD69A0BF8F2}" presName="descendantText" presStyleLbl="alignAcc1" presStyleIdx="1" presStyleCnt="4">
        <dgm:presLayoutVars>
          <dgm:bulletEnabled val="1"/>
        </dgm:presLayoutVars>
      </dgm:prSet>
      <dgm:spPr/>
    </dgm:pt>
    <dgm:pt modelId="{0E18FC47-9387-461C-B120-7DFF35289F72}" type="pres">
      <dgm:prSet presAssocID="{943A6B3B-98D6-4C12-94AA-384D8C99FE2F}" presName="sp" presStyleCnt="0"/>
      <dgm:spPr/>
    </dgm:pt>
    <dgm:pt modelId="{ADB8554C-5877-4B2B-9047-F223854F77E0}" type="pres">
      <dgm:prSet presAssocID="{D92DB4A7-D157-4195-8745-3843DF8E1575}" presName="composite" presStyleCnt="0"/>
      <dgm:spPr/>
    </dgm:pt>
    <dgm:pt modelId="{137DA246-BCE3-479A-9ED4-0CE8DF40D773}" type="pres">
      <dgm:prSet presAssocID="{D92DB4A7-D157-4195-8745-3843DF8E157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0768FC8-D6BD-4F6E-9BB9-0AE3195BA7B4}" type="pres">
      <dgm:prSet presAssocID="{D92DB4A7-D157-4195-8745-3843DF8E1575}" presName="descendantText" presStyleLbl="alignAcc1" presStyleIdx="2" presStyleCnt="4">
        <dgm:presLayoutVars>
          <dgm:bulletEnabled val="1"/>
        </dgm:presLayoutVars>
      </dgm:prSet>
      <dgm:spPr/>
    </dgm:pt>
    <dgm:pt modelId="{8A990A53-D1F0-4249-95D6-043D55E1E708}" type="pres">
      <dgm:prSet presAssocID="{77BF54E4-4067-4522-AB50-F6DA6B0AFA28}" presName="sp" presStyleCnt="0"/>
      <dgm:spPr/>
    </dgm:pt>
    <dgm:pt modelId="{0D19540F-2F06-4C12-9570-659019744E0D}" type="pres">
      <dgm:prSet presAssocID="{E7A41FE9-DD77-4282-A88D-8C7EB44FC3FC}" presName="composite" presStyleCnt="0"/>
      <dgm:spPr/>
    </dgm:pt>
    <dgm:pt modelId="{BD646F12-2583-4E11-93F3-DE30704979D0}" type="pres">
      <dgm:prSet presAssocID="{E7A41FE9-DD77-4282-A88D-8C7EB44FC3F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8C6432F-8C92-47A8-81A0-EADD6BEC536D}" type="pres">
      <dgm:prSet presAssocID="{E7A41FE9-DD77-4282-A88D-8C7EB44FC3F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959E315-455A-4FA6-91D2-36449FF9D77C}" srcId="{991F197E-B4E1-471E-A65F-5125D6201BCB}" destId="{6043757C-D0B2-4A6F-972F-7EF7A5C4D33B}" srcOrd="0" destOrd="0" parTransId="{C976B3D6-0137-4ABC-A3F3-FAE7FF1B3E89}" sibTransId="{FAFB2164-4452-41AD-AD75-47EA6F3025B5}"/>
    <dgm:cxn modelId="{F0877016-BC38-4DDD-9E37-B949FA96FE2C}" type="presOf" srcId="{E7A41FE9-DD77-4282-A88D-8C7EB44FC3FC}" destId="{BD646F12-2583-4E11-93F3-DE30704979D0}" srcOrd="0" destOrd="0" presId="urn:microsoft.com/office/officeart/2005/8/layout/chevron2"/>
    <dgm:cxn modelId="{EBE03D1B-CD83-497B-9763-CC4EA70E8CF8}" type="presOf" srcId="{1CCC214F-C810-44A2-9C08-0D20700D2194}" destId="{09F8AD12-8647-4D8B-A65A-8E3275F9F89F}" srcOrd="0" destOrd="1" presId="urn:microsoft.com/office/officeart/2005/8/layout/chevron2"/>
    <dgm:cxn modelId="{A662AB20-A4E8-46CA-B2FC-B9F896097ED1}" srcId="{4F998F60-FF8D-4BE7-984F-CFD69A0BF8F2}" destId="{6D426DB0-E7AD-4864-AD66-6A9E0E7AA68A}" srcOrd="2" destOrd="0" parTransId="{91990FD4-114C-4E17-BAA6-2C96317480C0}" sibTransId="{9B040021-0AF8-45C9-913F-D2B90E890F5B}"/>
    <dgm:cxn modelId="{2B29C226-611B-4298-8BA7-A4A73AE5EC5D}" type="presOf" srcId="{A06BE124-16E6-43EB-8376-0720724F13EF}" destId="{8F329392-6AB5-43F3-9775-1AE76349CBA6}" srcOrd="0" destOrd="1" presId="urn:microsoft.com/office/officeart/2005/8/layout/chevron2"/>
    <dgm:cxn modelId="{098FDB2A-4A85-4422-BB72-D1EE904AD68D}" type="presOf" srcId="{991F197E-B4E1-471E-A65F-5125D6201BCB}" destId="{8BEA1F3B-AD68-42E8-A1F3-3A3215C3A183}" srcOrd="0" destOrd="0" presId="urn:microsoft.com/office/officeart/2005/8/layout/chevron2"/>
    <dgm:cxn modelId="{1086792B-2600-4B1C-A563-42D49B538429}" srcId="{991F197E-B4E1-471E-A65F-5125D6201BCB}" destId="{E7A41FE9-DD77-4282-A88D-8C7EB44FC3FC}" srcOrd="3" destOrd="0" parTransId="{E89C923E-028A-4687-8632-2AE3E1F00E92}" sibTransId="{5FECD626-1478-4C9F-BF30-A67EB4EDC959}"/>
    <dgm:cxn modelId="{5131AE2B-2A29-4100-8FE1-DD502AB894E3}" srcId="{4F998F60-FF8D-4BE7-984F-CFD69A0BF8F2}" destId="{36A38326-FA03-49B8-B64D-EE1C201833E6}" srcOrd="0" destOrd="0" parTransId="{1A6BB133-1AD0-4B4D-A1DB-E90E18FD3CF3}" sibTransId="{E22CAF0D-E917-4DDD-A712-028215065103}"/>
    <dgm:cxn modelId="{16301231-C2AB-4A98-ADEF-231BACBB6426}" srcId="{991F197E-B4E1-471E-A65F-5125D6201BCB}" destId="{4F998F60-FF8D-4BE7-984F-CFD69A0BF8F2}" srcOrd="1" destOrd="0" parTransId="{0055E57E-E615-4C07-AF7C-06A74C965BCB}" sibTransId="{943A6B3B-98D6-4C12-94AA-384D8C99FE2F}"/>
    <dgm:cxn modelId="{3D4FA031-A19D-4F15-B4DB-24EB98C3E5CC}" srcId="{D92DB4A7-D157-4195-8745-3843DF8E1575}" destId="{F24DA88B-400E-48AF-96C1-4D0271CFAA9E}" srcOrd="0" destOrd="0" parTransId="{62801B5A-F7DB-4267-84B6-44D4903F368E}" sibTransId="{0DAFCFFE-6A6C-4838-AA11-442FCE1B159F}"/>
    <dgm:cxn modelId="{A7FCFE33-8D42-467C-BA0E-146920A28BA5}" type="presOf" srcId="{B0172C7E-8684-4425-8436-1F2F0C5F8394}" destId="{09F8AD12-8647-4D8B-A65A-8E3275F9F89F}" srcOrd="0" destOrd="0" presId="urn:microsoft.com/office/officeart/2005/8/layout/chevron2"/>
    <dgm:cxn modelId="{F27E5A46-08BF-4F48-A284-2F027B12900B}" srcId="{6043757C-D0B2-4A6F-972F-7EF7A5C4D33B}" destId="{B0172C7E-8684-4425-8436-1F2F0C5F8394}" srcOrd="0" destOrd="0" parTransId="{2015FC08-7F50-45E7-BF21-78D854FC75EA}" sibTransId="{8D943CA6-CBD6-4DF9-BE9B-C5A6B9364B61}"/>
    <dgm:cxn modelId="{89367D66-1955-413A-91AF-C9C48EB60C7F}" srcId="{D92DB4A7-D157-4195-8745-3843DF8E1575}" destId="{3D7741E8-BFF3-4DF2-8E16-65B1AFC8A169}" srcOrd="1" destOrd="0" parTransId="{338E1992-C7FB-444D-A08D-124F0536A37A}" sibTransId="{20B00691-6D17-4DFE-9305-7EDE043783A6}"/>
    <dgm:cxn modelId="{E3692E4D-4D0D-4F28-A39D-9E0B55CD8B1B}" srcId="{4F998F60-FF8D-4BE7-984F-CFD69A0BF8F2}" destId="{A06BE124-16E6-43EB-8376-0720724F13EF}" srcOrd="1" destOrd="0" parTransId="{13ACB7BF-FE5C-44D8-A414-EEFFF0FC3E70}" sibTransId="{88DADAB3-177E-4E57-9C9F-8FE29B18DF22}"/>
    <dgm:cxn modelId="{52E6D255-6A52-4257-8B16-1754C3D2406A}" type="presOf" srcId="{F24DA88B-400E-48AF-96C1-4D0271CFAA9E}" destId="{10768FC8-D6BD-4F6E-9BB9-0AE3195BA7B4}" srcOrd="0" destOrd="0" presId="urn:microsoft.com/office/officeart/2005/8/layout/chevron2"/>
    <dgm:cxn modelId="{874B8F7F-87BE-49D2-B282-7C97F495B554}" type="presOf" srcId="{6043757C-D0B2-4A6F-972F-7EF7A5C4D33B}" destId="{7A392F0C-378E-488F-86B3-927A533BC659}" srcOrd="0" destOrd="0" presId="urn:microsoft.com/office/officeart/2005/8/layout/chevron2"/>
    <dgm:cxn modelId="{9271558B-F29E-4B40-AE87-73D66D4AAB59}" srcId="{991F197E-B4E1-471E-A65F-5125D6201BCB}" destId="{D92DB4A7-D157-4195-8745-3843DF8E1575}" srcOrd="2" destOrd="0" parTransId="{07738594-EE8A-4A8E-A6FA-C2CB9E713C8F}" sibTransId="{77BF54E4-4067-4522-AB50-F6DA6B0AFA28}"/>
    <dgm:cxn modelId="{247BA095-0BB5-475B-A418-CC623E96567A}" srcId="{6043757C-D0B2-4A6F-972F-7EF7A5C4D33B}" destId="{1CCC214F-C810-44A2-9C08-0D20700D2194}" srcOrd="1" destOrd="0" parTransId="{152F1AC0-C221-409D-953A-64F973A9F552}" sibTransId="{EA8A06FC-8B48-4D9A-99D4-8CDF03CC9ED4}"/>
    <dgm:cxn modelId="{FE71E8A8-2BBF-40B6-8E8A-D8FF794E47EF}" type="presOf" srcId="{D92DB4A7-D157-4195-8745-3843DF8E1575}" destId="{137DA246-BCE3-479A-9ED4-0CE8DF40D773}" srcOrd="0" destOrd="0" presId="urn:microsoft.com/office/officeart/2005/8/layout/chevron2"/>
    <dgm:cxn modelId="{6FD5F0B1-4DD9-4AC7-826A-5E4A07C57F25}" type="presOf" srcId="{3D7741E8-BFF3-4DF2-8E16-65B1AFC8A169}" destId="{10768FC8-D6BD-4F6E-9BB9-0AE3195BA7B4}" srcOrd="0" destOrd="1" presId="urn:microsoft.com/office/officeart/2005/8/layout/chevron2"/>
    <dgm:cxn modelId="{474013D6-7953-464D-A39D-E6AB4068B0CB}" type="presOf" srcId="{4F998F60-FF8D-4BE7-984F-CFD69A0BF8F2}" destId="{49555BD2-C48C-4EC4-BBB7-3728FA5FF5AC}" srcOrd="0" destOrd="0" presId="urn:microsoft.com/office/officeart/2005/8/layout/chevron2"/>
    <dgm:cxn modelId="{7E48EDD6-3264-455C-9B2D-0EC33A876DF1}" srcId="{E7A41FE9-DD77-4282-A88D-8C7EB44FC3FC}" destId="{A21F85F4-3F1C-49DB-B329-4EE1F6A6B51A}" srcOrd="0" destOrd="0" parTransId="{0ED9BB08-364F-45E1-80D6-917386E7D351}" sibTransId="{9EA2FC5B-4CD1-47B5-A65A-751E9E6BCB9E}"/>
    <dgm:cxn modelId="{407AE5DB-6065-4420-A4B0-029AE33438BF}" type="presOf" srcId="{36A38326-FA03-49B8-B64D-EE1C201833E6}" destId="{8F329392-6AB5-43F3-9775-1AE76349CBA6}" srcOrd="0" destOrd="0" presId="urn:microsoft.com/office/officeart/2005/8/layout/chevron2"/>
    <dgm:cxn modelId="{343C9ADE-855D-45B2-BA5F-3C3F913EFF9A}" type="presOf" srcId="{A21F85F4-3F1C-49DB-B329-4EE1F6A6B51A}" destId="{98C6432F-8C92-47A8-81A0-EADD6BEC536D}" srcOrd="0" destOrd="0" presId="urn:microsoft.com/office/officeart/2005/8/layout/chevron2"/>
    <dgm:cxn modelId="{096C09EF-60C9-4550-A614-326EB6F815EF}" type="presOf" srcId="{6D426DB0-E7AD-4864-AD66-6A9E0E7AA68A}" destId="{8F329392-6AB5-43F3-9775-1AE76349CBA6}" srcOrd="0" destOrd="2" presId="urn:microsoft.com/office/officeart/2005/8/layout/chevron2"/>
    <dgm:cxn modelId="{6F5CFF0C-B41E-47DF-AD90-1D355287784D}" type="presParOf" srcId="{8BEA1F3B-AD68-42E8-A1F3-3A3215C3A183}" destId="{6724170C-CF2A-4D6A-BE51-ECE67CD46825}" srcOrd="0" destOrd="0" presId="urn:microsoft.com/office/officeart/2005/8/layout/chevron2"/>
    <dgm:cxn modelId="{750B6368-2705-4B20-A2F7-B604E858D811}" type="presParOf" srcId="{6724170C-CF2A-4D6A-BE51-ECE67CD46825}" destId="{7A392F0C-378E-488F-86B3-927A533BC659}" srcOrd="0" destOrd="0" presId="urn:microsoft.com/office/officeart/2005/8/layout/chevron2"/>
    <dgm:cxn modelId="{F78BFB94-0E36-422C-A6E3-31DC26EDC244}" type="presParOf" srcId="{6724170C-CF2A-4D6A-BE51-ECE67CD46825}" destId="{09F8AD12-8647-4D8B-A65A-8E3275F9F89F}" srcOrd="1" destOrd="0" presId="urn:microsoft.com/office/officeart/2005/8/layout/chevron2"/>
    <dgm:cxn modelId="{230CFE99-B334-4280-84FD-EF4E7197D183}" type="presParOf" srcId="{8BEA1F3B-AD68-42E8-A1F3-3A3215C3A183}" destId="{5D0402EA-AC88-4408-BA75-F7F9A476246A}" srcOrd="1" destOrd="0" presId="urn:microsoft.com/office/officeart/2005/8/layout/chevron2"/>
    <dgm:cxn modelId="{5900A8E6-C4D1-48D9-82B3-75E192EB903F}" type="presParOf" srcId="{8BEA1F3B-AD68-42E8-A1F3-3A3215C3A183}" destId="{57B7071A-CBFE-4718-857D-D3ADBFAA7EFA}" srcOrd="2" destOrd="0" presId="urn:microsoft.com/office/officeart/2005/8/layout/chevron2"/>
    <dgm:cxn modelId="{E4199347-6B9B-4ED4-BFD5-954B1374985C}" type="presParOf" srcId="{57B7071A-CBFE-4718-857D-D3ADBFAA7EFA}" destId="{49555BD2-C48C-4EC4-BBB7-3728FA5FF5AC}" srcOrd="0" destOrd="0" presId="urn:microsoft.com/office/officeart/2005/8/layout/chevron2"/>
    <dgm:cxn modelId="{EDB50B8A-C5FA-46C6-8533-80DCDFDF1FA8}" type="presParOf" srcId="{57B7071A-CBFE-4718-857D-D3ADBFAA7EFA}" destId="{8F329392-6AB5-43F3-9775-1AE76349CBA6}" srcOrd="1" destOrd="0" presId="urn:microsoft.com/office/officeart/2005/8/layout/chevron2"/>
    <dgm:cxn modelId="{3C7944F2-2FC9-40D4-880F-A9FA7B50012A}" type="presParOf" srcId="{8BEA1F3B-AD68-42E8-A1F3-3A3215C3A183}" destId="{0E18FC47-9387-461C-B120-7DFF35289F72}" srcOrd="3" destOrd="0" presId="urn:microsoft.com/office/officeart/2005/8/layout/chevron2"/>
    <dgm:cxn modelId="{691306D2-3E4B-42E0-9D84-14C0DD3740F8}" type="presParOf" srcId="{8BEA1F3B-AD68-42E8-A1F3-3A3215C3A183}" destId="{ADB8554C-5877-4B2B-9047-F223854F77E0}" srcOrd="4" destOrd="0" presId="urn:microsoft.com/office/officeart/2005/8/layout/chevron2"/>
    <dgm:cxn modelId="{6C972BA1-51C2-4713-BE4D-D3B18EE427BF}" type="presParOf" srcId="{ADB8554C-5877-4B2B-9047-F223854F77E0}" destId="{137DA246-BCE3-479A-9ED4-0CE8DF40D773}" srcOrd="0" destOrd="0" presId="urn:microsoft.com/office/officeart/2005/8/layout/chevron2"/>
    <dgm:cxn modelId="{039A45E8-E2C6-46AF-8E0A-A934A1DD7FD2}" type="presParOf" srcId="{ADB8554C-5877-4B2B-9047-F223854F77E0}" destId="{10768FC8-D6BD-4F6E-9BB9-0AE3195BA7B4}" srcOrd="1" destOrd="0" presId="urn:microsoft.com/office/officeart/2005/8/layout/chevron2"/>
    <dgm:cxn modelId="{7C4823DF-DA0D-4922-86BD-887D3E8CC1E5}" type="presParOf" srcId="{8BEA1F3B-AD68-42E8-A1F3-3A3215C3A183}" destId="{8A990A53-D1F0-4249-95D6-043D55E1E708}" srcOrd="5" destOrd="0" presId="urn:microsoft.com/office/officeart/2005/8/layout/chevron2"/>
    <dgm:cxn modelId="{2163FDB0-C7DC-4ACD-832B-55F79190A118}" type="presParOf" srcId="{8BEA1F3B-AD68-42E8-A1F3-3A3215C3A183}" destId="{0D19540F-2F06-4C12-9570-659019744E0D}" srcOrd="6" destOrd="0" presId="urn:microsoft.com/office/officeart/2005/8/layout/chevron2"/>
    <dgm:cxn modelId="{C08D31F2-826A-4B30-94BA-95F3AF1FEB26}" type="presParOf" srcId="{0D19540F-2F06-4C12-9570-659019744E0D}" destId="{BD646F12-2583-4E11-93F3-DE30704979D0}" srcOrd="0" destOrd="0" presId="urn:microsoft.com/office/officeart/2005/8/layout/chevron2"/>
    <dgm:cxn modelId="{49827F0A-F9AD-4E5C-9A14-D3713B00242F}" type="presParOf" srcId="{0D19540F-2F06-4C12-9570-659019744E0D}" destId="{98C6432F-8C92-47A8-81A0-EADD6BEC53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41592-DD0D-4E27-B30B-161BAAB3AB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419EA2-4C34-4ADC-9D76-029AB0867B7F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GAB MIN</a:t>
          </a:r>
        </a:p>
      </dgm:t>
    </dgm:pt>
    <dgm:pt modelId="{4985FFDF-4D43-4179-A8A9-35C46024C25A}" type="parTrans" cxnId="{5AA52DB1-7565-4D7C-835E-33B81AFCB8AA}">
      <dgm:prSet/>
      <dgm:spPr/>
      <dgm:t>
        <a:bodyPr/>
        <a:lstStyle/>
        <a:p>
          <a:endParaRPr lang="pt-BR"/>
        </a:p>
      </dgm:t>
    </dgm:pt>
    <dgm:pt modelId="{D797EC83-92EF-44F1-AA76-C65CA631CBDE}" type="sibTrans" cxnId="{5AA52DB1-7565-4D7C-835E-33B81AFCB8AA}">
      <dgm:prSet/>
      <dgm:spPr/>
      <dgm:t>
        <a:bodyPr/>
        <a:lstStyle/>
        <a:p>
          <a:endParaRPr lang="pt-BR"/>
        </a:p>
      </dgm:t>
    </dgm:pt>
    <dgm:pt modelId="{9B697153-D59B-43BA-A0BC-6AB0482ECD4D}" type="asst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GAB SE</a:t>
          </a:r>
        </a:p>
      </dgm:t>
    </dgm:pt>
    <dgm:pt modelId="{B6E3FBEA-F91B-4B68-B05C-C4E79BD5C2FE}" type="parTrans" cxnId="{20DF89AC-7CFA-4F38-9AAF-CF0A75DD6504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184F1DE3-6C85-4476-BB95-42451D428757}" type="sibTrans" cxnId="{20DF89AC-7CFA-4F38-9AAF-CF0A75DD6504}">
      <dgm:prSet/>
      <dgm:spPr/>
      <dgm:t>
        <a:bodyPr/>
        <a:lstStyle/>
        <a:p>
          <a:endParaRPr lang="pt-BR"/>
        </a:p>
      </dgm:t>
    </dgm:pt>
    <dgm:pt modelId="{C03CD61F-F07C-4888-A93D-D7655C7F442B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STPC</a:t>
          </a:r>
        </a:p>
      </dgm:t>
    </dgm:pt>
    <dgm:pt modelId="{04A72CC9-2B3A-4672-88F8-1044C0C32931}" type="parTrans" cxnId="{02F4EA37-3BD2-4FD4-8C01-F3C2C2DA9FB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5F1A4A01-4A95-4F42-9EFB-0CCF03E563E5}" type="sibTrans" cxnId="{02F4EA37-3BD2-4FD4-8C01-F3C2C2DA9FBC}">
      <dgm:prSet/>
      <dgm:spPr/>
      <dgm:t>
        <a:bodyPr/>
        <a:lstStyle/>
        <a:p>
          <a:endParaRPr lang="pt-BR"/>
        </a:p>
      </dgm:t>
    </dgm:pt>
    <dgm:pt modelId="{EEDD0B64-0F98-4AAB-9836-B5AE5400758E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OGU</a:t>
          </a:r>
        </a:p>
      </dgm:t>
    </dgm:pt>
    <dgm:pt modelId="{0FED0D25-BB7F-4C4E-A2D4-3BDADFF9BDDE}" type="parTrans" cxnId="{9F98C98F-E68B-4D4A-9F2F-EF8FE670CF21}">
      <dgm:prSet/>
      <dgm:spPr/>
      <dgm:t>
        <a:bodyPr/>
        <a:lstStyle/>
        <a:p>
          <a:endParaRPr lang="pt-BR"/>
        </a:p>
      </dgm:t>
    </dgm:pt>
    <dgm:pt modelId="{C0D1BB06-A8EB-42A9-8BE2-0D2BD008D6A4}" type="sibTrans" cxnId="{9F98C98F-E68B-4D4A-9F2F-EF8FE670CF21}">
      <dgm:prSet/>
      <dgm:spPr/>
      <dgm:t>
        <a:bodyPr/>
        <a:lstStyle/>
        <a:p>
          <a:endParaRPr lang="pt-BR"/>
        </a:p>
      </dgm:t>
    </dgm:pt>
    <dgm:pt modelId="{C929D6BB-41FE-433B-9460-E4F5506D88D5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SCC</a:t>
          </a:r>
        </a:p>
      </dgm:t>
    </dgm:pt>
    <dgm:pt modelId="{4D064E81-75CE-4A08-BD00-D0CE89E270C3}" type="parTrans" cxnId="{72631B11-21CD-4E28-BB25-5A71419B033F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D1F2E939-6D93-4A26-8ECB-8827161CEA70}" type="sibTrans" cxnId="{72631B11-21CD-4E28-BB25-5A71419B033F}">
      <dgm:prSet/>
      <dgm:spPr/>
      <dgm:t>
        <a:bodyPr/>
        <a:lstStyle/>
        <a:p>
          <a:endParaRPr lang="pt-BR"/>
        </a:p>
      </dgm:t>
    </dgm:pt>
    <dgm:pt modelId="{9B2A8D29-079C-4ADE-8411-8DFD4F8089C5}" type="asst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DIGOV</a:t>
          </a:r>
        </a:p>
      </dgm:t>
    </dgm:pt>
    <dgm:pt modelId="{E09E6973-CA49-4250-9367-CF2AF4E1C7CC}" type="parTrans" cxnId="{ABF8DBBD-5741-48BC-8035-DCD043FD756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A608A73B-A4B7-4B76-B27A-7DA5ED026105}" type="sibTrans" cxnId="{ABF8DBBD-5741-48BC-8035-DCD043FD7568}">
      <dgm:prSet/>
      <dgm:spPr/>
      <dgm:t>
        <a:bodyPr/>
        <a:lstStyle/>
        <a:p>
          <a:endParaRPr lang="pt-BR"/>
        </a:p>
      </dgm:t>
    </dgm:pt>
    <dgm:pt modelId="{D39A2CEC-9C6A-46BD-BB41-29E8182042FB}" type="asst">
      <dgm:prSet phldrT="[Texto]"/>
      <dgm:spPr>
        <a:solidFill>
          <a:srgbClr val="FFFF00"/>
        </a:solidFill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D GES. CORPORATIVA</a:t>
          </a:r>
        </a:p>
      </dgm:t>
    </dgm:pt>
    <dgm:pt modelId="{91B4372B-FCF0-48ED-9EF9-A3AC5821CDC3}" type="parTrans" cxnId="{754D4808-6D95-453B-BA2D-C2A73FACB633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09154C4E-AF25-4506-B637-59764A4BA892}" type="sibTrans" cxnId="{754D4808-6D95-453B-BA2D-C2A73FACB633}">
      <dgm:prSet/>
      <dgm:spPr/>
      <dgm:t>
        <a:bodyPr/>
        <a:lstStyle/>
        <a:p>
          <a:endParaRPr lang="pt-BR"/>
        </a:p>
      </dgm:t>
    </dgm:pt>
    <dgm:pt modelId="{E22960C2-1583-4AEB-8C19-629670EA3D8F}" type="asst">
      <dgm:prSet phldrT="[Texto]"/>
      <dgm:spPr>
        <a:gradFill rotWithShape="0">
          <a:gsLst>
            <a:gs pos="50764">
              <a:srgbClr val="CCE0A2"/>
            </a:gs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D TEC. INFORMAÇÃO</a:t>
          </a:r>
        </a:p>
      </dgm:t>
    </dgm:pt>
    <dgm:pt modelId="{4ECD64AE-77C1-4551-8179-CD073149D3ED}" type="parTrans" cxnId="{D2F3A456-9A5E-4835-A5B8-10BD7CBF9CE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E549FBB7-040A-48CF-AD24-520A7C80303D}" type="sibTrans" cxnId="{D2F3A456-9A5E-4835-A5B8-10BD7CBF9CE0}">
      <dgm:prSet/>
      <dgm:spPr/>
      <dgm:t>
        <a:bodyPr/>
        <a:lstStyle/>
        <a:p>
          <a:endParaRPr lang="pt-BR"/>
        </a:p>
      </dgm:t>
    </dgm:pt>
    <dgm:pt modelId="{C8A11E27-C66D-4DDC-BFE4-E664FBD7A755}" type="asst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CG Orçamento Fin. e Cont.</a:t>
          </a:r>
        </a:p>
      </dgm:t>
    </dgm:pt>
    <dgm:pt modelId="{4058E194-4C1D-4E0A-9E7B-1F6A66CF53A7}" type="parTrans" cxnId="{32FFE7CA-EB64-4CEB-B5DE-BC0FA8FD108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F15BBDEB-8D8D-4DD6-8357-7340145EA489}" type="sibTrans" cxnId="{32FFE7CA-EB64-4CEB-B5DE-BC0FA8FD1088}">
      <dgm:prSet/>
      <dgm:spPr/>
      <dgm:t>
        <a:bodyPr/>
        <a:lstStyle/>
        <a:p>
          <a:endParaRPr lang="pt-BR"/>
        </a:p>
      </dgm:t>
    </dgm:pt>
    <dgm:pt modelId="{BDBCFE19-756B-4E01-A5B4-DB386ACD2BA9}" type="asst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CG Lic. e Contratos</a:t>
          </a:r>
        </a:p>
      </dgm:t>
    </dgm:pt>
    <dgm:pt modelId="{EB55B80F-DBA5-4179-AAB9-5E14F4F3B6AD}" type="parTrans" cxnId="{40376525-17F0-4CE4-8FAE-08871AE9CB6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EE029DFE-6860-49BD-895E-FB7907A48969}" type="sibTrans" cxnId="{40376525-17F0-4CE4-8FAE-08871AE9CB6C}">
      <dgm:prSet/>
      <dgm:spPr/>
      <dgm:t>
        <a:bodyPr/>
        <a:lstStyle/>
        <a:p>
          <a:endParaRPr lang="pt-BR"/>
        </a:p>
      </dgm:t>
    </dgm:pt>
    <dgm:pt modelId="{F4575197-744B-4877-B843-BDD4F15A4FA7}" type="asst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CG Logística </a:t>
          </a:r>
          <a:r>
            <a:rPr lang="pt-BR" b="1" dirty="0" err="1"/>
            <a:t>Patr</a:t>
          </a:r>
          <a:r>
            <a:rPr lang="pt-BR" b="1" dirty="0"/>
            <a:t> e </a:t>
          </a:r>
          <a:r>
            <a:rPr lang="pt-BR" b="1" dirty="0" err="1"/>
            <a:t>Eng</a:t>
          </a:r>
          <a:endParaRPr lang="pt-BR" b="1" dirty="0"/>
        </a:p>
      </dgm:t>
    </dgm:pt>
    <dgm:pt modelId="{D3FC237B-5A57-4F0E-A16A-515896283D25}" type="parTrans" cxnId="{3997F30F-E63C-4098-9726-8FF1486CDE5F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B58CC8FF-F4E2-4925-AEE5-6D3596B8EB21}" type="sibTrans" cxnId="{3997F30F-E63C-4098-9726-8FF1486CDE5F}">
      <dgm:prSet/>
      <dgm:spPr/>
      <dgm:t>
        <a:bodyPr/>
        <a:lstStyle/>
        <a:p>
          <a:endParaRPr lang="pt-BR"/>
        </a:p>
      </dgm:t>
    </dgm:pt>
    <dgm:pt modelId="{B9811532-496A-4E6D-B02B-DF0C5B45E979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SFC</a:t>
          </a:r>
        </a:p>
      </dgm:t>
    </dgm:pt>
    <dgm:pt modelId="{B72EC3BF-D8AD-4BD3-92A8-610A0B0CC786}" type="parTrans" cxnId="{717CFBFD-8FF3-45E5-8DAA-4859D6BD006C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E515998A-D928-41A5-BC93-4E7C186C31D4}" type="sibTrans" cxnId="{717CFBFD-8FF3-45E5-8DAA-4859D6BD006C}">
      <dgm:prSet/>
      <dgm:spPr/>
      <dgm:t>
        <a:bodyPr/>
        <a:lstStyle/>
        <a:p>
          <a:endParaRPr lang="pt-BR"/>
        </a:p>
      </dgm:t>
    </dgm:pt>
    <dgm:pt modelId="{0D90C61A-F8BD-49A4-9EBB-285BF41AF527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1" dirty="0"/>
            <a:t>CRG</a:t>
          </a:r>
        </a:p>
      </dgm:t>
    </dgm:pt>
    <dgm:pt modelId="{4AC8490F-657D-4EEE-9834-2A5A15B39791}" type="parTrans" cxnId="{12D087C4-C2DE-42D5-8353-17DEDE9EB04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pt-BR"/>
        </a:p>
      </dgm:t>
    </dgm:pt>
    <dgm:pt modelId="{E467CCF4-6FC7-4139-997E-34BBA2F2BA19}" type="sibTrans" cxnId="{12D087C4-C2DE-42D5-8353-17DEDE9EB040}">
      <dgm:prSet/>
      <dgm:spPr/>
      <dgm:t>
        <a:bodyPr/>
        <a:lstStyle/>
        <a:p>
          <a:endParaRPr lang="pt-BR"/>
        </a:p>
      </dgm:t>
    </dgm:pt>
    <dgm:pt modelId="{FBAF6A7E-5DC9-46EA-AECE-2F3283272BF5}" type="pres">
      <dgm:prSet presAssocID="{4B941592-DD0D-4E27-B30B-161BAAB3AB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E3E5D7B-3D6D-4159-AABF-DAFC82A3BF2A}" type="pres">
      <dgm:prSet presAssocID="{2B419EA2-4C34-4ADC-9D76-029AB0867B7F}" presName="hierRoot1" presStyleCnt="0">
        <dgm:presLayoutVars>
          <dgm:hierBranch val="init"/>
        </dgm:presLayoutVars>
      </dgm:prSet>
      <dgm:spPr/>
    </dgm:pt>
    <dgm:pt modelId="{9718AB19-DCBB-40CA-B409-FB9059898DBC}" type="pres">
      <dgm:prSet presAssocID="{2B419EA2-4C34-4ADC-9D76-029AB0867B7F}" presName="rootComposite1" presStyleCnt="0"/>
      <dgm:spPr/>
    </dgm:pt>
    <dgm:pt modelId="{EC64CE5F-13A3-42C9-8CCC-1FF2A0EC1849}" type="pres">
      <dgm:prSet presAssocID="{2B419EA2-4C34-4ADC-9D76-029AB0867B7F}" presName="rootText1" presStyleLbl="node0" presStyleIdx="0" presStyleCnt="1">
        <dgm:presLayoutVars>
          <dgm:chPref val="3"/>
        </dgm:presLayoutVars>
      </dgm:prSet>
      <dgm:spPr/>
    </dgm:pt>
    <dgm:pt modelId="{06F4395B-940D-4897-B6F4-C881E5BDFD6D}" type="pres">
      <dgm:prSet presAssocID="{2B419EA2-4C34-4ADC-9D76-029AB0867B7F}" presName="rootConnector1" presStyleLbl="node1" presStyleIdx="0" presStyleCnt="0"/>
      <dgm:spPr/>
    </dgm:pt>
    <dgm:pt modelId="{70CE896F-3828-49C5-B756-3AAC9A2F8E8E}" type="pres">
      <dgm:prSet presAssocID="{2B419EA2-4C34-4ADC-9D76-029AB0867B7F}" presName="hierChild2" presStyleCnt="0"/>
      <dgm:spPr/>
    </dgm:pt>
    <dgm:pt modelId="{7236D09C-EC5F-473A-AF51-E62D9C3D60C0}" type="pres">
      <dgm:prSet presAssocID="{04A72CC9-2B3A-4672-88F8-1044C0C32931}" presName="Name37" presStyleLbl="parChTrans1D2" presStyleIdx="0" presStyleCnt="6"/>
      <dgm:spPr/>
    </dgm:pt>
    <dgm:pt modelId="{F4C6CEC5-AC52-4FC6-8B25-9CD02B84537B}" type="pres">
      <dgm:prSet presAssocID="{C03CD61F-F07C-4888-A93D-D7655C7F442B}" presName="hierRoot2" presStyleCnt="0">
        <dgm:presLayoutVars>
          <dgm:hierBranch val="init"/>
        </dgm:presLayoutVars>
      </dgm:prSet>
      <dgm:spPr/>
    </dgm:pt>
    <dgm:pt modelId="{74214ABD-A0DF-4C35-97EC-9E1FEEE1E945}" type="pres">
      <dgm:prSet presAssocID="{C03CD61F-F07C-4888-A93D-D7655C7F442B}" presName="rootComposite" presStyleCnt="0"/>
      <dgm:spPr/>
    </dgm:pt>
    <dgm:pt modelId="{37F8673F-7161-4A7A-BFE9-BD8DA1BDC26C}" type="pres">
      <dgm:prSet presAssocID="{C03CD61F-F07C-4888-A93D-D7655C7F442B}" presName="rootText" presStyleLbl="node2" presStyleIdx="0" presStyleCnt="5">
        <dgm:presLayoutVars>
          <dgm:chPref val="3"/>
        </dgm:presLayoutVars>
      </dgm:prSet>
      <dgm:spPr/>
    </dgm:pt>
    <dgm:pt modelId="{B0BFFB2C-209D-4CA6-A455-CC84603AAB7D}" type="pres">
      <dgm:prSet presAssocID="{C03CD61F-F07C-4888-A93D-D7655C7F442B}" presName="rootConnector" presStyleLbl="node2" presStyleIdx="0" presStyleCnt="5"/>
      <dgm:spPr/>
    </dgm:pt>
    <dgm:pt modelId="{519B2E0E-88C5-485B-9FCB-3C0BD4E9F780}" type="pres">
      <dgm:prSet presAssocID="{C03CD61F-F07C-4888-A93D-D7655C7F442B}" presName="hierChild4" presStyleCnt="0"/>
      <dgm:spPr/>
    </dgm:pt>
    <dgm:pt modelId="{033C5A2C-DBAD-425A-AB0B-BB693C27B454}" type="pres">
      <dgm:prSet presAssocID="{C03CD61F-F07C-4888-A93D-D7655C7F442B}" presName="hierChild5" presStyleCnt="0"/>
      <dgm:spPr/>
    </dgm:pt>
    <dgm:pt modelId="{E887CB37-AB23-40DF-BAB8-B57F6C2CA0BE}" type="pres">
      <dgm:prSet presAssocID="{0FED0D25-BB7F-4C4E-A2D4-3BDADFF9BDDE}" presName="Name37" presStyleLbl="parChTrans1D2" presStyleIdx="1" presStyleCnt="6"/>
      <dgm:spPr/>
    </dgm:pt>
    <dgm:pt modelId="{1E66EA3B-A35C-42BA-BF35-5D46AD4FBE7F}" type="pres">
      <dgm:prSet presAssocID="{EEDD0B64-0F98-4AAB-9836-B5AE5400758E}" presName="hierRoot2" presStyleCnt="0">
        <dgm:presLayoutVars>
          <dgm:hierBranch val="init"/>
        </dgm:presLayoutVars>
      </dgm:prSet>
      <dgm:spPr/>
    </dgm:pt>
    <dgm:pt modelId="{9D041766-1ACD-4B5D-8D4C-925099EC5416}" type="pres">
      <dgm:prSet presAssocID="{EEDD0B64-0F98-4AAB-9836-B5AE5400758E}" presName="rootComposite" presStyleCnt="0"/>
      <dgm:spPr/>
    </dgm:pt>
    <dgm:pt modelId="{34C13CB9-760E-452B-9D0C-933E43B54CB5}" type="pres">
      <dgm:prSet presAssocID="{EEDD0B64-0F98-4AAB-9836-B5AE5400758E}" presName="rootText" presStyleLbl="node2" presStyleIdx="1" presStyleCnt="5" custLinFactNeighborX="2594" custLinFactNeighborY="452">
        <dgm:presLayoutVars>
          <dgm:chPref val="3"/>
        </dgm:presLayoutVars>
      </dgm:prSet>
      <dgm:spPr/>
    </dgm:pt>
    <dgm:pt modelId="{3896346C-93D6-4CB9-95A9-16C9C0150642}" type="pres">
      <dgm:prSet presAssocID="{EEDD0B64-0F98-4AAB-9836-B5AE5400758E}" presName="rootConnector" presStyleLbl="node2" presStyleIdx="1" presStyleCnt="5"/>
      <dgm:spPr/>
    </dgm:pt>
    <dgm:pt modelId="{2A82804B-B685-4F65-95A3-01674439ED69}" type="pres">
      <dgm:prSet presAssocID="{EEDD0B64-0F98-4AAB-9836-B5AE5400758E}" presName="hierChild4" presStyleCnt="0"/>
      <dgm:spPr/>
    </dgm:pt>
    <dgm:pt modelId="{80F5C05A-E5DE-459A-A690-AAEBA487C4D2}" type="pres">
      <dgm:prSet presAssocID="{EEDD0B64-0F98-4AAB-9836-B5AE5400758E}" presName="hierChild5" presStyleCnt="0"/>
      <dgm:spPr/>
    </dgm:pt>
    <dgm:pt modelId="{0F460A85-C432-4005-8708-15853DDED4BB}" type="pres">
      <dgm:prSet presAssocID="{4D064E81-75CE-4A08-BD00-D0CE89E270C3}" presName="Name37" presStyleLbl="parChTrans1D2" presStyleIdx="2" presStyleCnt="6"/>
      <dgm:spPr/>
    </dgm:pt>
    <dgm:pt modelId="{F0F543E3-6424-47C6-9902-F2BA7C2E2B4D}" type="pres">
      <dgm:prSet presAssocID="{C929D6BB-41FE-433B-9460-E4F5506D88D5}" presName="hierRoot2" presStyleCnt="0">
        <dgm:presLayoutVars>
          <dgm:hierBranch val="init"/>
        </dgm:presLayoutVars>
      </dgm:prSet>
      <dgm:spPr/>
    </dgm:pt>
    <dgm:pt modelId="{D4B4A7D7-5B49-41DA-A7EF-A759557A5932}" type="pres">
      <dgm:prSet presAssocID="{C929D6BB-41FE-433B-9460-E4F5506D88D5}" presName="rootComposite" presStyleCnt="0"/>
      <dgm:spPr/>
    </dgm:pt>
    <dgm:pt modelId="{DD0633BB-C778-46A5-B447-14E4B6153960}" type="pres">
      <dgm:prSet presAssocID="{C929D6BB-41FE-433B-9460-E4F5506D88D5}" presName="rootText" presStyleLbl="node2" presStyleIdx="2" presStyleCnt="5">
        <dgm:presLayoutVars>
          <dgm:chPref val="3"/>
        </dgm:presLayoutVars>
      </dgm:prSet>
      <dgm:spPr/>
    </dgm:pt>
    <dgm:pt modelId="{D368CC24-6E6D-41F7-A819-640781C4523F}" type="pres">
      <dgm:prSet presAssocID="{C929D6BB-41FE-433B-9460-E4F5506D88D5}" presName="rootConnector" presStyleLbl="node2" presStyleIdx="2" presStyleCnt="5"/>
      <dgm:spPr/>
    </dgm:pt>
    <dgm:pt modelId="{945CC4EA-6268-4F2E-8209-AD1142802DE5}" type="pres">
      <dgm:prSet presAssocID="{C929D6BB-41FE-433B-9460-E4F5506D88D5}" presName="hierChild4" presStyleCnt="0"/>
      <dgm:spPr/>
    </dgm:pt>
    <dgm:pt modelId="{3919D078-32E7-4F1B-AE21-99A8880CCAFA}" type="pres">
      <dgm:prSet presAssocID="{C929D6BB-41FE-433B-9460-E4F5506D88D5}" presName="hierChild5" presStyleCnt="0"/>
      <dgm:spPr/>
    </dgm:pt>
    <dgm:pt modelId="{10E4B44E-1D85-4E15-8CE7-018001138080}" type="pres">
      <dgm:prSet presAssocID="{B72EC3BF-D8AD-4BD3-92A8-610A0B0CC786}" presName="Name37" presStyleLbl="parChTrans1D2" presStyleIdx="3" presStyleCnt="6"/>
      <dgm:spPr/>
    </dgm:pt>
    <dgm:pt modelId="{E7EA3844-20AD-4386-99A6-2ACA3537A9F1}" type="pres">
      <dgm:prSet presAssocID="{B9811532-496A-4E6D-B02B-DF0C5B45E979}" presName="hierRoot2" presStyleCnt="0">
        <dgm:presLayoutVars>
          <dgm:hierBranch val="init"/>
        </dgm:presLayoutVars>
      </dgm:prSet>
      <dgm:spPr/>
    </dgm:pt>
    <dgm:pt modelId="{02111726-F4CC-49A5-98E4-94D99AA590E0}" type="pres">
      <dgm:prSet presAssocID="{B9811532-496A-4E6D-B02B-DF0C5B45E979}" presName="rootComposite" presStyleCnt="0"/>
      <dgm:spPr/>
    </dgm:pt>
    <dgm:pt modelId="{94BF2227-67D4-42B3-A938-83E1AA971E26}" type="pres">
      <dgm:prSet presAssocID="{B9811532-496A-4E6D-B02B-DF0C5B45E979}" presName="rootText" presStyleLbl="node2" presStyleIdx="3" presStyleCnt="5">
        <dgm:presLayoutVars>
          <dgm:chPref val="3"/>
        </dgm:presLayoutVars>
      </dgm:prSet>
      <dgm:spPr/>
    </dgm:pt>
    <dgm:pt modelId="{66611330-A166-498B-81F7-58033003BE11}" type="pres">
      <dgm:prSet presAssocID="{B9811532-496A-4E6D-B02B-DF0C5B45E979}" presName="rootConnector" presStyleLbl="node2" presStyleIdx="3" presStyleCnt="5"/>
      <dgm:spPr/>
    </dgm:pt>
    <dgm:pt modelId="{D6F2091B-6DB4-4B78-8210-59D7D3EFF47A}" type="pres">
      <dgm:prSet presAssocID="{B9811532-496A-4E6D-B02B-DF0C5B45E979}" presName="hierChild4" presStyleCnt="0"/>
      <dgm:spPr/>
    </dgm:pt>
    <dgm:pt modelId="{68C6F6D8-6EC2-4DBE-9AAA-F183ABE7995E}" type="pres">
      <dgm:prSet presAssocID="{B9811532-496A-4E6D-B02B-DF0C5B45E979}" presName="hierChild5" presStyleCnt="0"/>
      <dgm:spPr/>
    </dgm:pt>
    <dgm:pt modelId="{978573F8-6ADC-4ECF-9B41-FB5120E2FF86}" type="pres">
      <dgm:prSet presAssocID="{4AC8490F-657D-4EEE-9834-2A5A15B39791}" presName="Name37" presStyleLbl="parChTrans1D2" presStyleIdx="4" presStyleCnt="6"/>
      <dgm:spPr/>
    </dgm:pt>
    <dgm:pt modelId="{D485DB28-B55B-4C9B-B330-D61DA9FCF6E0}" type="pres">
      <dgm:prSet presAssocID="{0D90C61A-F8BD-49A4-9EBB-285BF41AF527}" presName="hierRoot2" presStyleCnt="0">
        <dgm:presLayoutVars>
          <dgm:hierBranch val="init"/>
        </dgm:presLayoutVars>
      </dgm:prSet>
      <dgm:spPr/>
    </dgm:pt>
    <dgm:pt modelId="{B74154CF-D813-48F8-B968-F2D56BD11B95}" type="pres">
      <dgm:prSet presAssocID="{0D90C61A-F8BD-49A4-9EBB-285BF41AF527}" presName="rootComposite" presStyleCnt="0"/>
      <dgm:spPr/>
    </dgm:pt>
    <dgm:pt modelId="{0C98544E-E650-4797-BFC3-C2CBE65914CB}" type="pres">
      <dgm:prSet presAssocID="{0D90C61A-F8BD-49A4-9EBB-285BF41AF527}" presName="rootText" presStyleLbl="node2" presStyleIdx="4" presStyleCnt="5">
        <dgm:presLayoutVars>
          <dgm:chPref val="3"/>
        </dgm:presLayoutVars>
      </dgm:prSet>
      <dgm:spPr/>
    </dgm:pt>
    <dgm:pt modelId="{94B49819-C784-4674-9BF3-C6CED00DEFCB}" type="pres">
      <dgm:prSet presAssocID="{0D90C61A-F8BD-49A4-9EBB-285BF41AF527}" presName="rootConnector" presStyleLbl="node2" presStyleIdx="4" presStyleCnt="5"/>
      <dgm:spPr/>
    </dgm:pt>
    <dgm:pt modelId="{485F8C8E-92DF-411E-ACB9-AB0F7CA5F3D1}" type="pres">
      <dgm:prSet presAssocID="{0D90C61A-F8BD-49A4-9EBB-285BF41AF527}" presName="hierChild4" presStyleCnt="0"/>
      <dgm:spPr/>
    </dgm:pt>
    <dgm:pt modelId="{2897CABA-E5EB-435D-9E44-B3413E4EF5E5}" type="pres">
      <dgm:prSet presAssocID="{0D90C61A-F8BD-49A4-9EBB-285BF41AF527}" presName="hierChild5" presStyleCnt="0"/>
      <dgm:spPr/>
    </dgm:pt>
    <dgm:pt modelId="{3DF6C977-5648-4089-A72A-722D5BC24FF0}" type="pres">
      <dgm:prSet presAssocID="{2B419EA2-4C34-4ADC-9D76-029AB0867B7F}" presName="hierChild3" presStyleCnt="0"/>
      <dgm:spPr/>
    </dgm:pt>
    <dgm:pt modelId="{60347520-0F09-4CCF-83C7-962EE8F9522C}" type="pres">
      <dgm:prSet presAssocID="{B6E3FBEA-F91B-4B68-B05C-C4E79BD5C2FE}" presName="Name111" presStyleLbl="parChTrans1D2" presStyleIdx="5" presStyleCnt="6"/>
      <dgm:spPr/>
    </dgm:pt>
    <dgm:pt modelId="{917301C9-6622-4911-A800-B8D005E39902}" type="pres">
      <dgm:prSet presAssocID="{9B697153-D59B-43BA-A0BC-6AB0482ECD4D}" presName="hierRoot3" presStyleCnt="0">
        <dgm:presLayoutVars>
          <dgm:hierBranch val="init"/>
        </dgm:presLayoutVars>
      </dgm:prSet>
      <dgm:spPr/>
    </dgm:pt>
    <dgm:pt modelId="{F1FA7370-40B2-4327-811B-DCD18E5EB164}" type="pres">
      <dgm:prSet presAssocID="{9B697153-D59B-43BA-A0BC-6AB0482ECD4D}" presName="rootComposite3" presStyleCnt="0"/>
      <dgm:spPr/>
    </dgm:pt>
    <dgm:pt modelId="{B077F5A7-74FF-47D5-BB53-062DBBDA3D91}" type="pres">
      <dgm:prSet presAssocID="{9B697153-D59B-43BA-A0BC-6AB0482ECD4D}" presName="rootText3" presStyleLbl="asst1" presStyleIdx="0" presStyleCnt="7">
        <dgm:presLayoutVars>
          <dgm:chPref val="3"/>
        </dgm:presLayoutVars>
      </dgm:prSet>
      <dgm:spPr/>
    </dgm:pt>
    <dgm:pt modelId="{E10183B8-B433-4653-8C05-43F8D904E5A3}" type="pres">
      <dgm:prSet presAssocID="{9B697153-D59B-43BA-A0BC-6AB0482ECD4D}" presName="rootConnector3" presStyleLbl="asst1" presStyleIdx="0" presStyleCnt="7"/>
      <dgm:spPr/>
    </dgm:pt>
    <dgm:pt modelId="{91A7E5EA-DCCC-44A9-8B87-74EE3EEEBA20}" type="pres">
      <dgm:prSet presAssocID="{9B697153-D59B-43BA-A0BC-6AB0482ECD4D}" presName="hierChild6" presStyleCnt="0"/>
      <dgm:spPr/>
    </dgm:pt>
    <dgm:pt modelId="{DD65F183-7123-4230-BAC3-874DB7064D7F}" type="pres">
      <dgm:prSet presAssocID="{9B697153-D59B-43BA-A0BC-6AB0482ECD4D}" presName="hierChild7" presStyleCnt="0"/>
      <dgm:spPr/>
    </dgm:pt>
    <dgm:pt modelId="{7FC2963C-FFEE-4BAA-8667-A92DBC36B186}" type="pres">
      <dgm:prSet presAssocID="{E09E6973-CA49-4250-9367-CF2AF4E1C7CC}" presName="Name111" presStyleLbl="parChTrans1D3" presStyleIdx="0" presStyleCnt="3"/>
      <dgm:spPr/>
    </dgm:pt>
    <dgm:pt modelId="{487E40D3-8005-4B04-8A84-E60E5FFF8894}" type="pres">
      <dgm:prSet presAssocID="{9B2A8D29-079C-4ADE-8411-8DFD4F8089C5}" presName="hierRoot3" presStyleCnt="0">
        <dgm:presLayoutVars>
          <dgm:hierBranch val="init"/>
        </dgm:presLayoutVars>
      </dgm:prSet>
      <dgm:spPr/>
    </dgm:pt>
    <dgm:pt modelId="{4FAC43F6-068B-4353-86CD-670FC42C59C5}" type="pres">
      <dgm:prSet presAssocID="{9B2A8D29-079C-4ADE-8411-8DFD4F8089C5}" presName="rootComposite3" presStyleCnt="0"/>
      <dgm:spPr/>
    </dgm:pt>
    <dgm:pt modelId="{448DA62C-3538-4A55-93B0-3DCEC06C1AE8}" type="pres">
      <dgm:prSet presAssocID="{9B2A8D29-079C-4ADE-8411-8DFD4F8089C5}" presName="rootText3" presStyleLbl="asst1" presStyleIdx="1" presStyleCnt="7">
        <dgm:presLayoutVars>
          <dgm:chPref val="3"/>
        </dgm:presLayoutVars>
      </dgm:prSet>
      <dgm:spPr/>
    </dgm:pt>
    <dgm:pt modelId="{81C052AF-2A74-413C-9B58-E1C797AB141B}" type="pres">
      <dgm:prSet presAssocID="{9B2A8D29-079C-4ADE-8411-8DFD4F8089C5}" presName="rootConnector3" presStyleLbl="asst1" presStyleIdx="1" presStyleCnt="7"/>
      <dgm:spPr/>
    </dgm:pt>
    <dgm:pt modelId="{0568482C-2F02-4F21-91A4-58CF0CDF335D}" type="pres">
      <dgm:prSet presAssocID="{9B2A8D29-079C-4ADE-8411-8DFD4F8089C5}" presName="hierChild6" presStyleCnt="0"/>
      <dgm:spPr/>
    </dgm:pt>
    <dgm:pt modelId="{2D35D39A-0768-4B44-AB71-38D272FF423E}" type="pres">
      <dgm:prSet presAssocID="{9B2A8D29-079C-4ADE-8411-8DFD4F8089C5}" presName="hierChild7" presStyleCnt="0"/>
      <dgm:spPr/>
    </dgm:pt>
    <dgm:pt modelId="{50394D68-6BD3-496D-958A-F88CD4424C80}" type="pres">
      <dgm:prSet presAssocID="{91B4372B-FCF0-48ED-9EF9-A3AC5821CDC3}" presName="Name111" presStyleLbl="parChTrans1D3" presStyleIdx="1" presStyleCnt="3"/>
      <dgm:spPr/>
    </dgm:pt>
    <dgm:pt modelId="{EADB68AE-A7A7-46D2-97E4-5FF07A99DCFA}" type="pres">
      <dgm:prSet presAssocID="{D39A2CEC-9C6A-46BD-BB41-29E8182042FB}" presName="hierRoot3" presStyleCnt="0">
        <dgm:presLayoutVars>
          <dgm:hierBranch val="init"/>
        </dgm:presLayoutVars>
      </dgm:prSet>
      <dgm:spPr/>
    </dgm:pt>
    <dgm:pt modelId="{004E13D9-5C9C-4658-A848-DFF24258F14C}" type="pres">
      <dgm:prSet presAssocID="{D39A2CEC-9C6A-46BD-BB41-29E8182042FB}" presName="rootComposite3" presStyleCnt="0"/>
      <dgm:spPr/>
    </dgm:pt>
    <dgm:pt modelId="{B7AD6C5A-0C08-48D8-8A66-991BB8813A09}" type="pres">
      <dgm:prSet presAssocID="{D39A2CEC-9C6A-46BD-BB41-29E8182042FB}" presName="rootText3" presStyleLbl="asst1" presStyleIdx="2" presStyleCnt="7">
        <dgm:presLayoutVars>
          <dgm:chPref val="3"/>
        </dgm:presLayoutVars>
      </dgm:prSet>
      <dgm:spPr/>
    </dgm:pt>
    <dgm:pt modelId="{C2798D73-8DC2-4F98-B5E1-5AB9DAD0169C}" type="pres">
      <dgm:prSet presAssocID="{D39A2CEC-9C6A-46BD-BB41-29E8182042FB}" presName="rootConnector3" presStyleLbl="asst1" presStyleIdx="2" presStyleCnt="7"/>
      <dgm:spPr/>
    </dgm:pt>
    <dgm:pt modelId="{B3976F9E-C65F-4AF0-89B2-2FF04612BBC7}" type="pres">
      <dgm:prSet presAssocID="{D39A2CEC-9C6A-46BD-BB41-29E8182042FB}" presName="hierChild6" presStyleCnt="0"/>
      <dgm:spPr/>
    </dgm:pt>
    <dgm:pt modelId="{73F2FE5C-80B9-4EDA-94B9-4EE7C3B1D71B}" type="pres">
      <dgm:prSet presAssocID="{D39A2CEC-9C6A-46BD-BB41-29E8182042FB}" presName="hierChild7" presStyleCnt="0"/>
      <dgm:spPr/>
    </dgm:pt>
    <dgm:pt modelId="{28771674-68CC-4069-87B2-95E7FE53066B}" type="pres">
      <dgm:prSet presAssocID="{4058E194-4C1D-4E0A-9E7B-1F6A66CF53A7}" presName="Name111" presStyleLbl="parChTrans1D4" presStyleIdx="0" presStyleCnt="3"/>
      <dgm:spPr/>
    </dgm:pt>
    <dgm:pt modelId="{F8FE5823-CF7F-418C-A88B-341DB8C4B968}" type="pres">
      <dgm:prSet presAssocID="{C8A11E27-C66D-4DDC-BFE4-E664FBD7A755}" presName="hierRoot3" presStyleCnt="0">
        <dgm:presLayoutVars>
          <dgm:hierBranch val="init"/>
        </dgm:presLayoutVars>
      </dgm:prSet>
      <dgm:spPr/>
    </dgm:pt>
    <dgm:pt modelId="{007D0CC6-7DAC-4B06-9044-68B7DF47A71D}" type="pres">
      <dgm:prSet presAssocID="{C8A11E27-C66D-4DDC-BFE4-E664FBD7A755}" presName="rootComposite3" presStyleCnt="0"/>
      <dgm:spPr/>
    </dgm:pt>
    <dgm:pt modelId="{FEA2669A-0CC3-46E5-A5D1-B2D41914E8D2}" type="pres">
      <dgm:prSet presAssocID="{C8A11E27-C66D-4DDC-BFE4-E664FBD7A755}" presName="rootText3" presStyleLbl="asst1" presStyleIdx="3" presStyleCnt="7">
        <dgm:presLayoutVars>
          <dgm:chPref val="3"/>
        </dgm:presLayoutVars>
      </dgm:prSet>
      <dgm:spPr/>
    </dgm:pt>
    <dgm:pt modelId="{0BC1A8C5-4C33-44BB-9B62-EFBFB531F88C}" type="pres">
      <dgm:prSet presAssocID="{C8A11E27-C66D-4DDC-BFE4-E664FBD7A755}" presName="rootConnector3" presStyleLbl="asst1" presStyleIdx="3" presStyleCnt="7"/>
      <dgm:spPr/>
    </dgm:pt>
    <dgm:pt modelId="{D7A6DF11-7ECA-401C-A6EA-0DC3580668BE}" type="pres">
      <dgm:prSet presAssocID="{C8A11E27-C66D-4DDC-BFE4-E664FBD7A755}" presName="hierChild6" presStyleCnt="0"/>
      <dgm:spPr/>
    </dgm:pt>
    <dgm:pt modelId="{A08C8D8A-3802-465F-96F5-0D94C3CF8C0A}" type="pres">
      <dgm:prSet presAssocID="{C8A11E27-C66D-4DDC-BFE4-E664FBD7A755}" presName="hierChild7" presStyleCnt="0"/>
      <dgm:spPr/>
    </dgm:pt>
    <dgm:pt modelId="{99D3FB57-DF07-4886-9DD9-DB324ED528C4}" type="pres">
      <dgm:prSet presAssocID="{D3FC237B-5A57-4F0E-A16A-515896283D25}" presName="Name111" presStyleLbl="parChTrans1D4" presStyleIdx="1" presStyleCnt="3"/>
      <dgm:spPr/>
    </dgm:pt>
    <dgm:pt modelId="{4386945C-6DFF-465F-A22C-73AB7ED75C86}" type="pres">
      <dgm:prSet presAssocID="{F4575197-744B-4877-B843-BDD4F15A4FA7}" presName="hierRoot3" presStyleCnt="0">
        <dgm:presLayoutVars>
          <dgm:hierBranch val="init"/>
        </dgm:presLayoutVars>
      </dgm:prSet>
      <dgm:spPr/>
    </dgm:pt>
    <dgm:pt modelId="{47961301-B2BD-410F-8391-426EFA721A90}" type="pres">
      <dgm:prSet presAssocID="{F4575197-744B-4877-B843-BDD4F15A4FA7}" presName="rootComposite3" presStyleCnt="0"/>
      <dgm:spPr/>
    </dgm:pt>
    <dgm:pt modelId="{A54E8493-33C3-4EFC-928E-397D4CEE0182}" type="pres">
      <dgm:prSet presAssocID="{F4575197-744B-4877-B843-BDD4F15A4FA7}" presName="rootText3" presStyleLbl="asst1" presStyleIdx="4" presStyleCnt="7">
        <dgm:presLayoutVars>
          <dgm:chPref val="3"/>
        </dgm:presLayoutVars>
      </dgm:prSet>
      <dgm:spPr/>
    </dgm:pt>
    <dgm:pt modelId="{DE70ACC5-4710-4C26-B819-EEB2A9B09B74}" type="pres">
      <dgm:prSet presAssocID="{F4575197-744B-4877-B843-BDD4F15A4FA7}" presName="rootConnector3" presStyleLbl="asst1" presStyleIdx="4" presStyleCnt="7"/>
      <dgm:spPr/>
    </dgm:pt>
    <dgm:pt modelId="{62EC08D5-C76A-4FFF-9C46-D92F1C85B290}" type="pres">
      <dgm:prSet presAssocID="{F4575197-744B-4877-B843-BDD4F15A4FA7}" presName="hierChild6" presStyleCnt="0"/>
      <dgm:spPr/>
    </dgm:pt>
    <dgm:pt modelId="{407B8318-5CA7-4136-95EF-FDD5E0C66D9F}" type="pres">
      <dgm:prSet presAssocID="{F4575197-744B-4877-B843-BDD4F15A4FA7}" presName="hierChild7" presStyleCnt="0"/>
      <dgm:spPr/>
    </dgm:pt>
    <dgm:pt modelId="{EE0F0F3A-C193-48A1-8584-B8773E886E87}" type="pres">
      <dgm:prSet presAssocID="{EB55B80F-DBA5-4179-AAB9-5E14F4F3B6AD}" presName="Name111" presStyleLbl="parChTrans1D4" presStyleIdx="2" presStyleCnt="3"/>
      <dgm:spPr/>
    </dgm:pt>
    <dgm:pt modelId="{7817A222-8BA9-4012-9662-0BC68675CB28}" type="pres">
      <dgm:prSet presAssocID="{BDBCFE19-756B-4E01-A5B4-DB386ACD2BA9}" presName="hierRoot3" presStyleCnt="0">
        <dgm:presLayoutVars>
          <dgm:hierBranch val="init"/>
        </dgm:presLayoutVars>
      </dgm:prSet>
      <dgm:spPr/>
    </dgm:pt>
    <dgm:pt modelId="{AB6B345D-613D-4423-A78B-8D7497E258C8}" type="pres">
      <dgm:prSet presAssocID="{BDBCFE19-756B-4E01-A5B4-DB386ACD2BA9}" presName="rootComposite3" presStyleCnt="0"/>
      <dgm:spPr/>
    </dgm:pt>
    <dgm:pt modelId="{E30D9536-102F-45A3-BD86-CA22A134DA23}" type="pres">
      <dgm:prSet presAssocID="{BDBCFE19-756B-4E01-A5B4-DB386ACD2BA9}" presName="rootText3" presStyleLbl="asst1" presStyleIdx="5" presStyleCnt="7">
        <dgm:presLayoutVars>
          <dgm:chPref val="3"/>
        </dgm:presLayoutVars>
      </dgm:prSet>
      <dgm:spPr/>
    </dgm:pt>
    <dgm:pt modelId="{00BB1D77-8899-41C5-88B2-60A962ADF780}" type="pres">
      <dgm:prSet presAssocID="{BDBCFE19-756B-4E01-A5B4-DB386ACD2BA9}" presName="rootConnector3" presStyleLbl="asst1" presStyleIdx="5" presStyleCnt="7"/>
      <dgm:spPr/>
    </dgm:pt>
    <dgm:pt modelId="{4A4366F0-5216-4FFA-B2DC-3372E7BEC84E}" type="pres">
      <dgm:prSet presAssocID="{BDBCFE19-756B-4E01-A5B4-DB386ACD2BA9}" presName="hierChild6" presStyleCnt="0"/>
      <dgm:spPr/>
    </dgm:pt>
    <dgm:pt modelId="{1DF2D416-475A-4BB2-BDA9-3FC0D273B96A}" type="pres">
      <dgm:prSet presAssocID="{BDBCFE19-756B-4E01-A5B4-DB386ACD2BA9}" presName="hierChild7" presStyleCnt="0"/>
      <dgm:spPr/>
    </dgm:pt>
    <dgm:pt modelId="{3C67ECBA-36A2-42FB-AE25-6D4CB0404D1A}" type="pres">
      <dgm:prSet presAssocID="{4ECD64AE-77C1-4551-8179-CD073149D3ED}" presName="Name111" presStyleLbl="parChTrans1D3" presStyleIdx="2" presStyleCnt="3"/>
      <dgm:spPr/>
    </dgm:pt>
    <dgm:pt modelId="{1CEB251E-C72C-4531-B04F-167744E40FA5}" type="pres">
      <dgm:prSet presAssocID="{E22960C2-1583-4AEB-8C19-629670EA3D8F}" presName="hierRoot3" presStyleCnt="0">
        <dgm:presLayoutVars>
          <dgm:hierBranch val="init"/>
        </dgm:presLayoutVars>
      </dgm:prSet>
      <dgm:spPr/>
    </dgm:pt>
    <dgm:pt modelId="{C27AFEDC-190C-4FD6-A2B0-4BB7048252D9}" type="pres">
      <dgm:prSet presAssocID="{E22960C2-1583-4AEB-8C19-629670EA3D8F}" presName="rootComposite3" presStyleCnt="0"/>
      <dgm:spPr/>
    </dgm:pt>
    <dgm:pt modelId="{31A6DEBD-DB94-491B-89B2-4D4E7AB54832}" type="pres">
      <dgm:prSet presAssocID="{E22960C2-1583-4AEB-8C19-629670EA3D8F}" presName="rootText3" presStyleLbl="asst1" presStyleIdx="6" presStyleCnt="7">
        <dgm:presLayoutVars>
          <dgm:chPref val="3"/>
        </dgm:presLayoutVars>
      </dgm:prSet>
      <dgm:spPr/>
    </dgm:pt>
    <dgm:pt modelId="{18EAD0CF-619E-4228-B110-95E03601E673}" type="pres">
      <dgm:prSet presAssocID="{E22960C2-1583-4AEB-8C19-629670EA3D8F}" presName="rootConnector3" presStyleLbl="asst1" presStyleIdx="6" presStyleCnt="7"/>
      <dgm:spPr/>
    </dgm:pt>
    <dgm:pt modelId="{E10D0093-7DB6-4EA5-A293-09389D578030}" type="pres">
      <dgm:prSet presAssocID="{E22960C2-1583-4AEB-8C19-629670EA3D8F}" presName="hierChild6" presStyleCnt="0"/>
      <dgm:spPr/>
    </dgm:pt>
    <dgm:pt modelId="{58928D40-17A3-456D-867A-6012D985D537}" type="pres">
      <dgm:prSet presAssocID="{E22960C2-1583-4AEB-8C19-629670EA3D8F}" presName="hierChild7" presStyleCnt="0"/>
      <dgm:spPr/>
    </dgm:pt>
  </dgm:ptLst>
  <dgm:cxnLst>
    <dgm:cxn modelId="{6738DC00-4F0B-4F30-9295-D24C949A5625}" type="presOf" srcId="{9B697153-D59B-43BA-A0BC-6AB0482ECD4D}" destId="{E10183B8-B433-4653-8C05-43F8D904E5A3}" srcOrd="1" destOrd="0" presId="urn:microsoft.com/office/officeart/2005/8/layout/orgChart1"/>
    <dgm:cxn modelId="{3D294705-A64C-421D-B662-45BE21D658BD}" type="presOf" srcId="{C03CD61F-F07C-4888-A93D-D7655C7F442B}" destId="{B0BFFB2C-209D-4CA6-A455-CC84603AAB7D}" srcOrd="1" destOrd="0" presId="urn:microsoft.com/office/officeart/2005/8/layout/orgChart1"/>
    <dgm:cxn modelId="{754D4808-6D95-453B-BA2D-C2A73FACB633}" srcId="{9B697153-D59B-43BA-A0BC-6AB0482ECD4D}" destId="{D39A2CEC-9C6A-46BD-BB41-29E8182042FB}" srcOrd="1" destOrd="0" parTransId="{91B4372B-FCF0-48ED-9EF9-A3AC5821CDC3}" sibTransId="{09154C4E-AF25-4506-B637-59764A4BA892}"/>
    <dgm:cxn modelId="{E904180B-70D2-4B56-9EF0-E30D5A1546C2}" type="presOf" srcId="{C929D6BB-41FE-433B-9460-E4F5506D88D5}" destId="{D368CC24-6E6D-41F7-A819-640781C4523F}" srcOrd="1" destOrd="0" presId="urn:microsoft.com/office/officeart/2005/8/layout/orgChart1"/>
    <dgm:cxn modelId="{3997F30F-E63C-4098-9726-8FF1486CDE5F}" srcId="{D39A2CEC-9C6A-46BD-BB41-29E8182042FB}" destId="{F4575197-744B-4877-B843-BDD4F15A4FA7}" srcOrd="1" destOrd="0" parTransId="{D3FC237B-5A57-4F0E-A16A-515896283D25}" sibTransId="{B58CC8FF-F4E2-4925-AEE5-6D3596B8EB21}"/>
    <dgm:cxn modelId="{2ACFFB0F-95FF-45FB-B412-516BC2CFB872}" type="presOf" srcId="{C8A11E27-C66D-4DDC-BFE4-E664FBD7A755}" destId="{FEA2669A-0CC3-46E5-A5D1-B2D41914E8D2}" srcOrd="0" destOrd="0" presId="urn:microsoft.com/office/officeart/2005/8/layout/orgChart1"/>
    <dgm:cxn modelId="{72631B11-21CD-4E28-BB25-5A71419B033F}" srcId="{2B419EA2-4C34-4ADC-9D76-029AB0867B7F}" destId="{C929D6BB-41FE-433B-9460-E4F5506D88D5}" srcOrd="3" destOrd="0" parTransId="{4D064E81-75CE-4A08-BD00-D0CE89E270C3}" sibTransId="{D1F2E939-6D93-4A26-8ECB-8827161CEA70}"/>
    <dgm:cxn modelId="{5C1E6A14-60B4-42B3-B698-F17F9C267D37}" type="presOf" srcId="{4AC8490F-657D-4EEE-9834-2A5A15B39791}" destId="{978573F8-6ADC-4ECF-9B41-FB5120E2FF86}" srcOrd="0" destOrd="0" presId="urn:microsoft.com/office/officeart/2005/8/layout/orgChart1"/>
    <dgm:cxn modelId="{274C0416-32FD-426E-86FD-6A44CE6A1EDF}" type="presOf" srcId="{C929D6BB-41FE-433B-9460-E4F5506D88D5}" destId="{DD0633BB-C778-46A5-B447-14E4B6153960}" srcOrd="0" destOrd="0" presId="urn:microsoft.com/office/officeart/2005/8/layout/orgChart1"/>
    <dgm:cxn modelId="{67181617-B084-4167-B7FF-3C25228CB49C}" type="presOf" srcId="{0D90C61A-F8BD-49A4-9EBB-285BF41AF527}" destId="{0C98544E-E650-4797-BFC3-C2CBE65914CB}" srcOrd="0" destOrd="0" presId="urn:microsoft.com/office/officeart/2005/8/layout/orgChart1"/>
    <dgm:cxn modelId="{77E6BB1B-FE46-403F-8741-B83FA6534AE4}" type="presOf" srcId="{4058E194-4C1D-4E0A-9E7B-1F6A66CF53A7}" destId="{28771674-68CC-4069-87B2-95E7FE53066B}" srcOrd="0" destOrd="0" presId="urn:microsoft.com/office/officeart/2005/8/layout/orgChart1"/>
    <dgm:cxn modelId="{1FAB0B1F-BCF9-4EC0-B6D1-D642CE6D54C1}" type="presOf" srcId="{D3FC237B-5A57-4F0E-A16A-515896283D25}" destId="{99D3FB57-DF07-4886-9DD9-DB324ED528C4}" srcOrd="0" destOrd="0" presId="urn:microsoft.com/office/officeart/2005/8/layout/orgChart1"/>
    <dgm:cxn modelId="{D2B11224-CAAA-49DF-9322-74E6896ACFC2}" type="presOf" srcId="{F4575197-744B-4877-B843-BDD4F15A4FA7}" destId="{DE70ACC5-4710-4C26-B819-EEB2A9B09B74}" srcOrd="1" destOrd="0" presId="urn:microsoft.com/office/officeart/2005/8/layout/orgChart1"/>
    <dgm:cxn modelId="{40376525-17F0-4CE4-8FAE-08871AE9CB6C}" srcId="{D39A2CEC-9C6A-46BD-BB41-29E8182042FB}" destId="{BDBCFE19-756B-4E01-A5B4-DB386ACD2BA9}" srcOrd="2" destOrd="0" parTransId="{EB55B80F-DBA5-4179-AAB9-5E14F4F3B6AD}" sibTransId="{EE029DFE-6860-49BD-895E-FB7907A48969}"/>
    <dgm:cxn modelId="{16E78C27-291A-411C-A94F-59C37FE9E765}" type="presOf" srcId="{B6E3FBEA-F91B-4B68-B05C-C4E79BD5C2FE}" destId="{60347520-0F09-4CCF-83C7-962EE8F9522C}" srcOrd="0" destOrd="0" presId="urn:microsoft.com/office/officeart/2005/8/layout/orgChart1"/>
    <dgm:cxn modelId="{55FBF92D-3BA5-40BF-AB14-D972228C039D}" type="presOf" srcId="{9B697153-D59B-43BA-A0BC-6AB0482ECD4D}" destId="{B077F5A7-74FF-47D5-BB53-062DBBDA3D91}" srcOrd="0" destOrd="0" presId="urn:microsoft.com/office/officeart/2005/8/layout/orgChart1"/>
    <dgm:cxn modelId="{8CC23F37-F784-47DD-A300-2C44640676A1}" type="presOf" srcId="{2B419EA2-4C34-4ADC-9D76-029AB0867B7F}" destId="{EC64CE5F-13A3-42C9-8CCC-1FF2A0EC1849}" srcOrd="0" destOrd="0" presId="urn:microsoft.com/office/officeart/2005/8/layout/orgChart1"/>
    <dgm:cxn modelId="{02F4EA37-3BD2-4FD4-8C01-F3C2C2DA9FBC}" srcId="{2B419EA2-4C34-4ADC-9D76-029AB0867B7F}" destId="{C03CD61F-F07C-4888-A93D-D7655C7F442B}" srcOrd="1" destOrd="0" parTransId="{04A72CC9-2B3A-4672-88F8-1044C0C32931}" sibTransId="{5F1A4A01-4A95-4F42-9EFB-0CCF03E563E5}"/>
    <dgm:cxn modelId="{5CFCE65D-D9A9-488A-9263-615514C87605}" type="presOf" srcId="{2B419EA2-4C34-4ADC-9D76-029AB0867B7F}" destId="{06F4395B-940D-4897-B6F4-C881E5BDFD6D}" srcOrd="1" destOrd="0" presId="urn:microsoft.com/office/officeart/2005/8/layout/orgChart1"/>
    <dgm:cxn modelId="{8EB49762-018B-4062-BFED-1438FB7E45F0}" type="presOf" srcId="{BDBCFE19-756B-4E01-A5B4-DB386ACD2BA9}" destId="{E30D9536-102F-45A3-BD86-CA22A134DA23}" srcOrd="0" destOrd="0" presId="urn:microsoft.com/office/officeart/2005/8/layout/orgChart1"/>
    <dgm:cxn modelId="{F95F0349-A8E2-48DB-BA93-4BF6E48D63D8}" type="presOf" srcId="{E22960C2-1583-4AEB-8C19-629670EA3D8F}" destId="{31A6DEBD-DB94-491B-89B2-4D4E7AB54832}" srcOrd="0" destOrd="0" presId="urn:microsoft.com/office/officeart/2005/8/layout/orgChart1"/>
    <dgm:cxn modelId="{7454A74E-E12E-4DC0-A0A5-4D2BD81580AF}" type="presOf" srcId="{0D90C61A-F8BD-49A4-9EBB-285BF41AF527}" destId="{94B49819-C784-4674-9BF3-C6CED00DEFCB}" srcOrd="1" destOrd="0" presId="urn:microsoft.com/office/officeart/2005/8/layout/orgChart1"/>
    <dgm:cxn modelId="{38FB9354-4BB3-482E-AF52-FDBC6BA184B9}" type="presOf" srcId="{BDBCFE19-756B-4E01-A5B4-DB386ACD2BA9}" destId="{00BB1D77-8899-41C5-88B2-60A962ADF780}" srcOrd="1" destOrd="0" presId="urn:microsoft.com/office/officeart/2005/8/layout/orgChart1"/>
    <dgm:cxn modelId="{8ECDB354-DAC9-4BE2-84D1-60569E7D5ECF}" type="presOf" srcId="{C03CD61F-F07C-4888-A93D-D7655C7F442B}" destId="{37F8673F-7161-4A7A-BFE9-BD8DA1BDC26C}" srcOrd="0" destOrd="0" presId="urn:microsoft.com/office/officeart/2005/8/layout/orgChart1"/>
    <dgm:cxn modelId="{D2F3A456-9A5E-4835-A5B8-10BD7CBF9CE0}" srcId="{9B697153-D59B-43BA-A0BC-6AB0482ECD4D}" destId="{E22960C2-1583-4AEB-8C19-629670EA3D8F}" srcOrd="2" destOrd="0" parTransId="{4ECD64AE-77C1-4551-8179-CD073149D3ED}" sibTransId="{E549FBB7-040A-48CF-AD24-520A7C80303D}"/>
    <dgm:cxn modelId="{156C4878-49E9-4AC3-A8D2-71ECDDB65780}" type="presOf" srcId="{4ECD64AE-77C1-4551-8179-CD073149D3ED}" destId="{3C67ECBA-36A2-42FB-AE25-6D4CB0404D1A}" srcOrd="0" destOrd="0" presId="urn:microsoft.com/office/officeart/2005/8/layout/orgChart1"/>
    <dgm:cxn modelId="{276E747A-1B16-49D9-BBB7-13460DD4C8F4}" type="presOf" srcId="{E22960C2-1583-4AEB-8C19-629670EA3D8F}" destId="{18EAD0CF-619E-4228-B110-95E03601E673}" srcOrd="1" destOrd="0" presId="urn:microsoft.com/office/officeart/2005/8/layout/orgChart1"/>
    <dgm:cxn modelId="{25A20681-7ED9-42AB-AE33-0EAB105FBABA}" type="presOf" srcId="{F4575197-744B-4877-B843-BDD4F15A4FA7}" destId="{A54E8493-33C3-4EFC-928E-397D4CEE0182}" srcOrd="0" destOrd="0" presId="urn:microsoft.com/office/officeart/2005/8/layout/orgChart1"/>
    <dgm:cxn modelId="{5EFD3C85-C07E-47BF-A842-A38290B542DF}" type="presOf" srcId="{9B2A8D29-079C-4ADE-8411-8DFD4F8089C5}" destId="{81C052AF-2A74-413C-9B58-E1C797AB141B}" srcOrd="1" destOrd="0" presId="urn:microsoft.com/office/officeart/2005/8/layout/orgChart1"/>
    <dgm:cxn modelId="{40BBF785-73C5-4966-B584-39A4FA718FA6}" type="presOf" srcId="{0FED0D25-BB7F-4C4E-A2D4-3BDADFF9BDDE}" destId="{E887CB37-AB23-40DF-BAB8-B57F6C2CA0BE}" srcOrd="0" destOrd="0" presId="urn:microsoft.com/office/officeart/2005/8/layout/orgChart1"/>
    <dgm:cxn modelId="{9EB0418B-0947-46F0-9ED0-A4B2BD78BDBE}" type="presOf" srcId="{B9811532-496A-4E6D-B02B-DF0C5B45E979}" destId="{66611330-A166-498B-81F7-58033003BE11}" srcOrd="1" destOrd="0" presId="urn:microsoft.com/office/officeart/2005/8/layout/orgChart1"/>
    <dgm:cxn modelId="{6653898B-34B3-4E63-A876-6003539D7E2D}" type="presOf" srcId="{4B941592-DD0D-4E27-B30B-161BAAB3ABAE}" destId="{FBAF6A7E-5DC9-46EA-AECE-2F3283272BF5}" srcOrd="0" destOrd="0" presId="urn:microsoft.com/office/officeart/2005/8/layout/orgChart1"/>
    <dgm:cxn modelId="{0683858D-CC89-4EEF-A27A-810E09A4BE8D}" type="presOf" srcId="{B9811532-496A-4E6D-B02B-DF0C5B45E979}" destId="{94BF2227-67D4-42B3-A938-83E1AA971E26}" srcOrd="0" destOrd="0" presId="urn:microsoft.com/office/officeart/2005/8/layout/orgChart1"/>
    <dgm:cxn modelId="{9F98C98F-E68B-4D4A-9F2F-EF8FE670CF21}" srcId="{2B419EA2-4C34-4ADC-9D76-029AB0867B7F}" destId="{EEDD0B64-0F98-4AAB-9836-B5AE5400758E}" srcOrd="2" destOrd="0" parTransId="{0FED0D25-BB7F-4C4E-A2D4-3BDADFF9BDDE}" sibTransId="{C0D1BB06-A8EB-42A9-8BE2-0D2BD008D6A4}"/>
    <dgm:cxn modelId="{5C1CFA8F-58C0-4C97-B90A-8DBB93B2AD99}" type="presOf" srcId="{4D064E81-75CE-4A08-BD00-D0CE89E270C3}" destId="{0F460A85-C432-4005-8708-15853DDED4BB}" srcOrd="0" destOrd="0" presId="urn:microsoft.com/office/officeart/2005/8/layout/orgChart1"/>
    <dgm:cxn modelId="{85E0F290-A10E-4FE9-B80A-AA4B071572B0}" type="presOf" srcId="{9B2A8D29-079C-4ADE-8411-8DFD4F8089C5}" destId="{448DA62C-3538-4A55-93B0-3DCEC06C1AE8}" srcOrd="0" destOrd="0" presId="urn:microsoft.com/office/officeart/2005/8/layout/orgChart1"/>
    <dgm:cxn modelId="{8438F09A-3A5A-452B-9717-1C6BBE622598}" type="presOf" srcId="{04A72CC9-2B3A-4672-88F8-1044C0C32931}" destId="{7236D09C-EC5F-473A-AF51-E62D9C3D60C0}" srcOrd="0" destOrd="0" presId="urn:microsoft.com/office/officeart/2005/8/layout/orgChart1"/>
    <dgm:cxn modelId="{ECC3A99F-128D-4D59-8FDE-8B46C5EA59A3}" type="presOf" srcId="{EEDD0B64-0F98-4AAB-9836-B5AE5400758E}" destId="{3896346C-93D6-4CB9-95A9-16C9C0150642}" srcOrd="1" destOrd="0" presId="urn:microsoft.com/office/officeart/2005/8/layout/orgChart1"/>
    <dgm:cxn modelId="{3A630EA0-9D76-4FF2-8687-5E6ED4779B41}" type="presOf" srcId="{E09E6973-CA49-4250-9367-CF2AF4E1C7CC}" destId="{7FC2963C-FFEE-4BAA-8667-A92DBC36B186}" srcOrd="0" destOrd="0" presId="urn:microsoft.com/office/officeart/2005/8/layout/orgChart1"/>
    <dgm:cxn modelId="{5E098EAB-8A4E-4856-AE33-D7E255C47A81}" type="presOf" srcId="{C8A11E27-C66D-4DDC-BFE4-E664FBD7A755}" destId="{0BC1A8C5-4C33-44BB-9B62-EFBFB531F88C}" srcOrd="1" destOrd="0" presId="urn:microsoft.com/office/officeart/2005/8/layout/orgChart1"/>
    <dgm:cxn modelId="{20DF89AC-7CFA-4F38-9AAF-CF0A75DD6504}" srcId="{2B419EA2-4C34-4ADC-9D76-029AB0867B7F}" destId="{9B697153-D59B-43BA-A0BC-6AB0482ECD4D}" srcOrd="0" destOrd="0" parTransId="{B6E3FBEA-F91B-4B68-B05C-C4E79BD5C2FE}" sibTransId="{184F1DE3-6C85-4476-BB95-42451D428757}"/>
    <dgm:cxn modelId="{5AA52DB1-7565-4D7C-835E-33B81AFCB8AA}" srcId="{4B941592-DD0D-4E27-B30B-161BAAB3ABAE}" destId="{2B419EA2-4C34-4ADC-9D76-029AB0867B7F}" srcOrd="0" destOrd="0" parTransId="{4985FFDF-4D43-4179-A8A9-35C46024C25A}" sibTransId="{D797EC83-92EF-44F1-AA76-C65CA631CBDE}"/>
    <dgm:cxn modelId="{72F6B2B7-F62F-4379-A141-E86F37EB76F5}" type="presOf" srcId="{D39A2CEC-9C6A-46BD-BB41-29E8182042FB}" destId="{B7AD6C5A-0C08-48D8-8A66-991BB8813A09}" srcOrd="0" destOrd="0" presId="urn:microsoft.com/office/officeart/2005/8/layout/orgChart1"/>
    <dgm:cxn modelId="{ABF8DBBD-5741-48BC-8035-DCD043FD7568}" srcId="{9B697153-D59B-43BA-A0BC-6AB0482ECD4D}" destId="{9B2A8D29-079C-4ADE-8411-8DFD4F8089C5}" srcOrd="0" destOrd="0" parTransId="{E09E6973-CA49-4250-9367-CF2AF4E1C7CC}" sibTransId="{A608A73B-A4B7-4B76-B27A-7DA5ED026105}"/>
    <dgm:cxn modelId="{12D087C4-C2DE-42D5-8353-17DEDE9EB040}" srcId="{2B419EA2-4C34-4ADC-9D76-029AB0867B7F}" destId="{0D90C61A-F8BD-49A4-9EBB-285BF41AF527}" srcOrd="5" destOrd="0" parTransId="{4AC8490F-657D-4EEE-9834-2A5A15B39791}" sibTransId="{E467CCF4-6FC7-4139-997E-34BBA2F2BA19}"/>
    <dgm:cxn modelId="{F3B2A3C6-916E-4887-91F5-8689D44CC6BA}" type="presOf" srcId="{EB55B80F-DBA5-4179-AAB9-5E14F4F3B6AD}" destId="{EE0F0F3A-C193-48A1-8584-B8773E886E87}" srcOrd="0" destOrd="0" presId="urn:microsoft.com/office/officeart/2005/8/layout/orgChart1"/>
    <dgm:cxn modelId="{32FFE7CA-EB64-4CEB-B5DE-BC0FA8FD1088}" srcId="{D39A2CEC-9C6A-46BD-BB41-29E8182042FB}" destId="{C8A11E27-C66D-4DDC-BFE4-E664FBD7A755}" srcOrd="0" destOrd="0" parTransId="{4058E194-4C1D-4E0A-9E7B-1F6A66CF53A7}" sibTransId="{F15BBDEB-8D8D-4DD6-8357-7340145EA489}"/>
    <dgm:cxn modelId="{E59C05DE-6B74-44CF-8C55-EC4F50172B5D}" type="presOf" srcId="{D39A2CEC-9C6A-46BD-BB41-29E8182042FB}" destId="{C2798D73-8DC2-4F98-B5E1-5AB9DAD0169C}" srcOrd="1" destOrd="0" presId="urn:microsoft.com/office/officeart/2005/8/layout/orgChart1"/>
    <dgm:cxn modelId="{57989DE2-DD62-484A-B465-4DC0C9D87AB6}" type="presOf" srcId="{B72EC3BF-D8AD-4BD3-92A8-610A0B0CC786}" destId="{10E4B44E-1D85-4E15-8CE7-018001138080}" srcOrd="0" destOrd="0" presId="urn:microsoft.com/office/officeart/2005/8/layout/orgChart1"/>
    <dgm:cxn modelId="{C9D09FE9-6D6D-4A7E-BF4F-DD7F1879871D}" type="presOf" srcId="{EEDD0B64-0F98-4AAB-9836-B5AE5400758E}" destId="{34C13CB9-760E-452B-9D0C-933E43B54CB5}" srcOrd="0" destOrd="0" presId="urn:microsoft.com/office/officeart/2005/8/layout/orgChart1"/>
    <dgm:cxn modelId="{C6FDC7F2-6194-451D-9D62-0598B9DB0F6A}" type="presOf" srcId="{91B4372B-FCF0-48ED-9EF9-A3AC5821CDC3}" destId="{50394D68-6BD3-496D-958A-F88CD4424C80}" srcOrd="0" destOrd="0" presId="urn:microsoft.com/office/officeart/2005/8/layout/orgChart1"/>
    <dgm:cxn modelId="{717CFBFD-8FF3-45E5-8DAA-4859D6BD006C}" srcId="{2B419EA2-4C34-4ADC-9D76-029AB0867B7F}" destId="{B9811532-496A-4E6D-B02B-DF0C5B45E979}" srcOrd="4" destOrd="0" parTransId="{B72EC3BF-D8AD-4BD3-92A8-610A0B0CC786}" sibTransId="{E515998A-D928-41A5-BC93-4E7C186C31D4}"/>
    <dgm:cxn modelId="{0C0B1155-1866-483B-97FD-B6D5D5260D78}" type="presParOf" srcId="{FBAF6A7E-5DC9-46EA-AECE-2F3283272BF5}" destId="{4E3E5D7B-3D6D-4159-AABF-DAFC82A3BF2A}" srcOrd="0" destOrd="0" presId="urn:microsoft.com/office/officeart/2005/8/layout/orgChart1"/>
    <dgm:cxn modelId="{0C4B767F-066B-48A0-A0F1-685F57AE96AA}" type="presParOf" srcId="{4E3E5D7B-3D6D-4159-AABF-DAFC82A3BF2A}" destId="{9718AB19-DCBB-40CA-B409-FB9059898DBC}" srcOrd="0" destOrd="0" presId="urn:microsoft.com/office/officeart/2005/8/layout/orgChart1"/>
    <dgm:cxn modelId="{508B02CC-9AFA-4F49-867D-4326445EC6B4}" type="presParOf" srcId="{9718AB19-DCBB-40CA-B409-FB9059898DBC}" destId="{EC64CE5F-13A3-42C9-8CCC-1FF2A0EC1849}" srcOrd="0" destOrd="0" presId="urn:microsoft.com/office/officeart/2005/8/layout/orgChart1"/>
    <dgm:cxn modelId="{D5630380-0E00-4855-A168-5E43000CA04D}" type="presParOf" srcId="{9718AB19-DCBB-40CA-B409-FB9059898DBC}" destId="{06F4395B-940D-4897-B6F4-C881E5BDFD6D}" srcOrd="1" destOrd="0" presId="urn:microsoft.com/office/officeart/2005/8/layout/orgChart1"/>
    <dgm:cxn modelId="{23D78439-ABD8-4D63-A117-FC5C38E22A85}" type="presParOf" srcId="{4E3E5D7B-3D6D-4159-AABF-DAFC82A3BF2A}" destId="{70CE896F-3828-49C5-B756-3AAC9A2F8E8E}" srcOrd="1" destOrd="0" presId="urn:microsoft.com/office/officeart/2005/8/layout/orgChart1"/>
    <dgm:cxn modelId="{F2B50067-F386-4549-9C1A-E1B039E4080B}" type="presParOf" srcId="{70CE896F-3828-49C5-B756-3AAC9A2F8E8E}" destId="{7236D09C-EC5F-473A-AF51-E62D9C3D60C0}" srcOrd="0" destOrd="0" presId="urn:microsoft.com/office/officeart/2005/8/layout/orgChart1"/>
    <dgm:cxn modelId="{46EAA525-2FBD-451A-ACB5-C3B21462A561}" type="presParOf" srcId="{70CE896F-3828-49C5-B756-3AAC9A2F8E8E}" destId="{F4C6CEC5-AC52-4FC6-8B25-9CD02B84537B}" srcOrd="1" destOrd="0" presId="urn:microsoft.com/office/officeart/2005/8/layout/orgChart1"/>
    <dgm:cxn modelId="{C416AFFA-16C4-4791-A7F4-DE45DE08ECEE}" type="presParOf" srcId="{F4C6CEC5-AC52-4FC6-8B25-9CD02B84537B}" destId="{74214ABD-A0DF-4C35-97EC-9E1FEEE1E945}" srcOrd="0" destOrd="0" presId="urn:microsoft.com/office/officeart/2005/8/layout/orgChart1"/>
    <dgm:cxn modelId="{6478EADB-4ED9-4E66-A7A8-F776908B721F}" type="presParOf" srcId="{74214ABD-A0DF-4C35-97EC-9E1FEEE1E945}" destId="{37F8673F-7161-4A7A-BFE9-BD8DA1BDC26C}" srcOrd="0" destOrd="0" presId="urn:microsoft.com/office/officeart/2005/8/layout/orgChart1"/>
    <dgm:cxn modelId="{86EC0822-70C2-494D-987E-0A48114AE63E}" type="presParOf" srcId="{74214ABD-A0DF-4C35-97EC-9E1FEEE1E945}" destId="{B0BFFB2C-209D-4CA6-A455-CC84603AAB7D}" srcOrd="1" destOrd="0" presId="urn:microsoft.com/office/officeart/2005/8/layout/orgChart1"/>
    <dgm:cxn modelId="{6C5B484B-78B7-42A4-A02A-BE0A2F57BB9D}" type="presParOf" srcId="{F4C6CEC5-AC52-4FC6-8B25-9CD02B84537B}" destId="{519B2E0E-88C5-485B-9FCB-3C0BD4E9F780}" srcOrd="1" destOrd="0" presId="urn:microsoft.com/office/officeart/2005/8/layout/orgChart1"/>
    <dgm:cxn modelId="{004BAD64-92A6-4370-9427-80AC0C2BA96D}" type="presParOf" srcId="{F4C6CEC5-AC52-4FC6-8B25-9CD02B84537B}" destId="{033C5A2C-DBAD-425A-AB0B-BB693C27B454}" srcOrd="2" destOrd="0" presId="urn:microsoft.com/office/officeart/2005/8/layout/orgChart1"/>
    <dgm:cxn modelId="{8611F8AF-C243-4A60-8CA8-7E5E7A7890DB}" type="presParOf" srcId="{70CE896F-3828-49C5-B756-3AAC9A2F8E8E}" destId="{E887CB37-AB23-40DF-BAB8-B57F6C2CA0BE}" srcOrd="2" destOrd="0" presId="urn:microsoft.com/office/officeart/2005/8/layout/orgChart1"/>
    <dgm:cxn modelId="{EEDD2290-D5D1-4A7A-908E-EE0BE4063375}" type="presParOf" srcId="{70CE896F-3828-49C5-B756-3AAC9A2F8E8E}" destId="{1E66EA3B-A35C-42BA-BF35-5D46AD4FBE7F}" srcOrd="3" destOrd="0" presId="urn:microsoft.com/office/officeart/2005/8/layout/orgChart1"/>
    <dgm:cxn modelId="{8665F8A5-5E90-4C31-907A-BBF14663EA7A}" type="presParOf" srcId="{1E66EA3B-A35C-42BA-BF35-5D46AD4FBE7F}" destId="{9D041766-1ACD-4B5D-8D4C-925099EC5416}" srcOrd="0" destOrd="0" presId="urn:microsoft.com/office/officeart/2005/8/layout/orgChart1"/>
    <dgm:cxn modelId="{42CBD42A-8913-4007-8831-017AD90A7D2A}" type="presParOf" srcId="{9D041766-1ACD-4B5D-8D4C-925099EC5416}" destId="{34C13CB9-760E-452B-9D0C-933E43B54CB5}" srcOrd="0" destOrd="0" presId="urn:microsoft.com/office/officeart/2005/8/layout/orgChart1"/>
    <dgm:cxn modelId="{B9791B87-9C66-4A28-988A-988F576E2498}" type="presParOf" srcId="{9D041766-1ACD-4B5D-8D4C-925099EC5416}" destId="{3896346C-93D6-4CB9-95A9-16C9C0150642}" srcOrd="1" destOrd="0" presId="urn:microsoft.com/office/officeart/2005/8/layout/orgChart1"/>
    <dgm:cxn modelId="{2CDB3F78-1023-4DA7-8FE8-70079E0C4BDB}" type="presParOf" srcId="{1E66EA3B-A35C-42BA-BF35-5D46AD4FBE7F}" destId="{2A82804B-B685-4F65-95A3-01674439ED69}" srcOrd="1" destOrd="0" presId="urn:microsoft.com/office/officeart/2005/8/layout/orgChart1"/>
    <dgm:cxn modelId="{9DE8D348-440E-440A-8B16-F66909186EEC}" type="presParOf" srcId="{1E66EA3B-A35C-42BA-BF35-5D46AD4FBE7F}" destId="{80F5C05A-E5DE-459A-A690-AAEBA487C4D2}" srcOrd="2" destOrd="0" presId="urn:microsoft.com/office/officeart/2005/8/layout/orgChart1"/>
    <dgm:cxn modelId="{CABE431A-0A6F-440D-93A7-34544DC9861F}" type="presParOf" srcId="{70CE896F-3828-49C5-B756-3AAC9A2F8E8E}" destId="{0F460A85-C432-4005-8708-15853DDED4BB}" srcOrd="4" destOrd="0" presId="urn:microsoft.com/office/officeart/2005/8/layout/orgChart1"/>
    <dgm:cxn modelId="{6D18FA22-B083-4098-9174-7B24C90C454A}" type="presParOf" srcId="{70CE896F-3828-49C5-B756-3AAC9A2F8E8E}" destId="{F0F543E3-6424-47C6-9902-F2BA7C2E2B4D}" srcOrd="5" destOrd="0" presId="urn:microsoft.com/office/officeart/2005/8/layout/orgChart1"/>
    <dgm:cxn modelId="{28CA4707-6A73-494C-89FD-1C301852CF62}" type="presParOf" srcId="{F0F543E3-6424-47C6-9902-F2BA7C2E2B4D}" destId="{D4B4A7D7-5B49-41DA-A7EF-A759557A5932}" srcOrd="0" destOrd="0" presId="urn:microsoft.com/office/officeart/2005/8/layout/orgChart1"/>
    <dgm:cxn modelId="{F4F21B57-4B30-42DE-9419-6C41E26F0832}" type="presParOf" srcId="{D4B4A7D7-5B49-41DA-A7EF-A759557A5932}" destId="{DD0633BB-C778-46A5-B447-14E4B6153960}" srcOrd="0" destOrd="0" presId="urn:microsoft.com/office/officeart/2005/8/layout/orgChart1"/>
    <dgm:cxn modelId="{37FC4BA2-F32D-4AB0-8B59-2894361F0433}" type="presParOf" srcId="{D4B4A7D7-5B49-41DA-A7EF-A759557A5932}" destId="{D368CC24-6E6D-41F7-A819-640781C4523F}" srcOrd="1" destOrd="0" presId="urn:microsoft.com/office/officeart/2005/8/layout/orgChart1"/>
    <dgm:cxn modelId="{C9643458-6D9D-4236-8B13-128E8723E062}" type="presParOf" srcId="{F0F543E3-6424-47C6-9902-F2BA7C2E2B4D}" destId="{945CC4EA-6268-4F2E-8209-AD1142802DE5}" srcOrd="1" destOrd="0" presId="urn:microsoft.com/office/officeart/2005/8/layout/orgChart1"/>
    <dgm:cxn modelId="{9581F57E-9A12-4AC6-92D1-038616C96690}" type="presParOf" srcId="{F0F543E3-6424-47C6-9902-F2BA7C2E2B4D}" destId="{3919D078-32E7-4F1B-AE21-99A8880CCAFA}" srcOrd="2" destOrd="0" presId="urn:microsoft.com/office/officeart/2005/8/layout/orgChart1"/>
    <dgm:cxn modelId="{15AFB525-C8BA-456A-8239-E1750EEC0E60}" type="presParOf" srcId="{70CE896F-3828-49C5-B756-3AAC9A2F8E8E}" destId="{10E4B44E-1D85-4E15-8CE7-018001138080}" srcOrd="6" destOrd="0" presId="urn:microsoft.com/office/officeart/2005/8/layout/orgChart1"/>
    <dgm:cxn modelId="{7FECC3D1-2407-4631-96FB-A3D5EEF1EC64}" type="presParOf" srcId="{70CE896F-3828-49C5-B756-3AAC9A2F8E8E}" destId="{E7EA3844-20AD-4386-99A6-2ACA3537A9F1}" srcOrd="7" destOrd="0" presId="urn:microsoft.com/office/officeart/2005/8/layout/orgChart1"/>
    <dgm:cxn modelId="{8E181C22-7980-4B0E-8674-14A3E690E3DA}" type="presParOf" srcId="{E7EA3844-20AD-4386-99A6-2ACA3537A9F1}" destId="{02111726-F4CC-49A5-98E4-94D99AA590E0}" srcOrd="0" destOrd="0" presId="urn:microsoft.com/office/officeart/2005/8/layout/orgChart1"/>
    <dgm:cxn modelId="{FA1F4DC1-DA62-48DF-A842-EBC690D957A9}" type="presParOf" srcId="{02111726-F4CC-49A5-98E4-94D99AA590E0}" destId="{94BF2227-67D4-42B3-A938-83E1AA971E26}" srcOrd="0" destOrd="0" presId="urn:microsoft.com/office/officeart/2005/8/layout/orgChart1"/>
    <dgm:cxn modelId="{034E38C7-6309-496A-9481-BA43BADB2E6D}" type="presParOf" srcId="{02111726-F4CC-49A5-98E4-94D99AA590E0}" destId="{66611330-A166-498B-81F7-58033003BE11}" srcOrd="1" destOrd="0" presId="urn:microsoft.com/office/officeart/2005/8/layout/orgChart1"/>
    <dgm:cxn modelId="{77B952E8-A0E6-46B6-8049-C61C578CC6BB}" type="presParOf" srcId="{E7EA3844-20AD-4386-99A6-2ACA3537A9F1}" destId="{D6F2091B-6DB4-4B78-8210-59D7D3EFF47A}" srcOrd="1" destOrd="0" presId="urn:microsoft.com/office/officeart/2005/8/layout/orgChart1"/>
    <dgm:cxn modelId="{B72A91A4-47DB-488F-9312-F87B91D5A9E9}" type="presParOf" srcId="{E7EA3844-20AD-4386-99A6-2ACA3537A9F1}" destId="{68C6F6D8-6EC2-4DBE-9AAA-F183ABE7995E}" srcOrd="2" destOrd="0" presId="urn:microsoft.com/office/officeart/2005/8/layout/orgChart1"/>
    <dgm:cxn modelId="{8066329C-338F-447C-A06A-6DCE25289B53}" type="presParOf" srcId="{70CE896F-3828-49C5-B756-3AAC9A2F8E8E}" destId="{978573F8-6ADC-4ECF-9B41-FB5120E2FF86}" srcOrd="8" destOrd="0" presId="urn:microsoft.com/office/officeart/2005/8/layout/orgChart1"/>
    <dgm:cxn modelId="{3F6111BC-8AC6-4B3F-A63C-C04841031049}" type="presParOf" srcId="{70CE896F-3828-49C5-B756-3AAC9A2F8E8E}" destId="{D485DB28-B55B-4C9B-B330-D61DA9FCF6E0}" srcOrd="9" destOrd="0" presId="urn:microsoft.com/office/officeart/2005/8/layout/orgChart1"/>
    <dgm:cxn modelId="{6886C411-8996-4A73-BAB7-C4908CCA995E}" type="presParOf" srcId="{D485DB28-B55B-4C9B-B330-D61DA9FCF6E0}" destId="{B74154CF-D813-48F8-B968-F2D56BD11B95}" srcOrd="0" destOrd="0" presId="urn:microsoft.com/office/officeart/2005/8/layout/orgChart1"/>
    <dgm:cxn modelId="{8D991E60-D3D8-4879-8BCB-47B1418AAE2D}" type="presParOf" srcId="{B74154CF-D813-48F8-B968-F2D56BD11B95}" destId="{0C98544E-E650-4797-BFC3-C2CBE65914CB}" srcOrd="0" destOrd="0" presId="urn:microsoft.com/office/officeart/2005/8/layout/orgChart1"/>
    <dgm:cxn modelId="{D66898E9-A733-430B-8F55-02284B49A4D9}" type="presParOf" srcId="{B74154CF-D813-48F8-B968-F2D56BD11B95}" destId="{94B49819-C784-4674-9BF3-C6CED00DEFCB}" srcOrd="1" destOrd="0" presId="urn:microsoft.com/office/officeart/2005/8/layout/orgChart1"/>
    <dgm:cxn modelId="{B7E0A27D-C05C-4A9E-B74A-15CCE3F91EB1}" type="presParOf" srcId="{D485DB28-B55B-4C9B-B330-D61DA9FCF6E0}" destId="{485F8C8E-92DF-411E-ACB9-AB0F7CA5F3D1}" srcOrd="1" destOrd="0" presId="urn:microsoft.com/office/officeart/2005/8/layout/orgChart1"/>
    <dgm:cxn modelId="{5538DA17-C25F-4008-B4A5-D1DFA30D36F5}" type="presParOf" srcId="{D485DB28-B55B-4C9B-B330-D61DA9FCF6E0}" destId="{2897CABA-E5EB-435D-9E44-B3413E4EF5E5}" srcOrd="2" destOrd="0" presId="urn:microsoft.com/office/officeart/2005/8/layout/orgChart1"/>
    <dgm:cxn modelId="{DE581651-4AF9-491E-B46A-4013E7A661E9}" type="presParOf" srcId="{4E3E5D7B-3D6D-4159-AABF-DAFC82A3BF2A}" destId="{3DF6C977-5648-4089-A72A-722D5BC24FF0}" srcOrd="2" destOrd="0" presId="urn:microsoft.com/office/officeart/2005/8/layout/orgChart1"/>
    <dgm:cxn modelId="{6EC1F878-E79B-48C5-A11D-C19D13B10A56}" type="presParOf" srcId="{3DF6C977-5648-4089-A72A-722D5BC24FF0}" destId="{60347520-0F09-4CCF-83C7-962EE8F9522C}" srcOrd="0" destOrd="0" presId="urn:microsoft.com/office/officeart/2005/8/layout/orgChart1"/>
    <dgm:cxn modelId="{8883BD8D-A7A2-446C-B8F3-F79848D6A28E}" type="presParOf" srcId="{3DF6C977-5648-4089-A72A-722D5BC24FF0}" destId="{917301C9-6622-4911-A800-B8D005E39902}" srcOrd="1" destOrd="0" presId="urn:microsoft.com/office/officeart/2005/8/layout/orgChart1"/>
    <dgm:cxn modelId="{8F816A78-CD12-46CB-957C-5D59F7225128}" type="presParOf" srcId="{917301C9-6622-4911-A800-B8D005E39902}" destId="{F1FA7370-40B2-4327-811B-DCD18E5EB164}" srcOrd="0" destOrd="0" presId="urn:microsoft.com/office/officeart/2005/8/layout/orgChart1"/>
    <dgm:cxn modelId="{DD445EA5-D350-47C6-9A77-0944E0716BA2}" type="presParOf" srcId="{F1FA7370-40B2-4327-811B-DCD18E5EB164}" destId="{B077F5A7-74FF-47D5-BB53-062DBBDA3D91}" srcOrd="0" destOrd="0" presId="urn:microsoft.com/office/officeart/2005/8/layout/orgChart1"/>
    <dgm:cxn modelId="{81BD6AAF-1FED-4E2A-AF74-0B0770CABD15}" type="presParOf" srcId="{F1FA7370-40B2-4327-811B-DCD18E5EB164}" destId="{E10183B8-B433-4653-8C05-43F8D904E5A3}" srcOrd="1" destOrd="0" presId="urn:microsoft.com/office/officeart/2005/8/layout/orgChart1"/>
    <dgm:cxn modelId="{90963030-7148-44EF-8148-64748E3BB65D}" type="presParOf" srcId="{917301C9-6622-4911-A800-B8D005E39902}" destId="{91A7E5EA-DCCC-44A9-8B87-74EE3EEEBA20}" srcOrd="1" destOrd="0" presId="urn:microsoft.com/office/officeart/2005/8/layout/orgChart1"/>
    <dgm:cxn modelId="{95CC041B-15A3-49A9-A649-57B83643F082}" type="presParOf" srcId="{917301C9-6622-4911-A800-B8D005E39902}" destId="{DD65F183-7123-4230-BAC3-874DB7064D7F}" srcOrd="2" destOrd="0" presId="urn:microsoft.com/office/officeart/2005/8/layout/orgChart1"/>
    <dgm:cxn modelId="{D0745091-FEA8-4C0F-9E7C-983988AD5A55}" type="presParOf" srcId="{DD65F183-7123-4230-BAC3-874DB7064D7F}" destId="{7FC2963C-FFEE-4BAA-8667-A92DBC36B186}" srcOrd="0" destOrd="0" presId="urn:microsoft.com/office/officeart/2005/8/layout/orgChart1"/>
    <dgm:cxn modelId="{B9C613B3-17E0-4555-8CF7-A0C1769E4498}" type="presParOf" srcId="{DD65F183-7123-4230-BAC3-874DB7064D7F}" destId="{487E40D3-8005-4B04-8A84-E60E5FFF8894}" srcOrd="1" destOrd="0" presId="urn:microsoft.com/office/officeart/2005/8/layout/orgChart1"/>
    <dgm:cxn modelId="{7B43B054-EE23-4E13-ACC2-5C437CA13FCE}" type="presParOf" srcId="{487E40D3-8005-4B04-8A84-E60E5FFF8894}" destId="{4FAC43F6-068B-4353-86CD-670FC42C59C5}" srcOrd="0" destOrd="0" presId="urn:microsoft.com/office/officeart/2005/8/layout/orgChart1"/>
    <dgm:cxn modelId="{00BAF033-0997-4880-BDFF-F334A40B054F}" type="presParOf" srcId="{4FAC43F6-068B-4353-86CD-670FC42C59C5}" destId="{448DA62C-3538-4A55-93B0-3DCEC06C1AE8}" srcOrd="0" destOrd="0" presId="urn:microsoft.com/office/officeart/2005/8/layout/orgChart1"/>
    <dgm:cxn modelId="{463D86DD-AA0D-43FE-B36B-0E16F3B196F9}" type="presParOf" srcId="{4FAC43F6-068B-4353-86CD-670FC42C59C5}" destId="{81C052AF-2A74-413C-9B58-E1C797AB141B}" srcOrd="1" destOrd="0" presId="urn:microsoft.com/office/officeart/2005/8/layout/orgChart1"/>
    <dgm:cxn modelId="{5CCDF5E6-A679-4279-AA25-CCA0A2D40A63}" type="presParOf" srcId="{487E40D3-8005-4B04-8A84-E60E5FFF8894}" destId="{0568482C-2F02-4F21-91A4-58CF0CDF335D}" srcOrd="1" destOrd="0" presId="urn:microsoft.com/office/officeart/2005/8/layout/orgChart1"/>
    <dgm:cxn modelId="{1EB7095D-1A16-48C9-8CBC-36EFE125AFF9}" type="presParOf" srcId="{487E40D3-8005-4B04-8A84-E60E5FFF8894}" destId="{2D35D39A-0768-4B44-AB71-38D272FF423E}" srcOrd="2" destOrd="0" presId="urn:microsoft.com/office/officeart/2005/8/layout/orgChart1"/>
    <dgm:cxn modelId="{B9255352-3AC9-4BB1-A315-9EFFEA0BA531}" type="presParOf" srcId="{DD65F183-7123-4230-BAC3-874DB7064D7F}" destId="{50394D68-6BD3-496D-958A-F88CD4424C80}" srcOrd="2" destOrd="0" presId="urn:microsoft.com/office/officeart/2005/8/layout/orgChart1"/>
    <dgm:cxn modelId="{413F8350-79A9-4AC8-B3F3-E5E4E31AF36A}" type="presParOf" srcId="{DD65F183-7123-4230-BAC3-874DB7064D7F}" destId="{EADB68AE-A7A7-46D2-97E4-5FF07A99DCFA}" srcOrd="3" destOrd="0" presId="urn:microsoft.com/office/officeart/2005/8/layout/orgChart1"/>
    <dgm:cxn modelId="{8C63E5E3-6B24-419C-9CA0-366B9B55E095}" type="presParOf" srcId="{EADB68AE-A7A7-46D2-97E4-5FF07A99DCFA}" destId="{004E13D9-5C9C-4658-A848-DFF24258F14C}" srcOrd="0" destOrd="0" presId="urn:microsoft.com/office/officeart/2005/8/layout/orgChart1"/>
    <dgm:cxn modelId="{55294AC5-217A-4B2E-A0CB-2ABE6EF2A60B}" type="presParOf" srcId="{004E13D9-5C9C-4658-A848-DFF24258F14C}" destId="{B7AD6C5A-0C08-48D8-8A66-991BB8813A09}" srcOrd="0" destOrd="0" presId="urn:microsoft.com/office/officeart/2005/8/layout/orgChart1"/>
    <dgm:cxn modelId="{200AA16A-D309-43AC-A2F6-88581B355A5C}" type="presParOf" srcId="{004E13D9-5C9C-4658-A848-DFF24258F14C}" destId="{C2798D73-8DC2-4F98-B5E1-5AB9DAD0169C}" srcOrd="1" destOrd="0" presId="urn:microsoft.com/office/officeart/2005/8/layout/orgChart1"/>
    <dgm:cxn modelId="{B1C9B8E1-F2D6-4594-B733-28653162CF2B}" type="presParOf" srcId="{EADB68AE-A7A7-46D2-97E4-5FF07A99DCFA}" destId="{B3976F9E-C65F-4AF0-89B2-2FF04612BBC7}" srcOrd="1" destOrd="0" presId="urn:microsoft.com/office/officeart/2005/8/layout/orgChart1"/>
    <dgm:cxn modelId="{5B589C79-CC82-4F5A-BA8D-D08F690EBBCA}" type="presParOf" srcId="{EADB68AE-A7A7-46D2-97E4-5FF07A99DCFA}" destId="{73F2FE5C-80B9-4EDA-94B9-4EE7C3B1D71B}" srcOrd="2" destOrd="0" presId="urn:microsoft.com/office/officeart/2005/8/layout/orgChart1"/>
    <dgm:cxn modelId="{1B79EEBC-AA81-4B1F-A70D-3129E026F6F5}" type="presParOf" srcId="{73F2FE5C-80B9-4EDA-94B9-4EE7C3B1D71B}" destId="{28771674-68CC-4069-87B2-95E7FE53066B}" srcOrd="0" destOrd="0" presId="urn:microsoft.com/office/officeart/2005/8/layout/orgChart1"/>
    <dgm:cxn modelId="{CF40E334-C50A-48AF-8618-D873478FF111}" type="presParOf" srcId="{73F2FE5C-80B9-4EDA-94B9-4EE7C3B1D71B}" destId="{F8FE5823-CF7F-418C-A88B-341DB8C4B968}" srcOrd="1" destOrd="0" presId="urn:microsoft.com/office/officeart/2005/8/layout/orgChart1"/>
    <dgm:cxn modelId="{2261EF22-5F0C-4B70-A0D5-381EAA008271}" type="presParOf" srcId="{F8FE5823-CF7F-418C-A88B-341DB8C4B968}" destId="{007D0CC6-7DAC-4B06-9044-68B7DF47A71D}" srcOrd="0" destOrd="0" presId="urn:microsoft.com/office/officeart/2005/8/layout/orgChart1"/>
    <dgm:cxn modelId="{CD349366-BDF2-4FB3-BD43-18F8F8C56F21}" type="presParOf" srcId="{007D0CC6-7DAC-4B06-9044-68B7DF47A71D}" destId="{FEA2669A-0CC3-46E5-A5D1-B2D41914E8D2}" srcOrd="0" destOrd="0" presId="urn:microsoft.com/office/officeart/2005/8/layout/orgChart1"/>
    <dgm:cxn modelId="{8B3BD61B-6127-4231-A77A-B37E1342B774}" type="presParOf" srcId="{007D0CC6-7DAC-4B06-9044-68B7DF47A71D}" destId="{0BC1A8C5-4C33-44BB-9B62-EFBFB531F88C}" srcOrd="1" destOrd="0" presId="urn:microsoft.com/office/officeart/2005/8/layout/orgChart1"/>
    <dgm:cxn modelId="{4C70AE70-E527-40A4-A805-8E38B468047B}" type="presParOf" srcId="{F8FE5823-CF7F-418C-A88B-341DB8C4B968}" destId="{D7A6DF11-7ECA-401C-A6EA-0DC3580668BE}" srcOrd="1" destOrd="0" presId="urn:microsoft.com/office/officeart/2005/8/layout/orgChart1"/>
    <dgm:cxn modelId="{37BBA1ED-6128-48E0-A3B2-4E46D435BA59}" type="presParOf" srcId="{F8FE5823-CF7F-418C-A88B-341DB8C4B968}" destId="{A08C8D8A-3802-465F-96F5-0D94C3CF8C0A}" srcOrd="2" destOrd="0" presId="urn:microsoft.com/office/officeart/2005/8/layout/orgChart1"/>
    <dgm:cxn modelId="{F387857E-B92E-4BA7-B335-AE31F776FAA5}" type="presParOf" srcId="{73F2FE5C-80B9-4EDA-94B9-4EE7C3B1D71B}" destId="{99D3FB57-DF07-4886-9DD9-DB324ED528C4}" srcOrd="2" destOrd="0" presId="urn:microsoft.com/office/officeart/2005/8/layout/orgChart1"/>
    <dgm:cxn modelId="{D050A117-946E-4BDB-824C-C20754BD5072}" type="presParOf" srcId="{73F2FE5C-80B9-4EDA-94B9-4EE7C3B1D71B}" destId="{4386945C-6DFF-465F-A22C-73AB7ED75C86}" srcOrd="3" destOrd="0" presId="urn:microsoft.com/office/officeart/2005/8/layout/orgChart1"/>
    <dgm:cxn modelId="{08C16B11-8447-49C4-9DAE-94B6BEB037D8}" type="presParOf" srcId="{4386945C-6DFF-465F-A22C-73AB7ED75C86}" destId="{47961301-B2BD-410F-8391-426EFA721A90}" srcOrd="0" destOrd="0" presId="urn:microsoft.com/office/officeart/2005/8/layout/orgChart1"/>
    <dgm:cxn modelId="{7CF76353-0268-4079-861F-DBC8BD22C628}" type="presParOf" srcId="{47961301-B2BD-410F-8391-426EFA721A90}" destId="{A54E8493-33C3-4EFC-928E-397D4CEE0182}" srcOrd="0" destOrd="0" presId="urn:microsoft.com/office/officeart/2005/8/layout/orgChart1"/>
    <dgm:cxn modelId="{6CAAD281-BAB8-4654-A28A-0B41F2787B0E}" type="presParOf" srcId="{47961301-B2BD-410F-8391-426EFA721A90}" destId="{DE70ACC5-4710-4C26-B819-EEB2A9B09B74}" srcOrd="1" destOrd="0" presId="urn:microsoft.com/office/officeart/2005/8/layout/orgChart1"/>
    <dgm:cxn modelId="{72A8772E-F30C-4128-9D92-35A32B60FE1C}" type="presParOf" srcId="{4386945C-6DFF-465F-A22C-73AB7ED75C86}" destId="{62EC08D5-C76A-4FFF-9C46-D92F1C85B290}" srcOrd="1" destOrd="0" presId="urn:microsoft.com/office/officeart/2005/8/layout/orgChart1"/>
    <dgm:cxn modelId="{7F77D0C8-B5D9-4034-B174-A289515F87CF}" type="presParOf" srcId="{4386945C-6DFF-465F-A22C-73AB7ED75C86}" destId="{407B8318-5CA7-4136-95EF-FDD5E0C66D9F}" srcOrd="2" destOrd="0" presId="urn:microsoft.com/office/officeart/2005/8/layout/orgChart1"/>
    <dgm:cxn modelId="{0F2D2398-90C7-45D1-BFD0-CAF4F9E7B0AA}" type="presParOf" srcId="{73F2FE5C-80B9-4EDA-94B9-4EE7C3B1D71B}" destId="{EE0F0F3A-C193-48A1-8584-B8773E886E87}" srcOrd="4" destOrd="0" presId="urn:microsoft.com/office/officeart/2005/8/layout/orgChart1"/>
    <dgm:cxn modelId="{F9C6537E-C26C-43B5-8BAE-779851AEB8FF}" type="presParOf" srcId="{73F2FE5C-80B9-4EDA-94B9-4EE7C3B1D71B}" destId="{7817A222-8BA9-4012-9662-0BC68675CB28}" srcOrd="5" destOrd="0" presId="urn:microsoft.com/office/officeart/2005/8/layout/orgChart1"/>
    <dgm:cxn modelId="{0C04AABA-62E9-4491-AC22-D50DF1F4364D}" type="presParOf" srcId="{7817A222-8BA9-4012-9662-0BC68675CB28}" destId="{AB6B345D-613D-4423-A78B-8D7497E258C8}" srcOrd="0" destOrd="0" presId="urn:microsoft.com/office/officeart/2005/8/layout/orgChart1"/>
    <dgm:cxn modelId="{90EE3760-2EF2-417A-88D5-6634A53F7A30}" type="presParOf" srcId="{AB6B345D-613D-4423-A78B-8D7497E258C8}" destId="{E30D9536-102F-45A3-BD86-CA22A134DA23}" srcOrd="0" destOrd="0" presId="urn:microsoft.com/office/officeart/2005/8/layout/orgChart1"/>
    <dgm:cxn modelId="{397F9221-FDDE-4981-9A12-616D880E02BC}" type="presParOf" srcId="{AB6B345D-613D-4423-A78B-8D7497E258C8}" destId="{00BB1D77-8899-41C5-88B2-60A962ADF780}" srcOrd="1" destOrd="0" presId="urn:microsoft.com/office/officeart/2005/8/layout/orgChart1"/>
    <dgm:cxn modelId="{541ED90C-DC96-4CB7-8E7D-34F2FE0C9946}" type="presParOf" srcId="{7817A222-8BA9-4012-9662-0BC68675CB28}" destId="{4A4366F0-5216-4FFA-B2DC-3372E7BEC84E}" srcOrd="1" destOrd="0" presId="urn:microsoft.com/office/officeart/2005/8/layout/orgChart1"/>
    <dgm:cxn modelId="{7D38B673-20D0-4FB5-9F32-BA08EBF4FE90}" type="presParOf" srcId="{7817A222-8BA9-4012-9662-0BC68675CB28}" destId="{1DF2D416-475A-4BB2-BDA9-3FC0D273B96A}" srcOrd="2" destOrd="0" presId="urn:microsoft.com/office/officeart/2005/8/layout/orgChart1"/>
    <dgm:cxn modelId="{A56ABA7B-309D-4E83-8AC1-197899EA0234}" type="presParOf" srcId="{DD65F183-7123-4230-BAC3-874DB7064D7F}" destId="{3C67ECBA-36A2-42FB-AE25-6D4CB0404D1A}" srcOrd="4" destOrd="0" presId="urn:microsoft.com/office/officeart/2005/8/layout/orgChart1"/>
    <dgm:cxn modelId="{1732B38C-C279-4FC6-91D6-AE2FAE620783}" type="presParOf" srcId="{DD65F183-7123-4230-BAC3-874DB7064D7F}" destId="{1CEB251E-C72C-4531-B04F-167744E40FA5}" srcOrd="5" destOrd="0" presId="urn:microsoft.com/office/officeart/2005/8/layout/orgChart1"/>
    <dgm:cxn modelId="{B707334A-44DD-4AC8-8272-F18FA16690C0}" type="presParOf" srcId="{1CEB251E-C72C-4531-B04F-167744E40FA5}" destId="{C27AFEDC-190C-4FD6-A2B0-4BB7048252D9}" srcOrd="0" destOrd="0" presId="urn:microsoft.com/office/officeart/2005/8/layout/orgChart1"/>
    <dgm:cxn modelId="{C15E6034-0FA1-4D55-829C-0373846C8274}" type="presParOf" srcId="{C27AFEDC-190C-4FD6-A2B0-4BB7048252D9}" destId="{31A6DEBD-DB94-491B-89B2-4D4E7AB54832}" srcOrd="0" destOrd="0" presId="urn:microsoft.com/office/officeart/2005/8/layout/orgChart1"/>
    <dgm:cxn modelId="{E75D6F19-24F6-42B4-8AE7-BEF850FC0C3E}" type="presParOf" srcId="{C27AFEDC-190C-4FD6-A2B0-4BB7048252D9}" destId="{18EAD0CF-619E-4228-B110-95E03601E673}" srcOrd="1" destOrd="0" presId="urn:microsoft.com/office/officeart/2005/8/layout/orgChart1"/>
    <dgm:cxn modelId="{593A8D3F-1DC9-4798-8E3F-5B676FF3D4F9}" type="presParOf" srcId="{1CEB251E-C72C-4531-B04F-167744E40FA5}" destId="{E10D0093-7DB6-4EA5-A293-09389D578030}" srcOrd="1" destOrd="0" presId="urn:microsoft.com/office/officeart/2005/8/layout/orgChart1"/>
    <dgm:cxn modelId="{4397BE99-440C-44C9-A7C5-70152B75A851}" type="presParOf" srcId="{1CEB251E-C72C-4531-B04F-167744E40FA5}" destId="{58928D40-17A3-456D-867A-6012D985D537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92F0C-378E-488F-86B3-927A533BC659}">
      <dsp:nvSpPr>
        <dsp:cNvPr id="0" name=""/>
        <dsp:cNvSpPr/>
      </dsp:nvSpPr>
      <dsp:spPr>
        <a:xfrm rot="5400000">
          <a:off x="-219257" y="221911"/>
          <a:ext cx="1461717" cy="1023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1</a:t>
          </a:r>
        </a:p>
      </dsp:txBody>
      <dsp:txXfrm rot="-5400000">
        <a:off x="2" y="514254"/>
        <a:ext cx="1023201" cy="438516"/>
      </dsp:txXfrm>
    </dsp:sp>
    <dsp:sp modelId="{09F8AD12-8647-4D8B-A65A-8E3275F9F89F}">
      <dsp:nvSpPr>
        <dsp:cNvPr id="0" name=""/>
        <dsp:cNvSpPr/>
      </dsp:nvSpPr>
      <dsp:spPr>
        <a:xfrm rot="5400000">
          <a:off x="4049885" y="-3016521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Apresentação ao Comitê de Governança responsável por integridade: procedimentos, cronograma e coleta de sugestões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Prazo: 5 dias</a:t>
          </a:r>
        </a:p>
      </dsp:txBody>
      <dsp:txXfrm rot="-5400000">
        <a:off x="972545" y="107200"/>
        <a:ext cx="7058417" cy="857354"/>
      </dsp:txXfrm>
    </dsp:sp>
    <dsp:sp modelId="{49555BD2-C48C-4EC4-BBB7-3728FA5FF5AC}">
      <dsp:nvSpPr>
        <dsp:cNvPr id="0" name=""/>
        <dsp:cNvSpPr/>
      </dsp:nvSpPr>
      <dsp:spPr>
        <a:xfrm rot="5400000">
          <a:off x="-219257" y="1539125"/>
          <a:ext cx="1461717" cy="1023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2</a:t>
          </a:r>
        </a:p>
      </dsp:txBody>
      <dsp:txXfrm rot="-5400000">
        <a:off x="2" y="1831468"/>
        <a:ext cx="1023201" cy="438516"/>
      </dsp:txXfrm>
    </dsp:sp>
    <dsp:sp modelId="{8F329392-6AB5-43F3-9775-1AE76349CBA6}">
      <dsp:nvSpPr>
        <dsp:cNvPr id="0" name=""/>
        <dsp:cNvSpPr/>
      </dsp:nvSpPr>
      <dsp:spPr>
        <a:xfrm rot="5400000">
          <a:off x="4100542" y="-1757473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Disponibilização do Questionário e realização de entrevistas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Respondentes: Gabinetes, Diretorias e Superintendências (após aprovação da unidade superior correspondente)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Prazo: 10 dias</a:t>
          </a:r>
        </a:p>
      </dsp:txBody>
      <dsp:txXfrm rot="-5400000">
        <a:off x="1023202" y="1366248"/>
        <a:ext cx="7058417" cy="857354"/>
      </dsp:txXfrm>
    </dsp:sp>
    <dsp:sp modelId="{137DA246-BCE3-479A-9ED4-0CE8DF40D773}">
      <dsp:nvSpPr>
        <dsp:cNvPr id="0" name=""/>
        <dsp:cNvSpPr/>
      </dsp:nvSpPr>
      <dsp:spPr>
        <a:xfrm rot="5400000">
          <a:off x="-219257" y="2856339"/>
          <a:ext cx="1461717" cy="1023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3</a:t>
          </a:r>
        </a:p>
      </dsp:txBody>
      <dsp:txXfrm rot="-5400000">
        <a:off x="2" y="3148682"/>
        <a:ext cx="1023201" cy="438516"/>
      </dsp:txXfrm>
    </dsp:sp>
    <dsp:sp modelId="{10768FC8-D6BD-4F6E-9BB9-0AE3195BA7B4}">
      <dsp:nvSpPr>
        <dsp:cNvPr id="0" name=""/>
        <dsp:cNvSpPr/>
      </dsp:nvSpPr>
      <dsp:spPr>
        <a:xfrm rot="5400000">
          <a:off x="4100542" y="-440258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Compilação e análise dos dados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Prazo: 5 dias</a:t>
          </a:r>
        </a:p>
      </dsp:txBody>
      <dsp:txXfrm rot="-5400000">
        <a:off x="1023202" y="2683463"/>
        <a:ext cx="7058417" cy="857354"/>
      </dsp:txXfrm>
    </dsp:sp>
    <dsp:sp modelId="{BD646F12-2583-4E11-93F3-DE30704979D0}">
      <dsp:nvSpPr>
        <dsp:cNvPr id="0" name=""/>
        <dsp:cNvSpPr/>
      </dsp:nvSpPr>
      <dsp:spPr>
        <a:xfrm rot="5400000">
          <a:off x="-219257" y="4173553"/>
          <a:ext cx="1461717" cy="1023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4</a:t>
          </a:r>
          <a:endParaRPr lang="pt-BR" sz="2800" kern="1200" dirty="0"/>
        </a:p>
      </dsp:txBody>
      <dsp:txXfrm rot="-5400000">
        <a:off x="2" y="4465896"/>
        <a:ext cx="1023201" cy="438516"/>
      </dsp:txXfrm>
    </dsp:sp>
    <dsp:sp modelId="{98C6432F-8C92-47A8-81A0-EADD6BEC536D}">
      <dsp:nvSpPr>
        <dsp:cNvPr id="0" name=""/>
        <dsp:cNvSpPr/>
      </dsp:nvSpPr>
      <dsp:spPr>
        <a:xfrm rot="5400000">
          <a:off x="4100542" y="876955"/>
          <a:ext cx="950116" cy="7104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Apresentação às autoridades</a:t>
          </a:r>
        </a:p>
      </dsp:txBody>
      <dsp:txXfrm rot="-5400000">
        <a:off x="1023202" y="4000677"/>
        <a:ext cx="7058417" cy="857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7ECBA-36A2-42FB-AE25-6D4CB0404D1A}">
      <dsp:nvSpPr>
        <dsp:cNvPr id="0" name=""/>
        <dsp:cNvSpPr/>
      </dsp:nvSpPr>
      <dsp:spPr>
        <a:xfrm>
          <a:off x="1536362" y="1378698"/>
          <a:ext cx="119415" cy="2945593"/>
        </a:xfrm>
        <a:custGeom>
          <a:avLst/>
          <a:gdLst/>
          <a:ahLst/>
          <a:cxnLst/>
          <a:rect l="0" t="0" r="0" b="0"/>
          <a:pathLst>
            <a:path>
              <a:moveTo>
                <a:pt x="119415" y="0"/>
              </a:moveTo>
              <a:lnTo>
                <a:pt x="119415" y="2945593"/>
              </a:lnTo>
              <a:lnTo>
                <a:pt x="0" y="294559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F0F3A-C193-48A1-8584-B8773E886E87}">
      <dsp:nvSpPr>
        <dsp:cNvPr id="0" name=""/>
        <dsp:cNvSpPr/>
      </dsp:nvSpPr>
      <dsp:spPr>
        <a:xfrm>
          <a:off x="2912488" y="2186177"/>
          <a:ext cx="119415" cy="1330635"/>
        </a:xfrm>
        <a:custGeom>
          <a:avLst/>
          <a:gdLst/>
          <a:ahLst/>
          <a:cxnLst/>
          <a:rect l="0" t="0" r="0" b="0"/>
          <a:pathLst>
            <a:path>
              <a:moveTo>
                <a:pt x="119415" y="0"/>
              </a:moveTo>
              <a:lnTo>
                <a:pt x="119415" y="1330635"/>
              </a:lnTo>
              <a:lnTo>
                <a:pt x="0" y="133063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3FB57-DF07-4886-9DD9-DB324ED528C4}">
      <dsp:nvSpPr>
        <dsp:cNvPr id="0" name=""/>
        <dsp:cNvSpPr/>
      </dsp:nvSpPr>
      <dsp:spPr>
        <a:xfrm>
          <a:off x="3031904" y="2186177"/>
          <a:ext cx="119415" cy="52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55"/>
              </a:lnTo>
              <a:lnTo>
                <a:pt x="119415" y="52315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71674-68CC-4069-87B2-95E7FE53066B}">
      <dsp:nvSpPr>
        <dsp:cNvPr id="0" name=""/>
        <dsp:cNvSpPr/>
      </dsp:nvSpPr>
      <dsp:spPr>
        <a:xfrm>
          <a:off x="2912488" y="2186177"/>
          <a:ext cx="119415" cy="523155"/>
        </a:xfrm>
        <a:custGeom>
          <a:avLst/>
          <a:gdLst/>
          <a:ahLst/>
          <a:cxnLst/>
          <a:rect l="0" t="0" r="0" b="0"/>
          <a:pathLst>
            <a:path>
              <a:moveTo>
                <a:pt x="119415" y="0"/>
              </a:moveTo>
              <a:lnTo>
                <a:pt x="119415" y="523155"/>
              </a:lnTo>
              <a:lnTo>
                <a:pt x="0" y="52315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4D68-6BD3-496D-958A-F88CD4424C80}">
      <dsp:nvSpPr>
        <dsp:cNvPr id="0" name=""/>
        <dsp:cNvSpPr/>
      </dsp:nvSpPr>
      <dsp:spPr>
        <a:xfrm>
          <a:off x="1655778" y="1378698"/>
          <a:ext cx="807479" cy="52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155"/>
              </a:lnTo>
              <a:lnTo>
                <a:pt x="807479" y="52315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2963C-FFEE-4BAA-8667-A92DBC36B186}">
      <dsp:nvSpPr>
        <dsp:cNvPr id="0" name=""/>
        <dsp:cNvSpPr/>
      </dsp:nvSpPr>
      <dsp:spPr>
        <a:xfrm>
          <a:off x="1536362" y="1378698"/>
          <a:ext cx="119415" cy="523155"/>
        </a:xfrm>
        <a:custGeom>
          <a:avLst/>
          <a:gdLst/>
          <a:ahLst/>
          <a:cxnLst/>
          <a:rect l="0" t="0" r="0" b="0"/>
          <a:pathLst>
            <a:path>
              <a:moveTo>
                <a:pt x="119415" y="0"/>
              </a:moveTo>
              <a:lnTo>
                <a:pt x="119415" y="523155"/>
              </a:lnTo>
              <a:lnTo>
                <a:pt x="0" y="52315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47520-0F09-4CCF-83C7-962EE8F9522C}">
      <dsp:nvSpPr>
        <dsp:cNvPr id="0" name=""/>
        <dsp:cNvSpPr/>
      </dsp:nvSpPr>
      <dsp:spPr>
        <a:xfrm>
          <a:off x="2224425" y="571219"/>
          <a:ext cx="2183606" cy="523155"/>
        </a:xfrm>
        <a:custGeom>
          <a:avLst/>
          <a:gdLst/>
          <a:ahLst/>
          <a:cxnLst/>
          <a:rect l="0" t="0" r="0" b="0"/>
          <a:pathLst>
            <a:path>
              <a:moveTo>
                <a:pt x="2183606" y="0"/>
              </a:moveTo>
              <a:lnTo>
                <a:pt x="2183606" y="523155"/>
              </a:lnTo>
              <a:lnTo>
                <a:pt x="0" y="523155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573F8-6ADC-4ECF-9B41-FB5120E2FF86}">
      <dsp:nvSpPr>
        <dsp:cNvPr id="0" name=""/>
        <dsp:cNvSpPr/>
      </dsp:nvSpPr>
      <dsp:spPr>
        <a:xfrm>
          <a:off x="4408031" y="571219"/>
          <a:ext cx="2752253" cy="427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812"/>
              </a:lnTo>
              <a:lnTo>
                <a:pt x="2752253" y="4156812"/>
              </a:lnTo>
              <a:lnTo>
                <a:pt x="2752253" y="42762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4B44E-1D85-4E15-8CE7-018001138080}">
      <dsp:nvSpPr>
        <dsp:cNvPr id="0" name=""/>
        <dsp:cNvSpPr/>
      </dsp:nvSpPr>
      <dsp:spPr>
        <a:xfrm>
          <a:off x="4408031" y="571219"/>
          <a:ext cx="1376126" cy="4276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812"/>
              </a:lnTo>
              <a:lnTo>
                <a:pt x="1376126" y="4156812"/>
              </a:lnTo>
              <a:lnTo>
                <a:pt x="1376126" y="42762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0A85-C432-4005-8708-15853DDED4BB}">
      <dsp:nvSpPr>
        <dsp:cNvPr id="0" name=""/>
        <dsp:cNvSpPr/>
      </dsp:nvSpPr>
      <dsp:spPr>
        <a:xfrm>
          <a:off x="4362311" y="571219"/>
          <a:ext cx="91440" cy="4276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62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7CB37-AB23-40DF-BAB8-B57F6C2CA0BE}">
      <dsp:nvSpPr>
        <dsp:cNvPr id="0" name=""/>
        <dsp:cNvSpPr/>
      </dsp:nvSpPr>
      <dsp:spPr>
        <a:xfrm>
          <a:off x="3061406" y="571219"/>
          <a:ext cx="1346625" cy="4278799"/>
        </a:xfrm>
        <a:custGeom>
          <a:avLst/>
          <a:gdLst/>
          <a:ahLst/>
          <a:cxnLst/>
          <a:rect l="0" t="0" r="0" b="0"/>
          <a:pathLst>
            <a:path>
              <a:moveTo>
                <a:pt x="1346625" y="0"/>
              </a:moveTo>
              <a:lnTo>
                <a:pt x="1346625" y="4159383"/>
              </a:lnTo>
              <a:lnTo>
                <a:pt x="0" y="4159383"/>
              </a:lnTo>
              <a:lnTo>
                <a:pt x="0" y="42787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6D09C-EC5F-473A-AF51-E62D9C3D60C0}">
      <dsp:nvSpPr>
        <dsp:cNvPr id="0" name=""/>
        <dsp:cNvSpPr/>
      </dsp:nvSpPr>
      <dsp:spPr>
        <a:xfrm>
          <a:off x="1655778" y="571219"/>
          <a:ext cx="2752253" cy="4276228"/>
        </a:xfrm>
        <a:custGeom>
          <a:avLst/>
          <a:gdLst/>
          <a:ahLst/>
          <a:cxnLst/>
          <a:rect l="0" t="0" r="0" b="0"/>
          <a:pathLst>
            <a:path>
              <a:moveTo>
                <a:pt x="2752253" y="0"/>
              </a:moveTo>
              <a:lnTo>
                <a:pt x="2752253" y="4156812"/>
              </a:lnTo>
              <a:lnTo>
                <a:pt x="0" y="4156812"/>
              </a:lnTo>
              <a:lnTo>
                <a:pt x="0" y="4276228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4CE5F-13A3-42C9-8CCC-1FF2A0EC1849}">
      <dsp:nvSpPr>
        <dsp:cNvPr id="0" name=""/>
        <dsp:cNvSpPr/>
      </dsp:nvSpPr>
      <dsp:spPr>
        <a:xfrm>
          <a:off x="3839384" y="2571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GAB MIN</a:t>
          </a:r>
        </a:p>
      </dsp:txBody>
      <dsp:txXfrm>
        <a:off x="3839384" y="2571"/>
        <a:ext cx="1137294" cy="568647"/>
      </dsp:txXfrm>
    </dsp:sp>
    <dsp:sp modelId="{37F8673F-7161-4A7A-BFE9-BD8DA1BDC26C}">
      <dsp:nvSpPr>
        <dsp:cNvPr id="0" name=""/>
        <dsp:cNvSpPr/>
      </dsp:nvSpPr>
      <dsp:spPr>
        <a:xfrm>
          <a:off x="1087130" y="4847447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STPC</a:t>
          </a:r>
        </a:p>
      </dsp:txBody>
      <dsp:txXfrm>
        <a:off x="1087130" y="4847447"/>
        <a:ext cx="1137294" cy="568647"/>
      </dsp:txXfrm>
    </dsp:sp>
    <dsp:sp modelId="{34C13CB9-760E-452B-9D0C-933E43B54CB5}">
      <dsp:nvSpPr>
        <dsp:cNvPr id="0" name=""/>
        <dsp:cNvSpPr/>
      </dsp:nvSpPr>
      <dsp:spPr>
        <a:xfrm>
          <a:off x="2492758" y="4850018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OGU</a:t>
          </a:r>
        </a:p>
      </dsp:txBody>
      <dsp:txXfrm>
        <a:off x="2492758" y="4850018"/>
        <a:ext cx="1137294" cy="568647"/>
      </dsp:txXfrm>
    </dsp:sp>
    <dsp:sp modelId="{DD0633BB-C778-46A5-B447-14E4B6153960}">
      <dsp:nvSpPr>
        <dsp:cNvPr id="0" name=""/>
        <dsp:cNvSpPr/>
      </dsp:nvSpPr>
      <dsp:spPr>
        <a:xfrm>
          <a:off x="3839384" y="4847447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SCC</a:t>
          </a:r>
        </a:p>
      </dsp:txBody>
      <dsp:txXfrm>
        <a:off x="3839384" y="4847447"/>
        <a:ext cx="1137294" cy="568647"/>
      </dsp:txXfrm>
    </dsp:sp>
    <dsp:sp modelId="{94BF2227-67D4-42B3-A938-83E1AA971E26}">
      <dsp:nvSpPr>
        <dsp:cNvPr id="0" name=""/>
        <dsp:cNvSpPr/>
      </dsp:nvSpPr>
      <dsp:spPr>
        <a:xfrm>
          <a:off x="5215511" y="4847447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SFC</a:t>
          </a:r>
        </a:p>
      </dsp:txBody>
      <dsp:txXfrm>
        <a:off x="5215511" y="4847447"/>
        <a:ext cx="1137294" cy="568647"/>
      </dsp:txXfrm>
    </dsp:sp>
    <dsp:sp modelId="{0C98544E-E650-4797-BFC3-C2CBE65914CB}">
      <dsp:nvSpPr>
        <dsp:cNvPr id="0" name=""/>
        <dsp:cNvSpPr/>
      </dsp:nvSpPr>
      <dsp:spPr>
        <a:xfrm>
          <a:off x="6591637" y="4847447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CRG</a:t>
          </a:r>
        </a:p>
      </dsp:txBody>
      <dsp:txXfrm>
        <a:off x="6591637" y="4847447"/>
        <a:ext cx="1137294" cy="568647"/>
      </dsp:txXfrm>
    </dsp:sp>
    <dsp:sp modelId="{B077F5A7-74FF-47D5-BB53-062DBBDA3D91}">
      <dsp:nvSpPr>
        <dsp:cNvPr id="0" name=""/>
        <dsp:cNvSpPr/>
      </dsp:nvSpPr>
      <dsp:spPr>
        <a:xfrm>
          <a:off x="1087130" y="810050"/>
          <a:ext cx="1137294" cy="56864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GAB SE</a:t>
          </a:r>
        </a:p>
      </dsp:txBody>
      <dsp:txXfrm>
        <a:off x="1087130" y="810050"/>
        <a:ext cx="1137294" cy="568647"/>
      </dsp:txXfrm>
    </dsp:sp>
    <dsp:sp modelId="{448DA62C-3538-4A55-93B0-3DCEC06C1AE8}">
      <dsp:nvSpPr>
        <dsp:cNvPr id="0" name=""/>
        <dsp:cNvSpPr/>
      </dsp:nvSpPr>
      <dsp:spPr>
        <a:xfrm>
          <a:off x="399067" y="1617530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DIGOV</a:t>
          </a:r>
        </a:p>
      </dsp:txBody>
      <dsp:txXfrm>
        <a:off x="399067" y="1617530"/>
        <a:ext cx="1137294" cy="568647"/>
      </dsp:txXfrm>
    </dsp:sp>
    <dsp:sp modelId="{B7AD6C5A-0C08-48D8-8A66-991BB8813A09}">
      <dsp:nvSpPr>
        <dsp:cNvPr id="0" name=""/>
        <dsp:cNvSpPr/>
      </dsp:nvSpPr>
      <dsp:spPr>
        <a:xfrm>
          <a:off x="2463257" y="1617530"/>
          <a:ext cx="1137294" cy="56864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D GES. CORPORATIVA</a:t>
          </a:r>
        </a:p>
      </dsp:txBody>
      <dsp:txXfrm>
        <a:off x="2463257" y="1617530"/>
        <a:ext cx="1137294" cy="568647"/>
      </dsp:txXfrm>
    </dsp:sp>
    <dsp:sp modelId="{FEA2669A-0CC3-46E5-A5D1-B2D41914E8D2}">
      <dsp:nvSpPr>
        <dsp:cNvPr id="0" name=""/>
        <dsp:cNvSpPr/>
      </dsp:nvSpPr>
      <dsp:spPr>
        <a:xfrm>
          <a:off x="1775193" y="2425009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CG Orçamento Fin. e Cont.</a:t>
          </a:r>
        </a:p>
      </dsp:txBody>
      <dsp:txXfrm>
        <a:off x="1775193" y="2425009"/>
        <a:ext cx="1137294" cy="568647"/>
      </dsp:txXfrm>
    </dsp:sp>
    <dsp:sp modelId="{A54E8493-33C3-4EFC-928E-397D4CEE0182}">
      <dsp:nvSpPr>
        <dsp:cNvPr id="0" name=""/>
        <dsp:cNvSpPr/>
      </dsp:nvSpPr>
      <dsp:spPr>
        <a:xfrm>
          <a:off x="3151320" y="2425009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CG Logística </a:t>
          </a:r>
          <a:r>
            <a:rPr lang="pt-BR" sz="1400" b="1" kern="1200" dirty="0" err="1"/>
            <a:t>Patr</a:t>
          </a:r>
          <a:r>
            <a:rPr lang="pt-BR" sz="1400" b="1" kern="1200" dirty="0"/>
            <a:t> e </a:t>
          </a:r>
          <a:r>
            <a:rPr lang="pt-BR" sz="1400" b="1" kern="1200" dirty="0" err="1"/>
            <a:t>Eng</a:t>
          </a:r>
          <a:endParaRPr lang="pt-BR" sz="1400" b="1" kern="1200" dirty="0"/>
        </a:p>
      </dsp:txBody>
      <dsp:txXfrm>
        <a:off x="3151320" y="2425009"/>
        <a:ext cx="1137294" cy="568647"/>
      </dsp:txXfrm>
    </dsp:sp>
    <dsp:sp modelId="{E30D9536-102F-45A3-BD86-CA22A134DA23}">
      <dsp:nvSpPr>
        <dsp:cNvPr id="0" name=""/>
        <dsp:cNvSpPr/>
      </dsp:nvSpPr>
      <dsp:spPr>
        <a:xfrm>
          <a:off x="1775193" y="3232489"/>
          <a:ext cx="1137294" cy="56864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CG Lic. e Contratos</a:t>
          </a:r>
        </a:p>
      </dsp:txBody>
      <dsp:txXfrm>
        <a:off x="1775193" y="3232489"/>
        <a:ext cx="1137294" cy="568647"/>
      </dsp:txXfrm>
    </dsp:sp>
    <dsp:sp modelId="{31A6DEBD-DB94-491B-89B2-4D4E7AB54832}">
      <dsp:nvSpPr>
        <dsp:cNvPr id="0" name=""/>
        <dsp:cNvSpPr/>
      </dsp:nvSpPr>
      <dsp:spPr>
        <a:xfrm>
          <a:off x="399067" y="4039968"/>
          <a:ext cx="1137294" cy="568647"/>
        </a:xfrm>
        <a:prstGeom prst="rect">
          <a:avLst/>
        </a:prstGeom>
        <a:gradFill rotWithShape="0">
          <a:gsLst>
            <a:gs pos="50764">
              <a:srgbClr val="CCE0A2"/>
            </a:gs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</a:rPr>
            <a:t>D TEC. INFORMAÇÃO</a:t>
          </a:r>
        </a:p>
      </dsp:txBody>
      <dsp:txXfrm>
        <a:off x="399067" y="4039968"/>
        <a:ext cx="1137294" cy="56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C2313-0EC9-4D50-9CFB-D9742194C6F8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7E18-FBBF-498D-9333-672429B03D1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09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72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364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98CA7A0-17D0-4CC9-8FF3-E6B63C28D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CE70560C-EA43-42A0-A763-53D33FA2C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94CCDCFF-C6D3-4EFF-A855-643C441D6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F0674-A984-4748-8DD5-9D5ECE1A3618}" type="slidenum">
              <a:rPr lang="pt-BR" altLang="pt-BR" smtClean="0">
                <a:latin typeface="Calibri" panose="020F0502020204030204" pitchFamily="34" charset="0"/>
              </a:rPr>
              <a:pPr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18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98CA7A0-17D0-4CC9-8FF3-E6B63C28D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CE70560C-EA43-42A0-A763-53D33FA2C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94CCDCFF-C6D3-4EFF-A855-643C441D6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F0674-A984-4748-8DD5-9D5ECE1A3618}" type="slidenum">
              <a:rPr lang="pt-BR" altLang="pt-BR" smtClean="0">
                <a:latin typeface="Calibri" panose="020F0502020204030204" pitchFamily="34" charset="0"/>
              </a:rPr>
              <a:pPr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13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98CA7A0-17D0-4CC9-8FF3-E6B63C28D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CE70560C-EA43-42A0-A763-53D33FA2C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94CCDCFF-C6D3-4EFF-A855-643C441D6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F0674-A984-4748-8DD5-9D5ECE1A3618}" type="slidenum">
              <a:rPr lang="pt-BR" altLang="pt-BR" smtClean="0">
                <a:latin typeface="Calibri" panose="020F0502020204030204" pitchFamily="34" charset="0"/>
              </a:rPr>
              <a:pPr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3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16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68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98CA7A0-17D0-4CC9-8FF3-E6B63C28D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CE70560C-EA43-42A0-A763-53D33FA2C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94CCDCFF-C6D3-4EFF-A855-643C441D6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F0674-A984-4748-8DD5-9D5ECE1A3618}" type="slidenum">
              <a:rPr lang="pt-BR" altLang="pt-BR" smtClean="0">
                <a:latin typeface="Calibri" panose="020F0502020204030204" pitchFamily="34" charset="0"/>
              </a:rPr>
              <a:pPr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898CA7A0-17D0-4CC9-8FF3-E6B63C28D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CE70560C-EA43-42A0-A763-53D33FA2CB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dirty="0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94CCDCFF-C6D3-4EFF-A855-643C441D6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4F0674-A984-4748-8DD5-9D5ECE1A3618}" type="slidenum">
              <a:rPr lang="pt-BR" altLang="pt-BR" smtClean="0">
                <a:latin typeface="Calibri" panose="020F0502020204030204" pitchFamily="34" charset="0"/>
              </a:rPr>
              <a:pPr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8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21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79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80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66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0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5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94E8DA-2386-4CA8-87D4-E360C064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B873-B7B2-433F-A5D7-694D877B09C9}" type="datetime1">
              <a:rPr lang="pt-BR" altLang="en-US"/>
              <a:pPr>
                <a:defRPr/>
              </a:pPr>
              <a:t>09/11/2022</a:t>
            </a:fld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FF283F-A09A-4451-8806-F29B8693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F2A0F5-9442-44CB-8E96-5BA934A5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12A2-4FB2-4169-AF19-98D1D1D7D4CF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00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8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4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6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7AC3C76-BDEE-4A22-B30C-7250242CCD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6918A99E-28A8-4A45-97DA-17BA49B73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Editar estilos de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2AD71-7187-42BC-B6C1-7E9AF587D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570D2B-62AD-4C60-8F8C-396824DF8DC1}" type="datetime1">
              <a:rPr lang="pt-BR" altLang="en-US"/>
              <a:pPr>
                <a:defRPr/>
              </a:pPr>
              <a:t>09/11/2022</a:t>
            </a:fld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44D48A-D431-4F36-A3BD-ECD73B132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3BA02-CAC9-4CA6-BB4F-F9FCF9AC1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B6872F-33FA-4652-BB72-CED597DE0934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AB0F03-13C5-44E4-AAD4-884A18F6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209" y="2844065"/>
            <a:ext cx="5918674" cy="2895923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1508936" y="1332507"/>
            <a:ext cx="9346962" cy="1297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/>
              <a:t>IDENTIFICAÇÃO DE AGENTES PÚBLICOS QUE DEVEM PUBLICAR AGENDA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D069887-8DBB-4234-A6CF-D6F4E8AACE6F}"/>
              </a:ext>
            </a:extLst>
          </p:cNvPr>
          <p:cNvSpPr txBox="1">
            <a:spLocks noChangeArrowheads="1"/>
          </p:cNvSpPr>
          <p:nvPr/>
        </p:nvSpPr>
        <p:spPr>
          <a:xfrm>
            <a:off x="4169627" y="5954485"/>
            <a:ext cx="2682339" cy="90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000" b="1" dirty="0"/>
              <a:t>CGCI/DPC/STPC </a:t>
            </a:r>
          </a:p>
          <a:p>
            <a:pPr algn="ctr">
              <a:defRPr/>
            </a:pPr>
            <a:r>
              <a:rPr lang="pt-BR" sz="2000" b="1" dirty="0"/>
              <a:t>10/11/2022</a:t>
            </a:r>
          </a:p>
        </p:txBody>
      </p:sp>
    </p:spTree>
    <p:extLst>
      <p:ext uri="{BB962C8B-B14F-4D97-AF65-F5344CB8AC3E}">
        <p14:creationId xmlns:p14="http://schemas.microsoft.com/office/powerpoint/2010/main" val="8457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5C4AAD9-1E0C-4959-B967-EAD4B91FB159}"/>
              </a:ext>
            </a:extLst>
          </p:cNvPr>
          <p:cNvSpPr txBox="1"/>
          <p:nvPr/>
        </p:nvSpPr>
        <p:spPr>
          <a:xfrm flipH="1">
            <a:off x="5439905" y="864123"/>
            <a:ext cx="65996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r>
              <a:rPr lang="pt-BR" b="1" dirty="0">
                <a:latin typeface="Arial" panose="020B0604020202020204" pitchFamily="34" charset="0"/>
              </a:rPr>
              <a:t>Orientações + Questionário + Reuniões de alinhamento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D5286-135E-4F88-8A30-CA660474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118998"/>
            <a:ext cx="4458653" cy="401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373FA7-4FBF-45F1-A60C-3A108BF7A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561" y="1524494"/>
            <a:ext cx="6430038" cy="191854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A610480-323A-4357-852A-B5D906FAB3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318645">
            <a:off x="4148259" y="3517643"/>
            <a:ext cx="1909425" cy="1149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B72492-2296-443D-9EB8-77AAE5170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586" y="3670452"/>
            <a:ext cx="6375413" cy="30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B132CDC-6605-493C-87D1-359CD0948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C4F43A56-B6AD-44FB-AF5B-D63BAE944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" t="447" r="1032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553" y="0"/>
            <a:ext cx="4427538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83A00-C7DE-4AE6-B1C8-EE00EFDF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8552"/>
            <a:ext cx="10086752" cy="46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50B2B-DE61-49BE-9E50-4B58432D73B9}"/>
              </a:ext>
            </a:extLst>
          </p:cNvPr>
          <p:cNvSpPr txBox="1">
            <a:spLocks/>
          </p:cNvSpPr>
          <p:nvPr/>
        </p:nvSpPr>
        <p:spPr bwMode="auto">
          <a:xfrm>
            <a:off x="572493" y="238539"/>
            <a:ext cx="11018520" cy="1434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400" b="1" dirty="0" err="1">
                <a:ea typeface="+mj-ea"/>
              </a:rPr>
              <a:t>Piloto</a:t>
            </a:r>
            <a:r>
              <a:rPr lang="en-US" sz="3400" b="1" dirty="0">
                <a:ea typeface="+mj-ea"/>
              </a:rPr>
              <a:t> CGU – </a:t>
            </a:r>
            <a:r>
              <a:rPr lang="en-US" sz="3400" b="1" dirty="0" err="1">
                <a:ea typeface="+mj-ea"/>
              </a:rPr>
              <a:t>Identificação</a:t>
            </a:r>
            <a:r>
              <a:rPr lang="en-US" sz="3400" b="1" dirty="0">
                <a:ea typeface="+mj-ea"/>
              </a:rPr>
              <a:t> de APOs que </a:t>
            </a:r>
            <a:r>
              <a:rPr lang="en-US" sz="3400" b="1" dirty="0" err="1">
                <a:ea typeface="+mj-ea"/>
              </a:rPr>
              <a:t>devem</a:t>
            </a:r>
            <a:r>
              <a:rPr lang="en-US" sz="3400" b="1" dirty="0">
                <a:ea typeface="+mj-ea"/>
              </a:rPr>
              <a:t> </a:t>
            </a:r>
            <a:r>
              <a:rPr lang="en-US" sz="3400" b="1" dirty="0" err="1">
                <a:ea typeface="+mj-ea"/>
              </a:rPr>
              <a:t>publicar</a:t>
            </a:r>
            <a:r>
              <a:rPr lang="en-US" sz="3400" b="1" dirty="0">
                <a:ea typeface="+mj-ea"/>
              </a:rPr>
              <a:t> agenda</a:t>
            </a:r>
          </a:p>
          <a:p>
            <a:pPr algn="r" eaLnBrk="1" hangingPunct="1">
              <a:spcAft>
                <a:spcPts val="600"/>
              </a:spcAft>
            </a:pPr>
            <a:r>
              <a:rPr lang="en-US" sz="3400" b="1" dirty="0">
                <a:ea typeface="+mj-ea"/>
              </a:rPr>
              <a:t>2021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A53F8-DFF2-4081-BA0F-CA62CF5D9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56" r="32068" b="-2"/>
          <a:stretch/>
        </p:blipFill>
        <p:spPr>
          <a:xfrm>
            <a:off x="8166299" y="1979503"/>
            <a:ext cx="3941064" cy="4096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C8AD9-34CF-4E6A-BC2D-9C9C2C889F89}"/>
              </a:ext>
            </a:extLst>
          </p:cNvPr>
          <p:cNvSpPr txBox="1"/>
          <p:nvPr/>
        </p:nvSpPr>
        <p:spPr>
          <a:xfrm>
            <a:off x="10194765" y="6026527"/>
            <a:ext cx="2034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Fluxo Consultoria UFRJ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A32C87A-6A98-4BD1-998B-E3B58CF32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310375"/>
              </p:ext>
            </p:extLst>
          </p:nvPr>
        </p:nvGraphicFramePr>
        <p:xfrm>
          <a:off x="295922" y="12007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548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50B2B-DE61-49BE-9E50-4B58432D73B9}"/>
              </a:ext>
            </a:extLst>
          </p:cNvPr>
          <p:cNvSpPr txBox="1">
            <a:spLocks/>
          </p:cNvSpPr>
          <p:nvPr/>
        </p:nvSpPr>
        <p:spPr bwMode="auto">
          <a:xfrm>
            <a:off x="572493" y="238539"/>
            <a:ext cx="11018520" cy="1434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400" b="1" dirty="0" err="1">
                <a:ea typeface="+mj-ea"/>
              </a:rPr>
              <a:t>Piloto</a:t>
            </a:r>
            <a:r>
              <a:rPr lang="en-US" sz="3400" b="1" dirty="0">
                <a:ea typeface="+mj-ea"/>
              </a:rPr>
              <a:t> CGU – </a:t>
            </a:r>
            <a:r>
              <a:rPr lang="en-US" sz="3400" b="1" dirty="0" err="1">
                <a:ea typeface="+mj-ea"/>
              </a:rPr>
              <a:t>Identificação</a:t>
            </a:r>
            <a:r>
              <a:rPr lang="en-US" sz="3400" b="1" dirty="0">
                <a:ea typeface="+mj-ea"/>
              </a:rPr>
              <a:t> de APOs que </a:t>
            </a:r>
            <a:r>
              <a:rPr lang="en-US" sz="3400" b="1" dirty="0" err="1">
                <a:ea typeface="+mj-ea"/>
              </a:rPr>
              <a:t>devem</a:t>
            </a:r>
            <a:r>
              <a:rPr lang="en-US" sz="3400" b="1" dirty="0">
                <a:ea typeface="+mj-ea"/>
              </a:rPr>
              <a:t> </a:t>
            </a:r>
            <a:r>
              <a:rPr lang="en-US" sz="3400" b="1" dirty="0" err="1">
                <a:ea typeface="+mj-ea"/>
              </a:rPr>
              <a:t>publicar</a:t>
            </a:r>
            <a:r>
              <a:rPr lang="en-US" sz="3400" b="1" dirty="0">
                <a:ea typeface="+mj-ea"/>
              </a:rPr>
              <a:t> agenda</a:t>
            </a:r>
          </a:p>
          <a:p>
            <a:pPr algn="r" eaLnBrk="1" hangingPunct="1">
              <a:spcAft>
                <a:spcPts val="600"/>
              </a:spcAft>
            </a:pPr>
            <a:r>
              <a:rPr lang="en-US" sz="3400" b="1" dirty="0">
                <a:ea typeface="+mj-ea"/>
              </a:rPr>
              <a:t>2021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A2357-2F0C-4EC0-A1F8-634586A61FC7}"/>
              </a:ext>
            </a:extLst>
          </p:cNvPr>
          <p:cNvSpPr txBox="1"/>
          <p:nvPr/>
        </p:nvSpPr>
        <p:spPr>
          <a:xfrm>
            <a:off x="4026611" y="1723323"/>
            <a:ext cx="438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QUESTIONÁRIO ELETRÔNICO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B1B84-5939-42C0-8F50-2CDACCEFE9F3}"/>
              </a:ext>
            </a:extLst>
          </p:cNvPr>
          <p:cNvSpPr txBox="1"/>
          <p:nvPr/>
        </p:nvSpPr>
        <p:spPr>
          <a:xfrm>
            <a:off x="0" y="2225274"/>
            <a:ext cx="6221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effectLst/>
                <a:latin typeface="Times New Roman" panose="02020603050405020304" pitchFamily="18" charset="0"/>
              </a:rPr>
              <a:t>1.Existe no âmbito da unidade processos decisórios que implicam suscetibilidade a representação de interesses privados?</a:t>
            </a: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endParaRPr lang="pt-BR" b="0" i="0" dirty="0">
              <a:effectLst/>
              <a:latin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F777E2-1D95-44C9-B1E1-03BF680F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7" y="2846764"/>
            <a:ext cx="5304497" cy="25977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31807-9FBD-48AD-B692-DD89CBDDD86B}"/>
              </a:ext>
            </a:extLst>
          </p:cNvPr>
          <p:cNvSpPr txBox="1"/>
          <p:nvPr/>
        </p:nvSpPr>
        <p:spPr>
          <a:xfrm>
            <a:off x="5496510" y="2656462"/>
            <a:ext cx="6675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effectLst/>
                <a:latin typeface="Times New Roman" panose="02020603050405020304" pitchFamily="18" charset="0"/>
              </a:rPr>
              <a:t>2. Se existe na unidade agentes públicos que, ao mesmo tempo, exercem poder decisório em processos decisórios suscetíveis a representação de interesse e representam a CGU em interações com representantes de interesses privados sem a participação de ocupante de cargo em comissão (DAS) ou função (FCPE) de níveis 5 ou superior.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272279-D719-4EBA-8BAD-745593737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362" y="4088489"/>
            <a:ext cx="4936651" cy="2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50B2B-DE61-49BE-9E50-4B58432D73B9}"/>
              </a:ext>
            </a:extLst>
          </p:cNvPr>
          <p:cNvSpPr txBox="1">
            <a:spLocks/>
          </p:cNvSpPr>
          <p:nvPr/>
        </p:nvSpPr>
        <p:spPr bwMode="auto">
          <a:xfrm>
            <a:off x="572493" y="238539"/>
            <a:ext cx="11018520" cy="1434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400" b="1" dirty="0" err="1">
                <a:ea typeface="+mj-ea"/>
              </a:rPr>
              <a:t>Piloto</a:t>
            </a:r>
            <a:r>
              <a:rPr lang="en-US" sz="3400" b="1" dirty="0">
                <a:ea typeface="+mj-ea"/>
              </a:rPr>
              <a:t> CGU – </a:t>
            </a:r>
            <a:r>
              <a:rPr lang="en-US" sz="3400" b="1" dirty="0" err="1">
                <a:ea typeface="+mj-ea"/>
              </a:rPr>
              <a:t>Identificação</a:t>
            </a:r>
            <a:r>
              <a:rPr lang="en-US" sz="3400" b="1" dirty="0">
                <a:ea typeface="+mj-ea"/>
              </a:rPr>
              <a:t> de APOs que </a:t>
            </a:r>
            <a:r>
              <a:rPr lang="en-US" sz="3400" b="1" dirty="0" err="1">
                <a:ea typeface="+mj-ea"/>
              </a:rPr>
              <a:t>devem</a:t>
            </a:r>
            <a:r>
              <a:rPr lang="en-US" sz="3400" b="1" dirty="0">
                <a:ea typeface="+mj-ea"/>
              </a:rPr>
              <a:t> </a:t>
            </a:r>
            <a:r>
              <a:rPr lang="en-US" sz="3400" b="1" dirty="0" err="1">
                <a:ea typeface="+mj-ea"/>
              </a:rPr>
              <a:t>publicar</a:t>
            </a:r>
            <a:r>
              <a:rPr lang="en-US" sz="3400" b="1" dirty="0">
                <a:ea typeface="+mj-ea"/>
              </a:rPr>
              <a:t> agenda</a:t>
            </a:r>
          </a:p>
          <a:p>
            <a:pPr algn="r" eaLnBrk="1" hangingPunct="1">
              <a:spcAft>
                <a:spcPts val="600"/>
              </a:spcAft>
            </a:pPr>
            <a:r>
              <a:rPr lang="en-US" sz="3400" b="1" dirty="0">
                <a:ea typeface="+mj-ea"/>
              </a:rPr>
              <a:t>2021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ADFC7F-69BD-4313-B5CC-17963ED0D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583892"/>
              </p:ext>
            </p:extLst>
          </p:nvPr>
        </p:nvGraphicFramePr>
        <p:xfrm>
          <a:off x="2238478" y="12007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BA59D80-098A-43FD-9C6E-0EF896A5CED3}"/>
              </a:ext>
            </a:extLst>
          </p:cNvPr>
          <p:cNvSpPr txBox="1"/>
          <p:nvPr/>
        </p:nvSpPr>
        <p:spPr>
          <a:xfrm>
            <a:off x="7698659" y="1911493"/>
            <a:ext cx="3766864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b="1" dirty="0">
              <a:highlight>
                <a:srgbClr val="FFFF00"/>
              </a:highlight>
            </a:endParaRPr>
          </a:p>
          <a:p>
            <a:r>
              <a:rPr lang="pt-BR" dirty="0">
                <a:highlight>
                  <a:srgbClr val="FFFF00"/>
                </a:highlight>
              </a:rPr>
              <a:t>Algumas das unidades que indicaram </a:t>
            </a:r>
            <a:r>
              <a:rPr lang="pt-BR" b="1" dirty="0">
                <a:highlight>
                  <a:srgbClr val="FFFF00"/>
                </a:highlight>
              </a:rPr>
              <a:t>agentes públicos comissionados </a:t>
            </a:r>
            <a:r>
              <a:rPr lang="pt-BR" dirty="0">
                <a:highlight>
                  <a:srgbClr val="FFFF00"/>
                </a:highlight>
              </a:rPr>
              <a:t>que participam de</a:t>
            </a:r>
            <a:r>
              <a:rPr lang="pt-BR" dirty="0"/>
              <a:t>: </a:t>
            </a:r>
          </a:p>
          <a:p>
            <a:pPr algn="ctr"/>
            <a:r>
              <a:rPr lang="pt-BR" dirty="0"/>
              <a:t>processo decisório</a:t>
            </a:r>
          </a:p>
          <a:p>
            <a:pPr algn="ctr"/>
            <a:r>
              <a:rPr lang="pt-BR" dirty="0"/>
              <a:t>+ </a:t>
            </a:r>
          </a:p>
          <a:p>
            <a:pPr algn="ctr"/>
            <a:r>
              <a:rPr lang="pt-BR" dirty="0"/>
              <a:t>representação privada de interesses </a:t>
            </a:r>
            <a:r>
              <a:rPr lang="pt-BR" b="1" dirty="0"/>
              <a:t>sem</a:t>
            </a:r>
            <a:r>
              <a:rPr lang="pt-BR" dirty="0"/>
              <a:t> autoridade</a:t>
            </a:r>
          </a:p>
          <a:p>
            <a:pPr algn="ctr"/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3DD9ED-233D-42C0-A036-C61B0B7318E0}"/>
              </a:ext>
            </a:extLst>
          </p:cNvPr>
          <p:cNvSpPr txBox="1"/>
          <p:nvPr/>
        </p:nvSpPr>
        <p:spPr>
          <a:xfrm>
            <a:off x="8379279" y="4317264"/>
            <a:ext cx="2536722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t-BR" dirty="0"/>
              <a:t>1 unidade indicou </a:t>
            </a:r>
            <a:r>
              <a:rPr lang="pt-BR" b="1" dirty="0"/>
              <a:t>agentes públicos com e sem cargo comissionado</a:t>
            </a:r>
          </a:p>
        </p:txBody>
      </p:sp>
    </p:spTree>
    <p:extLst>
      <p:ext uri="{BB962C8B-B14F-4D97-AF65-F5344CB8AC3E}">
        <p14:creationId xmlns:p14="http://schemas.microsoft.com/office/powerpoint/2010/main" val="394753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0A027-5A3F-417D-9081-4FB8068A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6" y="202039"/>
            <a:ext cx="7614167" cy="1325563"/>
          </a:xfrm>
        </p:spPr>
        <p:txBody>
          <a:bodyPr>
            <a:normAutofit/>
          </a:bodyPr>
          <a:lstStyle/>
          <a:p>
            <a:r>
              <a:rPr lang="pt-BR" sz="2800" b="1" dirty="0"/>
              <a:t>Orientações:</a:t>
            </a:r>
            <a:endParaRPr lang="en-US" sz="28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41C828-92CB-410B-BA9D-5D9F4E7EA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858" y="-242103"/>
            <a:ext cx="4964019" cy="1596401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pt-BR" sz="2800" b="1" dirty="0"/>
          </a:p>
          <a:p>
            <a:pPr marL="457200" lvl="1" indent="0">
              <a:buNone/>
            </a:pPr>
            <a:endParaRPr lang="pt-BR" sz="2800" b="1" dirty="0"/>
          </a:p>
          <a:p>
            <a:pPr marL="457200" lvl="1" indent="0">
              <a:buNone/>
            </a:pPr>
            <a:r>
              <a:rPr lang="pt-BR" sz="2800" b="1" dirty="0"/>
              <a:t>agendas@cgu.gov.br</a:t>
            </a:r>
            <a:endParaRPr lang="en-US" sz="2800" dirty="0"/>
          </a:p>
          <a:p>
            <a:pPr marL="457200" lvl="1" indent="0">
              <a:buNone/>
            </a:pPr>
            <a:endParaRPr lang="en-US" sz="15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18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A9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24B281FA-2AAA-422F-8366-6107926BD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2915" r="19054" b="-4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D02C5-A68A-4EF7-8F8E-F7DADAC94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23" y="1611232"/>
            <a:ext cx="3286027" cy="4181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95AD1C-F46E-4DB6-BC24-BF6F07235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019" y="1527602"/>
            <a:ext cx="8615981" cy="4265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E9057-8DE3-41AF-9CB6-474FCD08A40A}"/>
              </a:ext>
            </a:extLst>
          </p:cNvPr>
          <p:cNvSpPr txBox="1"/>
          <p:nvPr/>
        </p:nvSpPr>
        <p:spPr>
          <a:xfrm>
            <a:off x="3463750" y="5859513"/>
            <a:ext cx="882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https://www.gov.br/cgu/pt-br/assuntos/prevencao-da-corrupcao/transparencia-de-agendas</a:t>
            </a:r>
          </a:p>
        </p:txBody>
      </p:sp>
    </p:spTree>
    <p:extLst>
      <p:ext uri="{BB962C8B-B14F-4D97-AF65-F5344CB8AC3E}">
        <p14:creationId xmlns:p14="http://schemas.microsoft.com/office/powerpoint/2010/main" val="402129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5EF389-B542-431C-A94F-AC391415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" y="1220768"/>
            <a:ext cx="3368969" cy="4416463"/>
          </a:xfrm>
          <a:prstGeom prst="rect">
            <a:avLst/>
          </a:prstGeom>
        </p:spPr>
      </p:pic>
      <p:sp>
        <p:nvSpPr>
          <p:cNvPr id="38" name="Freeform: Shape 26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50A027-5A3F-417D-9081-4FB8068A6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pt-BR" sz="5400" b="1">
                <a:solidFill>
                  <a:srgbClr val="FFFFFF"/>
                </a:solidFill>
              </a:rPr>
              <a:t>Pauta</a:t>
            </a:r>
            <a:endParaRPr lang="en-US" sz="5400" b="1">
              <a:solidFill>
                <a:srgbClr val="FFFFFF"/>
              </a:solidFill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41C828-92CB-410B-BA9D-5D9F4E7EA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357" y="3034779"/>
            <a:ext cx="6577264" cy="3417611"/>
          </a:xfrm>
        </p:spPr>
        <p:txBody>
          <a:bodyPr anchor="t">
            <a:normAutofit/>
          </a:bodyPr>
          <a:lstStyle/>
          <a:p>
            <a:pPr marL="457200" indent="-457200">
              <a:buAutoNum type="arabicPeriod"/>
            </a:pPr>
            <a:r>
              <a:rPr lang="pt-BR" sz="2200" b="1" dirty="0">
                <a:solidFill>
                  <a:srgbClr val="FFFFFF"/>
                </a:solidFill>
              </a:rPr>
              <a:t>Transparência de Agendas - Por que é importante publicar?</a:t>
            </a:r>
          </a:p>
          <a:p>
            <a:pPr marL="457200" indent="-457200">
              <a:buAutoNum type="arabicPeriod"/>
            </a:pPr>
            <a:r>
              <a:rPr lang="pt-BR" sz="2200" b="1" dirty="0">
                <a:solidFill>
                  <a:srgbClr val="FFFFFF"/>
                </a:solidFill>
              </a:rPr>
              <a:t>Autoridades que devem publicar</a:t>
            </a:r>
          </a:p>
          <a:p>
            <a:pPr marL="457200" indent="-457200">
              <a:buAutoNum type="arabicPeriod"/>
            </a:pPr>
            <a:r>
              <a:rPr lang="pt-BR" sz="2200" b="1" dirty="0">
                <a:solidFill>
                  <a:srgbClr val="FFFFFF"/>
                </a:solidFill>
              </a:rPr>
              <a:t>Identificação dos demais agentes públicos que devem publicar</a:t>
            </a:r>
          </a:p>
          <a:p>
            <a:pPr marL="457200" indent="-457200">
              <a:buAutoNum type="arabicPeriod"/>
            </a:pPr>
            <a:r>
              <a:rPr lang="pt-BR" sz="2200" b="1" dirty="0">
                <a:solidFill>
                  <a:srgbClr val="FFFFFF"/>
                </a:solidFill>
              </a:rPr>
              <a:t>Piloto CGU - 2021</a:t>
            </a:r>
          </a:p>
          <a:p>
            <a:pPr marL="0" indent="0">
              <a:buNone/>
            </a:pPr>
            <a:endParaRPr lang="pt-BR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AD511A9A-F701-46B9-A549-F903CD2BCDB1}"/>
              </a:ext>
            </a:extLst>
          </p:cNvPr>
          <p:cNvSpPr txBox="1"/>
          <p:nvPr/>
        </p:nvSpPr>
        <p:spPr>
          <a:xfrm>
            <a:off x="764988" y="5637231"/>
            <a:ext cx="1556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sendpulse.com</a:t>
            </a:r>
          </a:p>
        </p:txBody>
      </p:sp>
    </p:spTree>
    <p:extLst>
      <p:ext uri="{BB962C8B-B14F-4D97-AF65-F5344CB8AC3E}">
        <p14:creationId xmlns:p14="http://schemas.microsoft.com/office/powerpoint/2010/main" val="23869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50B2B-DE61-49BE-9E50-4B58432D73B9}"/>
              </a:ext>
            </a:extLst>
          </p:cNvPr>
          <p:cNvSpPr txBox="1">
            <a:spLocks/>
          </p:cNvSpPr>
          <p:nvPr/>
        </p:nvSpPr>
        <p:spPr bwMode="auto">
          <a:xfrm>
            <a:off x="572493" y="238539"/>
            <a:ext cx="11018520" cy="1434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400" b="1" dirty="0" err="1">
                <a:ea typeface="+mj-ea"/>
              </a:rPr>
              <a:t>Transparência</a:t>
            </a:r>
            <a:r>
              <a:rPr lang="en-US" sz="3400" b="1" dirty="0">
                <a:ea typeface="+mj-ea"/>
              </a:rPr>
              <a:t> de Agendas – Por que é </a:t>
            </a:r>
            <a:r>
              <a:rPr lang="en-US" sz="3400" b="1" dirty="0" err="1">
                <a:ea typeface="+mj-ea"/>
              </a:rPr>
              <a:t>importante</a:t>
            </a:r>
            <a:r>
              <a:rPr lang="en-US" sz="3400" b="1" dirty="0">
                <a:ea typeface="+mj-ea"/>
              </a:rPr>
              <a:t> </a:t>
            </a:r>
            <a:r>
              <a:rPr lang="en-US" sz="3400" b="1" dirty="0" err="1">
                <a:ea typeface="+mj-ea"/>
              </a:rPr>
              <a:t>publicar</a:t>
            </a:r>
            <a:r>
              <a:rPr lang="en-US" sz="3400" b="1" dirty="0">
                <a:ea typeface="+mj-ea"/>
              </a:rPr>
              <a:t>?</a:t>
            </a:r>
          </a:p>
          <a:p>
            <a:pPr algn="r" eaLnBrk="1" hangingPunct="1">
              <a:spcAft>
                <a:spcPts val="600"/>
              </a:spcAft>
            </a:pPr>
            <a:r>
              <a:rPr lang="en-US" sz="3400" b="1" dirty="0">
                <a:ea typeface="+mj-ea"/>
              </a:rPr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A2357-2F0C-4EC0-A1F8-634586A61FC7}"/>
              </a:ext>
            </a:extLst>
          </p:cNvPr>
          <p:cNvSpPr txBox="1"/>
          <p:nvPr/>
        </p:nvSpPr>
        <p:spPr>
          <a:xfrm>
            <a:off x="454659" y="1898502"/>
            <a:ext cx="42707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Lei de Conflito de Interesses</a:t>
            </a:r>
          </a:p>
          <a:p>
            <a:pPr algn="ctr"/>
            <a:r>
              <a:rPr lang="pt-BR" dirty="0"/>
              <a:t>Lei n. 12.813/2013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B1B84-5939-42C0-8F50-2CDACCEFE9F3}"/>
              </a:ext>
            </a:extLst>
          </p:cNvPr>
          <p:cNvSpPr txBox="1"/>
          <p:nvPr/>
        </p:nvSpPr>
        <p:spPr>
          <a:xfrm>
            <a:off x="454659" y="2849508"/>
            <a:ext cx="549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b="0" i="0" dirty="0">
                <a:effectLst/>
                <a:latin typeface="Times New Roman" panose="02020603050405020304" pitchFamily="18" charset="0"/>
              </a:rPr>
              <a:t>Autoridades - agentes públicos ocupantes de cargos/funções comissionadas de nível igual, superior a DAS 5 (CCE ou FCE 15 e 16) ou equivalentes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31807-9FBD-48AD-B692-DD89CBDDD86B}"/>
              </a:ext>
            </a:extLst>
          </p:cNvPr>
          <p:cNvSpPr txBox="1"/>
          <p:nvPr/>
        </p:nvSpPr>
        <p:spPr>
          <a:xfrm>
            <a:off x="6058893" y="2779602"/>
            <a:ext cx="5812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dirty="0">
                <a:latin typeface="Times New Roman" panose="02020603050405020304" pitchFamily="18" charset="0"/>
              </a:rPr>
              <a:t>Demais agentes públicos e</a:t>
            </a:r>
            <a:r>
              <a:rPr lang="pt-BR" sz="2000" b="0" i="0" dirty="0">
                <a:effectLst/>
                <a:latin typeface="Times New Roman" panose="02020603050405020304" pitchFamily="18" charset="0"/>
              </a:rPr>
              <a:t>xpostos recorrentemente à representação privada de interesses em razão das atribuições exercidas no seu cargo, função ou emprego (comissionado ou não)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25EB1-03FA-4A7B-B531-5573599AA1D3}"/>
              </a:ext>
            </a:extLst>
          </p:cNvPr>
          <p:cNvSpPr txBox="1"/>
          <p:nvPr/>
        </p:nvSpPr>
        <p:spPr>
          <a:xfrm>
            <a:off x="6081753" y="1856243"/>
            <a:ext cx="52186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Decreto Transparência de Agendas</a:t>
            </a:r>
          </a:p>
          <a:p>
            <a:pPr algn="ctr"/>
            <a:r>
              <a:rPr lang="pt-BR" dirty="0"/>
              <a:t>Decreto n. 10.889/2021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EBFFA-E4B0-4559-B07A-D4993ED3382D}"/>
              </a:ext>
            </a:extLst>
          </p:cNvPr>
          <p:cNvSpPr txBox="1"/>
          <p:nvPr/>
        </p:nvSpPr>
        <p:spPr>
          <a:xfrm>
            <a:off x="2177995" y="4305705"/>
            <a:ext cx="6513094" cy="23083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effectLst/>
                <a:latin typeface="Arial" panose="020B0604020202020204" pitchFamily="34" charset="0"/>
              </a:rPr>
              <a:t>Dificultar práticas ilegais e promover a legítima representação de interesses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effectLst/>
                <a:latin typeface="Arial" panose="020B0604020202020204" pitchFamily="34" charset="0"/>
              </a:rPr>
              <a:t>Mitigar riscos de conflito de interesses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effectLst/>
                <a:latin typeface="Arial" panose="020B0604020202020204" pitchFamily="34" charset="0"/>
              </a:rPr>
              <a:t>Possibilitar a participação social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effectLst/>
                <a:latin typeface="Arial" panose="020B0604020202020204" pitchFamily="34" charset="0"/>
              </a:rPr>
              <a:t>Garantir isonomia de informações a partes interessadas nos processos de decisão do órgão ou entidade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209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9B50B2B-DE61-49BE-9E50-4B58432D73B9}"/>
              </a:ext>
            </a:extLst>
          </p:cNvPr>
          <p:cNvSpPr txBox="1">
            <a:spLocks/>
          </p:cNvSpPr>
          <p:nvPr/>
        </p:nvSpPr>
        <p:spPr bwMode="auto">
          <a:xfrm>
            <a:off x="572493" y="238539"/>
            <a:ext cx="11018520" cy="14344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3400" b="1" dirty="0" err="1">
                <a:ea typeface="+mj-ea"/>
              </a:rPr>
              <a:t>Autoridades</a:t>
            </a:r>
            <a:r>
              <a:rPr lang="en-US" sz="3400" b="1" dirty="0">
                <a:ea typeface="+mj-ea"/>
              </a:rPr>
              <a:t> que </a:t>
            </a:r>
            <a:r>
              <a:rPr lang="en-US" sz="3400" b="1" dirty="0" err="1">
                <a:ea typeface="+mj-ea"/>
              </a:rPr>
              <a:t>devem</a:t>
            </a:r>
            <a:r>
              <a:rPr lang="en-US" sz="3400" b="1" dirty="0">
                <a:ea typeface="+mj-ea"/>
              </a:rPr>
              <a:t> </a:t>
            </a:r>
            <a:r>
              <a:rPr lang="en-US" sz="3400" b="1" dirty="0" err="1">
                <a:ea typeface="+mj-ea"/>
              </a:rPr>
              <a:t>publicar</a:t>
            </a:r>
            <a:endParaRPr lang="en-US" sz="3400" b="1" dirty="0">
              <a:ea typeface="+mj-ea"/>
            </a:endParaRPr>
          </a:p>
          <a:p>
            <a:pPr algn="r" eaLnBrk="1" hangingPunct="1">
              <a:spcAft>
                <a:spcPts val="600"/>
              </a:spcAft>
            </a:pPr>
            <a:r>
              <a:rPr lang="en-US" sz="3400" b="1" dirty="0">
                <a:ea typeface="+mj-ea"/>
              </a:rPr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A2357-2F0C-4EC0-A1F8-634586A61FC7}"/>
              </a:ext>
            </a:extLst>
          </p:cNvPr>
          <p:cNvSpPr txBox="1"/>
          <p:nvPr/>
        </p:nvSpPr>
        <p:spPr>
          <a:xfrm>
            <a:off x="454659" y="1898502"/>
            <a:ext cx="42707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Lei de Conflito de Interesses</a:t>
            </a:r>
          </a:p>
          <a:p>
            <a:pPr algn="ctr"/>
            <a:r>
              <a:rPr lang="pt-BR" dirty="0"/>
              <a:t>Lei n. 12.813/2013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CB1B84-5939-42C0-8F50-2CDACCEFE9F3}"/>
              </a:ext>
            </a:extLst>
          </p:cNvPr>
          <p:cNvSpPr txBox="1"/>
          <p:nvPr/>
        </p:nvSpPr>
        <p:spPr>
          <a:xfrm>
            <a:off x="454659" y="2849508"/>
            <a:ext cx="549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b="0" i="0" dirty="0">
                <a:effectLst/>
                <a:latin typeface="Times New Roman" panose="02020603050405020304" pitchFamily="18" charset="0"/>
              </a:rPr>
              <a:t>Autoridades - agentes públicos ocupantes de </a:t>
            </a:r>
            <a:r>
              <a:rPr lang="pt-BR" sz="2000" b="1" i="0" dirty="0">
                <a:effectLst/>
                <a:latin typeface="Times New Roman" panose="02020603050405020304" pitchFamily="18" charset="0"/>
              </a:rPr>
              <a:t>cargos/funções comissionados </a:t>
            </a:r>
            <a:r>
              <a:rPr lang="pt-BR" sz="2000" b="0" i="0" dirty="0">
                <a:effectLst/>
                <a:latin typeface="Times New Roman" panose="02020603050405020304" pitchFamily="18" charset="0"/>
              </a:rPr>
              <a:t>de nível igual, superior a </a:t>
            </a:r>
            <a:r>
              <a:rPr lang="pt-BR" sz="2000" b="1" i="0" dirty="0">
                <a:effectLst/>
                <a:latin typeface="Times New Roman" panose="02020603050405020304" pitchFamily="18" charset="0"/>
              </a:rPr>
              <a:t>DAS</a:t>
            </a:r>
            <a:r>
              <a:rPr lang="pt-BR" sz="2000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pt-BR" sz="2000" b="1" i="0" dirty="0">
                <a:effectLst/>
                <a:latin typeface="Times New Roman" panose="02020603050405020304" pitchFamily="18" charset="0"/>
              </a:rPr>
              <a:t>5 (CCE ou FCE 15 e 16)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2000" b="0" i="0" dirty="0">
                <a:effectLst/>
                <a:latin typeface="Times New Roman" panose="02020603050405020304" pitchFamily="18" charset="0"/>
              </a:rPr>
              <a:t>ou </a:t>
            </a:r>
            <a:r>
              <a:rPr lang="pt-BR" sz="2000" b="1" i="0" dirty="0">
                <a:effectLst/>
                <a:latin typeface="Times New Roman" panose="02020603050405020304" pitchFamily="18" charset="0"/>
              </a:rPr>
              <a:t>equivalentes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EBFFA-E4B0-4559-B07A-D4993ED3382D}"/>
              </a:ext>
            </a:extLst>
          </p:cNvPr>
          <p:cNvSpPr txBox="1"/>
          <p:nvPr/>
        </p:nvSpPr>
        <p:spPr>
          <a:xfrm>
            <a:off x="445333" y="4984018"/>
            <a:ext cx="5859214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effectLst/>
                <a:latin typeface="Arial" panose="020B0604020202020204" pitchFamily="34" charset="0"/>
              </a:rPr>
              <a:t>Portaria ME n. 121/2019 (tabelas de equivalências)</a:t>
            </a:r>
          </a:p>
          <a:p>
            <a:endParaRPr lang="pt-B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ADF197A-B29F-4BEB-80F6-88C3ECCF5604}"/>
              </a:ext>
            </a:extLst>
          </p:cNvPr>
          <p:cNvSpPr/>
          <p:nvPr/>
        </p:nvSpPr>
        <p:spPr>
          <a:xfrm>
            <a:off x="1470940" y="4113534"/>
            <a:ext cx="465221" cy="78255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38562-2820-458B-A2A2-54E1E02BFB41}"/>
              </a:ext>
            </a:extLst>
          </p:cNvPr>
          <p:cNvSpPr txBox="1"/>
          <p:nvPr/>
        </p:nvSpPr>
        <p:spPr>
          <a:xfrm>
            <a:off x="572493" y="517645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</a:rPr>
              <a:t>Administração Indireta Federal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D5FDF4F-2CBC-4650-BF68-60205312D6A7}"/>
              </a:ext>
            </a:extLst>
          </p:cNvPr>
          <p:cNvSpPr/>
          <p:nvPr/>
        </p:nvSpPr>
        <p:spPr>
          <a:xfrm rot="16200000">
            <a:off x="6071937" y="2497845"/>
            <a:ext cx="465221" cy="229401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3AF8F-67D6-4801-BE41-88D33DAF58EE}"/>
              </a:ext>
            </a:extLst>
          </p:cNvPr>
          <p:cNvSpPr txBox="1"/>
          <p:nvPr/>
        </p:nvSpPr>
        <p:spPr>
          <a:xfrm>
            <a:off x="7521931" y="3155556"/>
            <a:ext cx="4379497" cy="17543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pt-BR" b="0" i="0" dirty="0">
              <a:effectLst/>
              <a:latin typeface="Arial" panose="020B0604020202020204" pitchFamily="34" charset="0"/>
            </a:endParaRPr>
          </a:p>
          <a:p>
            <a:endParaRPr lang="pt-BR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0" i="0" dirty="0">
                <a:effectLst/>
                <a:latin typeface="Arial" panose="020B0604020202020204" pitchFamily="34" charset="0"/>
              </a:rPr>
              <a:t>Alteração da estrutura de cargos/funções de confiança – Lei n. 14.204/2021</a:t>
            </a:r>
          </a:p>
          <a:p>
            <a:endParaRPr lang="pt-BR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A6066-4637-40FA-98AD-17FA27515673}"/>
              </a:ext>
            </a:extLst>
          </p:cNvPr>
          <p:cNvSpPr txBox="1"/>
          <p:nvPr/>
        </p:nvSpPr>
        <p:spPr>
          <a:xfrm>
            <a:off x="7618796" y="3292277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</a:rPr>
              <a:t>Administração Direta Federal</a:t>
            </a:r>
          </a:p>
        </p:txBody>
      </p:sp>
    </p:spTree>
    <p:extLst>
      <p:ext uri="{BB962C8B-B14F-4D97-AF65-F5344CB8AC3E}">
        <p14:creationId xmlns:p14="http://schemas.microsoft.com/office/powerpoint/2010/main" val="399565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B132CDC-6605-493C-87D1-359CD0948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C4F43A56-B6AD-44FB-AF5B-D63BAE944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" t="447" r="1032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6B98A5-2874-4160-A801-37F77430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553" y="0"/>
            <a:ext cx="4427538" cy="5759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83A00-C7DE-4AE6-B1C8-EE00EFDF0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8552"/>
            <a:ext cx="10086752" cy="46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610480-323A-4357-852A-B5D906FA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318645">
            <a:off x="3250507" y="1663805"/>
            <a:ext cx="4078501" cy="24560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5C4AAD9-1E0C-4959-B967-EAD4B91FB159}"/>
              </a:ext>
            </a:extLst>
          </p:cNvPr>
          <p:cNvSpPr txBox="1"/>
          <p:nvPr/>
        </p:nvSpPr>
        <p:spPr>
          <a:xfrm flipH="1">
            <a:off x="6864143" y="445023"/>
            <a:ext cx="5156406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sz="2400" b="1" u="sng" dirty="0"/>
              <a:t>Decisões relevantes?</a:t>
            </a:r>
          </a:p>
          <a:p>
            <a:pPr algn="ctr"/>
            <a:endParaRPr lang="pt-BR" b="1" dirty="0"/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  <a:p>
            <a:pPr fontAlgn="base"/>
            <a:r>
              <a:rPr lang="pt-BR" dirty="0">
                <a:latin typeface="Arial" panose="020B0604020202020204" pitchFamily="34" charset="0"/>
              </a:rPr>
              <a:t>N</a:t>
            </a:r>
            <a:r>
              <a:rPr lang="pt-BR" b="0" i="0" dirty="0">
                <a:effectLst/>
                <a:latin typeface="Arial" panose="020B0604020202020204" pitchFamily="34" charset="0"/>
              </a:rPr>
              <a:t>íveis de decisões capazes de influenciar de forma relevante as decisões finais no âmbito do órgão ou da entidade</a:t>
            </a:r>
            <a:br>
              <a:rPr lang="pt-BR" dirty="0"/>
            </a:br>
            <a:endParaRPr lang="pt-BR" dirty="0"/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  <a:p>
            <a:pPr algn="ctr" fontAlgn="base"/>
            <a:r>
              <a:rPr lang="pt-BR" sz="2400" b="1" u="sng" dirty="0"/>
              <a:t>Processos / projetos sujeitos a representação privada de interesses?</a:t>
            </a:r>
          </a:p>
          <a:p>
            <a:pPr algn="ctr" fontAlgn="base"/>
            <a:endParaRPr lang="pt-BR" sz="2400" b="1" u="sng" dirty="0"/>
          </a:p>
          <a:p>
            <a:pPr algn="just" fontAlgn="base"/>
            <a:r>
              <a:rPr lang="pt-BR" dirty="0">
                <a:latin typeface="Arial" panose="020B0604020202020204" pitchFamily="34" charset="0"/>
              </a:rPr>
              <a:t>Definição de representação privada de interesses do Decreto n. 10.889/2021</a:t>
            </a:r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941B7-B97F-4C2A-9D2C-5BCFF600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3" y="1063420"/>
            <a:ext cx="3555085" cy="47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5B6CE80-F6DB-4CFC-94F7-E7320245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43232"/>
              </p:ext>
            </p:extLst>
          </p:nvPr>
        </p:nvGraphicFramePr>
        <p:xfrm>
          <a:off x="1286934" y="2200334"/>
          <a:ext cx="9186334" cy="3419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8217">
                  <a:extLst>
                    <a:ext uri="{9D8B030D-6E8A-4147-A177-3AD203B41FA5}">
                      <a16:colId xmlns:a16="http://schemas.microsoft.com/office/drawing/2014/main" val="2286972103"/>
                    </a:ext>
                  </a:extLst>
                </a:gridCol>
                <a:gridCol w="4598117">
                  <a:extLst>
                    <a:ext uri="{9D8B030D-6E8A-4147-A177-3AD203B41FA5}">
                      <a16:colId xmlns:a16="http://schemas.microsoft.com/office/drawing/2014/main" val="256984069"/>
                    </a:ext>
                  </a:extLst>
                </a:gridCol>
              </a:tblGrid>
              <a:tr h="3419416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1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1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Interação entre agente público e agente privado com interesse em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influenciar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marL="800100" lvl="1" indent="-34290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AutoNum type="alphaLcParenR"/>
                      </a:pPr>
                      <a:r>
                        <a:rPr lang="pt-B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estratégia de governo 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de </a:t>
                      </a:r>
                      <a:r>
                        <a:rPr lang="pt-B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 pública 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atividades a elas correlatas;</a:t>
                      </a:r>
                    </a:p>
                    <a:p>
                      <a:pPr marL="800100" lvl="1" indent="-34290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AutoNum type="alphaLcParenR"/>
                      </a:pPr>
                      <a:r>
                        <a:rPr lang="pt-B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ato normativo</a:t>
                      </a:r>
                    </a:p>
                    <a:p>
                      <a:pPr marL="800100" lvl="1" indent="-34290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AutoNum type="alphaLcParenR"/>
                      </a:pPr>
                      <a:r>
                        <a:rPr lang="pt-BR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planejamento de licitações e contratos</a:t>
                      </a: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</a:t>
                      </a:r>
                    </a:p>
                    <a:p>
                      <a:pPr marL="800100" lvl="1" indent="-34290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AutoNum type="alphaLcParenR"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edição, alteração ou revogação de ato administrativo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5000"/>
                        </a:lnSpc>
                        <a:buFont typeface="+mj-lt"/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Atendimento usuários serviços públicos</a:t>
                      </a:r>
                    </a:p>
                    <a:p>
                      <a:pPr marL="285750" lvl="0" indent="-28575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Comercialização de produtos/serviços por empresas públicas</a:t>
                      </a:r>
                    </a:p>
                    <a:p>
                      <a:pPr marL="285750" lvl="0" indent="-28575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Atos em processos judiciais/administrativos</a:t>
                      </a:r>
                    </a:p>
                    <a:p>
                      <a:pPr marL="285750" lvl="0" indent="-28575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Prestação de opinião técnica/esclarecimentos</a:t>
                      </a:r>
                    </a:p>
                    <a:p>
                      <a:pPr marL="0" lvl="0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(...)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5384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81EAD3-8584-4CC6-A7A3-B6D6D58F9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23751"/>
              </p:ext>
            </p:extLst>
          </p:nvPr>
        </p:nvGraphicFramePr>
        <p:xfrm>
          <a:off x="1286934" y="924882"/>
          <a:ext cx="918633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8217">
                  <a:extLst>
                    <a:ext uri="{9D8B030D-6E8A-4147-A177-3AD203B41FA5}">
                      <a16:colId xmlns:a16="http://schemas.microsoft.com/office/drawing/2014/main" val="3206126191"/>
                    </a:ext>
                  </a:extLst>
                </a:gridCol>
                <a:gridCol w="4598117">
                  <a:extLst>
                    <a:ext uri="{9D8B030D-6E8A-4147-A177-3AD203B41FA5}">
                      <a16:colId xmlns:a16="http://schemas.microsoft.com/office/drawing/2014/main" val="1501916056"/>
                    </a:ext>
                  </a:extLst>
                </a:gridCol>
              </a:tblGrid>
              <a:tr h="656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REPRESENTAÇÃO DE INTERESSES PRIVADOS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INTERAÇÕES EM OUTROS CONTEXTOS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5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3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5B6CE80-F6DB-4CFC-94F7-E73202455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73578"/>
              </p:ext>
            </p:extLst>
          </p:nvPr>
        </p:nvGraphicFramePr>
        <p:xfrm>
          <a:off x="1286934" y="3209510"/>
          <a:ext cx="9186334" cy="2420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8217">
                  <a:extLst>
                    <a:ext uri="{9D8B030D-6E8A-4147-A177-3AD203B41FA5}">
                      <a16:colId xmlns:a16="http://schemas.microsoft.com/office/drawing/2014/main" val="2286972103"/>
                    </a:ext>
                  </a:extLst>
                </a:gridCol>
                <a:gridCol w="4598117">
                  <a:extLst>
                    <a:ext uri="{9D8B030D-6E8A-4147-A177-3AD203B41FA5}">
                      <a16:colId xmlns:a16="http://schemas.microsoft.com/office/drawing/2014/main" val="256984069"/>
                    </a:ext>
                  </a:extLst>
                </a:gridCol>
              </a:tblGrid>
              <a:tr h="2420823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1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1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Interação entre </a:t>
                      </a: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agente público e agente privado representante de determinada empresa com interesse em apresentar nova tecnologia desenvolvida, a fim de influenciar a demanda do órgão.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lvl="1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endParaRPr lang="en-US" sz="1800" b="0" dirty="0">
                        <a:effectLst/>
                        <a:latin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5000"/>
                        </a:lnSpc>
                        <a:buFont typeface="+mj-lt"/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cs typeface="Symbol" panose="05050102010706020507" pitchFamily="18" charset="2"/>
                        </a:rPr>
                        <a:t>Interações entre agente público e participante de processo de licitação, dispensa ou inexigibilidade; ou</a:t>
                      </a:r>
                    </a:p>
                    <a:p>
                      <a:pPr marL="0" lvl="0" indent="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None/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cs typeface="Symbol" panose="05050102010706020507" pitchFamily="18" charset="2"/>
                      </a:endParaRPr>
                    </a:p>
                    <a:p>
                      <a:pPr marL="342900" lvl="0" indent="-342900" algn="l">
                        <a:lnSpc>
                          <a:spcPct val="1050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Interações entre agente público e representante de empresa já contratada para fornecimento de nova tecnologia.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cs typeface="Symbol" panose="05050102010706020507" pitchFamily="18" charset="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5384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E81EAD3-8584-4CC6-A7A3-B6D6D58F9116}"/>
              </a:ext>
            </a:extLst>
          </p:cNvPr>
          <p:cNvGraphicFramePr>
            <a:graphicFrameLocks noGrp="1"/>
          </p:cNvGraphicFramePr>
          <p:nvPr/>
        </p:nvGraphicFramePr>
        <p:xfrm>
          <a:off x="1286934" y="2044175"/>
          <a:ext cx="918633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8217">
                  <a:extLst>
                    <a:ext uri="{9D8B030D-6E8A-4147-A177-3AD203B41FA5}">
                      <a16:colId xmlns:a16="http://schemas.microsoft.com/office/drawing/2014/main" val="3206126191"/>
                    </a:ext>
                  </a:extLst>
                </a:gridCol>
                <a:gridCol w="4598117">
                  <a:extLst>
                    <a:ext uri="{9D8B030D-6E8A-4147-A177-3AD203B41FA5}">
                      <a16:colId xmlns:a16="http://schemas.microsoft.com/office/drawing/2014/main" val="1501916056"/>
                    </a:ext>
                  </a:extLst>
                </a:gridCol>
              </a:tblGrid>
              <a:tr h="705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REPRESENTAÇÃO DE INTERESSES PRIVADOS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INTERAÇÕES EM OUTROS CONTEXTOS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5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54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A610480-323A-4357-852A-B5D906FAB3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318645">
            <a:off x="3262876" y="2730605"/>
            <a:ext cx="4078501" cy="24560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5C4AAD9-1E0C-4959-B967-EAD4B91FB159}"/>
              </a:ext>
            </a:extLst>
          </p:cNvPr>
          <p:cNvSpPr txBox="1"/>
          <p:nvPr/>
        </p:nvSpPr>
        <p:spPr>
          <a:xfrm flipH="1">
            <a:off x="6883193" y="864123"/>
            <a:ext cx="515640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sz="2400" b="1" u="sng" dirty="0"/>
              <a:t>Muito recorrente?</a:t>
            </a:r>
          </a:p>
          <a:p>
            <a:pPr algn="ctr"/>
            <a:endParaRPr lang="pt-BR" b="1" dirty="0"/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  <a:p>
            <a:pPr fontAlgn="base"/>
            <a:r>
              <a:rPr lang="pt-BR" dirty="0">
                <a:latin typeface="Arial" panose="020B0604020202020204" pitchFamily="34" charset="0"/>
              </a:rPr>
              <a:t>Pode indicar a necessidade de publicar agenda</a:t>
            </a:r>
            <a:br>
              <a:rPr lang="pt-BR" dirty="0"/>
            </a:br>
            <a:endParaRPr lang="pt-BR" dirty="0"/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  <a:p>
            <a:pPr algn="ctr" fontAlgn="base"/>
            <a:r>
              <a:rPr lang="pt-BR" sz="2400" b="1" u="sng" dirty="0"/>
              <a:t>Pouco recorrente?</a:t>
            </a:r>
          </a:p>
          <a:p>
            <a:pPr algn="ctr" fontAlgn="base"/>
            <a:endParaRPr lang="pt-BR" sz="2400" b="1" u="sng" dirty="0"/>
          </a:p>
          <a:p>
            <a:pPr algn="just" fontAlgn="base"/>
            <a:r>
              <a:rPr lang="pt-BR" dirty="0">
                <a:latin typeface="Arial" panose="020B0604020202020204" pitchFamily="34" charset="0"/>
              </a:rPr>
              <a:t>Talvez seja menos oneroso estabelecer como regra a participação em representação privada de interesses apenas na presença de autoridade que publica agenda</a:t>
            </a:r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  <a:p>
            <a:pPr fontAlgn="base"/>
            <a:endParaRPr lang="pt-BR" b="1" dirty="0">
              <a:highlight>
                <a:srgbClr val="00FFFF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B263D-1114-41F4-A961-AC05FD57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091620"/>
            <a:ext cx="3289613" cy="4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3558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1_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1_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268d53c-7579-4372-a37e-a4dfc434feb6">
      <UserInfo>
        <DisplayName>Elga Pedreira Mendes</DisplayName>
        <AccountId>94</AccountId>
        <AccountType/>
      </UserInfo>
      <UserInfo>
        <DisplayName>Maria Eduarda Pacheco da Silva Olcha</DisplayName>
        <AccountId>68</AccountId>
        <AccountType/>
      </UserInfo>
    </SharedWithUsers>
    <lcf76f155ced4ddcb4097134ff3c332f xmlns="9ad97574-1e47-40d7-9a6f-9effc9c3006f">
      <Terms xmlns="http://schemas.microsoft.com/office/infopath/2007/PartnerControls"/>
    </lcf76f155ced4ddcb4097134ff3c332f>
    <TaxCatchAll xmlns="f268d53c-7579-4372-a37e-a4dfc434fe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17218892265741AFC96E762FB55F12" ma:contentTypeVersion="15" ma:contentTypeDescription="Crie um novo documento." ma:contentTypeScope="" ma:versionID="606e963a692e31dcd46a725b85355981">
  <xsd:schema xmlns:xsd="http://www.w3.org/2001/XMLSchema" xmlns:xs="http://www.w3.org/2001/XMLSchema" xmlns:p="http://schemas.microsoft.com/office/2006/metadata/properties" xmlns:ns2="9ad97574-1e47-40d7-9a6f-9effc9c3006f" xmlns:ns3="f268d53c-7579-4372-a37e-a4dfc434feb6" targetNamespace="http://schemas.microsoft.com/office/2006/metadata/properties" ma:root="true" ma:fieldsID="e0ed1fe4f039bc44053dfec01e74337a" ns2:_="" ns3:_="">
    <xsd:import namespace="9ad97574-1e47-40d7-9a6f-9effc9c3006f"/>
    <xsd:import namespace="f268d53c-7579-4372-a37e-a4dfc434f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97574-1e47-40d7-9a6f-9effc9c30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f3fb4e8-0039-4ebb-8dac-0f2ebc2550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8d53c-7579-4372-a37e-a4dfc434f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b266bfb-309d-4255-8e8e-4274727235af}" ma:internalName="TaxCatchAll" ma:showField="CatchAllData" ma:web="f268d53c-7579-4372-a37e-a4dfc434f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61F5D-59EE-49D7-B44B-D0B8193905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56497-2C44-4944-AD08-28BB259F736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f268d53c-7579-4372-a37e-a4dfc434feb6"/>
    <ds:schemaRef ds:uri="9ad97574-1e47-40d7-9a6f-9effc9c3006f"/>
  </ds:schemaRefs>
</ds:datastoreItem>
</file>

<file path=customXml/itemProps3.xml><?xml version="1.0" encoding="utf-8"?>
<ds:datastoreItem xmlns:ds="http://schemas.openxmlformats.org/officeDocument/2006/customXml" ds:itemID="{B90B0F30-C231-4AD1-8399-B5C8264DFBCA}">
  <ds:schemaRefs>
    <ds:schemaRef ds:uri="9ad97574-1e47-40d7-9a6f-9effc9c3006f"/>
    <ds:schemaRef ds:uri="f268d53c-7579-4372-a37e-a4dfc434fe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752</Words>
  <Application>Microsoft Office PowerPoint</Application>
  <PresentationFormat>Widescreen</PresentationFormat>
  <Paragraphs>158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modelo1_wide</vt:lpstr>
      <vt:lpstr>modelo1_wide</vt:lpstr>
      <vt:lpstr>PowerPoint Presentation</vt:lpstr>
      <vt:lpstr>Pauta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Orientações: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Petry</dc:creator>
  <cp:lastModifiedBy>Tatiana Petry</cp:lastModifiedBy>
  <cp:revision>33</cp:revision>
  <dcterms:created xsi:type="dcterms:W3CDTF">2020-07-08T20:49:16Z</dcterms:created>
  <dcterms:modified xsi:type="dcterms:W3CDTF">2022-11-10T03:41:51Z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0x0101007217218892265741AFC96E762FB55F12</vt:lpwstr>
  </property>
  <property fmtid="{D5CDD505-2E9C-101B-9397-08002B2CF9AE}" pid="3" name="MediaServiceImageTags">
    <vt:lpwstr/>
  </property>
</Properties>
</file>