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1" r:id="rId3"/>
    <p:sldId id="300" r:id="rId4"/>
    <p:sldId id="275" r:id="rId5"/>
    <p:sldId id="280" r:id="rId6"/>
    <p:sldId id="278" r:id="rId7"/>
    <p:sldId id="281" r:id="rId8"/>
    <p:sldId id="259" r:id="rId9"/>
    <p:sldId id="301" r:id="rId10"/>
    <p:sldId id="262" r:id="rId11"/>
    <p:sldId id="284" r:id="rId12"/>
    <p:sldId id="265" r:id="rId13"/>
    <p:sldId id="264" r:id="rId14"/>
    <p:sldId id="288" r:id="rId15"/>
    <p:sldId id="287" r:id="rId16"/>
    <p:sldId id="286" r:id="rId17"/>
    <p:sldId id="274" r:id="rId18"/>
    <p:sldId id="289" r:id="rId19"/>
    <p:sldId id="290" r:id="rId20"/>
    <p:sldId id="294" r:id="rId21"/>
    <p:sldId id="293" r:id="rId22"/>
    <p:sldId id="295" r:id="rId23"/>
    <p:sldId id="292" r:id="rId24"/>
    <p:sldId id="296" r:id="rId25"/>
    <p:sldId id="297" r:id="rId26"/>
    <p:sldId id="298" r:id="rId27"/>
    <p:sldId id="307" r:id="rId28"/>
    <p:sldId id="304" r:id="rId29"/>
    <p:sldId id="302" r:id="rId30"/>
    <p:sldId id="271" r:id="rId31"/>
    <p:sldId id="268" r:id="rId32"/>
    <p:sldId id="272" r:id="rId33"/>
    <p:sldId id="269" r:id="rId34"/>
    <p:sldId id="306" r:id="rId35"/>
    <p:sldId id="303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A905"/>
    <a:srgbClr val="182C80"/>
    <a:srgbClr val="66CCFF"/>
    <a:srgbClr val="365CD6"/>
    <a:srgbClr val="130D67"/>
    <a:srgbClr val="D09A12"/>
    <a:srgbClr val="8C6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7" autoAdjust="0"/>
    <p:restoredTop sz="88633" autoAdjust="0"/>
  </p:normalViewPr>
  <p:slideViewPr>
    <p:cSldViewPr>
      <p:cViewPr varScale="1">
        <p:scale>
          <a:sx n="103" d="100"/>
          <a:sy n="103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89A9C-E24B-4AA4-9A03-0248B37ECBCF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E705FC4-E0AA-49E9-91E8-A72E60F32C22}">
      <dgm:prSet custT="1"/>
      <dgm:spPr/>
      <dgm:t>
        <a:bodyPr/>
        <a:lstStyle/>
        <a:p>
          <a:pPr rtl="0"/>
          <a:r>
            <a:rPr lang="en-GB" sz="3000" noProof="0" dirty="0" smtClean="0"/>
            <a:t>O </a:t>
          </a:r>
          <a:r>
            <a:rPr lang="en-GB" sz="3000" noProof="0" dirty="0" err="1" smtClean="0"/>
            <a:t>que</a:t>
          </a:r>
          <a:r>
            <a:rPr lang="en-GB" sz="3000" noProof="0" dirty="0" smtClean="0"/>
            <a:t> é FMC?</a:t>
          </a:r>
          <a:endParaRPr lang="en-GB" sz="3000" noProof="0" dirty="0"/>
        </a:p>
      </dgm:t>
    </dgm:pt>
    <dgm:pt modelId="{A38657BC-313F-4E18-9061-67B0725B92DC}" type="parTrans" cxnId="{97D1C76C-666E-4F70-B117-A7C361920D86}">
      <dgm:prSet/>
      <dgm:spPr/>
      <dgm:t>
        <a:bodyPr/>
        <a:lstStyle/>
        <a:p>
          <a:endParaRPr lang="en-GB" sz="3000" noProof="0" dirty="0"/>
        </a:p>
      </dgm:t>
    </dgm:pt>
    <dgm:pt modelId="{8D705052-B13B-4712-9381-1925909D219C}" type="sibTrans" cxnId="{97D1C76C-666E-4F70-B117-A7C361920D86}">
      <dgm:prSet/>
      <dgm:spPr/>
      <dgm:t>
        <a:bodyPr/>
        <a:lstStyle/>
        <a:p>
          <a:endParaRPr lang="en-GB" sz="3000" noProof="0" dirty="0"/>
        </a:p>
      </dgm:t>
    </dgm:pt>
    <dgm:pt modelId="{6DA76411-5F8B-4A38-9099-7035BCFB0B71}">
      <dgm:prSet custT="1"/>
      <dgm:spPr/>
      <dgm:t>
        <a:bodyPr/>
        <a:lstStyle/>
        <a:p>
          <a:pPr rtl="0"/>
          <a:r>
            <a:rPr lang="en-GB" sz="3000" noProof="0" dirty="0" err="1" smtClean="0"/>
            <a:t>Principais</a:t>
          </a:r>
          <a:r>
            <a:rPr lang="en-GB" sz="3000" noProof="0" dirty="0" smtClean="0"/>
            <a:t> </a:t>
          </a:r>
          <a:r>
            <a:rPr lang="en-GB" sz="3000" noProof="0" dirty="0" err="1" smtClean="0"/>
            <a:t>papéis</a:t>
          </a:r>
          <a:r>
            <a:rPr lang="en-GB" sz="3000" noProof="0" dirty="0" smtClean="0"/>
            <a:t> e </a:t>
          </a:r>
          <a:r>
            <a:rPr lang="en-GB" sz="3000" noProof="0" dirty="0" err="1" smtClean="0"/>
            <a:t>responsabilidades</a:t>
          </a:r>
          <a:endParaRPr lang="en-GB" sz="3000" noProof="0" dirty="0"/>
        </a:p>
      </dgm:t>
    </dgm:pt>
    <dgm:pt modelId="{6CD6EE78-16D6-41DF-AACD-993F496B568A}" type="parTrans" cxnId="{FB8B4225-B344-4890-9700-B7960FDAFC3D}">
      <dgm:prSet/>
      <dgm:spPr/>
      <dgm:t>
        <a:bodyPr/>
        <a:lstStyle/>
        <a:p>
          <a:endParaRPr lang="en-GB" sz="3000" noProof="0" dirty="0"/>
        </a:p>
      </dgm:t>
    </dgm:pt>
    <dgm:pt modelId="{C1E24F17-8215-4171-A597-3F31946EFFC6}" type="sibTrans" cxnId="{FB8B4225-B344-4890-9700-B7960FDAFC3D}">
      <dgm:prSet/>
      <dgm:spPr/>
      <dgm:t>
        <a:bodyPr/>
        <a:lstStyle/>
        <a:p>
          <a:endParaRPr lang="en-GB" sz="3000" noProof="0" dirty="0"/>
        </a:p>
      </dgm:t>
    </dgm:pt>
    <dgm:pt modelId="{9BA58E23-F808-4AE5-82F4-730952BBD76E}">
      <dgm:prSet custT="1"/>
      <dgm:spPr/>
      <dgm:t>
        <a:bodyPr/>
        <a:lstStyle/>
        <a:p>
          <a:pPr rtl="0"/>
          <a:r>
            <a:rPr lang="en-GB" sz="3000" noProof="0" dirty="0" smtClean="0"/>
            <a:t>O </a:t>
          </a:r>
          <a:r>
            <a:rPr lang="en-GB" sz="3000" noProof="0" dirty="0" err="1" smtClean="0"/>
            <a:t>exemplo</a:t>
          </a:r>
          <a:r>
            <a:rPr lang="en-GB" sz="3000" noProof="0" dirty="0" smtClean="0"/>
            <a:t> </a:t>
          </a:r>
          <a:r>
            <a:rPr lang="en-GB" sz="3000" noProof="0" dirty="0" err="1" smtClean="0"/>
            <a:t>polonês</a:t>
          </a:r>
          <a:endParaRPr lang="en-GB" sz="3000" noProof="0" dirty="0"/>
        </a:p>
      </dgm:t>
    </dgm:pt>
    <dgm:pt modelId="{211FD96B-9EF6-4B04-8182-04989CACB03C}" type="parTrans" cxnId="{14FFAE92-555F-4BAF-8215-24361ED03CA0}">
      <dgm:prSet/>
      <dgm:spPr/>
      <dgm:t>
        <a:bodyPr/>
        <a:lstStyle/>
        <a:p>
          <a:endParaRPr lang="en-GB" sz="3000" noProof="0" dirty="0"/>
        </a:p>
      </dgm:t>
    </dgm:pt>
    <dgm:pt modelId="{BC138766-561D-4EAD-B90A-05EF28BD6911}" type="sibTrans" cxnId="{14FFAE92-555F-4BAF-8215-24361ED03CA0}">
      <dgm:prSet/>
      <dgm:spPr/>
      <dgm:t>
        <a:bodyPr/>
        <a:lstStyle/>
        <a:p>
          <a:endParaRPr lang="en-GB" sz="3000" noProof="0" dirty="0"/>
        </a:p>
      </dgm:t>
    </dgm:pt>
    <dgm:pt modelId="{83680E91-6C96-491D-91DB-F15EDA259525}">
      <dgm:prSet custT="1"/>
      <dgm:spPr/>
      <dgm:t>
        <a:bodyPr/>
        <a:lstStyle/>
        <a:p>
          <a:pPr rtl="0"/>
          <a:r>
            <a:rPr lang="en-GB" sz="3000" noProof="0" dirty="0" err="1" smtClean="0"/>
            <a:t>Desafios</a:t>
          </a:r>
          <a:r>
            <a:rPr lang="en-GB" sz="3000" noProof="0" dirty="0" smtClean="0"/>
            <a:t> e </a:t>
          </a:r>
          <a:r>
            <a:rPr lang="en-GB" sz="3000" noProof="0" dirty="0" err="1" smtClean="0"/>
            <a:t>benefícios</a:t>
          </a:r>
          <a:endParaRPr lang="en-GB" sz="3000" noProof="0" dirty="0"/>
        </a:p>
      </dgm:t>
    </dgm:pt>
    <dgm:pt modelId="{347E6F77-BA01-45E9-B7A7-1E4814B7D990}" type="parTrans" cxnId="{7BDDDDA6-1944-4C5A-9D1A-EECF641F0613}">
      <dgm:prSet/>
      <dgm:spPr/>
      <dgm:t>
        <a:bodyPr/>
        <a:lstStyle/>
        <a:p>
          <a:endParaRPr lang="en-GB" sz="3000" noProof="0" dirty="0"/>
        </a:p>
      </dgm:t>
    </dgm:pt>
    <dgm:pt modelId="{632B9DCD-524C-4928-B40C-CEFF55AE6767}" type="sibTrans" cxnId="{7BDDDDA6-1944-4C5A-9D1A-EECF641F0613}">
      <dgm:prSet/>
      <dgm:spPr/>
      <dgm:t>
        <a:bodyPr/>
        <a:lstStyle/>
        <a:p>
          <a:endParaRPr lang="en-GB" sz="3000" noProof="0" dirty="0"/>
        </a:p>
      </dgm:t>
    </dgm:pt>
    <dgm:pt modelId="{FBE444C5-D954-445F-901D-D4181462B643}" type="pres">
      <dgm:prSet presAssocID="{C7C89A9C-E24B-4AA4-9A03-0248B37ECB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664AC3-BAD2-4545-AF13-D85F4D60460B}" type="pres">
      <dgm:prSet presAssocID="{EE705FC4-E0AA-49E9-91E8-A72E60F32C22}" presName="linNode" presStyleCnt="0"/>
      <dgm:spPr/>
    </dgm:pt>
    <dgm:pt modelId="{DBFBE18C-E1D9-46C9-AF4A-0F7832F092C6}" type="pres">
      <dgm:prSet presAssocID="{EE705FC4-E0AA-49E9-91E8-A72E60F32C22}" presName="parentText" presStyleLbl="node1" presStyleIdx="0" presStyleCnt="4" custScaleX="2041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25BF9-A7A7-44B2-A79B-97E176BC02BE}" type="pres">
      <dgm:prSet presAssocID="{8D705052-B13B-4712-9381-1925909D219C}" presName="sp" presStyleCnt="0"/>
      <dgm:spPr/>
    </dgm:pt>
    <dgm:pt modelId="{5569AD4E-9518-4145-8B48-19D21298C561}" type="pres">
      <dgm:prSet presAssocID="{6DA76411-5F8B-4A38-9099-7035BCFB0B71}" presName="linNode" presStyleCnt="0"/>
      <dgm:spPr/>
    </dgm:pt>
    <dgm:pt modelId="{C1CEB283-C5CA-44CD-8E3D-12C247E49E17}" type="pres">
      <dgm:prSet presAssocID="{6DA76411-5F8B-4A38-9099-7035BCFB0B71}" presName="parentText" presStyleLbl="node1" presStyleIdx="1" presStyleCnt="4" custScaleX="2041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287FCB-1B40-428E-A60B-6B14EA4A6136}" type="pres">
      <dgm:prSet presAssocID="{C1E24F17-8215-4171-A597-3F31946EFFC6}" presName="sp" presStyleCnt="0"/>
      <dgm:spPr/>
    </dgm:pt>
    <dgm:pt modelId="{C8292EE4-229E-4C80-B0B1-4DC3D5F05E46}" type="pres">
      <dgm:prSet presAssocID="{9BA58E23-F808-4AE5-82F4-730952BBD76E}" presName="linNode" presStyleCnt="0"/>
      <dgm:spPr/>
    </dgm:pt>
    <dgm:pt modelId="{3D40D8F3-7C48-436D-A74F-2E0DD83048DD}" type="pres">
      <dgm:prSet presAssocID="{9BA58E23-F808-4AE5-82F4-730952BBD76E}" presName="parentText" presStyleLbl="node1" presStyleIdx="2" presStyleCnt="4" custScaleX="2041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23C856-3894-4DB0-B3B4-B5AE51893A84}" type="pres">
      <dgm:prSet presAssocID="{BC138766-561D-4EAD-B90A-05EF28BD6911}" presName="sp" presStyleCnt="0"/>
      <dgm:spPr/>
    </dgm:pt>
    <dgm:pt modelId="{BA456BC0-78F0-4C83-B62C-81070146CC5C}" type="pres">
      <dgm:prSet presAssocID="{83680E91-6C96-491D-91DB-F15EDA259525}" presName="linNode" presStyleCnt="0"/>
      <dgm:spPr/>
    </dgm:pt>
    <dgm:pt modelId="{E52C8132-E24E-4E46-85C5-3CB437C341E2}" type="pres">
      <dgm:prSet presAssocID="{83680E91-6C96-491D-91DB-F15EDA259525}" presName="parentText" presStyleLbl="node1" presStyleIdx="3" presStyleCnt="4" custScaleX="2041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8B4225-B344-4890-9700-B7960FDAFC3D}" srcId="{C7C89A9C-E24B-4AA4-9A03-0248B37ECBCF}" destId="{6DA76411-5F8B-4A38-9099-7035BCFB0B71}" srcOrd="1" destOrd="0" parTransId="{6CD6EE78-16D6-41DF-AACD-993F496B568A}" sibTransId="{C1E24F17-8215-4171-A597-3F31946EFFC6}"/>
    <dgm:cxn modelId="{A0D1B34A-D39B-4A51-B3CA-5E543F8B282A}" type="presOf" srcId="{EE705FC4-E0AA-49E9-91E8-A72E60F32C22}" destId="{DBFBE18C-E1D9-46C9-AF4A-0F7832F092C6}" srcOrd="0" destOrd="0" presId="urn:microsoft.com/office/officeart/2005/8/layout/vList5"/>
    <dgm:cxn modelId="{7BDDDDA6-1944-4C5A-9D1A-EECF641F0613}" srcId="{C7C89A9C-E24B-4AA4-9A03-0248B37ECBCF}" destId="{83680E91-6C96-491D-91DB-F15EDA259525}" srcOrd="3" destOrd="0" parTransId="{347E6F77-BA01-45E9-B7A7-1E4814B7D990}" sibTransId="{632B9DCD-524C-4928-B40C-CEFF55AE6767}"/>
    <dgm:cxn modelId="{14FFAE92-555F-4BAF-8215-24361ED03CA0}" srcId="{C7C89A9C-E24B-4AA4-9A03-0248B37ECBCF}" destId="{9BA58E23-F808-4AE5-82F4-730952BBD76E}" srcOrd="2" destOrd="0" parTransId="{211FD96B-9EF6-4B04-8182-04989CACB03C}" sibTransId="{BC138766-561D-4EAD-B90A-05EF28BD6911}"/>
    <dgm:cxn modelId="{24AE3F2A-75F6-47AA-AF63-16D276187F98}" type="presOf" srcId="{C7C89A9C-E24B-4AA4-9A03-0248B37ECBCF}" destId="{FBE444C5-D954-445F-901D-D4181462B643}" srcOrd="0" destOrd="0" presId="urn:microsoft.com/office/officeart/2005/8/layout/vList5"/>
    <dgm:cxn modelId="{A79989A4-8A3A-42E5-BB7C-86E528D9E61D}" type="presOf" srcId="{9BA58E23-F808-4AE5-82F4-730952BBD76E}" destId="{3D40D8F3-7C48-436D-A74F-2E0DD83048DD}" srcOrd="0" destOrd="0" presId="urn:microsoft.com/office/officeart/2005/8/layout/vList5"/>
    <dgm:cxn modelId="{97D1C76C-666E-4F70-B117-A7C361920D86}" srcId="{C7C89A9C-E24B-4AA4-9A03-0248B37ECBCF}" destId="{EE705FC4-E0AA-49E9-91E8-A72E60F32C22}" srcOrd="0" destOrd="0" parTransId="{A38657BC-313F-4E18-9061-67B0725B92DC}" sibTransId="{8D705052-B13B-4712-9381-1925909D219C}"/>
    <dgm:cxn modelId="{9319B78D-E8AD-4A12-B97D-38D496A36AB9}" type="presOf" srcId="{83680E91-6C96-491D-91DB-F15EDA259525}" destId="{E52C8132-E24E-4E46-85C5-3CB437C341E2}" srcOrd="0" destOrd="0" presId="urn:microsoft.com/office/officeart/2005/8/layout/vList5"/>
    <dgm:cxn modelId="{E0249432-E8A3-40C0-903D-73B377C3AEA3}" type="presOf" srcId="{6DA76411-5F8B-4A38-9099-7035BCFB0B71}" destId="{C1CEB283-C5CA-44CD-8E3D-12C247E49E17}" srcOrd="0" destOrd="0" presId="urn:microsoft.com/office/officeart/2005/8/layout/vList5"/>
    <dgm:cxn modelId="{BD502FA8-3293-4171-9A9B-EB1ED1567D35}" type="presParOf" srcId="{FBE444C5-D954-445F-901D-D4181462B643}" destId="{B2664AC3-BAD2-4545-AF13-D85F4D60460B}" srcOrd="0" destOrd="0" presId="urn:microsoft.com/office/officeart/2005/8/layout/vList5"/>
    <dgm:cxn modelId="{D547F2A0-A8EE-4C28-B7F0-CB74AC4DCCE6}" type="presParOf" srcId="{B2664AC3-BAD2-4545-AF13-D85F4D60460B}" destId="{DBFBE18C-E1D9-46C9-AF4A-0F7832F092C6}" srcOrd="0" destOrd="0" presId="urn:microsoft.com/office/officeart/2005/8/layout/vList5"/>
    <dgm:cxn modelId="{2813C694-FF8D-44F2-BC50-67ABD2DF3162}" type="presParOf" srcId="{FBE444C5-D954-445F-901D-D4181462B643}" destId="{12425BF9-A7A7-44B2-A79B-97E176BC02BE}" srcOrd="1" destOrd="0" presId="urn:microsoft.com/office/officeart/2005/8/layout/vList5"/>
    <dgm:cxn modelId="{55D44B4B-697F-498F-80D0-6220F778E496}" type="presParOf" srcId="{FBE444C5-D954-445F-901D-D4181462B643}" destId="{5569AD4E-9518-4145-8B48-19D21298C561}" srcOrd="2" destOrd="0" presId="urn:microsoft.com/office/officeart/2005/8/layout/vList5"/>
    <dgm:cxn modelId="{5AF79BBE-CC64-4B60-AD07-F0B572260AA7}" type="presParOf" srcId="{5569AD4E-9518-4145-8B48-19D21298C561}" destId="{C1CEB283-C5CA-44CD-8E3D-12C247E49E17}" srcOrd="0" destOrd="0" presId="urn:microsoft.com/office/officeart/2005/8/layout/vList5"/>
    <dgm:cxn modelId="{7B7C30C5-CD9B-4657-BC70-DCB841B4CC4D}" type="presParOf" srcId="{FBE444C5-D954-445F-901D-D4181462B643}" destId="{E8287FCB-1B40-428E-A60B-6B14EA4A6136}" srcOrd="3" destOrd="0" presId="urn:microsoft.com/office/officeart/2005/8/layout/vList5"/>
    <dgm:cxn modelId="{FC2D2F8A-79DD-4564-9594-BC45FE786F28}" type="presParOf" srcId="{FBE444C5-D954-445F-901D-D4181462B643}" destId="{C8292EE4-229E-4C80-B0B1-4DC3D5F05E46}" srcOrd="4" destOrd="0" presId="urn:microsoft.com/office/officeart/2005/8/layout/vList5"/>
    <dgm:cxn modelId="{4D614A25-B930-4177-AC02-8F708BB89F33}" type="presParOf" srcId="{C8292EE4-229E-4C80-B0B1-4DC3D5F05E46}" destId="{3D40D8F3-7C48-436D-A74F-2E0DD83048DD}" srcOrd="0" destOrd="0" presId="urn:microsoft.com/office/officeart/2005/8/layout/vList5"/>
    <dgm:cxn modelId="{03288729-D298-4AC0-9F2B-895461D56F8E}" type="presParOf" srcId="{FBE444C5-D954-445F-901D-D4181462B643}" destId="{0E23C856-3894-4DB0-B3B4-B5AE51893A84}" srcOrd="5" destOrd="0" presId="urn:microsoft.com/office/officeart/2005/8/layout/vList5"/>
    <dgm:cxn modelId="{E30FD02B-DA49-493E-94E3-61AC58C32B2D}" type="presParOf" srcId="{FBE444C5-D954-445F-901D-D4181462B643}" destId="{BA456BC0-78F0-4C83-B62C-81070146CC5C}" srcOrd="6" destOrd="0" presId="urn:microsoft.com/office/officeart/2005/8/layout/vList5"/>
    <dgm:cxn modelId="{29E6DD05-F1B5-40D5-8F38-79FD87809947}" type="presParOf" srcId="{BA456BC0-78F0-4C83-B62C-81070146CC5C}" destId="{E52C8132-E24E-4E46-85C5-3CB437C341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C56A67-47B4-4024-8983-283276A0EB6C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9867CDE-335F-4420-BB7C-0EFB4BC4174E}">
      <dgm:prSet custT="1"/>
      <dgm:spPr/>
      <dgm:t>
        <a:bodyPr/>
        <a:lstStyle/>
        <a:p>
          <a:pPr rtl="0"/>
          <a:r>
            <a:rPr lang="en-GB" sz="2400" b="1" noProof="0" dirty="0" err="1" smtClean="0"/>
            <a:t>Estabelecimento</a:t>
          </a:r>
          <a:r>
            <a:rPr lang="en-GB" sz="2400" b="1" noProof="0" dirty="0" smtClean="0"/>
            <a:t> e </a:t>
          </a:r>
          <a:r>
            <a:rPr lang="en-GB" sz="2400" b="1" noProof="0" dirty="0" err="1" smtClean="0"/>
            <a:t>manutenção</a:t>
          </a:r>
          <a:r>
            <a:rPr lang="en-GB" sz="2400" b="1" noProof="0" dirty="0" smtClean="0"/>
            <a:t> de </a:t>
          </a:r>
          <a:r>
            <a:rPr lang="en-GB" sz="2400" b="1" noProof="0" dirty="0" err="1" smtClean="0"/>
            <a:t>regras</a:t>
          </a:r>
          <a:r>
            <a:rPr lang="en-GB" sz="2400" b="1" noProof="0" dirty="0" smtClean="0"/>
            <a:t> </a:t>
          </a:r>
          <a:r>
            <a:rPr lang="en-GB" sz="2400" b="1" noProof="0" dirty="0" err="1" smtClean="0"/>
            <a:t>adequadas</a:t>
          </a:r>
          <a:r>
            <a:rPr lang="en-GB" sz="2400" b="1" noProof="0" dirty="0" smtClean="0"/>
            <a:t> de FMC para </a:t>
          </a:r>
          <a:r>
            <a:rPr lang="en-GB" sz="2400" b="1" noProof="0" dirty="0" err="1" smtClean="0"/>
            <a:t>executar</a:t>
          </a:r>
          <a:r>
            <a:rPr lang="en-GB" sz="2400" b="1" noProof="0" dirty="0" smtClean="0"/>
            <a:t> as </a:t>
          </a:r>
          <a:r>
            <a:rPr lang="en-GB" sz="2400" b="1" noProof="0" dirty="0" err="1" smtClean="0"/>
            <a:t>tarefas</a:t>
          </a:r>
          <a:r>
            <a:rPr lang="en-GB" sz="2400" b="1" noProof="0" dirty="0" smtClean="0"/>
            <a:t> de:</a:t>
          </a:r>
          <a:endParaRPr lang="en-GB" sz="2400" b="1" noProof="0" dirty="0"/>
        </a:p>
      </dgm:t>
    </dgm:pt>
    <dgm:pt modelId="{848E0D4E-F730-4D6D-8EF9-7F234082B84F}" type="parTrans" cxnId="{34B96415-1294-48B1-999D-3FB3665551FF}">
      <dgm:prSet/>
      <dgm:spPr/>
      <dgm:t>
        <a:bodyPr/>
        <a:lstStyle/>
        <a:p>
          <a:endParaRPr lang="pl-PL" sz="2400" b="1"/>
        </a:p>
      </dgm:t>
    </dgm:pt>
    <dgm:pt modelId="{D37F2D63-232E-4F17-BEA8-20FA14BE88B2}" type="sibTrans" cxnId="{34B96415-1294-48B1-999D-3FB3665551FF}">
      <dgm:prSet/>
      <dgm:spPr/>
      <dgm:t>
        <a:bodyPr/>
        <a:lstStyle/>
        <a:p>
          <a:endParaRPr lang="pl-PL" sz="2400" b="1"/>
        </a:p>
      </dgm:t>
    </dgm:pt>
    <dgm:pt modelId="{0691DD70-2282-40EB-AFD8-4127E2088938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planejamento</a:t>
          </a:r>
          <a:r>
            <a:rPr lang="en-US" sz="2400" b="1" dirty="0" smtClean="0">
              <a:solidFill>
                <a:srgbClr val="182C80"/>
              </a:solidFill>
            </a:rPr>
            <a:t>, </a:t>
          </a:r>
          <a:endParaRPr lang="pl-PL" sz="2400" b="1" dirty="0">
            <a:solidFill>
              <a:srgbClr val="182C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C7D1FC-0F31-4BFA-B59A-B3FF0E35114C}" type="parTrans" cxnId="{CDB93CE8-2C0F-4869-BCDD-262EDEFE6CE7}">
      <dgm:prSet/>
      <dgm:spPr/>
      <dgm:t>
        <a:bodyPr/>
        <a:lstStyle/>
        <a:p>
          <a:endParaRPr lang="pl-PL" sz="2400" b="1"/>
        </a:p>
      </dgm:t>
    </dgm:pt>
    <dgm:pt modelId="{FF5D4791-8CEA-4BF5-9833-509D0DAC2418}" type="sibTrans" cxnId="{CDB93CE8-2C0F-4869-BCDD-262EDEFE6CE7}">
      <dgm:prSet/>
      <dgm:spPr/>
      <dgm:t>
        <a:bodyPr/>
        <a:lstStyle/>
        <a:p>
          <a:endParaRPr lang="pl-PL" sz="2400" b="1"/>
        </a:p>
      </dgm:t>
    </dgm:pt>
    <dgm:pt modelId="{C7A12937-3B46-4673-BEAD-21E2863215B5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programação</a:t>
          </a:r>
          <a:r>
            <a:rPr lang="en-US" sz="2400" b="1" dirty="0" smtClean="0">
              <a:solidFill>
                <a:srgbClr val="182C80"/>
              </a:solidFill>
            </a:rPr>
            <a:t>, </a:t>
          </a:r>
          <a:endParaRPr lang="pl-PL" sz="2400" b="1" dirty="0" smtClean="0">
            <a:solidFill>
              <a:srgbClr val="182C80"/>
            </a:solidFill>
          </a:endParaRPr>
        </a:p>
      </dgm:t>
    </dgm:pt>
    <dgm:pt modelId="{F040E465-5679-456A-B7DE-2C494C9AA96E}" type="parTrans" cxnId="{31511193-B879-4698-8E85-4FD1F95315B1}">
      <dgm:prSet/>
      <dgm:spPr/>
      <dgm:t>
        <a:bodyPr/>
        <a:lstStyle/>
        <a:p>
          <a:endParaRPr lang="pl-PL" sz="2400" b="1"/>
        </a:p>
      </dgm:t>
    </dgm:pt>
    <dgm:pt modelId="{A3C13ED4-9EF5-44FC-9185-F62849068BD8}" type="sibTrans" cxnId="{31511193-B879-4698-8E85-4FD1F95315B1}">
      <dgm:prSet/>
      <dgm:spPr/>
      <dgm:t>
        <a:bodyPr/>
        <a:lstStyle/>
        <a:p>
          <a:endParaRPr lang="pl-PL" sz="2400" b="1"/>
        </a:p>
      </dgm:t>
    </dgm:pt>
    <dgm:pt modelId="{2817B3E4-672C-4D2E-8F1B-702E96E4750D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orçamento</a:t>
          </a:r>
          <a:r>
            <a:rPr lang="en-US" sz="2400" b="1" dirty="0" smtClean="0">
              <a:solidFill>
                <a:srgbClr val="182C80"/>
              </a:solidFill>
            </a:rPr>
            <a:t>, </a:t>
          </a:r>
          <a:endParaRPr lang="pl-PL" sz="2400" b="1" dirty="0" smtClean="0">
            <a:solidFill>
              <a:srgbClr val="182C80"/>
            </a:solidFill>
          </a:endParaRPr>
        </a:p>
      </dgm:t>
    </dgm:pt>
    <dgm:pt modelId="{FDC709A8-71FB-4792-8928-F526647447F4}" type="parTrans" cxnId="{390FC611-CE41-4B0F-BF53-88920E32DCBD}">
      <dgm:prSet/>
      <dgm:spPr/>
      <dgm:t>
        <a:bodyPr/>
        <a:lstStyle/>
        <a:p>
          <a:endParaRPr lang="pl-PL" sz="2400" b="1"/>
        </a:p>
      </dgm:t>
    </dgm:pt>
    <dgm:pt modelId="{C9C011F4-58F1-4EB4-8FA0-8957DDD0BFC9}" type="sibTrans" cxnId="{390FC611-CE41-4B0F-BF53-88920E32DCBD}">
      <dgm:prSet/>
      <dgm:spPr/>
      <dgm:t>
        <a:bodyPr/>
        <a:lstStyle/>
        <a:p>
          <a:endParaRPr lang="pl-PL" sz="2400" b="1"/>
        </a:p>
      </dgm:t>
    </dgm:pt>
    <dgm:pt modelId="{A12019B7-DE09-4BF1-98A5-93D4E603CBBF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contabilidade</a:t>
          </a:r>
          <a:r>
            <a:rPr lang="en-US" sz="2400" b="1" dirty="0" smtClean="0">
              <a:solidFill>
                <a:srgbClr val="182C80"/>
              </a:solidFill>
            </a:rPr>
            <a:t>, </a:t>
          </a:r>
          <a:endParaRPr lang="pl-PL" sz="2400" b="1" dirty="0" smtClean="0">
            <a:solidFill>
              <a:srgbClr val="182C80"/>
            </a:solidFill>
          </a:endParaRPr>
        </a:p>
      </dgm:t>
    </dgm:pt>
    <dgm:pt modelId="{B5A2E4ED-02A3-4750-89FD-07B988E660BE}" type="parTrans" cxnId="{ABA721AB-5EBD-4FA5-BBF1-7EF25914433A}">
      <dgm:prSet/>
      <dgm:spPr/>
      <dgm:t>
        <a:bodyPr/>
        <a:lstStyle/>
        <a:p>
          <a:endParaRPr lang="pl-PL" sz="2400" b="1"/>
        </a:p>
      </dgm:t>
    </dgm:pt>
    <dgm:pt modelId="{F1A35D23-DED6-47A4-BD62-3BC9FAC45F8E}" type="sibTrans" cxnId="{ABA721AB-5EBD-4FA5-BBF1-7EF25914433A}">
      <dgm:prSet/>
      <dgm:spPr/>
      <dgm:t>
        <a:bodyPr/>
        <a:lstStyle/>
        <a:p>
          <a:endParaRPr lang="pl-PL" sz="2400" b="1"/>
        </a:p>
      </dgm:t>
    </dgm:pt>
    <dgm:pt modelId="{ACF7F00E-344E-4555-8C07-12534CF0AFE3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controle</a:t>
          </a:r>
          <a:r>
            <a:rPr lang="en-US" sz="2400" b="1" dirty="0" smtClean="0">
              <a:solidFill>
                <a:srgbClr val="182C80"/>
              </a:solidFill>
            </a:rPr>
            <a:t>, </a:t>
          </a:r>
          <a:endParaRPr lang="pl-PL" sz="2400" b="1" dirty="0" smtClean="0">
            <a:solidFill>
              <a:srgbClr val="182C80"/>
            </a:solidFill>
          </a:endParaRPr>
        </a:p>
      </dgm:t>
    </dgm:pt>
    <dgm:pt modelId="{99117A1D-CB26-4297-9079-B3FCE02F0CEE}" type="parTrans" cxnId="{B60D068D-863E-44F5-90BD-6BAD32E8B7F6}">
      <dgm:prSet/>
      <dgm:spPr/>
      <dgm:t>
        <a:bodyPr/>
        <a:lstStyle/>
        <a:p>
          <a:endParaRPr lang="pl-PL" sz="2400" b="1"/>
        </a:p>
      </dgm:t>
    </dgm:pt>
    <dgm:pt modelId="{1A70877D-FB86-4583-A377-359C52390921}" type="sibTrans" cxnId="{B60D068D-863E-44F5-90BD-6BAD32E8B7F6}">
      <dgm:prSet/>
      <dgm:spPr/>
      <dgm:t>
        <a:bodyPr/>
        <a:lstStyle/>
        <a:p>
          <a:endParaRPr lang="pl-PL" sz="2400" b="1"/>
        </a:p>
      </dgm:t>
    </dgm:pt>
    <dgm:pt modelId="{2C81DCC6-5870-416E-BAF6-408E25936DD6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comunicação</a:t>
          </a:r>
          <a:r>
            <a:rPr lang="en-US" sz="2400" b="1" dirty="0" smtClean="0">
              <a:solidFill>
                <a:srgbClr val="182C80"/>
              </a:solidFill>
            </a:rPr>
            <a:t>,</a:t>
          </a:r>
          <a:r>
            <a:rPr lang="pl-PL" sz="2400" b="1" dirty="0" smtClean="0">
              <a:solidFill>
                <a:srgbClr val="182C80"/>
              </a:solidFill>
            </a:rPr>
            <a:t> </a:t>
          </a:r>
        </a:p>
      </dgm:t>
    </dgm:pt>
    <dgm:pt modelId="{6D6926AC-95B8-40CC-96F7-8B72DEE4AE4E}" type="parTrans" cxnId="{02672691-7A46-41BF-87AE-763B90F9E852}">
      <dgm:prSet/>
      <dgm:spPr/>
      <dgm:t>
        <a:bodyPr/>
        <a:lstStyle/>
        <a:p>
          <a:endParaRPr lang="pl-PL" sz="2400" b="1"/>
        </a:p>
      </dgm:t>
    </dgm:pt>
    <dgm:pt modelId="{C9DC5E8F-87A7-4F6C-A2A4-A86D94C0BFB6}" type="sibTrans" cxnId="{02672691-7A46-41BF-87AE-763B90F9E852}">
      <dgm:prSet/>
      <dgm:spPr/>
      <dgm:t>
        <a:bodyPr/>
        <a:lstStyle/>
        <a:p>
          <a:endParaRPr lang="pl-PL" sz="2400" b="1"/>
        </a:p>
      </dgm:t>
    </dgm:pt>
    <dgm:pt modelId="{3990DF1B-C351-462E-BBF8-AE78A659407D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arquivamento</a:t>
          </a:r>
          <a:r>
            <a:rPr lang="pl-PL" sz="2400" b="1" dirty="0" smtClean="0">
              <a:solidFill>
                <a:srgbClr val="182C80"/>
              </a:solidFill>
            </a:rPr>
            <a:t>,</a:t>
          </a:r>
          <a:r>
            <a:rPr lang="en-US" sz="2400" b="1" dirty="0" smtClean="0">
              <a:solidFill>
                <a:srgbClr val="182C80"/>
              </a:solidFill>
            </a:rPr>
            <a:t> </a:t>
          </a:r>
          <a:endParaRPr lang="pl-PL" sz="2400" b="1" dirty="0" smtClean="0">
            <a:solidFill>
              <a:srgbClr val="182C80"/>
            </a:solidFill>
          </a:endParaRPr>
        </a:p>
      </dgm:t>
    </dgm:pt>
    <dgm:pt modelId="{DE8D13FB-03D8-401B-9C06-5C74E9404E88}" type="parTrans" cxnId="{252464A1-41EF-4265-B6E0-BF5273F76FD7}">
      <dgm:prSet/>
      <dgm:spPr/>
      <dgm:t>
        <a:bodyPr/>
        <a:lstStyle/>
        <a:p>
          <a:endParaRPr lang="pl-PL" sz="2400" b="1"/>
        </a:p>
      </dgm:t>
    </dgm:pt>
    <dgm:pt modelId="{E8085FE9-0167-480A-B7DA-25A0FB84EB17}" type="sibTrans" cxnId="{252464A1-41EF-4265-B6E0-BF5273F76FD7}">
      <dgm:prSet/>
      <dgm:spPr/>
      <dgm:t>
        <a:bodyPr/>
        <a:lstStyle/>
        <a:p>
          <a:endParaRPr lang="pl-PL" sz="2400" b="1"/>
        </a:p>
      </dgm:t>
    </dgm:pt>
    <dgm:pt modelId="{37A010E5-82D0-4115-8A7A-6B214DD2D945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182C80"/>
              </a:solidFill>
            </a:rPr>
            <a:t>monitoramento</a:t>
          </a:r>
          <a:r>
            <a:rPr lang="en-US" sz="2400" b="1" dirty="0" smtClean="0">
              <a:solidFill>
                <a:srgbClr val="182C80"/>
              </a:solidFill>
            </a:rPr>
            <a:t>.</a:t>
          </a:r>
          <a:endParaRPr lang="pl-PL" sz="2400" b="1" dirty="0">
            <a:solidFill>
              <a:srgbClr val="182C80"/>
            </a:solidFill>
          </a:endParaRPr>
        </a:p>
      </dgm:t>
    </dgm:pt>
    <dgm:pt modelId="{BA3EA30D-D4CB-461E-AEE0-0D3CDE0D2BA0}" type="parTrans" cxnId="{59BFAEC4-069E-4281-AA89-0412DDE16BCA}">
      <dgm:prSet/>
      <dgm:spPr/>
      <dgm:t>
        <a:bodyPr/>
        <a:lstStyle/>
        <a:p>
          <a:endParaRPr lang="pl-PL" sz="2400" b="1"/>
        </a:p>
      </dgm:t>
    </dgm:pt>
    <dgm:pt modelId="{454B81A7-2414-47D6-967F-F6CE738B1A6C}" type="sibTrans" cxnId="{59BFAEC4-069E-4281-AA89-0412DDE16BCA}">
      <dgm:prSet/>
      <dgm:spPr/>
      <dgm:t>
        <a:bodyPr/>
        <a:lstStyle/>
        <a:p>
          <a:endParaRPr lang="pl-PL" sz="2400" b="1"/>
        </a:p>
      </dgm:t>
    </dgm:pt>
    <dgm:pt modelId="{98CA84A3-55C0-459E-98C6-CBDF2051C1A5}" type="pres">
      <dgm:prSet presAssocID="{55C56A67-47B4-4024-8983-283276A0EB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78E2686-BF95-4E0A-8DD3-CD2843A82D59}" type="pres">
      <dgm:prSet presAssocID="{D9867CDE-335F-4420-BB7C-0EFB4BC4174E}" presName="linNode" presStyleCnt="0"/>
      <dgm:spPr/>
    </dgm:pt>
    <dgm:pt modelId="{6BFDA89E-62B3-4D53-BDD2-5A749C0FFC62}" type="pres">
      <dgm:prSet presAssocID="{D9867CDE-335F-4420-BB7C-0EFB4BC4174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64A63A-6A18-4ED2-8FCC-0D22FA658A97}" type="pres">
      <dgm:prSet presAssocID="{D9867CDE-335F-4420-BB7C-0EFB4BC4174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4F4A51-C0B7-4D9C-9861-E6258F2AEE79}" type="presOf" srcId="{2C81DCC6-5870-416E-BAF6-408E25936DD6}" destId="{AD64A63A-6A18-4ED2-8FCC-0D22FA658A97}" srcOrd="0" destOrd="5" presId="urn:microsoft.com/office/officeart/2005/8/layout/vList5"/>
    <dgm:cxn modelId="{ABA721AB-5EBD-4FA5-BBF1-7EF25914433A}" srcId="{D9867CDE-335F-4420-BB7C-0EFB4BC4174E}" destId="{A12019B7-DE09-4BF1-98A5-93D4E603CBBF}" srcOrd="3" destOrd="0" parTransId="{B5A2E4ED-02A3-4750-89FD-07B988E660BE}" sibTransId="{F1A35D23-DED6-47A4-BD62-3BC9FAC45F8E}"/>
    <dgm:cxn modelId="{C6C5187C-BCB4-4C7C-A5A6-E0BF46B4FD75}" type="presOf" srcId="{55C56A67-47B4-4024-8983-283276A0EB6C}" destId="{98CA84A3-55C0-459E-98C6-CBDF2051C1A5}" srcOrd="0" destOrd="0" presId="urn:microsoft.com/office/officeart/2005/8/layout/vList5"/>
    <dgm:cxn modelId="{CDB93CE8-2C0F-4869-BCDD-262EDEFE6CE7}" srcId="{D9867CDE-335F-4420-BB7C-0EFB4BC4174E}" destId="{0691DD70-2282-40EB-AFD8-4127E2088938}" srcOrd="0" destOrd="0" parTransId="{B8C7D1FC-0F31-4BFA-B59A-B3FF0E35114C}" sibTransId="{FF5D4791-8CEA-4BF5-9833-509D0DAC2418}"/>
    <dgm:cxn modelId="{B60D068D-863E-44F5-90BD-6BAD32E8B7F6}" srcId="{D9867CDE-335F-4420-BB7C-0EFB4BC4174E}" destId="{ACF7F00E-344E-4555-8C07-12534CF0AFE3}" srcOrd="4" destOrd="0" parTransId="{99117A1D-CB26-4297-9079-B3FCE02F0CEE}" sibTransId="{1A70877D-FB86-4583-A377-359C52390921}"/>
    <dgm:cxn modelId="{02672691-7A46-41BF-87AE-763B90F9E852}" srcId="{D9867CDE-335F-4420-BB7C-0EFB4BC4174E}" destId="{2C81DCC6-5870-416E-BAF6-408E25936DD6}" srcOrd="5" destOrd="0" parTransId="{6D6926AC-95B8-40CC-96F7-8B72DEE4AE4E}" sibTransId="{C9DC5E8F-87A7-4F6C-A2A4-A86D94C0BFB6}"/>
    <dgm:cxn modelId="{4F508060-F117-449E-BA13-3B61E0629F8C}" type="presOf" srcId="{37A010E5-82D0-4115-8A7A-6B214DD2D945}" destId="{AD64A63A-6A18-4ED2-8FCC-0D22FA658A97}" srcOrd="0" destOrd="7" presId="urn:microsoft.com/office/officeart/2005/8/layout/vList5"/>
    <dgm:cxn modelId="{369E1C59-23A2-4C98-862C-F9F65925DDF8}" type="presOf" srcId="{3990DF1B-C351-462E-BBF8-AE78A659407D}" destId="{AD64A63A-6A18-4ED2-8FCC-0D22FA658A97}" srcOrd="0" destOrd="6" presId="urn:microsoft.com/office/officeart/2005/8/layout/vList5"/>
    <dgm:cxn modelId="{390FC611-CE41-4B0F-BF53-88920E32DCBD}" srcId="{D9867CDE-335F-4420-BB7C-0EFB4BC4174E}" destId="{2817B3E4-672C-4D2E-8F1B-702E96E4750D}" srcOrd="2" destOrd="0" parTransId="{FDC709A8-71FB-4792-8928-F526647447F4}" sibTransId="{C9C011F4-58F1-4EB4-8FA0-8957DDD0BFC9}"/>
    <dgm:cxn modelId="{BAD16E07-EE2A-44D1-8477-D09626F0522E}" type="presOf" srcId="{D9867CDE-335F-4420-BB7C-0EFB4BC4174E}" destId="{6BFDA89E-62B3-4D53-BDD2-5A749C0FFC62}" srcOrd="0" destOrd="0" presId="urn:microsoft.com/office/officeart/2005/8/layout/vList5"/>
    <dgm:cxn modelId="{32B3BEDF-1398-4174-AEE1-67594E232161}" type="presOf" srcId="{C7A12937-3B46-4673-BEAD-21E2863215B5}" destId="{AD64A63A-6A18-4ED2-8FCC-0D22FA658A97}" srcOrd="0" destOrd="1" presId="urn:microsoft.com/office/officeart/2005/8/layout/vList5"/>
    <dgm:cxn modelId="{31511193-B879-4698-8E85-4FD1F95315B1}" srcId="{D9867CDE-335F-4420-BB7C-0EFB4BC4174E}" destId="{C7A12937-3B46-4673-BEAD-21E2863215B5}" srcOrd="1" destOrd="0" parTransId="{F040E465-5679-456A-B7DE-2C494C9AA96E}" sibTransId="{A3C13ED4-9EF5-44FC-9185-F62849068BD8}"/>
    <dgm:cxn modelId="{59BFAEC4-069E-4281-AA89-0412DDE16BCA}" srcId="{D9867CDE-335F-4420-BB7C-0EFB4BC4174E}" destId="{37A010E5-82D0-4115-8A7A-6B214DD2D945}" srcOrd="7" destOrd="0" parTransId="{BA3EA30D-D4CB-461E-AEE0-0D3CDE0D2BA0}" sibTransId="{454B81A7-2414-47D6-967F-F6CE738B1A6C}"/>
    <dgm:cxn modelId="{34B96415-1294-48B1-999D-3FB3665551FF}" srcId="{55C56A67-47B4-4024-8983-283276A0EB6C}" destId="{D9867CDE-335F-4420-BB7C-0EFB4BC4174E}" srcOrd="0" destOrd="0" parTransId="{848E0D4E-F730-4D6D-8EF9-7F234082B84F}" sibTransId="{D37F2D63-232E-4F17-BEA8-20FA14BE88B2}"/>
    <dgm:cxn modelId="{FFA81468-16CE-4EA5-8652-53EE810E0E90}" type="presOf" srcId="{ACF7F00E-344E-4555-8C07-12534CF0AFE3}" destId="{AD64A63A-6A18-4ED2-8FCC-0D22FA658A97}" srcOrd="0" destOrd="4" presId="urn:microsoft.com/office/officeart/2005/8/layout/vList5"/>
    <dgm:cxn modelId="{DEE1D33F-4817-4E47-BE69-86119A2CD757}" type="presOf" srcId="{A12019B7-DE09-4BF1-98A5-93D4E603CBBF}" destId="{AD64A63A-6A18-4ED2-8FCC-0D22FA658A97}" srcOrd="0" destOrd="3" presId="urn:microsoft.com/office/officeart/2005/8/layout/vList5"/>
    <dgm:cxn modelId="{252464A1-41EF-4265-B6E0-BF5273F76FD7}" srcId="{D9867CDE-335F-4420-BB7C-0EFB4BC4174E}" destId="{3990DF1B-C351-462E-BBF8-AE78A659407D}" srcOrd="6" destOrd="0" parTransId="{DE8D13FB-03D8-401B-9C06-5C74E9404E88}" sibTransId="{E8085FE9-0167-480A-B7DA-25A0FB84EB17}"/>
    <dgm:cxn modelId="{83D79846-D0D0-4B2C-8E7F-0E39CDB89A03}" type="presOf" srcId="{0691DD70-2282-40EB-AFD8-4127E2088938}" destId="{AD64A63A-6A18-4ED2-8FCC-0D22FA658A97}" srcOrd="0" destOrd="0" presId="urn:microsoft.com/office/officeart/2005/8/layout/vList5"/>
    <dgm:cxn modelId="{70DDCD84-D4C5-4C46-9302-C2A722EA7C5B}" type="presOf" srcId="{2817B3E4-672C-4D2E-8F1B-702E96E4750D}" destId="{AD64A63A-6A18-4ED2-8FCC-0D22FA658A97}" srcOrd="0" destOrd="2" presId="urn:microsoft.com/office/officeart/2005/8/layout/vList5"/>
    <dgm:cxn modelId="{EA0214F0-70C5-43B0-8532-6F7EAC274C23}" type="presParOf" srcId="{98CA84A3-55C0-459E-98C6-CBDF2051C1A5}" destId="{978E2686-BF95-4E0A-8DD3-CD2843A82D59}" srcOrd="0" destOrd="0" presId="urn:microsoft.com/office/officeart/2005/8/layout/vList5"/>
    <dgm:cxn modelId="{B7E8B865-E6D4-439D-AFE6-C13C69F5F64D}" type="presParOf" srcId="{978E2686-BF95-4E0A-8DD3-CD2843A82D59}" destId="{6BFDA89E-62B3-4D53-BDD2-5A749C0FFC62}" srcOrd="0" destOrd="0" presId="urn:microsoft.com/office/officeart/2005/8/layout/vList5"/>
    <dgm:cxn modelId="{E7899F80-768F-4500-A59D-1CE7926C2B8B}" type="presParOf" srcId="{978E2686-BF95-4E0A-8DD3-CD2843A82D59}" destId="{AD64A63A-6A18-4ED2-8FCC-0D22FA658A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FD2984-B895-4883-8972-2525ED88A7DD}" type="doc">
      <dgm:prSet loTypeId="urn:microsoft.com/office/officeart/2005/8/layout/chart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8BE1AC2-F26B-4CC3-8315-19BA57AA35F8}">
      <dgm:prSet custT="1"/>
      <dgm:spPr/>
      <dgm:t>
        <a:bodyPr/>
        <a:lstStyle/>
        <a:p>
          <a:pPr rtl="0"/>
          <a:r>
            <a:rPr lang="en-GB" sz="1700" noProof="0" dirty="0" err="1" smtClean="0"/>
            <a:t>Monitoramento</a:t>
          </a:r>
          <a:r>
            <a:rPr lang="en-GB" sz="1700" noProof="0" dirty="0" smtClean="0"/>
            <a:t> </a:t>
          </a:r>
          <a:r>
            <a:rPr lang="en-GB" sz="1700" noProof="0" dirty="0" err="1" smtClean="0"/>
            <a:t>contínuo</a:t>
          </a:r>
          <a:r>
            <a:rPr lang="en-GB" sz="1700" noProof="0" dirty="0" smtClean="0"/>
            <a:t> do Sistema de </a:t>
          </a:r>
          <a:r>
            <a:rPr lang="en-GB" sz="1700" noProof="0" dirty="0" err="1" smtClean="0"/>
            <a:t>gestão</a:t>
          </a:r>
          <a:r>
            <a:rPr lang="en-GB" sz="1700" noProof="0" dirty="0" smtClean="0"/>
            <a:t> e </a:t>
          </a:r>
          <a:r>
            <a:rPr lang="en-GB" sz="1700" noProof="0" dirty="0" err="1" smtClean="0"/>
            <a:t>atualização</a:t>
          </a:r>
          <a:r>
            <a:rPr lang="en-GB" sz="1700" noProof="0" dirty="0" smtClean="0"/>
            <a:t> </a:t>
          </a:r>
          <a:r>
            <a:rPr lang="en-GB" sz="1700" noProof="0" dirty="0" err="1" smtClean="0"/>
            <a:t>oportuna</a:t>
          </a:r>
          <a:r>
            <a:rPr lang="en-GB" sz="1900" noProof="0" dirty="0" smtClean="0"/>
            <a:t>. </a:t>
          </a:r>
          <a:endParaRPr lang="en-GB" sz="1900" noProof="0" dirty="0"/>
        </a:p>
      </dgm:t>
    </dgm:pt>
    <dgm:pt modelId="{48F68379-ADB8-4229-8FFB-817CA3B764F1}" type="parTrans" cxnId="{2ED169BB-34B6-476C-A978-01AC03244794}">
      <dgm:prSet/>
      <dgm:spPr/>
      <dgm:t>
        <a:bodyPr/>
        <a:lstStyle/>
        <a:p>
          <a:endParaRPr lang="en-GB" sz="1900" noProof="0" dirty="0"/>
        </a:p>
      </dgm:t>
    </dgm:pt>
    <dgm:pt modelId="{5BB3554E-BB11-4A34-9AFC-0FEECD819691}" type="sibTrans" cxnId="{2ED169BB-34B6-476C-A978-01AC03244794}">
      <dgm:prSet/>
      <dgm:spPr/>
      <dgm:t>
        <a:bodyPr/>
        <a:lstStyle/>
        <a:p>
          <a:endParaRPr lang="en-GB" sz="1900" noProof="0" dirty="0"/>
        </a:p>
      </dgm:t>
    </dgm:pt>
    <dgm:pt modelId="{E600D8C6-4CDC-4C1C-8A48-66F4E9979D3A}">
      <dgm:prSet custT="1"/>
      <dgm:spPr/>
      <dgm:t>
        <a:bodyPr/>
        <a:lstStyle/>
        <a:p>
          <a:pPr rtl="0"/>
          <a:r>
            <a:rPr lang="en-GB" sz="1900" noProof="0" dirty="0" err="1" smtClean="0"/>
            <a:t>Efeitos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financeiros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decorrentes</a:t>
          </a:r>
          <a:r>
            <a:rPr lang="en-GB" sz="1900" noProof="0" dirty="0" smtClean="0"/>
            <a:t> de </a:t>
          </a:r>
          <a:r>
            <a:rPr lang="en-GB" sz="1900" noProof="0" dirty="0" err="1" smtClean="0"/>
            <a:t>tais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operações</a:t>
          </a:r>
          <a:r>
            <a:rPr lang="en-GB" sz="1900" noProof="0" dirty="0" smtClean="0"/>
            <a:t>.</a:t>
          </a:r>
          <a:endParaRPr lang="en-GB" sz="1900" noProof="0" dirty="0"/>
        </a:p>
      </dgm:t>
    </dgm:pt>
    <dgm:pt modelId="{45CE605A-C4D1-482D-9CB0-52435193F477}" type="parTrans" cxnId="{1F1DCD2B-FD41-4EE4-9FBD-E49D3FCD1925}">
      <dgm:prSet/>
      <dgm:spPr/>
      <dgm:t>
        <a:bodyPr/>
        <a:lstStyle/>
        <a:p>
          <a:endParaRPr lang="en-GB" sz="1900" noProof="0" dirty="0"/>
        </a:p>
      </dgm:t>
    </dgm:pt>
    <dgm:pt modelId="{C0151458-DA46-4026-8207-BAF74EDE2E57}" type="sibTrans" cxnId="{1F1DCD2B-FD41-4EE4-9FBD-E49D3FCD1925}">
      <dgm:prSet/>
      <dgm:spPr/>
      <dgm:t>
        <a:bodyPr/>
        <a:lstStyle/>
        <a:p>
          <a:endParaRPr lang="en-GB" sz="1900" noProof="0" dirty="0"/>
        </a:p>
      </dgm:t>
    </dgm:pt>
    <dgm:pt modelId="{29B01F43-B5B5-40B0-8CF7-11ADFDDF8C66}">
      <dgm:prSet custT="1"/>
      <dgm:spPr/>
      <dgm:t>
        <a:bodyPr/>
        <a:lstStyle/>
        <a:p>
          <a:pPr rtl="0"/>
          <a:r>
            <a:rPr lang="en-GB" sz="1900" noProof="0" dirty="0" err="1" smtClean="0"/>
            <a:t>Riscos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associados</a:t>
          </a:r>
          <a:r>
            <a:rPr lang="en-GB" sz="1900" noProof="0" dirty="0" smtClean="0"/>
            <a:t> com </a:t>
          </a:r>
          <a:r>
            <a:rPr lang="en-GB" sz="1900" noProof="0" dirty="0" err="1" smtClean="0"/>
            <a:t>tais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operações</a:t>
          </a:r>
          <a:r>
            <a:rPr lang="en-GB" sz="1900" noProof="0" dirty="0" smtClean="0"/>
            <a:t>.</a:t>
          </a:r>
          <a:endParaRPr lang="en-GB" sz="1900" noProof="0" dirty="0"/>
        </a:p>
      </dgm:t>
    </dgm:pt>
    <dgm:pt modelId="{72DBFC12-9B95-487A-9952-21356CF9758D}" type="parTrans" cxnId="{D7DB564D-15E1-4D9F-94D3-EC265A0EA7A6}">
      <dgm:prSet/>
      <dgm:spPr/>
      <dgm:t>
        <a:bodyPr/>
        <a:lstStyle/>
        <a:p>
          <a:endParaRPr lang="en-GB" sz="1900" noProof="0" dirty="0"/>
        </a:p>
      </dgm:t>
    </dgm:pt>
    <dgm:pt modelId="{2ACBEC25-241C-48ED-9B92-56D8F852AE52}" type="sibTrans" cxnId="{D7DB564D-15E1-4D9F-94D3-EC265A0EA7A6}">
      <dgm:prSet/>
      <dgm:spPr/>
      <dgm:t>
        <a:bodyPr/>
        <a:lstStyle/>
        <a:p>
          <a:endParaRPr lang="en-GB" sz="1900" noProof="0" dirty="0"/>
        </a:p>
      </dgm:t>
    </dgm:pt>
    <dgm:pt modelId="{99606811-D375-40E7-AC8C-AE8EB83E3CDA}">
      <dgm:prSet custT="1"/>
      <dgm:spPr/>
      <dgm:t>
        <a:bodyPr/>
        <a:lstStyle/>
        <a:p>
          <a:pPr rtl="0"/>
          <a:r>
            <a:rPr lang="en-GB" sz="1900" noProof="0" dirty="0" err="1" smtClean="0"/>
            <a:t>Atividades</a:t>
          </a:r>
          <a:r>
            <a:rPr lang="en-GB" sz="1900" noProof="0" dirty="0" smtClean="0"/>
            <a:t> de </a:t>
          </a:r>
          <a:r>
            <a:rPr lang="en-GB" sz="1900" noProof="0" dirty="0" err="1" smtClean="0"/>
            <a:t>controle</a:t>
          </a:r>
          <a:r>
            <a:rPr lang="en-GB" sz="1900" noProof="0" dirty="0" smtClean="0"/>
            <a:t> a </a:t>
          </a:r>
          <a:r>
            <a:rPr lang="en-GB" sz="1900" noProof="0" dirty="0" err="1" smtClean="0"/>
            <a:t>serem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aplicadas</a:t>
          </a:r>
          <a:r>
            <a:rPr lang="en-GB" sz="1900" noProof="0" dirty="0" smtClean="0"/>
            <a:t>.</a:t>
          </a:r>
          <a:endParaRPr lang="en-GB" sz="1900" noProof="0" dirty="0"/>
        </a:p>
      </dgm:t>
    </dgm:pt>
    <dgm:pt modelId="{D9BA85A0-AA74-4465-9E47-F299D9AF9DCA}" type="parTrans" cxnId="{9211CB86-14C7-4455-ABE3-FF532FDF9C18}">
      <dgm:prSet/>
      <dgm:spPr/>
      <dgm:t>
        <a:bodyPr/>
        <a:lstStyle/>
        <a:p>
          <a:endParaRPr lang="en-GB" sz="1900" noProof="0" dirty="0"/>
        </a:p>
      </dgm:t>
    </dgm:pt>
    <dgm:pt modelId="{859C5578-A4AD-4CA8-9878-E4BABAB61025}" type="sibTrans" cxnId="{9211CB86-14C7-4455-ABE3-FF532FDF9C18}">
      <dgm:prSet/>
      <dgm:spPr/>
      <dgm:t>
        <a:bodyPr/>
        <a:lstStyle/>
        <a:p>
          <a:endParaRPr lang="en-GB" sz="1900" noProof="0" dirty="0"/>
        </a:p>
      </dgm:t>
    </dgm:pt>
    <dgm:pt modelId="{98F39336-B973-45E8-9441-95E19ACCEFE2}">
      <dgm:prSet custT="1"/>
      <dgm:spPr/>
      <dgm:t>
        <a:bodyPr/>
        <a:lstStyle/>
        <a:p>
          <a:pPr rtl="0"/>
          <a:r>
            <a:rPr lang="en-GB" sz="1900" noProof="0" dirty="0" smtClean="0"/>
            <a:t>A forma </a:t>
          </a:r>
          <a:r>
            <a:rPr lang="en-GB" sz="1900" noProof="0" dirty="0" err="1" smtClean="0"/>
            <a:t>que</a:t>
          </a:r>
          <a:r>
            <a:rPr lang="en-GB" sz="1900" noProof="0" dirty="0" smtClean="0"/>
            <a:t> as </a:t>
          </a:r>
          <a:r>
            <a:rPr lang="en-GB" sz="1900" noProof="0" dirty="0" err="1" smtClean="0"/>
            <a:t>operações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estão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sendo</a:t>
          </a:r>
          <a:r>
            <a:rPr lang="en-GB" sz="1900" noProof="0" dirty="0" smtClean="0"/>
            <a:t> </a:t>
          </a:r>
          <a:r>
            <a:rPr lang="en-GB" sz="1900" noProof="0" dirty="0" err="1" smtClean="0"/>
            <a:t>geridas</a:t>
          </a:r>
          <a:r>
            <a:rPr lang="en-GB" sz="1900" noProof="0" dirty="0" smtClean="0"/>
            <a:t>.</a:t>
          </a:r>
          <a:endParaRPr lang="en-GB" sz="1900" noProof="0" dirty="0"/>
        </a:p>
      </dgm:t>
    </dgm:pt>
    <dgm:pt modelId="{531124F4-3FE9-402A-B6B3-11F01EB34ED2}" type="parTrans" cxnId="{1CE3A8B5-B864-4513-845D-9404E7DBDE96}">
      <dgm:prSet/>
      <dgm:spPr/>
      <dgm:t>
        <a:bodyPr/>
        <a:lstStyle/>
        <a:p>
          <a:endParaRPr lang="en-GB" sz="1900" noProof="0" dirty="0"/>
        </a:p>
      </dgm:t>
    </dgm:pt>
    <dgm:pt modelId="{E9F93FFF-9B06-4705-A9CB-28E4A35E2C44}" type="sibTrans" cxnId="{1CE3A8B5-B864-4513-845D-9404E7DBDE96}">
      <dgm:prSet/>
      <dgm:spPr/>
      <dgm:t>
        <a:bodyPr/>
        <a:lstStyle/>
        <a:p>
          <a:endParaRPr lang="en-GB" sz="1900" noProof="0" dirty="0"/>
        </a:p>
      </dgm:t>
    </dgm:pt>
    <dgm:pt modelId="{DC194C09-BBF3-428E-BC8F-A306C1BB8EE2}">
      <dgm:prSet custT="1"/>
      <dgm:spPr/>
      <dgm:t>
        <a:bodyPr/>
        <a:lstStyle/>
        <a:p>
          <a:pPr rtl="0"/>
          <a:r>
            <a:rPr lang="en-GB" sz="1900" noProof="0" dirty="0" err="1" smtClean="0"/>
            <a:t>Comunicação</a:t>
          </a:r>
          <a:endParaRPr lang="en-GB" sz="1900" noProof="0" dirty="0"/>
        </a:p>
      </dgm:t>
    </dgm:pt>
    <dgm:pt modelId="{85ACB257-C8DC-425B-9A19-A8B44196AD9D}" type="parTrans" cxnId="{0291CCA6-2019-4123-AD9D-91164E5D5C4B}">
      <dgm:prSet/>
      <dgm:spPr/>
      <dgm:t>
        <a:bodyPr/>
        <a:lstStyle/>
        <a:p>
          <a:endParaRPr lang="pl-PL"/>
        </a:p>
      </dgm:t>
    </dgm:pt>
    <dgm:pt modelId="{196C4E17-6C90-4B2B-B920-7A21A8DB36B3}" type="sibTrans" cxnId="{0291CCA6-2019-4123-AD9D-91164E5D5C4B}">
      <dgm:prSet/>
      <dgm:spPr/>
      <dgm:t>
        <a:bodyPr/>
        <a:lstStyle/>
        <a:p>
          <a:endParaRPr lang="pl-PL"/>
        </a:p>
      </dgm:t>
    </dgm:pt>
    <dgm:pt modelId="{C52AF0E7-478B-410E-A604-247C406D7E76}" type="pres">
      <dgm:prSet presAssocID="{B4FD2984-B895-4883-8972-2525ED88A7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FC6831-7C2D-4521-A380-D0BAF8863493}" type="pres">
      <dgm:prSet presAssocID="{B4FD2984-B895-4883-8972-2525ED88A7DD}" presName="wedge1" presStyleLbl="node1" presStyleIdx="0" presStyleCnt="6" custScaleX="102094" custScaleY="99913" custLinFactNeighborX="-672"/>
      <dgm:spPr/>
      <dgm:t>
        <a:bodyPr/>
        <a:lstStyle/>
        <a:p>
          <a:endParaRPr lang="pl-PL"/>
        </a:p>
      </dgm:t>
    </dgm:pt>
    <dgm:pt modelId="{0479B419-6944-477A-AD18-0F7C7628FD32}" type="pres">
      <dgm:prSet presAssocID="{B4FD2984-B895-4883-8972-2525ED88A7D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7B6993-BEEC-47E7-8BE4-387E4FE64A90}" type="pres">
      <dgm:prSet presAssocID="{B4FD2984-B895-4883-8972-2525ED88A7DD}" presName="wedge2" presStyleLbl="node1" presStyleIdx="1" presStyleCnt="6"/>
      <dgm:spPr/>
      <dgm:t>
        <a:bodyPr/>
        <a:lstStyle/>
        <a:p>
          <a:endParaRPr lang="pl-PL"/>
        </a:p>
      </dgm:t>
    </dgm:pt>
    <dgm:pt modelId="{0606F8D3-B0B8-470E-BBED-BC47F96EB3AE}" type="pres">
      <dgm:prSet presAssocID="{B4FD2984-B895-4883-8972-2525ED88A7D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2376BF-1699-4C59-9D80-FA1F89C89DE8}" type="pres">
      <dgm:prSet presAssocID="{B4FD2984-B895-4883-8972-2525ED88A7DD}" presName="wedge3" presStyleLbl="node1" presStyleIdx="2" presStyleCnt="6"/>
      <dgm:spPr/>
      <dgm:t>
        <a:bodyPr/>
        <a:lstStyle/>
        <a:p>
          <a:endParaRPr lang="pl-PL"/>
        </a:p>
      </dgm:t>
    </dgm:pt>
    <dgm:pt modelId="{96D7E7B3-BA29-4978-8E74-04C700137E23}" type="pres">
      <dgm:prSet presAssocID="{B4FD2984-B895-4883-8972-2525ED88A7D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6A39BC-2213-4871-9BBD-CF27B9AE24B4}" type="pres">
      <dgm:prSet presAssocID="{B4FD2984-B895-4883-8972-2525ED88A7DD}" presName="wedge4" presStyleLbl="node1" presStyleIdx="3" presStyleCnt="6"/>
      <dgm:spPr/>
      <dgm:t>
        <a:bodyPr/>
        <a:lstStyle/>
        <a:p>
          <a:endParaRPr lang="pl-PL"/>
        </a:p>
      </dgm:t>
    </dgm:pt>
    <dgm:pt modelId="{DFEEC203-84CA-473A-9A19-F74B4DDE4615}" type="pres">
      <dgm:prSet presAssocID="{B4FD2984-B895-4883-8972-2525ED88A7D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E3A54C-A2B7-4006-89A5-5DFE3A964932}" type="pres">
      <dgm:prSet presAssocID="{B4FD2984-B895-4883-8972-2525ED88A7DD}" presName="wedge5" presStyleLbl="node1" presStyleIdx="4" presStyleCnt="6"/>
      <dgm:spPr/>
      <dgm:t>
        <a:bodyPr/>
        <a:lstStyle/>
        <a:p>
          <a:endParaRPr lang="pl-PL"/>
        </a:p>
      </dgm:t>
    </dgm:pt>
    <dgm:pt modelId="{2489D3BD-4159-4CFC-9FD2-F1F4B9232245}" type="pres">
      <dgm:prSet presAssocID="{B4FD2984-B895-4883-8972-2525ED88A7D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694D2D-9963-4B8A-8876-A363686B065A}" type="pres">
      <dgm:prSet presAssocID="{B4FD2984-B895-4883-8972-2525ED88A7DD}" presName="wedge6" presStyleLbl="node1" presStyleIdx="5" presStyleCnt="6"/>
      <dgm:spPr/>
      <dgm:t>
        <a:bodyPr/>
        <a:lstStyle/>
        <a:p>
          <a:endParaRPr lang="pl-PL"/>
        </a:p>
      </dgm:t>
    </dgm:pt>
    <dgm:pt modelId="{C090CA6E-9E3C-45D9-A906-98E9DCF31013}" type="pres">
      <dgm:prSet presAssocID="{B4FD2984-B895-4883-8972-2525ED88A7D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11CB86-14C7-4455-ABE3-FF532FDF9C18}" srcId="{B4FD2984-B895-4883-8972-2525ED88A7DD}" destId="{99606811-D375-40E7-AC8C-AE8EB83E3CDA}" srcOrd="3" destOrd="0" parTransId="{D9BA85A0-AA74-4465-9E47-F299D9AF9DCA}" sibTransId="{859C5578-A4AD-4CA8-9878-E4BABAB61025}"/>
    <dgm:cxn modelId="{D7DB564D-15E1-4D9F-94D3-EC265A0EA7A6}" srcId="{B4FD2984-B895-4883-8972-2525ED88A7DD}" destId="{29B01F43-B5B5-40B0-8CF7-11ADFDDF8C66}" srcOrd="2" destOrd="0" parTransId="{72DBFC12-9B95-487A-9952-21356CF9758D}" sibTransId="{2ACBEC25-241C-48ED-9B92-56D8F852AE52}"/>
    <dgm:cxn modelId="{EAA78E78-780E-43F3-8BEE-5FAA53A0926A}" type="presOf" srcId="{99606811-D375-40E7-AC8C-AE8EB83E3CDA}" destId="{DFEEC203-84CA-473A-9A19-F74B4DDE4615}" srcOrd="1" destOrd="0" presId="urn:microsoft.com/office/officeart/2005/8/layout/chart3"/>
    <dgm:cxn modelId="{2B4692EB-5825-4C7F-A615-29F591899D8A}" type="presOf" srcId="{98F39336-B973-45E8-9441-95E19ACCEFE2}" destId="{6CE3A54C-A2B7-4006-89A5-5DFE3A964932}" srcOrd="0" destOrd="0" presId="urn:microsoft.com/office/officeart/2005/8/layout/chart3"/>
    <dgm:cxn modelId="{16E5F947-B8A4-4845-B34A-5AB1979396C6}" type="presOf" srcId="{58BE1AC2-F26B-4CC3-8315-19BA57AA35F8}" destId="{D3FC6831-7C2D-4521-A380-D0BAF8863493}" srcOrd="0" destOrd="0" presId="urn:microsoft.com/office/officeart/2005/8/layout/chart3"/>
    <dgm:cxn modelId="{AD730806-DCF4-41C3-A5B6-02B9DEC87EBC}" type="presOf" srcId="{DC194C09-BBF3-428E-BC8F-A306C1BB8EE2}" destId="{7E694D2D-9963-4B8A-8876-A363686B065A}" srcOrd="0" destOrd="0" presId="urn:microsoft.com/office/officeart/2005/8/layout/chart3"/>
    <dgm:cxn modelId="{B0C7B906-79A5-44BC-8D22-33F6E656F634}" type="presOf" srcId="{99606811-D375-40E7-AC8C-AE8EB83E3CDA}" destId="{C56A39BC-2213-4871-9BBD-CF27B9AE24B4}" srcOrd="0" destOrd="0" presId="urn:microsoft.com/office/officeart/2005/8/layout/chart3"/>
    <dgm:cxn modelId="{1CE3A8B5-B864-4513-845D-9404E7DBDE96}" srcId="{B4FD2984-B895-4883-8972-2525ED88A7DD}" destId="{98F39336-B973-45E8-9441-95E19ACCEFE2}" srcOrd="4" destOrd="0" parTransId="{531124F4-3FE9-402A-B6B3-11F01EB34ED2}" sibTransId="{E9F93FFF-9B06-4705-A9CB-28E4A35E2C44}"/>
    <dgm:cxn modelId="{E1586116-F97D-49F7-9CC1-0C37CF4F284B}" type="presOf" srcId="{DC194C09-BBF3-428E-BC8F-A306C1BB8EE2}" destId="{C090CA6E-9E3C-45D9-A906-98E9DCF31013}" srcOrd="1" destOrd="0" presId="urn:microsoft.com/office/officeart/2005/8/layout/chart3"/>
    <dgm:cxn modelId="{2ED169BB-34B6-476C-A978-01AC03244794}" srcId="{B4FD2984-B895-4883-8972-2525ED88A7DD}" destId="{58BE1AC2-F26B-4CC3-8315-19BA57AA35F8}" srcOrd="0" destOrd="0" parTransId="{48F68379-ADB8-4229-8FFB-817CA3B764F1}" sibTransId="{5BB3554E-BB11-4A34-9AFC-0FEECD819691}"/>
    <dgm:cxn modelId="{1F1DCD2B-FD41-4EE4-9FBD-E49D3FCD1925}" srcId="{B4FD2984-B895-4883-8972-2525ED88A7DD}" destId="{E600D8C6-4CDC-4C1C-8A48-66F4E9979D3A}" srcOrd="1" destOrd="0" parTransId="{45CE605A-C4D1-482D-9CB0-52435193F477}" sibTransId="{C0151458-DA46-4026-8207-BAF74EDE2E57}"/>
    <dgm:cxn modelId="{65E62369-955B-498D-BA0D-FDCE8A3836F5}" type="presOf" srcId="{58BE1AC2-F26B-4CC3-8315-19BA57AA35F8}" destId="{0479B419-6944-477A-AD18-0F7C7628FD32}" srcOrd="1" destOrd="0" presId="urn:microsoft.com/office/officeart/2005/8/layout/chart3"/>
    <dgm:cxn modelId="{F3B7BA8E-3FF2-4E02-8466-167AFA6FC2ED}" type="presOf" srcId="{29B01F43-B5B5-40B0-8CF7-11ADFDDF8C66}" destId="{96D7E7B3-BA29-4978-8E74-04C700137E23}" srcOrd="1" destOrd="0" presId="urn:microsoft.com/office/officeart/2005/8/layout/chart3"/>
    <dgm:cxn modelId="{0291CCA6-2019-4123-AD9D-91164E5D5C4B}" srcId="{B4FD2984-B895-4883-8972-2525ED88A7DD}" destId="{DC194C09-BBF3-428E-BC8F-A306C1BB8EE2}" srcOrd="5" destOrd="0" parTransId="{85ACB257-C8DC-425B-9A19-A8B44196AD9D}" sibTransId="{196C4E17-6C90-4B2B-B920-7A21A8DB36B3}"/>
    <dgm:cxn modelId="{347C3FC7-A1BE-478B-B2C1-5E78A5A89593}" type="presOf" srcId="{E600D8C6-4CDC-4C1C-8A48-66F4E9979D3A}" destId="{DA7B6993-BEEC-47E7-8BE4-387E4FE64A90}" srcOrd="0" destOrd="0" presId="urn:microsoft.com/office/officeart/2005/8/layout/chart3"/>
    <dgm:cxn modelId="{1C5623E9-FFB4-4C89-BDBB-72E22D9F6551}" type="presOf" srcId="{29B01F43-B5B5-40B0-8CF7-11ADFDDF8C66}" destId="{712376BF-1699-4C59-9D80-FA1F89C89DE8}" srcOrd="0" destOrd="0" presId="urn:microsoft.com/office/officeart/2005/8/layout/chart3"/>
    <dgm:cxn modelId="{31053142-3676-4413-BBA4-9369DFB6244D}" type="presOf" srcId="{E600D8C6-4CDC-4C1C-8A48-66F4E9979D3A}" destId="{0606F8D3-B0B8-470E-BBED-BC47F96EB3AE}" srcOrd="1" destOrd="0" presId="urn:microsoft.com/office/officeart/2005/8/layout/chart3"/>
    <dgm:cxn modelId="{8E64CDE2-4BB7-441E-ACA3-C29C6E1DFE22}" type="presOf" srcId="{98F39336-B973-45E8-9441-95E19ACCEFE2}" destId="{2489D3BD-4159-4CFC-9FD2-F1F4B9232245}" srcOrd="1" destOrd="0" presId="urn:microsoft.com/office/officeart/2005/8/layout/chart3"/>
    <dgm:cxn modelId="{6627A94F-ADB2-4AEE-9E3D-90EC9D4A9BF9}" type="presOf" srcId="{B4FD2984-B895-4883-8972-2525ED88A7DD}" destId="{C52AF0E7-478B-410E-A604-247C406D7E76}" srcOrd="0" destOrd="0" presId="urn:microsoft.com/office/officeart/2005/8/layout/chart3"/>
    <dgm:cxn modelId="{5B916345-4FFC-4B5F-9E89-2626122BB49E}" type="presParOf" srcId="{C52AF0E7-478B-410E-A604-247C406D7E76}" destId="{D3FC6831-7C2D-4521-A380-D0BAF8863493}" srcOrd="0" destOrd="0" presId="urn:microsoft.com/office/officeart/2005/8/layout/chart3"/>
    <dgm:cxn modelId="{1FA50137-5566-4555-AE91-0C345D3CCE6B}" type="presParOf" srcId="{C52AF0E7-478B-410E-A604-247C406D7E76}" destId="{0479B419-6944-477A-AD18-0F7C7628FD32}" srcOrd="1" destOrd="0" presId="urn:microsoft.com/office/officeart/2005/8/layout/chart3"/>
    <dgm:cxn modelId="{D81A9C6A-7CB8-43A9-B161-E6F8D6D9BDCB}" type="presParOf" srcId="{C52AF0E7-478B-410E-A604-247C406D7E76}" destId="{DA7B6993-BEEC-47E7-8BE4-387E4FE64A90}" srcOrd="2" destOrd="0" presId="urn:microsoft.com/office/officeart/2005/8/layout/chart3"/>
    <dgm:cxn modelId="{71DC023E-B4D4-4A40-9675-A1DDCFF16200}" type="presParOf" srcId="{C52AF0E7-478B-410E-A604-247C406D7E76}" destId="{0606F8D3-B0B8-470E-BBED-BC47F96EB3AE}" srcOrd="3" destOrd="0" presId="urn:microsoft.com/office/officeart/2005/8/layout/chart3"/>
    <dgm:cxn modelId="{DB7B1A9A-81F1-4D82-9B57-8E620DAC0DA4}" type="presParOf" srcId="{C52AF0E7-478B-410E-A604-247C406D7E76}" destId="{712376BF-1699-4C59-9D80-FA1F89C89DE8}" srcOrd="4" destOrd="0" presId="urn:microsoft.com/office/officeart/2005/8/layout/chart3"/>
    <dgm:cxn modelId="{01EFF38E-2999-46AF-A6B3-B9A48ED5359F}" type="presParOf" srcId="{C52AF0E7-478B-410E-A604-247C406D7E76}" destId="{96D7E7B3-BA29-4978-8E74-04C700137E23}" srcOrd="5" destOrd="0" presId="urn:microsoft.com/office/officeart/2005/8/layout/chart3"/>
    <dgm:cxn modelId="{14F4124B-EA7F-4840-968E-B9F41B6BF5BD}" type="presParOf" srcId="{C52AF0E7-478B-410E-A604-247C406D7E76}" destId="{C56A39BC-2213-4871-9BBD-CF27B9AE24B4}" srcOrd="6" destOrd="0" presId="urn:microsoft.com/office/officeart/2005/8/layout/chart3"/>
    <dgm:cxn modelId="{BE311786-65FB-4CF9-A606-1A279DD2729A}" type="presParOf" srcId="{C52AF0E7-478B-410E-A604-247C406D7E76}" destId="{DFEEC203-84CA-473A-9A19-F74B4DDE4615}" srcOrd="7" destOrd="0" presId="urn:microsoft.com/office/officeart/2005/8/layout/chart3"/>
    <dgm:cxn modelId="{1C2684FD-C2F6-461F-89FB-51206462A58E}" type="presParOf" srcId="{C52AF0E7-478B-410E-A604-247C406D7E76}" destId="{6CE3A54C-A2B7-4006-89A5-5DFE3A964932}" srcOrd="8" destOrd="0" presId="urn:microsoft.com/office/officeart/2005/8/layout/chart3"/>
    <dgm:cxn modelId="{5D510D75-5C53-4610-AC14-297DFF2D9B68}" type="presParOf" srcId="{C52AF0E7-478B-410E-A604-247C406D7E76}" destId="{2489D3BD-4159-4CFC-9FD2-F1F4B9232245}" srcOrd="9" destOrd="0" presId="urn:microsoft.com/office/officeart/2005/8/layout/chart3"/>
    <dgm:cxn modelId="{F59057EB-EBF1-4DEA-A9E9-E9CD21015B19}" type="presParOf" srcId="{C52AF0E7-478B-410E-A604-247C406D7E76}" destId="{7E694D2D-9963-4B8A-8876-A363686B065A}" srcOrd="10" destOrd="0" presId="urn:microsoft.com/office/officeart/2005/8/layout/chart3"/>
    <dgm:cxn modelId="{9E4E2133-79B8-4F8F-8D79-7578C9B4D059}" type="presParOf" srcId="{C52AF0E7-478B-410E-A604-247C406D7E76}" destId="{C090CA6E-9E3C-45D9-A906-98E9DCF3101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4DD0B9-7B5D-47D0-97DB-FEFD1124E280}" type="doc">
      <dgm:prSet loTypeId="urn:microsoft.com/office/officeart/2005/8/layout/vList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6567425-BCC2-4EF7-94C7-F372A703F290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noProof="0" dirty="0" err="1" smtClean="0">
              <a:solidFill>
                <a:srgbClr val="FFC000"/>
              </a:solidFill>
            </a:rPr>
            <a:t>Apoiar</a:t>
          </a:r>
          <a:r>
            <a:rPr lang="en-GB" sz="2800" b="0" noProof="0" dirty="0" smtClean="0">
              <a:solidFill>
                <a:srgbClr val="FFC000"/>
              </a:solidFill>
            </a:rPr>
            <a:t> o </a:t>
          </a:r>
          <a:r>
            <a:rPr lang="en-GB" sz="2800" b="0" noProof="0" dirty="0" err="1" smtClean="0">
              <a:solidFill>
                <a:srgbClr val="FFC000"/>
              </a:solidFill>
            </a:rPr>
            <a:t>dirigente</a:t>
          </a:r>
          <a:r>
            <a:rPr lang="en-GB" sz="2800" b="0" noProof="0" dirty="0" smtClean="0">
              <a:solidFill>
                <a:srgbClr val="FFC000"/>
              </a:solidFill>
            </a:rPr>
            <a:t> </a:t>
          </a:r>
          <a:r>
            <a:rPr lang="en-GB" sz="2800" b="0" noProof="0" dirty="0" err="1" smtClean="0">
              <a:solidFill>
                <a:srgbClr val="FFC000"/>
              </a:solidFill>
            </a:rPr>
            <a:t>máximo</a:t>
          </a:r>
          <a:r>
            <a:rPr lang="en-GB" sz="2800" b="0" noProof="0" dirty="0" smtClean="0">
              <a:solidFill>
                <a:srgbClr val="FFC000"/>
              </a:solidFill>
            </a:rPr>
            <a:t> da </a:t>
          </a:r>
          <a:r>
            <a:rPr lang="en-GB" sz="2800" b="0" noProof="0" dirty="0" err="1" smtClean="0">
              <a:solidFill>
                <a:srgbClr val="FFC000"/>
              </a:solidFill>
            </a:rPr>
            <a:t>entidade</a:t>
          </a:r>
          <a:r>
            <a:rPr lang="en-GB" sz="2800" b="0" noProof="0" dirty="0" smtClean="0">
              <a:solidFill>
                <a:srgbClr val="FFC000"/>
              </a:solidFill>
            </a:rPr>
            <a:t> no </a:t>
          </a:r>
          <a:r>
            <a:rPr lang="en-GB" sz="2800" b="0" noProof="0" dirty="0" err="1" smtClean="0">
              <a:solidFill>
                <a:srgbClr val="FFC000"/>
              </a:solidFill>
            </a:rPr>
            <a:t>atingimento</a:t>
          </a:r>
          <a:r>
            <a:rPr lang="en-GB" sz="2800" b="0" noProof="0" dirty="0" smtClean="0">
              <a:solidFill>
                <a:srgbClr val="FFC000"/>
              </a:solidFill>
            </a:rPr>
            <a:t> dos </a:t>
          </a:r>
          <a:r>
            <a:rPr lang="en-GB" sz="2800" b="0" noProof="0" dirty="0" err="1" smtClean="0">
              <a:solidFill>
                <a:srgbClr val="FFC000"/>
              </a:solidFill>
            </a:rPr>
            <a:t>objetivos</a:t>
          </a:r>
          <a:endParaRPr lang="en-GB" sz="2800" b="0" noProof="0" dirty="0">
            <a:solidFill>
              <a:srgbClr val="FBA905"/>
            </a:solidFill>
          </a:endParaRPr>
        </a:p>
      </dgm:t>
    </dgm:pt>
    <dgm:pt modelId="{59E2A7CB-B081-475A-87D5-058F5B612F7D}" type="parTrans" cxnId="{1B8903BD-F31E-45ED-B44F-C1DCA2E1E0A8}">
      <dgm:prSet/>
      <dgm:spPr/>
      <dgm:t>
        <a:bodyPr/>
        <a:lstStyle/>
        <a:p>
          <a:endParaRPr lang="en-GB" noProof="0" dirty="0"/>
        </a:p>
      </dgm:t>
    </dgm:pt>
    <dgm:pt modelId="{6AFB22AC-7033-4A8E-B624-13CA5EA5505D}" type="sibTrans" cxnId="{1B8903BD-F31E-45ED-B44F-C1DCA2E1E0A8}">
      <dgm:prSet/>
      <dgm:spPr/>
      <dgm:t>
        <a:bodyPr/>
        <a:lstStyle/>
        <a:p>
          <a:endParaRPr lang="en-GB" noProof="0" dirty="0"/>
        </a:p>
      </dgm:t>
    </dgm:pt>
    <dgm:pt modelId="{4E06A0BF-CAEC-4674-86A2-5B366D21D067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GB" sz="2400" b="1" noProof="0" dirty="0" err="1" smtClean="0">
              <a:solidFill>
                <a:srgbClr val="182C80"/>
              </a:solidFill>
            </a:rPr>
            <a:t>Atividades</a:t>
          </a:r>
          <a:r>
            <a:rPr lang="en-GB" sz="2400" b="1" noProof="0" dirty="0" smtClean="0">
              <a:solidFill>
                <a:srgbClr val="182C80"/>
              </a:solidFill>
            </a:rPr>
            <a:t> de </a:t>
          </a:r>
          <a:r>
            <a:rPr lang="en-GB" sz="2400" b="1" noProof="0" dirty="0" err="1" smtClean="0">
              <a:solidFill>
                <a:srgbClr val="182C80"/>
              </a:solidFill>
            </a:rPr>
            <a:t>consultoria</a:t>
          </a:r>
          <a:r>
            <a:rPr lang="en-GB" sz="2400" b="1" noProof="0" dirty="0" smtClean="0">
              <a:solidFill>
                <a:srgbClr val="182C80"/>
              </a:solidFill>
            </a:rPr>
            <a:t> </a:t>
          </a:r>
          <a:r>
            <a:rPr lang="en-GB" sz="2400" noProof="0" dirty="0" err="1" smtClean="0">
              <a:solidFill>
                <a:srgbClr val="182C80"/>
              </a:solidFill>
            </a:rPr>
            <a:t>independente</a:t>
          </a:r>
          <a:r>
            <a:rPr lang="en-GB" sz="2400" noProof="0" dirty="0" smtClean="0">
              <a:solidFill>
                <a:srgbClr val="182C80"/>
              </a:solidFill>
            </a:rPr>
            <a:t>.</a:t>
          </a:r>
          <a:endParaRPr lang="en-GB" sz="2400" noProof="0" dirty="0">
            <a:solidFill>
              <a:srgbClr val="182C80"/>
            </a:solidFill>
          </a:endParaRPr>
        </a:p>
      </dgm:t>
    </dgm:pt>
    <dgm:pt modelId="{E67D059A-7B9D-4F27-9D28-06C2A7A054C6}" type="parTrans" cxnId="{63D848C5-950E-4C9A-BB39-05A507F7C3A0}">
      <dgm:prSet/>
      <dgm:spPr/>
      <dgm:t>
        <a:bodyPr/>
        <a:lstStyle/>
        <a:p>
          <a:endParaRPr lang="en-GB" noProof="0" dirty="0"/>
        </a:p>
      </dgm:t>
    </dgm:pt>
    <dgm:pt modelId="{C86055D4-FE46-4A33-81C7-A8A8CEED6402}" type="sibTrans" cxnId="{63D848C5-950E-4C9A-BB39-05A507F7C3A0}">
      <dgm:prSet/>
      <dgm:spPr/>
      <dgm:t>
        <a:bodyPr/>
        <a:lstStyle/>
        <a:p>
          <a:endParaRPr lang="en-GB" noProof="0" dirty="0"/>
        </a:p>
      </dgm:t>
    </dgm:pt>
    <dgm:pt modelId="{FBBBE2A8-FBD6-49C0-B92D-FBCE1DDF6A0E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GB" sz="2400" b="1" noProof="0" dirty="0" err="1" smtClean="0">
              <a:solidFill>
                <a:srgbClr val="182C80"/>
              </a:solidFill>
            </a:rPr>
            <a:t>Avaliação</a:t>
          </a:r>
          <a:r>
            <a:rPr lang="en-GB" sz="2400" b="1" noProof="0" dirty="0" smtClean="0">
              <a:solidFill>
                <a:srgbClr val="182C80"/>
              </a:solidFill>
            </a:rPr>
            <a:t> </a:t>
          </a:r>
          <a:r>
            <a:rPr lang="en-GB" sz="2400" b="1" noProof="0" dirty="0" err="1" smtClean="0">
              <a:solidFill>
                <a:srgbClr val="182C80"/>
              </a:solidFill>
            </a:rPr>
            <a:t>independente</a:t>
          </a:r>
          <a:r>
            <a:rPr lang="en-GB" sz="2400" b="1" noProof="0" dirty="0" smtClean="0">
              <a:solidFill>
                <a:srgbClr val="182C80"/>
              </a:solidFill>
            </a:rPr>
            <a:t> e </a:t>
          </a:r>
          <a:r>
            <a:rPr lang="en-GB" sz="2400" b="1" noProof="0" dirty="0" err="1" smtClean="0">
              <a:solidFill>
                <a:srgbClr val="182C80"/>
              </a:solidFill>
            </a:rPr>
            <a:t>sistemática</a:t>
          </a:r>
          <a:r>
            <a:rPr lang="en-GB" sz="2400" b="1" noProof="0" dirty="0" smtClean="0">
              <a:solidFill>
                <a:srgbClr val="182C80"/>
              </a:solidFill>
            </a:rPr>
            <a:t> da </a:t>
          </a:r>
          <a:r>
            <a:rPr lang="en-GB" sz="2400" b="1" noProof="0" dirty="0" err="1" smtClean="0">
              <a:solidFill>
                <a:srgbClr val="182C80"/>
              </a:solidFill>
            </a:rPr>
            <a:t>adequabilidade</a:t>
          </a:r>
          <a:r>
            <a:rPr lang="en-GB" sz="2400" b="1" noProof="0" dirty="0" smtClean="0">
              <a:solidFill>
                <a:srgbClr val="182C80"/>
              </a:solidFill>
            </a:rPr>
            <a:t> dos </a:t>
          </a:r>
          <a:r>
            <a:rPr lang="en-GB" sz="2400" b="1" noProof="0" dirty="0" err="1" smtClean="0">
              <a:solidFill>
                <a:srgbClr val="182C80"/>
              </a:solidFill>
            </a:rPr>
            <a:t>sistemas</a:t>
          </a:r>
          <a:r>
            <a:rPr lang="en-GB" sz="2400" b="1" noProof="0" dirty="0" smtClean="0">
              <a:solidFill>
                <a:srgbClr val="182C80"/>
              </a:solidFill>
            </a:rPr>
            <a:t> </a:t>
          </a:r>
          <a:r>
            <a:rPr lang="en-GB" sz="2400" b="1" noProof="0" dirty="0" err="1" smtClean="0">
              <a:solidFill>
                <a:srgbClr val="182C80"/>
              </a:solidFill>
            </a:rPr>
            <a:t>existentes</a:t>
          </a:r>
          <a:r>
            <a:rPr lang="en-GB" sz="2400" b="1" noProof="0" dirty="0" smtClean="0">
              <a:solidFill>
                <a:srgbClr val="182C80"/>
              </a:solidFill>
            </a:rPr>
            <a:t> </a:t>
          </a:r>
          <a:r>
            <a:rPr lang="en-GB" sz="2400" noProof="0" dirty="0" smtClean="0">
              <a:solidFill>
                <a:srgbClr val="182C80"/>
              </a:solidFill>
            </a:rPr>
            <a:t>e </a:t>
          </a:r>
          <a:r>
            <a:rPr lang="en-GB" sz="2400" noProof="0" dirty="0" err="1" smtClean="0">
              <a:solidFill>
                <a:srgbClr val="182C80"/>
              </a:solidFill>
            </a:rPr>
            <a:t>recomendar</a:t>
          </a:r>
          <a:r>
            <a:rPr lang="en-GB" sz="2400" noProof="0" dirty="0" smtClean="0">
              <a:solidFill>
                <a:srgbClr val="182C80"/>
              </a:solidFill>
            </a:rPr>
            <a:t> </a:t>
          </a:r>
          <a:r>
            <a:rPr lang="en-GB" sz="2400" noProof="0" dirty="0" err="1" smtClean="0">
              <a:solidFill>
                <a:srgbClr val="182C80"/>
              </a:solidFill>
            </a:rPr>
            <a:t>melhorias</a:t>
          </a:r>
          <a:r>
            <a:rPr lang="en-GB" sz="2400" noProof="0" dirty="0" smtClean="0">
              <a:solidFill>
                <a:srgbClr val="182C80"/>
              </a:solidFill>
            </a:rPr>
            <a:t>, se </a:t>
          </a:r>
          <a:r>
            <a:rPr lang="en-GB" sz="2400" noProof="0" dirty="0" err="1" smtClean="0">
              <a:solidFill>
                <a:srgbClr val="182C80"/>
              </a:solidFill>
            </a:rPr>
            <a:t>necessário</a:t>
          </a:r>
          <a:r>
            <a:rPr lang="en-GB" sz="2400" noProof="0" dirty="0" smtClean="0">
              <a:solidFill>
                <a:srgbClr val="182C80"/>
              </a:solidFill>
            </a:rPr>
            <a:t>;</a:t>
          </a:r>
          <a:endParaRPr lang="en-GB" sz="2400" noProof="0" dirty="0">
            <a:solidFill>
              <a:srgbClr val="182C80"/>
            </a:solidFill>
          </a:endParaRPr>
        </a:p>
      </dgm:t>
    </dgm:pt>
    <dgm:pt modelId="{A7B955C8-4964-4096-A3C6-87B9C465D34B}" type="parTrans" cxnId="{E4D05A4B-6BAC-49D1-B293-FDAAE86813CB}">
      <dgm:prSet/>
      <dgm:spPr/>
      <dgm:t>
        <a:bodyPr/>
        <a:lstStyle/>
        <a:p>
          <a:endParaRPr lang="en-GB" noProof="0" dirty="0"/>
        </a:p>
      </dgm:t>
    </dgm:pt>
    <dgm:pt modelId="{FEDF4494-FA31-478D-AF9F-8092F4CF529D}" type="sibTrans" cxnId="{E4D05A4B-6BAC-49D1-B293-FDAAE86813CB}">
      <dgm:prSet/>
      <dgm:spPr/>
      <dgm:t>
        <a:bodyPr/>
        <a:lstStyle/>
        <a:p>
          <a:endParaRPr lang="en-GB" noProof="0" dirty="0"/>
        </a:p>
      </dgm:t>
    </dgm:pt>
    <dgm:pt modelId="{C74CF276-8443-41D7-8118-F5C6AC800DB9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endParaRPr lang="en-GB" sz="2400" noProof="0" dirty="0">
            <a:solidFill>
              <a:srgbClr val="182C80"/>
            </a:solidFill>
          </a:endParaRPr>
        </a:p>
      </dgm:t>
    </dgm:pt>
    <dgm:pt modelId="{5A5CC76B-1E21-4ECA-842E-95ADA2F28AA2}" type="parTrans" cxnId="{8AB94C55-3136-402A-83A1-9C3B4E167BA7}">
      <dgm:prSet/>
      <dgm:spPr/>
      <dgm:t>
        <a:bodyPr/>
        <a:lstStyle/>
        <a:p>
          <a:endParaRPr lang="en-GB" noProof="0" dirty="0"/>
        </a:p>
      </dgm:t>
    </dgm:pt>
    <dgm:pt modelId="{28410039-B9E3-4C5F-8A5C-5620C8743B56}" type="sibTrans" cxnId="{8AB94C55-3136-402A-83A1-9C3B4E167BA7}">
      <dgm:prSet/>
      <dgm:spPr/>
      <dgm:t>
        <a:bodyPr/>
        <a:lstStyle/>
        <a:p>
          <a:endParaRPr lang="en-GB" noProof="0" dirty="0"/>
        </a:p>
      </dgm:t>
    </dgm:pt>
    <dgm:pt modelId="{B581B728-7714-4799-BBA9-6525D8853F7A}" type="pres">
      <dgm:prSet presAssocID="{C84DD0B9-7B5D-47D0-97DB-FEFD1124E28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106696F-54A7-4891-A07A-47F52ADFF701}" type="pres">
      <dgm:prSet presAssocID="{56567425-BCC2-4EF7-94C7-F372A703F290}" presName="linNode" presStyleCnt="0"/>
      <dgm:spPr/>
    </dgm:pt>
    <dgm:pt modelId="{70E5B4DC-F845-4015-9F0F-6615ABC02741}" type="pres">
      <dgm:prSet presAssocID="{56567425-BCC2-4EF7-94C7-F372A703F290}" presName="parentShp" presStyleLbl="node1" presStyleIdx="0" presStyleCnt="1" custScaleX="85936" custScaleY="70907" custLinFactX="4112" custLinFactNeighborX="100000" custLinFactNeighborY="-26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CFF2AF-127C-46A5-BFAC-4A6F0989E229}" type="pres">
      <dgm:prSet presAssocID="{56567425-BCC2-4EF7-94C7-F372A703F290}" presName="childShp" presStyleLbl="bgAccFollowNode1" presStyleIdx="0" presStyleCnt="1" custLinFactNeighborX="-82638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598D19-175E-435D-B5F8-CAC8F1D4137C}" type="presOf" srcId="{FBBBE2A8-FBD6-49C0-B92D-FBCE1DDF6A0E}" destId="{F0CFF2AF-127C-46A5-BFAC-4A6F0989E229}" srcOrd="0" destOrd="0" presId="urn:microsoft.com/office/officeart/2005/8/layout/vList6"/>
    <dgm:cxn modelId="{4EBE124D-FD2C-46CF-B4D8-7B750BE6EE1B}" type="presOf" srcId="{C74CF276-8443-41D7-8118-F5C6AC800DB9}" destId="{F0CFF2AF-127C-46A5-BFAC-4A6F0989E229}" srcOrd="0" destOrd="1" presId="urn:microsoft.com/office/officeart/2005/8/layout/vList6"/>
    <dgm:cxn modelId="{4EC4222D-8749-4422-ABD0-DB6FCDDC8D79}" type="presOf" srcId="{56567425-BCC2-4EF7-94C7-F372A703F290}" destId="{70E5B4DC-F845-4015-9F0F-6615ABC02741}" srcOrd="0" destOrd="0" presId="urn:microsoft.com/office/officeart/2005/8/layout/vList6"/>
    <dgm:cxn modelId="{8AB94C55-3136-402A-83A1-9C3B4E167BA7}" srcId="{56567425-BCC2-4EF7-94C7-F372A703F290}" destId="{C74CF276-8443-41D7-8118-F5C6AC800DB9}" srcOrd="1" destOrd="0" parTransId="{5A5CC76B-1E21-4ECA-842E-95ADA2F28AA2}" sibTransId="{28410039-B9E3-4C5F-8A5C-5620C8743B56}"/>
    <dgm:cxn modelId="{E4D05A4B-6BAC-49D1-B293-FDAAE86813CB}" srcId="{56567425-BCC2-4EF7-94C7-F372A703F290}" destId="{FBBBE2A8-FBD6-49C0-B92D-FBCE1DDF6A0E}" srcOrd="0" destOrd="0" parTransId="{A7B955C8-4964-4096-A3C6-87B9C465D34B}" sibTransId="{FEDF4494-FA31-478D-AF9F-8092F4CF529D}"/>
    <dgm:cxn modelId="{1B8903BD-F31E-45ED-B44F-C1DCA2E1E0A8}" srcId="{C84DD0B9-7B5D-47D0-97DB-FEFD1124E280}" destId="{56567425-BCC2-4EF7-94C7-F372A703F290}" srcOrd="0" destOrd="0" parTransId="{59E2A7CB-B081-475A-87D5-058F5B612F7D}" sibTransId="{6AFB22AC-7033-4A8E-B624-13CA5EA5505D}"/>
    <dgm:cxn modelId="{3723653E-2795-4A34-AECA-4D44C62E3AAB}" type="presOf" srcId="{C84DD0B9-7B5D-47D0-97DB-FEFD1124E280}" destId="{B581B728-7714-4799-BBA9-6525D8853F7A}" srcOrd="0" destOrd="0" presId="urn:microsoft.com/office/officeart/2005/8/layout/vList6"/>
    <dgm:cxn modelId="{9AD67217-0342-4573-B6A8-19E4983FD9F9}" type="presOf" srcId="{4E06A0BF-CAEC-4674-86A2-5B366D21D067}" destId="{F0CFF2AF-127C-46A5-BFAC-4A6F0989E229}" srcOrd="0" destOrd="2" presId="urn:microsoft.com/office/officeart/2005/8/layout/vList6"/>
    <dgm:cxn modelId="{63D848C5-950E-4C9A-BB39-05A507F7C3A0}" srcId="{56567425-BCC2-4EF7-94C7-F372A703F290}" destId="{4E06A0BF-CAEC-4674-86A2-5B366D21D067}" srcOrd="2" destOrd="0" parTransId="{E67D059A-7B9D-4F27-9D28-06C2A7A054C6}" sibTransId="{C86055D4-FE46-4A33-81C7-A8A8CEED6402}"/>
    <dgm:cxn modelId="{513CF073-6875-470A-ACD5-4702BED732E7}" type="presParOf" srcId="{B581B728-7714-4799-BBA9-6525D8853F7A}" destId="{9106696F-54A7-4891-A07A-47F52ADFF701}" srcOrd="0" destOrd="0" presId="urn:microsoft.com/office/officeart/2005/8/layout/vList6"/>
    <dgm:cxn modelId="{2AEEE57B-8E28-415B-B841-8CE01237FCDE}" type="presParOf" srcId="{9106696F-54A7-4891-A07A-47F52ADFF701}" destId="{70E5B4DC-F845-4015-9F0F-6615ABC02741}" srcOrd="0" destOrd="0" presId="urn:microsoft.com/office/officeart/2005/8/layout/vList6"/>
    <dgm:cxn modelId="{3DEF95F6-1825-4B07-93E6-5256FEB147A1}" type="presParOf" srcId="{9106696F-54A7-4891-A07A-47F52ADFF701}" destId="{F0CFF2AF-127C-46A5-BFAC-4A6F0989E2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A8A5F4-C191-4679-9F92-5A7FCE813C2A}" type="doc">
      <dgm:prSet loTypeId="urn:microsoft.com/office/officeart/2005/8/layout/hierarchy4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0EE8F71-7EA9-4C4B-91BD-75C4FBE84106}">
      <dgm:prSet custT="1"/>
      <dgm:spPr/>
      <dgm:t>
        <a:bodyPr/>
        <a:lstStyle/>
        <a:p>
          <a:pPr rtl="0"/>
          <a:r>
            <a:rPr lang="en-GB" sz="2800" b="1" noProof="0" dirty="0" smtClean="0"/>
            <a:t>O CHU </a:t>
          </a:r>
          <a:r>
            <a:rPr lang="en-GB" sz="2800" b="1" noProof="0" dirty="0" err="1" smtClean="0"/>
            <a:t>polonês</a:t>
          </a:r>
          <a:r>
            <a:rPr lang="en-GB" sz="2800" b="1" noProof="0" dirty="0" smtClean="0"/>
            <a:t> no Min. </a:t>
          </a:r>
          <a:r>
            <a:rPr lang="en-GB" sz="2800" b="1" noProof="0" dirty="0" err="1" smtClean="0"/>
            <a:t>Faz</a:t>
          </a:r>
          <a:r>
            <a:rPr lang="en-GB" sz="2800" b="1" noProof="0" dirty="0" smtClean="0"/>
            <a:t>. para FMC e AI</a:t>
          </a:r>
          <a:endParaRPr lang="en-GB" sz="2800" noProof="0" dirty="0"/>
        </a:p>
      </dgm:t>
    </dgm:pt>
    <dgm:pt modelId="{2170DF34-EADD-4D22-B083-3A55BD7BE2AE}" type="parTrans" cxnId="{05F5FC68-370F-4737-8FEF-BC319DD79393}">
      <dgm:prSet/>
      <dgm:spPr/>
      <dgm:t>
        <a:bodyPr/>
        <a:lstStyle/>
        <a:p>
          <a:endParaRPr lang="en-GB" noProof="0" dirty="0"/>
        </a:p>
      </dgm:t>
    </dgm:pt>
    <dgm:pt modelId="{0D7BDD44-F69C-48B9-B3A6-2ABA695E9AC1}" type="sibTrans" cxnId="{05F5FC68-370F-4737-8FEF-BC319DD79393}">
      <dgm:prSet/>
      <dgm:spPr/>
      <dgm:t>
        <a:bodyPr/>
        <a:lstStyle/>
        <a:p>
          <a:endParaRPr lang="en-GB" noProof="0" dirty="0"/>
        </a:p>
      </dgm:t>
    </dgm:pt>
    <dgm:pt modelId="{1E9452F8-0F24-4F07-A4A0-A01BB30B52E3}">
      <dgm:prSet/>
      <dgm:spPr>
        <a:solidFill>
          <a:srgbClr val="FBA905"/>
        </a:solidFill>
      </dgm:spPr>
      <dgm:t>
        <a:bodyPr/>
        <a:lstStyle/>
        <a:p>
          <a:pPr rtl="0"/>
          <a:r>
            <a:rPr lang="en-GB" b="1" noProof="0" dirty="0" smtClean="0"/>
            <a:t>Sistema de FMC </a:t>
          </a:r>
          <a:r>
            <a:rPr lang="en-GB" b="1" noProof="0" dirty="0" err="1" smtClean="0"/>
            <a:t>descentralizado</a:t>
          </a:r>
          <a:endParaRPr lang="en-GB" b="1" noProof="0" dirty="0" smtClean="0"/>
        </a:p>
        <a:p>
          <a:pPr rtl="0"/>
          <a:r>
            <a:rPr lang="en-GB" b="1" noProof="0" dirty="0" smtClean="0"/>
            <a:t>(</a:t>
          </a:r>
          <a:r>
            <a:rPr lang="en-GB" b="1" noProof="0" dirty="0" err="1" smtClean="0"/>
            <a:t>todas</a:t>
          </a:r>
          <a:r>
            <a:rPr lang="en-GB" b="1" noProof="0" dirty="0" smtClean="0"/>
            <a:t> as </a:t>
          </a:r>
          <a:r>
            <a:rPr lang="en-GB" b="1" noProof="0" dirty="0" err="1" smtClean="0"/>
            <a:t>entidades</a:t>
          </a:r>
          <a:r>
            <a:rPr lang="en-GB" b="1" noProof="0" dirty="0" smtClean="0"/>
            <a:t>)  </a:t>
          </a:r>
          <a:endParaRPr lang="en-GB" noProof="0" dirty="0"/>
        </a:p>
      </dgm:t>
    </dgm:pt>
    <dgm:pt modelId="{9A164E5E-5D90-4292-BDBB-81E2153C136E}" type="parTrans" cxnId="{3CBBF0C3-82D4-4094-A9D4-A9DA6B4DDA8C}">
      <dgm:prSet/>
      <dgm:spPr/>
      <dgm:t>
        <a:bodyPr/>
        <a:lstStyle/>
        <a:p>
          <a:endParaRPr lang="en-GB" noProof="0" dirty="0"/>
        </a:p>
      </dgm:t>
    </dgm:pt>
    <dgm:pt modelId="{CBC299D7-38E7-4A8F-8714-3AF4154879BF}" type="sibTrans" cxnId="{3CBBF0C3-82D4-4094-A9D4-A9DA6B4DDA8C}">
      <dgm:prSet/>
      <dgm:spPr/>
      <dgm:t>
        <a:bodyPr/>
        <a:lstStyle/>
        <a:p>
          <a:endParaRPr lang="en-GB" noProof="0" dirty="0"/>
        </a:p>
      </dgm:t>
    </dgm:pt>
    <dgm:pt modelId="{C1BD044A-A8BE-4C65-B7CA-AA26BEC65557}">
      <dgm:prSet/>
      <dgm:spPr>
        <a:solidFill>
          <a:srgbClr val="FBA905"/>
        </a:solidFill>
      </dgm:spPr>
      <dgm:t>
        <a:bodyPr/>
        <a:lstStyle/>
        <a:p>
          <a:pPr rtl="0"/>
          <a:endParaRPr lang="en-GB" b="1" noProof="0" dirty="0" smtClean="0"/>
        </a:p>
        <a:p>
          <a:pPr rtl="0"/>
          <a:r>
            <a:rPr lang="en-GB" b="1" noProof="0" dirty="0" smtClean="0"/>
            <a:t>Auditoria </a:t>
          </a:r>
          <a:r>
            <a:rPr lang="en-GB" b="1" noProof="0" dirty="0" err="1" smtClean="0"/>
            <a:t>Interna</a:t>
          </a:r>
          <a:r>
            <a:rPr lang="en-GB" b="1" noProof="0" dirty="0" smtClean="0"/>
            <a:t> </a:t>
          </a:r>
          <a:r>
            <a:rPr lang="en-GB" b="1" noProof="0" dirty="0" err="1" smtClean="0"/>
            <a:t>Descentralizada</a:t>
          </a:r>
          <a:endParaRPr lang="en-GB" b="1" noProof="0" dirty="0" smtClean="0"/>
        </a:p>
        <a:p>
          <a:pPr rtl="0"/>
          <a:r>
            <a:rPr lang="en-GB" b="1" noProof="0" dirty="0" smtClean="0"/>
            <a:t>(</a:t>
          </a:r>
          <a:r>
            <a:rPr lang="en-GB" b="1" noProof="0" dirty="0" err="1" smtClean="0"/>
            <a:t>selecionados</a:t>
          </a:r>
          <a:r>
            <a:rPr lang="en-GB" b="1" noProof="0" dirty="0" smtClean="0"/>
            <a:t>)</a:t>
          </a:r>
        </a:p>
        <a:p>
          <a:pPr rtl="0"/>
          <a:r>
            <a:rPr lang="en-GB" b="1" noProof="0" dirty="0" smtClean="0"/>
            <a:t> </a:t>
          </a:r>
          <a:r>
            <a:rPr lang="en-GB" noProof="0" dirty="0" smtClean="0"/>
            <a:t> </a:t>
          </a:r>
          <a:endParaRPr lang="en-GB" noProof="0" dirty="0"/>
        </a:p>
      </dgm:t>
    </dgm:pt>
    <dgm:pt modelId="{32CC1EA7-1FF5-42F4-8F36-7A302DDDC379}" type="parTrans" cxnId="{C556A8E2-3079-4399-96AE-1E8BC600AC2A}">
      <dgm:prSet/>
      <dgm:spPr/>
      <dgm:t>
        <a:bodyPr/>
        <a:lstStyle/>
        <a:p>
          <a:endParaRPr lang="en-GB" noProof="0" dirty="0"/>
        </a:p>
      </dgm:t>
    </dgm:pt>
    <dgm:pt modelId="{DFAC2505-4601-4D97-BC87-5C9BE4138970}" type="sibTrans" cxnId="{C556A8E2-3079-4399-96AE-1E8BC600AC2A}">
      <dgm:prSet/>
      <dgm:spPr/>
      <dgm:t>
        <a:bodyPr/>
        <a:lstStyle/>
        <a:p>
          <a:endParaRPr lang="en-GB" noProof="0" dirty="0"/>
        </a:p>
      </dgm:t>
    </dgm:pt>
    <dgm:pt modelId="{224CDDE7-208A-44EB-A369-BFD5D35A5BA3}" type="pres">
      <dgm:prSet presAssocID="{F2A8A5F4-C191-4679-9F92-5A7FCE813C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897C1F0-90A9-41DC-9346-662EBBE1930C}" type="pres">
      <dgm:prSet presAssocID="{70EE8F71-7EA9-4C4B-91BD-75C4FBE84106}" presName="vertOne" presStyleCnt="0"/>
      <dgm:spPr/>
    </dgm:pt>
    <dgm:pt modelId="{28194654-2C52-4451-A947-28E8D94D6B76}" type="pres">
      <dgm:prSet presAssocID="{70EE8F71-7EA9-4C4B-91BD-75C4FBE84106}" presName="txOne" presStyleLbl="node0" presStyleIdx="0" presStyleCnt="3" custScaleX="510537" custScaleY="21660" custLinFactX="100000" custLinFactNeighborX="116090" custLinFactNeighborY="-1536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673769-519E-46C5-A796-48EB6C8A0B64}" type="pres">
      <dgm:prSet presAssocID="{70EE8F71-7EA9-4C4B-91BD-75C4FBE84106}" presName="horzOne" presStyleCnt="0"/>
      <dgm:spPr/>
    </dgm:pt>
    <dgm:pt modelId="{AE79057C-C9DB-4759-8E4B-FEAE317D12F2}" type="pres">
      <dgm:prSet presAssocID="{0D7BDD44-F69C-48B9-B3A6-2ABA695E9AC1}" presName="sibSpaceOne" presStyleCnt="0"/>
      <dgm:spPr/>
    </dgm:pt>
    <dgm:pt modelId="{72B5C950-04DF-491C-99F4-B62D48371628}" type="pres">
      <dgm:prSet presAssocID="{1E9452F8-0F24-4F07-A4A0-A01BB30B52E3}" presName="vertOne" presStyleCnt="0"/>
      <dgm:spPr/>
    </dgm:pt>
    <dgm:pt modelId="{E7A22181-1889-4989-AA0B-AE76125210B1}" type="pres">
      <dgm:prSet presAssocID="{1E9452F8-0F24-4F07-A4A0-A01BB30B52E3}" presName="txOne" presStyleLbl="node0" presStyleIdx="1" presStyleCnt="3" custScaleX="236365" custScaleY="45464" custLinFactX="-200000" custLinFactNeighborX="-208157" custLinFactNeighborY="150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77FFFA-E07D-4597-AEF5-B2672E8F66E0}" type="pres">
      <dgm:prSet presAssocID="{1E9452F8-0F24-4F07-A4A0-A01BB30B52E3}" presName="horzOne" presStyleCnt="0"/>
      <dgm:spPr/>
    </dgm:pt>
    <dgm:pt modelId="{48CE4650-2505-4148-8251-7459F410F85F}" type="pres">
      <dgm:prSet presAssocID="{CBC299D7-38E7-4A8F-8714-3AF4154879BF}" presName="sibSpaceOne" presStyleCnt="0"/>
      <dgm:spPr/>
    </dgm:pt>
    <dgm:pt modelId="{310F89E2-9423-4949-A4FB-9D38E99C074D}" type="pres">
      <dgm:prSet presAssocID="{C1BD044A-A8BE-4C65-B7CA-AA26BEC65557}" presName="vertOne" presStyleCnt="0"/>
      <dgm:spPr/>
    </dgm:pt>
    <dgm:pt modelId="{2F933B2B-697A-42FE-9C12-162CE9E8B80C}" type="pres">
      <dgm:prSet presAssocID="{C1BD044A-A8BE-4C65-B7CA-AA26BEC65557}" presName="txOne" presStyleLbl="node0" presStyleIdx="2" presStyleCnt="3" custScaleX="229846" custScaleY="45464" custLinFactX="-48959" custLinFactNeighborX="-100000" custLinFactNeighborY="1491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C587D3-5671-4A24-AF89-08E77A932511}" type="pres">
      <dgm:prSet presAssocID="{C1BD044A-A8BE-4C65-B7CA-AA26BEC65557}" presName="horzOne" presStyleCnt="0"/>
      <dgm:spPr/>
    </dgm:pt>
  </dgm:ptLst>
  <dgm:cxnLst>
    <dgm:cxn modelId="{98CB1918-9E6C-481B-9EA5-C4B4C89D4207}" type="presOf" srcId="{70EE8F71-7EA9-4C4B-91BD-75C4FBE84106}" destId="{28194654-2C52-4451-A947-28E8D94D6B76}" srcOrd="0" destOrd="0" presId="urn:microsoft.com/office/officeart/2005/8/layout/hierarchy4"/>
    <dgm:cxn modelId="{5A2B8F1B-18CF-488C-A0BF-2DB55A103B29}" type="presOf" srcId="{F2A8A5F4-C191-4679-9F92-5A7FCE813C2A}" destId="{224CDDE7-208A-44EB-A369-BFD5D35A5BA3}" srcOrd="0" destOrd="0" presId="urn:microsoft.com/office/officeart/2005/8/layout/hierarchy4"/>
    <dgm:cxn modelId="{8BEA6DEA-D656-48FD-B8F1-E9F2CF2AF610}" type="presOf" srcId="{C1BD044A-A8BE-4C65-B7CA-AA26BEC65557}" destId="{2F933B2B-697A-42FE-9C12-162CE9E8B80C}" srcOrd="0" destOrd="0" presId="urn:microsoft.com/office/officeart/2005/8/layout/hierarchy4"/>
    <dgm:cxn modelId="{05F5FC68-370F-4737-8FEF-BC319DD79393}" srcId="{F2A8A5F4-C191-4679-9F92-5A7FCE813C2A}" destId="{70EE8F71-7EA9-4C4B-91BD-75C4FBE84106}" srcOrd="0" destOrd="0" parTransId="{2170DF34-EADD-4D22-B083-3A55BD7BE2AE}" sibTransId="{0D7BDD44-F69C-48B9-B3A6-2ABA695E9AC1}"/>
    <dgm:cxn modelId="{3CBBF0C3-82D4-4094-A9D4-A9DA6B4DDA8C}" srcId="{F2A8A5F4-C191-4679-9F92-5A7FCE813C2A}" destId="{1E9452F8-0F24-4F07-A4A0-A01BB30B52E3}" srcOrd="1" destOrd="0" parTransId="{9A164E5E-5D90-4292-BDBB-81E2153C136E}" sibTransId="{CBC299D7-38E7-4A8F-8714-3AF4154879BF}"/>
    <dgm:cxn modelId="{EAB747EB-C100-4D6C-BEC5-2E8BE4E7E547}" type="presOf" srcId="{1E9452F8-0F24-4F07-A4A0-A01BB30B52E3}" destId="{E7A22181-1889-4989-AA0B-AE76125210B1}" srcOrd="0" destOrd="0" presId="urn:microsoft.com/office/officeart/2005/8/layout/hierarchy4"/>
    <dgm:cxn modelId="{C556A8E2-3079-4399-96AE-1E8BC600AC2A}" srcId="{F2A8A5F4-C191-4679-9F92-5A7FCE813C2A}" destId="{C1BD044A-A8BE-4C65-B7CA-AA26BEC65557}" srcOrd="2" destOrd="0" parTransId="{32CC1EA7-1FF5-42F4-8F36-7A302DDDC379}" sibTransId="{DFAC2505-4601-4D97-BC87-5C9BE4138970}"/>
    <dgm:cxn modelId="{AA9AEED6-850B-4E22-8E03-34226186B13C}" type="presParOf" srcId="{224CDDE7-208A-44EB-A369-BFD5D35A5BA3}" destId="{8897C1F0-90A9-41DC-9346-662EBBE1930C}" srcOrd="0" destOrd="0" presId="urn:microsoft.com/office/officeart/2005/8/layout/hierarchy4"/>
    <dgm:cxn modelId="{A2B66005-F196-4291-9797-E419D4D640A5}" type="presParOf" srcId="{8897C1F0-90A9-41DC-9346-662EBBE1930C}" destId="{28194654-2C52-4451-A947-28E8D94D6B76}" srcOrd="0" destOrd="0" presId="urn:microsoft.com/office/officeart/2005/8/layout/hierarchy4"/>
    <dgm:cxn modelId="{28BED9B1-6094-47D9-85DB-E5354A416672}" type="presParOf" srcId="{8897C1F0-90A9-41DC-9346-662EBBE1930C}" destId="{92673769-519E-46C5-A796-48EB6C8A0B64}" srcOrd="1" destOrd="0" presId="urn:microsoft.com/office/officeart/2005/8/layout/hierarchy4"/>
    <dgm:cxn modelId="{8444D290-5A16-4C44-AF89-5BFDE05BDC3D}" type="presParOf" srcId="{224CDDE7-208A-44EB-A369-BFD5D35A5BA3}" destId="{AE79057C-C9DB-4759-8E4B-FEAE317D12F2}" srcOrd="1" destOrd="0" presId="urn:microsoft.com/office/officeart/2005/8/layout/hierarchy4"/>
    <dgm:cxn modelId="{1F513630-54BC-4AD0-AEA8-FD2DC8AF441E}" type="presParOf" srcId="{224CDDE7-208A-44EB-A369-BFD5D35A5BA3}" destId="{72B5C950-04DF-491C-99F4-B62D48371628}" srcOrd="2" destOrd="0" presId="urn:microsoft.com/office/officeart/2005/8/layout/hierarchy4"/>
    <dgm:cxn modelId="{7F1BAEE7-A9B5-4184-A08D-E232F7DF61AD}" type="presParOf" srcId="{72B5C950-04DF-491C-99F4-B62D48371628}" destId="{E7A22181-1889-4989-AA0B-AE76125210B1}" srcOrd="0" destOrd="0" presId="urn:microsoft.com/office/officeart/2005/8/layout/hierarchy4"/>
    <dgm:cxn modelId="{C0946E47-1BEE-430D-B434-9B6BDB4F08E2}" type="presParOf" srcId="{72B5C950-04DF-491C-99F4-B62D48371628}" destId="{F977FFFA-E07D-4597-AEF5-B2672E8F66E0}" srcOrd="1" destOrd="0" presId="urn:microsoft.com/office/officeart/2005/8/layout/hierarchy4"/>
    <dgm:cxn modelId="{B40E5928-896D-4EBB-9ADA-8FAAA978BA0D}" type="presParOf" srcId="{224CDDE7-208A-44EB-A369-BFD5D35A5BA3}" destId="{48CE4650-2505-4148-8251-7459F410F85F}" srcOrd="3" destOrd="0" presId="urn:microsoft.com/office/officeart/2005/8/layout/hierarchy4"/>
    <dgm:cxn modelId="{82F1A926-E451-4081-B74A-6FDFC6508802}" type="presParOf" srcId="{224CDDE7-208A-44EB-A369-BFD5D35A5BA3}" destId="{310F89E2-9423-4949-A4FB-9D38E99C074D}" srcOrd="4" destOrd="0" presId="urn:microsoft.com/office/officeart/2005/8/layout/hierarchy4"/>
    <dgm:cxn modelId="{AEA8A8D2-BFBF-4A6E-A3F4-7377B90F7BF3}" type="presParOf" srcId="{310F89E2-9423-4949-A4FB-9D38E99C074D}" destId="{2F933B2B-697A-42FE-9C12-162CE9E8B80C}" srcOrd="0" destOrd="0" presId="urn:microsoft.com/office/officeart/2005/8/layout/hierarchy4"/>
    <dgm:cxn modelId="{7DE0E917-EF9F-4CB5-AB89-FD1F8D4E98C3}" type="presParOf" srcId="{310F89E2-9423-4949-A4FB-9D38E99C074D}" destId="{70C587D3-5671-4A24-AF89-08E77A9325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ED0186-5EF7-4222-90BB-66B6C9AC6771}" type="doc">
      <dgm:prSet loTypeId="urn:microsoft.com/office/officeart/2005/8/layout/cycle3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104AC23-83EA-4D66-A41B-1408407214F0}">
      <dgm:prSet custT="1"/>
      <dgm:spPr/>
      <dgm:t>
        <a:bodyPr/>
        <a:lstStyle/>
        <a:p>
          <a:pPr rtl="0"/>
          <a:r>
            <a:rPr lang="en-GB" sz="2000" noProof="0" dirty="0" err="1" smtClean="0"/>
            <a:t>conformidade</a:t>
          </a:r>
          <a:r>
            <a:rPr lang="en-GB" sz="2000" noProof="0" dirty="0" smtClean="0"/>
            <a:t> com </a:t>
          </a:r>
          <a:r>
            <a:rPr lang="en-GB" sz="2000" noProof="0" dirty="0" err="1" smtClean="0"/>
            <a:t>os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dispositivos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legais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procedimentos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internos</a:t>
          </a:r>
          <a:r>
            <a:rPr lang="en-GB" sz="2000" noProof="0" dirty="0" smtClean="0"/>
            <a:t>, </a:t>
          </a:r>
          <a:endParaRPr lang="en-GB" sz="2000" noProof="0" dirty="0"/>
        </a:p>
      </dgm:t>
    </dgm:pt>
    <dgm:pt modelId="{BD74028F-5AA6-48E6-BCB5-05223E99085C}" type="parTrans" cxnId="{A2A832E2-2DDF-44D9-9254-06D935BDFE37}">
      <dgm:prSet/>
      <dgm:spPr/>
      <dgm:t>
        <a:bodyPr/>
        <a:lstStyle/>
        <a:p>
          <a:endParaRPr lang="en-GB" sz="2000" noProof="0" dirty="0"/>
        </a:p>
      </dgm:t>
    </dgm:pt>
    <dgm:pt modelId="{4D922F49-0017-49E1-8B71-8E5D4CAE9F69}" type="sibTrans" cxnId="{A2A832E2-2DDF-44D9-9254-06D935BDFE37}">
      <dgm:prSet/>
      <dgm:spPr/>
      <dgm:t>
        <a:bodyPr/>
        <a:lstStyle/>
        <a:p>
          <a:endParaRPr lang="en-GB" sz="2000" noProof="0" dirty="0"/>
        </a:p>
      </dgm:t>
    </dgm:pt>
    <dgm:pt modelId="{0F9D4EC7-F81B-4C56-89BC-6CEA6A455DED}">
      <dgm:prSet custT="1"/>
      <dgm:spPr/>
      <dgm:t>
        <a:bodyPr/>
        <a:lstStyle/>
        <a:p>
          <a:pPr rtl="0"/>
          <a:r>
            <a:rPr lang="en-GB" sz="2000" noProof="0" dirty="0" err="1" smtClean="0"/>
            <a:t>eficiência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efetividade</a:t>
          </a:r>
          <a:r>
            <a:rPr lang="en-GB" sz="2000" noProof="0" dirty="0" smtClean="0"/>
            <a:t> da </a:t>
          </a:r>
          <a:r>
            <a:rPr lang="en-GB" sz="2000" noProof="0" dirty="0" err="1" smtClean="0"/>
            <a:t>operação</a:t>
          </a:r>
          <a:endParaRPr lang="en-GB" sz="2000" noProof="0" dirty="0"/>
        </a:p>
      </dgm:t>
    </dgm:pt>
    <dgm:pt modelId="{54A2D69E-78D2-4AC9-A132-66A26F339579}" type="parTrans" cxnId="{AA9B31FA-F7A6-4003-B8F1-10018B0F9B16}">
      <dgm:prSet/>
      <dgm:spPr/>
      <dgm:t>
        <a:bodyPr/>
        <a:lstStyle/>
        <a:p>
          <a:endParaRPr lang="en-GB" sz="2000" noProof="0" dirty="0"/>
        </a:p>
      </dgm:t>
    </dgm:pt>
    <dgm:pt modelId="{55BFBB12-0C05-43DA-8A2E-8951DBA0F734}" type="sibTrans" cxnId="{AA9B31FA-F7A6-4003-B8F1-10018B0F9B16}">
      <dgm:prSet/>
      <dgm:spPr/>
      <dgm:t>
        <a:bodyPr/>
        <a:lstStyle/>
        <a:p>
          <a:endParaRPr lang="en-GB" sz="2000" noProof="0" dirty="0"/>
        </a:p>
      </dgm:t>
    </dgm:pt>
    <dgm:pt modelId="{1173C893-6A3D-4285-80C8-AEB219710631}">
      <dgm:prSet custT="1"/>
      <dgm:spPr/>
      <dgm:t>
        <a:bodyPr/>
        <a:lstStyle/>
        <a:p>
          <a:pPr rtl="0"/>
          <a:r>
            <a:rPr lang="en-GB" sz="2000" noProof="0" dirty="0" err="1" smtClean="0"/>
            <a:t>credibilidade</a:t>
          </a:r>
          <a:r>
            <a:rPr lang="en-GB" sz="2000" noProof="0" dirty="0" smtClean="0"/>
            <a:t> dos </a:t>
          </a:r>
          <a:r>
            <a:rPr lang="en-GB" sz="2000" noProof="0" dirty="0" err="1" smtClean="0"/>
            <a:t>relatórios</a:t>
          </a:r>
          <a:r>
            <a:rPr lang="en-GB" sz="2000" noProof="0" dirty="0" smtClean="0"/>
            <a:t>, </a:t>
          </a:r>
          <a:endParaRPr lang="en-GB" sz="2000" noProof="0" dirty="0"/>
        </a:p>
      </dgm:t>
    </dgm:pt>
    <dgm:pt modelId="{F5DD645A-F80A-431E-B435-B7E1B0A30CA5}" type="parTrans" cxnId="{EB0B9DA6-344F-4C7B-95A8-EE6AF9E1DE82}">
      <dgm:prSet/>
      <dgm:spPr/>
      <dgm:t>
        <a:bodyPr/>
        <a:lstStyle/>
        <a:p>
          <a:endParaRPr lang="en-GB" sz="2000" noProof="0" dirty="0"/>
        </a:p>
      </dgm:t>
    </dgm:pt>
    <dgm:pt modelId="{638349C4-2F3C-4250-8BAF-49BA8C85B758}" type="sibTrans" cxnId="{EB0B9DA6-344F-4C7B-95A8-EE6AF9E1DE82}">
      <dgm:prSet/>
      <dgm:spPr/>
      <dgm:t>
        <a:bodyPr/>
        <a:lstStyle/>
        <a:p>
          <a:endParaRPr lang="en-GB" sz="2000" noProof="0" dirty="0"/>
        </a:p>
      </dgm:t>
    </dgm:pt>
    <dgm:pt modelId="{99E40BEC-3A11-476C-8D93-9A561213C9E5}">
      <dgm:prSet custT="1"/>
      <dgm:spPr/>
      <dgm:t>
        <a:bodyPr/>
        <a:lstStyle/>
        <a:p>
          <a:pPr rtl="0"/>
          <a:r>
            <a:rPr lang="en-GB" sz="2000" noProof="0" dirty="0" err="1" smtClean="0"/>
            <a:t>proteção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recursos</a:t>
          </a:r>
          <a:r>
            <a:rPr lang="en-GB" sz="2000" noProof="0" dirty="0" smtClean="0"/>
            <a:t>, </a:t>
          </a:r>
          <a:endParaRPr lang="en-GB" sz="2000" noProof="0" dirty="0"/>
        </a:p>
      </dgm:t>
    </dgm:pt>
    <dgm:pt modelId="{1F82C22F-2E93-4850-B5F6-6E5807D6F556}" type="parTrans" cxnId="{F2025AA6-A890-4C12-9022-8D430ECC8940}">
      <dgm:prSet/>
      <dgm:spPr/>
      <dgm:t>
        <a:bodyPr/>
        <a:lstStyle/>
        <a:p>
          <a:endParaRPr lang="en-GB" sz="2000" noProof="0" dirty="0"/>
        </a:p>
      </dgm:t>
    </dgm:pt>
    <dgm:pt modelId="{E05A6635-C688-4AF2-8EA5-95D604D2452E}" type="sibTrans" cxnId="{F2025AA6-A890-4C12-9022-8D430ECC8940}">
      <dgm:prSet/>
      <dgm:spPr/>
      <dgm:t>
        <a:bodyPr/>
        <a:lstStyle/>
        <a:p>
          <a:endParaRPr lang="en-GB" sz="2000" noProof="0" dirty="0"/>
        </a:p>
      </dgm:t>
    </dgm:pt>
    <dgm:pt modelId="{AB14D455-79F5-4208-ABAF-4680ACB0E110}">
      <dgm:prSet custT="1"/>
      <dgm:spPr/>
      <dgm:t>
        <a:bodyPr/>
        <a:lstStyle/>
        <a:p>
          <a:pPr rtl="0"/>
          <a:r>
            <a:rPr lang="en-GB" sz="2000" noProof="0" dirty="0" err="1" smtClean="0"/>
            <a:t>observância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promoção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regras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conduta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ética</a:t>
          </a:r>
          <a:r>
            <a:rPr lang="en-GB" sz="2000" noProof="0" dirty="0" smtClean="0"/>
            <a:t>, </a:t>
          </a:r>
          <a:endParaRPr lang="en-GB" sz="2000" noProof="0" dirty="0"/>
        </a:p>
      </dgm:t>
    </dgm:pt>
    <dgm:pt modelId="{530AE2E9-8791-48DA-B260-CBE60DA786C7}" type="parTrans" cxnId="{DA3805BD-AED3-444E-96C2-4B887DB57D81}">
      <dgm:prSet/>
      <dgm:spPr/>
      <dgm:t>
        <a:bodyPr/>
        <a:lstStyle/>
        <a:p>
          <a:endParaRPr lang="en-GB" sz="2000" noProof="0" dirty="0"/>
        </a:p>
      </dgm:t>
    </dgm:pt>
    <dgm:pt modelId="{272EAF85-77FB-487C-8A8F-7699A942DB63}" type="sibTrans" cxnId="{DA3805BD-AED3-444E-96C2-4B887DB57D81}">
      <dgm:prSet/>
      <dgm:spPr/>
      <dgm:t>
        <a:bodyPr/>
        <a:lstStyle/>
        <a:p>
          <a:endParaRPr lang="en-GB" sz="2000" noProof="0" dirty="0"/>
        </a:p>
      </dgm:t>
    </dgm:pt>
    <dgm:pt modelId="{C7C9D59E-1477-44F1-BA0F-67EA796C1086}">
      <dgm:prSet custT="1"/>
      <dgm:spPr/>
      <dgm:t>
        <a:bodyPr/>
        <a:lstStyle/>
        <a:p>
          <a:pPr rtl="0"/>
          <a:r>
            <a:rPr lang="en-GB" sz="1900" noProof="0" dirty="0" err="1" smtClean="0"/>
            <a:t>eficiência</a:t>
          </a:r>
          <a:r>
            <a:rPr lang="en-GB" sz="1900" noProof="0" dirty="0" smtClean="0"/>
            <a:t> e </a:t>
          </a:r>
          <a:r>
            <a:rPr lang="en-GB" sz="1900" noProof="0" dirty="0" err="1" smtClean="0"/>
            <a:t>efetividade</a:t>
          </a:r>
          <a:r>
            <a:rPr lang="en-GB" sz="1900" noProof="0" dirty="0" smtClean="0"/>
            <a:t> do </a:t>
          </a:r>
          <a:r>
            <a:rPr lang="en-GB" sz="1900" noProof="0" dirty="0" err="1" smtClean="0"/>
            <a:t>fluxo</a:t>
          </a:r>
          <a:r>
            <a:rPr lang="en-GB" sz="1900" noProof="0" dirty="0" smtClean="0"/>
            <a:t> da  </a:t>
          </a:r>
          <a:r>
            <a:rPr lang="en-GB" sz="1900" noProof="0" dirty="0" err="1" smtClean="0"/>
            <a:t>informação</a:t>
          </a:r>
          <a:r>
            <a:rPr lang="en-GB" sz="1900" noProof="0" dirty="0" smtClean="0"/>
            <a:t>, </a:t>
          </a:r>
          <a:endParaRPr lang="en-GB" sz="1900" noProof="0" dirty="0"/>
        </a:p>
      </dgm:t>
    </dgm:pt>
    <dgm:pt modelId="{5764981B-0417-4579-8FF6-E6B2961B35E1}" type="parTrans" cxnId="{6868AE76-1257-457C-9566-922B824F1C6B}">
      <dgm:prSet/>
      <dgm:spPr/>
      <dgm:t>
        <a:bodyPr/>
        <a:lstStyle/>
        <a:p>
          <a:endParaRPr lang="en-GB" sz="2000" noProof="0" dirty="0"/>
        </a:p>
      </dgm:t>
    </dgm:pt>
    <dgm:pt modelId="{71100C34-A9C4-4B88-AA04-D85B35ACAAE5}" type="sibTrans" cxnId="{6868AE76-1257-457C-9566-922B824F1C6B}">
      <dgm:prSet/>
      <dgm:spPr/>
      <dgm:t>
        <a:bodyPr/>
        <a:lstStyle/>
        <a:p>
          <a:endParaRPr lang="en-GB" sz="2000" noProof="0" dirty="0"/>
        </a:p>
      </dgm:t>
    </dgm:pt>
    <dgm:pt modelId="{39F3D87C-498E-4B0D-9051-FFE0A40F4118}">
      <dgm:prSet custT="1"/>
      <dgm:spPr/>
      <dgm:t>
        <a:bodyPr/>
        <a:lstStyle/>
        <a:p>
          <a:pPr rtl="0"/>
          <a:r>
            <a:rPr lang="en-GB" sz="2000" noProof="0" dirty="0" err="1" smtClean="0"/>
            <a:t>gestão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riscos</a:t>
          </a:r>
          <a:r>
            <a:rPr lang="en-GB" sz="2000" noProof="0" dirty="0" smtClean="0"/>
            <a:t>.</a:t>
          </a:r>
          <a:endParaRPr lang="en-GB" sz="2000" noProof="0" dirty="0"/>
        </a:p>
      </dgm:t>
    </dgm:pt>
    <dgm:pt modelId="{05D4C0E3-7E3B-4D89-8850-FFE774888C64}" type="parTrans" cxnId="{EEF1103B-E8B6-45D5-ADD4-ACFB4A0FEACE}">
      <dgm:prSet/>
      <dgm:spPr/>
      <dgm:t>
        <a:bodyPr/>
        <a:lstStyle/>
        <a:p>
          <a:endParaRPr lang="en-GB" noProof="0" dirty="0"/>
        </a:p>
      </dgm:t>
    </dgm:pt>
    <dgm:pt modelId="{C70A9FEB-1094-4597-9799-1A919A3354B6}" type="sibTrans" cxnId="{EEF1103B-E8B6-45D5-ADD4-ACFB4A0FEACE}">
      <dgm:prSet/>
      <dgm:spPr/>
      <dgm:t>
        <a:bodyPr/>
        <a:lstStyle/>
        <a:p>
          <a:endParaRPr lang="en-GB" noProof="0" dirty="0"/>
        </a:p>
      </dgm:t>
    </dgm:pt>
    <dgm:pt modelId="{D5555FDF-52FB-4850-951F-6A0D8DDDC696}" type="pres">
      <dgm:prSet presAssocID="{F0ED0186-5EF7-4222-90BB-66B6C9AC6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BD1D6AC-7AEF-488F-9DF1-41532A907CAE}" type="pres">
      <dgm:prSet presAssocID="{F0ED0186-5EF7-4222-90BB-66B6C9AC6771}" presName="cycle" presStyleCnt="0"/>
      <dgm:spPr/>
    </dgm:pt>
    <dgm:pt modelId="{CA3B45B2-18EF-4052-8688-A4D4341BC6A3}" type="pres">
      <dgm:prSet presAssocID="{0104AC23-83EA-4D66-A41B-1408407214F0}" presName="nodeFirstNode" presStyleLbl="node1" presStyleIdx="0" presStyleCnt="7" custScaleX="130427" custScaleY="210510" custRadScaleRad="84630" custRadScaleInc="153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6222EC-F91B-418E-8BBB-76EF29F335A7}" type="pres">
      <dgm:prSet presAssocID="{4D922F49-0017-49E1-8B71-8E5D4CAE9F69}" presName="sibTransFirstNode" presStyleLbl="bgShp" presStyleIdx="0" presStyleCnt="1" custScaleX="163361" custLinFactNeighborX="1825" custLinFactNeighborY="-2426"/>
      <dgm:spPr/>
      <dgm:t>
        <a:bodyPr/>
        <a:lstStyle/>
        <a:p>
          <a:endParaRPr lang="pl-PL"/>
        </a:p>
      </dgm:t>
    </dgm:pt>
    <dgm:pt modelId="{655C5DB5-FC35-4022-8C8F-17FB926BF167}" type="pres">
      <dgm:prSet presAssocID="{0F9D4EC7-F81B-4C56-89BC-6CEA6A455DED}" presName="nodeFollowingNodes" presStyleLbl="node1" presStyleIdx="1" presStyleCnt="7" custScaleX="113798" custScaleY="187517" custRadScaleRad="163076" custRadScaleInc="253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4F182E-DECE-4630-86AE-3C2AE36713B3}" type="pres">
      <dgm:prSet presAssocID="{1173C893-6A3D-4285-80C8-AEB219710631}" presName="nodeFollowingNodes" presStyleLbl="node1" presStyleIdx="2" presStyleCnt="7" custScaleX="125735" custScaleY="178362" custRadScaleRad="173666" custRadScaleInc="-145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8D4190-E249-4579-A96B-B398E66A456B}" type="pres">
      <dgm:prSet presAssocID="{99E40BEC-3A11-476C-8D93-9A561213C9E5}" presName="nodeFollowingNodes" presStyleLbl="node1" presStyleIdx="3" presStyleCnt="7" custScaleY="183918" custRadScaleRad="116144" custRadScaleInc="-461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221724-971F-4482-B93B-9C564B080B63}" type="pres">
      <dgm:prSet presAssocID="{AB14D455-79F5-4208-ABAF-4680ACB0E110}" presName="nodeFollowingNodes" presStyleLbl="node1" presStyleIdx="4" presStyleCnt="7" custScaleX="111647" custScaleY="226520" custRadScaleRad="94004" custRadScaleInc="52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974F4-8184-4B72-9EE6-0E1F9DDAC163}" type="pres">
      <dgm:prSet presAssocID="{C7C9D59E-1477-44F1-BA0F-67EA796C1086}" presName="nodeFollowingNodes" presStyleLbl="node1" presStyleIdx="5" presStyleCnt="7" custScaleX="111574" custScaleY="190880" custRadScaleRad="161391" custRadScaleInc="106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2570ED-D223-4EF1-9F9B-2726209BA26E}" type="pres">
      <dgm:prSet presAssocID="{39F3D87C-498E-4B0D-9051-FFE0A40F4118}" presName="nodeFollowingNodes" presStyleLbl="node1" presStyleIdx="6" presStyleCnt="7" custScaleX="113987" custScaleY="141895" custRadScaleRad="134688" custRadScaleInc="-19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1D7F0F-4B07-4A30-902A-39DF60C26159}" type="presOf" srcId="{4D922F49-0017-49E1-8B71-8E5D4CAE9F69}" destId="{E06222EC-F91B-418E-8BBB-76EF29F335A7}" srcOrd="0" destOrd="0" presId="urn:microsoft.com/office/officeart/2005/8/layout/cycle3"/>
    <dgm:cxn modelId="{EEF1103B-E8B6-45D5-ADD4-ACFB4A0FEACE}" srcId="{F0ED0186-5EF7-4222-90BB-66B6C9AC6771}" destId="{39F3D87C-498E-4B0D-9051-FFE0A40F4118}" srcOrd="6" destOrd="0" parTransId="{05D4C0E3-7E3B-4D89-8850-FFE774888C64}" sibTransId="{C70A9FEB-1094-4597-9799-1A919A3354B6}"/>
    <dgm:cxn modelId="{B9DE0B7A-384A-4A14-BFF4-2B4C788DE299}" type="presOf" srcId="{C7C9D59E-1477-44F1-BA0F-67EA796C1086}" destId="{976974F4-8184-4B72-9EE6-0E1F9DDAC163}" srcOrd="0" destOrd="0" presId="urn:microsoft.com/office/officeart/2005/8/layout/cycle3"/>
    <dgm:cxn modelId="{6868AE76-1257-457C-9566-922B824F1C6B}" srcId="{F0ED0186-5EF7-4222-90BB-66B6C9AC6771}" destId="{C7C9D59E-1477-44F1-BA0F-67EA796C1086}" srcOrd="5" destOrd="0" parTransId="{5764981B-0417-4579-8FF6-E6B2961B35E1}" sibTransId="{71100C34-A9C4-4B88-AA04-D85B35ACAAE5}"/>
    <dgm:cxn modelId="{5B5633A4-26C1-4BA3-B8F5-D2652B6908AB}" type="presOf" srcId="{1173C893-6A3D-4285-80C8-AEB219710631}" destId="{CA4F182E-DECE-4630-86AE-3C2AE36713B3}" srcOrd="0" destOrd="0" presId="urn:microsoft.com/office/officeart/2005/8/layout/cycle3"/>
    <dgm:cxn modelId="{329B7389-C035-4722-AAA7-38CC72FC37E6}" type="presOf" srcId="{0104AC23-83EA-4D66-A41B-1408407214F0}" destId="{CA3B45B2-18EF-4052-8688-A4D4341BC6A3}" srcOrd="0" destOrd="0" presId="urn:microsoft.com/office/officeart/2005/8/layout/cycle3"/>
    <dgm:cxn modelId="{A2A832E2-2DDF-44D9-9254-06D935BDFE37}" srcId="{F0ED0186-5EF7-4222-90BB-66B6C9AC6771}" destId="{0104AC23-83EA-4D66-A41B-1408407214F0}" srcOrd="0" destOrd="0" parTransId="{BD74028F-5AA6-48E6-BCB5-05223E99085C}" sibTransId="{4D922F49-0017-49E1-8B71-8E5D4CAE9F69}"/>
    <dgm:cxn modelId="{F2025AA6-A890-4C12-9022-8D430ECC8940}" srcId="{F0ED0186-5EF7-4222-90BB-66B6C9AC6771}" destId="{99E40BEC-3A11-476C-8D93-9A561213C9E5}" srcOrd="3" destOrd="0" parTransId="{1F82C22F-2E93-4850-B5F6-6E5807D6F556}" sibTransId="{E05A6635-C688-4AF2-8EA5-95D604D2452E}"/>
    <dgm:cxn modelId="{75CE59D8-E20B-4218-8959-179887200399}" type="presOf" srcId="{F0ED0186-5EF7-4222-90BB-66B6C9AC6771}" destId="{D5555FDF-52FB-4850-951F-6A0D8DDDC696}" srcOrd="0" destOrd="0" presId="urn:microsoft.com/office/officeart/2005/8/layout/cycle3"/>
    <dgm:cxn modelId="{D7A10315-27DF-4AF9-9826-56242B17BC4F}" type="presOf" srcId="{0F9D4EC7-F81B-4C56-89BC-6CEA6A455DED}" destId="{655C5DB5-FC35-4022-8C8F-17FB926BF167}" srcOrd="0" destOrd="0" presId="urn:microsoft.com/office/officeart/2005/8/layout/cycle3"/>
    <dgm:cxn modelId="{DA3805BD-AED3-444E-96C2-4B887DB57D81}" srcId="{F0ED0186-5EF7-4222-90BB-66B6C9AC6771}" destId="{AB14D455-79F5-4208-ABAF-4680ACB0E110}" srcOrd="4" destOrd="0" parTransId="{530AE2E9-8791-48DA-B260-CBE60DA786C7}" sibTransId="{272EAF85-77FB-487C-8A8F-7699A942DB63}"/>
    <dgm:cxn modelId="{68CACC41-2F45-4D93-BEEA-A9D699E79C21}" type="presOf" srcId="{99E40BEC-3A11-476C-8D93-9A561213C9E5}" destId="{F28D4190-E249-4579-A96B-B398E66A456B}" srcOrd="0" destOrd="0" presId="urn:microsoft.com/office/officeart/2005/8/layout/cycle3"/>
    <dgm:cxn modelId="{48F4905C-106F-4CCF-B125-ADCEACE54DFE}" type="presOf" srcId="{39F3D87C-498E-4B0D-9051-FFE0A40F4118}" destId="{8B2570ED-D223-4EF1-9F9B-2726209BA26E}" srcOrd="0" destOrd="0" presId="urn:microsoft.com/office/officeart/2005/8/layout/cycle3"/>
    <dgm:cxn modelId="{EB0B9DA6-344F-4C7B-95A8-EE6AF9E1DE82}" srcId="{F0ED0186-5EF7-4222-90BB-66B6C9AC6771}" destId="{1173C893-6A3D-4285-80C8-AEB219710631}" srcOrd="2" destOrd="0" parTransId="{F5DD645A-F80A-431E-B435-B7E1B0A30CA5}" sibTransId="{638349C4-2F3C-4250-8BAF-49BA8C85B758}"/>
    <dgm:cxn modelId="{AA9B31FA-F7A6-4003-B8F1-10018B0F9B16}" srcId="{F0ED0186-5EF7-4222-90BB-66B6C9AC6771}" destId="{0F9D4EC7-F81B-4C56-89BC-6CEA6A455DED}" srcOrd="1" destOrd="0" parTransId="{54A2D69E-78D2-4AC9-A132-66A26F339579}" sibTransId="{55BFBB12-0C05-43DA-8A2E-8951DBA0F734}"/>
    <dgm:cxn modelId="{D01A7929-01F7-4081-BA99-07DE03374CD9}" type="presOf" srcId="{AB14D455-79F5-4208-ABAF-4680ACB0E110}" destId="{86221724-971F-4482-B93B-9C564B080B63}" srcOrd="0" destOrd="0" presId="urn:microsoft.com/office/officeart/2005/8/layout/cycle3"/>
    <dgm:cxn modelId="{926EE1DB-FBCE-485D-809F-151A13D1BA0C}" type="presParOf" srcId="{D5555FDF-52FB-4850-951F-6A0D8DDDC696}" destId="{7BD1D6AC-7AEF-488F-9DF1-41532A907CAE}" srcOrd="0" destOrd="0" presId="urn:microsoft.com/office/officeart/2005/8/layout/cycle3"/>
    <dgm:cxn modelId="{00A3EF9D-D722-49DE-AFD1-DB506A10CA3F}" type="presParOf" srcId="{7BD1D6AC-7AEF-488F-9DF1-41532A907CAE}" destId="{CA3B45B2-18EF-4052-8688-A4D4341BC6A3}" srcOrd="0" destOrd="0" presId="urn:microsoft.com/office/officeart/2005/8/layout/cycle3"/>
    <dgm:cxn modelId="{1DC255C2-3F30-4C06-9C33-FA6A6FDD3C63}" type="presParOf" srcId="{7BD1D6AC-7AEF-488F-9DF1-41532A907CAE}" destId="{E06222EC-F91B-418E-8BBB-76EF29F335A7}" srcOrd="1" destOrd="0" presId="urn:microsoft.com/office/officeart/2005/8/layout/cycle3"/>
    <dgm:cxn modelId="{3C4B47EC-AB39-47D5-9A27-0676A3E5E041}" type="presParOf" srcId="{7BD1D6AC-7AEF-488F-9DF1-41532A907CAE}" destId="{655C5DB5-FC35-4022-8C8F-17FB926BF167}" srcOrd="2" destOrd="0" presId="urn:microsoft.com/office/officeart/2005/8/layout/cycle3"/>
    <dgm:cxn modelId="{EFB32435-B459-4F5C-9893-B846A6CE845A}" type="presParOf" srcId="{7BD1D6AC-7AEF-488F-9DF1-41532A907CAE}" destId="{CA4F182E-DECE-4630-86AE-3C2AE36713B3}" srcOrd="3" destOrd="0" presId="urn:microsoft.com/office/officeart/2005/8/layout/cycle3"/>
    <dgm:cxn modelId="{1AC2FE4D-3C11-4AF1-B7AC-4387FE83B403}" type="presParOf" srcId="{7BD1D6AC-7AEF-488F-9DF1-41532A907CAE}" destId="{F28D4190-E249-4579-A96B-B398E66A456B}" srcOrd="4" destOrd="0" presId="urn:microsoft.com/office/officeart/2005/8/layout/cycle3"/>
    <dgm:cxn modelId="{13B78F47-BE5C-4BBD-AB84-75900EC94C63}" type="presParOf" srcId="{7BD1D6AC-7AEF-488F-9DF1-41532A907CAE}" destId="{86221724-971F-4482-B93B-9C564B080B63}" srcOrd="5" destOrd="0" presId="urn:microsoft.com/office/officeart/2005/8/layout/cycle3"/>
    <dgm:cxn modelId="{583B398C-F157-402E-8847-B010947C5C3C}" type="presParOf" srcId="{7BD1D6AC-7AEF-488F-9DF1-41532A907CAE}" destId="{976974F4-8184-4B72-9EE6-0E1F9DDAC163}" srcOrd="6" destOrd="0" presId="urn:microsoft.com/office/officeart/2005/8/layout/cycle3"/>
    <dgm:cxn modelId="{0CCD86EE-45E1-4F49-A614-8EA08AE6AC47}" type="presParOf" srcId="{7BD1D6AC-7AEF-488F-9DF1-41532A907CAE}" destId="{8B2570ED-D223-4EF1-9F9B-2726209BA26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FB2A58-12F3-43A3-9533-A84FE5A2BFDD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ACD282D-DE00-43BA-B56C-56F46973673C}">
      <dgm:prSet/>
      <dgm:spPr/>
      <dgm:t>
        <a:bodyPr/>
        <a:lstStyle/>
        <a:p>
          <a:pPr rtl="0"/>
          <a:r>
            <a:rPr lang="en-GB" noProof="0" dirty="0" err="1" smtClean="0"/>
            <a:t>segundo</a:t>
          </a:r>
          <a:r>
            <a:rPr lang="en-GB" noProof="0" dirty="0" smtClean="0"/>
            <a:t> </a:t>
          </a:r>
          <a:r>
            <a:rPr lang="en-GB" noProof="0" dirty="0" err="1" smtClean="0"/>
            <a:t>nível</a:t>
          </a:r>
          <a:r>
            <a:rPr lang="en-GB" noProof="0" dirty="0" smtClean="0"/>
            <a:t> de </a:t>
          </a:r>
          <a:r>
            <a:rPr lang="en-GB" noProof="0" dirty="0" err="1" smtClean="0"/>
            <a:t>controle</a:t>
          </a:r>
          <a:r>
            <a:rPr lang="en-GB" noProof="0" dirty="0" smtClean="0"/>
            <a:t> </a:t>
          </a:r>
          <a:r>
            <a:rPr lang="en-GB" noProof="0" dirty="0" err="1" smtClean="0"/>
            <a:t>gerencial</a:t>
          </a:r>
          <a:endParaRPr lang="en-GB" noProof="0" dirty="0"/>
        </a:p>
      </dgm:t>
    </dgm:pt>
    <dgm:pt modelId="{B03685F4-2950-471F-B441-2ABB567DD0F0}" type="parTrans" cxnId="{B00A1249-C16A-40C4-A96A-23EFE0234FA5}">
      <dgm:prSet/>
      <dgm:spPr/>
      <dgm:t>
        <a:bodyPr/>
        <a:lstStyle/>
        <a:p>
          <a:endParaRPr lang="en-GB" noProof="0" dirty="0"/>
        </a:p>
      </dgm:t>
    </dgm:pt>
    <dgm:pt modelId="{45608E02-54EF-4F69-B4FC-9954EF3267B4}" type="sibTrans" cxnId="{B00A1249-C16A-40C4-A96A-23EFE0234FA5}">
      <dgm:prSet/>
      <dgm:spPr/>
      <dgm:t>
        <a:bodyPr/>
        <a:lstStyle/>
        <a:p>
          <a:endParaRPr lang="en-GB" noProof="0" dirty="0"/>
        </a:p>
      </dgm:t>
    </dgm:pt>
    <dgm:pt modelId="{1603B776-8CEF-4FDB-A121-2D520067534F}">
      <dgm:prSet/>
      <dgm:spPr/>
      <dgm:t>
        <a:bodyPr/>
        <a:lstStyle/>
        <a:p>
          <a:pPr rtl="0"/>
          <a:r>
            <a:rPr lang="en-GB" noProof="0" dirty="0" err="1" smtClean="0"/>
            <a:t>primeiro</a:t>
          </a:r>
          <a:r>
            <a:rPr lang="en-GB" noProof="0" dirty="0" smtClean="0"/>
            <a:t> </a:t>
          </a:r>
          <a:r>
            <a:rPr lang="en-GB" noProof="0" dirty="0" err="1" smtClean="0"/>
            <a:t>nível</a:t>
          </a:r>
          <a:r>
            <a:rPr lang="en-GB" noProof="0" dirty="0" smtClean="0"/>
            <a:t> de </a:t>
          </a:r>
          <a:r>
            <a:rPr lang="en-GB" noProof="0" dirty="0" err="1" smtClean="0"/>
            <a:t>controle</a:t>
          </a:r>
          <a:r>
            <a:rPr lang="en-GB" noProof="0" dirty="0" smtClean="0"/>
            <a:t> </a:t>
          </a:r>
          <a:r>
            <a:rPr lang="en-GB" noProof="0" dirty="0" err="1" smtClean="0"/>
            <a:t>gerencial</a:t>
          </a:r>
          <a:endParaRPr lang="en-GB" noProof="0" dirty="0"/>
        </a:p>
      </dgm:t>
    </dgm:pt>
    <dgm:pt modelId="{E3BD563A-8F62-4BBE-8DF1-E38E681864C7}" type="parTrans" cxnId="{BB7A2735-E219-4521-8139-A81798E4C9D5}">
      <dgm:prSet/>
      <dgm:spPr/>
      <dgm:t>
        <a:bodyPr/>
        <a:lstStyle/>
        <a:p>
          <a:endParaRPr lang="en-GB" noProof="0" dirty="0"/>
        </a:p>
      </dgm:t>
    </dgm:pt>
    <dgm:pt modelId="{5D815334-789F-4861-8090-11630FF7976E}" type="sibTrans" cxnId="{BB7A2735-E219-4521-8139-A81798E4C9D5}">
      <dgm:prSet/>
      <dgm:spPr/>
      <dgm:t>
        <a:bodyPr/>
        <a:lstStyle/>
        <a:p>
          <a:endParaRPr lang="en-GB" noProof="0" dirty="0"/>
        </a:p>
      </dgm:t>
    </dgm:pt>
    <dgm:pt modelId="{A0291925-6ADC-4D38-9FE8-7F11F3DA87FD}">
      <dgm:prSet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GB" noProof="0" dirty="0" smtClean="0"/>
            <a:t>o </a:t>
          </a:r>
          <a:r>
            <a:rPr lang="en-GB" noProof="0" dirty="0" err="1" smtClean="0"/>
            <a:t>ministro</a:t>
          </a:r>
          <a:r>
            <a:rPr lang="en-GB" noProof="0" dirty="0" smtClean="0"/>
            <a:t> </a:t>
          </a:r>
          <a:r>
            <a:rPr lang="en-GB" noProof="0" dirty="0" err="1" smtClean="0"/>
            <a:t>nos</a:t>
          </a:r>
          <a:r>
            <a:rPr lang="en-GB" noProof="0" dirty="0" smtClean="0"/>
            <a:t> </a:t>
          </a:r>
          <a:r>
            <a:rPr lang="en-GB" noProof="0" dirty="0" err="1" smtClean="0"/>
            <a:t>ramos</a:t>
          </a:r>
          <a:r>
            <a:rPr lang="en-GB" noProof="0" dirty="0" smtClean="0"/>
            <a:t> da </a:t>
          </a:r>
          <a:r>
            <a:rPr lang="en-GB" noProof="0" dirty="0" err="1" smtClean="0"/>
            <a:t>administração</a:t>
          </a:r>
          <a:r>
            <a:rPr lang="en-GB" noProof="0" dirty="0" smtClean="0"/>
            <a:t> </a:t>
          </a:r>
          <a:r>
            <a:rPr lang="en-GB" noProof="0" dirty="0" err="1" smtClean="0"/>
            <a:t>governamental</a:t>
          </a:r>
          <a:r>
            <a:rPr lang="en-GB" noProof="0" dirty="0" smtClean="0"/>
            <a:t>, o </a:t>
          </a:r>
          <a:r>
            <a:rPr lang="en-GB" noProof="0" dirty="0" err="1" smtClean="0"/>
            <a:t>responsável</a:t>
          </a:r>
          <a:r>
            <a:rPr lang="en-GB" noProof="0" dirty="0" smtClean="0"/>
            <a:t> de </a:t>
          </a:r>
          <a:r>
            <a:rPr lang="en-GB" noProof="0" dirty="0" err="1" smtClean="0"/>
            <a:t>uma</a:t>
          </a:r>
          <a:r>
            <a:rPr lang="en-GB" noProof="0" dirty="0" smtClean="0"/>
            <a:t> </a:t>
          </a:r>
          <a:r>
            <a:rPr lang="en-GB" noProof="0" dirty="0" err="1" smtClean="0"/>
            <a:t>comunidade</a:t>
          </a:r>
          <a:r>
            <a:rPr lang="en-GB" noProof="0" dirty="0" smtClean="0"/>
            <a:t>, </a:t>
          </a:r>
          <a:r>
            <a:rPr lang="en-GB" noProof="0" dirty="0" smtClean="0"/>
            <a:t>um </a:t>
          </a:r>
          <a:r>
            <a:rPr lang="en-GB" noProof="0" dirty="0" err="1" smtClean="0"/>
            <a:t>prefeito</a:t>
          </a:r>
          <a:r>
            <a:rPr lang="en-GB" noProof="0" dirty="0" smtClean="0"/>
            <a:t>, um </a:t>
          </a:r>
          <a:r>
            <a:rPr lang="en-GB" noProof="0" dirty="0" err="1" smtClean="0"/>
            <a:t>presidente</a:t>
          </a:r>
          <a:r>
            <a:rPr lang="en-GB" noProof="0" dirty="0" smtClean="0"/>
            <a:t> do </a:t>
          </a:r>
          <a:r>
            <a:rPr lang="en-GB" noProof="0" dirty="0" err="1" smtClean="0"/>
            <a:t>conselho</a:t>
          </a:r>
          <a:r>
            <a:rPr lang="en-GB" noProof="0" dirty="0" smtClean="0"/>
            <a:t> de </a:t>
          </a:r>
          <a:r>
            <a:rPr lang="en-GB" noProof="0" dirty="0" err="1" smtClean="0"/>
            <a:t>gestão</a:t>
          </a:r>
          <a:r>
            <a:rPr lang="en-GB" noProof="0" dirty="0" smtClean="0"/>
            <a:t> da </a:t>
          </a:r>
          <a:r>
            <a:rPr lang="en-GB" noProof="0" dirty="0" err="1" smtClean="0"/>
            <a:t>unidade</a:t>
          </a:r>
          <a:r>
            <a:rPr lang="en-GB" noProof="0" dirty="0" smtClean="0"/>
            <a:t> do </a:t>
          </a:r>
          <a:r>
            <a:rPr lang="en-GB" noProof="0" dirty="0" err="1" smtClean="0"/>
            <a:t>governo</a:t>
          </a:r>
          <a:r>
            <a:rPr lang="en-GB" noProof="0" dirty="0" smtClean="0"/>
            <a:t> local</a:t>
          </a:r>
          <a:endParaRPr lang="en-GB" noProof="0" dirty="0"/>
        </a:p>
      </dgm:t>
    </dgm:pt>
    <dgm:pt modelId="{1DCDAB49-D97D-4113-92B1-CE4D8D707E0B}" type="parTrans" cxnId="{F6D33B07-2625-4019-B119-3FDBC74589B6}">
      <dgm:prSet/>
      <dgm:spPr/>
      <dgm:t>
        <a:bodyPr/>
        <a:lstStyle/>
        <a:p>
          <a:endParaRPr lang="en-GB" noProof="0" dirty="0"/>
        </a:p>
      </dgm:t>
    </dgm:pt>
    <dgm:pt modelId="{E4A8B437-434B-48E3-8E45-F50FD2DBAE51}" type="sibTrans" cxnId="{F6D33B07-2625-4019-B119-3FDBC74589B6}">
      <dgm:prSet/>
      <dgm:spPr/>
      <dgm:t>
        <a:bodyPr/>
        <a:lstStyle/>
        <a:p>
          <a:endParaRPr lang="en-GB" noProof="0" dirty="0"/>
        </a:p>
      </dgm:t>
    </dgm:pt>
    <dgm:pt modelId="{22A71F6E-5F1D-4091-B723-1941C843B99C}">
      <dgm:prSet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GB" noProof="0" dirty="0" smtClean="0"/>
            <a:t>O </a:t>
          </a:r>
          <a:r>
            <a:rPr lang="en-GB" noProof="0" dirty="0" err="1" smtClean="0"/>
            <a:t>dirigente</a:t>
          </a:r>
          <a:r>
            <a:rPr lang="en-GB" noProof="0" dirty="0" smtClean="0"/>
            <a:t> </a:t>
          </a:r>
          <a:r>
            <a:rPr lang="en-GB" noProof="0" dirty="0" err="1" smtClean="0"/>
            <a:t>máximo</a:t>
          </a:r>
          <a:r>
            <a:rPr lang="en-GB" noProof="0" dirty="0" smtClean="0"/>
            <a:t> da </a:t>
          </a:r>
          <a:r>
            <a:rPr lang="en-GB" noProof="0" dirty="0" err="1" smtClean="0"/>
            <a:t>entidade</a:t>
          </a:r>
          <a:endParaRPr lang="en-GB" noProof="0" dirty="0"/>
        </a:p>
      </dgm:t>
    </dgm:pt>
    <dgm:pt modelId="{00377CD1-E810-4393-83D4-E92CB135E216}" type="parTrans" cxnId="{79B60DF8-536D-40DC-9243-3D27F7DF682C}">
      <dgm:prSet/>
      <dgm:spPr/>
      <dgm:t>
        <a:bodyPr/>
        <a:lstStyle/>
        <a:p>
          <a:endParaRPr lang="en-GB" noProof="0" dirty="0"/>
        </a:p>
      </dgm:t>
    </dgm:pt>
    <dgm:pt modelId="{DD2C4E6E-F93A-4811-B4F7-A6737843A813}" type="sibTrans" cxnId="{79B60DF8-536D-40DC-9243-3D27F7DF682C}">
      <dgm:prSet/>
      <dgm:spPr/>
      <dgm:t>
        <a:bodyPr/>
        <a:lstStyle/>
        <a:p>
          <a:endParaRPr lang="en-GB" noProof="0" dirty="0"/>
        </a:p>
      </dgm:t>
    </dgm:pt>
    <dgm:pt modelId="{1EF53F45-B290-46C1-892A-94C0C9AD4D69}" type="pres">
      <dgm:prSet presAssocID="{AAFB2A58-12F3-43A3-9533-A84FE5A2BF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5151CD-68BF-4F69-B806-077EB96AC7C2}" type="pres">
      <dgm:prSet presAssocID="{0ACD282D-DE00-43BA-B56C-56F46973673C}" presName="composite" presStyleCnt="0"/>
      <dgm:spPr/>
    </dgm:pt>
    <dgm:pt modelId="{3FD5A46D-1B3A-46B9-9AD2-FD2A23156E32}" type="pres">
      <dgm:prSet presAssocID="{0ACD282D-DE00-43BA-B56C-56F46973673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8E370-5CD5-45C2-B98C-06A0C131EFC2}" type="pres">
      <dgm:prSet presAssocID="{0ACD282D-DE00-43BA-B56C-56F46973673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230F37-0672-412A-9077-2AAC4BD41F90}" type="pres">
      <dgm:prSet presAssocID="{45608E02-54EF-4F69-B4FC-9954EF3267B4}" presName="sp" presStyleCnt="0"/>
      <dgm:spPr/>
    </dgm:pt>
    <dgm:pt modelId="{EAC6BA5B-C5D5-496E-A9A3-906511C6184C}" type="pres">
      <dgm:prSet presAssocID="{1603B776-8CEF-4FDB-A121-2D520067534F}" presName="composite" presStyleCnt="0"/>
      <dgm:spPr/>
    </dgm:pt>
    <dgm:pt modelId="{E7466F7E-A536-4CD4-AE94-8682EBCF02B5}" type="pres">
      <dgm:prSet presAssocID="{1603B776-8CEF-4FDB-A121-2D520067534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E404E4-5056-44BC-9A69-F6D76C071DC2}" type="pres">
      <dgm:prSet presAssocID="{1603B776-8CEF-4FDB-A121-2D520067534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09BE05-1896-4FF4-B65B-E104C885AF60}" type="presOf" srcId="{0ACD282D-DE00-43BA-B56C-56F46973673C}" destId="{3FD5A46D-1B3A-46B9-9AD2-FD2A23156E32}" srcOrd="0" destOrd="0" presId="urn:microsoft.com/office/officeart/2005/8/layout/chevron2"/>
    <dgm:cxn modelId="{297714DD-9A34-4991-B45B-80EECBAA0067}" type="presOf" srcId="{AAFB2A58-12F3-43A3-9533-A84FE5A2BFDD}" destId="{1EF53F45-B290-46C1-892A-94C0C9AD4D69}" srcOrd="0" destOrd="0" presId="urn:microsoft.com/office/officeart/2005/8/layout/chevron2"/>
    <dgm:cxn modelId="{BB7A2735-E219-4521-8139-A81798E4C9D5}" srcId="{AAFB2A58-12F3-43A3-9533-A84FE5A2BFDD}" destId="{1603B776-8CEF-4FDB-A121-2D520067534F}" srcOrd="1" destOrd="0" parTransId="{E3BD563A-8F62-4BBE-8DF1-E38E681864C7}" sibTransId="{5D815334-789F-4861-8090-11630FF7976E}"/>
    <dgm:cxn modelId="{E8431DA2-8371-4C3F-9591-4644FAFCA5B3}" type="presOf" srcId="{22A71F6E-5F1D-4091-B723-1941C843B99C}" destId="{3EE404E4-5056-44BC-9A69-F6D76C071DC2}" srcOrd="0" destOrd="0" presId="urn:microsoft.com/office/officeart/2005/8/layout/chevron2"/>
    <dgm:cxn modelId="{B00A1249-C16A-40C4-A96A-23EFE0234FA5}" srcId="{AAFB2A58-12F3-43A3-9533-A84FE5A2BFDD}" destId="{0ACD282D-DE00-43BA-B56C-56F46973673C}" srcOrd="0" destOrd="0" parTransId="{B03685F4-2950-471F-B441-2ABB567DD0F0}" sibTransId="{45608E02-54EF-4F69-B4FC-9954EF3267B4}"/>
    <dgm:cxn modelId="{0DEAA477-C0F2-4D28-A23E-B887E4574FB4}" type="presOf" srcId="{A0291925-6ADC-4D38-9FE8-7F11F3DA87FD}" destId="{0D78E370-5CD5-45C2-B98C-06A0C131EFC2}" srcOrd="0" destOrd="0" presId="urn:microsoft.com/office/officeart/2005/8/layout/chevron2"/>
    <dgm:cxn modelId="{F6D33B07-2625-4019-B119-3FDBC74589B6}" srcId="{0ACD282D-DE00-43BA-B56C-56F46973673C}" destId="{A0291925-6ADC-4D38-9FE8-7F11F3DA87FD}" srcOrd="0" destOrd="0" parTransId="{1DCDAB49-D97D-4113-92B1-CE4D8D707E0B}" sibTransId="{E4A8B437-434B-48E3-8E45-F50FD2DBAE51}"/>
    <dgm:cxn modelId="{79B60DF8-536D-40DC-9243-3D27F7DF682C}" srcId="{1603B776-8CEF-4FDB-A121-2D520067534F}" destId="{22A71F6E-5F1D-4091-B723-1941C843B99C}" srcOrd="0" destOrd="0" parTransId="{00377CD1-E810-4393-83D4-E92CB135E216}" sibTransId="{DD2C4E6E-F93A-4811-B4F7-A6737843A813}"/>
    <dgm:cxn modelId="{656C0B37-0A47-447E-AD68-BD56D6BFCD0E}" type="presOf" srcId="{1603B776-8CEF-4FDB-A121-2D520067534F}" destId="{E7466F7E-A536-4CD4-AE94-8682EBCF02B5}" srcOrd="0" destOrd="0" presId="urn:microsoft.com/office/officeart/2005/8/layout/chevron2"/>
    <dgm:cxn modelId="{7735C29B-4602-4E73-90BE-C14D9E3138D4}" type="presParOf" srcId="{1EF53F45-B290-46C1-892A-94C0C9AD4D69}" destId="{E85151CD-68BF-4F69-B806-077EB96AC7C2}" srcOrd="0" destOrd="0" presId="urn:microsoft.com/office/officeart/2005/8/layout/chevron2"/>
    <dgm:cxn modelId="{6EBB6B56-3E22-464C-844A-91F415C56458}" type="presParOf" srcId="{E85151CD-68BF-4F69-B806-077EB96AC7C2}" destId="{3FD5A46D-1B3A-46B9-9AD2-FD2A23156E32}" srcOrd="0" destOrd="0" presId="urn:microsoft.com/office/officeart/2005/8/layout/chevron2"/>
    <dgm:cxn modelId="{529FD439-C1CA-4558-B86F-2B5E939C4D7E}" type="presParOf" srcId="{E85151CD-68BF-4F69-B806-077EB96AC7C2}" destId="{0D78E370-5CD5-45C2-B98C-06A0C131EFC2}" srcOrd="1" destOrd="0" presId="urn:microsoft.com/office/officeart/2005/8/layout/chevron2"/>
    <dgm:cxn modelId="{492EF56E-3F6E-4E35-BE8E-388C5636DFBA}" type="presParOf" srcId="{1EF53F45-B290-46C1-892A-94C0C9AD4D69}" destId="{5C230F37-0672-412A-9077-2AAC4BD41F90}" srcOrd="1" destOrd="0" presId="urn:microsoft.com/office/officeart/2005/8/layout/chevron2"/>
    <dgm:cxn modelId="{83B5CDA0-BA44-4B2C-93A8-ADB5B8316D02}" type="presParOf" srcId="{1EF53F45-B290-46C1-892A-94C0C9AD4D69}" destId="{EAC6BA5B-C5D5-496E-A9A3-906511C6184C}" srcOrd="2" destOrd="0" presId="urn:microsoft.com/office/officeart/2005/8/layout/chevron2"/>
    <dgm:cxn modelId="{9A5EEB7A-E5FD-46A3-9C0D-8A0F6EA8D28F}" type="presParOf" srcId="{EAC6BA5B-C5D5-496E-A9A3-906511C6184C}" destId="{E7466F7E-A536-4CD4-AE94-8682EBCF02B5}" srcOrd="0" destOrd="0" presId="urn:microsoft.com/office/officeart/2005/8/layout/chevron2"/>
    <dgm:cxn modelId="{4757372E-BFD3-434F-A491-53869B58F322}" type="presParOf" srcId="{EAC6BA5B-C5D5-496E-A9A3-906511C6184C}" destId="{3EE404E4-5056-44BC-9A69-F6D76C071D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CBB4EE-5808-4CB3-9C44-812C1CA52B8D}" type="doc">
      <dgm:prSet loTypeId="urn:microsoft.com/office/officeart/2005/8/layout/rings+Icon#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895FF4-821F-4C05-A04E-02B4C9ED5916}">
      <dgm:prSet custT="1"/>
      <dgm:spPr/>
      <dgm:t>
        <a:bodyPr/>
        <a:lstStyle/>
        <a:p>
          <a:pPr rtl="0"/>
          <a:r>
            <a:rPr lang="en-GB" sz="2000" b="1" dirty="0" err="1" smtClean="0"/>
            <a:t>Chancelaria</a:t>
          </a:r>
          <a:r>
            <a:rPr lang="en-GB" sz="2000" b="1" dirty="0" smtClean="0"/>
            <a:t> do </a:t>
          </a:r>
          <a:r>
            <a:rPr lang="en-GB" sz="2000" b="1" dirty="0" err="1" smtClean="0"/>
            <a:t>Primeiro</a:t>
          </a:r>
          <a:r>
            <a:rPr lang="en-GB" sz="2000" b="1" dirty="0" smtClean="0"/>
            <a:t> </a:t>
          </a:r>
          <a:r>
            <a:rPr lang="en-GB" sz="2000" b="1" dirty="0" err="1" smtClean="0"/>
            <a:t>Ministro</a:t>
          </a:r>
          <a:endParaRPr lang="pl-PL" sz="2000" dirty="0"/>
        </a:p>
      </dgm:t>
    </dgm:pt>
    <dgm:pt modelId="{5FE02ED9-9C83-4184-9906-6B5A9FF4B4FA}" type="parTrans" cxnId="{0708F4DB-6E55-404E-AC9D-F70AF539E602}">
      <dgm:prSet/>
      <dgm:spPr/>
      <dgm:t>
        <a:bodyPr/>
        <a:lstStyle/>
        <a:p>
          <a:endParaRPr lang="pl-PL" sz="2000"/>
        </a:p>
      </dgm:t>
    </dgm:pt>
    <dgm:pt modelId="{05DD869B-F3B9-4955-B3BD-075E50CA5B51}" type="sibTrans" cxnId="{0708F4DB-6E55-404E-AC9D-F70AF539E602}">
      <dgm:prSet/>
      <dgm:spPr/>
      <dgm:t>
        <a:bodyPr/>
        <a:lstStyle/>
        <a:p>
          <a:endParaRPr lang="pl-PL" sz="2000"/>
        </a:p>
      </dgm:t>
    </dgm:pt>
    <dgm:pt modelId="{98B8EA39-7DA1-4163-BF81-F648F22405CE}">
      <dgm:prSet custT="1"/>
      <dgm:spPr/>
      <dgm:t>
        <a:bodyPr/>
        <a:lstStyle/>
        <a:p>
          <a:pPr rtl="0"/>
          <a:r>
            <a:rPr lang="en-GB" sz="2000" b="1" dirty="0" err="1" smtClean="0"/>
            <a:t>Tesouro</a:t>
          </a:r>
          <a:endParaRPr lang="pl-PL" sz="2000" dirty="0"/>
        </a:p>
      </dgm:t>
    </dgm:pt>
    <dgm:pt modelId="{E0F63118-67A3-4073-914A-C4216DBAB02C}" type="parTrans" cxnId="{C5529212-1659-43CC-9DD9-698FC2529FD9}">
      <dgm:prSet/>
      <dgm:spPr/>
      <dgm:t>
        <a:bodyPr/>
        <a:lstStyle/>
        <a:p>
          <a:endParaRPr lang="pl-PL" sz="2000"/>
        </a:p>
      </dgm:t>
    </dgm:pt>
    <dgm:pt modelId="{308DA434-33A7-4580-A90A-91313D057A2F}" type="sibTrans" cxnId="{C5529212-1659-43CC-9DD9-698FC2529FD9}">
      <dgm:prSet/>
      <dgm:spPr/>
      <dgm:t>
        <a:bodyPr/>
        <a:lstStyle/>
        <a:p>
          <a:endParaRPr lang="pl-PL" sz="2000"/>
        </a:p>
      </dgm:t>
    </dgm:pt>
    <dgm:pt modelId="{195BADB5-ECDA-4016-BD29-0452C5727622}">
      <dgm:prSet custT="1"/>
      <dgm:spPr/>
      <dgm:t>
        <a:bodyPr/>
        <a:lstStyle/>
        <a:p>
          <a:pPr rtl="0"/>
          <a:r>
            <a:rPr lang="en-GB" sz="2000" b="1" dirty="0" err="1" smtClean="0"/>
            <a:t>Ministro</a:t>
          </a:r>
          <a:r>
            <a:rPr lang="en-GB" sz="2000" b="1" dirty="0" smtClean="0"/>
            <a:t> de </a:t>
          </a:r>
          <a:r>
            <a:rPr lang="en-GB" sz="2000" b="1" dirty="0" err="1" smtClean="0"/>
            <a:t>Administração</a:t>
          </a:r>
          <a:r>
            <a:rPr lang="en-GB" sz="2000" b="1" dirty="0" smtClean="0"/>
            <a:t> e </a:t>
          </a:r>
          <a:r>
            <a:rPr lang="en-GB" sz="2000" b="1" dirty="0" err="1" smtClean="0"/>
            <a:t>Digitalização</a:t>
          </a:r>
          <a:endParaRPr lang="pl-PL" sz="2000" dirty="0"/>
        </a:p>
      </dgm:t>
    </dgm:pt>
    <dgm:pt modelId="{D472A9A3-C2EF-4900-802B-8DD749DF775D}" type="parTrans" cxnId="{EFDBCD34-7309-4CA9-B6B0-4A235A597E05}">
      <dgm:prSet/>
      <dgm:spPr/>
      <dgm:t>
        <a:bodyPr/>
        <a:lstStyle/>
        <a:p>
          <a:endParaRPr lang="pl-PL" sz="2000"/>
        </a:p>
      </dgm:t>
    </dgm:pt>
    <dgm:pt modelId="{1A04F18F-0F6D-4BF4-AE2D-FB2E5E80B108}" type="sibTrans" cxnId="{EFDBCD34-7309-4CA9-B6B0-4A235A597E05}">
      <dgm:prSet/>
      <dgm:spPr/>
      <dgm:t>
        <a:bodyPr/>
        <a:lstStyle/>
        <a:p>
          <a:endParaRPr lang="pl-PL" sz="2000"/>
        </a:p>
      </dgm:t>
    </dgm:pt>
    <dgm:pt modelId="{FFB88358-9D85-479A-849D-E47328A77429}">
      <dgm:prSet custT="1"/>
      <dgm:spPr/>
      <dgm:t>
        <a:bodyPr/>
        <a:lstStyle/>
        <a:p>
          <a:pPr rtl="0"/>
          <a:r>
            <a:rPr lang="pt-BR" sz="2000" b="1" dirty="0" smtClean="0"/>
            <a:t>Associações de Auditores Internos</a:t>
          </a:r>
          <a:endParaRPr lang="pl-PL" sz="2000" dirty="0"/>
        </a:p>
      </dgm:t>
    </dgm:pt>
    <dgm:pt modelId="{8276423B-4967-4A50-AD03-12040C504C25}" type="parTrans" cxnId="{D3B521BA-62FB-471F-81A0-555B62C11512}">
      <dgm:prSet/>
      <dgm:spPr/>
      <dgm:t>
        <a:bodyPr/>
        <a:lstStyle/>
        <a:p>
          <a:endParaRPr lang="pl-PL" sz="2000"/>
        </a:p>
      </dgm:t>
    </dgm:pt>
    <dgm:pt modelId="{340D1FCF-3E9F-4109-A27A-D3CCA50403BC}" type="sibTrans" cxnId="{D3B521BA-62FB-471F-81A0-555B62C11512}">
      <dgm:prSet/>
      <dgm:spPr/>
      <dgm:t>
        <a:bodyPr/>
        <a:lstStyle/>
        <a:p>
          <a:endParaRPr lang="pl-PL" sz="2000"/>
        </a:p>
      </dgm:t>
    </dgm:pt>
    <dgm:pt modelId="{3EB2C824-0E54-4D32-94FF-C08B3AA31976}">
      <dgm:prSet custT="1"/>
      <dgm:spPr/>
      <dgm:t>
        <a:bodyPr/>
        <a:lstStyle/>
        <a:p>
          <a:pPr rtl="0"/>
          <a:r>
            <a:rPr lang="en-GB" sz="2000" b="1" dirty="0" err="1" smtClean="0"/>
            <a:t>Especialistas</a:t>
          </a:r>
          <a:r>
            <a:rPr lang="en-GB" sz="2000" b="1" dirty="0" smtClean="0"/>
            <a:t> </a:t>
          </a:r>
          <a:r>
            <a:rPr lang="en-GB" sz="2000" b="1" dirty="0" err="1" smtClean="0"/>
            <a:t>independen-tes</a:t>
          </a:r>
          <a:endParaRPr lang="pl-PL" sz="2000" dirty="0"/>
        </a:p>
      </dgm:t>
    </dgm:pt>
    <dgm:pt modelId="{A8A11FBF-D269-49AF-8AD4-09B109B3160E}" type="parTrans" cxnId="{FCDC1B9E-208C-453B-812F-2C9FED3E1ED7}">
      <dgm:prSet/>
      <dgm:spPr/>
      <dgm:t>
        <a:bodyPr/>
        <a:lstStyle/>
        <a:p>
          <a:endParaRPr lang="pl-PL" sz="2000"/>
        </a:p>
      </dgm:t>
    </dgm:pt>
    <dgm:pt modelId="{A054728A-9FF2-4C9F-A24C-39FD33A68701}" type="sibTrans" cxnId="{FCDC1B9E-208C-453B-812F-2C9FED3E1ED7}">
      <dgm:prSet/>
      <dgm:spPr/>
      <dgm:t>
        <a:bodyPr/>
        <a:lstStyle/>
        <a:p>
          <a:endParaRPr lang="pl-PL" sz="2000"/>
        </a:p>
      </dgm:t>
    </dgm:pt>
    <dgm:pt modelId="{8B72C75C-147F-46C8-A025-951ECADB7B57}">
      <dgm:prSet custT="1"/>
      <dgm:spPr>
        <a:solidFill>
          <a:srgbClr val="FBA905">
            <a:tint val="66000"/>
            <a:satMod val="160000"/>
          </a:srgbClr>
        </a:solidFill>
      </dgm:spPr>
      <dgm:t>
        <a:bodyPr/>
        <a:lstStyle/>
        <a:p>
          <a:pPr rtl="0"/>
          <a:r>
            <a:rPr lang="en-GB" sz="2000" b="1" dirty="0" smtClean="0"/>
            <a:t>CHU</a:t>
          </a:r>
          <a:endParaRPr lang="pl-PL" sz="2000" dirty="0"/>
        </a:p>
      </dgm:t>
    </dgm:pt>
    <dgm:pt modelId="{6945438C-C51E-45F3-B05C-9F09F93FD3BD}" type="parTrans" cxnId="{0C3A71D4-3B15-46CB-A7CE-03E4D332A9D2}">
      <dgm:prSet/>
      <dgm:spPr/>
      <dgm:t>
        <a:bodyPr/>
        <a:lstStyle/>
        <a:p>
          <a:endParaRPr lang="pl-PL"/>
        </a:p>
      </dgm:t>
    </dgm:pt>
    <dgm:pt modelId="{2562C8DD-5000-4164-AB14-CDE4B2524601}" type="sibTrans" cxnId="{0C3A71D4-3B15-46CB-A7CE-03E4D332A9D2}">
      <dgm:prSet/>
      <dgm:spPr/>
      <dgm:t>
        <a:bodyPr/>
        <a:lstStyle/>
        <a:p>
          <a:endParaRPr lang="pl-PL"/>
        </a:p>
      </dgm:t>
    </dgm:pt>
    <dgm:pt modelId="{18CFBF07-D0C1-4DA2-AD7D-21D1B0923402}">
      <dgm:prSet/>
      <dgm:spPr/>
      <dgm:t>
        <a:bodyPr/>
        <a:lstStyle/>
        <a:p>
          <a:endParaRPr lang="pl-PL"/>
        </a:p>
      </dgm:t>
    </dgm:pt>
    <dgm:pt modelId="{50414C45-505E-476C-A290-AE11EA20A4FA}" type="parTrans" cxnId="{CECE7108-0212-4DC9-8945-C136370F8676}">
      <dgm:prSet/>
      <dgm:spPr/>
      <dgm:t>
        <a:bodyPr/>
        <a:lstStyle/>
        <a:p>
          <a:endParaRPr lang="pl-PL"/>
        </a:p>
      </dgm:t>
    </dgm:pt>
    <dgm:pt modelId="{2C82192E-1732-4311-8453-EF829918C6AC}" type="sibTrans" cxnId="{CECE7108-0212-4DC9-8945-C136370F8676}">
      <dgm:prSet/>
      <dgm:spPr/>
      <dgm:t>
        <a:bodyPr/>
        <a:lstStyle/>
        <a:p>
          <a:endParaRPr lang="pl-PL"/>
        </a:p>
      </dgm:t>
    </dgm:pt>
    <dgm:pt modelId="{560E33E5-1220-4616-B9A2-07AEFD9F632E}">
      <dgm:prSet custT="1"/>
      <dgm:spPr/>
      <dgm:t>
        <a:bodyPr/>
        <a:lstStyle/>
        <a:p>
          <a:pPr rtl="0"/>
          <a:r>
            <a:rPr lang="en-GB" sz="2000" b="1" dirty="0" err="1" smtClean="0"/>
            <a:t>Departamento</a:t>
          </a:r>
          <a:r>
            <a:rPr lang="en-GB" sz="2000" b="1" dirty="0" smtClean="0"/>
            <a:t> de Auditoria Superior</a:t>
          </a:r>
          <a:r>
            <a:rPr lang="pl-PL" sz="2000" b="1" dirty="0" smtClean="0"/>
            <a:t> </a:t>
          </a:r>
          <a:endParaRPr lang="pl-PL" sz="2000" dirty="0"/>
        </a:p>
      </dgm:t>
    </dgm:pt>
    <dgm:pt modelId="{EC021E74-662D-4320-A856-D2B20D8B18B4}" type="parTrans" cxnId="{8B8879FF-A25F-4634-89B0-13CE3562383B}">
      <dgm:prSet/>
      <dgm:spPr/>
      <dgm:t>
        <a:bodyPr/>
        <a:lstStyle/>
        <a:p>
          <a:endParaRPr lang="pl-PL"/>
        </a:p>
      </dgm:t>
    </dgm:pt>
    <dgm:pt modelId="{A2125FA2-D75D-4C3D-A01D-4DB716C9CB6C}" type="sibTrans" cxnId="{8B8879FF-A25F-4634-89B0-13CE3562383B}">
      <dgm:prSet/>
      <dgm:spPr/>
      <dgm:t>
        <a:bodyPr/>
        <a:lstStyle/>
        <a:p>
          <a:endParaRPr lang="pl-PL"/>
        </a:p>
      </dgm:t>
    </dgm:pt>
    <dgm:pt modelId="{D48AF5E6-F726-4B3B-9068-CFFDBFEA1363}" type="pres">
      <dgm:prSet presAssocID="{2ACBB4EE-5808-4CB3-9C44-812C1CA52B8D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CF4BD9-7293-4C6E-A567-BE3D26D24867}" type="pres">
      <dgm:prSet presAssocID="{2ACBB4EE-5808-4CB3-9C44-812C1CA52B8D}" presName="ellipse1" presStyleLbl="vennNode1" presStyleIdx="0" presStyleCnt="7" custLinFactNeighborX="32410" custLinFactNeighborY="258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4D9BAE-86F8-49CC-B5A4-6EE2DFFF8F6A}" type="pres">
      <dgm:prSet presAssocID="{2ACBB4EE-5808-4CB3-9C44-812C1CA52B8D}" presName="ellipse2" presStyleLbl="vennNode1" presStyleIdx="1" presStyleCnt="7" custLinFactY="-24719" custLinFactNeighborX="4857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BEE08D-A081-478E-A544-2B711AEEF47C}" type="pres">
      <dgm:prSet presAssocID="{2ACBB4EE-5808-4CB3-9C44-812C1CA52B8D}" presName="ellipse3" presStyleLbl="vennNode1" presStyleIdx="2" presStyleCnt="7" custScaleX="118185" custLinFactY="13876" custLinFactNeighborX="-1229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EF48F3-1055-47D2-B0F1-D274A664B2E2}" type="pres">
      <dgm:prSet presAssocID="{2ACBB4EE-5808-4CB3-9C44-812C1CA52B8D}" presName="ellipse4" presStyleLbl="vennNode1" presStyleIdx="3" presStyleCnt="7" custLinFactNeighborX="3865" custLinFactNeighborY="-413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C586B7-AD80-415B-9703-C159B3CCB68F}" type="pres">
      <dgm:prSet presAssocID="{2ACBB4EE-5808-4CB3-9C44-812C1CA52B8D}" presName="ellipse5" presStyleLbl="vennNode1" presStyleIdx="4" presStyleCnt="7" custLinFactNeighborX="738" custLinFactNeighborY="-607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1E8BE4-3AE6-4CC2-A06D-39CE246B8F32}" type="pres">
      <dgm:prSet presAssocID="{2ACBB4EE-5808-4CB3-9C44-812C1CA52B8D}" presName="ellipse6" presStyleLbl="vennNode1" presStyleIdx="5" presStyleCnt="7" custScaleX="98546" custLinFactNeighborX="13690" custLinFactNeighborY="-509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069458-1D7E-475E-84B9-287BEBEAE390}" type="pres">
      <dgm:prSet presAssocID="{2ACBB4EE-5808-4CB3-9C44-812C1CA52B8D}" presName="ellipse7" presStyleLbl="vennNode1" presStyleIdx="6" presStyleCnt="7" custScaleX="106540" custLinFactY="14626" custLinFactNeighborX="-8583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CDC1B9E-208C-453B-812F-2C9FED3E1ED7}" srcId="{2ACBB4EE-5808-4CB3-9C44-812C1CA52B8D}" destId="{3EB2C824-0E54-4D32-94FF-C08B3AA31976}" srcOrd="6" destOrd="0" parTransId="{A8A11FBF-D269-49AF-8AD4-09B109B3160E}" sibTransId="{A054728A-9FF2-4C9F-A24C-39FD33A68701}"/>
    <dgm:cxn modelId="{8B8879FF-A25F-4634-89B0-13CE3562383B}" srcId="{2ACBB4EE-5808-4CB3-9C44-812C1CA52B8D}" destId="{560E33E5-1220-4616-B9A2-07AEFD9F632E}" srcOrd="4" destOrd="0" parTransId="{EC021E74-662D-4320-A856-D2B20D8B18B4}" sibTransId="{A2125FA2-D75D-4C3D-A01D-4DB716C9CB6C}"/>
    <dgm:cxn modelId="{7A8C82A5-315D-4A5C-BD3B-27559125C749}" type="presOf" srcId="{195BADB5-ECDA-4016-BD29-0452C5727622}" destId="{4EBEE08D-A081-478E-A544-2B711AEEF47C}" srcOrd="0" destOrd="0" presId="urn:microsoft.com/office/officeart/2005/8/layout/rings+Icon#1"/>
    <dgm:cxn modelId="{B9DC84E1-8A29-4226-8795-37409BB27039}" type="presOf" srcId="{2ACBB4EE-5808-4CB3-9C44-812C1CA52B8D}" destId="{D48AF5E6-F726-4B3B-9068-CFFDBFEA1363}" srcOrd="0" destOrd="0" presId="urn:microsoft.com/office/officeart/2005/8/layout/rings+Icon#1"/>
    <dgm:cxn modelId="{AB701541-1AF7-452B-A23A-1AA0FCEC1841}" type="presOf" srcId="{F6895FF4-821F-4C05-A04E-02B4C9ED5916}" destId="{3BCF4BD9-7293-4C6E-A567-BE3D26D24867}" srcOrd="0" destOrd="0" presId="urn:microsoft.com/office/officeart/2005/8/layout/rings+Icon#1"/>
    <dgm:cxn modelId="{0708F4DB-6E55-404E-AC9D-F70AF539E602}" srcId="{2ACBB4EE-5808-4CB3-9C44-812C1CA52B8D}" destId="{F6895FF4-821F-4C05-A04E-02B4C9ED5916}" srcOrd="0" destOrd="0" parTransId="{5FE02ED9-9C83-4184-9906-6B5A9FF4B4FA}" sibTransId="{05DD869B-F3B9-4955-B3BD-075E50CA5B51}"/>
    <dgm:cxn modelId="{D3B521BA-62FB-471F-81A0-555B62C11512}" srcId="{2ACBB4EE-5808-4CB3-9C44-812C1CA52B8D}" destId="{FFB88358-9D85-479A-849D-E47328A77429}" srcOrd="5" destOrd="0" parTransId="{8276423B-4967-4A50-AD03-12040C504C25}" sibTransId="{340D1FCF-3E9F-4109-A27A-D3CCA50403BC}"/>
    <dgm:cxn modelId="{F6633A48-DEDF-4010-9BF2-83715090B4F5}" type="presOf" srcId="{3EB2C824-0E54-4D32-94FF-C08B3AA31976}" destId="{98069458-1D7E-475E-84B9-287BEBEAE390}" srcOrd="0" destOrd="0" presId="urn:microsoft.com/office/officeart/2005/8/layout/rings+Icon#1"/>
    <dgm:cxn modelId="{EFDBCD34-7309-4CA9-B6B0-4A235A597E05}" srcId="{2ACBB4EE-5808-4CB3-9C44-812C1CA52B8D}" destId="{195BADB5-ECDA-4016-BD29-0452C5727622}" srcOrd="2" destOrd="0" parTransId="{D472A9A3-C2EF-4900-802B-8DD749DF775D}" sibTransId="{1A04F18F-0F6D-4BF4-AE2D-FB2E5E80B108}"/>
    <dgm:cxn modelId="{C5529212-1659-43CC-9DD9-698FC2529FD9}" srcId="{2ACBB4EE-5808-4CB3-9C44-812C1CA52B8D}" destId="{98B8EA39-7DA1-4163-BF81-F648F22405CE}" srcOrd="1" destOrd="0" parTransId="{E0F63118-67A3-4073-914A-C4216DBAB02C}" sibTransId="{308DA434-33A7-4580-A90A-91313D057A2F}"/>
    <dgm:cxn modelId="{CEDEF447-08BE-48BA-8D86-A40C2056BFD1}" type="presOf" srcId="{98B8EA39-7DA1-4163-BF81-F648F22405CE}" destId="{E94D9BAE-86F8-49CC-B5A4-6EE2DFFF8F6A}" srcOrd="0" destOrd="0" presId="urn:microsoft.com/office/officeart/2005/8/layout/rings+Icon#1"/>
    <dgm:cxn modelId="{7612E23F-EAF0-4307-92AD-2EAA6224C7BC}" type="presOf" srcId="{560E33E5-1220-4616-B9A2-07AEFD9F632E}" destId="{01C586B7-AD80-415B-9703-C159B3CCB68F}" srcOrd="0" destOrd="0" presId="urn:microsoft.com/office/officeart/2005/8/layout/rings+Icon#1"/>
    <dgm:cxn modelId="{CECE7108-0212-4DC9-8945-C136370F8676}" srcId="{2ACBB4EE-5808-4CB3-9C44-812C1CA52B8D}" destId="{18CFBF07-D0C1-4DA2-AD7D-21D1B0923402}" srcOrd="7" destOrd="0" parTransId="{50414C45-505E-476C-A290-AE11EA20A4FA}" sibTransId="{2C82192E-1732-4311-8453-EF829918C6AC}"/>
    <dgm:cxn modelId="{0C3A71D4-3B15-46CB-A7CE-03E4D332A9D2}" srcId="{2ACBB4EE-5808-4CB3-9C44-812C1CA52B8D}" destId="{8B72C75C-147F-46C8-A025-951ECADB7B57}" srcOrd="3" destOrd="0" parTransId="{6945438C-C51E-45F3-B05C-9F09F93FD3BD}" sibTransId="{2562C8DD-5000-4164-AB14-CDE4B2524601}"/>
    <dgm:cxn modelId="{0CB5306A-B5E2-4261-86F7-461421C50776}" type="presOf" srcId="{8B72C75C-147F-46C8-A025-951ECADB7B57}" destId="{AEEF48F3-1055-47D2-B0F1-D274A664B2E2}" srcOrd="0" destOrd="0" presId="urn:microsoft.com/office/officeart/2005/8/layout/rings+Icon#1"/>
    <dgm:cxn modelId="{3E90025B-1ADB-4418-9F25-FF640C2EA694}" type="presOf" srcId="{FFB88358-9D85-479A-849D-E47328A77429}" destId="{E51E8BE4-3AE6-4CC2-A06D-39CE246B8F32}" srcOrd="0" destOrd="0" presId="urn:microsoft.com/office/officeart/2005/8/layout/rings+Icon#1"/>
    <dgm:cxn modelId="{321EF2C3-819C-46FE-AB9A-9A1AE5B385A7}" type="presParOf" srcId="{D48AF5E6-F726-4B3B-9068-CFFDBFEA1363}" destId="{3BCF4BD9-7293-4C6E-A567-BE3D26D24867}" srcOrd="0" destOrd="0" presId="urn:microsoft.com/office/officeart/2005/8/layout/rings+Icon#1"/>
    <dgm:cxn modelId="{7A7E2209-902E-4A71-AEAE-B6F5EF64941C}" type="presParOf" srcId="{D48AF5E6-F726-4B3B-9068-CFFDBFEA1363}" destId="{E94D9BAE-86F8-49CC-B5A4-6EE2DFFF8F6A}" srcOrd="1" destOrd="0" presId="urn:microsoft.com/office/officeart/2005/8/layout/rings+Icon#1"/>
    <dgm:cxn modelId="{E8444C52-1D10-4AA5-AC43-BE100AEAFCBD}" type="presParOf" srcId="{D48AF5E6-F726-4B3B-9068-CFFDBFEA1363}" destId="{4EBEE08D-A081-478E-A544-2B711AEEF47C}" srcOrd="2" destOrd="0" presId="urn:microsoft.com/office/officeart/2005/8/layout/rings+Icon#1"/>
    <dgm:cxn modelId="{F89C7DE5-7763-4020-BF4A-23A3D7A51872}" type="presParOf" srcId="{D48AF5E6-F726-4B3B-9068-CFFDBFEA1363}" destId="{AEEF48F3-1055-47D2-B0F1-D274A664B2E2}" srcOrd="3" destOrd="0" presId="urn:microsoft.com/office/officeart/2005/8/layout/rings+Icon#1"/>
    <dgm:cxn modelId="{F2F6C156-7DA0-48D4-A762-BAE0FD2A7831}" type="presParOf" srcId="{D48AF5E6-F726-4B3B-9068-CFFDBFEA1363}" destId="{01C586B7-AD80-415B-9703-C159B3CCB68F}" srcOrd="4" destOrd="0" presId="urn:microsoft.com/office/officeart/2005/8/layout/rings+Icon#1"/>
    <dgm:cxn modelId="{CCF8D625-62FF-4212-8F25-91827AA34898}" type="presParOf" srcId="{D48AF5E6-F726-4B3B-9068-CFFDBFEA1363}" destId="{E51E8BE4-3AE6-4CC2-A06D-39CE246B8F32}" srcOrd="5" destOrd="0" presId="urn:microsoft.com/office/officeart/2005/8/layout/rings+Icon#1"/>
    <dgm:cxn modelId="{7DB0BD87-77F3-48A9-86BA-3D7161CEE2A8}" type="presParOf" srcId="{D48AF5E6-F726-4B3B-9068-CFFDBFEA1363}" destId="{98069458-1D7E-475E-84B9-287BEBEAE390}" srcOrd="6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4146B9-8609-4CC8-9A14-60A85676307A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EC84726-B8B2-499F-A62A-4F3FFD8A3578}">
      <dgm:prSet custT="1"/>
      <dgm:spPr/>
      <dgm:t>
        <a:bodyPr/>
        <a:lstStyle/>
        <a:p>
          <a:pPr rtl="0"/>
          <a:r>
            <a:rPr lang="en-GB" sz="2000" noProof="0" dirty="0" err="1" smtClean="0"/>
            <a:t>garantir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ótima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utilização</a:t>
          </a:r>
          <a:r>
            <a:rPr lang="en-GB" sz="2000" noProof="0" dirty="0" smtClean="0"/>
            <a:t> dos </a:t>
          </a:r>
          <a:r>
            <a:rPr lang="en-GB" sz="2000" noProof="0" dirty="0" err="1" smtClean="0"/>
            <a:t>recursos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47BD145F-9D17-4526-A4A5-2D6FC896879E}" type="parTrans" cxnId="{022BEF42-A4C1-439E-9964-09EB263BFF95}">
      <dgm:prSet/>
      <dgm:spPr/>
      <dgm:t>
        <a:bodyPr/>
        <a:lstStyle/>
        <a:p>
          <a:endParaRPr lang="en-GB" sz="2000" noProof="0" dirty="0"/>
        </a:p>
      </dgm:t>
    </dgm:pt>
    <dgm:pt modelId="{A8632546-5F72-4E11-816A-C0D1086EFA71}" type="sibTrans" cxnId="{022BEF42-A4C1-439E-9964-09EB263BFF95}">
      <dgm:prSet custT="1"/>
      <dgm:spPr/>
      <dgm:t>
        <a:bodyPr/>
        <a:lstStyle/>
        <a:p>
          <a:endParaRPr lang="en-GB" sz="2000" noProof="0" dirty="0"/>
        </a:p>
      </dgm:t>
    </dgm:pt>
    <dgm:pt modelId="{658A6D87-16A9-4B13-811E-EECBB03AB568}">
      <dgm:prSet custT="1"/>
      <dgm:spPr/>
      <dgm:t>
        <a:bodyPr/>
        <a:lstStyle/>
        <a:p>
          <a:pPr rtl="0"/>
          <a:r>
            <a:rPr lang="en-GB" sz="2000" noProof="0" dirty="0" err="1" smtClean="0"/>
            <a:t>guiar</a:t>
          </a:r>
          <a:r>
            <a:rPr lang="en-GB" sz="2000" noProof="0" dirty="0" smtClean="0"/>
            <a:t> o </a:t>
          </a:r>
          <a:r>
            <a:rPr lang="en-GB" sz="2000" noProof="0" dirty="0" err="1" smtClean="0"/>
            <a:t>operacional</a:t>
          </a:r>
          <a:r>
            <a:rPr lang="en-GB" sz="2000" noProof="0" dirty="0" smtClean="0"/>
            <a:t> para </a:t>
          </a:r>
          <a:r>
            <a:rPr lang="en-GB" sz="2000" noProof="0" dirty="0" err="1" smtClean="0"/>
            <a:t>atingir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objetivos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215C5EE1-E2B2-4CEF-BE08-E5553991392D}" type="parTrans" cxnId="{6C5C0509-77E3-4B71-998B-E0C8BF0C76B2}">
      <dgm:prSet/>
      <dgm:spPr/>
      <dgm:t>
        <a:bodyPr/>
        <a:lstStyle/>
        <a:p>
          <a:endParaRPr lang="en-GB" sz="2000" noProof="0" dirty="0"/>
        </a:p>
      </dgm:t>
    </dgm:pt>
    <dgm:pt modelId="{AB53DA70-D730-499F-9FA7-B01A43391361}" type="sibTrans" cxnId="{6C5C0509-77E3-4B71-998B-E0C8BF0C76B2}">
      <dgm:prSet custT="1"/>
      <dgm:spPr/>
      <dgm:t>
        <a:bodyPr/>
        <a:lstStyle/>
        <a:p>
          <a:endParaRPr lang="en-GB" sz="2000" noProof="0" dirty="0"/>
        </a:p>
      </dgm:t>
    </dgm:pt>
    <dgm:pt modelId="{E7E4F748-4B5D-4944-8051-0EAFCEF68214}">
      <dgm:prSet custT="1"/>
      <dgm:spPr/>
      <dgm:t>
        <a:bodyPr/>
        <a:lstStyle/>
        <a:p>
          <a:pPr rtl="0"/>
          <a:r>
            <a:rPr lang="en-GB" sz="2000" noProof="0" dirty="0" err="1" smtClean="0"/>
            <a:t>Melhorar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qualidade</a:t>
          </a:r>
          <a:r>
            <a:rPr lang="en-GB" sz="2000" noProof="0" dirty="0" smtClean="0"/>
            <a:t> dos </a:t>
          </a:r>
          <a:r>
            <a:rPr lang="en-GB" sz="2000" noProof="0" dirty="0" err="1" smtClean="0"/>
            <a:t>serviços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produtos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4674D034-C538-4F3F-BE1D-020FC4F085F4}" type="parTrans" cxnId="{8D712345-EF07-499B-8D0C-747268EFE71F}">
      <dgm:prSet/>
      <dgm:spPr/>
      <dgm:t>
        <a:bodyPr/>
        <a:lstStyle/>
        <a:p>
          <a:endParaRPr lang="en-GB" sz="2000" noProof="0" dirty="0"/>
        </a:p>
      </dgm:t>
    </dgm:pt>
    <dgm:pt modelId="{11AC792A-A39C-43DC-A473-A3A96AAABE28}" type="sibTrans" cxnId="{8D712345-EF07-499B-8D0C-747268EFE71F}">
      <dgm:prSet custT="1"/>
      <dgm:spPr/>
      <dgm:t>
        <a:bodyPr/>
        <a:lstStyle/>
        <a:p>
          <a:endParaRPr lang="en-GB" sz="2000" noProof="0" dirty="0"/>
        </a:p>
      </dgm:t>
    </dgm:pt>
    <dgm:pt modelId="{C4941CAC-A4A9-4E86-A413-CBD457D08ED9}">
      <dgm:prSet custT="1"/>
      <dgm:spPr/>
      <dgm:t>
        <a:bodyPr/>
        <a:lstStyle/>
        <a:p>
          <a:pPr rtl="0"/>
          <a:r>
            <a:rPr lang="en-GB" sz="2000" noProof="0" dirty="0" err="1" smtClean="0"/>
            <a:t>minimizar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os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desvios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riscos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irregularidades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E52DF936-6A66-4BF4-885E-A12ED6CB0C18}" type="parTrans" cxnId="{800A5F0A-9C60-42BF-85A8-0C885D6BC0E8}">
      <dgm:prSet/>
      <dgm:spPr/>
      <dgm:t>
        <a:bodyPr/>
        <a:lstStyle/>
        <a:p>
          <a:endParaRPr lang="en-GB" sz="2000" noProof="0" dirty="0"/>
        </a:p>
      </dgm:t>
    </dgm:pt>
    <dgm:pt modelId="{D5656EA1-354A-420A-860D-7E9EAEC19695}" type="sibTrans" cxnId="{800A5F0A-9C60-42BF-85A8-0C885D6BC0E8}">
      <dgm:prSet custT="1"/>
      <dgm:spPr/>
      <dgm:t>
        <a:bodyPr/>
        <a:lstStyle/>
        <a:p>
          <a:endParaRPr lang="en-GB" sz="2000" noProof="0" dirty="0"/>
        </a:p>
      </dgm:t>
    </dgm:pt>
    <dgm:pt modelId="{99178F6F-8AC1-4A9F-AD45-CC1688BFCB15}">
      <dgm:prSet custT="1"/>
      <dgm:spPr/>
      <dgm:t>
        <a:bodyPr/>
        <a:lstStyle/>
        <a:p>
          <a:pPr rtl="0"/>
          <a:r>
            <a:rPr lang="en-GB" sz="2000" noProof="0" dirty="0" err="1" smtClean="0"/>
            <a:t>estabelecer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responsabilidades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facilitar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delegações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1349237D-9989-4357-9308-840E82EEDCAF}" type="parTrans" cxnId="{3DD69EAB-6CE4-416F-A888-982448DED224}">
      <dgm:prSet/>
      <dgm:spPr/>
      <dgm:t>
        <a:bodyPr/>
        <a:lstStyle/>
        <a:p>
          <a:endParaRPr lang="en-GB" sz="2000" noProof="0" dirty="0"/>
        </a:p>
      </dgm:t>
    </dgm:pt>
    <dgm:pt modelId="{E3F26E76-2065-480B-BBD6-3383187A89B2}" type="sibTrans" cxnId="{3DD69EAB-6CE4-416F-A888-982448DED224}">
      <dgm:prSet custT="1"/>
      <dgm:spPr/>
      <dgm:t>
        <a:bodyPr/>
        <a:lstStyle/>
        <a:p>
          <a:endParaRPr lang="en-GB" sz="2000" noProof="0" dirty="0"/>
        </a:p>
      </dgm:t>
    </dgm:pt>
    <dgm:pt modelId="{2B805C06-15D7-42D1-B64F-F92D150C014C}">
      <dgm:prSet custT="1"/>
      <dgm:spPr/>
      <dgm:t>
        <a:bodyPr/>
        <a:lstStyle/>
        <a:p>
          <a:pPr rtl="0"/>
          <a:r>
            <a:rPr lang="en-GB" sz="2000" noProof="0" dirty="0" err="1" smtClean="0"/>
            <a:t>motivar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empregados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1A4DD09E-7FB5-456C-B53C-0B3B8F25576C}" type="parTrans" cxnId="{2E4CABFF-9595-4B22-93BF-C431966C0E5C}">
      <dgm:prSet/>
      <dgm:spPr/>
      <dgm:t>
        <a:bodyPr/>
        <a:lstStyle/>
        <a:p>
          <a:endParaRPr lang="en-GB" sz="2000" noProof="0" dirty="0"/>
        </a:p>
      </dgm:t>
    </dgm:pt>
    <dgm:pt modelId="{A90E73EE-1DFD-4091-8BAE-329D68D1C608}" type="sibTrans" cxnId="{2E4CABFF-9595-4B22-93BF-C431966C0E5C}">
      <dgm:prSet custT="1"/>
      <dgm:spPr/>
      <dgm:t>
        <a:bodyPr/>
        <a:lstStyle/>
        <a:p>
          <a:endParaRPr lang="en-GB" sz="2000" noProof="0" dirty="0"/>
        </a:p>
      </dgm:t>
    </dgm:pt>
    <dgm:pt modelId="{2D4DD4D0-E954-4869-9940-E976B71354F4}">
      <dgm:prSet custT="1"/>
      <dgm:spPr/>
      <dgm:t>
        <a:bodyPr/>
        <a:lstStyle/>
        <a:p>
          <a:pPr rtl="0"/>
          <a:r>
            <a:rPr lang="en-GB" sz="2000" noProof="0" dirty="0" err="1" smtClean="0"/>
            <a:t>faciitar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coordenação</a:t>
          </a:r>
          <a:r>
            <a:rPr lang="en-GB" sz="2000" noProof="0" dirty="0" smtClean="0"/>
            <a:t> e o </a:t>
          </a:r>
          <a:r>
            <a:rPr lang="en-GB" sz="2000" noProof="0" dirty="0" err="1" smtClean="0"/>
            <a:t>fluxo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informação</a:t>
          </a:r>
          <a:r>
            <a:rPr lang="en-GB" sz="2000" noProof="0" dirty="0" smtClean="0"/>
            <a:t> entre </a:t>
          </a:r>
          <a:r>
            <a:rPr lang="en-GB" sz="2000" noProof="0" dirty="0" err="1" smtClean="0"/>
            <a:t>departamentos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DE17CEB8-AF48-4A6B-AD22-3610150B4835}" type="parTrans" cxnId="{48733D03-1C9B-481B-A07C-ABC319F6AB22}">
      <dgm:prSet/>
      <dgm:spPr/>
      <dgm:t>
        <a:bodyPr/>
        <a:lstStyle/>
        <a:p>
          <a:endParaRPr lang="en-GB" sz="2000" noProof="0" dirty="0"/>
        </a:p>
      </dgm:t>
    </dgm:pt>
    <dgm:pt modelId="{6731F78E-DE8F-4276-90CE-3896CCDE5992}" type="sibTrans" cxnId="{48733D03-1C9B-481B-A07C-ABC319F6AB22}">
      <dgm:prSet custT="1"/>
      <dgm:spPr/>
      <dgm:t>
        <a:bodyPr/>
        <a:lstStyle/>
        <a:p>
          <a:endParaRPr lang="en-GB" sz="2000" noProof="0" dirty="0"/>
        </a:p>
      </dgm:t>
    </dgm:pt>
    <dgm:pt modelId="{FA0D857F-FBE2-459B-A952-5783503D87F0}">
      <dgm:prSet custT="1"/>
      <dgm:spPr/>
      <dgm:t>
        <a:bodyPr/>
        <a:lstStyle/>
        <a:p>
          <a:pPr rtl="0"/>
          <a:r>
            <a:rPr lang="en-GB" sz="2000" noProof="0" dirty="0" err="1" smtClean="0"/>
            <a:t>aumentar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eficiência</a:t>
          </a:r>
          <a:r>
            <a:rPr lang="en-GB" sz="2000" noProof="0" dirty="0" smtClean="0"/>
            <a:t>,</a:t>
          </a:r>
          <a:endParaRPr lang="en-GB" sz="2000" noProof="0" dirty="0"/>
        </a:p>
      </dgm:t>
    </dgm:pt>
    <dgm:pt modelId="{5B005769-2765-4990-9BCB-BA60FDA9BC6E}" type="parTrans" cxnId="{CE529359-CC78-477C-BA01-E753C777503B}">
      <dgm:prSet/>
      <dgm:spPr/>
      <dgm:t>
        <a:bodyPr/>
        <a:lstStyle/>
        <a:p>
          <a:endParaRPr lang="en-GB" sz="2000" noProof="0" dirty="0"/>
        </a:p>
      </dgm:t>
    </dgm:pt>
    <dgm:pt modelId="{CDB925E6-E59B-4E57-9A23-09C6236D6A5A}" type="sibTrans" cxnId="{CE529359-CC78-477C-BA01-E753C777503B}">
      <dgm:prSet custT="1"/>
      <dgm:spPr/>
      <dgm:t>
        <a:bodyPr/>
        <a:lstStyle/>
        <a:p>
          <a:endParaRPr lang="en-GB" sz="2000" noProof="0" dirty="0"/>
        </a:p>
      </dgm:t>
    </dgm:pt>
    <dgm:pt modelId="{7ED69B46-B122-4C66-8707-73DB5A2A8EB3}">
      <dgm:prSet custT="1"/>
      <dgm:spPr/>
      <dgm:t>
        <a:bodyPr/>
        <a:lstStyle/>
        <a:p>
          <a:pPr rtl="0"/>
          <a:r>
            <a:rPr lang="en-GB" sz="2000" noProof="0" dirty="0" err="1" smtClean="0"/>
            <a:t>aumentar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confiança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melhorar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imagem</a:t>
          </a:r>
          <a:r>
            <a:rPr lang="en-GB" sz="2000" noProof="0" dirty="0" smtClean="0"/>
            <a:t> do </a:t>
          </a:r>
          <a:r>
            <a:rPr lang="en-GB" sz="2000" noProof="0" dirty="0" err="1" smtClean="0"/>
            <a:t>setor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público</a:t>
          </a:r>
          <a:r>
            <a:rPr lang="en-GB" sz="2000" noProof="0" dirty="0" smtClean="0"/>
            <a:t>.</a:t>
          </a:r>
          <a:endParaRPr lang="en-GB" sz="2000" noProof="0" dirty="0"/>
        </a:p>
      </dgm:t>
    </dgm:pt>
    <dgm:pt modelId="{694076E5-8660-4ABC-BFCC-A50DA2B4EDCA}" type="parTrans" cxnId="{2B6AE5C9-EFED-482A-A06D-41D6E8C56B09}">
      <dgm:prSet/>
      <dgm:spPr/>
      <dgm:t>
        <a:bodyPr/>
        <a:lstStyle/>
        <a:p>
          <a:endParaRPr lang="en-GB" sz="2000" noProof="0" dirty="0"/>
        </a:p>
      </dgm:t>
    </dgm:pt>
    <dgm:pt modelId="{3BE3EAD7-C0A3-498E-87DD-622633EE625D}" type="sibTrans" cxnId="{2B6AE5C9-EFED-482A-A06D-41D6E8C56B09}">
      <dgm:prSet/>
      <dgm:spPr/>
      <dgm:t>
        <a:bodyPr/>
        <a:lstStyle/>
        <a:p>
          <a:endParaRPr lang="en-GB" sz="2000" noProof="0" dirty="0"/>
        </a:p>
      </dgm:t>
    </dgm:pt>
    <dgm:pt modelId="{1FC39C23-6A75-4A71-BE1A-9E600DCA8370}" type="pres">
      <dgm:prSet presAssocID="{C44146B9-8609-4CC8-9A14-60A8567630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04A131-EBC3-41FB-8530-157077E0739E}" type="pres">
      <dgm:prSet presAssocID="{6EC84726-B8B2-499F-A62A-4F3FFD8A357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E86F0-B431-408F-90A8-0350D5AA07CC}" type="pres">
      <dgm:prSet presAssocID="{A8632546-5F72-4E11-816A-C0D1086EFA71}" presName="sibTrans" presStyleLbl="sibTrans1D1" presStyleIdx="0" presStyleCnt="8"/>
      <dgm:spPr/>
      <dgm:t>
        <a:bodyPr/>
        <a:lstStyle/>
        <a:p>
          <a:endParaRPr lang="pl-PL"/>
        </a:p>
      </dgm:t>
    </dgm:pt>
    <dgm:pt modelId="{D289E7AA-D963-4A83-B226-182409A75E48}" type="pres">
      <dgm:prSet presAssocID="{A8632546-5F72-4E11-816A-C0D1086EFA71}" presName="connectorText" presStyleLbl="sibTrans1D1" presStyleIdx="0" presStyleCnt="8"/>
      <dgm:spPr/>
      <dgm:t>
        <a:bodyPr/>
        <a:lstStyle/>
        <a:p>
          <a:endParaRPr lang="pl-PL"/>
        </a:p>
      </dgm:t>
    </dgm:pt>
    <dgm:pt modelId="{0C6D3F6C-AFF9-4A62-8CEF-286366A932E5}" type="pres">
      <dgm:prSet presAssocID="{658A6D87-16A9-4B13-811E-EECBB03AB56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52992D-FF6D-4DF7-A7EC-DAFE74E84BD4}" type="pres">
      <dgm:prSet presAssocID="{AB53DA70-D730-499F-9FA7-B01A43391361}" presName="sibTrans" presStyleLbl="sibTrans1D1" presStyleIdx="1" presStyleCnt="8"/>
      <dgm:spPr/>
      <dgm:t>
        <a:bodyPr/>
        <a:lstStyle/>
        <a:p>
          <a:endParaRPr lang="pl-PL"/>
        </a:p>
      </dgm:t>
    </dgm:pt>
    <dgm:pt modelId="{A7C7D686-C09C-4568-9AFF-6166399A94E5}" type="pres">
      <dgm:prSet presAssocID="{AB53DA70-D730-499F-9FA7-B01A43391361}" presName="connectorText" presStyleLbl="sibTrans1D1" presStyleIdx="1" presStyleCnt="8"/>
      <dgm:spPr/>
      <dgm:t>
        <a:bodyPr/>
        <a:lstStyle/>
        <a:p>
          <a:endParaRPr lang="pl-PL"/>
        </a:p>
      </dgm:t>
    </dgm:pt>
    <dgm:pt modelId="{2EAD353C-C7AC-4437-B9C5-072A2C14D5BE}" type="pres">
      <dgm:prSet presAssocID="{E7E4F748-4B5D-4944-8051-0EAFCEF6821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8E7DF1-6CB1-4B9B-A716-1B8AF3CC9E52}" type="pres">
      <dgm:prSet presAssocID="{11AC792A-A39C-43DC-A473-A3A96AAABE28}" presName="sibTrans" presStyleLbl="sibTrans1D1" presStyleIdx="2" presStyleCnt="8"/>
      <dgm:spPr/>
      <dgm:t>
        <a:bodyPr/>
        <a:lstStyle/>
        <a:p>
          <a:endParaRPr lang="pl-PL"/>
        </a:p>
      </dgm:t>
    </dgm:pt>
    <dgm:pt modelId="{54323C7F-EF1F-41E2-A1BF-4A92C84641E6}" type="pres">
      <dgm:prSet presAssocID="{11AC792A-A39C-43DC-A473-A3A96AAABE28}" presName="connectorText" presStyleLbl="sibTrans1D1" presStyleIdx="2" presStyleCnt="8"/>
      <dgm:spPr/>
      <dgm:t>
        <a:bodyPr/>
        <a:lstStyle/>
        <a:p>
          <a:endParaRPr lang="pl-PL"/>
        </a:p>
      </dgm:t>
    </dgm:pt>
    <dgm:pt modelId="{EBEF2742-4DEB-487B-9CDD-AE965184270D}" type="pres">
      <dgm:prSet presAssocID="{C4941CAC-A4A9-4E86-A413-CBD457D08ED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DE597F-26CB-41A0-B81B-A29DB9B30238}" type="pres">
      <dgm:prSet presAssocID="{D5656EA1-354A-420A-860D-7E9EAEC19695}" presName="sibTrans" presStyleLbl="sibTrans1D1" presStyleIdx="3" presStyleCnt="8"/>
      <dgm:spPr/>
      <dgm:t>
        <a:bodyPr/>
        <a:lstStyle/>
        <a:p>
          <a:endParaRPr lang="pl-PL"/>
        </a:p>
      </dgm:t>
    </dgm:pt>
    <dgm:pt modelId="{BA396E7F-86C3-4157-9C8D-5E2CEEB804B2}" type="pres">
      <dgm:prSet presAssocID="{D5656EA1-354A-420A-860D-7E9EAEC19695}" presName="connectorText" presStyleLbl="sibTrans1D1" presStyleIdx="3" presStyleCnt="8"/>
      <dgm:spPr/>
      <dgm:t>
        <a:bodyPr/>
        <a:lstStyle/>
        <a:p>
          <a:endParaRPr lang="pl-PL"/>
        </a:p>
      </dgm:t>
    </dgm:pt>
    <dgm:pt modelId="{ECC0E27D-4523-49B7-B9DA-C117612B5D81}" type="pres">
      <dgm:prSet presAssocID="{99178F6F-8AC1-4A9F-AD45-CC1688BFCB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9EF1BE-38D8-4C5B-B62B-02D4A2C4CB57}" type="pres">
      <dgm:prSet presAssocID="{E3F26E76-2065-480B-BBD6-3383187A89B2}" presName="sibTrans" presStyleLbl="sibTrans1D1" presStyleIdx="4" presStyleCnt="8"/>
      <dgm:spPr/>
      <dgm:t>
        <a:bodyPr/>
        <a:lstStyle/>
        <a:p>
          <a:endParaRPr lang="pl-PL"/>
        </a:p>
      </dgm:t>
    </dgm:pt>
    <dgm:pt modelId="{0B5AFB6B-07CE-40BD-8231-DAC85573BCFC}" type="pres">
      <dgm:prSet presAssocID="{E3F26E76-2065-480B-BBD6-3383187A89B2}" presName="connectorText" presStyleLbl="sibTrans1D1" presStyleIdx="4" presStyleCnt="8"/>
      <dgm:spPr/>
      <dgm:t>
        <a:bodyPr/>
        <a:lstStyle/>
        <a:p>
          <a:endParaRPr lang="pl-PL"/>
        </a:p>
      </dgm:t>
    </dgm:pt>
    <dgm:pt modelId="{53CCB0B0-0104-4841-9878-65236E3FF8D0}" type="pres">
      <dgm:prSet presAssocID="{2B805C06-15D7-42D1-B64F-F92D150C014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BDA2A-A39D-4D1D-9257-CAA8C36761E5}" type="pres">
      <dgm:prSet presAssocID="{A90E73EE-1DFD-4091-8BAE-329D68D1C608}" presName="sibTrans" presStyleLbl="sibTrans1D1" presStyleIdx="5" presStyleCnt="8"/>
      <dgm:spPr/>
      <dgm:t>
        <a:bodyPr/>
        <a:lstStyle/>
        <a:p>
          <a:endParaRPr lang="pl-PL"/>
        </a:p>
      </dgm:t>
    </dgm:pt>
    <dgm:pt modelId="{A2F6C970-831B-4B42-A3AC-685415AC5439}" type="pres">
      <dgm:prSet presAssocID="{A90E73EE-1DFD-4091-8BAE-329D68D1C608}" presName="connectorText" presStyleLbl="sibTrans1D1" presStyleIdx="5" presStyleCnt="8"/>
      <dgm:spPr/>
      <dgm:t>
        <a:bodyPr/>
        <a:lstStyle/>
        <a:p>
          <a:endParaRPr lang="pl-PL"/>
        </a:p>
      </dgm:t>
    </dgm:pt>
    <dgm:pt modelId="{CF4B84C7-4072-4C70-BEF8-AA37D0B6F85E}" type="pres">
      <dgm:prSet presAssocID="{2D4DD4D0-E954-4869-9940-E976B71354F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795AB0-DC2E-4031-87A9-26A49886586E}" type="pres">
      <dgm:prSet presAssocID="{6731F78E-DE8F-4276-90CE-3896CCDE5992}" presName="sibTrans" presStyleLbl="sibTrans1D1" presStyleIdx="6" presStyleCnt="8"/>
      <dgm:spPr/>
      <dgm:t>
        <a:bodyPr/>
        <a:lstStyle/>
        <a:p>
          <a:endParaRPr lang="pl-PL"/>
        </a:p>
      </dgm:t>
    </dgm:pt>
    <dgm:pt modelId="{EC479C93-00CB-44B7-AC03-D0D376F184C9}" type="pres">
      <dgm:prSet presAssocID="{6731F78E-DE8F-4276-90CE-3896CCDE5992}" presName="connectorText" presStyleLbl="sibTrans1D1" presStyleIdx="6" presStyleCnt="8"/>
      <dgm:spPr/>
      <dgm:t>
        <a:bodyPr/>
        <a:lstStyle/>
        <a:p>
          <a:endParaRPr lang="pl-PL"/>
        </a:p>
      </dgm:t>
    </dgm:pt>
    <dgm:pt modelId="{FD980870-E595-4D6E-AB9D-D87E63C3E9E7}" type="pres">
      <dgm:prSet presAssocID="{FA0D857F-FBE2-459B-A952-5783503D87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CABB55-2D32-4A6E-AFCD-DF4874F45163}" type="pres">
      <dgm:prSet presAssocID="{CDB925E6-E59B-4E57-9A23-09C6236D6A5A}" presName="sibTrans" presStyleLbl="sibTrans1D1" presStyleIdx="7" presStyleCnt="8"/>
      <dgm:spPr/>
      <dgm:t>
        <a:bodyPr/>
        <a:lstStyle/>
        <a:p>
          <a:endParaRPr lang="pl-PL"/>
        </a:p>
      </dgm:t>
    </dgm:pt>
    <dgm:pt modelId="{8210B367-D238-4BD1-9328-5CDF8409BFF6}" type="pres">
      <dgm:prSet presAssocID="{CDB925E6-E59B-4E57-9A23-09C6236D6A5A}" presName="connectorText" presStyleLbl="sibTrans1D1" presStyleIdx="7" presStyleCnt="8"/>
      <dgm:spPr/>
      <dgm:t>
        <a:bodyPr/>
        <a:lstStyle/>
        <a:p>
          <a:endParaRPr lang="pl-PL"/>
        </a:p>
      </dgm:t>
    </dgm:pt>
    <dgm:pt modelId="{EB1716AD-9B7B-447C-976F-DCF2F02BF9C2}" type="pres">
      <dgm:prSet presAssocID="{7ED69B46-B122-4C66-8707-73DB5A2A8EB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C57B48-65F2-40B3-B505-694EBF2D1B99}" type="presOf" srcId="{C4941CAC-A4A9-4E86-A413-CBD457D08ED9}" destId="{EBEF2742-4DEB-487B-9CDD-AE965184270D}" srcOrd="0" destOrd="0" presId="urn:microsoft.com/office/officeart/2005/8/layout/bProcess3"/>
    <dgm:cxn modelId="{CE529359-CC78-477C-BA01-E753C777503B}" srcId="{C44146B9-8609-4CC8-9A14-60A85676307A}" destId="{FA0D857F-FBE2-459B-A952-5783503D87F0}" srcOrd="7" destOrd="0" parTransId="{5B005769-2765-4990-9BCB-BA60FDA9BC6E}" sibTransId="{CDB925E6-E59B-4E57-9A23-09C6236D6A5A}"/>
    <dgm:cxn modelId="{B64AF086-C8CC-41CF-80A6-0B5212DBAC2E}" type="presOf" srcId="{A8632546-5F72-4E11-816A-C0D1086EFA71}" destId="{D289E7AA-D963-4A83-B226-182409A75E48}" srcOrd="1" destOrd="0" presId="urn:microsoft.com/office/officeart/2005/8/layout/bProcess3"/>
    <dgm:cxn modelId="{1E327999-1AB6-4416-A9BB-F0A39ED0C09C}" type="presOf" srcId="{CDB925E6-E59B-4E57-9A23-09C6236D6A5A}" destId="{23CABB55-2D32-4A6E-AFCD-DF4874F45163}" srcOrd="0" destOrd="0" presId="urn:microsoft.com/office/officeart/2005/8/layout/bProcess3"/>
    <dgm:cxn modelId="{CAD062CF-5412-4794-BAB2-89099A623C2F}" type="presOf" srcId="{7ED69B46-B122-4C66-8707-73DB5A2A8EB3}" destId="{EB1716AD-9B7B-447C-976F-DCF2F02BF9C2}" srcOrd="0" destOrd="0" presId="urn:microsoft.com/office/officeart/2005/8/layout/bProcess3"/>
    <dgm:cxn modelId="{77E35D45-D1AC-4391-A758-A5F0954C7C59}" type="presOf" srcId="{99178F6F-8AC1-4A9F-AD45-CC1688BFCB15}" destId="{ECC0E27D-4523-49B7-B9DA-C117612B5D81}" srcOrd="0" destOrd="0" presId="urn:microsoft.com/office/officeart/2005/8/layout/bProcess3"/>
    <dgm:cxn modelId="{022BEF42-A4C1-439E-9964-09EB263BFF95}" srcId="{C44146B9-8609-4CC8-9A14-60A85676307A}" destId="{6EC84726-B8B2-499F-A62A-4F3FFD8A3578}" srcOrd="0" destOrd="0" parTransId="{47BD145F-9D17-4526-A4A5-2D6FC896879E}" sibTransId="{A8632546-5F72-4E11-816A-C0D1086EFA71}"/>
    <dgm:cxn modelId="{2B6AE5C9-EFED-482A-A06D-41D6E8C56B09}" srcId="{C44146B9-8609-4CC8-9A14-60A85676307A}" destId="{7ED69B46-B122-4C66-8707-73DB5A2A8EB3}" srcOrd="8" destOrd="0" parTransId="{694076E5-8660-4ABC-BFCC-A50DA2B4EDCA}" sibTransId="{3BE3EAD7-C0A3-498E-87DD-622633EE625D}"/>
    <dgm:cxn modelId="{8D712345-EF07-499B-8D0C-747268EFE71F}" srcId="{C44146B9-8609-4CC8-9A14-60A85676307A}" destId="{E7E4F748-4B5D-4944-8051-0EAFCEF68214}" srcOrd="2" destOrd="0" parTransId="{4674D034-C538-4F3F-BE1D-020FC4F085F4}" sibTransId="{11AC792A-A39C-43DC-A473-A3A96AAABE28}"/>
    <dgm:cxn modelId="{E12DD44B-475C-420C-97B4-7FEBD0EA0C43}" type="presOf" srcId="{658A6D87-16A9-4B13-811E-EECBB03AB568}" destId="{0C6D3F6C-AFF9-4A62-8CEF-286366A932E5}" srcOrd="0" destOrd="0" presId="urn:microsoft.com/office/officeart/2005/8/layout/bProcess3"/>
    <dgm:cxn modelId="{3D7E71B7-5B01-4175-A618-021396915B46}" type="presOf" srcId="{D5656EA1-354A-420A-860D-7E9EAEC19695}" destId="{BA396E7F-86C3-4157-9C8D-5E2CEEB804B2}" srcOrd="1" destOrd="0" presId="urn:microsoft.com/office/officeart/2005/8/layout/bProcess3"/>
    <dgm:cxn modelId="{57A8A0DF-D043-4BFB-8B4A-D1281BEEE16B}" type="presOf" srcId="{6731F78E-DE8F-4276-90CE-3896CCDE5992}" destId="{EC479C93-00CB-44B7-AC03-D0D376F184C9}" srcOrd="1" destOrd="0" presId="urn:microsoft.com/office/officeart/2005/8/layout/bProcess3"/>
    <dgm:cxn modelId="{79875747-ED26-4C07-AAF9-8E2C4F8751CC}" type="presOf" srcId="{FA0D857F-FBE2-459B-A952-5783503D87F0}" destId="{FD980870-E595-4D6E-AB9D-D87E63C3E9E7}" srcOrd="0" destOrd="0" presId="urn:microsoft.com/office/officeart/2005/8/layout/bProcess3"/>
    <dgm:cxn modelId="{FFD9F0F3-31AD-4859-95FE-AA5C16E0FC7F}" type="presOf" srcId="{A90E73EE-1DFD-4091-8BAE-329D68D1C608}" destId="{64EBDA2A-A39D-4D1D-9257-CAA8C36761E5}" srcOrd="0" destOrd="0" presId="urn:microsoft.com/office/officeart/2005/8/layout/bProcess3"/>
    <dgm:cxn modelId="{6C5C0509-77E3-4B71-998B-E0C8BF0C76B2}" srcId="{C44146B9-8609-4CC8-9A14-60A85676307A}" destId="{658A6D87-16A9-4B13-811E-EECBB03AB568}" srcOrd="1" destOrd="0" parTransId="{215C5EE1-E2B2-4CEF-BE08-E5553991392D}" sibTransId="{AB53DA70-D730-499F-9FA7-B01A43391361}"/>
    <dgm:cxn modelId="{D3DF1DD1-0A13-4F7E-84B6-E5B38D6E98C0}" type="presOf" srcId="{E3F26E76-2065-480B-BBD6-3383187A89B2}" destId="{0B5AFB6B-07CE-40BD-8231-DAC85573BCFC}" srcOrd="1" destOrd="0" presId="urn:microsoft.com/office/officeart/2005/8/layout/bProcess3"/>
    <dgm:cxn modelId="{E5E5550A-B739-49F3-B301-23FACBD98D5F}" type="presOf" srcId="{11AC792A-A39C-43DC-A473-A3A96AAABE28}" destId="{988E7DF1-6CB1-4B9B-A716-1B8AF3CC9E52}" srcOrd="0" destOrd="0" presId="urn:microsoft.com/office/officeart/2005/8/layout/bProcess3"/>
    <dgm:cxn modelId="{380E781D-3C6E-4295-975C-0045BCDB6DB0}" type="presOf" srcId="{D5656EA1-354A-420A-860D-7E9EAEC19695}" destId="{CEDE597F-26CB-41A0-B81B-A29DB9B30238}" srcOrd="0" destOrd="0" presId="urn:microsoft.com/office/officeart/2005/8/layout/bProcess3"/>
    <dgm:cxn modelId="{91848E64-3ADD-44A6-8639-E7ED71891D5E}" type="presOf" srcId="{A90E73EE-1DFD-4091-8BAE-329D68D1C608}" destId="{A2F6C970-831B-4B42-A3AC-685415AC5439}" srcOrd="1" destOrd="0" presId="urn:microsoft.com/office/officeart/2005/8/layout/bProcess3"/>
    <dgm:cxn modelId="{2C87FF62-9716-4F89-BB02-4C8E84B6B562}" type="presOf" srcId="{CDB925E6-E59B-4E57-9A23-09C6236D6A5A}" destId="{8210B367-D238-4BD1-9328-5CDF8409BFF6}" srcOrd="1" destOrd="0" presId="urn:microsoft.com/office/officeart/2005/8/layout/bProcess3"/>
    <dgm:cxn modelId="{36E8EF84-B588-497B-8D59-CD27FC7F0454}" type="presOf" srcId="{6731F78E-DE8F-4276-90CE-3896CCDE5992}" destId="{23795AB0-DC2E-4031-87A9-26A49886586E}" srcOrd="0" destOrd="0" presId="urn:microsoft.com/office/officeart/2005/8/layout/bProcess3"/>
    <dgm:cxn modelId="{28BA3042-A7AD-4FC6-ABCE-B1207F6B4351}" type="presOf" srcId="{2D4DD4D0-E954-4869-9940-E976B71354F4}" destId="{CF4B84C7-4072-4C70-BEF8-AA37D0B6F85E}" srcOrd="0" destOrd="0" presId="urn:microsoft.com/office/officeart/2005/8/layout/bProcess3"/>
    <dgm:cxn modelId="{D0A93FA7-04A8-47A7-85C1-A6B13E43F754}" type="presOf" srcId="{AB53DA70-D730-499F-9FA7-B01A43391361}" destId="{5A52992D-FF6D-4DF7-A7EC-DAFE74E84BD4}" srcOrd="0" destOrd="0" presId="urn:microsoft.com/office/officeart/2005/8/layout/bProcess3"/>
    <dgm:cxn modelId="{0BFE22A5-40EC-481D-9045-7CDD982613F6}" type="presOf" srcId="{A8632546-5F72-4E11-816A-C0D1086EFA71}" destId="{274E86F0-B431-408F-90A8-0350D5AA07CC}" srcOrd="0" destOrd="0" presId="urn:microsoft.com/office/officeart/2005/8/layout/bProcess3"/>
    <dgm:cxn modelId="{48733D03-1C9B-481B-A07C-ABC319F6AB22}" srcId="{C44146B9-8609-4CC8-9A14-60A85676307A}" destId="{2D4DD4D0-E954-4869-9940-E976B71354F4}" srcOrd="6" destOrd="0" parTransId="{DE17CEB8-AF48-4A6B-AD22-3610150B4835}" sibTransId="{6731F78E-DE8F-4276-90CE-3896CCDE5992}"/>
    <dgm:cxn modelId="{800A5F0A-9C60-42BF-85A8-0C885D6BC0E8}" srcId="{C44146B9-8609-4CC8-9A14-60A85676307A}" destId="{C4941CAC-A4A9-4E86-A413-CBD457D08ED9}" srcOrd="3" destOrd="0" parTransId="{E52DF936-6A66-4BF4-885E-A12ED6CB0C18}" sibTransId="{D5656EA1-354A-420A-860D-7E9EAEC19695}"/>
    <dgm:cxn modelId="{F113DA90-5CFD-4FB7-8702-2DA018B0ECA0}" type="presOf" srcId="{11AC792A-A39C-43DC-A473-A3A96AAABE28}" destId="{54323C7F-EF1F-41E2-A1BF-4A92C84641E6}" srcOrd="1" destOrd="0" presId="urn:microsoft.com/office/officeart/2005/8/layout/bProcess3"/>
    <dgm:cxn modelId="{77F1E268-CE65-4D75-9396-D042DDA75C31}" type="presOf" srcId="{AB53DA70-D730-499F-9FA7-B01A43391361}" destId="{A7C7D686-C09C-4568-9AFF-6166399A94E5}" srcOrd="1" destOrd="0" presId="urn:microsoft.com/office/officeart/2005/8/layout/bProcess3"/>
    <dgm:cxn modelId="{47BAF9DF-E723-4D3E-9BD9-4B231B911EFA}" type="presOf" srcId="{C44146B9-8609-4CC8-9A14-60A85676307A}" destId="{1FC39C23-6A75-4A71-BE1A-9E600DCA8370}" srcOrd="0" destOrd="0" presId="urn:microsoft.com/office/officeart/2005/8/layout/bProcess3"/>
    <dgm:cxn modelId="{AF281F1E-9A6B-4292-ABAB-58E4C5D71475}" type="presOf" srcId="{2B805C06-15D7-42D1-B64F-F92D150C014C}" destId="{53CCB0B0-0104-4841-9878-65236E3FF8D0}" srcOrd="0" destOrd="0" presId="urn:microsoft.com/office/officeart/2005/8/layout/bProcess3"/>
    <dgm:cxn modelId="{67B0C282-E39B-4335-A4C3-8F3D3B0A560F}" type="presOf" srcId="{6EC84726-B8B2-499F-A62A-4F3FFD8A3578}" destId="{2604A131-EBC3-41FB-8530-157077E0739E}" srcOrd="0" destOrd="0" presId="urn:microsoft.com/office/officeart/2005/8/layout/bProcess3"/>
    <dgm:cxn modelId="{C3C56598-0F84-4469-8AF4-CA94B0F68585}" type="presOf" srcId="{E3F26E76-2065-480B-BBD6-3383187A89B2}" destId="{0E9EF1BE-38D8-4C5B-B62B-02D4A2C4CB57}" srcOrd="0" destOrd="0" presId="urn:microsoft.com/office/officeart/2005/8/layout/bProcess3"/>
    <dgm:cxn modelId="{4731EBFC-0EC3-429D-973F-422C6D9445D6}" type="presOf" srcId="{E7E4F748-4B5D-4944-8051-0EAFCEF68214}" destId="{2EAD353C-C7AC-4437-B9C5-072A2C14D5BE}" srcOrd="0" destOrd="0" presId="urn:microsoft.com/office/officeart/2005/8/layout/bProcess3"/>
    <dgm:cxn modelId="{2E4CABFF-9595-4B22-93BF-C431966C0E5C}" srcId="{C44146B9-8609-4CC8-9A14-60A85676307A}" destId="{2B805C06-15D7-42D1-B64F-F92D150C014C}" srcOrd="5" destOrd="0" parTransId="{1A4DD09E-7FB5-456C-B53C-0B3B8F25576C}" sibTransId="{A90E73EE-1DFD-4091-8BAE-329D68D1C608}"/>
    <dgm:cxn modelId="{3DD69EAB-6CE4-416F-A888-982448DED224}" srcId="{C44146B9-8609-4CC8-9A14-60A85676307A}" destId="{99178F6F-8AC1-4A9F-AD45-CC1688BFCB15}" srcOrd="4" destOrd="0" parTransId="{1349237D-9989-4357-9308-840E82EEDCAF}" sibTransId="{E3F26E76-2065-480B-BBD6-3383187A89B2}"/>
    <dgm:cxn modelId="{A5BFEAEF-946C-41FA-9757-93926ECEA07F}" type="presParOf" srcId="{1FC39C23-6A75-4A71-BE1A-9E600DCA8370}" destId="{2604A131-EBC3-41FB-8530-157077E0739E}" srcOrd="0" destOrd="0" presId="urn:microsoft.com/office/officeart/2005/8/layout/bProcess3"/>
    <dgm:cxn modelId="{1DE747F7-26D4-4432-848D-795845D814F2}" type="presParOf" srcId="{1FC39C23-6A75-4A71-BE1A-9E600DCA8370}" destId="{274E86F0-B431-408F-90A8-0350D5AA07CC}" srcOrd="1" destOrd="0" presId="urn:microsoft.com/office/officeart/2005/8/layout/bProcess3"/>
    <dgm:cxn modelId="{01DD40D9-A391-4439-A9A8-B4DD0134ED5D}" type="presParOf" srcId="{274E86F0-B431-408F-90A8-0350D5AA07CC}" destId="{D289E7AA-D963-4A83-B226-182409A75E48}" srcOrd="0" destOrd="0" presId="urn:microsoft.com/office/officeart/2005/8/layout/bProcess3"/>
    <dgm:cxn modelId="{5499BBD2-65D4-4874-A58E-C73D735F9038}" type="presParOf" srcId="{1FC39C23-6A75-4A71-BE1A-9E600DCA8370}" destId="{0C6D3F6C-AFF9-4A62-8CEF-286366A932E5}" srcOrd="2" destOrd="0" presId="urn:microsoft.com/office/officeart/2005/8/layout/bProcess3"/>
    <dgm:cxn modelId="{562E14D2-0E06-48E1-A0EB-D46AB45F8367}" type="presParOf" srcId="{1FC39C23-6A75-4A71-BE1A-9E600DCA8370}" destId="{5A52992D-FF6D-4DF7-A7EC-DAFE74E84BD4}" srcOrd="3" destOrd="0" presId="urn:microsoft.com/office/officeart/2005/8/layout/bProcess3"/>
    <dgm:cxn modelId="{7F33EB32-6ED4-4180-A6C3-B181ECF71E67}" type="presParOf" srcId="{5A52992D-FF6D-4DF7-A7EC-DAFE74E84BD4}" destId="{A7C7D686-C09C-4568-9AFF-6166399A94E5}" srcOrd="0" destOrd="0" presId="urn:microsoft.com/office/officeart/2005/8/layout/bProcess3"/>
    <dgm:cxn modelId="{5CA34883-D631-4228-A570-84FB6900850E}" type="presParOf" srcId="{1FC39C23-6A75-4A71-BE1A-9E600DCA8370}" destId="{2EAD353C-C7AC-4437-B9C5-072A2C14D5BE}" srcOrd="4" destOrd="0" presId="urn:microsoft.com/office/officeart/2005/8/layout/bProcess3"/>
    <dgm:cxn modelId="{26C256C5-5F70-4537-A03A-EC0BBA5CBC5A}" type="presParOf" srcId="{1FC39C23-6A75-4A71-BE1A-9E600DCA8370}" destId="{988E7DF1-6CB1-4B9B-A716-1B8AF3CC9E52}" srcOrd="5" destOrd="0" presId="urn:microsoft.com/office/officeart/2005/8/layout/bProcess3"/>
    <dgm:cxn modelId="{0D651969-5472-4100-A865-2CDA57941D8F}" type="presParOf" srcId="{988E7DF1-6CB1-4B9B-A716-1B8AF3CC9E52}" destId="{54323C7F-EF1F-41E2-A1BF-4A92C84641E6}" srcOrd="0" destOrd="0" presId="urn:microsoft.com/office/officeart/2005/8/layout/bProcess3"/>
    <dgm:cxn modelId="{2B38292A-E4BB-49D9-851F-BB1269D91B5F}" type="presParOf" srcId="{1FC39C23-6A75-4A71-BE1A-9E600DCA8370}" destId="{EBEF2742-4DEB-487B-9CDD-AE965184270D}" srcOrd="6" destOrd="0" presId="urn:microsoft.com/office/officeart/2005/8/layout/bProcess3"/>
    <dgm:cxn modelId="{424DEEB8-5199-4F33-BA1D-16295DF33F01}" type="presParOf" srcId="{1FC39C23-6A75-4A71-BE1A-9E600DCA8370}" destId="{CEDE597F-26CB-41A0-B81B-A29DB9B30238}" srcOrd="7" destOrd="0" presId="urn:microsoft.com/office/officeart/2005/8/layout/bProcess3"/>
    <dgm:cxn modelId="{24DD08EF-B5B3-4B5A-8E2F-42A7026635DF}" type="presParOf" srcId="{CEDE597F-26CB-41A0-B81B-A29DB9B30238}" destId="{BA396E7F-86C3-4157-9C8D-5E2CEEB804B2}" srcOrd="0" destOrd="0" presId="urn:microsoft.com/office/officeart/2005/8/layout/bProcess3"/>
    <dgm:cxn modelId="{39830ECD-6FF7-4B26-B881-17CAA696DFC6}" type="presParOf" srcId="{1FC39C23-6A75-4A71-BE1A-9E600DCA8370}" destId="{ECC0E27D-4523-49B7-B9DA-C117612B5D81}" srcOrd="8" destOrd="0" presId="urn:microsoft.com/office/officeart/2005/8/layout/bProcess3"/>
    <dgm:cxn modelId="{BED79796-C308-4C7D-A86E-E88BEFE711AE}" type="presParOf" srcId="{1FC39C23-6A75-4A71-BE1A-9E600DCA8370}" destId="{0E9EF1BE-38D8-4C5B-B62B-02D4A2C4CB57}" srcOrd="9" destOrd="0" presId="urn:microsoft.com/office/officeart/2005/8/layout/bProcess3"/>
    <dgm:cxn modelId="{BF40BFA6-98F2-426B-BABD-96FC405E535E}" type="presParOf" srcId="{0E9EF1BE-38D8-4C5B-B62B-02D4A2C4CB57}" destId="{0B5AFB6B-07CE-40BD-8231-DAC85573BCFC}" srcOrd="0" destOrd="0" presId="urn:microsoft.com/office/officeart/2005/8/layout/bProcess3"/>
    <dgm:cxn modelId="{6A84F8D2-BDA5-452B-9B32-4907D0BC01D6}" type="presParOf" srcId="{1FC39C23-6A75-4A71-BE1A-9E600DCA8370}" destId="{53CCB0B0-0104-4841-9878-65236E3FF8D0}" srcOrd="10" destOrd="0" presId="urn:microsoft.com/office/officeart/2005/8/layout/bProcess3"/>
    <dgm:cxn modelId="{B5836AFA-4876-48C9-8408-20D40BAD49B2}" type="presParOf" srcId="{1FC39C23-6A75-4A71-BE1A-9E600DCA8370}" destId="{64EBDA2A-A39D-4D1D-9257-CAA8C36761E5}" srcOrd="11" destOrd="0" presId="urn:microsoft.com/office/officeart/2005/8/layout/bProcess3"/>
    <dgm:cxn modelId="{EA120A74-660A-47A1-9094-93F464E82775}" type="presParOf" srcId="{64EBDA2A-A39D-4D1D-9257-CAA8C36761E5}" destId="{A2F6C970-831B-4B42-A3AC-685415AC5439}" srcOrd="0" destOrd="0" presId="urn:microsoft.com/office/officeart/2005/8/layout/bProcess3"/>
    <dgm:cxn modelId="{49771DDC-7EFC-4F1D-B3B6-FEEC8C25CAA6}" type="presParOf" srcId="{1FC39C23-6A75-4A71-BE1A-9E600DCA8370}" destId="{CF4B84C7-4072-4C70-BEF8-AA37D0B6F85E}" srcOrd="12" destOrd="0" presId="urn:microsoft.com/office/officeart/2005/8/layout/bProcess3"/>
    <dgm:cxn modelId="{42F7A8FA-570F-4DB6-B76B-7EC88887917D}" type="presParOf" srcId="{1FC39C23-6A75-4A71-BE1A-9E600DCA8370}" destId="{23795AB0-DC2E-4031-87A9-26A49886586E}" srcOrd="13" destOrd="0" presId="urn:microsoft.com/office/officeart/2005/8/layout/bProcess3"/>
    <dgm:cxn modelId="{06C2C29A-69FA-4EB2-B86D-B5F56E5A7B86}" type="presParOf" srcId="{23795AB0-DC2E-4031-87A9-26A49886586E}" destId="{EC479C93-00CB-44B7-AC03-D0D376F184C9}" srcOrd="0" destOrd="0" presId="urn:microsoft.com/office/officeart/2005/8/layout/bProcess3"/>
    <dgm:cxn modelId="{B9423239-EC95-4F70-9010-13778FF4CD39}" type="presParOf" srcId="{1FC39C23-6A75-4A71-BE1A-9E600DCA8370}" destId="{FD980870-E595-4D6E-AB9D-D87E63C3E9E7}" srcOrd="14" destOrd="0" presId="urn:microsoft.com/office/officeart/2005/8/layout/bProcess3"/>
    <dgm:cxn modelId="{B1CAB69B-AAFA-416E-9773-63C1D3B1FE9F}" type="presParOf" srcId="{1FC39C23-6A75-4A71-BE1A-9E600DCA8370}" destId="{23CABB55-2D32-4A6E-AFCD-DF4874F45163}" srcOrd="15" destOrd="0" presId="urn:microsoft.com/office/officeart/2005/8/layout/bProcess3"/>
    <dgm:cxn modelId="{927D9668-9F00-494B-89CB-75331DA76949}" type="presParOf" srcId="{23CABB55-2D32-4A6E-AFCD-DF4874F45163}" destId="{8210B367-D238-4BD1-9328-5CDF8409BFF6}" srcOrd="0" destOrd="0" presId="urn:microsoft.com/office/officeart/2005/8/layout/bProcess3"/>
    <dgm:cxn modelId="{12D51F65-39F4-4799-9407-95D673DFE023}" type="presParOf" srcId="{1FC39C23-6A75-4A71-BE1A-9E600DCA8370}" destId="{EB1716AD-9B7B-447C-976F-DCF2F02BF9C2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FE82A-6353-4DD4-8669-7CA42E3708D2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BE64ACB-B359-4C59-8773-F247D13C0957}">
      <dgm:prSet/>
      <dgm:spPr/>
      <dgm:t>
        <a:bodyPr/>
        <a:lstStyle/>
        <a:p>
          <a:pPr rtl="0"/>
          <a:r>
            <a:rPr lang="pl-PL" dirty="0" smtClean="0"/>
            <a:t>FMC</a:t>
          </a:r>
          <a:endParaRPr lang="pl-PL" dirty="0"/>
        </a:p>
      </dgm:t>
    </dgm:pt>
    <dgm:pt modelId="{4D76EBF5-DB46-43DD-A127-A589407D923A}" type="parTrans" cxnId="{3CEC970E-0902-4781-BEC6-6EBDDCDBBE70}">
      <dgm:prSet/>
      <dgm:spPr/>
      <dgm:t>
        <a:bodyPr/>
        <a:lstStyle/>
        <a:p>
          <a:endParaRPr lang="pl-PL"/>
        </a:p>
      </dgm:t>
    </dgm:pt>
    <dgm:pt modelId="{257420B1-ACDA-41E3-819A-DE73391635AE}" type="sibTrans" cxnId="{3CEC970E-0902-4781-BEC6-6EBDDCDBBE70}">
      <dgm:prSet/>
      <dgm:spPr/>
      <dgm:t>
        <a:bodyPr/>
        <a:lstStyle/>
        <a:p>
          <a:endParaRPr lang="pl-PL"/>
        </a:p>
      </dgm:t>
    </dgm:pt>
    <dgm:pt modelId="{3D3AA029-7F53-4B79-86FB-09D284DAD052}">
      <dgm:prSet/>
      <dgm:spPr/>
      <dgm:t>
        <a:bodyPr/>
        <a:lstStyle/>
        <a:p>
          <a:pPr rtl="0"/>
          <a:r>
            <a:rPr lang="pl-PL" dirty="0" smtClean="0"/>
            <a:t>A</a:t>
          </a:r>
          <a:r>
            <a:rPr lang="pt-BR" dirty="0" smtClean="0"/>
            <a:t>I</a:t>
          </a:r>
          <a:endParaRPr lang="pl-PL" dirty="0"/>
        </a:p>
      </dgm:t>
    </dgm:pt>
    <dgm:pt modelId="{F57D38D1-4C03-43DC-A491-6318B650FBEC}" type="parTrans" cxnId="{4F2F3E87-FA56-4F2C-8AA6-DEB1981BA122}">
      <dgm:prSet/>
      <dgm:spPr/>
      <dgm:t>
        <a:bodyPr/>
        <a:lstStyle/>
        <a:p>
          <a:endParaRPr lang="pl-PL"/>
        </a:p>
      </dgm:t>
    </dgm:pt>
    <dgm:pt modelId="{772AB2E3-EA90-4ED6-97A9-F5271DB9CD98}" type="sibTrans" cxnId="{4F2F3E87-FA56-4F2C-8AA6-DEB1981BA122}">
      <dgm:prSet/>
      <dgm:spPr/>
      <dgm:t>
        <a:bodyPr/>
        <a:lstStyle/>
        <a:p>
          <a:endParaRPr lang="pl-PL"/>
        </a:p>
      </dgm:t>
    </dgm:pt>
    <dgm:pt modelId="{7A875029-AF46-491E-B1CB-44A96DABC852}">
      <dgm:prSet/>
      <dgm:spPr/>
      <dgm:t>
        <a:bodyPr/>
        <a:lstStyle/>
        <a:p>
          <a:pPr rtl="0"/>
          <a:r>
            <a:rPr lang="pl-PL" dirty="0" smtClean="0"/>
            <a:t>CHU</a:t>
          </a:r>
          <a:endParaRPr lang="pl-PL" dirty="0"/>
        </a:p>
      </dgm:t>
    </dgm:pt>
    <dgm:pt modelId="{8366F29E-74E8-4413-A08B-A768990828CB}" type="parTrans" cxnId="{4DEB6B28-665E-4411-A729-7D826408598D}">
      <dgm:prSet/>
      <dgm:spPr/>
      <dgm:t>
        <a:bodyPr/>
        <a:lstStyle/>
        <a:p>
          <a:endParaRPr lang="pl-PL"/>
        </a:p>
      </dgm:t>
    </dgm:pt>
    <dgm:pt modelId="{993DBF2F-B79F-42CC-A595-C0F41E303002}" type="sibTrans" cxnId="{4DEB6B28-665E-4411-A729-7D826408598D}">
      <dgm:prSet/>
      <dgm:spPr/>
      <dgm:t>
        <a:bodyPr/>
        <a:lstStyle/>
        <a:p>
          <a:endParaRPr lang="pl-PL"/>
        </a:p>
      </dgm:t>
    </dgm:pt>
    <dgm:pt modelId="{7FFE042D-746A-4919-857C-DE4227216726}" type="pres">
      <dgm:prSet presAssocID="{29CFE82A-6353-4DD4-8669-7CA42E3708D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1670E3-E7AB-467F-B32C-23531B53A839}" type="pres">
      <dgm:prSet presAssocID="{29CFE82A-6353-4DD4-8669-7CA42E3708D2}" presName="cycle" presStyleCnt="0"/>
      <dgm:spPr/>
    </dgm:pt>
    <dgm:pt modelId="{EABEA67D-53E6-498C-AE8B-EC3EFB081785}" type="pres">
      <dgm:prSet presAssocID="{29CFE82A-6353-4DD4-8669-7CA42E3708D2}" presName="centerShape" presStyleCnt="0"/>
      <dgm:spPr/>
    </dgm:pt>
    <dgm:pt modelId="{BEEC65AF-3624-4A1D-A0E8-5633BDB0D300}" type="pres">
      <dgm:prSet presAssocID="{29CFE82A-6353-4DD4-8669-7CA42E3708D2}" presName="connSite" presStyleLbl="node1" presStyleIdx="0" presStyleCnt="4"/>
      <dgm:spPr/>
    </dgm:pt>
    <dgm:pt modelId="{3B415699-E731-4012-9BAC-5225966CBE2F}" type="pres">
      <dgm:prSet presAssocID="{29CFE82A-6353-4DD4-8669-7CA42E3708D2}" presName="visible" presStyleLbl="node1" presStyleIdx="0" presStyleCnt="4" custScaleX="172434" custLinFactNeighborX="1582" custLinFactNeighborY="5334"/>
      <dgm:spPr/>
    </dgm:pt>
    <dgm:pt modelId="{D89A85E7-195C-4B80-9620-D61DF934E2C5}" type="pres">
      <dgm:prSet presAssocID="{4D76EBF5-DB46-43DD-A127-A589407D923A}" presName="Name25" presStyleLbl="parChTrans1D1" presStyleIdx="0" presStyleCnt="3"/>
      <dgm:spPr/>
      <dgm:t>
        <a:bodyPr/>
        <a:lstStyle/>
        <a:p>
          <a:endParaRPr lang="pl-PL"/>
        </a:p>
      </dgm:t>
    </dgm:pt>
    <dgm:pt modelId="{4F7EAF60-56F7-4075-84F7-C40817B2695D}" type="pres">
      <dgm:prSet presAssocID="{3BE64ACB-B359-4C59-8773-F247D13C0957}" presName="node" presStyleCnt="0"/>
      <dgm:spPr/>
    </dgm:pt>
    <dgm:pt modelId="{59DFF9F2-DC56-4444-B593-CD8E032E591D}" type="pres">
      <dgm:prSet presAssocID="{3BE64ACB-B359-4C59-8773-F247D13C0957}" presName="parentNode" presStyleLbl="node1" presStyleIdx="1" presStyleCnt="4" custScaleX="204081" custLinFactX="64435" custLinFactNeighborX="100000" custLinFactNeighborY="59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099A44-3BC4-4B42-A00F-FD08693EBAB5}" type="pres">
      <dgm:prSet presAssocID="{3BE64ACB-B359-4C59-8773-F247D13C0957}" presName="childNode" presStyleLbl="revTx" presStyleIdx="0" presStyleCnt="0">
        <dgm:presLayoutVars>
          <dgm:bulletEnabled val="1"/>
        </dgm:presLayoutVars>
      </dgm:prSet>
      <dgm:spPr/>
    </dgm:pt>
    <dgm:pt modelId="{83B831BF-70E2-41E0-9568-2CC26B158547}" type="pres">
      <dgm:prSet presAssocID="{F57D38D1-4C03-43DC-A491-6318B650FBEC}" presName="Name25" presStyleLbl="parChTrans1D1" presStyleIdx="1" presStyleCnt="3"/>
      <dgm:spPr/>
      <dgm:t>
        <a:bodyPr/>
        <a:lstStyle/>
        <a:p>
          <a:endParaRPr lang="pl-PL"/>
        </a:p>
      </dgm:t>
    </dgm:pt>
    <dgm:pt modelId="{94F26AC2-1066-4B44-B6C3-FB03B8E93271}" type="pres">
      <dgm:prSet presAssocID="{3D3AA029-7F53-4B79-86FB-09D284DAD052}" presName="node" presStyleCnt="0"/>
      <dgm:spPr/>
    </dgm:pt>
    <dgm:pt modelId="{B37294FC-1453-4E15-A1A1-7C32E87B5C8D}" type="pres">
      <dgm:prSet presAssocID="{3D3AA029-7F53-4B79-86FB-09D284DAD052}" presName="parentNode" presStyleLbl="node1" presStyleIdx="2" presStyleCnt="4" custScaleX="215074" custLinFactX="69223" custLinFactNeighborX="100000" custLinFactNeighborY="415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9FC18-19A3-4E5C-AEF7-3A3F78B8C879}" type="pres">
      <dgm:prSet presAssocID="{3D3AA029-7F53-4B79-86FB-09D284DAD052}" presName="childNode" presStyleLbl="revTx" presStyleIdx="0" presStyleCnt="0">
        <dgm:presLayoutVars>
          <dgm:bulletEnabled val="1"/>
        </dgm:presLayoutVars>
      </dgm:prSet>
      <dgm:spPr/>
    </dgm:pt>
    <dgm:pt modelId="{9B317DB2-E6C3-4892-9B77-8F933968220B}" type="pres">
      <dgm:prSet presAssocID="{8366F29E-74E8-4413-A08B-A768990828CB}" presName="Name25" presStyleLbl="parChTrans1D1" presStyleIdx="2" presStyleCnt="3"/>
      <dgm:spPr/>
      <dgm:t>
        <a:bodyPr/>
        <a:lstStyle/>
        <a:p>
          <a:endParaRPr lang="pl-PL"/>
        </a:p>
      </dgm:t>
    </dgm:pt>
    <dgm:pt modelId="{8773DDC3-E2B8-4C85-B3F7-1A7A580B3D57}" type="pres">
      <dgm:prSet presAssocID="{7A875029-AF46-491E-B1CB-44A96DABC852}" presName="node" presStyleCnt="0"/>
      <dgm:spPr/>
    </dgm:pt>
    <dgm:pt modelId="{5D47F8CA-8E60-482C-8AB6-83290A59E237}" type="pres">
      <dgm:prSet presAssocID="{7A875029-AF46-491E-B1CB-44A96DABC852}" presName="parentNode" presStyleLbl="node1" presStyleIdx="3" presStyleCnt="4" custScaleX="221621" custLinFactX="52606" custLinFactNeighborX="100000" custLinFactNeighborY="1331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7BF8C3-E3F9-419A-BE8F-7A157B326481}" type="pres">
      <dgm:prSet presAssocID="{7A875029-AF46-491E-B1CB-44A96DABC85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CEC970E-0902-4781-BEC6-6EBDDCDBBE70}" srcId="{29CFE82A-6353-4DD4-8669-7CA42E3708D2}" destId="{3BE64ACB-B359-4C59-8773-F247D13C0957}" srcOrd="0" destOrd="0" parTransId="{4D76EBF5-DB46-43DD-A127-A589407D923A}" sibTransId="{257420B1-ACDA-41E3-819A-DE73391635AE}"/>
    <dgm:cxn modelId="{0B2419D8-B3FB-4777-A82B-13CCB20A2BEE}" type="presOf" srcId="{3D3AA029-7F53-4B79-86FB-09D284DAD052}" destId="{B37294FC-1453-4E15-A1A1-7C32E87B5C8D}" srcOrd="0" destOrd="0" presId="urn:microsoft.com/office/officeart/2005/8/layout/radial2"/>
    <dgm:cxn modelId="{B2575D6E-C32C-41F2-8A13-F34A8AE614B0}" type="presOf" srcId="{3BE64ACB-B359-4C59-8773-F247D13C0957}" destId="{59DFF9F2-DC56-4444-B593-CD8E032E591D}" srcOrd="0" destOrd="0" presId="urn:microsoft.com/office/officeart/2005/8/layout/radial2"/>
    <dgm:cxn modelId="{26C84DE8-6DE1-49D0-975F-8F15132657DA}" type="presOf" srcId="{7A875029-AF46-491E-B1CB-44A96DABC852}" destId="{5D47F8CA-8E60-482C-8AB6-83290A59E237}" srcOrd="0" destOrd="0" presId="urn:microsoft.com/office/officeart/2005/8/layout/radial2"/>
    <dgm:cxn modelId="{9FF6A8D2-566B-4290-8442-68D29C67F5E1}" type="presOf" srcId="{29CFE82A-6353-4DD4-8669-7CA42E3708D2}" destId="{7FFE042D-746A-4919-857C-DE4227216726}" srcOrd="0" destOrd="0" presId="urn:microsoft.com/office/officeart/2005/8/layout/radial2"/>
    <dgm:cxn modelId="{C071E4B8-9843-43BC-BAAC-C4BC9FB074FB}" type="presOf" srcId="{F57D38D1-4C03-43DC-A491-6318B650FBEC}" destId="{83B831BF-70E2-41E0-9568-2CC26B158547}" srcOrd="0" destOrd="0" presId="urn:microsoft.com/office/officeart/2005/8/layout/radial2"/>
    <dgm:cxn modelId="{4DEB6B28-665E-4411-A729-7D826408598D}" srcId="{29CFE82A-6353-4DD4-8669-7CA42E3708D2}" destId="{7A875029-AF46-491E-B1CB-44A96DABC852}" srcOrd="2" destOrd="0" parTransId="{8366F29E-74E8-4413-A08B-A768990828CB}" sibTransId="{993DBF2F-B79F-42CC-A595-C0F41E303002}"/>
    <dgm:cxn modelId="{54DFA38D-3B89-49DA-8CFB-86656982F129}" type="presOf" srcId="{8366F29E-74E8-4413-A08B-A768990828CB}" destId="{9B317DB2-E6C3-4892-9B77-8F933968220B}" srcOrd="0" destOrd="0" presId="urn:microsoft.com/office/officeart/2005/8/layout/radial2"/>
    <dgm:cxn modelId="{1B164D3F-9502-4F83-A6CB-FC8D8063E350}" type="presOf" srcId="{4D76EBF5-DB46-43DD-A127-A589407D923A}" destId="{D89A85E7-195C-4B80-9620-D61DF934E2C5}" srcOrd="0" destOrd="0" presId="urn:microsoft.com/office/officeart/2005/8/layout/radial2"/>
    <dgm:cxn modelId="{4F2F3E87-FA56-4F2C-8AA6-DEB1981BA122}" srcId="{29CFE82A-6353-4DD4-8669-7CA42E3708D2}" destId="{3D3AA029-7F53-4B79-86FB-09D284DAD052}" srcOrd="1" destOrd="0" parTransId="{F57D38D1-4C03-43DC-A491-6318B650FBEC}" sibTransId="{772AB2E3-EA90-4ED6-97A9-F5271DB9CD98}"/>
    <dgm:cxn modelId="{1B2C74B0-05DE-43E8-9680-FEABE39D6866}" type="presParOf" srcId="{7FFE042D-746A-4919-857C-DE4227216726}" destId="{4C1670E3-E7AB-467F-B32C-23531B53A839}" srcOrd="0" destOrd="0" presId="urn:microsoft.com/office/officeart/2005/8/layout/radial2"/>
    <dgm:cxn modelId="{57A10BC2-4FD1-4E84-9C3C-A52CB75977BB}" type="presParOf" srcId="{4C1670E3-E7AB-467F-B32C-23531B53A839}" destId="{EABEA67D-53E6-498C-AE8B-EC3EFB081785}" srcOrd="0" destOrd="0" presId="urn:microsoft.com/office/officeart/2005/8/layout/radial2"/>
    <dgm:cxn modelId="{1AC41B74-3598-472F-A30F-851B5F4FE0C1}" type="presParOf" srcId="{EABEA67D-53E6-498C-AE8B-EC3EFB081785}" destId="{BEEC65AF-3624-4A1D-A0E8-5633BDB0D300}" srcOrd="0" destOrd="0" presId="urn:microsoft.com/office/officeart/2005/8/layout/radial2"/>
    <dgm:cxn modelId="{A9AFB6AE-E410-433D-A823-C2766458664F}" type="presParOf" srcId="{EABEA67D-53E6-498C-AE8B-EC3EFB081785}" destId="{3B415699-E731-4012-9BAC-5225966CBE2F}" srcOrd="1" destOrd="0" presId="urn:microsoft.com/office/officeart/2005/8/layout/radial2"/>
    <dgm:cxn modelId="{71D63814-84AE-42E3-AD84-53679A41FE32}" type="presParOf" srcId="{4C1670E3-E7AB-467F-B32C-23531B53A839}" destId="{D89A85E7-195C-4B80-9620-D61DF934E2C5}" srcOrd="1" destOrd="0" presId="urn:microsoft.com/office/officeart/2005/8/layout/radial2"/>
    <dgm:cxn modelId="{42E1BA30-A088-4117-886F-091F87EB964E}" type="presParOf" srcId="{4C1670E3-E7AB-467F-B32C-23531B53A839}" destId="{4F7EAF60-56F7-4075-84F7-C40817B2695D}" srcOrd="2" destOrd="0" presId="urn:microsoft.com/office/officeart/2005/8/layout/radial2"/>
    <dgm:cxn modelId="{1BC2D85D-03A5-4852-9BB6-F29DCE8D8088}" type="presParOf" srcId="{4F7EAF60-56F7-4075-84F7-C40817B2695D}" destId="{59DFF9F2-DC56-4444-B593-CD8E032E591D}" srcOrd="0" destOrd="0" presId="urn:microsoft.com/office/officeart/2005/8/layout/radial2"/>
    <dgm:cxn modelId="{C83E0EE1-1CC6-4521-BFE9-0270D7B54BBA}" type="presParOf" srcId="{4F7EAF60-56F7-4075-84F7-C40817B2695D}" destId="{EF099A44-3BC4-4B42-A00F-FD08693EBAB5}" srcOrd="1" destOrd="0" presId="urn:microsoft.com/office/officeart/2005/8/layout/radial2"/>
    <dgm:cxn modelId="{E8937FB5-224F-441E-8488-4FD9A4E305D9}" type="presParOf" srcId="{4C1670E3-E7AB-467F-B32C-23531B53A839}" destId="{83B831BF-70E2-41E0-9568-2CC26B158547}" srcOrd="3" destOrd="0" presId="urn:microsoft.com/office/officeart/2005/8/layout/radial2"/>
    <dgm:cxn modelId="{520656F8-0474-45C1-BE9B-FF0631FB2523}" type="presParOf" srcId="{4C1670E3-E7AB-467F-B32C-23531B53A839}" destId="{94F26AC2-1066-4B44-B6C3-FB03B8E93271}" srcOrd="4" destOrd="0" presId="urn:microsoft.com/office/officeart/2005/8/layout/radial2"/>
    <dgm:cxn modelId="{3776D38D-3235-4A6A-80D3-A45DF67598D4}" type="presParOf" srcId="{94F26AC2-1066-4B44-B6C3-FB03B8E93271}" destId="{B37294FC-1453-4E15-A1A1-7C32E87B5C8D}" srcOrd="0" destOrd="0" presId="urn:microsoft.com/office/officeart/2005/8/layout/radial2"/>
    <dgm:cxn modelId="{D3DEDF4C-F252-4B8F-A0DB-15D51E85A909}" type="presParOf" srcId="{94F26AC2-1066-4B44-B6C3-FB03B8E93271}" destId="{3839FC18-19A3-4E5C-AEF7-3A3F78B8C879}" srcOrd="1" destOrd="0" presId="urn:microsoft.com/office/officeart/2005/8/layout/radial2"/>
    <dgm:cxn modelId="{58D38038-9ECE-41CB-B6F7-B2C567E58C08}" type="presParOf" srcId="{4C1670E3-E7AB-467F-B32C-23531B53A839}" destId="{9B317DB2-E6C3-4892-9B77-8F933968220B}" srcOrd="5" destOrd="0" presId="urn:microsoft.com/office/officeart/2005/8/layout/radial2"/>
    <dgm:cxn modelId="{CD9B7A6C-00B4-4C6F-952E-4A3864E3FDBD}" type="presParOf" srcId="{4C1670E3-E7AB-467F-B32C-23531B53A839}" destId="{8773DDC3-E2B8-4C85-B3F7-1A7A580B3D57}" srcOrd="6" destOrd="0" presId="urn:microsoft.com/office/officeart/2005/8/layout/radial2"/>
    <dgm:cxn modelId="{DCBDDAB4-58E0-4D0C-940E-67FCE18A0228}" type="presParOf" srcId="{8773DDC3-E2B8-4C85-B3F7-1A7A580B3D57}" destId="{5D47F8CA-8E60-482C-8AB6-83290A59E237}" srcOrd="0" destOrd="0" presId="urn:microsoft.com/office/officeart/2005/8/layout/radial2"/>
    <dgm:cxn modelId="{A35C6952-4515-4F3A-BD56-253790FC0D28}" type="presParOf" srcId="{8773DDC3-E2B8-4C85-B3F7-1A7A580B3D57}" destId="{1E7BF8C3-E3F9-419A-BE8F-7A157B32648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F7993-E7FE-4480-8415-7F15584D7539}" type="doc">
      <dgm:prSet loTypeId="urn:microsoft.com/office/officeart/2005/8/layout/vList6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5FD9DC1-CDF3-4724-ADEA-130F476CF37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noProof="0" dirty="0" err="1" smtClean="0"/>
            <a:t>Todo</a:t>
          </a:r>
          <a:r>
            <a:rPr lang="en-GB" sz="1800" noProof="0" dirty="0" smtClean="0"/>
            <a:t> o </a:t>
          </a:r>
          <a:r>
            <a:rPr lang="en-GB" sz="1800" noProof="0" dirty="0" err="1" smtClean="0"/>
            <a:t>sistema</a:t>
          </a:r>
          <a:r>
            <a:rPr lang="en-GB" sz="1800" noProof="0" dirty="0" smtClean="0"/>
            <a:t> de </a:t>
          </a:r>
          <a:r>
            <a:rPr lang="en-GB" sz="1800" noProof="0" dirty="0" err="1" smtClean="0"/>
            <a:t>controle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inserido</a:t>
          </a:r>
          <a:r>
            <a:rPr lang="en-GB" sz="1800" noProof="0" dirty="0" smtClean="0"/>
            <a:t> no </a:t>
          </a:r>
          <a:r>
            <a:rPr lang="en-GB" sz="1800" noProof="0" dirty="0" err="1" smtClean="0"/>
            <a:t>setor</a:t>
          </a:r>
          <a:r>
            <a:rPr lang="en-GB" sz="1800" noProof="0" dirty="0" smtClean="0"/>
            <a:t> de </a:t>
          </a:r>
          <a:r>
            <a:rPr lang="en-GB" sz="1800" noProof="0" dirty="0" err="1" smtClean="0"/>
            <a:t>finanças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públicas</a:t>
          </a:r>
          <a:r>
            <a:rPr lang="en-GB" sz="1800" noProof="0" dirty="0" smtClean="0"/>
            <a:t> e </a:t>
          </a:r>
          <a:r>
            <a:rPr lang="en-GB" sz="1800" noProof="0" dirty="0" err="1" smtClean="0"/>
            <a:t>todas</a:t>
          </a:r>
          <a:r>
            <a:rPr lang="en-GB" sz="1800" noProof="0" dirty="0" smtClean="0"/>
            <a:t> as </a:t>
          </a:r>
          <a:r>
            <a:rPr lang="en-GB" sz="1800" noProof="0" dirty="0" err="1" smtClean="0"/>
            <a:t>instituições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envolvidas</a:t>
          </a:r>
          <a:r>
            <a:rPr lang="en-GB" sz="1800" noProof="0" dirty="0" smtClean="0"/>
            <a:t> no </a:t>
          </a:r>
          <a:r>
            <a:rPr lang="en-GB" sz="1800" noProof="0" dirty="0" err="1" smtClean="0"/>
            <a:t>controle</a:t>
          </a:r>
          <a:r>
            <a:rPr lang="en-GB" sz="1800" noProof="0" dirty="0" smtClean="0"/>
            <a:t> de </a:t>
          </a:r>
          <a:r>
            <a:rPr lang="en-GB" sz="1800" noProof="0" dirty="0" err="1" smtClean="0"/>
            <a:t>recursos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públicos</a:t>
          </a:r>
          <a:r>
            <a:rPr lang="en-GB" sz="1800" noProof="0" dirty="0" smtClean="0"/>
            <a:t> (</a:t>
          </a:r>
          <a:r>
            <a:rPr lang="en-GB" sz="1800" noProof="0" dirty="0" err="1" smtClean="0"/>
            <a:t>Tesouro</a:t>
          </a:r>
          <a:r>
            <a:rPr lang="en-GB" sz="1800" noProof="0" dirty="0" smtClean="0"/>
            <a:t>, SAI, </a:t>
          </a:r>
          <a:r>
            <a:rPr lang="en-GB" sz="1800" noProof="0" dirty="0" err="1" smtClean="0"/>
            <a:t>etc</a:t>
          </a:r>
          <a:r>
            <a:rPr lang="en-GB" sz="1800" noProof="0" dirty="0" smtClean="0"/>
            <a:t>)</a:t>
          </a:r>
        </a:p>
        <a:p>
          <a:pPr rtl="0"/>
          <a:endParaRPr lang="en-GB" sz="1800" noProof="0" dirty="0"/>
        </a:p>
      </dgm:t>
    </dgm:pt>
    <dgm:pt modelId="{684D5CED-FB19-4324-939C-24E7F1C3B511}" type="parTrans" cxnId="{CE1CFD51-B123-4B12-A37C-D6C0A50CC79F}">
      <dgm:prSet/>
      <dgm:spPr/>
      <dgm:t>
        <a:bodyPr/>
        <a:lstStyle/>
        <a:p>
          <a:endParaRPr lang="en-GB" noProof="0" dirty="0"/>
        </a:p>
      </dgm:t>
    </dgm:pt>
    <dgm:pt modelId="{37FC968F-9DD6-4798-9403-16B43DD7F8E2}" type="sibTrans" cxnId="{CE1CFD51-B123-4B12-A37C-D6C0A50CC79F}">
      <dgm:prSet/>
      <dgm:spPr/>
      <dgm:t>
        <a:bodyPr/>
        <a:lstStyle/>
        <a:p>
          <a:endParaRPr lang="en-GB" noProof="0" dirty="0"/>
        </a:p>
      </dgm:t>
    </dgm:pt>
    <dgm:pt modelId="{4F42F33B-F2D3-49FA-95D3-A06728DDAD1F}">
      <dgm:prSet custT="1"/>
      <dgm:spPr/>
      <dgm:t>
        <a:bodyPr/>
        <a:lstStyle/>
        <a:p>
          <a:pPr rtl="0"/>
          <a:r>
            <a:rPr lang="en-GB" sz="1800" noProof="0" dirty="0" err="1" smtClean="0"/>
            <a:t>Abordagem</a:t>
          </a:r>
          <a:r>
            <a:rPr lang="en-GB" sz="1800" noProof="0" dirty="0" smtClean="0"/>
            <a:t> do </a:t>
          </a:r>
          <a:r>
            <a:rPr lang="en-GB" sz="1800" noProof="0" dirty="0" err="1" smtClean="0"/>
            <a:t>Governo</a:t>
          </a:r>
          <a:r>
            <a:rPr lang="en-GB" sz="1800" noProof="0" dirty="0" smtClean="0"/>
            <a:t> para </a:t>
          </a:r>
          <a:r>
            <a:rPr lang="en-GB" sz="1800" noProof="0" dirty="0" err="1" smtClean="0"/>
            <a:t>assegurar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que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os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gestores</a:t>
          </a:r>
          <a:r>
            <a:rPr lang="en-GB" sz="1800" noProof="0" dirty="0" smtClean="0"/>
            <a:t> de </a:t>
          </a:r>
          <a:r>
            <a:rPr lang="en-GB" sz="1800" noProof="0" dirty="0" err="1" smtClean="0"/>
            <a:t>todas</a:t>
          </a:r>
          <a:r>
            <a:rPr lang="en-GB" sz="1800" noProof="0" dirty="0" smtClean="0"/>
            <a:t> as </a:t>
          </a:r>
          <a:r>
            <a:rPr lang="en-GB" sz="1800" noProof="0" dirty="0" err="1" smtClean="0"/>
            <a:t>entidades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públicas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estabeleçam</a:t>
          </a:r>
          <a:r>
            <a:rPr lang="en-GB" sz="1800" noProof="0" dirty="0" smtClean="0"/>
            <a:t>, </a:t>
          </a:r>
          <a:r>
            <a:rPr lang="en-GB" sz="1800" noProof="0" dirty="0" err="1" smtClean="0"/>
            <a:t>mantenham</a:t>
          </a:r>
          <a:r>
            <a:rPr lang="en-GB" sz="1800" noProof="0" dirty="0" smtClean="0"/>
            <a:t> e </a:t>
          </a:r>
          <a:r>
            <a:rPr lang="en-GB" sz="1800" noProof="0" dirty="0" err="1" smtClean="0"/>
            <a:t>monitorem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completamente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seus</a:t>
          </a:r>
          <a:r>
            <a:rPr lang="en-GB" sz="1800" noProof="0" dirty="0" smtClean="0"/>
            <a:t> </a:t>
          </a:r>
          <a:r>
            <a:rPr lang="en-GB" sz="1800" noProof="0" dirty="0" err="1" smtClean="0"/>
            <a:t>processos</a:t>
          </a:r>
          <a:r>
            <a:rPr lang="en-GB" sz="1800" noProof="0" dirty="0" smtClean="0"/>
            <a:t> de </a:t>
          </a:r>
          <a:r>
            <a:rPr lang="en-GB" sz="1800" noProof="0" dirty="0" err="1" smtClean="0"/>
            <a:t>gestão</a:t>
          </a:r>
          <a:r>
            <a:rPr lang="en-GB" sz="1800" noProof="0" dirty="0" smtClean="0"/>
            <a:t>.</a:t>
          </a:r>
          <a:endParaRPr lang="en-GB" sz="1800" noProof="0" dirty="0"/>
        </a:p>
      </dgm:t>
    </dgm:pt>
    <dgm:pt modelId="{6DFDA064-E340-4834-AC1E-EB30013AA48E}" type="parTrans" cxnId="{866226ED-C263-4AEC-A2C0-F86635608100}">
      <dgm:prSet/>
      <dgm:spPr/>
      <dgm:t>
        <a:bodyPr/>
        <a:lstStyle/>
        <a:p>
          <a:endParaRPr lang="en-GB" noProof="0" dirty="0"/>
        </a:p>
      </dgm:t>
    </dgm:pt>
    <dgm:pt modelId="{2C2CB210-1309-42B6-AAF2-C0BC9F9CBF11}" type="sibTrans" cxnId="{866226ED-C263-4AEC-A2C0-F86635608100}">
      <dgm:prSet/>
      <dgm:spPr/>
      <dgm:t>
        <a:bodyPr/>
        <a:lstStyle/>
        <a:p>
          <a:endParaRPr lang="en-GB" noProof="0" dirty="0"/>
        </a:p>
      </dgm:t>
    </dgm:pt>
    <dgm:pt modelId="{F919FC82-30B1-4997-897F-70A6C3E14F75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 anchor="ctr"/>
        <a:lstStyle/>
        <a:p>
          <a:pPr marL="285750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000" noProof="0" dirty="0" smtClean="0">
              <a:solidFill>
                <a:srgbClr val="182C80"/>
              </a:solidFill>
            </a:rPr>
            <a:t> </a:t>
          </a:r>
          <a:r>
            <a:rPr lang="en-GB" sz="3000" noProof="0" dirty="0" err="1" smtClean="0">
              <a:solidFill>
                <a:srgbClr val="182C80"/>
              </a:solidFill>
            </a:rPr>
            <a:t>Centralizado</a:t>
          </a:r>
          <a:endParaRPr lang="en-GB" sz="3000" noProof="0" dirty="0"/>
        </a:p>
      </dgm:t>
    </dgm:pt>
    <dgm:pt modelId="{A33A3418-D4AE-4247-BE9D-645504A1204E}" type="parTrans" cxnId="{596D729C-3BD3-4FEB-BA24-9764461EF690}">
      <dgm:prSet/>
      <dgm:spPr/>
      <dgm:t>
        <a:bodyPr/>
        <a:lstStyle/>
        <a:p>
          <a:endParaRPr lang="en-GB" noProof="0" dirty="0"/>
        </a:p>
      </dgm:t>
    </dgm:pt>
    <dgm:pt modelId="{9D88691E-53DE-4D4B-BD43-DC37A8C6B332}" type="sibTrans" cxnId="{596D729C-3BD3-4FEB-BA24-9764461EF690}">
      <dgm:prSet/>
      <dgm:spPr/>
      <dgm:t>
        <a:bodyPr/>
        <a:lstStyle/>
        <a:p>
          <a:endParaRPr lang="en-GB" noProof="0" dirty="0"/>
        </a:p>
      </dgm:t>
    </dgm:pt>
    <dgm:pt modelId="{719C3F68-4827-4369-8ABC-F08C71136030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 anchor="ctr"/>
        <a:lstStyle/>
        <a:p>
          <a:pPr marL="285750" marR="0" indent="0" algn="l" defTabSz="2133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sz="3000" noProof="0" dirty="0" smtClean="0">
              <a:solidFill>
                <a:srgbClr val="182C80"/>
              </a:solidFill>
            </a:rPr>
            <a:t> </a:t>
          </a:r>
          <a:r>
            <a:rPr lang="en-GB" sz="3000" noProof="0" dirty="0" err="1" smtClean="0">
              <a:solidFill>
                <a:srgbClr val="182C80"/>
              </a:solidFill>
            </a:rPr>
            <a:t>Descentralizado</a:t>
          </a:r>
          <a:endParaRPr lang="en-GB" sz="3000" noProof="0" dirty="0">
            <a:solidFill>
              <a:srgbClr val="182C80"/>
            </a:solidFill>
          </a:endParaRPr>
        </a:p>
      </dgm:t>
    </dgm:pt>
    <dgm:pt modelId="{76C63EE9-79C0-4972-9674-1A6D7D95E095}" type="parTrans" cxnId="{E331A37F-DC98-4A3B-B045-464297C5E520}">
      <dgm:prSet/>
      <dgm:spPr/>
      <dgm:t>
        <a:bodyPr/>
        <a:lstStyle/>
        <a:p>
          <a:endParaRPr lang="en-GB" noProof="0" dirty="0"/>
        </a:p>
      </dgm:t>
    </dgm:pt>
    <dgm:pt modelId="{623BE5E0-1EFA-4866-84FE-A3C5291F8138}" type="sibTrans" cxnId="{E331A37F-DC98-4A3B-B045-464297C5E520}">
      <dgm:prSet/>
      <dgm:spPr/>
      <dgm:t>
        <a:bodyPr/>
        <a:lstStyle/>
        <a:p>
          <a:endParaRPr lang="en-GB" noProof="0" dirty="0"/>
        </a:p>
      </dgm:t>
    </dgm:pt>
    <dgm:pt modelId="{C4F35C12-8A37-4F13-9956-B9C4BEA65A3F}" type="pres">
      <dgm:prSet presAssocID="{206F7993-E7FE-4480-8415-7F15584D75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4D00CD4-72C7-48D8-8E8A-E6DD969C52BD}" type="pres">
      <dgm:prSet presAssocID="{D5FD9DC1-CDF3-4724-ADEA-130F476CF379}" presName="linNode" presStyleCnt="0"/>
      <dgm:spPr/>
    </dgm:pt>
    <dgm:pt modelId="{32E263FC-A37D-4239-9878-4B8FA4285BD2}" type="pres">
      <dgm:prSet presAssocID="{D5FD9DC1-CDF3-4724-ADEA-130F476CF37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A48907-BD81-40C6-9AC7-EC7429EBD1BD}" type="pres">
      <dgm:prSet presAssocID="{D5FD9DC1-CDF3-4724-ADEA-130F476CF37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F12960-05E3-4369-8701-FBAA3F109D2B}" type="pres">
      <dgm:prSet presAssocID="{37FC968F-9DD6-4798-9403-16B43DD7F8E2}" presName="spacing" presStyleCnt="0"/>
      <dgm:spPr/>
    </dgm:pt>
    <dgm:pt modelId="{14EB1A34-ABAA-45AE-BD82-AEFD0C0DE42B}" type="pres">
      <dgm:prSet presAssocID="{4F42F33B-F2D3-49FA-95D3-A06728DDAD1F}" presName="linNode" presStyleCnt="0"/>
      <dgm:spPr/>
    </dgm:pt>
    <dgm:pt modelId="{D6B9C5E7-A734-4308-B126-BD800C4EE56F}" type="pres">
      <dgm:prSet presAssocID="{4F42F33B-F2D3-49FA-95D3-A06728DDAD1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14B9F7-E1E9-4B65-B62F-0DF4270D8495}" type="pres">
      <dgm:prSet presAssocID="{4F42F33B-F2D3-49FA-95D3-A06728DDAD1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6D729C-3BD3-4FEB-BA24-9764461EF690}" srcId="{D5FD9DC1-CDF3-4724-ADEA-130F476CF379}" destId="{F919FC82-30B1-4997-897F-70A6C3E14F75}" srcOrd="0" destOrd="0" parTransId="{A33A3418-D4AE-4247-BE9D-645504A1204E}" sibTransId="{9D88691E-53DE-4D4B-BD43-DC37A8C6B332}"/>
    <dgm:cxn modelId="{E331A37F-DC98-4A3B-B045-464297C5E520}" srcId="{4F42F33B-F2D3-49FA-95D3-A06728DDAD1F}" destId="{719C3F68-4827-4369-8ABC-F08C71136030}" srcOrd="0" destOrd="0" parTransId="{76C63EE9-79C0-4972-9674-1A6D7D95E095}" sibTransId="{623BE5E0-1EFA-4866-84FE-A3C5291F8138}"/>
    <dgm:cxn modelId="{A6A36A64-9F54-4195-871E-B639E73C71C7}" type="presOf" srcId="{4F42F33B-F2D3-49FA-95D3-A06728DDAD1F}" destId="{D6B9C5E7-A734-4308-B126-BD800C4EE56F}" srcOrd="0" destOrd="0" presId="urn:microsoft.com/office/officeart/2005/8/layout/vList6"/>
    <dgm:cxn modelId="{9A39DAF6-0DFF-41B4-AD04-02D83BD2CA55}" type="presOf" srcId="{D5FD9DC1-CDF3-4724-ADEA-130F476CF379}" destId="{32E263FC-A37D-4239-9878-4B8FA4285BD2}" srcOrd="0" destOrd="0" presId="urn:microsoft.com/office/officeart/2005/8/layout/vList6"/>
    <dgm:cxn modelId="{CE1CFD51-B123-4B12-A37C-D6C0A50CC79F}" srcId="{206F7993-E7FE-4480-8415-7F15584D7539}" destId="{D5FD9DC1-CDF3-4724-ADEA-130F476CF379}" srcOrd="0" destOrd="0" parTransId="{684D5CED-FB19-4324-939C-24E7F1C3B511}" sibTransId="{37FC968F-9DD6-4798-9403-16B43DD7F8E2}"/>
    <dgm:cxn modelId="{C86F64CC-E2F2-42EC-96D7-1E36EFDAC66F}" type="presOf" srcId="{719C3F68-4827-4369-8ABC-F08C71136030}" destId="{7A14B9F7-E1E9-4B65-B62F-0DF4270D8495}" srcOrd="0" destOrd="0" presId="urn:microsoft.com/office/officeart/2005/8/layout/vList6"/>
    <dgm:cxn modelId="{866226ED-C263-4AEC-A2C0-F86635608100}" srcId="{206F7993-E7FE-4480-8415-7F15584D7539}" destId="{4F42F33B-F2D3-49FA-95D3-A06728DDAD1F}" srcOrd="1" destOrd="0" parTransId="{6DFDA064-E340-4834-AC1E-EB30013AA48E}" sibTransId="{2C2CB210-1309-42B6-AAF2-C0BC9F9CBF11}"/>
    <dgm:cxn modelId="{93732905-754E-46CC-BCF6-8DE2C3E6ECBF}" type="presOf" srcId="{206F7993-E7FE-4480-8415-7F15584D7539}" destId="{C4F35C12-8A37-4F13-9956-B9C4BEA65A3F}" srcOrd="0" destOrd="0" presId="urn:microsoft.com/office/officeart/2005/8/layout/vList6"/>
    <dgm:cxn modelId="{97A0A337-0F6E-4D4F-96A3-804F7676D670}" type="presOf" srcId="{F919FC82-30B1-4997-897F-70A6C3E14F75}" destId="{D0A48907-BD81-40C6-9AC7-EC7429EBD1BD}" srcOrd="0" destOrd="0" presId="urn:microsoft.com/office/officeart/2005/8/layout/vList6"/>
    <dgm:cxn modelId="{AC7342E1-3BA6-4190-A92F-DA200B031EDA}" type="presParOf" srcId="{C4F35C12-8A37-4F13-9956-B9C4BEA65A3F}" destId="{F4D00CD4-72C7-48D8-8E8A-E6DD969C52BD}" srcOrd="0" destOrd="0" presId="urn:microsoft.com/office/officeart/2005/8/layout/vList6"/>
    <dgm:cxn modelId="{25C632E6-A11E-4A52-9F5A-2F537824E809}" type="presParOf" srcId="{F4D00CD4-72C7-48D8-8E8A-E6DD969C52BD}" destId="{32E263FC-A37D-4239-9878-4B8FA4285BD2}" srcOrd="0" destOrd="0" presId="urn:microsoft.com/office/officeart/2005/8/layout/vList6"/>
    <dgm:cxn modelId="{4CE52A47-19DE-40C2-A268-FBC8DE435B06}" type="presParOf" srcId="{F4D00CD4-72C7-48D8-8E8A-E6DD969C52BD}" destId="{D0A48907-BD81-40C6-9AC7-EC7429EBD1BD}" srcOrd="1" destOrd="0" presId="urn:microsoft.com/office/officeart/2005/8/layout/vList6"/>
    <dgm:cxn modelId="{B32D722C-C118-449A-9676-865B5F5C64C2}" type="presParOf" srcId="{C4F35C12-8A37-4F13-9956-B9C4BEA65A3F}" destId="{FCF12960-05E3-4369-8701-FBAA3F109D2B}" srcOrd="1" destOrd="0" presId="urn:microsoft.com/office/officeart/2005/8/layout/vList6"/>
    <dgm:cxn modelId="{C8664092-8445-48F2-A033-0144214C3011}" type="presParOf" srcId="{C4F35C12-8A37-4F13-9956-B9C4BEA65A3F}" destId="{14EB1A34-ABAA-45AE-BD82-AEFD0C0DE42B}" srcOrd="2" destOrd="0" presId="urn:microsoft.com/office/officeart/2005/8/layout/vList6"/>
    <dgm:cxn modelId="{D01F7101-E534-4542-933B-FB774A9DDA4B}" type="presParOf" srcId="{14EB1A34-ABAA-45AE-BD82-AEFD0C0DE42B}" destId="{D6B9C5E7-A734-4308-B126-BD800C4EE56F}" srcOrd="0" destOrd="0" presId="urn:microsoft.com/office/officeart/2005/8/layout/vList6"/>
    <dgm:cxn modelId="{0704955D-F07D-4CDA-866F-47D4932F20EB}" type="presParOf" srcId="{14EB1A34-ABAA-45AE-BD82-AEFD0C0DE42B}" destId="{7A14B9F7-E1E9-4B65-B62F-0DF4270D84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C3BA9-AB28-44BC-A9D1-A061650DBCDC}" type="doc">
      <dgm:prSet loTypeId="urn:microsoft.com/office/officeart/2005/8/layout/venn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089370C-FDAB-4892-ADE0-DFE264F20D3A}">
      <dgm:prSet custT="1"/>
      <dgm:spPr/>
      <dgm:t>
        <a:bodyPr/>
        <a:lstStyle/>
        <a:p>
          <a:pPr algn="ctr" rtl="0"/>
          <a:endParaRPr lang="en-GB" sz="2200" dirty="0" smtClean="0"/>
        </a:p>
        <a:p>
          <a:pPr algn="ctr" rtl="0"/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FMC  -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aplicação</a:t>
          </a:r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</a:t>
          </a:r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maneira</a:t>
          </a:r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eficiente</a:t>
          </a:r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efetiva</a:t>
          </a:r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atingir</a:t>
          </a:r>
          <a:r>
            <a:rPr lang="en-GB" sz="2200" b="1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en-GB" sz="2200" b="1" noProof="0" dirty="0">
            <a:solidFill>
              <a:srgbClr val="FBA9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6AE45-D407-41F3-8611-25E479667EE6}" type="parTrans" cxnId="{9843C89E-68DF-4D98-9C14-DE128494E448}">
      <dgm:prSet/>
      <dgm:spPr/>
      <dgm:t>
        <a:bodyPr/>
        <a:lstStyle/>
        <a:p>
          <a:endParaRPr lang="en-GB" sz="2200" dirty="0"/>
        </a:p>
      </dgm:t>
    </dgm:pt>
    <dgm:pt modelId="{8D62B117-676F-4249-A7D7-EE423AB73B9D}" type="sibTrans" cxnId="{9843C89E-68DF-4D98-9C14-DE128494E448}">
      <dgm:prSet/>
      <dgm:spPr/>
      <dgm:t>
        <a:bodyPr/>
        <a:lstStyle/>
        <a:p>
          <a:endParaRPr lang="en-GB" sz="2200" dirty="0"/>
        </a:p>
      </dgm:t>
    </dgm:pt>
    <dgm:pt modelId="{B661B21E-C82D-455A-A2D5-BB9556853992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Sistemas</a:t>
          </a:r>
          <a:r>
            <a:rPr lang="en-GB" sz="22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</a:t>
          </a:r>
          <a:r>
            <a:rPr lang="en-GB" sz="22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financeiro</a:t>
          </a:r>
          <a:r>
            <a:rPr lang="en-GB" sz="22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tradicionais</a:t>
          </a:r>
          <a:r>
            <a:rPr lang="en-GB" sz="22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conformidade</a:t>
          </a:r>
          <a:r>
            <a:rPr lang="en-GB" sz="22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 o </a:t>
          </a:r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orçamento</a:t>
          </a:r>
          <a:r>
            <a:rPr lang="en-GB" sz="22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leis e </a:t>
          </a:r>
          <a:r>
            <a:rPr lang="en-GB" sz="2200" b="1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regulamentos</a:t>
          </a:r>
          <a:endParaRPr lang="en-GB" sz="2200" b="1" dirty="0">
            <a:solidFill>
              <a:srgbClr val="182C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CE9E7F-D231-472D-9D37-78B0EF2ABD89}" type="parTrans" cxnId="{331EB2D8-7B1C-406A-87C3-C25F23521E11}">
      <dgm:prSet/>
      <dgm:spPr/>
      <dgm:t>
        <a:bodyPr/>
        <a:lstStyle/>
        <a:p>
          <a:endParaRPr lang="en-GB" sz="2200" dirty="0"/>
        </a:p>
      </dgm:t>
    </dgm:pt>
    <dgm:pt modelId="{12B27299-2BDE-4FB9-A209-089EAAAFFE32}" type="sibTrans" cxnId="{331EB2D8-7B1C-406A-87C3-C25F23521E11}">
      <dgm:prSet/>
      <dgm:spPr/>
      <dgm:t>
        <a:bodyPr/>
        <a:lstStyle/>
        <a:p>
          <a:endParaRPr lang="en-GB" sz="2200" dirty="0"/>
        </a:p>
      </dgm:t>
    </dgm:pt>
    <dgm:pt modelId="{63D3E239-C7B1-45A5-8369-7606B53913C0}" type="pres">
      <dgm:prSet presAssocID="{745C3BA9-AB28-44BC-A9D1-A061650DBCD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7774CE-81C1-4F7D-B1AE-0F677E78F25F}" type="pres">
      <dgm:prSet presAssocID="{745C3BA9-AB28-44BC-A9D1-A061650DBCDC}" presName="comp1" presStyleCnt="0"/>
      <dgm:spPr/>
    </dgm:pt>
    <dgm:pt modelId="{513951A1-C2B2-4FEA-A33F-3E038B43AB3E}" type="pres">
      <dgm:prSet presAssocID="{745C3BA9-AB28-44BC-A9D1-A061650DBCDC}" presName="circle1" presStyleLbl="node1" presStyleIdx="0" presStyleCnt="2" custScaleX="126520" custLinFactNeighborX="0" custLinFactNeighborY="0"/>
      <dgm:spPr/>
      <dgm:t>
        <a:bodyPr/>
        <a:lstStyle/>
        <a:p>
          <a:endParaRPr lang="pl-PL"/>
        </a:p>
      </dgm:t>
    </dgm:pt>
    <dgm:pt modelId="{1218FAC4-7A3E-46AC-96AC-C7DD38B1C549}" type="pres">
      <dgm:prSet presAssocID="{745C3BA9-AB28-44BC-A9D1-A061650DBCD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AC0681-B85C-4582-9AEC-7F5FAF5B2ED8}" type="pres">
      <dgm:prSet presAssocID="{745C3BA9-AB28-44BC-A9D1-A061650DBCDC}" presName="comp2" presStyleCnt="0"/>
      <dgm:spPr/>
    </dgm:pt>
    <dgm:pt modelId="{5C09C00F-5747-4692-A0DD-9CE7B2B30939}" type="pres">
      <dgm:prSet presAssocID="{745C3BA9-AB28-44BC-A9D1-A061650DBCDC}" presName="circle2" presStyleLbl="node1" presStyleIdx="1" presStyleCnt="2" custScaleX="106888" custScaleY="71843" custLinFactNeighborX="135" custLinFactNeighborY="12931"/>
      <dgm:spPr/>
      <dgm:t>
        <a:bodyPr/>
        <a:lstStyle/>
        <a:p>
          <a:endParaRPr lang="pl-PL"/>
        </a:p>
      </dgm:t>
    </dgm:pt>
    <dgm:pt modelId="{770092EA-8F4B-462E-A6BE-D6D5C2051CC4}" type="pres">
      <dgm:prSet presAssocID="{745C3BA9-AB28-44BC-A9D1-A061650DBCD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7C19085-46E0-44FC-83D7-4C4B2816BBB5}" type="presOf" srcId="{C089370C-FDAB-4892-ADE0-DFE264F20D3A}" destId="{1218FAC4-7A3E-46AC-96AC-C7DD38B1C549}" srcOrd="1" destOrd="0" presId="urn:microsoft.com/office/officeart/2005/8/layout/venn2"/>
    <dgm:cxn modelId="{41129BF9-741C-4050-A08E-34666324BAD4}" type="presOf" srcId="{B661B21E-C82D-455A-A2D5-BB9556853992}" destId="{770092EA-8F4B-462E-A6BE-D6D5C2051CC4}" srcOrd="1" destOrd="0" presId="urn:microsoft.com/office/officeart/2005/8/layout/venn2"/>
    <dgm:cxn modelId="{0645708E-5C08-4ABE-85C6-7E5AFAF87146}" type="presOf" srcId="{C089370C-FDAB-4892-ADE0-DFE264F20D3A}" destId="{513951A1-C2B2-4FEA-A33F-3E038B43AB3E}" srcOrd="0" destOrd="0" presId="urn:microsoft.com/office/officeart/2005/8/layout/venn2"/>
    <dgm:cxn modelId="{9C260930-3F74-4555-A41F-C45DD2560514}" type="presOf" srcId="{745C3BA9-AB28-44BC-A9D1-A061650DBCDC}" destId="{63D3E239-C7B1-45A5-8369-7606B53913C0}" srcOrd="0" destOrd="0" presId="urn:microsoft.com/office/officeart/2005/8/layout/venn2"/>
    <dgm:cxn modelId="{9843C89E-68DF-4D98-9C14-DE128494E448}" srcId="{745C3BA9-AB28-44BC-A9D1-A061650DBCDC}" destId="{C089370C-FDAB-4892-ADE0-DFE264F20D3A}" srcOrd="0" destOrd="0" parTransId="{B976AE45-D407-41F3-8611-25E479667EE6}" sibTransId="{8D62B117-676F-4249-A7D7-EE423AB73B9D}"/>
    <dgm:cxn modelId="{0EADF10C-682C-437C-8093-8C838F70BC3E}" type="presOf" srcId="{B661B21E-C82D-455A-A2D5-BB9556853992}" destId="{5C09C00F-5747-4692-A0DD-9CE7B2B30939}" srcOrd="0" destOrd="0" presId="urn:microsoft.com/office/officeart/2005/8/layout/venn2"/>
    <dgm:cxn modelId="{331EB2D8-7B1C-406A-87C3-C25F23521E11}" srcId="{745C3BA9-AB28-44BC-A9D1-A061650DBCDC}" destId="{B661B21E-C82D-455A-A2D5-BB9556853992}" srcOrd="1" destOrd="0" parTransId="{EFCE9E7F-D231-472D-9D37-78B0EF2ABD89}" sibTransId="{12B27299-2BDE-4FB9-A209-089EAAAFFE32}"/>
    <dgm:cxn modelId="{A10DD34A-6F97-4DAE-97B7-8D9B5DFBF6C0}" type="presParOf" srcId="{63D3E239-C7B1-45A5-8369-7606B53913C0}" destId="{7A7774CE-81C1-4F7D-B1AE-0F677E78F25F}" srcOrd="0" destOrd="0" presId="urn:microsoft.com/office/officeart/2005/8/layout/venn2"/>
    <dgm:cxn modelId="{B8D36F03-2775-455E-A0B4-2F80D621A14B}" type="presParOf" srcId="{7A7774CE-81C1-4F7D-B1AE-0F677E78F25F}" destId="{513951A1-C2B2-4FEA-A33F-3E038B43AB3E}" srcOrd="0" destOrd="0" presId="urn:microsoft.com/office/officeart/2005/8/layout/venn2"/>
    <dgm:cxn modelId="{CF5099A9-9DF6-45AE-AFCF-C689CC557898}" type="presParOf" srcId="{7A7774CE-81C1-4F7D-B1AE-0F677E78F25F}" destId="{1218FAC4-7A3E-46AC-96AC-C7DD38B1C549}" srcOrd="1" destOrd="0" presId="urn:microsoft.com/office/officeart/2005/8/layout/venn2"/>
    <dgm:cxn modelId="{5404F7D8-8AAA-49FE-8D0F-F1DEC0AFEC3E}" type="presParOf" srcId="{63D3E239-C7B1-45A5-8369-7606B53913C0}" destId="{85AC0681-B85C-4582-9AEC-7F5FAF5B2ED8}" srcOrd="1" destOrd="0" presId="urn:microsoft.com/office/officeart/2005/8/layout/venn2"/>
    <dgm:cxn modelId="{9E25CCC2-565A-4CFD-8A5F-6A985075F039}" type="presParOf" srcId="{85AC0681-B85C-4582-9AEC-7F5FAF5B2ED8}" destId="{5C09C00F-5747-4692-A0DD-9CE7B2B30939}" srcOrd="0" destOrd="0" presId="urn:microsoft.com/office/officeart/2005/8/layout/venn2"/>
    <dgm:cxn modelId="{7602E035-AA27-47C5-8D06-E8771102A940}" type="presParOf" srcId="{85AC0681-B85C-4582-9AEC-7F5FAF5B2ED8}" destId="{770092EA-8F4B-462E-A6BE-D6D5C2051C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BC7290-4211-4231-88A7-61E77493C85A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6905907B-737E-49B9-BFB5-27677320FCD2}">
      <dgm:prSet custT="1"/>
      <dgm:spPr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GB" sz="2400" b="1" noProof="0" dirty="0" smtClean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FMC</a:t>
          </a:r>
          <a:endParaRPr lang="en-GB" sz="2400" b="1" noProof="0" dirty="0">
            <a:solidFill>
              <a:srgbClr val="130D6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EFCE-A1D4-4194-8B63-DC38CAC0E30A}" type="parTrans" cxnId="{8D3E959A-7176-449D-A0FA-C69E41E0D7AD}">
      <dgm:prSet/>
      <dgm:spPr/>
      <dgm:t>
        <a:bodyPr/>
        <a:lstStyle/>
        <a:p>
          <a:endParaRPr lang="en-GB" sz="2000" noProof="0" dirty="0"/>
        </a:p>
      </dgm:t>
    </dgm:pt>
    <dgm:pt modelId="{590D7C5C-181E-4318-B9FC-50BF2EFA20CA}" type="sibTrans" cxnId="{8D3E959A-7176-449D-A0FA-C69E41E0D7AD}">
      <dgm:prSet/>
      <dgm:spPr/>
      <dgm:t>
        <a:bodyPr/>
        <a:lstStyle/>
        <a:p>
          <a:endParaRPr lang="en-GB" sz="2000" noProof="0" dirty="0"/>
        </a:p>
      </dgm:t>
    </dgm:pt>
    <dgm:pt modelId="{9EDC3117-FF13-46C0-BADC-8E48A768715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noProof="0" dirty="0" smtClean="0">
            <a:solidFill>
              <a:srgbClr val="FBA905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noProof="0" dirty="0" err="1" smtClean="0">
              <a:solidFill>
                <a:srgbClr val="FBA905"/>
              </a:solidFill>
            </a:rPr>
            <a:t>requer</a:t>
          </a:r>
          <a:r>
            <a:rPr lang="en-GB" sz="2000" b="1" noProof="0" dirty="0" smtClean="0">
              <a:solidFill>
                <a:srgbClr val="FBA905"/>
              </a:solidFill>
            </a:rPr>
            <a:t> um </a:t>
          </a:r>
          <a:r>
            <a:rPr lang="en-GB" sz="2000" b="1" noProof="0" dirty="0" err="1" smtClean="0">
              <a:solidFill>
                <a:srgbClr val="FBA905"/>
              </a:solidFill>
            </a:rPr>
            <a:t>estilo</a:t>
          </a:r>
          <a:r>
            <a:rPr lang="en-GB" sz="2000" b="1" noProof="0" dirty="0" smtClean="0">
              <a:solidFill>
                <a:srgbClr val="FBA905"/>
              </a:solidFill>
            </a:rPr>
            <a:t> </a:t>
          </a:r>
          <a:r>
            <a:rPr lang="en-GB" sz="2000" b="1" noProof="0" dirty="0" err="1" smtClean="0">
              <a:solidFill>
                <a:srgbClr val="FBA905"/>
              </a:solidFill>
            </a:rPr>
            <a:t>diferente</a:t>
          </a:r>
          <a:r>
            <a:rPr lang="en-GB" sz="2000" b="1" noProof="0" dirty="0" smtClean="0">
              <a:solidFill>
                <a:srgbClr val="FBA905"/>
              </a:solidFill>
            </a:rPr>
            <a:t> de </a:t>
          </a:r>
          <a:r>
            <a:rPr lang="en-GB" sz="2000" b="1" noProof="0" dirty="0" err="1" smtClean="0">
              <a:solidFill>
                <a:srgbClr val="FBA905"/>
              </a:solidFill>
            </a:rPr>
            <a:t>administração</a:t>
          </a:r>
          <a:r>
            <a:rPr lang="en-GB" sz="2000" b="1" noProof="0" dirty="0" smtClean="0">
              <a:solidFill>
                <a:srgbClr val="FBA905"/>
              </a:solidFill>
            </a:rPr>
            <a:t> </a:t>
          </a:r>
          <a:r>
            <a:rPr lang="en-GB" sz="2000" b="1" noProof="0" dirty="0" err="1" smtClean="0">
              <a:solidFill>
                <a:srgbClr val="FBA905"/>
              </a:solidFill>
            </a:rPr>
            <a:t>pública</a:t>
          </a:r>
          <a:r>
            <a:rPr lang="en-GB" sz="2000" b="1" noProof="0" dirty="0" smtClean="0">
              <a:solidFill>
                <a:srgbClr val="FBA905"/>
              </a:solidFill>
            </a:rPr>
            <a:t> </a:t>
          </a:r>
          <a:r>
            <a:rPr lang="en-GB" sz="2000" noProof="0" dirty="0" smtClean="0"/>
            <a:t>com </a:t>
          </a:r>
          <a:r>
            <a:rPr lang="en-GB" sz="2000" noProof="0" dirty="0" err="1" smtClean="0"/>
            <a:t>ênfase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na</a:t>
          </a:r>
          <a:r>
            <a:rPr lang="en-GB" sz="2000" noProof="0" dirty="0" smtClean="0"/>
            <a:t> ‘</a:t>
          </a:r>
          <a:r>
            <a:rPr lang="en-GB" sz="2000" noProof="0" dirty="0" err="1" smtClean="0"/>
            <a:t>gestão</a:t>
          </a:r>
          <a:r>
            <a:rPr lang="en-GB" sz="2000" noProof="0" dirty="0" smtClean="0"/>
            <a:t>’ </a:t>
          </a:r>
          <a:endParaRPr lang="en-GB" sz="2000" noProof="0" dirty="0" smtClean="0">
            <a:effectLst/>
          </a:endParaRPr>
        </a:p>
        <a:p>
          <a:pPr defTabSz="1600200">
            <a:lnSpc>
              <a:spcPct val="90000"/>
            </a:lnSpc>
          </a:pPr>
          <a:endParaRPr lang="en-GB" sz="2000" noProof="0" dirty="0"/>
        </a:p>
      </dgm:t>
    </dgm:pt>
    <dgm:pt modelId="{751CC457-9A8C-451A-94C9-E2331C94AAB9}" type="parTrans" cxnId="{C8BACFF0-A20D-4630-9655-8F5F70CF1FD1}">
      <dgm:prSet/>
      <dgm:spPr/>
      <dgm:t>
        <a:bodyPr/>
        <a:lstStyle/>
        <a:p>
          <a:endParaRPr lang="en-GB" sz="2000" noProof="0" dirty="0"/>
        </a:p>
      </dgm:t>
    </dgm:pt>
    <dgm:pt modelId="{4433EB7E-83A5-409F-AA8A-9637EDDAF2C5}" type="sibTrans" cxnId="{C8BACFF0-A20D-4630-9655-8F5F70CF1FD1}">
      <dgm:prSet/>
      <dgm:spPr/>
      <dgm:t>
        <a:bodyPr/>
        <a:lstStyle/>
        <a:p>
          <a:endParaRPr lang="en-GB" sz="2000" noProof="0" dirty="0"/>
        </a:p>
      </dgm:t>
    </dgm:pt>
    <dgm:pt modelId="{8F282C5E-5532-4FB6-8839-C86E01397FA4}">
      <dgm:prSet custT="1"/>
      <dgm:spPr/>
      <dgm:t>
        <a:bodyPr/>
        <a:lstStyle/>
        <a:p>
          <a:pPr lvl="0"/>
          <a:r>
            <a:rPr lang="en-GB" sz="2000" b="1" noProof="0" dirty="0" smtClean="0">
              <a:solidFill>
                <a:srgbClr val="FBA905"/>
              </a:solidFill>
            </a:rPr>
            <a:t>a </a:t>
          </a:r>
          <a:r>
            <a:rPr lang="en-GB" sz="2000" b="1" noProof="0" dirty="0" err="1" smtClean="0">
              <a:solidFill>
                <a:srgbClr val="FBA905"/>
              </a:solidFill>
            </a:rPr>
            <a:t>integração</a:t>
          </a:r>
          <a:r>
            <a:rPr lang="en-GB" sz="2000" b="1" noProof="0" dirty="0" smtClean="0">
              <a:solidFill>
                <a:srgbClr val="FBA905"/>
              </a:solidFill>
            </a:rPr>
            <a:t> do </a:t>
          </a:r>
          <a:r>
            <a:rPr lang="en-GB" sz="2000" b="1" noProof="0" dirty="0" err="1" smtClean="0">
              <a:solidFill>
                <a:srgbClr val="FBA905"/>
              </a:solidFill>
            </a:rPr>
            <a:t>financeiro</a:t>
          </a:r>
          <a:r>
            <a:rPr lang="en-GB" sz="2000" b="1" noProof="0" dirty="0" smtClean="0">
              <a:solidFill>
                <a:srgbClr val="FBA905"/>
              </a:solidFill>
            </a:rPr>
            <a:t> com a </a:t>
          </a:r>
          <a:r>
            <a:rPr lang="en-GB" sz="2000" b="1" noProof="0" dirty="0" err="1" smtClean="0">
              <a:solidFill>
                <a:srgbClr val="FBA905"/>
              </a:solidFill>
            </a:rPr>
            <a:t>gestão</a:t>
          </a:r>
          <a:r>
            <a:rPr lang="en-GB" sz="2000" b="1" noProof="0" dirty="0" smtClean="0">
              <a:solidFill>
                <a:srgbClr val="FBA905"/>
              </a:solidFill>
            </a:rPr>
            <a:t> </a:t>
          </a:r>
          <a:r>
            <a:rPr lang="en-GB" sz="2000" noProof="0" dirty="0" smtClean="0"/>
            <a:t>e </a:t>
          </a:r>
          <a:r>
            <a:rPr lang="en-GB" sz="2000" noProof="0" dirty="0" err="1" smtClean="0"/>
            <a:t>atingimento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objetivos</a:t>
          </a:r>
          <a:endParaRPr lang="en-GB" sz="2000" noProof="0" dirty="0"/>
        </a:p>
      </dgm:t>
    </dgm:pt>
    <dgm:pt modelId="{9FFF5D4E-2D0E-461E-8E5A-FC6E35474468}" type="parTrans" cxnId="{136ACCFF-CFB4-4736-8DB5-CFAD5D548558}">
      <dgm:prSet/>
      <dgm:spPr/>
      <dgm:t>
        <a:bodyPr/>
        <a:lstStyle/>
        <a:p>
          <a:endParaRPr lang="en-GB" sz="2000" noProof="0" dirty="0"/>
        </a:p>
      </dgm:t>
    </dgm:pt>
    <dgm:pt modelId="{25F0E42C-C228-40AA-8CA6-1358E6F2FC12}" type="sibTrans" cxnId="{136ACCFF-CFB4-4736-8DB5-CFAD5D548558}">
      <dgm:prSet/>
      <dgm:spPr/>
      <dgm:t>
        <a:bodyPr/>
        <a:lstStyle/>
        <a:p>
          <a:endParaRPr lang="en-GB" sz="2000" noProof="0" dirty="0"/>
        </a:p>
      </dgm:t>
    </dgm:pt>
    <dgm:pt modelId="{7701F182-93AE-4408-BF1E-28AA6F224422}">
      <dgm:prSet custT="1"/>
      <dgm:spPr/>
      <dgm:t>
        <a:bodyPr/>
        <a:lstStyle/>
        <a:p>
          <a:r>
            <a:rPr lang="en-GB" sz="2000" b="1" noProof="0" dirty="0" err="1" smtClean="0">
              <a:solidFill>
                <a:srgbClr val="FBA905"/>
              </a:solidFill>
            </a:rPr>
            <a:t>afeta</a:t>
          </a:r>
          <a:r>
            <a:rPr lang="en-GB" sz="2000" b="1" noProof="0" dirty="0" smtClean="0">
              <a:solidFill>
                <a:srgbClr val="FBA905"/>
              </a:solidFill>
            </a:rPr>
            <a:t> </a:t>
          </a:r>
          <a:r>
            <a:rPr lang="en-GB" sz="2000" b="1" noProof="0" dirty="0" err="1" smtClean="0">
              <a:solidFill>
                <a:srgbClr val="FBA905"/>
              </a:solidFill>
            </a:rPr>
            <a:t>acordos</a:t>
          </a:r>
          <a:r>
            <a:rPr lang="en-GB" sz="2000" b="1" noProof="0" dirty="0" smtClean="0">
              <a:solidFill>
                <a:srgbClr val="FBA905"/>
              </a:solidFill>
            </a:rPr>
            <a:t> </a:t>
          </a:r>
          <a:r>
            <a:rPr lang="en-GB" sz="2000" b="1" noProof="0" dirty="0" err="1" smtClean="0">
              <a:solidFill>
                <a:srgbClr val="FBA905"/>
              </a:solidFill>
            </a:rPr>
            <a:t>legais</a:t>
          </a:r>
          <a:r>
            <a:rPr lang="en-GB" sz="2000" b="1" noProof="0" dirty="0" smtClean="0">
              <a:solidFill>
                <a:srgbClr val="FBA905"/>
              </a:solidFill>
            </a:rPr>
            <a:t> e </a:t>
          </a:r>
          <a:r>
            <a:rPr lang="en-GB" sz="2000" b="1" noProof="0" dirty="0" err="1" smtClean="0">
              <a:solidFill>
                <a:srgbClr val="FBA905"/>
              </a:solidFill>
            </a:rPr>
            <a:t>organizacionais</a:t>
          </a:r>
          <a:endParaRPr lang="en-GB" sz="2000" b="1" noProof="0" dirty="0" smtClean="0">
            <a:solidFill>
              <a:srgbClr val="FBA905"/>
            </a:solidFill>
          </a:endParaRPr>
        </a:p>
        <a:p>
          <a:endParaRPr lang="en-GB" sz="2000" b="1" noProof="0" dirty="0" smtClean="0">
            <a:solidFill>
              <a:srgbClr val="FBA905"/>
            </a:solidFill>
          </a:endParaRPr>
        </a:p>
        <a:p>
          <a:endParaRPr lang="en-GB" sz="2000" noProof="0" dirty="0"/>
        </a:p>
      </dgm:t>
    </dgm:pt>
    <dgm:pt modelId="{B115CAAC-94AB-4F61-910B-A7D76E3CAFD8}" type="parTrans" cxnId="{6536A1D7-DD0C-46C4-9ADD-08E197A09EBE}">
      <dgm:prSet/>
      <dgm:spPr/>
      <dgm:t>
        <a:bodyPr/>
        <a:lstStyle/>
        <a:p>
          <a:endParaRPr lang="en-GB" sz="2000" noProof="0" dirty="0"/>
        </a:p>
      </dgm:t>
    </dgm:pt>
    <dgm:pt modelId="{DF195B9C-4009-402F-815F-1C07E26F2DA4}" type="sibTrans" cxnId="{6536A1D7-DD0C-46C4-9ADD-08E197A09EBE}">
      <dgm:prSet/>
      <dgm:spPr/>
      <dgm:t>
        <a:bodyPr/>
        <a:lstStyle/>
        <a:p>
          <a:endParaRPr lang="en-GB" sz="2000" noProof="0" dirty="0"/>
        </a:p>
      </dgm:t>
    </dgm:pt>
    <dgm:pt modelId="{BFB6A05F-CC06-4597-A84C-44743F9BD9A9}">
      <dgm:prSet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GB" sz="2000" b="1" noProof="0" dirty="0" err="1" smtClean="0">
              <a:solidFill>
                <a:srgbClr val="FBA905"/>
              </a:solidFill>
              <a:effectLst/>
            </a:rPr>
            <a:t>melhoria</a:t>
          </a:r>
          <a:r>
            <a:rPr lang="en-GB" sz="2000" b="1" noProof="0" dirty="0" smtClean="0">
              <a:solidFill>
                <a:srgbClr val="FBA905"/>
              </a:solidFill>
              <a:effectLst/>
            </a:rPr>
            <a:t> </a:t>
          </a:r>
          <a:r>
            <a:rPr lang="en-GB" sz="2000" b="1" noProof="0" dirty="0" err="1" smtClean="0">
              <a:solidFill>
                <a:srgbClr val="FBA905"/>
              </a:solidFill>
              <a:effectLst/>
            </a:rPr>
            <a:t>na</a:t>
          </a:r>
          <a:r>
            <a:rPr lang="en-GB" sz="2000" b="1" noProof="0" dirty="0" smtClean="0">
              <a:solidFill>
                <a:srgbClr val="FBA905"/>
              </a:solidFill>
              <a:effectLst/>
            </a:rPr>
            <a:t> forma </a:t>
          </a:r>
          <a:r>
            <a:rPr lang="en-GB" sz="2000" b="1" noProof="0" dirty="0" err="1" smtClean="0">
              <a:solidFill>
                <a:srgbClr val="FBA905"/>
              </a:solidFill>
              <a:effectLst/>
            </a:rPr>
            <a:t>que</a:t>
          </a:r>
          <a:r>
            <a:rPr lang="en-GB" sz="2000" b="1" noProof="0" dirty="0" smtClean="0">
              <a:solidFill>
                <a:srgbClr val="FBA905"/>
              </a:solidFill>
              <a:effectLst/>
            </a:rPr>
            <a:t> o </a:t>
          </a:r>
          <a:r>
            <a:rPr lang="en-GB" sz="2000" b="1" noProof="0" dirty="0" err="1" smtClean="0">
              <a:solidFill>
                <a:srgbClr val="FBA905"/>
              </a:solidFill>
              <a:effectLst/>
            </a:rPr>
            <a:t>recurso</a:t>
          </a:r>
          <a:r>
            <a:rPr lang="en-GB" sz="2000" b="1" noProof="0" dirty="0" smtClean="0">
              <a:solidFill>
                <a:srgbClr val="FBA905"/>
              </a:solidFill>
              <a:effectLst/>
            </a:rPr>
            <a:t> </a:t>
          </a:r>
          <a:r>
            <a:rPr lang="en-GB" sz="2000" b="1" noProof="0" dirty="0" err="1" smtClean="0">
              <a:solidFill>
                <a:srgbClr val="FBA905"/>
              </a:solidFill>
              <a:effectLst/>
            </a:rPr>
            <a:t>público</a:t>
          </a:r>
          <a:r>
            <a:rPr lang="en-GB" sz="2000" b="1" noProof="0" dirty="0" smtClean="0">
              <a:solidFill>
                <a:srgbClr val="FBA905"/>
              </a:solidFill>
              <a:effectLst/>
            </a:rPr>
            <a:t> é </a:t>
          </a:r>
          <a:r>
            <a:rPr lang="en-GB" sz="2000" b="1" noProof="0" dirty="0" err="1" smtClean="0">
              <a:solidFill>
                <a:srgbClr val="FBA905"/>
              </a:solidFill>
              <a:effectLst/>
            </a:rPr>
            <a:t>usado</a:t>
          </a:r>
          <a:r>
            <a:rPr lang="en-GB" sz="2000" b="1" noProof="0" dirty="0" smtClean="0">
              <a:solidFill>
                <a:srgbClr val="FBA905"/>
              </a:solidFill>
              <a:effectLst/>
            </a:rPr>
            <a:t> – </a:t>
          </a:r>
          <a:r>
            <a:rPr lang="en-GB" sz="2000" noProof="0" dirty="0" err="1" smtClean="0">
              <a:effectLst/>
            </a:rPr>
            <a:t>significado</a:t>
          </a:r>
          <a:r>
            <a:rPr lang="en-GB" sz="2000" noProof="0" dirty="0" smtClean="0">
              <a:effectLst/>
            </a:rPr>
            <a:t> real de ‘</a:t>
          </a:r>
          <a:r>
            <a:rPr lang="en-GB" sz="2000" noProof="0" dirty="0" err="1" smtClean="0">
              <a:effectLst/>
            </a:rPr>
            <a:t>eficiência</a:t>
          </a:r>
          <a:r>
            <a:rPr lang="en-GB" sz="2000" noProof="0" dirty="0" smtClean="0">
              <a:effectLst/>
            </a:rPr>
            <a:t> e </a:t>
          </a:r>
          <a:r>
            <a:rPr lang="en-GB" sz="2000" noProof="0" dirty="0" err="1" smtClean="0">
              <a:effectLst/>
            </a:rPr>
            <a:t>efetividade</a:t>
          </a:r>
          <a:r>
            <a:rPr lang="en-GB" sz="2000" noProof="0" dirty="0" smtClean="0">
              <a:effectLst/>
            </a:rPr>
            <a:t>’</a:t>
          </a:r>
        </a:p>
        <a:p>
          <a:endParaRPr lang="en-GB" sz="2000" noProof="0" dirty="0"/>
        </a:p>
      </dgm:t>
    </dgm:pt>
    <dgm:pt modelId="{28CC4B34-3523-42F9-8F58-56D0503C2E89}" type="parTrans" cxnId="{236F1999-DD1D-4BF2-BFD5-67B95E1F9546}">
      <dgm:prSet/>
      <dgm:spPr/>
      <dgm:t>
        <a:bodyPr/>
        <a:lstStyle/>
        <a:p>
          <a:endParaRPr lang="en-GB" sz="2000" noProof="0" dirty="0"/>
        </a:p>
      </dgm:t>
    </dgm:pt>
    <dgm:pt modelId="{4559B345-955B-4DE2-B0E0-A9BBAD4EDBEB}" type="sibTrans" cxnId="{236F1999-DD1D-4BF2-BFD5-67B95E1F9546}">
      <dgm:prSet/>
      <dgm:spPr/>
      <dgm:t>
        <a:bodyPr/>
        <a:lstStyle/>
        <a:p>
          <a:endParaRPr lang="en-GB" sz="2000" noProof="0" dirty="0"/>
        </a:p>
      </dgm:t>
    </dgm:pt>
    <dgm:pt modelId="{0E06EFC8-D921-457A-8BF3-32199D93A2BC}" type="pres">
      <dgm:prSet presAssocID="{58BC7290-4211-4231-88A7-61E77493C85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64D642-4DDD-4735-91A4-008F85BC6F06}" type="pres">
      <dgm:prSet presAssocID="{58BC7290-4211-4231-88A7-61E77493C85A}" presName="matrix" presStyleCnt="0"/>
      <dgm:spPr/>
    </dgm:pt>
    <dgm:pt modelId="{53CE4CAE-2DB1-49E7-8587-61248C588436}" type="pres">
      <dgm:prSet presAssocID="{58BC7290-4211-4231-88A7-61E77493C85A}" presName="tile1" presStyleLbl="node1" presStyleIdx="0" presStyleCnt="4"/>
      <dgm:spPr/>
      <dgm:t>
        <a:bodyPr/>
        <a:lstStyle/>
        <a:p>
          <a:endParaRPr lang="pl-PL"/>
        </a:p>
      </dgm:t>
    </dgm:pt>
    <dgm:pt modelId="{EADEAB75-D0C4-41D9-A602-630574758BA2}" type="pres">
      <dgm:prSet presAssocID="{58BC7290-4211-4231-88A7-61E77493C8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971EA3-8BCF-4736-96D9-CFB97A06BEC7}" type="pres">
      <dgm:prSet presAssocID="{58BC7290-4211-4231-88A7-61E77493C85A}" presName="tile2" presStyleLbl="node1" presStyleIdx="1" presStyleCnt="4" custLinFactNeighborX="-251" custLinFactNeighborY="700"/>
      <dgm:spPr/>
      <dgm:t>
        <a:bodyPr/>
        <a:lstStyle/>
        <a:p>
          <a:endParaRPr lang="pl-PL"/>
        </a:p>
      </dgm:t>
    </dgm:pt>
    <dgm:pt modelId="{09FC1E93-04A1-4519-B4DF-D03D9C056C7D}" type="pres">
      <dgm:prSet presAssocID="{58BC7290-4211-4231-88A7-61E77493C8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23DB0B-23AB-4198-A8FC-22C62E308CF6}" type="pres">
      <dgm:prSet presAssocID="{58BC7290-4211-4231-88A7-61E77493C85A}" presName="tile3" presStyleLbl="node1" presStyleIdx="2" presStyleCnt="4"/>
      <dgm:spPr/>
      <dgm:t>
        <a:bodyPr/>
        <a:lstStyle/>
        <a:p>
          <a:endParaRPr lang="pl-PL"/>
        </a:p>
      </dgm:t>
    </dgm:pt>
    <dgm:pt modelId="{066DF2B2-A928-4E60-84E3-28E7EFEB63C0}" type="pres">
      <dgm:prSet presAssocID="{58BC7290-4211-4231-88A7-61E77493C8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8CBD9-1B86-4131-A1E6-8ADFB4972C28}" type="pres">
      <dgm:prSet presAssocID="{58BC7290-4211-4231-88A7-61E77493C85A}" presName="tile4" presStyleLbl="node1" presStyleIdx="3" presStyleCnt="4"/>
      <dgm:spPr/>
      <dgm:t>
        <a:bodyPr/>
        <a:lstStyle/>
        <a:p>
          <a:endParaRPr lang="pl-PL"/>
        </a:p>
      </dgm:t>
    </dgm:pt>
    <dgm:pt modelId="{37E188D4-5E6C-41F2-88CC-7FAE9F4018FC}" type="pres">
      <dgm:prSet presAssocID="{58BC7290-4211-4231-88A7-61E77493C8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7CD764-813C-4F58-8DA4-03F783B2E347}" type="pres">
      <dgm:prSet presAssocID="{58BC7290-4211-4231-88A7-61E77493C85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C8BACFF0-A20D-4630-9655-8F5F70CF1FD1}" srcId="{6905907B-737E-49B9-BFB5-27677320FCD2}" destId="{9EDC3117-FF13-46C0-BADC-8E48A7687150}" srcOrd="0" destOrd="0" parTransId="{751CC457-9A8C-451A-94C9-E2331C94AAB9}" sibTransId="{4433EB7E-83A5-409F-AA8A-9637EDDAF2C5}"/>
    <dgm:cxn modelId="{6A3E6B01-0A57-4FAC-B0D2-B55B29977333}" type="presOf" srcId="{7701F182-93AE-4408-BF1E-28AA6F224422}" destId="{066DF2B2-A928-4E60-84E3-28E7EFEB63C0}" srcOrd="1" destOrd="0" presId="urn:microsoft.com/office/officeart/2005/8/layout/matrix1"/>
    <dgm:cxn modelId="{CF7019BB-EEC5-4B7D-965E-1C0F8D00D6AB}" type="presOf" srcId="{7701F182-93AE-4408-BF1E-28AA6F224422}" destId="{A023DB0B-23AB-4198-A8FC-22C62E308CF6}" srcOrd="0" destOrd="0" presId="urn:microsoft.com/office/officeart/2005/8/layout/matrix1"/>
    <dgm:cxn modelId="{CC9FE24C-854E-44FB-81F7-C5EF1685E2B2}" type="presOf" srcId="{8F282C5E-5532-4FB6-8839-C86E01397FA4}" destId="{49971EA3-8BCF-4736-96D9-CFB97A06BEC7}" srcOrd="0" destOrd="0" presId="urn:microsoft.com/office/officeart/2005/8/layout/matrix1"/>
    <dgm:cxn modelId="{69FEC304-1B0A-4087-A006-EC0580E04A71}" type="presOf" srcId="{8F282C5E-5532-4FB6-8839-C86E01397FA4}" destId="{09FC1E93-04A1-4519-B4DF-D03D9C056C7D}" srcOrd="1" destOrd="0" presId="urn:microsoft.com/office/officeart/2005/8/layout/matrix1"/>
    <dgm:cxn modelId="{48EBDD80-C4E3-4B46-8EEC-80AFD95E910F}" type="presOf" srcId="{9EDC3117-FF13-46C0-BADC-8E48A7687150}" destId="{53CE4CAE-2DB1-49E7-8587-61248C588436}" srcOrd="0" destOrd="0" presId="urn:microsoft.com/office/officeart/2005/8/layout/matrix1"/>
    <dgm:cxn modelId="{C2BA3492-BC24-49B1-A667-9C8475BFCA1A}" type="presOf" srcId="{BFB6A05F-CC06-4597-A84C-44743F9BD9A9}" destId="{49E8CBD9-1B86-4131-A1E6-8ADFB4972C28}" srcOrd="0" destOrd="0" presId="urn:microsoft.com/office/officeart/2005/8/layout/matrix1"/>
    <dgm:cxn modelId="{8D3E959A-7176-449D-A0FA-C69E41E0D7AD}" srcId="{58BC7290-4211-4231-88A7-61E77493C85A}" destId="{6905907B-737E-49B9-BFB5-27677320FCD2}" srcOrd="0" destOrd="0" parTransId="{4A19EFCE-A1D4-4194-8B63-DC38CAC0E30A}" sibTransId="{590D7C5C-181E-4318-B9FC-50BF2EFA20CA}"/>
    <dgm:cxn modelId="{236F1999-DD1D-4BF2-BFD5-67B95E1F9546}" srcId="{6905907B-737E-49B9-BFB5-27677320FCD2}" destId="{BFB6A05F-CC06-4597-A84C-44743F9BD9A9}" srcOrd="3" destOrd="0" parTransId="{28CC4B34-3523-42F9-8F58-56D0503C2E89}" sibTransId="{4559B345-955B-4DE2-B0E0-A9BBAD4EDBEB}"/>
    <dgm:cxn modelId="{BDAA3485-ABB1-4CA7-90FC-B059DA58BC26}" type="presOf" srcId="{6905907B-737E-49B9-BFB5-27677320FCD2}" destId="{BE7CD764-813C-4F58-8DA4-03F783B2E347}" srcOrd="0" destOrd="0" presId="urn:microsoft.com/office/officeart/2005/8/layout/matrix1"/>
    <dgm:cxn modelId="{ABE1CFD2-86CF-4BBC-9E16-12B661252CA5}" type="presOf" srcId="{BFB6A05F-CC06-4597-A84C-44743F9BD9A9}" destId="{37E188D4-5E6C-41F2-88CC-7FAE9F4018FC}" srcOrd="1" destOrd="0" presId="urn:microsoft.com/office/officeart/2005/8/layout/matrix1"/>
    <dgm:cxn modelId="{3A8DDC70-9F60-40D2-9E7C-53C433D6531C}" type="presOf" srcId="{9EDC3117-FF13-46C0-BADC-8E48A7687150}" destId="{EADEAB75-D0C4-41D9-A602-630574758BA2}" srcOrd="1" destOrd="0" presId="urn:microsoft.com/office/officeart/2005/8/layout/matrix1"/>
    <dgm:cxn modelId="{6536A1D7-DD0C-46C4-9ADD-08E197A09EBE}" srcId="{6905907B-737E-49B9-BFB5-27677320FCD2}" destId="{7701F182-93AE-4408-BF1E-28AA6F224422}" srcOrd="2" destOrd="0" parTransId="{B115CAAC-94AB-4F61-910B-A7D76E3CAFD8}" sibTransId="{DF195B9C-4009-402F-815F-1C07E26F2DA4}"/>
    <dgm:cxn modelId="{136ACCFF-CFB4-4736-8DB5-CFAD5D548558}" srcId="{6905907B-737E-49B9-BFB5-27677320FCD2}" destId="{8F282C5E-5532-4FB6-8839-C86E01397FA4}" srcOrd="1" destOrd="0" parTransId="{9FFF5D4E-2D0E-461E-8E5A-FC6E35474468}" sibTransId="{25F0E42C-C228-40AA-8CA6-1358E6F2FC12}"/>
    <dgm:cxn modelId="{E81119C6-3265-47EB-B114-BCC7A54F6E60}" type="presOf" srcId="{58BC7290-4211-4231-88A7-61E77493C85A}" destId="{0E06EFC8-D921-457A-8BF3-32199D93A2BC}" srcOrd="0" destOrd="0" presId="urn:microsoft.com/office/officeart/2005/8/layout/matrix1"/>
    <dgm:cxn modelId="{9EAE002B-B3FC-431E-8D92-69FFD780DA7C}" type="presParOf" srcId="{0E06EFC8-D921-457A-8BF3-32199D93A2BC}" destId="{0B64D642-4DDD-4735-91A4-008F85BC6F06}" srcOrd="0" destOrd="0" presId="urn:microsoft.com/office/officeart/2005/8/layout/matrix1"/>
    <dgm:cxn modelId="{446DEDDC-6E83-4550-993E-B7C47B8778E5}" type="presParOf" srcId="{0B64D642-4DDD-4735-91A4-008F85BC6F06}" destId="{53CE4CAE-2DB1-49E7-8587-61248C588436}" srcOrd="0" destOrd="0" presId="urn:microsoft.com/office/officeart/2005/8/layout/matrix1"/>
    <dgm:cxn modelId="{62A258BF-D755-4F28-B3C4-DDD83C20BF50}" type="presParOf" srcId="{0B64D642-4DDD-4735-91A4-008F85BC6F06}" destId="{EADEAB75-D0C4-41D9-A602-630574758BA2}" srcOrd="1" destOrd="0" presId="urn:microsoft.com/office/officeart/2005/8/layout/matrix1"/>
    <dgm:cxn modelId="{4BFDD385-E1DD-414C-AD80-34D7B753D122}" type="presParOf" srcId="{0B64D642-4DDD-4735-91A4-008F85BC6F06}" destId="{49971EA3-8BCF-4736-96D9-CFB97A06BEC7}" srcOrd="2" destOrd="0" presId="urn:microsoft.com/office/officeart/2005/8/layout/matrix1"/>
    <dgm:cxn modelId="{484DE115-19D0-42F8-B676-D2643284CAD3}" type="presParOf" srcId="{0B64D642-4DDD-4735-91A4-008F85BC6F06}" destId="{09FC1E93-04A1-4519-B4DF-D03D9C056C7D}" srcOrd="3" destOrd="0" presId="urn:microsoft.com/office/officeart/2005/8/layout/matrix1"/>
    <dgm:cxn modelId="{4FDAFC63-D028-4D8F-8A56-24285EA4914A}" type="presParOf" srcId="{0B64D642-4DDD-4735-91A4-008F85BC6F06}" destId="{A023DB0B-23AB-4198-A8FC-22C62E308CF6}" srcOrd="4" destOrd="0" presId="urn:microsoft.com/office/officeart/2005/8/layout/matrix1"/>
    <dgm:cxn modelId="{D059D73A-244E-4BB5-8F5E-0C41749C46EF}" type="presParOf" srcId="{0B64D642-4DDD-4735-91A4-008F85BC6F06}" destId="{066DF2B2-A928-4E60-84E3-28E7EFEB63C0}" srcOrd="5" destOrd="0" presId="urn:microsoft.com/office/officeart/2005/8/layout/matrix1"/>
    <dgm:cxn modelId="{08713720-999E-49FA-A3CD-E6D1EBEFE19E}" type="presParOf" srcId="{0B64D642-4DDD-4735-91A4-008F85BC6F06}" destId="{49E8CBD9-1B86-4131-A1E6-8ADFB4972C28}" srcOrd="6" destOrd="0" presId="urn:microsoft.com/office/officeart/2005/8/layout/matrix1"/>
    <dgm:cxn modelId="{3A8370F7-5305-4F3F-A6AD-CF414E9CAA24}" type="presParOf" srcId="{0B64D642-4DDD-4735-91A4-008F85BC6F06}" destId="{37E188D4-5E6C-41F2-88CC-7FAE9F4018FC}" srcOrd="7" destOrd="0" presId="urn:microsoft.com/office/officeart/2005/8/layout/matrix1"/>
    <dgm:cxn modelId="{49B81485-F95C-4742-B4CA-14B28BCBC1CD}" type="presParOf" srcId="{0E06EFC8-D921-457A-8BF3-32199D93A2BC}" destId="{BE7CD764-813C-4F58-8DA4-03F783B2E34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0A6AA1-899D-4B20-9656-1126A495733E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DC30704A-8A18-4580-9971-A712D5AF279F}">
      <dgm:prSet custT="1"/>
      <dgm:spPr/>
      <dgm:t>
        <a:bodyPr/>
        <a:lstStyle/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dirty="0" smtClean="0">
              <a:solidFill>
                <a:srgbClr val="182C80"/>
              </a:solidFill>
            </a:rPr>
            <a:t>O </a:t>
          </a:r>
          <a:r>
            <a:rPr lang="en-GB" sz="2400" b="1" dirty="0" err="1" smtClean="0">
              <a:solidFill>
                <a:srgbClr val="182C80"/>
              </a:solidFill>
            </a:rPr>
            <a:t>Ministério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smtClean="0">
              <a:solidFill>
                <a:srgbClr val="182C80"/>
              </a:solidFill>
            </a:rPr>
            <a:t>das </a:t>
          </a:r>
          <a:r>
            <a:rPr lang="en-GB" sz="2400" b="1" dirty="0" err="1" smtClean="0">
              <a:solidFill>
                <a:srgbClr val="182C80"/>
              </a:solidFill>
            </a:rPr>
            <a:t>Finanças</a:t>
          </a:r>
          <a:r>
            <a:rPr lang="en-GB" sz="2400" b="1" dirty="0" smtClean="0">
              <a:solidFill>
                <a:srgbClr val="182C80"/>
              </a:solidFill>
            </a:rPr>
            <a:t>:</a:t>
          </a:r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dirty="0" smtClean="0"/>
            <a:t>- A </a:t>
          </a:r>
          <a:r>
            <a:rPr lang="en-GB" sz="2400" b="1" dirty="0" err="1" smtClean="0"/>
            <a:t>Unidade</a:t>
          </a:r>
          <a:r>
            <a:rPr lang="en-GB" sz="2400" b="1" dirty="0" smtClean="0"/>
            <a:t> de </a:t>
          </a:r>
          <a:r>
            <a:rPr lang="en-GB" sz="2400" b="1" dirty="0" err="1" smtClean="0"/>
            <a:t>Harmonização</a:t>
          </a:r>
          <a:r>
            <a:rPr lang="en-GB" sz="2400" b="1" dirty="0" smtClean="0"/>
            <a:t> Central;</a:t>
          </a:r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dirty="0" smtClean="0"/>
            <a:t>- A </a:t>
          </a:r>
          <a:r>
            <a:rPr lang="en-GB" sz="2400" b="1" dirty="0" err="1" smtClean="0"/>
            <a:t>Diretoria</a:t>
          </a:r>
          <a:r>
            <a:rPr lang="en-GB" sz="2400" b="1" dirty="0" smtClean="0"/>
            <a:t> de </a:t>
          </a:r>
          <a:r>
            <a:rPr lang="en-GB" sz="2400" b="1" dirty="0" err="1" smtClean="0"/>
            <a:t>Política</a:t>
          </a:r>
          <a:r>
            <a:rPr lang="en-GB" sz="2400" b="1" dirty="0" smtClean="0"/>
            <a:t> de </a:t>
          </a:r>
          <a:r>
            <a:rPr lang="en-GB" sz="2400" b="1" dirty="0" err="1" smtClean="0"/>
            <a:t>Orçamento</a:t>
          </a:r>
          <a:r>
            <a:rPr lang="en-GB" sz="2400" b="1" dirty="0" smtClean="0"/>
            <a:t>;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 smtClean="0"/>
            <a:t>- O </a:t>
          </a:r>
          <a:r>
            <a:rPr lang="en-GB" sz="2400" b="1" dirty="0" err="1" smtClean="0"/>
            <a:t>Tesouro</a:t>
          </a:r>
          <a:r>
            <a:rPr lang="en-GB" sz="2400" b="1" dirty="0" smtClean="0"/>
            <a:t>.</a:t>
          </a:r>
        </a:p>
      </dgm:t>
    </dgm:pt>
    <dgm:pt modelId="{9D8FF091-2E28-45C8-9476-80591DBD7951}" type="parTrans" cxnId="{CEE104AA-C456-424E-8918-917E33B12045}">
      <dgm:prSet/>
      <dgm:spPr/>
      <dgm:t>
        <a:bodyPr/>
        <a:lstStyle/>
        <a:p>
          <a:endParaRPr lang="en-GB" sz="2400" b="1" dirty="0"/>
        </a:p>
      </dgm:t>
    </dgm:pt>
    <dgm:pt modelId="{2DB8A8A2-1EEE-40B8-93A3-194748A8604C}" type="sibTrans" cxnId="{CEE104AA-C456-424E-8918-917E33B12045}">
      <dgm:prSet/>
      <dgm:spPr/>
      <dgm:t>
        <a:bodyPr/>
        <a:lstStyle/>
        <a:p>
          <a:endParaRPr lang="en-GB" sz="2400" b="1" dirty="0"/>
        </a:p>
      </dgm:t>
    </dgm:pt>
    <dgm:pt modelId="{8A17BCA6-EBE9-42D9-8849-318308AA2709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182C80"/>
              </a:solidFill>
            </a:rPr>
            <a:t>O </a:t>
          </a:r>
          <a:r>
            <a:rPr lang="en-GB" sz="2400" b="1" dirty="0" err="1" smtClean="0">
              <a:solidFill>
                <a:srgbClr val="182C80"/>
              </a:solidFill>
            </a:rPr>
            <a:t>Ministério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smtClean="0">
              <a:solidFill>
                <a:srgbClr val="182C80"/>
              </a:solidFill>
            </a:rPr>
            <a:t>(</a:t>
          </a:r>
          <a:r>
            <a:rPr lang="en-GB" sz="2400" b="1" dirty="0" err="1" smtClean="0">
              <a:solidFill>
                <a:srgbClr val="182C80"/>
              </a:solidFill>
            </a:rPr>
            <a:t>ou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>
              <a:solidFill>
                <a:srgbClr val="182C80"/>
              </a:solidFill>
            </a:rPr>
            <a:t>outra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>
              <a:solidFill>
                <a:srgbClr val="182C80"/>
              </a:solidFill>
            </a:rPr>
            <a:t>instituição</a:t>
          </a:r>
          <a:r>
            <a:rPr lang="en-GB" sz="2400" b="1" dirty="0" smtClean="0">
              <a:solidFill>
                <a:srgbClr val="182C80"/>
              </a:solidFill>
            </a:rPr>
            <a:t>) </a:t>
          </a:r>
          <a:r>
            <a:rPr lang="en-GB" sz="2400" b="1" dirty="0" err="1" smtClean="0">
              <a:solidFill>
                <a:srgbClr val="182C80"/>
              </a:solidFill>
            </a:rPr>
            <a:t>responsável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>
              <a:solidFill>
                <a:srgbClr val="182C80"/>
              </a:solidFill>
            </a:rPr>
            <a:t>pela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>
              <a:solidFill>
                <a:srgbClr val="182C80"/>
              </a:solidFill>
            </a:rPr>
            <a:t>reforma</a:t>
          </a:r>
          <a:r>
            <a:rPr lang="en-GB" sz="2400" b="1" dirty="0" smtClean="0">
              <a:solidFill>
                <a:srgbClr val="182C80"/>
              </a:solidFill>
            </a:rPr>
            <a:t> da </a:t>
          </a:r>
          <a:r>
            <a:rPr lang="en-GB" sz="2400" b="1" dirty="0" err="1" smtClean="0">
              <a:solidFill>
                <a:srgbClr val="182C80"/>
              </a:solidFill>
            </a:rPr>
            <a:t>administração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>
              <a:solidFill>
                <a:srgbClr val="182C80"/>
              </a:solidFill>
            </a:rPr>
            <a:t>pública</a:t>
          </a:r>
          <a:endParaRPr lang="en-GB" sz="2400" b="1" dirty="0"/>
        </a:p>
      </dgm:t>
    </dgm:pt>
    <dgm:pt modelId="{797B449C-4504-4D01-B1D9-A51A6622383F}" type="parTrans" cxnId="{68BFC4B4-E8A9-4C62-BDF7-9115CCE57517}">
      <dgm:prSet/>
      <dgm:spPr/>
      <dgm:t>
        <a:bodyPr/>
        <a:lstStyle/>
        <a:p>
          <a:endParaRPr lang="en-GB" sz="2400" b="1" dirty="0"/>
        </a:p>
      </dgm:t>
    </dgm:pt>
    <dgm:pt modelId="{A4AE5EF5-1A5C-4C68-AE08-913C61D24B0F}" type="sibTrans" cxnId="{68BFC4B4-E8A9-4C62-BDF7-9115CCE57517}">
      <dgm:prSet/>
      <dgm:spPr/>
      <dgm:t>
        <a:bodyPr/>
        <a:lstStyle/>
        <a:p>
          <a:endParaRPr lang="en-GB" sz="2400" b="1" dirty="0"/>
        </a:p>
      </dgm:t>
    </dgm:pt>
    <dgm:pt modelId="{0E191B25-0000-4BCD-9EDF-AD914A3A0E40}">
      <dgm:prSet custT="1"/>
      <dgm:spPr/>
      <dgm:t>
        <a:bodyPr/>
        <a:lstStyle/>
        <a:p>
          <a:pPr rtl="0"/>
          <a:r>
            <a:rPr lang="en-GB" sz="2400" b="1" dirty="0" err="1" smtClean="0">
              <a:solidFill>
                <a:srgbClr val="182C80"/>
              </a:solidFill>
            </a:rPr>
            <a:t>Entidades</a:t>
          </a:r>
          <a:r>
            <a:rPr lang="en-GB" sz="2400" b="1" dirty="0" smtClean="0">
              <a:solidFill>
                <a:srgbClr val="182C80"/>
              </a:solidFill>
            </a:rPr>
            <a:t> do </a:t>
          </a:r>
          <a:r>
            <a:rPr lang="en-GB" sz="2400" b="1" dirty="0" err="1" smtClean="0">
              <a:solidFill>
                <a:srgbClr val="182C80"/>
              </a:solidFill>
            </a:rPr>
            <a:t>setor</a:t>
          </a:r>
          <a:r>
            <a:rPr lang="en-GB" sz="2400" b="1" dirty="0" smtClean="0">
              <a:solidFill>
                <a:srgbClr val="182C80"/>
              </a:solidFill>
            </a:rPr>
            <a:t> de </a:t>
          </a:r>
          <a:r>
            <a:rPr lang="en-GB" sz="2400" b="1" dirty="0" err="1" smtClean="0">
              <a:solidFill>
                <a:srgbClr val="182C80"/>
              </a:solidFill>
            </a:rPr>
            <a:t>finanças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>
              <a:solidFill>
                <a:srgbClr val="182C80"/>
              </a:solidFill>
            </a:rPr>
            <a:t>públicas</a:t>
          </a:r>
          <a:r>
            <a:rPr lang="en-GB" sz="2400" b="1" dirty="0" smtClean="0">
              <a:solidFill>
                <a:srgbClr val="182C80"/>
              </a:solidFill>
            </a:rPr>
            <a:t>:</a:t>
          </a:r>
        </a:p>
        <a:p>
          <a:pPr rtl="0"/>
          <a:r>
            <a:rPr lang="en-GB" sz="2400" b="1" dirty="0" smtClean="0"/>
            <a:t>-</a:t>
          </a:r>
          <a:r>
            <a:rPr lang="en-GB" sz="2400" b="1" dirty="0" smtClean="0">
              <a:solidFill>
                <a:srgbClr val="182C80"/>
              </a:solidFill>
            </a:rPr>
            <a:t> </a:t>
          </a:r>
          <a:r>
            <a:rPr lang="en-GB" sz="2400" b="1" dirty="0" err="1" smtClean="0"/>
            <a:t>Dirigentes</a:t>
          </a:r>
          <a:r>
            <a:rPr lang="en-GB" sz="2400" b="1" dirty="0" smtClean="0"/>
            <a:t> </a:t>
          </a:r>
          <a:r>
            <a:rPr lang="en-GB" sz="2400" b="1" dirty="0" err="1" smtClean="0"/>
            <a:t>máximos</a:t>
          </a:r>
          <a:r>
            <a:rPr lang="en-GB" sz="2400" b="1" dirty="0" smtClean="0"/>
            <a:t> das </a:t>
          </a:r>
          <a:r>
            <a:rPr lang="en-GB" sz="2400" b="1" dirty="0" err="1" smtClean="0"/>
            <a:t>entidades</a:t>
          </a:r>
          <a:endParaRPr lang="en-GB" sz="2400" b="1" dirty="0" smtClean="0"/>
        </a:p>
        <a:p>
          <a:pPr rtl="0"/>
          <a:endParaRPr lang="en-GB" sz="2400" b="1" dirty="0"/>
        </a:p>
      </dgm:t>
    </dgm:pt>
    <dgm:pt modelId="{E4A7CEF3-3865-44EB-8BEB-F9E2962D63B0}" type="parTrans" cxnId="{D5DE2F15-EB99-4EB5-9840-C74451506640}">
      <dgm:prSet/>
      <dgm:spPr/>
      <dgm:t>
        <a:bodyPr/>
        <a:lstStyle/>
        <a:p>
          <a:endParaRPr lang="en-GB" sz="2400" dirty="0"/>
        </a:p>
      </dgm:t>
    </dgm:pt>
    <dgm:pt modelId="{8EA87675-C36C-4B62-9142-D665A5F13EC9}" type="sibTrans" cxnId="{D5DE2F15-EB99-4EB5-9840-C74451506640}">
      <dgm:prSet/>
      <dgm:spPr/>
      <dgm:t>
        <a:bodyPr/>
        <a:lstStyle/>
        <a:p>
          <a:endParaRPr lang="en-GB" sz="2400" dirty="0"/>
        </a:p>
      </dgm:t>
    </dgm:pt>
    <dgm:pt modelId="{40965B21-F581-4E50-A357-3B591B5FC94C}" type="pres">
      <dgm:prSet presAssocID="{EE0A6AA1-899D-4B20-9656-1126A49573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35AC40F-E1B5-44F1-BF94-E5DF7AC34FEB}" type="pres">
      <dgm:prSet presAssocID="{DC30704A-8A18-4580-9971-A712D5AF279F}" presName="thickLine" presStyleLbl="alignNode1" presStyleIdx="0" presStyleCnt="3"/>
      <dgm:spPr/>
    </dgm:pt>
    <dgm:pt modelId="{7E6243FD-309E-4312-992D-A3DB47561647}" type="pres">
      <dgm:prSet presAssocID="{DC30704A-8A18-4580-9971-A712D5AF279F}" presName="horz1" presStyleCnt="0"/>
      <dgm:spPr/>
    </dgm:pt>
    <dgm:pt modelId="{2599EC76-320F-4F4D-9BA3-CFD83F7ADC70}" type="pres">
      <dgm:prSet presAssocID="{DC30704A-8A18-4580-9971-A712D5AF279F}" presName="tx1" presStyleLbl="revTx" presStyleIdx="0" presStyleCnt="3" custScaleY="112097" custLinFactNeighborY="-71"/>
      <dgm:spPr/>
      <dgm:t>
        <a:bodyPr/>
        <a:lstStyle/>
        <a:p>
          <a:endParaRPr lang="pl-PL"/>
        </a:p>
      </dgm:t>
    </dgm:pt>
    <dgm:pt modelId="{0BFD172B-0E12-4828-B993-51FCCF291FF0}" type="pres">
      <dgm:prSet presAssocID="{DC30704A-8A18-4580-9971-A712D5AF279F}" presName="vert1" presStyleCnt="0"/>
      <dgm:spPr/>
    </dgm:pt>
    <dgm:pt modelId="{6A545F58-6F36-4759-A41C-938B26FEBCB9}" type="pres">
      <dgm:prSet presAssocID="{8A17BCA6-EBE9-42D9-8849-318308AA2709}" presName="thickLine" presStyleLbl="alignNode1" presStyleIdx="1" presStyleCnt="3"/>
      <dgm:spPr/>
    </dgm:pt>
    <dgm:pt modelId="{DC2A318D-0307-424B-BDE9-199ADC087156}" type="pres">
      <dgm:prSet presAssocID="{8A17BCA6-EBE9-42D9-8849-318308AA2709}" presName="horz1" presStyleCnt="0"/>
      <dgm:spPr/>
    </dgm:pt>
    <dgm:pt modelId="{DC0D60A9-A3B7-4A22-86B9-7A722983D462}" type="pres">
      <dgm:prSet presAssocID="{8A17BCA6-EBE9-42D9-8849-318308AA2709}" presName="tx1" presStyleLbl="revTx" presStyleIdx="1" presStyleCnt="3" custScaleY="64062" custLinFactNeighborY="10079"/>
      <dgm:spPr/>
      <dgm:t>
        <a:bodyPr/>
        <a:lstStyle/>
        <a:p>
          <a:endParaRPr lang="pl-PL"/>
        </a:p>
      </dgm:t>
    </dgm:pt>
    <dgm:pt modelId="{BBFCBE01-146B-485F-A00B-BB629A2EC3F4}" type="pres">
      <dgm:prSet presAssocID="{8A17BCA6-EBE9-42D9-8849-318308AA2709}" presName="vert1" presStyleCnt="0"/>
      <dgm:spPr/>
    </dgm:pt>
    <dgm:pt modelId="{A5B481DA-FFC9-4F4B-875E-752141795C38}" type="pres">
      <dgm:prSet presAssocID="{0E191B25-0000-4BCD-9EDF-AD914A3A0E40}" presName="thickLine" presStyleLbl="alignNode1" presStyleIdx="2" presStyleCnt="3"/>
      <dgm:spPr/>
    </dgm:pt>
    <dgm:pt modelId="{AF7C1985-C6D7-4685-8C93-390EAC092318}" type="pres">
      <dgm:prSet presAssocID="{0E191B25-0000-4BCD-9EDF-AD914A3A0E40}" presName="horz1" presStyleCnt="0"/>
      <dgm:spPr/>
    </dgm:pt>
    <dgm:pt modelId="{2BEAC150-E493-45B5-BCC5-A7520098CA0C}" type="pres">
      <dgm:prSet presAssocID="{0E191B25-0000-4BCD-9EDF-AD914A3A0E40}" presName="tx1" presStyleLbl="revTx" presStyleIdx="2" presStyleCnt="3" custScaleY="92806"/>
      <dgm:spPr/>
      <dgm:t>
        <a:bodyPr/>
        <a:lstStyle/>
        <a:p>
          <a:endParaRPr lang="pl-PL"/>
        </a:p>
      </dgm:t>
    </dgm:pt>
    <dgm:pt modelId="{4F863C2B-A0C8-4E05-8B5F-816296BDAD1B}" type="pres">
      <dgm:prSet presAssocID="{0E191B25-0000-4BCD-9EDF-AD914A3A0E40}" presName="vert1" presStyleCnt="0"/>
      <dgm:spPr/>
    </dgm:pt>
  </dgm:ptLst>
  <dgm:cxnLst>
    <dgm:cxn modelId="{56119F0D-8155-4D32-9C3C-7ACB44BC6C53}" type="presOf" srcId="{EE0A6AA1-899D-4B20-9656-1126A495733E}" destId="{40965B21-F581-4E50-A357-3B591B5FC94C}" srcOrd="0" destOrd="0" presId="urn:microsoft.com/office/officeart/2008/layout/LinedList"/>
    <dgm:cxn modelId="{469C7238-7C95-42AF-AA7A-813B74D8B208}" type="presOf" srcId="{8A17BCA6-EBE9-42D9-8849-318308AA2709}" destId="{DC0D60A9-A3B7-4A22-86B9-7A722983D462}" srcOrd="0" destOrd="0" presId="urn:microsoft.com/office/officeart/2008/layout/LinedList"/>
    <dgm:cxn modelId="{CEE104AA-C456-424E-8918-917E33B12045}" srcId="{EE0A6AA1-899D-4B20-9656-1126A495733E}" destId="{DC30704A-8A18-4580-9971-A712D5AF279F}" srcOrd="0" destOrd="0" parTransId="{9D8FF091-2E28-45C8-9476-80591DBD7951}" sibTransId="{2DB8A8A2-1EEE-40B8-93A3-194748A8604C}"/>
    <dgm:cxn modelId="{2B942753-407F-4ABC-B738-1BD4802A5EC3}" type="presOf" srcId="{DC30704A-8A18-4580-9971-A712D5AF279F}" destId="{2599EC76-320F-4F4D-9BA3-CFD83F7ADC70}" srcOrd="0" destOrd="0" presId="urn:microsoft.com/office/officeart/2008/layout/LinedList"/>
    <dgm:cxn modelId="{3D59A0F4-F573-4DDC-B260-022B302A4595}" type="presOf" srcId="{0E191B25-0000-4BCD-9EDF-AD914A3A0E40}" destId="{2BEAC150-E493-45B5-BCC5-A7520098CA0C}" srcOrd="0" destOrd="0" presId="urn:microsoft.com/office/officeart/2008/layout/LinedList"/>
    <dgm:cxn modelId="{68BFC4B4-E8A9-4C62-BDF7-9115CCE57517}" srcId="{EE0A6AA1-899D-4B20-9656-1126A495733E}" destId="{8A17BCA6-EBE9-42D9-8849-318308AA2709}" srcOrd="1" destOrd="0" parTransId="{797B449C-4504-4D01-B1D9-A51A6622383F}" sibTransId="{A4AE5EF5-1A5C-4C68-AE08-913C61D24B0F}"/>
    <dgm:cxn modelId="{D5DE2F15-EB99-4EB5-9840-C74451506640}" srcId="{EE0A6AA1-899D-4B20-9656-1126A495733E}" destId="{0E191B25-0000-4BCD-9EDF-AD914A3A0E40}" srcOrd="2" destOrd="0" parTransId="{E4A7CEF3-3865-44EB-8BEB-F9E2962D63B0}" sibTransId="{8EA87675-C36C-4B62-9142-D665A5F13EC9}"/>
    <dgm:cxn modelId="{C22B4028-4A32-4C90-B34C-AFA36F2192BD}" type="presParOf" srcId="{40965B21-F581-4E50-A357-3B591B5FC94C}" destId="{C35AC40F-E1B5-44F1-BF94-E5DF7AC34FEB}" srcOrd="0" destOrd="0" presId="urn:microsoft.com/office/officeart/2008/layout/LinedList"/>
    <dgm:cxn modelId="{A91F676C-6BAB-4F2F-B72A-3D48A8BE7127}" type="presParOf" srcId="{40965B21-F581-4E50-A357-3B591B5FC94C}" destId="{7E6243FD-309E-4312-992D-A3DB47561647}" srcOrd="1" destOrd="0" presId="urn:microsoft.com/office/officeart/2008/layout/LinedList"/>
    <dgm:cxn modelId="{6F867666-8B44-43E5-A955-F05D0ED77335}" type="presParOf" srcId="{7E6243FD-309E-4312-992D-A3DB47561647}" destId="{2599EC76-320F-4F4D-9BA3-CFD83F7ADC70}" srcOrd="0" destOrd="0" presId="urn:microsoft.com/office/officeart/2008/layout/LinedList"/>
    <dgm:cxn modelId="{B6006168-A807-447B-BA24-780C2B556D73}" type="presParOf" srcId="{7E6243FD-309E-4312-992D-A3DB47561647}" destId="{0BFD172B-0E12-4828-B993-51FCCF291FF0}" srcOrd="1" destOrd="0" presId="urn:microsoft.com/office/officeart/2008/layout/LinedList"/>
    <dgm:cxn modelId="{0F39C0BF-180E-4C90-8E39-0852A1563CFF}" type="presParOf" srcId="{40965B21-F581-4E50-A357-3B591B5FC94C}" destId="{6A545F58-6F36-4759-A41C-938B26FEBCB9}" srcOrd="2" destOrd="0" presId="urn:microsoft.com/office/officeart/2008/layout/LinedList"/>
    <dgm:cxn modelId="{50822BB1-9DDE-4820-B13B-3D9988229168}" type="presParOf" srcId="{40965B21-F581-4E50-A357-3B591B5FC94C}" destId="{DC2A318D-0307-424B-BDE9-199ADC087156}" srcOrd="3" destOrd="0" presId="urn:microsoft.com/office/officeart/2008/layout/LinedList"/>
    <dgm:cxn modelId="{10BBD873-8F7B-438B-9F7B-474C1B89D866}" type="presParOf" srcId="{DC2A318D-0307-424B-BDE9-199ADC087156}" destId="{DC0D60A9-A3B7-4A22-86B9-7A722983D462}" srcOrd="0" destOrd="0" presId="urn:microsoft.com/office/officeart/2008/layout/LinedList"/>
    <dgm:cxn modelId="{8F76E6E4-2656-4C6C-ACE3-8371E652ABD5}" type="presParOf" srcId="{DC2A318D-0307-424B-BDE9-199ADC087156}" destId="{BBFCBE01-146B-485F-A00B-BB629A2EC3F4}" srcOrd="1" destOrd="0" presId="urn:microsoft.com/office/officeart/2008/layout/LinedList"/>
    <dgm:cxn modelId="{D12F3FE9-0F42-4D57-A0DF-7448C5485025}" type="presParOf" srcId="{40965B21-F581-4E50-A357-3B591B5FC94C}" destId="{A5B481DA-FFC9-4F4B-875E-752141795C38}" srcOrd="4" destOrd="0" presId="urn:microsoft.com/office/officeart/2008/layout/LinedList"/>
    <dgm:cxn modelId="{383F2AE6-AF05-4090-AD3E-CD5E1BB96B82}" type="presParOf" srcId="{40965B21-F581-4E50-A357-3B591B5FC94C}" destId="{AF7C1985-C6D7-4685-8C93-390EAC092318}" srcOrd="5" destOrd="0" presId="urn:microsoft.com/office/officeart/2008/layout/LinedList"/>
    <dgm:cxn modelId="{1053586D-9BBC-43C3-98DC-F3CBEBC5DB9D}" type="presParOf" srcId="{AF7C1985-C6D7-4685-8C93-390EAC092318}" destId="{2BEAC150-E493-45B5-BCC5-A7520098CA0C}" srcOrd="0" destOrd="0" presId="urn:microsoft.com/office/officeart/2008/layout/LinedList"/>
    <dgm:cxn modelId="{316770CA-F052-4178-9C20-E5C239C4B09D}" type="presParOf" srcId="{AF7C1985-C6D7-4685-8C93-390EAC092318}" destId="{4F863C2B-A0C8-4E05-8B5F-816296BDAD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87991D-396F-43A3-A49F-BF97905C370D}" type="doc">
      <dgm:prSet loTypeId="urn:microsoft.com/office/officeart/2009/3/layout/StepUp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F71E935-5168-469F-8B6F-E732CAAA6EAE}">
      <dgm:prSet custT="1"/>
      <dgm:spPr/>
      <dgm:t>
        <a:bodyPr/>
        <a:lstStyle/>
        <a:p>
          <a:pPr rtl="0"/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 legal</a:t>
          </a:r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6C74C-EA6C-4893-83EE-325BEB1F272E}" type="parTrans" cxnId="{4B457EA5-9850-40B8-99BF-FC931F7B4725}">
      <dgm:prSet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AF0477-C43E-4036-9768-5016E7510534}" type="sibTrans" cxnId="{4B457EA5-9850-40B8-99BF-FC931F7B4725}">
      <dgm:prSet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7378EB-A6E0-4F4F-ADD1-42FA11BE18AE}">
      <dgm:prSet custT="1"/>
      <dgm:spPr/>
      <dgm:t>
        <a:bodyPr/>
        <a:lstStyle/>
        <a:p>
          <a:pPr rtl="0"/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Definição</a:t>
          </a:r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9D9B87-F9DB-4D9B-AC03-1516CB3BDECC}" type="parTrans" cxnId="{9DFC1CAB-9E34-46F6-834E-13656F7D8528}">
      <dgm:prSet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1ED7F-5AC2-4F1B-BB7D-0D569E3583C0}" type="sibTrans" cxnId="{9DFC1CAB-9E34-46F6-834E-13656F7D8528}">
      <dgm:prSet/>
      <dgm:spPr/>
      <dgm:t>
        <a:bodyPr/>
        <a:lstStyle/>
        <a:p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64D4E-2CB5-40FF-BD14-4BFA1321C278}">
      <dgm:prSet custT="1"/>
      <dgm:spPr/>
      <dgm:t>
        <a:bodyPr/>
        <a:lstStyle/>
        <a:p>
          <a:pPr rtl="0"/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Orçamento</a:t>
          </a:r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base para a </a:t>
          </a:r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contabilidade</a:t>
          </a:r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8CD4D-9E24-4EAB-8A14-42B2F0C4AE28}" type="parTrans" cxnId="{FA999FCD-8883-43C8-BD1E-AD87DA9B23BE}">
      <dgm:prSet/>
      <dgm:spPr/>
      <dgm:t>
        <a:bodyPr/>
        <a:lstStyle/>
        <a:p>
          <a:endParaRPr lang="en-GB" sz="2000" noProof="0" dirty="0"/>
        </a:p>
      </dgm:t>
    </dgm:pt>
    <dgm:pt modelId="{5E15AA7B-155C-42F8-BEE5-AAC5D76BB1E4}" type="sibTrans" cxnId="{FA999FCD-8883-43C8-BD1E-AD87DA9B23BE}">
      <dgm:prSet/>
      <dgm:spPr/>
      <dgm:t>
        <a:bodyPr/>
        <a:lstStyle/>
        <a:p>
          <a:endParaRPr lang="en-GB" sz="2000" noProof="0" dirty="0"/>
        </a:p>
      </dgm:t>
    </dgm:pt>
    <dgm:pt modelId="{ACDF36C0-CD02-4926-86C3-4CC71DDE8025}">
      <dgm:prSet custT="1"/>
      <dgm:spPr/>
      <dgm:t>
        <a:bodyPr/>
        <a:lstStyle/>
        <a:p>
          <a:pPr rtl="0"/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</a:t>
          </a:r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riscos</a:t>
          </a:r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0EE1B-619D-43AB-8512-5D76864C0A41}" type="parTrans" cxnId="{DB23CB78-A340-47A2-8794-24EF36B1354D}">
      <dgm:prSet/>
      <dgm:spPr/>
      <dgm:t>
        <a:bodyPr/>
        <a:lstStyle/>
        <a:p>
          <a:endParaRPr lang="en-GB" noProof="0" dirty="0"/>
        </a:p>
      </dgm:t>
    </dgm:pt>
    <dgm:pt modelId="{641A0091-8FB3-43FA-B2E9-C8677F20A9BB}" type="sibTrans" cxnId="{DB23CB78-A340-47A2-8794-24EF36B1354D}">
      <dgm:prSet/>
      <dgm:spPr/>
      <dgm:t>
        <a:bodyPr/>
        <a:lstStyle/>
        <a:p>
          <a:endParaRPr lang="en-GB" noProof="0" dirty="0"/>
        </a:p>
      </dgm:t>
    </dgm:pt>
    <dgm:pt modelId="{9BFB902E-27AD-4F56-9BA1-F6F57A9356F7}">
      <dgm:prSet custT="1"/>
      <dgm:spPr/>
      <dgm:t>
        <a:bodyPr/>
        <a:lstStyle/>
        <a:p>
          <a:pPr rtl="0"/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Auditoria </a:t>
          </a:r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</a:t>
          </a:r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GB" sz="20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</a:t>
          </a:r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3DDA6-D140-41A5-A221-D71945EBBAA0}" type="parTrans" cxnId="{023011FF-D9CD-4725-8C87-37D8752FF4F2}">
      <dgm:prSet/>
      <dgm:spPr/>
      <dgm:t>
        <a:bodyPr/>
        <a:lstStyle/>
        <a:p>
          <a:endParaRPr lang="en-GB" noProof="0" dirty="0"/>
        </a:p>
      </dgm:t>
    </dgm:pt>
    <dgm:pt modelId="{2D680D5D-155B-4ECB-A73F-D3A50C865EAF}" type="sibTrans" cxnId="{023011FF-D9CD-4725-8C87-37D8752FF4F2}">
      <dgm:prSet/>
      <dgm:spPr/>
      <dgm:t>
        <a:bodyPr/>
        <a:lstStyle/>
        <a:p>
          <a:endParaRPr lang="en-GB" noProof="0" dirty="0"/>
        </a:p>
      </dgm:t>
    </dgm:pt>
    <dgm:pt modelId="{ADD5581C-5332-4BF2-BB27-4A0681951972}" type="pres">
      <dgm:prSet presAssocID="{CB87991D-396F-43A3-A49F-BF97905C37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7340953-4911-4CB3-A8AB-2D5A608E3722}" type="pres">
      <dgm:prSet presAssocID="{0F71E935-5168-469F-8B6F-E732CAAA6EAE}" presName="composite" presStyleCnt="0"/>
      <dgm:spPr/>
    </dgm:pt>
    <dgm:pt modelId="{A035ABE4-080C-4D46-8FDF-DDFF2E5E1159}" type="pres">
      <dgm:prSet presAssocID="{0F71E935-5168-469F-8B6F-E732CAAA6EAE}" presName="LShape" presStyleLbl="alignNode1" presStyleIdx="0" presStyleCnt="9"/>
      <dgm:spPr/>
    </dgm:pt>
    <dgm:pt modelId="{1441DA85-EC47-49EF-B1BA-B6D694DB5C15}" type="pres">
      <dgm:prSet presAssocID="{0F71E935-5168-469F-8B6F-E732CAAA6E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0A58A-0F29-4394-8E37-61943604AC58}" type="pres">
      <dgm:prSet presAssocID="{0F71E935-5168-469F-8B6F-E732CAAA6EAE}" presName="Triangle" presStyleLbl="alignNode1" presStyleIdx="1" presStyleCnt="9"/>
      <dgm:spPr/>
    </dgm:pt>
    <dgm:pt modelId="{DCA60000-5270-440C-BE79-E677852DB1D8}" type="pres">
      <dgm:prSet presAssocID="{C8AF0477-C43E-4036-9768-5016E7510534}" presName="sibTrans" presStyleCnt="0"/>
      <dgm:spPr/>
    </dgm:pt>
    <dgm:pt modelId="{71B3632F-2496-4F5F-A484-E13A121E5F09}" type="pres">
      <dgm:prSet presAssocID="{C8AF0477-C43E-4036-9768-5016E7510534}" presName="space" presStyleCnt="0"/>
      <dgm:spPr/>
    </dgm:pt>
    <dgm:pt modelId="{6A43BAE1-450C-4A34-B67B-3B2D0ED4688D}" type="pres">
      <dgm:prSet presAssocID="{76364D4E-2CB5-40FF-BD14-4BFA1321C278}" presName="composite" presStyleCnt="0"/>
      <dgm:spPr/>
    </dgm:pt>
    <dgm:pt modelId="{51BFA162-248E-428D-8C65-151AFA34D3DF}" type="pres">
      <dgm:prSet presAssocID="{76364D4E-2CB5-40FF-BD14-4BFA1321C278}" presName="LShape" presStyleLbl="alignNode1" presStyleIdx="2" presStyleCnt="9" custLinFactNeighborX="-4277" custLinFactNeighborY="-1421"/>
      <dgm:spPr/>
    </dgm:pt>
    <dgm:pt modelId="{4343FD5D-7F83-48BE-ADC5-E874B8EAF1FE}" type="pres">
      <dgm:prSet presAssocID="{76364D4E-2CB5-40FF-BD14-4BFA1321C278}" presName="ParentText" presStyleLbl="revTx" presStyleIdx="1" presStyleCnt="5" custScaleX="121437" custLinFactNeighborX="5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280DCE-A1EE-43D6-8CC6-3AA7234BD1C6}" type="pres">
      <dgm:prSet presAssocID="{76364D4E-2CB5-40FF-BD14-4BFA1321C278}" presName="Triangle" presStyleLbl="alignNode1" presStyleIdx="3" presStyleCnt="9"/>
      <dgm:spPr/>
    </dgm:pt>
    <dgm:pt modelId="{474E966D-4156-4ABC-938B-C0F014B71645}" type="pres">
      <dgm:prSet presAssocID="{5E15AA7B-155C-42F8-BEE5-AAC5D76BB1E4}" presName="sibTrans" presStyleCnt="0"/>
      <dgm:spPr/>
    </dgm:pt>
    <dgm:pt modelId="{9F174412-0AE0-4754-A8AF-BDCFF0E4F087}" type="pres">
      <dgm:prSet presAssocID="{5E15AA7B-155C-42F8-BEE5-AAC5D76BB1E4}" presName="space" presStyleCnt="0"/>
      <dgm:spPr/>
    </dgm:pt>
    <dgm:pt modelId="{A0ADC4A5-4FAD-49E7-A024-FBB9D20A8935}" type="pres">
      <dgm:prSet presAssocID="{917378EB-A6E0-4F4F-ADD1-42FA11BE18AE}" presName="composite" presStyleCnt="0"/>
      <dgm:spPr/>
    </dgm:pt>
    <dgm:pt modelId="{45A604C1-9FED-4750-96AC-E40028AC2749}" type="pres">
      <dgm:prSet presAssocID="{917378EB-A6E0-4F4F-ADD1-42FA11BE18AE}" presName="LShape" presStyleLbl="alignNode1" presStyleIdx="4" presStyleCnt="9" custLinFactNeighborX="-1987" custLinFactNeighborY="384"/>
      <dgm:spPr/>
    </dgm:pt>
    <dgm:pt modelId="{BA00E6BB-C384-4B6C-8511-70128D110C0A}" type="pres">
      <dgm:prSet presAssocID="{917378EB-A6E0-4F4F-ADD1-42FA11BE18AE}" presName="ParentText" presStyleLbl="revTx" presStyleIdx="2" presStyleCnt="5" custScaleX="116050" custLinFactNeighborX="4533" custLinFactNeighborY="-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A111F8-7143-40C7-940C-1EE2423A0B80}" type="pres">
      <dgm:prSet presAssocID="{917378EB-A6E0-4F4F-ADD1-42FA11BE18AE}" presName="Triangle" presStyleLbl="alignNode1" presStyleIdx="5" presStyleCnt="9"/>
      <dgm:spPr/>
    </dgm:pt>
    <dgm:pt modelId="{688D7687-70D0-4964-A195-AF10F5ABADD2}" type="pres">
      <dgm:prSet presAssocID="{CE11ED7F-5AC2-4F1B-BB7D-0D569E3583C0}" presName="sibTrans" presStyleCnt="0"/>
      <dgm:spPr/>
    </dgm:pt>
    <dgm:pt modelId="{57BDCCF9-0C72-4122-BF77-AE78E69C5865}" type="pres">
      <dgm:prSet presAssocID="{CE11ED7F-5AC2-4F1B-BB7D-0D569E3583C0}" presName="space" presStyleCnt="0"/>
      <dgm:spPr/>
    </dgm:pt>
    <dgm:pt modelId="{FAA3BD2D-91A0-4F09-9E11-1DACE79501D5}" type="pres">
      <dgm:prSet presAssocID="{ACDF36C0-CD02-4926-86C3-4CC71DDE8025}" presName="composite" presStyleCnt="0"/>
      <dgm:spPr/>
    </dgm:pt>
    <dgm:pt modelId="{9FB7867D-5041-49AB-9D76-76689B5B3934}" type="pres">
      <dgm:prSet presAssocID="{ACDF36C0-CD02-4926-86C3-4CC71DDE8025}" presName="LShape" presStyleLbl="alignNode1" presStyleIdx="6" presStyleCnt="9" custLinFactNeighborX="-7183" custLinFactNeighborY="52"/>
      <dgm:spPr/>
    </dgm:pt>
    <dgm:pt modelId="{0FA86C54-02CD-460E-81A3-1E3EADD781BE}" type="pres">
      <dgm:prSet presAssocID="{ACDF36C0-CD02-4926-86C3-4CC71DDE8025}" presName="ParentText" presStyleLbl="revTx" presStyleIdx="3" presStyleCnt="5" custScaleX="115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B02017-26DB-40EA-9A5F-B15741ED67A2}" type="pres">
      <dgm:prSet presAssocID="{ACDF36C0-CD02-4926-86C3-4CC71DDE8025}" presName="Triangle" presStyleLbl="alignNode1" presStyleIdx="7" presStyleCnt="9"/>
      <dgm:spPr/>
    </dgm:pt>
    <dgm:pt modelId="{4C72DBDE-5964-4EC1-BA4B-63EF7CE9D98C}" type="pres">
      <dgm:prSet presAssocID="{641A0091-8FB3-43FA-B2E9-C8677F20A9BB}" presName="sibTrans" presStyleCnt="0"/>
      <dgm:spPr/>
    </dgm:pt>
    <dgm:pt modelId="{D3DD0D2C-211E-4187-B86C-63AEAC78FF8C}" type="pres">
      <dgm:prSet presAssocID="{641A0091-8FB3-43FA-B2E9-C8677F20A9BB}" presName="space" presStyleCnt="0"/>
      <dgm:spPr/>
    </dgm:pt>
    <dgm:pt modelId="{35EB72EB-D2E3-4853-BD9B-3ABC11391F56}" type="pres">
      <dgm:prSet presAssocID="{9BFB902E-27AD-4F56-9BA1-F6F57A9356F7}" presName="composite" presStyleCnt="0"/>
      <dgm:spPr/>
    </dgm:pt>
    <dgm:pt modelId="{7C5EDF64-E272-4827-931F-8413FE970332}" type="pres">
      <dgm:prSet presAssocID="{9BFB902E-27AD-4F56-9BA1-F6F57A9356F7}" presName="LShape" presStyleLbl="alignNode1" presStyleIdx="8" presStyleCnt="9" custScaleX="111008"/>
      <dgm:spPr/>
    </dgm:pt>
    <dgm:pt modelId="{E5F71674-8553-445E-84CD-93D68889B50F}" type="pres">
      <dgm:prSet presAssocID="{9BFB902E-27AD-4F56-9BA1-F6F57A9356F7}" presName="ParentText" presStyleLbl="revTx" presStyleIdx="4" presStyleCnt="5" custScaleX="117486" custLinFactNeighborX="5969" custLinFactNeighborY="1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2C1494A-CCF3-4289-98E7-B794A7175A4C}" type="presOf" srcId="{76364D4E-2CB5-40FF-BD14-4BFA1321C278}" destId="{4343FD5D-7F83-48BE-ADC5-E874B8EAF1FE}" srcOrd="0" destOrd="0" presId="urn:microsoft.com/office/officeart/2009/3/layout/StepUpProcess"/>
    <dgm:cxn modelId="{FA999FCD-8883-43C8-BD1E-AD87DA9B23BE}" srcId="{CB87991D-396F-43A3-A49F-BF97905C370D}" destId="{76364D4E-2CB5-40FF-BD14-4BFA1321C278}" srcOrd="1" destOrd="0" parTransId="{95F8CD4D-9E24-4EAB-8A14-42B2F0C4AE28}" sibTransId="{5E15AA7B-155C-42F8-BEE5-AAC5D76BB1E4}"/>
    <dgm:cxn modelId="{4C6B1666-0F3B-4000-89B3-D1F76173F614}" type="presOf" srcId="{CB87991D-396F-43A3-A49F-BF97905C370D}" destId="{ADD5581C-5332-4BF2-BB27-4A0681951972}" srcOrd="0" destOrd="0" presId="urn:microsoft.com/office/officeart/2009/3/layout/StepUpProcess"/>
    <dgm:cxn modelId="{E3F671A3-48A9-4546-9ABD-42A5F479F4EC}" type="presOf" srcId="{9BFB902E-27AD-4F56-9BA1-F6F57A9356F7}" destId="{E5F71674-8553-445E-84CD-93D68889B50F}" srcOrd="0" destOrd="0" presId="urn:microsoft.com/office/officeart/2009/3/layout/StepUpProcess"/>
    <dgm:cxn modelId="{A0AB4333-969B-45D1-8D07-33CA7F6833E0}" type="presOf" srcId="{0F71E935-5168-469F-8B6F-E732CAAA6EAE}" destId="{1441DA85-EC47-49EF-B1BA-B6D694DB5C15}" srcOrd="0" destOrd="0" presId="urn:microsoft.com/office/officeart/2009/3/layout/StepUpProcess"/>
    <dgm:cxn modelId="{023011FF-D9CD-4725-8C87-37D8752FF4F2}" srcId="{CB87991D-396F-43A3-A49F-BF97905C370D}" destId="{9BFB902E-27AD-4F56-9BA1-F6F57A9356F7}" srcOrd="4" destOrd="0" parTransId="{4E23DDA6-D140-41A5-A221-D71945EBBAA0}" sibTransId="{2D680D5D-155B-4ECB-A73F-D3A50C865EAF}"/>
    <dgm:cxn modelId="{4B457EA5-9850-40B8-99BF-FC931F7B4725}" srcId="{CB87991D-396F-43A3-A49F-BF97905C370D}" destId="{0F71E935-5168-469F-8B6F-E732CAAA6EAE}" srcOrd="0" destOrd="0" parTransId="{0276C74C-EA6C-4893-83EE-325BEB1F272E}" sibTransId="{C8AF0477-C43E-4036-9768-5016E7510534}"/>
    <dgm:cxn modelId="{2F336A74-E748-47FA-9CD2-8D76F8FD913E}" type="presOf" srcId="{917378EB-A6E0-4F4F-ADD1-42FA11BE18AE}" destId="{BA00E6BB-C384-4B6C-8511-70128D110C0A}" srcOrd="0" destOrd="0" presId="urn:microsoft.com/office/officeart/2009/3/layout/StepUpProcess"/>
    <dgm:cxn modelId="{DB23CB78-A340-47A2-8794-24EF36B1354D}" srcId="{CB87991D-396F-43A3-A49F-BF97905C370D}" destId="{ACDF36C0-CD02-4926-86C3-4CC71DDE8025}" srcOrd="3" destOrd="0" parTransId="{EF10EE1B-619D-43AB-8512-5D76864C0A41}" sibTransId="{641A0091-8FB3-43FA-B2E9-C8677F20A9BB}"/>
    <dgm:cxn modelId="{9DFC1CAB-9E34-46F6-834E-13656F7D8528}" srcId="{CB87991D-396F-43A3-A49F-BF97905C370D}" destId="{917378EB-A6E0-4F4F-ADD1-42FA11BE18AE}" srcOrd="2" destOrd="0" parTransId="{3D9D9B87-F9DB-4D9B-AC03-1516CB3BDECC}" sibTransId="{CE11ED7F-5AC2-4F1B-BB7D-0D569E3583C0}"/>
    <dgm:cxn modelId="{091CFE50-62A2-4B35-A2C1-9F8D506777D3}" type="presOf" srcId="{ACDF36C0-CD02-4926-86C3-4CC71DDE8025}" destId="{0FA86C54-02CD-460E-81A3-1E3EADD781BE}" srcOrd="0" destOrd="0" presId="urn:microsoft.com/office/officeart/2009/3/layout/StepUpProcess"/>
    <dgm:cxn modelId="{6A80FBB1-CF92-43BC-A444-8BEB9201D217}" type="presParOf" srcId="{ADD5581C-5332-4BF2-BB27-4A0681951972}" destId="{07340953-4911-4CB3-A8AB-2D5A608E3722}" srcOrd="0" destOrd="0" presId="urn:microsoft.com/office/officeart/2009/3/layout/StepUpProcess"/>
    <dgm:cxn modelId="{15FFD94F-A4D8-4BFB-B280-4B557C1FB9B1}" type="presParOf" srcId="{07340953-4911-4CB3-A8AB-2D5A608E3722}" destId="{A035ABE4-080C-4D46-8FDF-DDFF2E5E1159}" srcOrd="0" destOrd="0" presId="urn:microsoft.com/office/officeart/2009/3/layout/StepUpProcess"/>
    <dgm:cxn modelId="{26E7787A-919E-4D90-890B-D7513F096B83}" type="presParOf" srcId="{07340953-4911-4CB3-A8AB-2D5A608E3722}" destId="{1441DA85-EC47-49EF-B1BA-B6D694DB5C15}" srcOrd="1" destOrd="0" presId="urn:microsoft.com/office/officeart/2009/3/layout/StepUpProcess"/>
    <dgm:cxn modelId="{618853B0-72AE-45DE-A57B-44E7A42646ED}" type="presParOf" srcId="{07340953-4911-4CB3-A8AB-2D5A608E3722}" destId="{4A70A58A-0F29-4394-8E37-61943604AC58}" srcOrd="2" destOrd="0" presId="urn:microsoft.com/office/officeart/2009/3/layout/StepUpProcess"/>
    <dgm:cxn modelId="{1573597C-F19B-4BD0-88B2-C137BB462350}" type="presParOf" srcId="{ADD5581C-5332-4BF2-BB27-4A0681951972}" destId="{DCA60000-5270-440C-BE79-E677852DB1D8}" srcOrd="1" destOrd="0" presId="urn:microsoft.com/office/officeart/2009/3/layout/StepUpProcess"/>
    <dgm:cxn modelId="{C5041629-A036-4768-ACD7-2D59B71D60EA}" type="presParOf" srcId="{DCA60000-5270-440C-BE79-E677852DB1D8}" destId="{71B3632F-2496-4F5F-A484-E13A121E5F09}" srcOrd="0" destOrd="0" presId="urn:microsoft.com/office/officeart/2009/3/layout/StepUpProcess"/>
    <dgm:cxn modelId="{7A0A6410-829E-447A-B59C-68AC885D1CCA}" type="presParOf" srcId="{ADD5581C-5332-4BF2-BB27-4A0681951972}" destId="{6A43BAE1-450C-4A34-B67B-3B2D0ED4688D}" srcOrd="2" destOrd="0" presId="urn:microsoft.com/office/officeart/2009/3/layout/StepUpProcess"/>
    <dgm:cxn modelId="{4C5D4FF0-BAA3-4C03-A2F8-A3E9EE882AC8}" type="presParOf" srcId="{6A43BAE1-450C-4A34-B67B-3B2D0ED4688D}" destId="{51BFA162-248E-428D-8C65-151AFA34D3DF}" srcOrd="0" destOrd="0" presId="urn:microsoft.com/office/officeart/2009/3/layout/StepUpProcess"/>
    <dgm:cxn modelId="{C48F98A9-A140-43BB-86A6-B36F8BB0B72B}" type="presParOf" srcId="{6A43BAE1-450C-4A34-B67B-3B2D0ED4688D}" destId="{4343FD5D-7F83-48BE-ADC5-E874B8EAF1FE}" srcOrd="1" destOrd="0" presId="urn:microsoft.com/office/officeart/2009/3/layout/StepUpProcess"/>
    <dgm:cxn modelId="{C54494D6-4492-4BC2-AAAC-B6154A4FBF19}" type="presParOf" srcId="{6A43BAE1-450C-4A34-B67B-3B2D0ED4688D}" destId="{9E280DCE-A1EE-43D6-8CC6-3AA7234BD1C6}" srcOrd="2" destOrd="0" presId="urn:microsoft.com/office/officeart/2009/3/layout/StepUpProcess"/>
    <dgm:cxn modelId="{8725E22A-7920-4D02-92A9-9F407EC03765}" type="presParOf" srcId="{ADD5581C-5332-4BF2-BB27-4A0681951972}" destId="{474E966D-4156-4ABC-938B-C0F014B71645}" srcOrd="3" destOrd="0" presId="urn:microsoft.com/office/officeart/2009/3/layout/StepUpProcess"/>
    <dgm:cxn modelId="{F41F9B26-7079-476B-9AC2-960DB15EF4CC}" type="presParOf" srcId="{474E966D-4156-4ABC-938B-C0F014B71645}" destId="{9F174412-0AE0-4754-A8AF-BDCFF0E4F087}" srcOrd="0" destOrd="0" presId="urn:microsoft.com/office/officeart/2009/3/layout/StepUpProcess"/>
    <dgm:cxn modelId="{301C2DF9-7D8D-45EE-8405-FEF928572AD7}" type="presParOf" srcId="{ADD5581C-5332-4BF2-BB27-4A0681951972}" destId="{A0ADC4A5-4FAD-49E7-A024-FBB9D20A8935}" srcOrd="4" destOrd="0" presId="urn:microsoft.com/office/officeart/2009/3/layout/StepUpProcess"/>
    <dgm:cxn modelId="{0741B8E2-A9C4-438A-B3D4-C5DA79C9DA22}" type="presParOf" srcId="{A0ADC4A5-4FAD-49E7-A024-FBB9D20A8935}" destId="{45A604C1-9FED-4750-96AC-E40028AC2749}" srcOrd="0" destOrd="0" presId="urn:microsoft.com/office/officeart/2009/3/layout/StepUpProcess"/>
    <dgm:cxn modelId="{B46D8B62-BE31-479C-B4EB-CAEEF059A21D}" type="presParOf" srcId="{A0ADC4A5-4FAD-49E7-A024-FBB9D20A8935}" destId="{BA00E6BB-C384-4B6C-8511-70128D110C0A}" srcOrd="1" destOrd="0" presId="urn:microsoft.com/office/officeart/2009/3/layout/StepUpProcess"/>
    <dgm:cxn modelId="{13B07BA3-F8B2-4159-B403-60EF68600BDF}" type="presParOf" srcId="{A0ADC4A5-4FAD-49E7-A024-FBB9D20A8935}" destId="{98A111F8-7143-40C7-940C-1EE2423A0B80}" srcOrd="2" destOrd="0" presId="urn:microsoft.com/office/officeart/2009/3/layout/StepUpProcess"/>
    <dgm:cxn modelId="{F7E6FECF-8755-4F81-8E50-C137DFE0FD11}" type="presParOf" srcId="{ADD5581C-5332-4BF2-BB27-4A0681951972}" destId="{688D7687-70D0-4964-A195-AF10F5ABADD2}" srcOrd="5" destOrd="0" presId="urn:microsoft.com/office/officeart/2009/3/layout/StepUpProcess"/>
    <dgm:cxn modelId="{DE5F26ED-7E51-48C9-B322-D82ED34E4BF7}" type="presParOf" srcId="{688D7687-70D0-4964-A195-AF10F5ABADD2}" destId="{57BDCCF9-0C72-4122-BF77-AE78E69C5865}" srcOrd="0" destOrd="0" presId="urn:microsoft.com/office/officeart/2009/3/layout/StepUpProcess"/>
    <dgm:cxn modelId="{C4143FDE-2421-4D95-AA15-9775B187E43C}" type="presParOf" srcId="{ADD5581C-5332-4BF2-BB27-4A0681951972}" destId="{FAA3BD2D-91A0-4F09-9E11-1DACE79501D5}" srcOrd="6" destOrd="0" presId="urn:microsoft.com/office/officeart/2009/3/layout/StepUpProcess"/>
    <dgm:cxn modelId="{306369FC-BA16-4495-B261-3910A2B706F9}" type="presParOf" srcId="{FAA3BD2D-91A0-4F09-9E11-1DACE79501D5}" destId="{9FB7867D-5041-49AB-9D76-76689B5B3934}" srcOrd="0" destOrd="0" presId="urn:microsoft.com/office/officeart/2009/3/layout/StepUpProcess"/>
    <dgm:cxn modelId="{4EA6BD4E-28C3-4E8F-887D-1065A3BD1E2B}" type="presParOf" srcId="{FAA3BD2D-91A0-4F09-9E11-1DACE79501D5}" destId="{0FA86C54-02CD-460E-81A3-1E3EADD781BE}" srcOrd="1" destOrd="0" presId="urn:microsoft.com/office/officeart/2009/3/layout/StepUpProcess"/>
    <dgm:cxn modelId="{FF8FF25B-E97A-49C4-B6E5-4B85CCE135B7}" type="presParOf" srcId="{FAA3BD2D-91A0-4F09-9E11-1DACE79501D5}" destId="{83B02017-26DB-40EA-9A5F-B15741ED67A2}" srcOrd="2" destOrd="0" presId="urn:microsoft.com/office/officeart/2009/3/layout/StepUpProcess"/>
    <dgm:cxn modelId="{D753A84C-E7C2-4E18-86CB-01D141E6B4F3}" type="presParOf" srcId="{ADD5581C-5332-4BF2-BB27-4A0681951972}" destId="{4C72DBDE-5964-4EC1-BA4B-63EF7CE9D98C}" srcOrd="7" destOrd="0" presId="urn:microsoft.com/office/officeart/2009/3/layout/StepUpProcess"/>
    <dgm:cxn modelId="{D52DE4C4-B823-4A97-9107-801734D1806D}" type="presParOf" srcId="{4C72DBDE-5964-4EC1-BA4B-63EF7CE9D98C}" destId="{D3DD0D2C-211E-4187-B86C-63AEAC78FF8C}" srcOrd="0" destOrd="0" presId="urn:microsoft.com/office/officeart/2009/3/layout/StepUpProcess"/>
    <dgm:cxn modelId="{3C7E17C2-413A-41EE-8516-CDBC07EE6314}" type="presParOf" srcId="{ADD5581C-5332-4BF2-BB27-4A0681951972}" destId="{35EB72EB-D2E3-4853-BD9B-3ABC11391F56}" srcOrd="8" destOrd="0" presId="urn:microsoft.com/office/officeart/2009/3/layout/StepUpProcess"/>
    <dgm:cxn modelId="{0751F912-0F56-4123-A301-B851EDA94414}" type="presParOf" srcId="{35EB72EB-D2E3-4853-BD9B-3ABC11391F56}" destId="{7C5EDF64-E272-4827-931F-8413FE970332}" srcOrd="0" destOrd="0" presId="urn:microsoft.com/office/officeart/2009/3/layout/StepUpProcess"/>
    <dgm:cxn modelId="{FE0D3DB6-9538-4534-9B5A-78D2C4A99A1F}" type="presParOf" srcId="{35EB72EB-D2E3-4853-BD9B-3ABC11391F56}" destId="{E5F71674-8553-445E-84CD-93D68889B50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7AADB5-83C6-45C2-9905-E2D9563A6E3F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7A4C7EA-2613-4CDF-996C-5686E8A940A6}">
      <dgm:prSet custT="1"/>
      <dgm:spPr/>
      <dgm:t>
        <a:bodyPr/>
        <a:lstStyle/>
        <a:p>
          <a:pPr rtl="0"/>
          <a:r>
            <a:rPr lang="en-GB" sz="2000" noProof="0" dirty="0" err="1" smtClean="0"/>
            <a:t>Autoridade</a:t>
          </a:r>
          <a:r>
            <a:rPr lang="en-GB" sz="2000" noProof="0" dirty="0" smtClean="0"/>
            <a:t> para o </a:t>
          </a:r>
          <a:r>
            <a:rPr lang="en-GB" sz="2000" noProof="0" dirty="0" err="1" smtClean="0"/>
            <a:t>dirigente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máximo</a:t>
          </a:r>
          <a:r>
            <a:rPr lang="en-GB" sz="2000" noProof="0" dirty="0" smtClean="0"/>
            <a:t> da </a:t>
          </a:r>
          <a:r>
            <a:rPr lang="en-GB" sz="2000" noProof="0" dirty="0" err="1" smtClean="0"/>
            <a:t>entidade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pública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tomar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decisões</a:t>
          </a:r>
          <a:r>
            <a:rPr lang="en-GB" sz="2000" noProof="0" dirty="0" smtClean="0"/>
            <a:t>. </a:t>
          </a:r>
          <a:endParaRPr lang="en-GB" sz="2000" noProof="0" dirty="0"/>
        </a:p>
      </dgm:t>
    </dgm:pt>
    <dgm:pt modelId="{16F36E2F-6723-43E0-8A62-6F2FA2F486E2}" type="parTrans" cxnId="{44E6E9D7-F9B7-4248-B403-451B5C1002D9}">
      <dgm:prSet/>
      <dgm:spPr/>
      <dgm:t>
        <a:bodyPr/>
        <a:lstStyle/>
        <a:p>
          <a:endParaRPr lang="en-GB" sz="2000" noProof="0" dirty="0"/>
        </a:p>
      </dgm:t>
    </dgm:pt>
    <dgm:pt modelId="{4D2B30D6-E3CD-48D6-9B2F-38C898ED7AFE}" type="sibTrans" cxnId="{44E6E9D7-F9B7-4248-B403-451B5C1002D9}">
      <dgm:prSet custT="1"/>
      <dgm:spPr/>
      <dgm:t>
        <a:bodyPr/>
        <a:lstStyle/>
        <a:p>
          <a:endParaRPr lang="en-GB" sz="2000" noProof="0" dirty="0"/>
        </a:p>
      </dgm:t>
    </dgm:pt>
    <dgm:pt modelId="{93C01EB5-0A9E-421D-AD99-7096C7B2BC57}">
      <dgm:prSet custT="1"/>
      <dgm:spPr/>
      <dgm:t>
        <a:bodyPr/>
        <a:lstStyle/>
        <a:p>
          <a:pPr rtl="0"/>
          <a:r>
            <a:rPr lang="en-GB" sz="2000" noProof="0" dirty="0" err="1" smtClean="0"/>
            <a:t>Informação</a:t>
          </a:r>
          <a:r>
            <a:rPr lang="en-GB" sz="2000" noProof="0" dirty="0" smtClean="0"/>
            <a:t> de boa </a:t>
          </a:r>
          <a:r>
            <a:rPr lang="en-GB" sz="2000" noProof="0" dirty="0" err="1" smtClean="0"/>
            <a:t>qualidade</a:t>
          </a:r>
          <a:r>
            <a:rPr lang="en-GB" sz="2000" noProof="0" dirty="0" smtClean="0"/>
            <a:t>.</a:t>
          </a:r>
          <a:endParaRPr lang="en-GB" sz="2000" noProof="0" dirty="0"/>
        </a:p>
      </dgm:t>
    </dgm:pt>
    <dgm:pt modelId="{E9E9B626-0E65-4D00-B2CF-8D972E26D343}" type="parTrans" cxnId="{46B2D2E8-AA02-444C-A7FE-5C738A162794}">
      <dgm:prSet/>
      <dgm:spPr/>
      <dgm:t>
        <a:bodyPr/>
        <a:lstStyle/>
        <a:p>
          <a:endParaRPr lang="en-GB" sz="2000" noProof="0" dirty="0"/>
        </a:p>
      </dgm:t>
    </dgm:pt>
    <dgm:pt modelId="{D08A3FFE-DF79-45AE-80B8-81E28D31AD95}" type="sibTrans" cxnId="{46B2D2E8-AA02-444C-A7FE-5C738A162794}">
      <dgm:prSet custT="1"/>
      <dgm:spPr/>
      <dgm:t>
        <a:bodyPr/>
        <a:lstStyle/>
        <a:p>
          <a:endParaRPr lang="en-GB" sz="2000" noProof="0" dirty="0"/>
        </a:p>
      </dgm:t>
    </dgm:pt>
    <dgm:pt modelId="{5AD2900C-D71B-4168-B528-B379A2AB4688}">
      <dgm:prSet custT="1"/>
      <dgm:spPr/>
      <dgm:t>
        <a:bodyPr/>
        <a:lstStyle/>
        <a:p>
          <a:pPr rtl="0"/>
          <a:r>
            <a:rPr lang="en-GB" sz="2000" noProof="0" dirty="0" err="1" smtClean="0"/>
            <a:t>Estrutura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gerencial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na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organização</a:t>
          </a:r>
          <a:r>
            <a:rPr lang="en-GB" sz="2000" noProof="0" dirty="0" smtClean="0"/>
            <a:t> e </a:t>
          </a:r>
          <a:r>
            <a:rPr lang="en-GB" sz="2000" noProof="0" dirty="0" err="1" smtClean="0"/>
            <a:t>delegação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autoridade</a:t>
          </a:r>
          <a:r>
            <a:rPr lang="en-GB" sz="2000" noProof="0" dirty="0" smtClean="0"/>
            <a:t> para </a:t>
          </a:r>
          <a:r>
            <a:rPr lang="en-GB" sz="2000" noProof="0" dirty="0" err="1" smtClean="0"/>
            <a:t>gestores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individuais</a:t>
          </a:r>
          <a:r>
            <a:rPr lang="en-GB" sz="2000" noProof="0" dirty="0" smtClean="0"/>
            <a:t>.</a:t>
          </a:r>
          <a:endParaRPr lang="en-GB" sz="2000" noProof="0" dirty="0"/>
        </a:p>
      </dgm:t>
    </dgm:pt>
    <dgm:pt modelId="{970973F5-9A50-4334-8B18-E5CE9685BEA5}" type="parTrans" cxnId="{6FC5F763-321F-43FA-B7C6-9A807E844D3C}">
      <dgm:prSet/>
      <dgm:spPr/>
      <dgm:t>
        <a:bodyPr/>
        <a:lstStyle/>
        <a:p>
          <a:endParaRPr lang="en-GB" sz="2000" noProof="0" dirty="0"/>
        </a:p>
      </dgm:t>
    </dgm:pt>
    <dgm:pt modelId="{6F83A62D-920A-4B7F-AC82-F54A2F848AB6}" type="sibTrans" cxnId="{6FC5F763-321F-43FA-B7C6-9A807E844D3C}">
      <dgm:prSet custT="1"/>
      <dgm:spPr/>
      <dgm:t>
        <a:bodyPr/>
        <a:lstStyle/>
        <a:p>
          <a:endParaRPr lang="en-GB" sz="2000" noProof="0" dirty="0"/>
        </a:p>
      </dgm:t>
    </dgm:pt>
    <dgm:pt modelId="{58109030-7AFF-4B32-923F-2895A7B8254D}">
      <dgm:prSet custT="1"/>
      <dgm:spPr/>
      <dgm:t>
        <a:bodyPr/>
        <a:lstStyle/>
        <a:p>
          <a:pPr rtl="0"/>
          <a:r>
            <a:rPr lang="en-GB" sz="2000" noProof="0" dirty="0" err="1" smtClean="0"/>
            <a:t>Objetivos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definidos</a:t>
          </a:r>
          <a:r>
            <a:rPr lang="en-GB" sz="2000" noProof="0" dirty="0" smtClean="0"/>
            <a:t> para </a:t>
          </a:r>
          <a:r>
            <a:rPr lang="en-GB" sz="2000" noProof="0" dirty="0" err="1" smtClean="0"/>
            <a:t>cada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gestor</a:t>
          </a:r>
          <a:r>
            <a:rPr lang="en-GB" sz="2000" noProof="0" dirty="0" smtClean="0"/>
            <a:t>, </a:t>
          </a:r>
          <a:r>
            <a:rPr lang="en-GB" sz="2000" noProof="0" dirty="0" err="1" smtClean="0"/>
            <a:t>recursos</a:t>
          </a:r>
          <a:r>
            <a:rPr lang="en-GB" sz="2000" noProof="0" dirty="0" smtClean="0"/>
            <a:t>, </a:t>
          </a:r>
          <a:r>
            <a:rPr lang="en-GB" sz="2000" noProof="0" dirty="0" err="1" smtClean="0"/>
            <a:t>cronogramas</a:t>
          </a:r>
          <a:r>
            <a:rPr lang="en-GB" sz="2000" noProof="0" dirty="0" smtClean="0"/>
            <a:t>, </a:t>
          </a:r>
          <a:r>
            <a:rPr lang="en-GB" sz="2000" noProof="0" dirty="0" err="1" smtClean="0"/>
            <a:t>acordo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prestação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contas</a:t>
          </a:r>
          <a:r>
            <a:rPr lang="en-GB" sz="2000" noProof="0" dirty="0" smtClean="0"/>
            <a:t>, </a:t>
          </a:r>
          <a:r>
            <a:rPr lang="en-GB" sz="2000" noProof="0" dirty="0" err="1" smtClean="0"/>
            <a:t>limites</a:t>
          </a:r>
          <a:r>
            <a:rPr lang="en-GB" sz="2000" noProof="0" dirty="0" smtClean="0"/>
            <a:t> das </a:t>
          </a:r>
          <a:r>
            <a:rPr lang="en-GB" sz="2000" noProof="0" dirty="0" err="1" smtClean="0"/>
            <a:t>responsabilidades</a:t>
          </a:r>
          <a:r>
            <a:rPr lang="en-GB" sz="2000" noProof="0" dirty="0" smtClean="0"/>
            <a:t> dos </a:t>
          </a:r>
          <a:r>
            <a:rPr lang="en-GB" sz="2000" noProof="0" dirty="0" err="1" smtClean="0"/>
            <a:t>gestores</a:t>
          </a:r>
          <a:r>
            <a:rPr lang="en-GB" sz="2000" noProof="0" dirty="0" smtClean="0"/>
            <a:t>.</a:t>
          </a:r>
          <a:endParaRPr lang="en-GB" sz="2000" noProof="0" dirty="0"/>
        </a:p>
      </dgm:t>
    </dgm:pt>
    <dgm:pt modelId="{54B0C075-E52C-4666-BFAF-D2BA8C217EA0}" type="parTrans" cxnId="{852A577E-2584-4558-A7EF-599284278CAE}">
      <dgm:prSet/>
      <dgm:spPr/>
      <dgm:t>
        <a:bodyPr/>
        <a:lstStyle/>
        <a:p>
          <a:endParaRPr lang="en-GB" sz="2000" noProof="0" dirty="0"/>
        </a:p>
      </dgm:t>
    </dgm:pt>
    <dgm:pt modelId="{89EA5AF0-84FF-4356-AC69-32259B43644D}" type="sibTrans" cxnId="{852A577E-2584-4558-A7EF-599284278CAE}">
      <dgm:prSet custT="1"/>
      <dgm:spPr/>
      <dgm:t>
        <a:bodyPr/>
        <a:lstStyle/>
        <a:p>
          <a:endParaRPr lang="en-GB" sz="2000" noProof="0" dirty="0"/>
        </a:p>
      </dgm:t>
    </dgm:pt>
    <dgm:pt modelId="{F29494C5-324D-4395-926F-F12E822A8854}">
      <dgm:prSet custT="1"/>
      <dgm:spPr/>
      <dgm:t>
        <a:bodyPr/>
        <a:lstStyle/>
        <a:p>
          <a:pPr rtl="0"/>
          <a:r>
            <a:rPr lang="en-GB" sz="2000" noProof="0" dirty="0" err="1" smtClean="0"/>
            <a:t>Ação</a:t>
          </a:r>
          <a:r>
            <a:rPr lang="en-GB" sz="2000" noProof="0" dirty="0" smtClean="0"/>
            <a:t> a </a:t>
          </a:r>
          <a:r>
            <a:rPr lang="en-GB" sz="2000" noProof="0" dirty="0" err="1" smtClean="0"/>
            <a:t>ser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tomada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quando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houver</a:t>
          </a:r>
          <a:r>
            <a:rPr lang="en-GB" sz="2000" noProof="0" dirty="0" smtClean="0"/>
            <a:t> </a:t>
          </a:r>
          <a:r>
            <a:rPr lang="en-GB" sz="2000" noProof="0" dirty="0" err="1" smtClean="0"/>
            <a:t>falha</a:t>
          </a:r>
          <a:r>
            <a:rPr lang="en-GB" sz="2000" noProof="0" dirty="0" smtClean="0"/>
            <a:t> de </a:t>
          </a:r>
          <a:r>
            <a:rPr lang="en-GB" sz="2000" noProof="0" dirty="0" err="1" smtClean="0"/>
            <a:t>gestão</a:t>
          </a:r>
          <a:r>
            <a:rPr lang="en-GB" sz="2000" noProof="0" dirty="0" smtClean="0"/>
            <a:t>.</a:t>
          </a:r>
          <a:endParaRPr lang="en-GB" sz="2000" noProof="0" dirty="0"/>
        </a:p>
      </dgm:t>
    </dgm:pt>
    <dgm:pt modelId="{7C5A79FF-A496-490E-82E7-7059C322FB22}" type="parTrans" cxnId="{AFC77BA4-CE52-4D07-AC80-EA3B81D7D7DD}">
      <dgm:prSet/>
      <dgm:spPr/>
      <dgm:t>
        <a:bodyPr/>
        <a:lstStyle/>
        <a:p>
          <a:endParaRPr lang="en-GB" sz="2000" noProof="0" dirty="0"/>
        </a:p>
      </dgm:t>
    </dgm:pt>
    <dgm:pt modelId="{1F941595-C3B7-4DDD-AA42-DED445191734}" type="sibTrans" cxnId="{AFC77BA4-CE52-4D07-AC80-EA3B81D7D7DD}">
      <dgm:prSet/>
      <dgm:spPr/>
      <dgm:t>
        <a:bodyPr/>
        <a:lstStyle/>
        <a:p>
          <a:endParaRPr lang="en-GB" sz="2000" noProof="0" dirty="0"/>
        </a:p>
      </dgm:t>
    </dgm:pt>
    <dgm:pt modelId="{B0EE4DD1-54ED-4D41-BE68-E882AE78EF1C}" type="pres">
      <dgm:prSet presAssocID="{007AADB5-83C6-45C2-9905-E2D9563A6E3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0E2426-4F5E-4F41-B6D1-5035974B2912}" type="pres">
      <dgm:prSet presAssocID="{007AADB5-83C6-45C2-9905-E2D9563A6E3F}" presName="dummyMaxCanvas" presStyleCnt="0">
        <dgm:presLayoutVars/>
      </dgm:prSet>
      <dgm:spPr/>
    </dgm:pt>
    <dgm:pt modelId="{62777182-4958-49AE-876B-B330D9C79AD6}" type="pres">
      <dgm:prSet presAssocID="{007AADB5-83C6-45C2-9905-E2D9563A6E3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671F54-7DB1-4112-A208-57234DA66AB9}" type="pres">
      <dgm:prSet presAssocID="{007AADB5-83C6-45C2-9905-E2D9563A6E3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1301F3-4590-40A4-92CE-ACB1FB7ACF83}" type="pres">
      <dgm:prSet presAssocID="{007AADB5-83C6-45C2-9905-E2D9563A6E3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50E5E-2414-49C8-90A0-D455F97EF995}" type="pres">
      <dgm:prSet presAssocID="{007AADB5-83C6-45C2-9905-E2D9563A6E3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42D87C-B1BA-4918-BD61-5BDEDEFBE009}" type="pres">
      <dgm:prSet presAssocID="{007AADB5-83C6-45C2-9905-E2D9563A6E3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F7B63B-747A-4E8E-AF4F-E12C5DCAAA20}" type="pres">
      <dgm:prSet presAssocID="{007AADB5-83C6-45C2-9905-E2D9563A6E3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07EC1B-1BD3-4A8D-B4D5-55506173ED38}" type="pres">
      <dgm:prSet presAssocID="{007AADB5-83C6-45C2-9905-E2D9563A6E3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34ACC1-B8CC-40A4-9A75-32846751A3E0}" type="pres">
      <dgm:prSet presAssocID="{007AADB5-83C6-45C2-9905-E2D9563A6E3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4C92EC-E229-44E5-9007-757EF791A170}" type="pres">
      <dgm:prSet presAssocID="{007AADB5-83C6-45C2-9905-E2D9563A6E3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2C8269-2084-4FEA-B401-0A961DC99DCE}" type="pres">
      <dgm:prSet presAssocID="{007AADB5-83C6-45C2-9905-E2D9563A6E3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FF4E3D-A666-4B6D-9353-0AD0999C3DCF}" type="pres">
      <dgm:prSet presAssocID="{007AADB5-83C6-45C2-9905-E2D9563A6E3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E3129B-055A-4CC9-9023-2C5FCD3438E3}" type="pres">
      <dgm:prSet presAssocID="{007AADB5-83C6-45C2-9905-E2D9563A6E3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60C04A-BC43-4AA8-9585-F0BE2ECF41DB}" type="pres">
      <dgm:prSet presAssocID="{007AADB5-83C6-45C2-9905-E2D9563A6E3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82C012-7BD8-4E3A-BB29-7D4EE7A4D634}" type="pres">
      <dgm:prSet presAssocID="{007AADB5-83C6-45C2-9905-E2D9563A6E3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2A577E-2584-4558-A7EF-599284278CAE}" srcId="{007AADB5-83C6-45C2-9905-E2D9563A6E3F}" destId="{58109030-7AFF-4B32-923F-2895A7B8254D}" srcOrd="3" destOrd="0" parTransId="{54B0C075-E52C-4666-BFAF-D2BA8C217EA0}" sibTransId="{89EA5AF0-84FF-4356-AC69-32259B43644D}"/>
    <dgm:cxn modelId="{AFC77BA4-CE52-4D07-AC80-EA3B81D7D7DD}" srcId="{007AADB5-83C6-45C2-9905-E2D9563A6E3F}" destId="{F29494C5-324D-4395-926F-F12E822A8854}" srcOrd="4" destOrd="0" parTransId="{7C5A79FF-A496-490E-82E7-7059C322FB22}" sibTransId="{1F941595-C3B7-4DDD-AA42-DED445191734}"/>
    <dgm:cxn modelId="{97486432-8DFA-4525-963A-F90389113A65}" type="presOf" srcId="{007AADB5-83C6-45C2-9905-E2D9563A6E3F}" destId="{B0EE4DD1-54ED-4D41-BE68-E882AE78EF1C}" srcOrd="0" destOrd="0" presId="urn:microsoft.com/office/officeart/2005/8/layout/vProcess5"/>
    <dgm:cxn modelId="{3846FAF5-D929-4265-880C-6C5393701B99}" type="presOf" srcId="{C7A4C7EA-2613-4CDF-996C-5686E8A940A6}" destId="{372C8269-2084-4FEA-B401-0A961DC99DCE}" srcOrd="1" destOrd="0" presId="urn:microsoft.com/office/officeart/2005/8/layout/vProcess5"/>
    <dgm:cxn modelId="{B9D24DF2-1E4E-4A2E-9AB1-F4C626B38605}" type="presOf" srcId="{4D2B30D6-E3CD-48D6-9B2F-38C898ED7AFE}" destId="{49F7B63B-747A-4E8E-AF4F-E12C5DCAAA20}" srcOrd="0" destOrd="0" presId="urn:microsoft.com/office/officeart/2005/8/layout/vProcess5"/>
    <dgm:cxn modelId="{46B2D2E8-AA02-444C-A7FE-5C738A162794}" srcId="{007AADB5-83C6-45C2-9905-E2D9563A6E3F}" destId="{93C01EB5-0A9E-421D-AD99-7096C7B2BC57}" srcOrd="1" destOrd="0" parTransId="{E9E9B626-0E65-4D00-B2CF-8D972E26D343}" sibTransId="{D08A3FFE-DF79-45AE-80B8-81E28D31AD95}"/>
    <dgm:cxn modelId="{97316B48-A487-49F6-8CE6-5307BAF84891}" type="presOf" srcId="{58109030-7AFF-4B32-923F-2895A7B8254D}" destId="{AA60C04A-BC43-4AA8-9585-F0BE2ECF41DB}" srcOrd="1" destOrd="0" presId="urn:microsoft.com/office/officeart/2005/8/layout/vProcess5"/>
    <dgm:cxn modelId="{09208EF1-1E17-43E0-8E02-B541D2451221}" type="presOf" srcId="{F29494C5-324D-4395-926F-F12E822A8854}" destId="{5B42D87C-B1BA-4918-BD61-5BDEDEFBE009}" srcOrd="0" destOrd="0" presId="urn:microsoft.com/office/officeart/2005/8/layout/vProcess5"/>
    <dgm:cxn modelId="{6FC5F763-321F-43FA-B7C6-9A807E844D3C}" srcId="{007AADB5-83C6-45C2-9905-E2D9563A6E3F}" destId="{5AD2900C-D71B-4168-B528-B379A2AB4688}" srcOrd="2" destOrd="0" parTransId="{970973F5-9A50-4334-8B18-E5CE9685BEA5}" sibTransId="{6F83A62D-920A-4B7F-AC82-F54A2F848AB6}"/>
    <dgm:cxn modelId="{A88A9957-80FC-4E4D-89F1-CFA2689FE2CF}" type="presOf" srcId="{D08A3FFE-DF79-45AE-80B8-81E28D31AD95}" destId="{9307EC1B-1BD3-4A8D-B4D5-55506173ED38}" srcOrd="0" destOrd="0" presId="urn:microsoft.com/office/officeart/2005/8/layout/vProcess5"/>
    <dgm:cxn modelId="{1EE40A69-1FF5-4AF3-B5E0-A31768DD2669}" type="presOf" srcId="{93C01EB5-0A9E-421D-AD99-7096C7B2BC57}" destId="{A6671F54-7DB1-4112-A208-57234DA66AB9}" srcOrd="0" destOrd="0" presId="urn:microsoft.com/office/officeart/2005/8/layout/vProcess5"/>
    <dgm:cxn modelId="{04C7FC1A-3E8D-4946-ACC8-AC360A558318}" type="presOf" srcId="{58109030-7AFF-4B32-923F-2895A7B8254D}" destId="{84850E5E-2414-49C8-90A0-D455F97EF995}" srcOrd="0" destOrd="0" presId="urn:microsoft.com/office/officeart/2005/8/layout/vProcess5"/>
    <dgm:cxn modelId="{C63C4D41-2690-4BF0-A917-8DF08029CF83}" type="presOf" srcId="{6F83A62D-920A-4B7F-AC82-F54A2F848AB6}" destId="{AD34ACC1-B8CC-40A4-9A75-32846751A3E0}" srcOrd="0" destOrd="0" presId="urn:microsoft.com/office/officeart/2005/8/layout/vProcess5"/>
    <dgm:cxn modelId="{E9A8CC7C-6636-439B-8A73-664D6CCADA05}" type="presOf" srcId="{5AD2900C-D71B-4168-B528-B379A2AB4688}" destId="{A8E3129B-055A-4CC9-9023-2C5FCD3438E3}" srcOrd="1" destOrd="0" presId="urn:microsoft.com/office/officeart/2005/8/layout/vProcess5"/>
    <dgm:cxn modelId="{C5503818-19B1-41BE-8439-0A1D4A628A66}" type="presOf" srcId="{C7A4C7EA-2613-4CDF-996C-5686E8A940A6}" destId="{62777182-4958-49AE-876B-B330D9C79AD6}" srcOrd="0" destOrd="0" presId="urn:microsoft.com/office/officeart/2005/8/layout/vProcess5"/>
    <dgm:cxn modelId="{28446092-4FE1-4543-BAFB-85EBE518A793}" type="presOf" srcId="{93C01EB5-0A9E-421D-AD99-7096C7B2BC57}" destId="{4DFF4E3D-A666-4B6D-9353-0AD0999C3DCF}" srcOrd="1" destOrd="0" presId="urn:microsoft.com/office/officeart/2005/8/layout/vProcess5"/>
    <dgm:cxn modelId="{5A10AFE2-4AA0-4721-A89E-0D64DEBD9F8E}" type="presOf" srcId="{89EA5AF0-84FF-4356-AC69-32259B43644D}" destId="{C04C92EC-E229-44E5-9007-757EF791A170}" srcOrd="0" destOrd="0" presId="urn:microsoft.com/office/officeart/2005/8/layout/vProcess5"/>
    <dgm:cxn modelId="{44E6E9D7-F9B7-4248-B403-451B5C1002D9}" srcId="{007AADB5-83C6-45C2-9905-E2D9563A6E3F}" destId="{C7A4C7EA-2613-4CDF-996C-5686E8A940A6}" srcOrd="0" destOrd="0" parTransId="{16F36E2F-6723-43E0-8A62-6F2FA2F486E2}" sibTransId="{4D2B30D6-E3CD-48D6-9B2F-38C898ED7AFE}"/>
    <dgm:cxn modelId="{01AA5968-02DE-4DB5-8634-35FF89C6E397}" type="presOf" srcId="{5AD2900C-D71B-4168-B528-B379A2AB4688}" destId="{311301F3-4590-40A4-92CE-ACB1FB7ACF83}" srcOrd="0" destOrd="0" presId="urn:microsoft.com/office/officeart/2005/8/layout/vProcess5"/>
    <dgm:cxn modelId="{7C9266B3-A0C4-4EA7-A6A3-E76AE8A0A6FB}" type="presOf" srcId="{F29494C5-324D-4395-926F-F12E822A8854}" destId="{C982C012-7BD8-4E3A-BB29-7D4EE7A4D634}" srcOrd="1" destOrd="0" presId="urn:microsoft.com/office/officeart/2005/8/layout/vProcess5"/>
    <dgm:cxn modelId="{5265334B-199F-4ADB-A7F8-1B3FD57904FE}" type="presParOf" srcId="{B0EE4DD1-54ED-4D41-BE68-E882AE78EF1C}" destId="{2A0E2426-4F5E-4F41-B6D1-5035974B2912}" srcOrd="0" destOrd="0" presId="urn:microsoft.com/office/officeart/2005/8/layout/vProcess5"/>
    <dgm:cxn modelId="{66A1093C-CDCA-430A-BFC7-61EC40FE226F}" type="presParOf" srcId="{B0EE4DD1-54ED-4D41-BE68-E882AE78EF1C}" destId="{62777182-4958-49AE-876B-B330D9C79AD6}" srcOrd="1" destOrd="0" presId="urn:microsoft.com/office/officeart/2005/8/layout/vProcess5"/>
    <dgm:cxn modelId="{612978DB-CB0F-4BC0-9481-E8590860BD83}" type="presParOf" srcId="{B0EE4DD1-54ED-4D41-BE68-E882AE78EF1C}" destId="{A6671F54-7DB1-4112-A208-57234DA66AB9}" srcOrd="2" destOrd="0" presId="urn:microsoft.com/office/officeart/2005/8/layout/vProcess5"/>
    <dgm:cxn modelId="{37681245-DC75-46E4-8F8E-9E219475FA7D}" type="presParOf" srcId="{B0EE4DD1-54ED-4D41-BE68-E882AE78EF1C}" destId="{311301F3-4590-40A4-92CE-ACB1FB7ACF83}" srcOrd="3" destOrd="0" presId="urn:microsoft.com/office/officeart/2005/8/layout/vProcess5"/>
    <dgm:cxn modelId="{42B9E918-2541-47B6-9357-9869A9881F60}" type="presParOf" srcId="{B0EE4DD1-54ED-4D41-BE68-E882AE78EF1C}" destId="{84850E5E-2414-49C8-90A0-D455F97EF995}" srcOrd="4" destOrd="0" presId="urn:microsoft.com/office/officeart/2005/8/layout/vProcess5"/>
    <dgm:cxn modelId="{6CC707B7-021C-46B7-B055-2616FF9E4901}" type="presParOf" srcId="{B0EE4DD1-54ED-4D41-BE68-E882AE78EF1C}" destId="{5B42D87C-B1BA-4918-BD61-5BDEDEFBE009}" srcOrd="5" destOrd="0" presId="urn:microsoft.com/office/officeart/2005/8/layout/vProcess5"/>
    <dgm:cxn modelId="{91AF12E9-0FC7-4A9A-AA3B-6D5A172A9BB9}" type="presParOf" srcId="{B0EE4DD1-54ED-4D41-BE68-E882AE78EF1C}" destId="{49F7B63B-747A-4E8E-AF4F-E12C5DCAAA20}" srcOrd="6" destOrd="0" presId="urn:microsoft.com/office/officeart/2005/8/layout/vProcess5"/>
    <dgm:cxn modelId="{4BAFE496-DBBB-402A-BA2E-7FA774C4F75D}" type="presParOf" srcId="{B0EE4DD1-54ED-4D41-BE68-E882AE78EF1C}" destId="{9307EC1B-1BD3-4A8D-B4D5-55506173ED38}" srcOrd="7" destOrd="0" presId="urn:microsoft.com/office/officeart/2005/8/layout/vProcess5"/>
    <dgm:cxn modelId="{EC3E7E37-4B2C-4898-8CDD-9837FE4AFE9B}" type="presParOf" srcId="{B0EE4DD1-54ED-4D41-BE68-E882AE78EF1C}" destId="{AD34ACC1-B8CC-40A4-9A75-32846751A3E0}" srcOrd="8" destOrd="0" presId="urn:microsoft.com/office/officeart/2005/8/layout/vProcess5"/>
    <dgm:cxn modelId="{A4CE5C94-478F-4BBE-84FD-CECDEF831A40}" type="presParOf" srcId="{B0EE4DD1-54ED-4D41-BE68-E882AE78EF1C}" destId="{C04C92EC-E229-44E5-9007-757EF791A170}" srcOrd="9" destOrd="0" presId="urn:microsoft.com/office/officeart/2005/8/layout/vProcess5"/>
    <dgm:cxn modelId="{CA54D7FD-E75C-4E14-84B3-88CCC2E8B1D2}" type="presParOf" srcId="{B0EE4DD1-54ED-4D41-BE68-E882AE78EF1C}" destId="{372C8269-2084-4FEA-B401-0A961DC99DCE}" srcOrd="10" destOrd="0" presId="urn:microsoft.com/office/officeart/2005/8/layout/vProcess5"/>
    <dgm:cxn modelId="{19D5CC0C-C13F-4F40-8BF3-F3CE2B62E9C1}" type="presParOf" srcId="{B0EE4DD1-54ED-4D41-BE68-E882AE78EF1C}" destId="{4DFF4E3D-A666-4B6D-9353-0AD0999C3DCF}" srcOrd="11" destOrd="0" presId="urn:microsoft.com/office/officeart/2005/8/layout/vProcess5"/>
    <dgm:cxn modelId="{F48CDD44-3692-4336-B1F1-0071BEEF907A}" type="presParOf" srcId="{B0EE4DD1-54ED-4D41-BE68-E882AE78EF1C}" destId="{A8E3129B-055A-4CC9-9023-2C5FCD3438E3}" srcOrd="12" destOrd="0" presId="urn:microsoft.com/office/officeart/2005/8/layout/vProcess5"/>
    <dgm:cxn modelId="{6C89EF5C-1FDD-49AF-A75E-30E0D991E04A}" type="presParOf" srcId="{B0EE4DD1-54ED-4D41-BE68-E882AE78EF1C}" destId="{AA60C04A-BC43-4AA8-9585-F0BE2ECF41DB}" srcOrd="13" destOrd="0" presId="urn:microsoft.com/office/officeart/2005/8/layout/vProcess5"/>
    <dgm:cxn modelId="{5AE942AD-85D7-489D-8EF8-AF5D651EB847}" type="presParOf" srcId="{B0EE4DD1-54ED-4D41-BE68-E882AE78EF1C}" destId="{C982C012-7BD8-4E3A-BB29-7D4EE7A4D63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0A6AA1-899D-4B20-9656-1126A495733E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A17BCA6-EBE9-42D9-8849-318308AA2709}">
      <dgm:prSet custT="1"/>
      <dgm:spPr/>
      <dgm:t>
        <a:bodyPr/>
        <a:lstStyle/>
        <a:p>
          <a:pPr rtl="0"/>
          <a:r>
            <a:rPr lang="en-GB" sz="2400" b="1" noProof="0" dirty="0" err="1" smtClean="0">
              <a:solidFill>
                <a:srgbClr val="182C80"/>
              </a:solidFill>
            </a:rPr>
            <a:t>Entidade</a:t>
          </a:r>
          <a:r>
            <a:rPr lang="en-GB" sz="2400" b="1" noProof="0" dirty="0" smtClean="0">
              <a:solidFill>
                <a:srgbClr val="182C80"/>
              </a:solidFill>
            </a:rPr>
            <a:t> do </a:t>
          </a:r>
          <a:r>
            <a:rPr lang="en-GB" sz="2400" b="1" noProof="0" dirty="0" err="1" smtClean="0">
              <a:solidFill>
                <a:srgbClr val="182C80"/>
              </a:solidFill>
            </a:rPr>
            <a:t>setor</a:t>
          </a:r>
          <a:r>
            <a:rPr lang="en-GB" sz="2400" b="1" noProof="0" dirty="0" smtClean="0">
              <a:solidFill>
                <a:srgbClr val="182C80"/>
              </a:solidFill>
            </a:rPr>
            <a:t> de </a:t>
          </a:r>
          <a:r>
            <a:rPr lang="en-GB" sz="2400" b="1" noProof="0" dirty="0" err="1" smtClean="0">
              <a:solidFill>
                <a:srgbClr val="182C80"/>
              </a:solidFill>
            </a:rPr>
            <a:t>finanças</a:t>
          </a:r>
          <a:r>
            <a:rPr lang="en-GB" sz="2400" b="1" noProof="0" dirty="0" smtClean="0">
              <a:solidFill>
                <a:srgbClr val="182C80"/>
              </a:solidFill>
            </a:rPr>
            <a:t> </a:t>
          </a:r>
          <a:r>
            <a:rPr lang="en-GB" sz="2400" b="1" noProof="0" dirty="0" err="1" smtClean="0">
              <a:solidFill>
                <a:srgbClr val="182C80"/>
              </a:solidFill>
            </a:rPr>
            <a:t>públicas</a:t>
          </a:r>
          <a:r>
            <a:rPr lang="en-GB" sz="2400" b="1" noProof="0" dirty="0" smtClean="0">
              <a:solidFill>
                <a:srgbClr val="182C80"/>
              </a:solidFill>
            </a:rPr>
            <a:t>:</a:t>
          </a:r>
        </a:p>
        <a:p>
          <a:pPr rtl="0"/>
          <a:r>
            <a:rPr lang="en-GB" sz="2400" b="1" noProof="0" dirty="0" smtClean="0"/>
            <a:t>- </a:t>
          </a:r>
          <a:r>
            <a:rPr lang="en-GB" sz="2400" b="1" noProof="0" dirty="0" err="1" smtClean="0"/>
            <a:t>Dirigente</a:t>
          </a:r>
          <a:r>
            <a:rPr lang="en-GB" sz="2400" b="1" noProof="0" dirty="0" smtClean="0"/>
            <a:t> </a:t>
          </a:r>
          <a:r>
            <a:rPr lang="en-GB" sz="2400" b="1" noProof="0" dirty="0" err="1" smtClean="0"/>
            <a:t>máximo</a:t>
          </a:r>
          <a:r>
            <a:rPr lang="en-GB" sz="2400" b="1" noProof="0" dirty="0" smtClean="0"/>
            <a:t> da </a:t>
          </a:r>
          <a:r>
            <a:rPr lang="en-GB" sz="2400" b="1" noProof="0" dirty="0" err="1" smtClean="0"/>
            <a:t>entidade</a:t>
          </a:r>
          <a:endParaRPr lang="en-GB" sz="2400" b="1" noProof="0" dirty="0" smtClean="0"/>
        </a:p>
        <a:p>
          <a:pPr rtl="0"/>
          <a:r>
            <a:rPr lang="en-GB" sz="2400" b="1" noProof="0" dirty="0" smtClean="0"/>
            <a:t>- </a:t>
          </a:r>
          <a:r>
            <a:rPr lang="en-GB" sz="2400" b="1" noProof="0" dirty="0" err="1" smtClean="0"/>
            <a:t>Gerentes</a:t>
          </a:r>
          <a:r>
            <a:rPr lang="en-GB" sz="2400" b="1" noProof="0" dirty="0" smtClean="0"/>
            <a:t> </a:t>
          </a:r>
          <a:r>
            <a:rPr lang="en-GB" sz="2400" b="1" noProof="0" dirty="0" err="1" smtClean="0"/>
            <a:t>operacionais</a:t>
          </a:r>
          <a:endParaRPr lang="en-GB" sz="2400" b="1" noProof="0" dirty="0" smtClean="0"/>
        </a:p>
        <a:p>
          <a:pPr rtl="0"/>
          <a:r>
            <a:rPr lang="en-GB" sz="2400" b="1" noProof="0" dirty="0" smtClean="0"/>
            <a:t>- </a:t>
          </a:r>
          <a:r>
            <a:rPr lang="en-GB" sz="2400" b="1" noProof="0" dirty="0" err="1" smtClean="0"/>
            <a:t>Diretor</a:t>
          </a:r>
          <a:r>
            <a:rPr lang="en-GB" sz="2400" b="1" noProof="0" dirty="0" smtClean="0"/>
            <a:t> </a:t>
          </a:r>
          <a:r>
            <a:rPr lang="en-GB" sz="2400" b="1" noProof="0" dirty="0" err="1" smtClean="0"/>
            <a:t>Financeiro</a:t>
          </a:r>
          <a:endParaRPr lang="en-GB" sz="2400" b="1" noProof="0" dirty="0" smtClean="0"/>
        </a:p>
        <a:p>
          <a:pPr rtl="0"/>
          <a:r>
            <a:rPr lang="en-GB" sz="2400" b="1" noProof="0" dirty="0" smtClean="0"/>
            <a:t>- </a:t>
          </a:r>
          <a:r>
            <a:rPr lang="en-GB" sz="2400" b="1" noProof="0" dirty="0" err="1" smtClean="0"/>
            <a:t>Fornecedores</a:t>
          </a:r>
          <a:r>
            <a:rPr lang="en-GB" sz="2400" b="1" noProof="0" dirty="0" smtClean="0"/>
            <a:t> de </a:t>
          </a:r>
          <a:r>
            <a:rPr lang="en-GB" sz="2400" b="1" noProof="0" dirty="0" err="1" smtClean="0"/>
            <a:t>garantia</a:t>
          </a:r>
          <a:r>
            <a:rPr lang="en-GB" sz="2400" b="1" noProof="0" dirty="0" smtClean="0"/>
            <a:t> (ex. Auditoria </a:t>
          </a:r>
          <a:r>
            <a:rPr lang="en-GB" sz="2400" b="1" noProof="0" dirty="0" err="1" smtClean="0"/>
            <a:t>Interna</a:t>
          </a:r>
          <a:r>
            <a:rPr lang="en-GB" sz="2400" b="1" noProof="0" dirty="0" smtClean="0"/>
            <a:t>) </a:t>
          </a:r>
          <a:endParaRPr lang="en-GB" sz="2400" b="1" noProof="0" dirty="0"/>
        </a:p>
      </dgm:t>
    </dgm:pt>
    <dgm:pt modelId="{797B449C-4504-4D01-B1D9-A51A6622383F}" type="parTrans" cxnId="{68BFC4B4-E8A9-4C62-BDF7-9115CCE57517}">
      <dgm:prSet/>
      <dgm:spPr/>
      <dgm:t>
        <a:bodyPr/>
        <a:lstStyle/>
        <a:p>
          <a:endParaRPr lang="en-GB" sz="2400" b="1" noProof="0" dirty="0"/>
        </a:p>
      </dgm:t>
    </dgm:pt>
    <dgm:pt modelId="{A4AE5EF5-1A5C-4C68-AE08-913C61D24B0F}" type="sibTrans" cxnId="{68BFC4B4-E8A9-4C62-BDF7-9115CCE57517}">
      <dgm:prSet/>
      <dgm:spPr/>
      <dgm:t>
        <a:bodyPr/>
        <a:lstStyle/>
        <a:p>
          <a:endParaRPr lang="en-GB" sz="2400" b="1" noProof="0" dirty="0"/>
        </a:p>
      </dgm:t>
    </dgm:pt>
    <dgm:pt modelId="{40965B21-F581-4E50-A357-3B591B5FC94C}" type="pres">
      <dgm:prSet presAssocID="{EE0A6AA1-899D-4B20-9656-1126A49573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A545F58-6F36-4759-A41C-938B26FEBCB9}" type="pres">
      <dgm:prSet presAssocID="{8A17BCA6-EBE9-42D9-8849-318308AA2709}" presName="thickLine" presStyleLbl="alignNode1" presStyleIdx="0" presStyleCnt="1"/>
      <dgm:spPr/>
    </dgm:pt>
    <dgm:pt modelId="{DC2A318D-0307-424B-BDE9-199ADC087156}" type="pres">
      <dgm:prSet presAssocID="{8A17BCA6-EBE9-42D9-8849-318308AA2709}" presName="horz1" presStyleCnt="0"/>
      <dgm:spPr/>
    </dgm:pt>
    <dgm:pt modelId="{DC0D60A9-A3B7-4A22-86B9-7A722983D462}" type="pres">
      <dgm:prSet presAssocID="{8A17BCA6-EBE9-42D9-8849-318308AA2709}" presName="tx1" presStyleLbl="revTx" presStyleIdx="0" presStyleCnt="1" custScaleY="64062" custLinFactNeighborY="10079"/>
      <dgm:spPr/>
      <dgm:t>
        <a:bodyPr/>
        <a:lstStyle/>
        <a:p>
          <a:endParaRPr lang="pl-PL"/>
        </a:p>
      </dgm:t>
    </dgm:pt>
    <dgm:pt modelId="{BBFCBE01-146B-485F-A00B-BB629A2EC3F4}" type="pres">
      <dgm:prSet presAssocID="{8A17BCA6-EBE9-42D9-8849-318308AA2709}" presName="vert1" presStyleCnt="0"/>
      <dgm:spPr/>
    </dgm:pt>
  </dgm:ptLst>
  <dgm:cxnLst>
    <dgm:cxn modelId="{68BFC4B4-E8A9-4C62-BDF7-9115CCE57517}" srcId="{EE0A6AA1-899D-4B20-9656-1126A495733E}" destId="{8A17BCA6-EBE9-42D9-8849-318308AA2709}" srcOrd="0" destOrd="0" parTransId="{797B449C-4504-4D01-B1D9-A51A6622383F}" sibTransId="{A4AE5EF5-1A5C-4C68-AE08-913C61D24B0F}"/>
    <dgm:cxn modelId="{F8703DD9-C7A3-43E2-97B4-05617D9FFAAF}" type="presOf" srcId="{8A17BCA6-EBE9-42D9-8849-318308AA2709}" destId="{DC0D60A9-A3B7-4A22-86B9-7A722983D462}" srcOrd="0" destOrd="0" presId="urn:microsoft.com/office/officeart/2008/layout/LinedList"/>
    <dgm:cxn modelId="{B64F85C4-3089-4222-8D4B-520D1FD9EAE5}" type="presOf" srcId="{EE0A6AA1-899D-4B20-9656-1126A495733E}" destId="{40965B21-F581-4E50-A357-3B591B5FC94C}" srcOrd="0" destOrd="0" presId="urn:microsoft.com/office/officeart/2008/layout/LinedList"/>
    <dgm:cxn modelId="{B89A22FE-5BE8-4728-92A7-A2A81BA75277}" type="presParOf" srcId="{40965B21-F581-4E50-A357-3B591B5FC94C}" destId="{6A545F58-6F36-4759-A41C-938B26FEBCB9}" srcOrd="0" destOrd="0" presId="urn:microsoft.com/office/officeart/2008/layout/LinedList"/>
    <dgm:cxn modelId="{16EDCC83-99FF-4330-BEB4-C0D297278B48}" type="presParOf" srcId="{40965B21-F581-4E50-A357-3B591B5FC94C}" destId="{DC2A318D-0307-424B-BDE9-199ADC087156}" srcOrd="1" destOrd="0" presId="urn:microsoft.com/office/officeart/2008/layout/LinedList"/>
    <dgm:cxn modelId="{D8B7F44E-538E-47C9-95E8-5CA45EF927A0}" type="presParOf" srcId="{DC2A318D-0307-424B-BDE9-199ADC087156}" destId="{DC0D60A9-A3B7-4A22-86B9-7A722983D462}" srcOrd="0" destOrd="0" presId="urn:microsoft.com/office/officeart/2008/layout/LinedList"/>
    <dgm:cxn modelId="{993FD464-A302-482B-8BAD-69A57D7C71C1}" type="presParOf" srcId="{DC2A318D-0307-424B-BDE9-199ADC087156}" destId="{BBFCBE01-146B-485F-A00B-BB629A2EC3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BE18C-E1D9-46C9-AF4A-0F7832F092C6}">
      <dsp:nvSpPr>
        <dsp:cNvPr id="0" name=""/>
        <dsp:cNvSpPr/>
      </dsp:nvSpPr>
      <dsp:spPr>
        <a:xfrm>
          <a:off x="1090461" y="2265"/>
          <a:ext cx="6048676" cy="1089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/>
            <a:t>O </a:t>
          </a:r>
          <a:r>
            <a:rPr lang="en-GB" sz="3000" kern="1200" noProof="0" dirty="0" err="1" smtClean="0"/>
            <a:t>que</a:t>
          </a:r>
          <a:r>
            <a:rPr lang="en-GB" sz="3000" kern="1200" noProof="0" dirty="0" smtClean="0"/>
            <a:t> é FMC?</a:t>
          </a:r>
          <a:endParaRPr lang="en-GB" sz="3000" kern="1200" noProof="0" dirty="0"/>
        </a:p>
      </dsp:txBody>
      <dsp:txXfrm>
        <a:off x="1143646" y="55450"/>
        <a:ext cx="5942306" cy="983131"/>
      </dsp:txXfrm>
    </dsp:sp>
    <dsp:sp modelId="{C1CEB283-C5CA-44CD-8E3D-12C247E49E17}">
      <dsp:nvSpPr>
        <dsp:cNvPr id="0" name=""/>
        <dsp:cNvSpPr/>
      </dsp:nvSpPr>
      <dsp:spPr>
        <a:xfrm>
          <a:off x="1090461" y="1146242"/>
          <a:ext cx="6048676" cy="1089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err="1" smtClean="0"/>
            <a:t>Principais</a:t>
          </a:r>
          <a:r>
            <a:rPr lang="en-GB" sz="3000" kern="1200" noProof="0" dirty="0" smtClean="0"/>
            <a:t> </a:t>
          </a:r>
          <a:r>
            <a:rPr lang="en-GB" sz="3000" kern="1200" noProof="0" dirty="0" err="1" smtClean="0"/>
            <a:t>papéis</a:t>
          </a:r>
          <a:r>
            <a:rPr lang="en-GB" sz="3000" kern="1200" noProof="0" dirty="0" smtClean="0"/>
            <a:t> e </a:t>
          </a:r>
          <a:r>
            <a:rPr lang="en-GB" sz="3000" kern="1200" noProof="0" dirty="0" err="1" smtClean="0"/>
            <a:t>responsabilidades</a:t>
          </a:r>
          <a:endParaRPr lang="en-GB" sz="3000" kern="1200" noProof="0" dirty="0"/>
        </a:p>
      </dsp:txBody>
      <dsp:txXfrm>
        <a:off x="1143646" y="1199427"/>
        <a:ext cx="5942306" cy="983131"/>
      </dsp:txXfrm>
    </dsp:sp>
    <dsp:sp modelId="{3D40D8F3-7C48-436D-A74F-2E0DD83048DD}">
      <dsp:nvSpPr>
        <dsp:cNvPr id="0" name=""/>
        <dsp:cNvSpPr/>
      </dsp:nvSpPr>
      <dsp:spPr>
        <a:xfrm>
          <a:off x="1090461" y="2290219"/>
          <a:ext cx="6048676" cy="1089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/>
            <a:t>O </a:t>
          </a:r>
          <a:r>
            <a:rPr lang="en-GB" sz="3000" kern="1200" noProof="0" dirty="0" err="1" smtClean="0"/>
            <a:t>exemplo</a:t>
          </a:r>
          <a:r>
            <a:rPr lang="en-GB" sz="3000" kern="1200" noProof="0" dirty="0" smtClean="0"/>
            <a:t> </a:t>
          </a:r>
          <a:r>
            <a:rPr lang="en-GB" sz="3000" kern="1200" noProof="0" dirty="0" err="1" smtClean="0"/>
            <a:t>polonês</a:t>
          </a:r>
          <a:endParaRPr lang="en-GB" sz="3000" kern="1200" noProof="0" dirty="0"/>
        </a:p>
      </dsp:txBody>
      <dsp:txXfrm>
        <a:off x="1143646" y="2343404"/>
        <a:ext cx="5942306" cy="983131"/>
      </dsp:txXfrm>
    </dsp:sp>
    <dsp:sp modelId="{E52C8132-E24E-4E46-85C5-3CB437C341E2}">
      <dsp:nvSpPr>
        <dsp:cNvPr id="0" name=""/>
        <dsp:cNvSpPr/>
      </dsp:nvSpPr>
      <dsp:spPr>
        <a:xfrm>
          <a:off x="1090461" y="3434195"/>
          <a:ext cx="6048676" cy="1089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err="1" smtClean="0"/>
            <a:t>Desafios</a:t>
          </a:r>
          <a:r>
            <a:rPr lang="en-GB" sz="3000" kern="1200" noProof="0" dirty="0" smtClean="0"/>
            <a:t> e </a:t>
          </a:r>
          <a:r>
            <a:rPr lang="en-GB" sz="3000" kern="1200" noProof="0" dirty="0" err="1" smtClean="0"/>
            <a:t>benefícios</a:t>
          </a:r>
          <a:endParaRPr lang="en-GB" sz="3000" kern="1200" noProof="0" dirty="0"/>
        </a:p>
      </dsp:txBody>
      <dsp:txXfrm>
        <a:off x="1143646" y="3487380"/>
        <a:ext cx="5942306" cy="9831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4A63A-6A18-4ED2-8FCC-0D22FA658A97}">
      <dsp:nvSpPr>
        <dsp:cNvPr id="0" name=""/>
        <dsp:cNvSpPr/>
      </dsp:nvSpPr>
      <dsp:spPr>
        <a:xfrm rot="5400000">
          <a:off x="3917235" y="-316835"/>
          <a:ext cx="3917235" cy="5530214"/>
        </a:xfrm>
        <a:prstGeom prst="round2SameRect">
          <a:avLst/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planejamento</a:t>
          </a:r>
          <a:r>
            <a:rPr lang="en-US" sz="2400" b="1" kern="1200" dirty="0" smtClean="0">
              <a:solidFill>
                <a:srgbClr val="182C80"/>
              </a:solidFill>
            </a:rPr>
            <a:t>, </a:t>
          </a:r>
          <a:endParaRPr lang="pl-PL" sz="2400" b="1" kern="1200" dirty="0">
            <a:solidFill>
              <a:srgbClr val="182C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programação</a:t>
          </a:r>
          <a:r>
            <a:rPr lang="en-US" sz="2400" b="1" kern="1200" dirty="0" smtClean="0">
              <a:solidFill>
                <a:srgbClr val="182C80"/>
              </a:solidFill>
            </a:rPr>
            <a:t>, </a:t>
          </a:r>
          <a:endParaRPr lang="pl-PL" sz="2400" b="1" kern="1200" dirty="0" smtClean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orçamento</a:t>
          </a:r>
          <a:r>
            <a:rPr lang="en-US" sz="2400" b="1" kern="1200" dirty="0" smtClean="0">
              <a:solidFill>
                <a:srgbClr val="182C80"/>
              </a:solidFill>
            </a:rPr>
            <a:t>, </a:t>
          </a:r>
          <a:endParaRPr lang="pl-PL" sz="2400" b="1" kern="1200" dirty="0" smtClean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contabilidade</a:t>
          </a:r>
          <a:r>
            <a:rPr lang="en-US" sz="2400" b="1" kern="1200" dirty="0" smtClean="0">
              <a:solidFill>
                <a:srgbClr val="182C80"/>
              </a:solidFill>
            </a:rPr>
            <a:t>, </a:t>
          </a:r>
          <a:endParaRPr lang="pl-PL" sz="2400" b="1" kern="1200" dirty="0" smtClean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controle</a:t>
          </a:r>
          <a:r>
            <a:rPr lang="en-US" sz="2400" b="1" kern="1200" dirty="0" smtClean="0">
              <a:solidFill>
                <a:srgbClr val="182C80"/>
              </a:solidFill>
            </a:rPr>
            <a:t>, </a:t>
          </a:r>
          <a:endParaRPr lang="pl-PL" sz="2400" b="1" kern="1200" dirty="0" smtClean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comunicação</a:t>
          </a:r>
          <a:r>
            <a:rPr lang="en-US" sz="2400" b="1" kern="1200" dirty="0" smtClean="0">
              <a:solidFill>
                <a:srgbClr val="182C80"/>
              </a:solidFill>
            </a:rPr>
            <a:t>,</a:t>
          </a:r>
          <a:r>
            <a:rPr lang="pl-PL" sz="2400" b="1" kern="1200" dirty="0" smtClean="0">
              <a:solidFill>
                <a:srgbClr val="182C80"/>
              </a:solidFill>
            </a:rPr>
            <a:t>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arquivamento</a:t>
          </a:r>
          <a:r>
            <a:rPr lang="pl-PL" sz="2400" b="1" kern="1200" dirty="0" smtClean="0">
              <a:solidFill>
                <a:srgbClr val="182C80"/>
              </a:solidFill>
            </a:rPr>
            <a:t>,</a:t>
          </a:r>
          <a:r>
            <a:rPr lang="en-US" sz="2400" b="1" kern="1200" dirty="0" smtClean="0">
              <a:solidFill>
                <a:srgbClr val="182C80"/>
              </a:solidFill>
            </a:rPr>
            <a:t> </a:t>
          </a:r>
          <a:endParaRPr lang="pl-PL" sz="2400" b="1" kern="1200" dirty="0" smtClean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182C80"/>
              </a:solidFill>
            </a:rPr>
            <a:t>monitoramento</a:t>
          </a:r>
          <a:r>
            <a:rPr lang="en-US" sz="2400" b="1" kern="1200" dirty="0" smtClean="0">
              <a:solidFill>
                <a:srgbClr val="182C80"/>
              </a:solidFill>
            </a:rPr>
            <a:t>.</a:t>
          </a:r>
          <a:endParaRPr lang="pl-PL" sz="2400" b="1" kern="1200" dirty="0">
            <a:solidFill>
              <a:srgbClr val="182C80"/>
            </a:solidFill>
          </a:endParaRPr>
        </a:p>
      </dsp:txBody>
      <dsp:txXfrm rot="-5400000">
        <a:off x="3110746" y="680878"/>
        <a:ext cx="5338990" cy="3534787"/>
      </dsp:txXfrm>
    </dsp:sp>
    <dsp:sp modelId="{6BFDA89E-62B3-4D53-BDD2-5A749C0FFC62}">
      <dsp:nvSpPr>
        <dsp:cNvPr id="0" name=""/>
        <dsp:cNvSpPr/>
      </dsp:nvSpPr>
      <dsp:spPr>
        <a:xfrm>
          <a:off x="0" y="0"/>
          <a:ext cx="3110745" cy="48965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err="1" smtClean="0"/>
            <a:t>Estabelecimento</a:t>
          </a:r>
          <a:r>
            <a:rPr lang="en-GB" sz="2400" b="1" kern="1200" noProof="0" dirty="0" smtClean="0"/>
            <a:t> e </a:t>
          </a:r>
          <a:r>
            <a:rPr lang="en-GB" sz="2400" b="1" kern="1200" noProof="0" dirty="0" err="1" smtClean="0"/>
            <a:t>manutenção</a:t>
          </a:r>
          <a:r>
            <a:rPr lang="en-GB" sz="2400" b="1" kern="1200" noProof="0" dirty="0" smtClean="0"/>
            <a:t> de </a:t>
          </a:r>
          <a:r>
            <a:rPr lang="en-GB" sz="2400" b="1" kern="1200" noProof="0" dirty="0" err="1" smtClean="0"/>
            <a:t>regras</a:t>
          </a:r>
          <a:r>
            <a:rPr lang="en-GB" sz="2400" b="1" kern="1200" noProof="0" dirty="0" smtClean="0"/>
            <a:t> </a:t>
          </a:r>
          <a:r>
            <a:rPr lang="en-GB" sz="2400" b="1" kern="1200" noProof="0" dirty="0" err="1" smtClean="0"/>
            <a:t>adequadas</a:t>
          </a:r>
          <a:r>
            <a:rPr lang="en-GB" sz="2400" b="1" kern="1200" noProof="0" dirty="0" smtClean="0"/>
            <a:t> de FMC para </a:t>
          </a:r>
          <a:r>
            <a:rPr lang="en-GB" sz="2400" b="1" kern="1200" noProof="0" dirty="0" err="1" smtClean="0"/>
            <a:t>executar</a:t>
          </a:r>
          <a:r>
            <a:rPr lang="en-GB" sz="2400" b="1" kern="1200" noProof="0" dirty="0" smtClean="0"/>
            <a:t> as </a:t>
          </a:r>
          <a:r>
            <a:rPr lang="en-GB" sz="2400" b="1" kern="1200" noProof="0" dirty="0" err="1" smtClean="0"/>
            <a:t>tarefas</a:t>
          </a:r>
          <a:r>
            <a:rPr lang="en-GB" sz="2400" b="1" kern="1200" noProof="0" dirty="0" smtClean="0"/>
            <a:t> de:</a:t>
          </a:r>
          <a:endParaRPr lang="en-GB" sz="2400" b="1" kern="1200" noProof="0" dirty="0"/>
        </a:p>
      </dsp:txBody>
      <dsp:txXfrm>
        <a:off x="151854" y="151854"/>
        <a:ext cx="2807037" cy="4592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C6831-7C2D-4521-A380-D0BAF8863493}">
      <dsp:nvSpPr>
        <dsp:cNvPr id="0" name=""/>
        <dsp:cNvSpPr/>
      </dsp:nvSpPr>
      <dsp:spPr>
        <a:xfrm>
          <a:off x="2116534" y="337185"/>
          <a:ext cx="4940264" cy="4834727"/>
        </a:xfrm>
        <a:prstGeom prst="pie">
          <a:avLst>
            <a:gd name="adj1" fmla="val 16200000"/>
            <a:gd name="adj2" fmla="val 19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err="1" smtClean="0"/>
            <a:t>Monitoramento</a:t>
          </a:r>
          <a:r>
            <a:rPr lang="en-GB" sz="1700" kern="1200" noProof="0" dirty="0" smtClean="0"/>
            <a:t> </a:t>
          </a:r>
          <a:r>
            <a:rPr lang="en-GB" sz="1700" kern="1200" noProof="0" dirty="0" err="1" smtClean="0"/>
            <a:t>contínuo</a:t>
          </a:r>
          <a:r>
            <a:rPr lang="en-GB" sz="1700" kern="1200" noProof="0" dirty="0" smtClean="0"/>
            <a:t> do Sistema de </a:t>
          </a:r>
          <a:r>
            <a:rPr lang="en-GB" sz="1700" kern="1200" noProof="0" dirty="0" err="1" smtClean="0"/>
            <a:t>gestão</a:t>
          </a:r>
          <a:r>
            <a:rPr lang="en-GB" sz="1700" kern="1200" noProof="0" dirty="0" smtClean="0"/>
            <a:t> e </a:t>
          </a:r>
          <a:r>
            <a:rPr lang="en-GB" sz="1700" kern="1200" noProof="0" dirty="0" err="1" smtClean="0"/>
            <a:t>atualização</a:t>
          </a:r>
          <a:r>
            <a:rPr lang="en-GB" sz="1700" kern="1200" noProof="0" dirty="0" smtClean="0"/>
            <a:t> </a:t>
          </a:r>
          <a:r>
            <a:rPr lang="en-GB" sz="1700" kern="1200" noProof="0" dirty="0" err="1" smtClean="0"/>
            <a:t>oportuna</a:t>
          </a:r>
          <a:r>
            <a:rPr lang="en-GB" sz="1900" kern="1200" noProof="0" dirty="0" smtClean="0"/>
            <a:t>. </a:t>
          </a:r>
          <a:endParaRPr lang="en-GB" sz="1900" kern="1200" noProof="0" dirty="0"/>
        </a:p>
      </dsp:txBody>
      <dsp:txXfrm>
        <a:off x="4639597" y="855192"/>
        <a:ext cx="1440910" cy="1036013"/>
      </dsp:txXfrm>
    </dsp:sp>
    <dsp:sp modelId="{DA7B6993-BEEC-47E7-8BE4-387E4FE64A90}">
      <dsp:nvSpPr>
        <dsp:cNvPr id="0" name=""/>
        <dsp:cNvSpPr/>
      </dsp:nvSpPr>
      <dsp:spPr>
        <a:xfrm>
          <a:off x="2055699" y="584516"/>
          <a:ext cx="4838937" cy="4838937"/>
        </a:xfrm>
        <a:prstGeom prst="pie">
          <a:avLst>
            <a:gd name="adj1" fmla="val 198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Efeitos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financeiros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decorrentes</a:t>
          </a:r>
          <a:r>
            <a:rPr lang="en-GB" sz="1900" kern="1200" noProof="0" dirty="0" smtClean="0"/>
            <a:t> de </a:t>
          </a:r>
          <a:r>
            <a:rPr lang="en-GB" sz="1900" kern="1200" noProof="0" dirty="0" err="1" smtClean="0"/>
            <a:t>tais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operações</a:t>
          </a:r>
          <a:r>
            <a:rPr lang="en-GB" sz="1900" kern="1200" noProof="0" dirty="0" smtClean="0"/>
            <a:t>.</a:t>
          </a:r>
          <a:endParaRPr lang="en-GB" sz="1900" kern="1200" noProof="0" dirty="0"/>
        </a:p>
      </dsp:txBody>
      <dsp:txXfrm>
        <a:off x="5368067" y="2514330"/>
        <a:ext cx="1463202" cy="979308"/>
      </dsp:txXfrm>
    </dsp:sp>
    <dsp:sp modelId="{712376BF-1699-4C59-9D80-FA1F89C89DE8}">
      <dsp:nvSpPr>
        <dsp:cNvPr id="0" name=""/>
        <dsp:cNvSpPr/>
      </dsp:nvSpPr>
      <dsp:spPr>
        <a:xfrm>
          <a:off x="2055699" y="584516"/>
          <a:ext cx="4838937" cy="4838937"/>
        </a:xfrm>
        <a:prstGeom prst="pie">
          <a:avLst>
            <a:gd name="adj1" fmla="val 180000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Riscos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associados</a:t>
          </a:r>
          <a:r>
            <a:rPr lang="en-GB" sz="1900" kern="1200" noProof="0" dirty="0" smtClean="0"/>
            <a:t> com </a:t>
          </a:r>
          <a:r>
            <a:rPr lang="en-GB" sz="1900" kern="1200" noProof="0" dirty="0" err="1" smtClean="0"/>
            <a:t>tais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operações</a:t>
          </a:r>
          <a:r>
            <a:rPr lang="en-GB" sz="1900" kern="1200" noProof="0" dirty="0" smtClean="0"/>
            <a:t>.</a:t>
          </a:r>
          <a:endParaRPr lang="en-GB" sz="1900" kern="1200" noProof="0" dirty="0"/>
        </a:p>
      </dsp:txBody>
      <dsp:txXfrm>
        <a:off x="4527013" y="3868081"/>
        <a:ext cx="1411356" cy="1036915"/>
      </dsp:txXfrm>
    </dsp:sp>
    <dsp:sp modelId="{C56A39BC-2213-4871-9BBD-CF27B9AE24B4}">
      <dsp:nvSpPr>
        <dsp:cNvPr id="0" name=""/>
        <dsp:cNvSpPr/>
      </dsp:nvSpPr>
      <dsp:spPr>
        <a:xfrm>
          <a:off x="2055699" y="584516"/>
          <a:ext cx="4838937" cy="4838937"/>
        </a:xfrm>
        <a:prstGeom prst="pie">
          <a:avLst>
            <a:gd name="adj1" fmla="val 54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Atividades</a:t>
          </a:r>
          <a:r>
            <a:rPr lang="en-GB" sz="1900" kern="1200" noProof="0" dirty="0" smtClean="0"/>
            <a:t> de </a:t>
          </a:r>
          <a:r>
            <a:rPr lang="en-GB" sz="1900" kern="1200" noProof="0" dirty="0" err="1" smtClean="0"/>
            <a:t>controle</a:t>
          </a:r>
          <a:r>
            <a:rPr lang="en-GB" sz="1900" kern="1200" noProof="0" dirty="0" smtClean="0"/>
            <a:t> a </a:t>
          </a:r>
          <a:r>
            <a:rPr lang="en-GB" sz="1900" kern="1200" noProof="0" dirty="0" err="1" smtClean="0"/>
            <a:t>serem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aplicadas</a:t>
          </a:r>
          <a:r>
            <a:rPr lang="en-GB" sz="1900" kern="1200" noProof="0" dirty="0" smtClean="0"/>
            <a:t>.</a:t>
          </a:r>
          <a:endParaRPr lang="en-GB" sz="1900" kern="1200" noProof="0" dirty="0"/>
        </a:p>
      </dsp:txBody>
      <dsp:txXfrm>
        <a:off x="3011965" y="3868081"/>
        <a:ext cx="1411356" cy="1036915"/>
      </dsp:txXfrm>
    </dsp:sp>
    <dsp:sp modelId="{6CE3A54C-A2B7-4006-89A5-5DFE3A964932}">
      <dsp:nvSpPr>
        <dsp:cNvPr id="0" name=""/>
        <dsp:cNvSpPr/>
      </dsp:nvSpPr>
      <dsp:spPr>
        <a:xfrm>
          <a:off x="2055699" y="584516"/>
          <a:ext cx="4838937" cy="4838937"/>
        </a:xfrm>
        <a:prstGeom prst="pie">
          <a:avLst>
            <a:gd name="adj1" fmla="val 9000000"/>
            <a:gd name="adj2" fmla="val 126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A forma </a:t>
          </a:r>
          <a:r>
            <a:rPr lang="en-GB" sz="1900" kern="1200" noProof="0" dirty="0" err="1" smtClean="0"/>
            <a:t>que</a:t>
          </a:r>
          <a:r>
            <a:rPr lang="en-GB" sz="1900" kern="1200" noProof="0" dirty="0" smtClean="0"/>
            <a:t> as </a:t>
          </a:r>
          <a:r>
            <a:rPr lang="en-GB" sz="1900" kern="1200" noProof="0" dirty="0" err="1" smtClean="0"/>
            <a:t>operações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estão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sendo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geridas</a:t>
          </a:r>
          <a:r>
            <a:rPr lang="en-GB" sz="1900" kern="1200" noProof="0" dirty="0" smtClean="0"/>
            <a:t>.</a:t>
          </a:r>
          <a:endParaRPr lang="en-GB" sz="1900" kern="1200" noProof="0" dirty="0"/>
        </a:p>
      </dsp:txBody>
      <dsp:txXfrm>
        <a:off x="2130587" y="2514330"/>
        <a:ext cx="1463202" cy="979308"/>
      </dsp:txXfrm>
    </dsp:sp>
    <dsp:sp modelId="{7E694D2D-9963-4B8A-8876-A363686B065A}">
      <dsp:nvSpPr>
        <dsp:cNvPr id="0" name=""/>
        <dsp:cNvSpPr/>
      </dsp:nvSpPr>
      <dsp:spPr>
        <a:xfrm>
          <a:off x="2055699" y="584516"/>
          <a:ext cx="4838937" cy="4838937"/>
        </a:xfrm>
        <a:prstGeom prst="pie">
          <a:avLst>
            <a:gd name="adj1" fmla="val 126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Comunicação</a:t>
          </a:r>
          <a:endParaRPr lang="en-GB" sz="1900" kern="1200" noProof="0" dirty="0"/>
        </a:p>
      </dsp:txBody>
      <dsp:txXfrm>
        <a:off x="3011965" y="1102974"/>
        <a:ext cx="1411356" cy="10369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F2AF-127C-46A5-BFAC-4A6F0989E229}">
      <dsp:nvSpPr>
        <dsp:cNvPr id="0" name=""/>
        <dsp:cNvSpPr/>
      </dsp:nvSpPr>
      <dsp:spPr>
        <a:xfrm>
          <a:off x="357073" y="0"/>
          <a:ext cx="5184993" cy="5301208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noProof="0" dirty="0" err="1" smtClean="0">
              <a:solidFill>
                <a:srgbClr val="182C80"/>
              </a:solidFill>
            </a:rPr>
            <a:t>Avaliação</a:t>
          </a:r>
          <a:r>
            <a:rPr lang="en-GB" sz="2400" b="1" kern="1200" noProof="0" dirty="0" smtClean="0">
              <a:solidFill>
                <a:srgbClr val="182C80"/>
              </a:solidFill>
            </a:rPr>
            <a:t>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independente</a:t>
          </a:r>
          <a:r>
            <a:rPr lang="en-GB" sz="2400" b="1" kern="1200" noProof="0" dirty="0" smtClean="0">
              <a:solidFill>
                <a:srgbClr val="182C80"/>
              </a:solidFill>
            </a:rPr>
            <a:t> e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sistemática</a:t>
          </a:r>
          <a:r>
            <a:rPr lang="en-GB" sz="2400" b="1" kern="1200" noProof="0" dirty="0" smtClean="0">
              <a:solidFill>
                <a:srgbClr val="182C80"/>
              </a:solidFill>
            </a:rPr>
            <a:t> da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adequabilidade</a:t>
          </a:r>
          <a:r>
            <a:rPr lang="en-GB" sz="2400" b="1" kern="1200" noProof="0" dirty="0" smtClean="0">
              <a:solidFill>
                <a:srgbClr val="182C80"/>
              </a:solidFill>
            </a:rPr>
            <a:t> dos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sistemas</a:t>
          </a:r>
          <a:r>
            <a:rPr lang="en-GB" sz="2400" b="1" kern="1200" noProof="0" dirty="0" smtClean="0">
              <a:solidFill>
                <a:srgbClr val="182C80"/>
              </a:solidFill>
            </a:rPr>
            <a:t>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existentes</a:t>
          </a:r>
          <a:r>
            <a:rPr lang="en-GB" sz="2400" b="1" kern="1200" noProof="0" dirty="0" smtClean="0">
              <a:solidFill>
                <a:srgbClr val="182C80"/>
              </a:solidFill>
            </a:rPr>
            <a:t> </a:t>
          </a:r>
          <a:r>
            <a:rPr lang="en-GB" sz="2400" kern="1200" noProof="0" dirty="0" smtClean="0">
              <a:solidFill>
                <a:srgbClr val="182C80"/>
              </a:solidFill>
            </a:rPr>
            <a:t>e </a:t>
          </a:r>
          <a:r>
            <a:rPr lang="en-GB" sz="2400" kern="1200" noProof="0" dirty="0" err="1" smtClean="0">
              <a:solidFill>
                <a:srgbClr val="182C80"/>
              </a:solidFill>
            </a:rPr>
            <a:t>recomendar</a:t>
          </a:r>
          <a:r>
            <a:rPr lang="en-GB" sz="2400" kern="1200" noProof="0" dirty="0" smtClean="0">
              <a:solidFill>
                <a:srgbClr val="182C80"/>
              </a:solidFill>
            </a:rPr>
            <a:t> </a:t>
          </a:r>
          <a:r>
            <a:rPr lang="en-GB" sz="2400" kern="1200" noProof="0" dirty="0" err="1" smtClean="0">
              <a:solidFill>
                <a:srgbClr val="182C80"/>
              </a:solidFill>
            </a:rPr>
            <a:t>melhorias</a:t>
          </a:r>
          <a:r>
            <a:rPr lang="en-GB" sz="2400" kern="1200" noProof="0" dirty="0" smtClean="0">
              <a:solidFill>
                <a:srgbClr val="182C80"/>
              </a:solidFill>
            </a:rPr>
            <a:t>, se </a:t>
          </a:r>
          <a:r>
            <a:rPr lang="en-GB" sz="2400" kern="1200" noProof="0" dirty="0" err="1" smtClean="0">
              <a:solidFill>
                <a:srgbClr val="182C80"/>
              </a:solidFill>
            </a:rPr>
            <a:t>necessário</a:t>
          </a:r>
          <a:r>
            <a:rPr lang="en-GB" sz="2400" kern="1200" noProof="0" dirty="0" smtClean="0">
              <a:solidFill>
                <a:srgbClr val="182C80"/>
              </a:solidFill>
            </a:rPr>
            <a:t>;</a:t>
          </a:r>
          <a:endParaRPr lang="en-GB" sz="2400" kern="1200" noProof="0" dirty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noProof="0" dirty="0">
            <a:solidFill>
              <a:srgbClr val="182C8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noProof="0" dirty="0" err="1" smtClean="0">
              <a:solidFill>
                <a:srgbClr val="182C80"/>
              </a:solidFill>
            </a:rPr>
            <a:t>Atividades</a:t>
          </a:r>
          <a:r>
            <a:rPr lang="en-GB" sz="2400" b="1" kern="1200" noProof="0" dirty="0" smtClean="0">
              <a:solidFill>
                <a:srgbClr val="182C80"/>
              </a:solidFill>
            </a:rPr>
            <a:t> de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consultoria</a:t>
          </a:r>
          <a:r>
            <a:rPr lang="en-GB" sz="2400" b="1" kern="1200" noProof="0" dirty="0" smtClean="0">
              <a:solidFill>
                <a:srgbClr val="182C80"/>
              </a:solidFill>
            </a:rPr>
            <a:t> </a:t>
          </a:r>
          <a:r>
            <a:rPr lang="en-GB" sz="2400" kern="1200" noProof="0" dirty="0" err="1" smtClean="0">
              <a:solidFill>
                <a:srgbClr val="182C80"/>
              </a:solidFill>
            </a:rPr>
            <a:t>independente</a:t>
          </a:r>
          <a:r>
            <a:rPr lang="en-GB" sz="2400" kern="1200" noProof="0" dirty="0" smtClean="0">
              <a:solidFill>
                <a:srgbClr val="182C80"/>
              </a:solidFill>
            </a:rPr>
            <a:t>.</a:t>
          </a:r>
          <a:endParaRPr lang="en-GB" sz="2400" kern="1200" noProof="0" dirty="0">
            <a:solidFill>
              <a:srgbClr val="182C80"/>
            </a:solidFill>
          </a:endParaRPr>
        </a:p>
      </dsp:txBody>
      <dsp:txXfrm>
        <a:off x="357073" y="662651"/>
        <a:ext cx="3240621" cy="3975906"/>
      </dsp:txXfrm>
    </dsp:sp>
    <dsp:sp modelId="{70E5B4DC-F845-4015-9F0F-6615ABC02741}">
      <dsp:nvSpPr>
        <dsp:cNvPr id="0" name=""/>
        <dsp:cNvSpPr/>
      </dsp:nvSpPr>
      <dsp:spPr>
        <a:xfrm>
          <a:off x="5570203" y="630923"/>
          <a:ext cx="2970517" cy="375892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noProof="0" dirty="0" err="1" smtClean="0">
              <a:solidFill>
                <a:srgbClr val="FFC000"/>
              </a:solidFill>
            </a:rPr>
            <a:t>Apoiar</a:t>
          </a:r>
          <a:r>
            <a:rPr lang="en-GB" sz="2800" b="0" kern="1200" noProof="0" dirty="0" smtClean="0">
              <a:solidFill>
                <a:srgbClr val="FFC000"/>
              </a:solidFill>
            </a:rPr>
            <a:t> o </a:t>
          </a:r>
          <a:r>
            <a:rPr lang="en-GB" sz="2800" b="0" kern="1200" noProof="0" dirty="0" err="1" smtClean="0">
              <a:solidFill>
                <a:srgbClr val="FFC000"/>
              </a:solidFill>
            </a:rPr>
            <a:t>dirigente</a:t>
          </a:r>
          <a:r>
            <a:rPr lang="en-GB" sz="2800" b="0" kern="1200" noProof="0" dirty="0" smtClean="0">
              <a:solidFill>
                <a:srgbClr val="FFC000"/>
              </a:solidFill>
            </a:rPr>
            <a:t> </a:t>
          </a:r>
          <a:r>
            <a:rPr lang="en-GB" sz="2800" b="0" kern="1200" noProof="0" dirty="0" err="1" smtClean="0">
              <a:solidFill>
                <a:srgbClr val="FFC000"/>
              </a:solidFill>
            </a:rPr>
            <a:t>máximo</a:t>
          </a:r>
          <a:r>
            <a:rPr lang="en-GB" sz="2800" b="0" kern="1200" noProof="0" dirty="0" smtClean="0">
              <a:solidFill>
                <a:srgbClr val="FFC000"/>
              </a:solidFill>
            </a:rPr>
            <a:t> da </a:t>
          </a:r>
          <a:r>
            <a:rPr lang="en-GB" sz="2800" b="0" kern="1200" noProof="0" dirty="0" err="1" smtClean="0">
              <a:solidFill>
                <a:srgbClr val="FFC000"/>
              </a:solidFill>
            </a:rPr>
            <a:t>entidade</a:t>
          </a:r>
          <a:r>
            <a:rPr lang="en-GB" sz="2800" b="0" kern="1200" noProof="0" dirty="0" smtClean="0">
              <a:solidFill>
                <a:srgbClr val="FFC000"/>
              </a:solidFill>
            </a:rPr>
            <a:t> no </a:t>
          </a:r>
          <a:r>
            <a:rPr lang="en-GB" sz="2800" b="0" kern="1200" noProof="0" dirty="0" err="1" smtClean="0">
              <a:solidFill>
                <a:srgbClr val="FFC000"/>
              </a:solidFill>
            </a:rPr>
            <a:t>atingimento</a:t>
          </a:r>
          <a:r>
            <a:rPr lang="en-GB" sz="2800" b="0" kern="1200" noProof="0" dirty="0" smtClean="0">
              <a:solidFill>
                <a:srgbClr val="FFC000"/>
              </a:solidFill>
            </a:rPr>
            <a:t> dos </a:t>
          </a:r>
          <a:r>
            <a:rPr lang="en-GB" sz="2800" b="0" kern="1200" noProof="0" dirty="0" err="1" smtClean="0">
              <a:solidFill>
                <a:srgbClr val="FFC000"/>
              </a:solidFill>
            </a:rPr>
            <a:t>objetivos</a:t>
          </a:r>
          <a:endParaRPr lang="en-GB" sz="2800" b="0" kern="1200" noProof="0" dirty="0">
            <a:solidFill>
              <a:srgbClr val="FBA905"/>
            </a:solidFill>
          </a:endParaRPr>
        </a:p>
      </dsp:txBody>
      <dsp:txXfrm>
        <a:off x="5715212" y="775932"/>
        <a:ext cx="2680499" cy="34689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94654-2C52-4451-A947-28E8D94D6B76}">
      <dsp:nvSpPr>
        <dsp:cNvPr id="0" name=""/>
        <dsp:cNvSpPr/>
      </dsp:nvSpPr>
      <dsp:spPr>
        <a:xfrm>
          <a:off x="1850718" y="648090"/>
          <a:ext cx="4362337" cy="1179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noProof="0" dirty="0" smtClean="0"/>
            <a:t>O CHU </a:t>
          </a:r>
          <a:r>
            <a:rPr lang="en-GB" sz="2800" b="1" kern="1200" noProof="0" dirty="0" err="1" smtClean="0"/>
            <a:t>polonês</a:t>
          </a:r>
          <a:r>
            <a:rPr lang="en-GB" sz="2800" b="1" kern="1200" noProof="0" dirty="0" smtClean="0"/>
            <a:t> no Min. </a:t>
          </a:r>
          <a:r>
            <a:rPr lang="en-GB" sz="2800" b="1" kern="1200" noProof="0" dirty="0" err="1" smtClean="0"/>
            <a:t>Faz</a:t>
          </a:r>
          <a:r>
            <a:rPr lang="en-GB" sz="2800" b="1" kern="1200" noProof="0" dirty="0" smtClean="0"/>
            <a:t>. para FMC e AI</a:t>
          </a:r>
          <a:endParaRPr lang="en-GB" sz="2800" kern="1200" noProof="0" dirty="0"/>
        </a:p>
      </dsp:txBody>
      <dsp:txXfrm>
        <a:off x="1885262" y="682634"/>
        <a:ext cx="4293249" cy="1110347"/>
      </dsp:txXfrm>
    </dsp:sp>
    <dsp:sp modelId="{E7A22181-1889-4989-AA0B-AE76125210B1}">
      <dsp:nvSpPr>
        <dsp:cNvPr id="0" name=""/>
        <dsp:cNvSpPr/>
      </dsp:nvSpPr>
      <dsp:spPr>
        <a:xfrm>
          <a:off x="1022661" y="2304255"/>
          <a:ext cx="2019645" cy="2475616"/>
        </a:xfrm>
        <a:prstGeom prst="roundRect">
          <a:avLst>
            <a:gd name="adj" fmla="val 10000"/>
          </a:avLst>
        </a:prstGeom>
        <a:solidFill>
          <a:srgbClr val="FBA9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Sistema de FMC </a:t>
          </a:r>
          <a:r>
            <a:rPr lang="en-GB" sz="2000" b="1" kern="1200" noProof="0" dirty="0" err="1" smtClean="0"/>
            <a:t>descentralizado</a:t>
          </a:r>
          <a:endParaRPr lang="en-GB" sz="2000" b="1" kern="1200" noProof="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(</a:t>
          </a:r>
          <a:r>
            <a:rPr lang="en-GB" sz="2000" b="1" kern="1200" noProof="0" dirty="0" err="1" smtClean="0"/>
            <a:t>todas</a:t>
          </a:r>
          <a:r>
            <a:rPr lang="en-GB" sz="2000" b="1" kern="1200" noProof="0" dirty="0" smtClean="0"/>
            <a:t> as </a:t>
          </a:r>
          <a:r>
            <a:rPr lang="en-GB" sz="2000" b="1" kern="1200" noProof="0" dirty="0" err="1" smtClean="0"/>
            <a:t>entidades</a:t>
          </a:r>
          <a:r>
            <a:rPr lang="en-GB" sz="2000" b="1" kern="1200" noProof="0" dirty="0" smtClean="0"/>
            <a:t>)  </a:t>
          </a:r>
          <a:endParaRPr lang="en-GB" sz="2000" kern="1200" noProof="0" dirty="0"/>
        </a:p>
      </dsp:txBody>
      <dsp:txXfrm>
        <a:off x="1081814" y="2363408"/>
        <a:ext cx="1901339" cy="2357310"/>
      </dsp:txXfrm>
    </dsp:sp>
    <dsp:sp modelId="{2F933B2B-697A-42FE-9C12-162CE9E8B80C}">
      <dsp:nvSpPr>
        <dsp:cNvPr id="0" name=""/>
        <dsp:cNvSpPr/>
      </dsp:nvSpPr>
      <dsp:spPr>
        <a:xfrm>
          <a:off x="5400600" y="2297122"/>
          <a:ext cx="1963943" cy="2475616"/>
        </a:xfrm>
        <a:prstGeom prst="roundRect">
          <a:avLst>
            <a:gd name="adj" fmla="val 10000"/>
          </a:avLst>
        </a:prstGeom>
        <a:solidFill>
          <a:srgbClr val="FBA9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Auditoria </a:t>
          </a:r>
          <a:r>
            <a:rPr lang="en-GB" sz="2000" b="1" kern="1200" noProof="0" dirty="0" err="1" smtClean="0"/>
            <a:t>Interna</a:t>
          </a:r>
          <a:r>
            <a:rPr lang="en-GB" sz="2000" b="1" kern="1200" noProof="0" dirty="0" smtClean="0"/>
            <a:t> </a:t>
          </a:r>
          <a:r>
            <a:rPr lang="en-GB" sz="2000" b="1" kern="1200" noProof="0" dirty="0" err="1" smtClean="0"/>
            <a:t>Descentralizada</a:t>
          </a:r>
          <a:endParaRPr lang="en-GB" sz="2000" b="1" kern="1200" noProof="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(</a:t>
          </a:r>
          <a:r>
            <a:rPr lang="en-GB" sz="2000" b="1" kern="1200" noProof="0" dirty="0" err="1" smtClean="0"/>
            <a:t>selecionados</a:t>
          </a:r>
          <a:r>
            <a:rPr lang="en-GB" sz="2000" b="1" kern="1200" noProof="0" dirty="0" smtClean="0"/>
            <a:t>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 </a:t>
          </a:r>
          <a:r>
            <a:rPr lang="en-GB" sz="2000" kern="1200" noProof="0" dirty="0" smtClean="0"/>
            <a:t> </a:t>
          </a:r>
          <a:endParaRPr lang="en-GB" sz="2000" kern="1200" noProof="0" dirty="0"/>
        </a:p>
      </dsp:txBody>
      <dsp:txXfrm>
        <a:off x="5458122" y="2354644"/>
        <a:ext cx="1848899" cy="23605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22EC-F91B-418E-8BBB-76EF29F335A7}">
      <dsp:nvSpPr>
        <dsp:cNvPr id="0" name=""/>
        <dsp:cNvSpPr/>
      </dsp:nvSpPr>
      <dsp:spPr>
        <a:xfrm>
          <a:off x="1020004" y="45184"/>
          <a:ext cx="7765231" cy="4753418"/>
        </a:xfrm>
        <a:prstGeom prst="circularArrow">
          <a:avLst>
            <a:gd name="adj1" fmla="val 5544"/>
            <a:gd name="adj2" fmla="val 330680"/>
            <a:gd name="adj3" fmla="val 14044538"/>
            <a:gd name="adj4" fmla="val 17224565"/>
            <a:gd name="adj5" fmla="val 5757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3B45B2-18EF-4052-8688-A4D4341BC6A3}">
      <dsp:nvSpPr>
        <dsp:cNvPr id="0" name=""/>
        <dsp:cNvSpPr/>
      </dsp:nvSpPr>
      <dsp:spPr>
        <a:xfrm>
          <a:off x="3834438" y="-120547"/>
          <a:ext cx="1962863" cy="158403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conformidade</a:t>
          </a:r>
          <a:r>
            <a:rPr lang="en-GB" sz="2000" kern="1200" noProof="0" dirty="0" smtClean="0"/>
            <a:t> com </a:t>
          </a:r>
          <a:r>
            <a:rPr lang="en-GB" sz="2000" kern="1200" noProof="0" dirty="0" err="1" smtClean="0"/>
            <a:t>os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dispositivos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legais</a:t>
          </a:r>
          <a:r>
            <a:rPr lang="en-GB" sz="2000" kern="1200" noProof="0" dirty="0" smtClean="0"/>
            <a:t> e </a:t>
          </a:r>
          <a:r>
            <a:rPr lang="en-GB" sz="2000" kern="1200" noProof="0" dirty="0" err="1" smtClean="0"/>
            <a:t>procedimentos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internos</a:t>
          </a:r>
          <a:r>
            <a:rPr lang="en-GB" sz="2000" kern="1200" noProof="0" dirty="0" smtClean="0"/>
            <a:t>, </a:t>
          </a:r>
          <a:endParaRPr lang="en-GB" sz="2000" kern="1200" noProof="0" dirty="0"/>
        </a:p>
      </dsp:txBody>
      <dsp:txXfrm>
        <a:off x="3911764" y="-43221"/>
        <a:ext cx="1808211" cy="1429385"/>
      </dsp:txXfrm>
    </dsp:sp>
    <dsp:sp modelId="{655C5DB5-FC35-4022-8C8F-17FB926BF167}">
      <dsp:nvSpPr>
        <dsp:cNvPr id="0" name=""/>
        <dsp:cNvSpPr/>
      </dsp:nvSpPr>
      <dsp:spPr>
        <a:xfrm>
          <a:off x="6693828" y="158955"/>
          <a:ext cx="1712605" cy="1411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eficiência</a:t>
          </a:r>
          <a:r>
            <a:rPr lang="en-GB" sz="2000" kern="1200" noProof="0" dirty="0" smtClean="0"/>
            <a:t> e </a:t>
          </a:r>
          <a:r>
            <a:rPr lang="en-GB" sz="2000" kern="1200" noProof="0" dirty="0" err="1" smtClean="0"/>
            <a:t>efetividade</a:t>
          </a:r>
          <a:r>
            <a:rPr lang="en-GB" sz="2000" kern="1200" noProof="0" dirty="0" smtClean="0"/>
            <a:t> da </a:t>
          </a:r>
          <a:r>
            <a:rPr lang="en-GB" sz="2000" kern="1200" noProof="0" dirty="0" err="1" smtClean="0"/>
            <a:t>operação</a:t>
          </a:r>
          <a:endParaRPr lang="en-GB" sz="2000" kern="1200" noProof="0" dirty="0"/>
        </a:p>
      </dsp:txBody>
      <dsp:txXfrm>
        <a:off x="6762708" y="227835"/>
        <a:ext cx="1574845" cy="1273260"/>
      </dsp:txXfrm>
    </dsp:sp>
    <dsp:sp modelId="{CA4F182E-DECE-4630-86AE-3C2AE36713B3}">
      <dsp:nvSpPr>
        <dsp:cNvPr id="0" name=""/>
        <dsp:cNvSpPr/>
      </dsp:nvSpPr>
      <dsp:spPr>
        <a:xfrm>
          <a:off x="7162437" y="2090025"/>
          <a:ext cx="1892251" cy="13421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credibilidade</a:t>
          </a:r>
          <a:r>
            <a:rPr lang="en-GB" sz="2000" kern="1200" noProof="0" dirty="0" smtClean="0"/>
            <a:t> dos </a:t>
          </a:r>
          <a:r>
            <a:rPr lang="en-GB" sz="2000" kern="1200" noProof="0" dirty="0" err="1" smtClean="0"/>
            <a:t>relatórios</a:t>
          </a:r>
          <a:r>
            <a:rPr lang="en-GB" sz="2000" kern="1200" noProof="0" dirty="0" smtClean="0"/>
            <a:t>, </a:t>
          </a:r>
          <a:endParaRPr lang="en-GB" sz="2000" kern="1200" noProof="0" dirty="0"/>
        </a:p>
      </dsp:txBody>
      <dsp:txXfrm>
        <a:off x="7227954" y="2155542"/>
        <a:ext cx="1761217" cy="1211097"/>
      </dsp:txXfrm>
    </dsp:sp>
    <dsp:sp modelId="{F28D4190-E249-4579-A96B-B398E66A456B}">
      <dsp:nvSpPr>
        <dsp:cNvPr id="0" name=""/>
        <dsp:cNvSpPr/>
      </dsp:nvSpPr>
      <dsp:spPr>
        <a:xfrm>
          <a:off x="5564190" y="3303802"/>
          <a:ext cx="1504952" cy="13839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proteção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recursos</a:t>
          </a:r>
          <a:r>
            <a:rPr lang="en-GB" sz="2000" kern="1200" noProof="0" dirty="0" smtClean="0"/>
            <a:t>, </a:t>
          </a:r>
          <a:endParaRPr lang="en-GB" sz="2000" kern="1200" noProof="0" dirty="0"/>
        </a:p>
      </dsp:txBody>
      <dsp:txXfrm>
        <a:off x="5631748" y="3371360"/>
        <a:ext cx="1369836" cy="1248822"/>
      </dsp:txXfrm>
    </dsp:sp>
    <dsp:sp modelId="{86221724-971F-4482-B93B-9C564B080B63}">
      <dsp:nvSpPr>
        <dsp:cNvPr id="0" name=""/>
        <dsp:cNvSpPr/>
      </dsp:nvSpPr>
      <dsp:spPr>
        <a:xfrm>
          <a:off x="2873014" y="3203723"/>
          <a:ext cx="1680233" cy="17045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observância</a:t>
          </a:r>
          <a:r>
            <a:rPr lang="en-GB" sz="2000" kern="1200" noProof="0" dirty="0" smtClean="0"/>
            <a:t> e </a:t>
          </a:r>
          <a:r>
            <a:rPr lang="en-GB" sz="2000" kern="1200" noProof="0" dirty="0" err="1" smtClean="0"/>
            <a:t>promoção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regras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conduta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ética</a:t>
          </a:r>
          <a:r>
            <a:rPr lang="en-GB" sz="2000" kern="1200" noProof="0" dirty="0" smtClean="0"/>
            <a:t>, </a:t>
          </a:r>
          <a:endParaRPr lang="en-GB" sz="2000" kern="1200" noProof="0" dirty="0"/>
        </a:p>
      </dsp:txBody>
      <dsp:txXfrm>
        <a:off x="2955036" y="3285745"/>
        <a:ext cx="1516189" cy="1540464"/>
      </dsp:txXfrm>
    </dsp:sp>
    <dsp:sp modelId="{976974F4-8184-4B72-9EE6-0E1F9DDAC163}">
      <dsp:nvSpPr>
        <dsp:cNvPr id="0" name=""/>
        <dsp:cNvSpPr/>
      </dsp:nvSpPr>
      <dsp:spPr>
        <a:xfrm>
          <a:off x="531067" y="2116572"/>
          <a:ext cx="1679135" cy="1436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eficiência</a:t>
          </a:r>
          <a:r>
            <a:rPr lang="en-GB" sz="1900" kern="1200" noProof="0" dirty="0" smtClean="0"/>
            <a:t> e </a:t>
          </a:r>
          <a:r>
            <a:rPr lang="en-GB" sz="1900" kern="1200" noProof="0" dirty="0" err="1" smtClean="0"/>
            <a:t>efetividade</a:t>
          </a:r>
          <a:r>
            <a:rPr lang="en-GB" sz="1900" kern="1200" noProof="0" dirty="0" smtClean="0"/>
            <a:t> do </a:t>
          </a:r>
          <a:r>
            <a:rPr lang="en-GB" sz="1900" kern="1200" noProof="0" dirty="0" err="1" smtClean="0"/>
            <a:t>fluxo</a:t>
          </a:r>
          <a:r>
            <a:rPr lang="en-GB" sz="1900" kern="1200" noProof="0" dirty="0" smtClean="0"/>
            <a:t> da  </a:t>
          </a:r>
          <a:r>
            <a:rPr lang="en-GB" sz="1900" kern="1200" noProof="0" dirty="0" err="1" smtClean="0"/>
            <a:t>informação</a:t>
          </a:r>
          <a:r>
            <a:rPr lang="en-GB" sz="1900" kern="1200" noProof="0" dirty="0" smtClean="0"/>
            <a:t>, </a:t>
          </a:r>
          <a:endParaRPr lang="en-GB" sz="1900" kern="1200" noProof="0" dirty="0"/>
        </a:p>
      </dsp:txBody>
      <dsp:txXfrm>
        <a:off x="601183" y="2186688"/>
        <a:ext cx="1538903" cy="1296094"/>
      </dsp:txXfrm>
    </dsp:sp>
    <dsp:sp modelId="{8B2570ED-D223-4EF1-9F9B-2726209BA26E}">
      <dsp:nvSpPr>
        <dsp:cNvPr id="0" name=""/>
        <dsp:cNvSpPr/>
      </dsp:nvSpPr>
      <dsp:spPr>
        <a:xfrm>
          <a:off x="1377384" y="493108"/>
          <a:ext cx="1715449" cy="10677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gestão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riscos</a:t>
          </a:r>
          <a:r>
            <a:rPr lang="en-GB" sz="2000" kern="1200" noProof="0" dirty="0" smtClean="0"/>
            <a:t>.</a:t>
          </a:r>
          <a:endParaRPr lang="en-GB" sz="2000" kern="1200" noProof="0" dirty="0"/>
        </a:p>
      </dsp:txBody>
      <dsp:txXfrm>
        <a:off x="1429506" y="545230"/>
        <a:ext cx="1611205" cy="9634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5A46D-1B3A-46B9-9AD2-FD2A23156E32}">
      <dsp:nvSpPr>
        <dsp:cNvPr id="0" name=""/>
        <dsp:cNvSpPr/>
      </dsp:nvSpPr>
      <dsp:spPr>
        <a:xfrm rot="5400000">
          <a:off x="-396550" y="400714"/>
          <a:ext cx="2643667" cy="185056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segundo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nível</a:t>
          </a:r>
          <a:r>
            <a:rPr lang="en-GB" sz="1900" kern="1200" noProof="0" dirty="0" smtClean="0"/>
            <a:t> de </a:t>
          </a:r>
          <a:r>
            <a:rPr lang="en-GB" sz="1900" kern="1200" noProof="0" dirty="0" err="1" smtClean="0"/>
            <a:t>controle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gerencial</a:t>
          </a:r>
          <a:endParaRPr lang="en-GB" sz="1900" kern="1200" noProof="0" dirty="0"/>
        </a:p>
      </dsp:txBody>
      <dsp:txXfrm rot="-5400000">
        <a:off x="1" y="929446"/>
        <a:ext cx="1850566" cy="793101"/>
      </dsp:txXfrm>
    </dsp:sp>
    <dsp:sp modelId="{0D78E370-5CD5-45C2-B98C-06A0C131EFC2}">
      <dsp:nvSpPr>
        <dsp:cNvPr id="0" name=""/>
        <dsp:cNvSpPr/>
      </dsp:nvSpPr>
      <dsp:spPr>
        <a:xfrm rot="5400000">
          <a:off x="3702496" y="-1847764"/>
          <a:ext cx="1718383" cy="5422242"/>
        </a:xfrm>
        <a:prstGeom prst="round2SameRect">
          <a:avLst/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noProof="0" dirty="0" smtClean="0"/>
            <a:t>o </a:t>
          </a:r>
          <a:r>
            <a:rPr lang="en-GB" sz="2100" kern="1200" noProof="0" dirty="0" err="1" smtClean="0"/>
            <a:t>ministro</a:t>
          </a:r>
          <a:r>
            <a:rPr lang="en-GB" sz="2100" kern="1200" noProof="0" dirty="0" smtClean="0"/>
            <a:t> </a:t>
          </a:r>
          <a:r>
            <a:rPr lang="en-GB" sz="2100" kern="1200" noProof="0" dirty="0" err="1" smtClean="0"/>
            <a:t>nos</a:t>
          </a:r>
          <a:r>
            <a:rPr lang="en-GB" sz="2100" kern="1200" noProof="0" dirty="0" smtClean="0"/>
            <a:t> </a:t>
          </a:r>
          <a:r>
            <a:rPr lang="en-GB" sz="2100" kern="1200" noProof="0" dirty="0" err="1" smtClean="0"/>
            <a:t>ramos</a:t>
          </a:r>
          <a:r>
            <a:rPr lang="en-GB" sz="2100" kern="1200" noProof="0" dirty="0" smtClean="0"/>
            <a:t> da </a:t>
          </a:r>
          <a:r>
            <a:rPr lang="en-GB" sz="2100" kern="1200" noProof="0" dirty="0" err="1" smtClean="0"/>
            <a:t>administração</a:t>
          </a:r>
          <a:r>
            <a:rPr lang="en-GB" sz="2100" kern="1200" noProof="0" dirty="0" smtClean="0"/>
            <a:t> </a:t>
          </a:r>
          <a:r>
            <a:rPr lang="en-GB" sz="2100" kern="1200" noProof="0" dirty="0" err="1" smtClean="0"/>
            <a:t>governamental</a:t>
          </a:r>
          <a:r>
            <a:rPr lang="en-GB" sz="2100" kern="1200" noProof="0" dirty="0" smtClean="0"/>
            <a:t>, o </a:t>
          </a:r>
          <a:r>
            <a:rPr lang="en-GB" sz="2100" kern="1200" noProof="0" dirty="0" err="1" smtClean="0"/>
            <a:t>responsável</a:t>
          </a:r>
          <a:r>
            <a:rPr lang="en-GB" sz="2100" kern="1200" noProof="0" dirty="0" smtClean="0"/>
            <a:t> de </a:t>
          </a:r>
          <a:r>
            <a:rPr lang="en-GB" sz="2100" kern="1200" noProof="0" dirty="0" err="1" smtClean="0"/>
            <a:t>uma</a:t>
          </a:r>
          <a:r>
            <a:rPr lang="en-GB" sz="2100" kern="1200" noProof="0" dirty="0" smtClean="0"/>
            <a:t> </a:t>
          </a:r>
          <a:r>
            <a:rPr lang="en-GB" sz="2100" kern="1200" noProof="0" dirty="0" err="1" smtClean="0"/>
            <a:t>comunidade</a:t>
          </a:r>
          <a:r>
            <a:rPr lang="en-GB" sz="2100" kern="1200" noProof="0" dirty="0" smtClean="0"/>
            <a:t>, </a:t>
          </a:r>
          <a:r>
            <a:rPr lang="en-GB" sz="2100" kern="1200" noProof="0" dirty="0" smtClean="0"/>
            <a:t>um </a:t>
          </a:r>
          <a:r>
            <a:rPr lang="en-GB" sz="2100" kern="1200" noProof="0" dirty="0" err="1" smtClean="0"/>
            <a:t>prefeito</a:t>
          </a:r>
          <a:r>
            <a:rPr lang="en-GB" sz="2100" kern="1200" noProof="0" dirty="0" smtClean="0"/>
            <a:t>, um </a:t>
          </a:r>
          <a:r>
            <a:rPr lang="en-GB" sz="2100" kern="1200" noProof="0" dirty="0" err="1" smtClean="0"/>
            <a:t>presidente</a:t>
          </a:r>
          <a:r>
            <a:rPr lang="en-GB" sz="2100" kern="1200" noProof="0" dirty="0" smtClean="0"/>
            <a:t> do </a:t>
          </a:r>
          <a:r>
            <a:rPr lang="en-GB" sz="2100" kern="1200" noProof="0" dirty="0" err="1" smtClean="0"/>
            <a:t>conselho</a:t>
          </a:r>
          <a:r>
            <a:rPr lang="en-GB" sz="2100" kern="1200" noProof="0" dirty="0" smtClean="0"/>
            <a:t> de </a:t>
          </a:r>
          <a:r>
            <a:rPr lang="en-GB" sz="2100" kern="1200" noProof="0" dirty="0" err="1" smtClean="0"/>
            <a:t>gestão</a:t>
          </a:r>
          <a:r>
            <a:rPr lang="en-GB" sz="2100" kern="1200" noProof="0" dirty="0" smtClean="0"/>
            <a:t> da </a:t>
          </a:r>
          <a:r>
            <a:rPr lang="en-GB" sz="2100" kern="1200" noProof="0" dirty="0" err="1" smtClean="0"/>
            <a:t>unidade</a:t>
          </a:r>
          <a:r>
            <a:rPr lang="en-GB" sz="2100" kern="1200" noProof="0" dirty="0" smtClean="0"/>
            <a:t> do </a:t>
          </a:r>
          <a:r>
            <a:rPr lang="en-GB" sz="2100" kern="1200" noProof="0" dirty="0" err="1" smtClean="0"/>
            <a:t>governo</a:t>
          </a:r>
          <a:r>
            <a:rPr lang="en-GB" sz="2100" kern="1200" noProof="0" dirty="0" smtClean="0"/>
            <a:t> local</a:t>
          </a:r>
          <a:endParaRPr lang="en-GB" sz="2100" kern="1200" noProof="0" dirty="0"/>
        </a:p>
      </dsp:txBody>
      <dsp:txXfrm rot="-5400000">
        <a:off x="1850567" y="88050"/>
        <a:ext cx="5338357" cy="1550613"/>
      </dsp:txXfrm>
    </dsp:sp>
    <dsp:sp modelId="{E7466F7E-A536-4CD4-AE94-8682EBCF02B5}">
      <dsp:nvSpPr>
        <dsp:cNvPr id="0" name=""/>
        <dsp:cNvSpPr/>
      </dsp:nvSpPr>
      <dsp:spPr>
        <a:xfrm rot="5400000">
          <a:off x="-396550" y="2761894"/>
          <a:ext cx="2643667" cy="185056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err="1" smtClean="0"/>
            <a:t>primeiro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nível</a:t>
          </a:r>
          <a:r>
            <a:rPr lang="en-GB" sz="1900" kern="1200" noProof="0" dirty="0" smtClean="0"/>
            <a:t> de </a:t>
          </a:r>
          <a:r>
            <a:rPr lang="en-GB" sz="1900" kern="1200" noProof="0" dirty="0" err="1" smtClean="0"/>
            <a:t>controle</a:t>
          </a:r>
          <a:r>
            <a:rPr lang="en-GB" sz="1900" kern="1200" noProof="0" dirty="0" smtClean="0"/>
            <a:t> </a:t>
          </a:r>
          <a:r>
            <a:rPr lang="en-GB" sz="1900" kern="1200" noProof="0" dirty="0" err="1" smtClean="0"/>
            <a:t>gerencial</a:t>
          </a:r>
          <a:endParaRPr lang="en-GB" sz="1900" kern="1200" noProof="0" dirty="0"/>
        </a:p>
      </dsp:txBody>
      <dsp:txXfrm rot="-5400000">
        <a:off x="1" y="3290626"/>
        <a:ext cx="1850566" cy="793101"/>
      </dsp:txXfrm>
    </dsp:sp>
    <dsp:sp modelId="{3EE404E4-5056-44BC-9A69-F6D76C071DC2}">
      <dsp:nvSpPr>
        <dsp:cNvPr id="0" name=""/>
        <dsp:cNvSpPr/>
      </dsp:nvSpPr>
      <dsp:spPr>
        <a:xfrm rot="5400000">
          <a:off x="3702496" y="513414"/>
          <a:ext cx="1718383" cy="5422242"/>
        </a:xfrm>
        <a:prstGeom prst="round2SameRect">
          <a:avLst/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noProof="0" dirty="0" smtClean="0"/>
            <a:t>O </a:t>
          </a:r>
          <a:r>
            <a:rPr lang="en-GB" sz="2100" kern="1200" noProof="0" dirty="0" err="1" smtClean="0"/>
            <a:t>dirigente</a:t>
          </a:r>
          <a:r>
            <a:rPr lang="en-GB" sz="2100" kern="1200" noProof="0" dirty="0" smtClean="0"/>
            <a:t> </a:t>
          </a:r>
          <a:r>
            <a:rPr lang="en-GB" sz="2100" kern="1200" noProof="0" dirty="0" err="1" smtClean="0"/>
            <a:t>máximo</a:t>
          </a:r>
          <a:r>
            <a:rPr lang="en-GB" sz="2100" kern="1200" noProof="0" dirty="0" smtClean="0"/>
            <a:t> da </a:t>
          </a:r>
          <a:r>
            <a:rPr lang="en-GB" sz="2100" kern="1200" noProof="0" dirty="0" err="1" smtClean="0"/>
            <a:t>entidade</a:t>
          </a:r>
          <a:endParaRPr lang="en-GB" sz="2100" kern="1200" noProof="0" dirty="0"/>
        </a:p>
      </dsp:txBody>
      <dsp:txXfrm rot="-5400000">
        <a:off x="1850567" y="2449229"/>
        <a:ext cx="5338357" cy="15506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17DB2-E6C3-4892-9B77-8F933968220B}">
      <dsp:nvSpPr>
        <dsp:cNvPr id="0" name=""/>
        <dsp:cNvSpPr/>
      </dsp:nvSpPr>
      <dsp:spPr>
        <a:xfrm rot="1469367">
          <a:off x="2701484" y="2694240"/>
          <a:ext cx="1742942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742942" y="227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831BF-70E2-41E0-9568-2CC26B158547}">
      <dsp:nvSpPr>
        <dsp:cNvPr id="0" name=""/>
        <dsp:cNvSpPr/>
      </dsp:nvSpPr>
      <dsp:spPr>
        <a:xfrm rot="44474">
          <a:off x="2779807" y="2040780"/>
          <a:ext cx="1833226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833226" y="227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A85E7-195C-4B80-9620-D61DF934E2C5}">
      <dsp:nvSpPr>
        <dsp:cNvPr id="0" name=""/>
        <dsp:cNvSpPr/>
      </dsp:nvSpPr>
      <dsp:spPr>
        <a:xfrm rot="20257546">
          <a:off x="2708666" y="1377105"/>
          <a:ext cx="1892011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892011" y="227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15699-E731-4012-9BAC-5225966CBE2F}">
      <dsp:nvSpPr>
        <dsp:cNvPr id="0" name=""/>
        <dsp:cNvSpPr/>
      </dsp:nvSpPr>
      <dsp:spPr>
        <a:xfrm>
          <a:off x="431402" y="1165941"/>
          <a:ext cx="3384947" cy="19630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FF9F2-DC56-4444-B593-CD8E032E591D}">
      <dsp:nvSpPr>
        <dsp:cNvPr id="0" name=""/>
        <dsp:cNvSpPr/>
      </dsp:nvSpPr>
      <dsp:spPr>
        <a:xfrm>
          <a:off x="4247831" y="72005"/>
          <a:ext cx="2403714" cy="117782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 smtClean="0"/>
            <a:t>FMC</a:t>
          </a:r>
          <a:endParaRPr lang="pl-PL" sz="5400" kern="1200" dirty="0"/>
        </a:p>
      </dsp:txBody>
      <dsp:txXfrm>
        <a:off x="4599847" y="244493"/>
        <a:ext cx="1699682" cy="832847"/>
      </dsp:txXfrm>
    </dsp:sp>
    <dsp:sp modelId="{B37294FC-1453-4E15-A1A1-7C32E87B5C8D}">
      <dsp:nvSpPr>
        <dsp:cNvPr id="0" name=""/>
        <dsp:cNvSpPr/>
      </dsp:nvSpPr>
      <dsp:spPr>
        <a:xfrm>
          <a:off x="4612467" y="1502826"/>
          <a:ext cx="2533192" cy="117782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 smtClean="0"/>
            <a:t>A</a:t>
          </a:r>
          <a:r>
            <a:rPr lang="pt-BR" sz="5400" kern="1200" dirty="0" smtClean="0"/>
            <a:t>I</a:t>
          </a:r>
          <a:endParaRPr lang="pl-PL" sz="5400" kern="1200" dirty="0"/>
        </a:p>
      </dsp:txBody>
      <dsp:txXfrm>
        <a:off x="4983444" y="1675314"/>
        <a:ext cx="1791238" cy="832847"/>
      </dsp:txXfrm>
    </dsp:sp>
    <dsp:sp modelId="{5D47F8CA-8E60-482C-8AB6-83290A59E237}">
      <dsp:nvSpPr>
        <dsp:cNvPr id="0" name=""/>
        <dsp:cNvSpPr/>
      </dsp:nvSpPr>
      <dsp:spPr>
        <a:xfrm>
          <a:off x="3979387" y="2907682"/>
          <a:ext cx="2610304" cy="117782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kern="1200" dirty="0" smtClean="0"/>
            <a:t>CHU</a:t>
          </a:r>
          <a:endParaRPr lang="pl-PL" sz="5400" kern="1200" dirty="0"/>
        </a:p>
      </dsp:txBody>
      <dsp:txXfrm>
        <a:off x="4361657" y="3080170"/>
        <a:ext cx="1845764" cy="832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48907-BD81-40C6-9AC7-EC7429EBD1BD}">
      <dsp:nvSpPr>
        <dsp:cNvPr id="0" name=""/>
        <dsp:cNvSpPr/>
      </dsp:nvSpPr>
      <dsp:spPr>
        <a:xfrm>
          <a:off x="3176904" y="481"/>
          <a:ext cx="4765357" cy="187644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noProof="0" dirty="0" smtClean="0">
              <a:solidFill>
                <a:srgbClr val="182C80"/>
              </a:solidFill>
            </a:rPr>
            <a:t> </a:t>
          </a:r>
          <a:r>
            <a:rPr lang="en-GB" sz="3000" kern="1200" noProof="0" dirty="0" err="1" smtClean="0">
              <a:solidFill>
                <a:srgbClr val="182C80"/>
              </a:solidFill>
            </a:rPr>
            <a:t>Centralizado</a:t>
          </a:r>
          <a:endParaRPr lang="en-GB" sz="3000" kern="1200" noProof="0" dirty="0"/>
        </a:p>
      </dsp:txBody>
      <dsp:txXfrm>
        <a:off x="3176904" y="235036"/>
        <a:ext cx="4061692" cy="1407331"/>
      </dsp:txXfrm>
    </dsp:sp>
    <dsp:sp modelId="{32E263FC-A37D-4239-9878-4B8FA4285BD2}">
      <dsp:nvSpPr>
        <dsp:cNvPr id="0" name=""/>
        <dsp:cNvSpPr/>
      </dsp:nvSpPr>
      <dsp:spPr>
        <a:xfrm>
          <a:off x="0" y="481"/>
          <a:ext cx="3176904" cy="18764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noProof="0" dirty="0" err="1" smtClean="0"/>
            <a:t>Todo</a:t>
          </a:r>
          <a:r>
            <a:rPr lang="en-GB" sz="1800" kern="1200" noProof="0" dirty="0" smtClean="0"/>
            <a:t> o </a:t>
          </a:r>
          <a:r>
            <a:rPr lang="en-GB" sz="1800" kern="1200" noProof="0" dirty="0" err="1" smtClean="0"/>
            <a:t>sistema</a:t>
          </a:r>
          <a:r>
            <a:rPr lang="en-GB" sz="1800" kern="1200" noProof="0" dirty="0" smtClean="0"/>
            <a:t> de </a:t>
          </a:r>
          <a:r>
            <a:rPr lang="en-GB" sz="1800" kern="1200" noProof="0" dirty="0" err="1" smtClean="0"/>
            <a:t>controle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inserido</a:t>
          </a:r>
          <a:r>
            <a:rPr lang="en-GB" sz="1800" kern="1200" noProof="0" dirty="0" smtClean="0"/>
            <a:t> no </a:t>
          </a:r>
          <a:r>
            <a:rPr lang="en-GB" sz="1800" kern="1200" noProof="0" dirty="0" err="1" smtClean="0"/>
            <a:t>setor</a:t>
          </a:r>
          <a:r>
            <a:rPr lang="en-GB" sz="1800" kern="1200" noProof="0" dirty="0" smtClean="0"/>
            <a:t> de </a:t>
          </a:r>
          <a:r>
            <a:rPr lang="en-GB" sz="1800" kern="1200" noProof="0" dirty="0" err="1" smtClean="0"/>
            <a:t>finanças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públicas</a:t>
          </a:r>
          <a:r>
            <a:rPr lang="en-GB" sz="1800" kern="1200" noProof="0" dirty="0" smtClean="0"/>
            <a:t> e </a:t>
          </a:r>
          <a:r>
            <a:rPr lang="en-GB" sz="1800" kern="1200" noProof="0" dirty="0" err="1" smtClean="0"/>
            <a:t>todas</a:t>
          </a:r>
          <a:r>
            <a:rPr lang="en-GB" sz="1800" kern="1200" noProof="0" dirty="0" smtClean="0"/>
            <a:t> as </a:t>
          </a:r>
          <a:r>
            <a:rPr lang="en-GB" sz="1800" kern="1200" noProof="0" dirty="0" err="1" smtClean="0"/>
            <a:t>instituições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envolvidas</a:t>
          </a:r>
          <a:r>
            <a:rPr lang="en-GB" sz="1800" kern="1200" noProof="0" dirty="0" smtClean="0"/>
            <a:t> no </a:t>
          </a:r>
          <a:r>
            <a:rPr lang="en-GB" sz="1800" kern="1200" noProof="0" dirty="0" err="1" smtClean="0"/>
            <a:t>controle</a:t>
          </a:r>
          <a:r>
            <a:rPr lang="en-GB" sz="1800" kern="1200" noProof="0" dirty="0" smtClean="0"/>
            <a:t> de </a:t>
          </a:r>
          <a:r>
            <a:rPr lang="en-GB" sz="1800" kern="1200" noProof="0" dirty="0" err="1" smtClean="0"/>
            <a:t>recursos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públicos</a:t>
          </a:r>
          <a:r>
            <a:rPr lang="en-GB" sz="1800" kern="1200" noProof="0" dirty="0" smtClean="0"/>
            <a:t> (</a:t>
          </a:r>
          <a:r>
            <a:rPr lang="en-GB" sz="1800" kern="1200" noProof="0" dirty="0" err="1" smtClean="0"/>
            <a:t>Tesouro</a:t>
          </a:r>
          <a:r>
            <a:rPr lang="en-GB" sz="1800" kern="1200" noProof="0" dirty="0" smtClean="0"/>
            <a:t>, SAI, </a:t>
          </a:r>
          <a:r>
            <a:rPr lang="en-GB" sz="1800" kern="1200" noProof="0" dirty="0" err="1" smtClean="0"/>
            <a:t>etc</a:t>
          </a:r>
          <a:r>
            <a:rPr lang="en-GB" sz="1800" kern="1200" noProof="0" dirty="0" smtClean="0"/>
            <a:t>)</a:t>
          </a:r>
        </a:p>
        <a:p>
          <a:pPr lvl="0" algn="ctr" rtl="0">
            <a:spcBef>
              <a:spcPct val="0"/>
            </a:spcBef>
          </a:pPr>
          <a:endParaRPr lang="en-GB" sz="1800" kern="1200" noProof="0" dirty="0"/>
        </a:p>
      </dsp:txBody>
      <dsp:txXfrm>
        <a:off x="91600" y="92081"/>
        <a:ext cx="2993704" cy="1693241"/>
      </dsp:txXfrm>
    </dsp:sp>
    <dsp:sp modelId="{7A14B9F7-E1E9-4B65-B62F-0DF4270D8495}">
      <dsp:nvSpPr>
        <dsp:cNvPr id="0" name=""/>
        <dsp:cNvSpPr/>
      </dsp:nvSpPr>
      <dsp:spPr>
        <a:xfrm>
          <a:off x="3176904" y="2064567"/>
          <a:ext cx="4765357" cy="1876441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285750" marR="0" lvl="1" indent="0" algn="l" defTabSz="2133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3000" kern="1200" noProof="0" dirty="0" smtClean="0">
              <a:solidFill>
                <a:srgbClr val="182C80"/>
              </a:solidFill>
            </a:rPr>
            <a:t> </a:t>
          </a:r>
          <a:r>
            <a:rPr lang="en-GB" sz="3000" kern="1200" noProof="0" dirty="0" err="1" smtClean="0">
              <a:solidFill>
                <a:srgbClr val="182C80"/>
              </a:solidFill>
            </a:rPr>
            <a:t>Descentralizado</a:t>
          </a:r>
          <a:endParaRPr lang="en-GB" sz="3000" kern="1200" noProof="0" dirty="0">
            <a:solidFill>
              <a:srgbClr val="182C80"/>
            </a:solidFill>
          </a:endParaRPr>
        </a:p>
      </dsp:txBody>
      <dsp:txXfrm>
        <a:off x="3176904" y="2299122"/>
        <a:ext cx="4061692" cy="1407331"/>
      </dsp:txXfrm>
    </dsp:sp>
    <dsp:sp modelId="{D6B9C5E7-A734-4308-B126-BD800C4EE56F}">
      <dsp:nvSpPr>
        <dsp:cNvPr id="0" name=""/>
        <dsp:cNvSpPr/>
      </dsp:nvSpPr>
      <dsp:spPr>
        <a:xfrm>
          <a:off x="0" y="2064567"/>
          <a:ext cx="3176904" cy="18764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err="1" smtClean="0"/>
            <a:t>Abordagem</a:t>
          </a:r>
          <a:r>
            <a:rPr lang="en-GB" sz="1800" kern="1200" noProof="0" dirty="0" smtClean="0"/>
            <a:t> do </a:t>
          </a:r>
          <a:r>
            <a:rPr lang="en-GB" sz="1800" kern="1200" noProof="0" dirty="0" err="1" smtClean="0"/>
            <a:t>Governo</a:t>
          </a:r>
          <a:r>
            <a:rPr lang="en-GB" sz="1800" kern="1200" noProof="0" dirty="0" smtClean="0"/>
            <a:t> para </a:t>
          </a:r>
          <a:r>
            <a:rPr lang="en-GB" sz="1800" kern="1200" noProof="0" dirty="0" err="1" smtClean="0"/>
            <a:t>assegurar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que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os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gestores</a:t>
          </a:r>
          <a:r>
            <a:rPr lang="en-GB" sz="1800" kern="1200" noProof="0" dirty="0" smtClean="0"/>
            <a:t> de </a:t>
          </a:r>
          <a:r>
            <a:rPr lang="en-GB" sz="1800" kern="1200" noProof="0" dirty="0" err="1" smtClean="0"/>
            <a:t>todas</a:t>
          </a:r>
          <a:r>
            <a:rPr lang="en-GB" sz="1800" kern="1200" noProof="0" dirty="0" smtClean="0"/>
            <a:t> as </a:t>
          </a:r>
          <a:r>
            <a:rPr lang="en-GB" sz="1800" kern="1200" noProof="0" dirty="0" err="1" smtClean="0"/>
            <a:t>entidades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públicas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estabeleçam</a:t>
          </a:r>
          <a:r>
            <a:rPr lang="en-GB" sz="1800" kern="1200" noProof="0" dirty="0" smtClean="0"/>
            <a:t>, </a:t>
          </a:r>
          <a:r>
            <a:rPr lang="en-GB" sz="1800" kern="1200" noProof="0" dirty="0" err="1" smtClean="0"/>
            <a:t>mantenham</a:t>
          </a:r>
          <a:r>
            <a:rPr lang="en-GB" sz="1800" kern="1200" noProof="0" dirty="0" smtClean="0"/>
            <a:t> e </a:t>
          </a:r>
          <a:r>
            <a:rPr lang="en-GB" sz="1800" kern="1200" noProof="0" dirty="0" err="1" smtClean="0"/>
            <a:t>monitorem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completamente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seus</a:t>
          </a:r>
          <a:r>
            <a:rPr lang="en-GB" sz="1800" kern="1200" noProof="0" dirty="0" smtClean="0"/>
            <a:t> </a:t>
          </a:r>
          <a:r>
            <a:rPr lang="en-GB" sz="1800" kern="1200" noProof="0" dirty="0" err="1" smtClean="0"/>
            <a:t>processos</a:t>
          </a:r>
          <a:r>
            <a:rPr lang="en-GB" sz="1800" kern="1200" noProof="0" dirty="0" smtClean="0"/>
            <a:t> de </a:t>
          </a:r>
          <a:r>
            <a:rPr lang="en-GB" sz="1800" kern="1200" noProof="0" dirty="0" err="1" smtClean="0"/>
            <a:t>gestão</a:t>
          </a:r>
          <a:r>
            <a:rPr lang="en-GB" sz="1800" kern="1200" noProof="0" dirty="0" smtClean="0"/>
            <a:t>.</a:t>
          </a:r>
          <a:endParaRPr lang="en-GB" sz="1800" kern="1200" noProof="0" dirty="0"/>
        </a:p>
      </dsp:txBody>
      <dsp:txXfrm>
        <a:off x="91600" y="2156167"/>
        <a:ext cx="2993704" cy="1693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951A1-C2B2-4FEA-A33F-3E038B43AB3E}">
      <dsp:nvSpPr>
        <dsp:cNvPr id="0" name=""/>
        <dsp:cNvSpPr/>
      </dsp:nvSpPr>
      <dsp:spPr>
        <a:xfrm>
          <a:off x="1296522" y="0"/>
          <a:ext cx="5636555" cy="445507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FMC  -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aplicação</a:t>
          </a: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</a:t>
          </a: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maneira</a:t>
          </a: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eficiente</a:t>
          </a: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efetiva</a:t>
          </a: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para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atingir</a:t>
          </a:r>
          <a:r>
            <a:rPr lang="en-GB" sz="2200" b="1" kern="1200" noProof="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kern="1200" noProof="0" dirty="0" err="1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en-GB" sz="2200" b="1" kern="1200" noProof="0" dirty="0">
            <a:solidFill>
              <a:srgbClr val="FBA9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5204" y="334130"/>
        <a:ext cx="2959191" cy="757362"/>
      </dsp:txXfrm>
    </dsp:sp>
    <dsp:sp modelId="{5C09C00F-5747-4692-A0DD-9CE7B2B30939}">
      <dsp:nvSpPr>
        <dsp:cNvPr id="0" name=""/>
        <dsp:cNvSpPr/>
      </dsp:nvSpPr>
      <dsp:spPr>
        <a:xfrm>
          <a:off x="2333584" y="2016237"/>
          <a:ext cx="3571452" cy="2400492"/>
        </a:xfrm>
        <a:prstGeom prst="ellipse">
          <a:avLst/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Sistemas</a:t>
          </a:r>
          <a:r>
            <a:rPr lang="en-GB" sz="2200" b="1" kern="1200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</a:t>
          </a:r>
          <a:r>
            <a:rPr lang="en-GB" sz="2200" b="1" kern="1200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financeiro</a:t>
          </a:r>
          <a:r>
            <a:rPr lang="en-GB" sz="2200" b="1" kern="1200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tradicionais</a:t>
          </a:r>
          <a:r>
            <a:rPr lang="en-GB" sz="2200" b="1" kern="1200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conformidade</a:t>
          </a:r>
          <a:r>
            <a:rPr lang="en-GB" sz="2200" b="1" kern="1200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 o </a:t>
          </a: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orçamento</a:t>
          </a:r>
          <a:r>
            <a:rPr lang="en-GB" sz="2200" b="1" kern="1200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leis e </a:t>
          </a:r>
          <a:r>
            <a:rPr lang="en-GB" sz="2200" b="1" kern="1200" dirty="0" err="1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regulamentos</a:t>
          </a:r>
          <a:endParaRPr lang="en-GB" sz="2200" b="1" kern="1200" dirty="0">
            <a:solidFill>
              <a:srgbClr val="182C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6611" y="2616360"/>
        <a:ext cx="2525398" cy="1200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E4CAE-2DB1-49E7-8587-61248C588436}">
      <dsp:nvSpPr>
        <dsp:cNvPr id="0" name=""/>
        <dsp:cNvSpPr/>
      </dsp:nvSpPr>
      <dsp:spPr>
        <a:xfrm rot="16200000">
          <a:off x="738082" y="-738082"/>
          <a:ext cx="2304256" cy="378042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b="1" kern="1200" noProof="0" dirty="0" smtClean="0">
            <a:solidFill>
              <a:srgbClr val="FBA905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kern="1200" noProof="0" dirty="0" err="1" smtClean="0">
              <a:solidFill>
                <a:srgbClr val="FBA905"/>
              </a:solidFill>
            </a:rPr>
            <a:t>requer</a:t>
          </a:r>
          <a:r>
            <a:rPr lang="en-GB" sz="2000" b="1" kern="1200" noProof="0" dirty="0" smtClean="0">
              <a:solidFill>
                <a:srgbClr val="FBA905"/>
              </a:solidFill>
            </a:rPr>
            <a:t> um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estilo</a:t>
          </a:r>
          <a:r>
            <a:rPr lang="en-GB" sz="2000" b="1" kern="1200" noProof="0" dirty="0" smtClean="0">
              <a:solidFill>
                <a:srgbClr val="FBA905"/>
              </a:solidFill>
            </a:rPr>
            <a:t>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diferente</a:t>
          </a:r>
          <a:r>
            <a:rPr lang="en-GB" sz="2000" b="1" kern="1200" noProof="0" dirty="0" smtClean="0">
              <a:solidFill>
                <a:srgbClr val="FBA905"/>
              </a:solidFill>
            </a:rPr>
            <a:t> de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administração</a:t>
          </a:r>
          <a:r>
            <a:rPr lang="en-GB" sz="2000" b="1" kern="1200" noProof="0" dirty="0" smtClean="0">
              <a:solidFill>
                <a:srgbClr val="FBA905"/>
              </a:solidFill>
            </a:rPr>
            <a:t>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pública</a:t>
          </a:r>
          <a:r>
            <a:rPr lang="en-GB" sz="2000" b="1" kern="1200" noProof="0" dirty="0" smtClean="0">
              <a:solidFill>
                <a:srgbClr val="FBA905"/>
              </a:solidFill>
            </a:rPr>
            <a:t> </a:t>
          </a:r>
          <a:r>
            <a:rPr lang="en-GB" sz="2000" kern="1200" noProof="0" dirty="0" smtClean="0"/>
            <a:t>com </a:t>
          </a:r>
          <a:r>
            <a:rPr lang="en-GB" sz="2000" kern="1200" noProof="0" dirty="0" err="1" smtClean="0"/>
            <a:t>ênfase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na</a:t>
          </a:r>
          <a:r>
            <a:rPr lang="en-GB" sz="2000" kern="1200" noProof="0" dirty="0" smtClean="0"/>
            <a:t> ‘</a:t>
          </a:r>
          <a:r>
            <a:rPr lang="en-GB" sz="2000" kern="1200" noProof="0" dirty="0" err="1" smtClean="0"/>
            <a:t>gestão</a:t>
          </a:r>
          <a:r>
            <a:rPr lang="en-GB" sz="2000" kern="1200" noProof="0" dirty="0" smtClean="0"/>
            <a:t>’ </a:t>
          </a:r>
          <a:endParaRPr lang="en-GB" sz="2000" kern="1200" noProof="0" dirty="0" smtClean="0">
            <a:effectLst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</a:pPr>
          <a:endParaRPr lang="en-GB" sz="2000" kern="1200" noProof="0" dirty="0"/>
        </a:p>
      </dsp:txBody>
      <dsp:txXfrm rot="5400000">
        <a:off x="-1" y="1"/>
        <a:ext cx="3780420" cy="1728192"/>
      </dsp:txXfrm>
    </dsp:sp>
    <dsp:sp modelId="{49971EA3-8BCF-4736-96D9-CFB97A06BEC7}">
      <dsp:nvSpPr>
        <dsp:cNvPr id="0" name=""/>
        <dsp:cNvSpPr/>
      </dsp:nvSpPr>
      <dsp:spPr>
        <a:xfrm>
          <a:off x="3770931" y="16129"/>
          <a:ext cx="3780420" cy="2304256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FBA905"/>
              </a:solidFill>
            </a:rPr>
            <a:t>a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integração</a:t>
          </a:r>
          <a:r>
            <a:rPr lang="en-GB" sz="2000" b="1" kern="1200" noProof="0" dirty="0" smtClean="0">
              <a:solidFill>
                <a:srgbClr val="FBA905"/>
              </a:solidFill>
            </a:rPr>
            <a:t> do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financeiro</a:t>
          </a:r>
          <a:r>
            <a:rPr lang="en-GB" sz="2000" b="1" kern="1200" noProof="0" dirty="0" smtClean="0">
              <a:solidFill>
                <a:srgbClr val="FBA905"/>
              </a:solidFill>
            </a:rPr>
            <a:t> com a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gestão</a:t>
          </a:r>
          <a:r>
            <a:rPr lang="en-GB" sz="2000" b="1" kern="1200" noProof="0" dirty="0" smtClean="0">
              <a:solidFill>
                <a:srgbClr val="FBA905"/>
              </a:solidFill>
            </a:rPr>
            <a:t> </a:t>
          </a:r>
          <a:r>
            <a:rPr lang="en-GB" sz="2000" kern="1200" noProof="0" dirty="0" smtClean="0"/>
            <a:t>e </a:t>
          </a:r>
          <a:r>
            <a:rPr lang="en-GB" sz="2000" kern="1200" noProof="0" dirty="0" err="1" smtClean="0"/>
            <a:t>atingimento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objetivos</a:t>
          </a:r>
          <a:endParaRPr lang="en-GB" sz="2000" kern="1200" noProof="0" dirty="0"/>
        </a:p>
      </dsp:txBody>
      <dsp:txXfrm>
        <a:off x="3770931" y="16129"/>
        <a:ext cx="3780420" cy="1728192"/>
      </dsp:txXfrm>
    </dsp:sp>
    <dsp:sp modelId="{A023DB0B-23AB-4198-A8FC-22C62E308CF6}">
      <dsp:nvSpPr>
        <dsp:cNvPr id="0" name=""/>
        <dsp:cNvSpPr/>
      </dsp:nvSpPr>
      <dsp:spPr>
        <a:xfrm rot="10800000">
          <a:off x="0" y="2304256"/>
          <a:ext cx="3780420" cy="2304256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err="1" smtClean="0">
              <a:solidFill>
                <a:srgbClr val="FBA905"/>
              </a:solidFill>
            </a:rPr>
            <a:t>afeta</a:t>
          </a:r>
          <a:r>
            <a:rPr lang="en-GB" sz="2000" b="1" kern="1200" noProof="0" dirty="0" smtClean="0">
              <a:solidFill>
                <a:srgbClr val="FBA905"/>
              </a:solidFill>
            </a:rPr>
            <a:t>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acordos</a:t>
          </a:r>
          <a:r>
            <a:rPr lang="en-GB" sz="2000" b="1" kern="1200" noProof="0" dirty="0" smtClean="0">
              <a:solidFill>
                <a:srgbClr val="FBA905"/>
              </a:solidFill>
            </a:rPr>
            <a:t>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legais</a:t>
          </a:r>
          <a:r>
            <a:rPr lang="en-GB" sz="2000" b="1" kern="1200" noProof="0" dirty="0" smtClean="0">
              <a:solidFill>
                <a:srgbClr val="FBA905"/>
              </a:solidFill>
            </a:rPr>
            <a:t> e </a:t>
          </a:r>
          <a:r>
            <a:rPr lang="en-GB" sz="2000" b="1" kern="1200" noProof="0" dirty="0" err="1" smtClean="0">
              <a:solidFill>
                <a:srgbClr val="FBA905"/>
              </a:solidFill>
            </a:rPr>
            <a:t>organizacionais</a:t>
          </a:r>
          <a:endParaRPr lang="en-GB" sz="2000" b="1" kern="1200" noProof="0" dirty="0" smtClean="0">
            <a:solidFill>
              <a:srgbClr val="FBA905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 smtClean="0">
            <a:solidFill>
              <a:srgbClr val="FBA905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noProof="0" dirty="0"/>
        </a:p>
      </dsp:txBody>
      <dsp:txXfrm rot="10800000">
        <a:off x="0" y="2880320"/>
        <a:ext cx="3780420" cy="1728192"/>
      </dsp:txXfrm>
    </dsp:sp>
    <dsp:sp modelId="{49E8CBD9-1B86-4131-A1E6-8ADFB4972C28}">
      <dsp:nvSpPr>
        <dsp:cNvPr id="0" name=""/>
        <dsp:cNvSpPr/>
      </dsp:nvSpPr>
      <dsp:spPr>
        <a:xfrm rot="5400000">
          <a:off x="4518502" y="1566174"/>
          <a:ext cx="2304256" cy="378042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R="0" lvl="0" algn="ctr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GB" sz="2000" b="1" kern="1200" noProof="0" dirty="0" err="1" smtClean="0">
              <a:solidFill>
                <a:srgbClr val="FBA905"/>
              </a:solidFill>
              <a:effectLst/>
            </a:rPr>
            <a:t>melhoria</a:t>
          </a:r>
          <a:r>
            <a:rPr lang="en-GB" sz="2000" b="1" kern="1200" noProof="0" dirty="0" smtClean="0">
              <a:solidFill>
                <a:srgbClr val="FBA905"/>
              </a:solidFill>
              <a:effectLst/>
            </a:rPr>
            <a:t> </a:t>
          </a:r>
          <a:r>
            <a:rPr lang="en-GB" sz="2000" b="1" kern="1200" noProof="0" dirty="0" err="1" smtClean="0">
              <a:solidFill>
                <a:srgbClr val="FBA905"/>
              </a:solidFill>
              <a:effectLst/>
            </a:rPr>
            <a:t>na</a:t>
          </a:r>
          <a:r>
            <a:rPr lang="en-GB" sz="2000" b="1" kern="1200" noProof="0" dirty="0" smtClean="0">
              <a:solidFill>
                <a:srgbClr val="FBA905"/>
              </a:solidFill>
              <a:effectLst/>
            </a:rPr>
            <a:t> forma </a:t>
          </a:r>
          <a:r>
            <a:rPr lang="en-GB" sz="2000" b="1" kern="1200" noProof="0" dirty="0" err="1" smtClean="0">
              <a:solidFill>
                <a:srgbClr val="FBA905"/>
              </a:solidFill>
              <a:effectLst/>
            </a:rPr>
            <a:t>que</a:t>
          </a:r>
          <a:r>
            <a:rPr lang="en-GB" sz="2000" b="1" kern="1200" noProof="0" dirty="0" smtClean="0">
              <a:solidFill>
                <a:srgbClr val="FBA905"/>
              </a:solidFill>
              <a:effectLst/>
            </a:rPr>
            <a:t> o </a:t>
          </a:r>
          <a:r>
            <a:rPr lang="en-GB" sz="2000" b="1" kern="1200" noProof="0" dirty="0" err="1" smtClean="0">
              <a:solidFill>
                <a:srgbClr val="FBA905"/>
              </a:solidFill>
              <a:effectLst/>
            </a:rPr>
            <a:t>recurso</a:t>
          </a:r>
          <a:r>
            <a:rPr lang="en-GB" sz="2000" b="1" kern="1200" noProof="0" dirty="0" smtClean="0">
              <a:solidFill>
                <a:srgbClr val="FBA905"/>
              </a:solidFill>
              <a:effectLst/>
            </a:rPr>
            <a:t> </a:t>
          </a:r>
          <a:r>
            <a:rPr lang="en-GB" sz="2000" b="1" kern="1200" noProof="0" dirty="0" err="1" smtClean="0">
              <a:solidFill>
                <a:srgbClr val="FBA905"/>
              </a:solidFill>
              <a:effectLst/>
            </a:rPr>
            <a:t>público</a:t>
          </a:r>
          <a:r>
            <a:rPr lang="en-GB" sz="2000" b="1" kern="1200" noProof="0" dirty="0" smtClean="0">
              <a:solidFill>
                <a:srgbClr val="FBA905"/>
              </a:solidFill>
              <a:effectLst/>
            </a:rPr>
            <a:t> é </a:t>
          </a:r>
          <a:r>
            <a:rPr lang="en-GB" sz="2000" b="1" kern="1200" noProof="0" dirty="0" err="1" smtClean="0">
              <a:solidFill>
                <a:srgbClr val="FBA905"/>
              </a:solidFill>
              <a:effectLst/>
            </a:rPr>
            <a:t>usado</a:t>
          </a:r>
          <a:r>
            <a:rPr lang="en-GB" sz="2000" b="1" kern="1200" noProof="0" dirty="0" smtClean="0">
              <a:solidFill>
                <a:srgbClr val="FBA905"/>
              </a:solidFill>
              <a:effectLst/>
            </a:rPr>
            <a:t> – </a:t>
          </a:r>
          <a:r>
            <a:rPr lang="en-GB" sz="2000" kern="1200" noProof="0" dirty="0" err="1" smtClean="0">
              <a:effectLst/>
            </a:rPr>
            <a:t>significado</a:t>
          </a:r>
          <a:r>
            <a:rPr lang="en-GB" sz="2000" kern="1200" noProof="0" dirty="0" smtClean="0">
              <a:effectLst/>
            </a:rPr>
            <a:t> real de ‘</a:t>
          </a:r>
          <a:r>
            <a:rPr lang="en-GB" sz="2000" kern="1200" noProof="0" dirty="0" err="1" smtClean="0">
              <a:effectLst/>
            </a:rPr>
            <a:t>eficiência</a:t>
          </a:r>
          <a:r>
            <a:rPr lang="en-GB" sz="2000" kern="1200" noProof="0" dirty="0" smtClean="0">
              <a:effectLst/>
            </a:rPr>
            <a:t> e </a:t>
          </a:r>
          <a:r>
            <a:rPr lang="en-GB" sz="2000" kern="1200" noProof="0" dirty="0" err="1" smtClean="0">
              <a:effectLst/>
            </a:rPr>
            <a:t>efetividade</a:t>
          </a:r>
          <a:r>
            <a:rPr lang="en-GB" sz="2000" kern="1200" noProof="0" dirty="0" smtClean="0">
              <a:effectLst/>
            </a:rPr>
            <a:t>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noProof="0" dirty="0"/>
        </a:p>
      </dsp:txBody>
      <dsp:txXfrm rot="-5400000">
        <a:off x="3780420" y="2880320"/>
        <a:ext cx="3780420" cy="1728192"/>
      </dsp:txXfrm>
    </dsp:sp>
    <dsp:sp modelId="{BE7CD764-813C-4F58-8DA4-03F783B2E347}">
      <dsp:nvSpPr>
        <dsp:cNvPr id="0" name=""/>
        <dsp:cNvSpPr/>
      </dsp:nvSpPr>
      <dsp:spPr>
        <a:xfrm>
          <a:off x="2646294" y="1728192"/>
          <a:ext cx="2268252" cy="1152128"/>
        </a:xfrm>
        <a:prstGeom prst="roundRect">
          <a:avLst/>
        </a:prstGeom>
        <a:gradFill flip="none" rotWithShape="0">
          <a:gsLst>
            <a:gs pos="0">
              <a:srgbClr val="FBA905">
                <a:tint val="66000"/>
                <a:satMod val="160000"/>
              </a:srgbClr>
            </a:gs>
            <a:gs pos="50000">
              <a:srgbClr val="FBA905">
                <a:tint val="44500"/>
                <a:satMod val="160000"/>
              </a:srgbClr>
            </a:gs>
            <a:gs pos="100000">
              <a:srgbClr val="FBA905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FMC</a:t>
          </a:r>
          <a:endParaRPr lang="en-GB" sz="2400" b="1" kern="1200" noProof="0" dirty="0">
            <a:solidFill>
              <a:srgbClr val="130D6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2536" y="1784434"/>
        <a:ext cx="2155768" cy="10396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AC40F-E1B5-44F1-BF94-E5DF7AC34FEB}">
      <dsp:nvSpPr>
        <dsp:cNvPr id="0" name=""/>
        <dsp:cNvSpPr/>
      </dsp:nvSpPr>
      <dsp:spPr>
        <a:xfrm>
          <a:off x="0" y="1302"/>
          <a:ext cx="77048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9EC76-320F-4F4D-9BA3-CFD83F7ADC70}">
      <dsp:nvSpPr>
        <dsp:cNvPr id="0" name=""/>
        <dsp:cNvSpPr/>
      </dsp:nvSpPr>
      <dsp:spPr>
        <a:xfrm>
          <a:off x="0" y="106"/>
          <a:ext cx="7697331" cy="188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182C80"/>
              </a:solidFill>
            </a:rPr>
            <a:t>O </a:t>
          </a:r>
          <a:r>
            <a:rPr lang="en-GB" sz="2400" b="1" kern="1200" dirty="0" err="1" smtClean="0">
              <a:solidFill>
                <a:srgbClr val="182C80"/>
              </a:solidFill>
            </a:rPr>
            <a:t>Ministério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smtClean="0">
              <a:solidFill>
                <a:srgbClr val="182C80"/>
              </a:solidFill>
            </a:rPr>
            <a:t>das </a:t>
          </a:r>
          <a:r>
            <a:rPr lang="en-GB" sz="2400" b="1" kern="1200" dirty="0" err="1" smtClean="0">
              <a:solidFill>
                <a:srgbClr val="182C80"/>
              </a:solidFill>
            </a:rPr>
            <a:t>Finanças</a:t>
          </a:r>
          <a:r>
            <a:rPr lang="en-GB" sz="2400" b="1" kern="1200" dirty="0" smtClean="0">
              <a:solidFill>
                <a:srgbClr val="182C80"/>
              </a:solidFill>
            </a:rPr>
            <a:t>: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- A </a:t>
          </a:r>
          <a:r>
            <a:rPr lang="en-GB" sz="2400" b="1" kern="1200" dirty="0" err="1" smtClean="0"/>
            <a:t>Unidade</a:t>
          </a:r>
          <a:r>
            <a:rPr lang="en-GB" sz="2400" b="1" kern="1200" dirty="0" smtClean="0"/>
            <a:t> de </a:t>
          </a:r>
          <a:r>
            <a:rPr lang="en-GB" sz="2400" b="1" kern="1200" dirty="0" err="1" smtClean="0"/>
            <a:t>Harmonização</a:t>
          </a:r>
          <a:r>
            <a:rPr lang="en-GB" sz="2400" b="1" kern="1200" dirty="0" smtClean="0"/>
            <a:t> Central;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- A </a:t>
          </a:r>
          <a:r>
            <a:rPr lang="en-GB" sz="2400" b="1" kern="1200" dirty="0" err="1" smtClean="0"/>
            <a:t>Diretoria</a:t>
          </a:r>
          <a:r>
            <a:rPr lang="en-GB" sz="2400" b="1" kern="1200" dirty="0" smtClean="0"/>
            <a:t> de </a:t>
          </a:r>
          <a:r>
            <a:rPr lang="en-GB" sz="2400" b="1" kern="1200" dirty="0" err="1" smtClean="0"/>
            <a:t>Política</a:t>
          </a:r>
          <a:r>
            <a:rPr lang="en-GB" sz="2400" b="1" kern="1200" dirty="0" smtClean="0"/>
            <a:t> de </a:t>
          </a:r>
          <a:r>
            <a:rPr lang="en-GB" sz="2400" b="1" kern="1200" dirty="0" err="1" smtClean="0"/>
            <a:t>Orçamento</a:t>
          </a:r>
          <a:r>
            <a:rPr lang="en-GB" sz="2400" b="1" kern="1200" dirty="0" smtClean="0"/>
            <a:t>;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kern="1200" dirty="0" smtClean="0"/>
            <a:t>- O </a:t>
          </a:r>
          <a:r>
            <a:rPr lang="en-GB" sz="2400" b="1" kern="1200" dirty="0" err="1" smtClean="0"/>
            <a:t>Tesouro</a:t>
          </a:r>
          <a:r>
            <a:rPr lang="en-GB" sz="2400" b="1" kern="1200" dirty="0" smtClean="0"/>
            <a:t>.</a:t>
          </a:r>
        </a:p>
      </dsp:txBody>
      <dsp:txXfrm>
        <a:off x="0" y="106"/>
        <a:ext cx="7697331" cy="1889600"/>
      </dsp:txXfrm>
    </dsp:sp>
    <dsp:sp modelId="{6A545F58-6F36-4759-A41C-938B26FEBCB9}">
      <dsp:nvSpPr>
        <dsp:cNvPr id="0" name=""/>
        <dsp:cNvSpPr/>
      </dsp:nvSpPr>
      <dsp:spPr>
        <a:xfrm>
          <a:off x="0" y="1890903"/>
          <a:ext cx="77048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D60A9-A3B7-4A22-86B9-7A722983D462}">
      <dsp:nvSpPr>
        <dsp:cNvPr id="0" name=""/>
        <dsp:cNvSpPr/>
      </dsp:nvSpPr>
      <dsp:spPr>
        <a:xfrm>
          <a:off x="0" y="2060803"/>
          <a:ext cx="7704856" cy="107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182C80"/>
              </a:solidFill>
            </a:rPr>
            <a:t>O </a:t>
          </a:r>
          <a:r>
            <a:rPr lang="en-GB" sz="2400" b="1" kern="1200" dirty="0" err="1" smtClean="0">
              <a:solidFill>
                <a:srgbClr val="182C80"/>
              </a:solidFill>
            </a:rPr>
            <a:t>Ministério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smtClean="0">
              <a:solidFill>
                <a:srgbClr val="182C80"/>
              </a:solidFill>
            </a:rPr>
            <a:t>(</a:t>
          </a:r>
          <a:r>
            <a:rPr lang="en-GB" sz="2400" b="1" kern="1200" dirty="0" err="1" smtClean="0">
              <a:solidFill>
                <a:srgbClr val="182C80"/>
              </a:solidFill>
            </a:rPr>
            <a:t>ou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>
              <a:solidFill>
                <a:srgbClr val="182C80"/>
              </a:solidFill>
            </a:rPr>
            <a:t>outra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>
              <a:solidFill>
                <a:srgbClr val="182C80"/>
              </a:solidFill>
            </a:rPr>
            <a:t>instituição</a:t>
          </a:r>
          <a:r>
            <a:rPr lang="en-GB" sz="2400" b="1" kern="1200" dirty="0" smtClean="0">
              <a:solidFill>
                <a:srgbClr val="182C80"/>
              </a:solidFill>
            </a:rPr>
            <a:t>) </a:t>
          </a:r>
          <a:r>
            <a:rPr lang="en-GB" sz="2400" b="1" kern="1200" dirty="0" err="1" smtClean="0">
              <a:solidFill>
                <a:srgbClr val="182C80"/>
              </a:solidFill>
            </a:rPr>
            <a:t>responsável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>
              <a:solidFill>
                <a:srgbClr val="182C80"/>
              </a:solidFill>
            </a:rPr>
            <a:t>pela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>
              <a:solidFill>
                <a:srgbClr val="182C80"/>
              </a:solidFill>
            </a:rPr>
            <a:t>reforma</a:t>
          </a:r>
          <a:r>
            <a:rPr lang="en-GB" sz="2400" b="1" kern="1200" dirty="0" smtClean="0">
              <a:solidFill>
                <a:srgbClr val="182C80"/>
              </a:solidFill>
            </a:rPr>
            <a:t> da </a:t>
          </a:r>
          <a:r>
            <a:rPr lang="en-GB" sz="2400" b="1" kern="1200" dirty="0" err="1" smtClean="0">
              <a:solidFill>
                <a:srgbClr val="182C80"/>
              </a:solidFill>
            </a:rPr>
            <a:t>administração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>
              <a:solidFill>
                <a:srgbClr val="182C80"/>
              </a:solidFill>
            </a:rPr>
            <a:t>pública</a:t>
          </a:r>
          <a:endParaRPr lang="en-GB" sz="2400" b="1" kern="1200" dirty="0"/>
        </a:p>
      </dsp:txBody>
      <dsp:txXfrm>
        <a:off x="0" y="2060803"/>
        <a:ext cx="7704856" cy="1079882"/>
      </dsp:txXfrm>
    </dsp:sp>
    <dsp:sp modelId="{A5B481DA-FFC9-4F4B-875E-752141795C38}">
      <dsp:nvSpPr>
        <dsp:cNvPr id="0" name=""/>
        <dsp:cNvSpPr/>
      </dsp:nvSpPr>
      <dsp:spPr>
        <a:xfrm>
          <a:off x="0" y="2970785"/>
          <a:ext cx="77048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AC150-E493-45B5-BCC5-A7520098CA0C}">
      <dsp:nvSpPr>
        <dsp:cNvPr id="0" name=""/>
        <dsp:cNvSpPr/>
      </dsp:nvSpPr>
      <dsp:spPr>
        <a:xfrm>
          <a:off x="0" y="2970785"/>
          <a:ext cx="7704856" cy="156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solidFill>
                <a:srgbClr val="182C80"/>
              </a:solidFill>
            </a:rPr>
            <a:t>Entidades</a:t>
          </a:r>
          <a:r>
            <a:rPr lang="en-GB" sz="2400" b="1" kern="1200" dirty="0" smtClean="0">
              <a:solidFill>
                <a:srgbClr val="182C80"/>
              </a:solidFill>
            </a:rPr>
            <a:t> do </a:t>
          </a:r>
          <a:r>
            <a:rPr lang="en-GB" sz="2400" b="1" kern="1200" dirty="0" err="1" smtClean="0">
              <a:solidFill>
                <a:srgbClr val="182C80"/>
              </a:solidFill>
            </a:rPr>
            <a:t>setor</a:t>
          </a:r>
          <a:r>
            <a:rPr lang="en-GB" sz="2400" b="1" kern="1200" dirty="0" smtClean="0">
              <a:solidFill>
                <a:srgbClr val="182C80"/>
              </a:solidFill>
            </a:rPr>
            <a:t> de </a:t>
          </a:r>
          <a:r>
            <a:rPr lang="en-GB" sz="2400" b="1" kern="1200" dirty="0" err="1" smtClean="0">
              <a:solidFill>
                <a:srgbClr val="182C80"/>
              </a:solidFill>
            </a:rPr>
            <a:t>finanças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>
              <a:solidFill>
                <a:srgbClr val="182C80"/>
              </a:solidFill>
            </a:rPr>
            <a:t>públicas</a:t>
          </a:r>
          <a:r>
            <a:rPr lang="en-GB" sz="2400" b="1" kern="1200" dirty="0" smtClean="0">
              <a:solidFill>
                <a:srgbClr val="182C80"/>
              </a:solidFill>
            </a:rPr>
            <a:t>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-</a:t>
          </a:r>
          <a:r>
            <a:rPr lang="en-GB" sz="2400" b="1" kern="1200" dirty="0" smtClean="0">
              <a:solidFill>
                <a:srgbClr val="182C80"/>
              </a:solidFill>
            </a:rPr>
            <a:t> </a:t>
          </a:r>
          <a:r>
            <a:rPr lang="en-GB" sz="2400" b="1" kern="1200" dirty="0" err="1" smtClean="0"/>
            <a:t>Dirigentes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máximos</a:t>
          </a:r>
          <a:r>
            <a:rPr lang="en-GB" sz="2400" b="1" kern="1200" dirty="0" smtClean="0"/>
            <a:t> das </a:t>
          </a:r>
          <a:r>
            <a:rPr lang="en-GB" sz="2400" b="1" kern="1200" dirty="0" err="1" smtClean="0"/>
            <a:t>entidades</a:t>
          </a:r>
          <a:endParaRPr lang="en-GB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/>
        </a:p>
      </dsp:txBody>
      <dsp:txXfrm>
        <a:off x="0" y="2970785"/>
        <a:ext cx="7704856" cy="1564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5ABE4-080C-4D46-8FDF-DDFF2E5E1159}">
      <dsp:nvSpPr>
        <dsp:cNvPr id="0" name=""/>
        <dsp:cNvSpPr/>
      </dsp:nvSpPr>
      <dsp:spPr>
        <a:xfrm rot="5400000">
          <a:off x="315480" y="1961418"/>
          <a:ext cx="941690" cy="15669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1DA85-EC47-49EF-B1BA-B6D694DB5C15}">
      <dsp:nvSpPr>
        <dsp:cNvPr id="0" name=""/>
        <dsp:cNvSpPr/>
      </dsp:nvSpPr>
      <dsp:spPr>
        <a:xfrm>
          <a:off x="158289" y="2429600"/>
          <a:ext cx="1414653" cy="12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 legal</a:t>
          </a: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289" y="2429600"/>
        <a:ext cx="1414653" cy="1240026"/>
      </dsp:txXfrm>
    </dsp:sp>
    <dsp:sp modelId="{4A70A58A-0F29-4394-8E37-61943604AC58}">
      <dsp:nvSpPr>
        <dsp:cNvPr id="0" name=""/>
        <dsp:cNvSpPr/>
      </dsp:nvSpPr>
      <dsp:spPr>
        <a:xfrm>
          <a:off x="1306026" y="1846058"/>
          <a:ext cx="266915" cy="2669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FA162-248E-428D-8C65-151AFA34D3DF}">
      <dsp:nvSpPr>
        <dsp:cNvPr id="0" name=""/>
        <dsp:cNvSpPr/>
      </dsp:nvSpPr>
      <dsp:spPr>
        <a:xfrm rot="5400000">
          <a:off x="1980274" y="1519498"/>
          <a:ext cx="941690" cy="15669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3FD5D-7F83-48BE-ADC5-E874B8EAF1FE}">
      <dsp:nvSpPr>
        <dsp:cNvPr id="0" name=""/>
        <dsp:cNvSpPr/>
      </dsp:nvSpPr>
      <dsp:spPr>
        <a:xfrm>
          <a:off x="1810477" y="2001061"/>
          <a:ext cx="1717912" cy="12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Orçamento</a:t>
          </a: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base para a </a:t>
          </a: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contabilidade</a:t>
          </a: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0477" y="2001061"/>
        <a:ext cx="1717912" cy="1240026"/>
      </dsp:txXfrm>
    </dsp:sp>
    <dsp:sp modelId="{9E280DCE-A1EE-43D6-8CC6-3AA7234BD1C6}">
      <dsp:nvSpPr>
        <dsp:cNvPr id="0" name=""/>
        <dsp:cNvSpPr/>
      </dsp:nvSpPr>
      <dsp:spPr>
        <a:xfrm>
          <a:off x="3037838" y="1417519"/>
          <a:ext cx="266915" cy="2669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604C1-9FED-4750-96AC-E40028AC2749}">
      <dsp:nvSpPr>
        <dsp:cNvPr id="0" name=""/>
        <dsp:cNvSpPr/>
      </dsp:nvSpPr>
      <dsp:spPr>
        <a:xfrm rot="5400000">
          <a:off x="3747969" y="1107957"/>
          <a:ext cx="941690" cy="15669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0E6BB-C384-4B6C-8511-70128D110C0A}">
      <dsp:nvSpPr>
        <dsp:cNvPr id="0" name=""/>
        <dsp:cNvSpPr/>
      </dsp:nvSpPr>
      <dsp:spPr>
        <a:xfrm>
          <a:off x="3572513" y="1557766"/>
          <a:ext cx="1641705" cy="12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Definição</a:t>
          </a: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2513" y="1557766"/>
        <a:ext cx="1641705" cy="1240026"/>
      </dsp:txXfrm>
    </dsp:sp>
    <dsp:sp modelId="{98A111F8-7143-40C7-940C-1EE2423A0B80}">
      <dsp:nvSpPr>
        <dsp:cNvPr id="0" name=""/>
        <dsp:cNvSpPr/>
      </dsp:nvSpPr>
      <dsp:spPr>
        <a:xfrm>
          <a:off x="4769650" y="988981"/>
          <a:ext cx="266915" cy="2669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B7867D-5041-49AB-9D76-76689B5B3934}">
      <dsp:nvSpPr>
        <dsp:cNvPr id="0" name=""/>
        <dsp:cNvSpPr/>
      </dsp:nvSpPr>
      <dsp:spPr>
        <a:xfrm rot="5400000">
          <a:off x="5398362" y="676292"/>
          <a:ext cx="941690" cy="15669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86C54-02CD-460E-81A3-1E3EADD781BE}">
      <dsp:nvSpPr>
        <dsp:cNvPr id="0" name=""/>
        <dsp:cNvSpPr/>
      </dsp:nvSpPr>
      <dsp:spPr>
        <a:xfrm>
          <a:off x="5241945" y="1143984"/>
          <a:ext cx="1638210" cy="12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</a:t>
          </a: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riscos</a:t>
          </a: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1945" y="1143984"/>
        <a:ext cx="1638210" cy="1240026"/>
      </dsp:txXfrm>
    </dsp:sp>
    <dsp:sp modelId="{83B02017-26DB-40EA-9A5F-B15741ED67A2}">
      <dsp:nvSpPr>
        <dsp:cNvPr id="0" name=""/>
        <dsp:cNvSpPr/>
      </dsp:nvSpPr>
      <dsp:spPr>
        <a:xfrm>
          <a:off x="6501462" y="560442"/>
          <a:ext cx="266915" cy="2669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EDF64-E272-4827-931F-8413FE970332}">
      <dsp:nvSpPr>
        <dsp:cNvPr id="0" name=""/>
        <dsp:cNvSpPr/>
      </dsp:nvSpPr>
      <dsp:spPr>
        <a:xfrm rot="5400000">
          <a:off x="7328973" y="161019"/>
          <a:ext cx="941690" cy="17394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F71674-8553-445E-84CD-93D68889B50F}">
      <dsp:nvSpPr>
        <dsp:cNvPr id="0" name=""/>
        <dsp:cNvSpPr/>
      </dsp:nvSpPr>
      <dsp:spPr>
        <a:xfrm>
          <a:off x="7050948" y="735286"/>
          <a:ext cx="1662019" cy="12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Auditoria </a:t>
          </a: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</a:t>
          </a: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GB" sz="20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</a:t>
          </a: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50948" y="735286"/>
        <a:ext cx="1662019" cy="12400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77182-4958-49AE-876B-B330D9C79AD6}">
      <dsp:nvSpPr>
        <dsp:cNvPr id="0" name=""/>
        <dsp:cNvSpPr/>
      </dsp:nvSpPr>
      <dsp:spPr>
        <a:xfrm>
          <a:off x="0" y="0"/>
          <a:ext cx="6653539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Autoridade</a:t>
          </a:r>
          <a:r>
            <a:rPr lang="en-GB" sz="2000" kern="1200" noProof="0" dirty="0" smtClean="0"/>
            <a:t> para o </a:t>
          </a:r>
          <a:r>
            <a:rPr lang="en-GB" sz="2000" kern="1200" noProof="0" dirty="0" err="1" smtClean="0"/>
            <a:t>dirigente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máximo</a:t>
          </a:r>
          <a:r>
            <a:rPr lang="en-GB" sz="2000" kern="1200" noProof="0" dirty="0" smtClean="0"/>
            <a:t> da </a:t>
          </a:r>
          <a:r>
            <a:rPr lang="en-GB" sz="2000" kern="1200" noProof="0" dirty="0" err="1" smtClean="0"/>
            <a:t>entidade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pública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tomar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decisões</a:t>
          </a:r>
          <a:r>
            <a:rPr lang="en-GB" sz="2000" kern="1200" noProof="0" dirty="0" smtClean="0"/>
            <a:t>. </a:t>
          </a:r>
          <a:endParaRPr lang="en-GB" sz="2000" kern="1200" noProof="0" dirty="0"/>
        </a:p>
      </dsp:txBody>
      <dsp:txXfrm>
        <a:off x="25815" y="25815"/>
        <a:ext cx="5599341" cy="829747"/>
      </dsp:txXfrm>
    </dsp:sp>
    <dsp:sp modelId="{A6671F54-7DB1-4112-A208-57234DA66AB9}">
      <dsp:nvSpPr>
        <dsp:cNvPr id="0" name=""/>
        <dsp:cNvSpPr/>
      </dsp:nvSpPr>
      <dsp:spPr>
        <a:xfrm>
          <a:off x="496855" y="1003791"/>
          <a:ext cx="6653539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Informação</a:t>
          </a:r>
          <a:r>
            <a:rPr lang="en-GB" sz="2000" kern="1200" noProof="0" dirty="0" smtClean="0"/>
            <a:t> de boa </a:t>
          </a:r>
          <a:r>
            <a:rPr lang="en-GB" sz="2000" kern="1200" noProof="0" dirty="0" err="1" smtClean="0"/>
            <a:t>qualidade</a:t>
          </a:r>
          <a:r>
            <a:rPr lang="en-GB" sz="2000" kern="1200" noProof="0" dirty="0" smtClean="0"/>
            <a:t>.</a:t>
          </a:r>
          <a:endParaRPr lang="en-GB" sz="2000" kern="1200" noProof="0" dirty="0"/>
        </a:p>
      </dsp:txBody>
      <dsp:txXfrm>
        <a:off x="522670" y="1029606"/>
        <a:ext cx="5532158" cy="829747"/>
      </dsp:txXfrm>
    </dsp:sp>
    <dsp:sp modelId="{311301F3-4590-40A4-92CE-ACB1FB7ACF83}">
      <dsp:nvSpPr>
        <dsp:cNvPr id="0" name=""/>
        <dsp:cNvSpPr/>
      </dsp:nvSpPr>
      <dsp:spPr>
        <a:xfrm>
          <a:off x="993710" y="2007583"/>
          <a:ext cx="6653539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Estrutura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gerencial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na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organização</a:t>
          </a:r>
          <a:r>
            <a:rPr lang="en-GB" sz="2000" kern="1200" noProof="0" dirty="0" smtClean="0"/>
            <a:t> e </a:t>
          </a:r>
          <a:r>
            <a:rPr lang="en-GB" sz="2000" kern="1200" noProof="0" dirty="0" err="1" smtClean="0"/>
            <a:t>delegação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autoridade</a:t>
          </a:r>
          <a:r>
            <a:rPr lang="en-GB" sz="2000" kern="1200" noProof="0" dirty="0" smtClean="0"/>
            <a:t> para </a:t>
          </a:r>
          <a:r>
            <a:rPr lang="en-GB" sz="2000" kern="1200" noProof="0" dirty="0" err="1" smtClean="0"/>
            <a:t>gestores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individuais</a:t>
          </a:r>
          <a:r>
            <a:rPr lang="en-GB" sz="2000" kern="1200" noProof="0" dirty="0" smtClean="0"/>
            <a:t>.</a:t>
          </a:r>
          <a:endParaRPr lang="en-GB" sz="2000" kern="1200" noProof="0" dirty="0"/>
        </a:p>
      </dsp:txBody>
      <dsp:txXfrm>
        <a:off x="1019525" y="2033398"/>
        <a:ext cx="5532158" cy="829747"/>
      </dsp:txXfrm>
    </dsp:sp>
    <dsp:sp modelId="{84850E5E-2414-49C8-90A0-D455F97EF995}">
      <dsp:nvSpPr>
        <dsp:cNvPr id="0" name=""/>
        <dsp:cNvSpPr/>
      </dsp:nvSpPr>
      <dsp:spPr>
        <a:xfrm>
          <a:off x="1490565" y="3011374"/>
          <a:ext cx="6653539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Objetivos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definidos</a:t>
          </a:r>
          <a:r>
            <a:rPr lang="en-GB" sz="2000" kern="1200" noProof="0" dirty="0" smtClean="0"/>
            <a:t> para </a:t>
          </a:r>
          <a:r>
            <a:rPr lang="en-GB" sz="2000" kern="1200" noProof="0" dirty="0" err="1" smtClean="0"/>
            <a:t>cada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gestor</a:t>
          </a:r>
          <a:r>
            <a:rPr lang="en-GB" sz="2000" kern="1200" noProof="0" dirty="0" smtClean="0"/>
            <a:t>, </a:t>
          </a:r>
          <a:r>
            <a:rPr lang="en-GB" sz="2000" kern="1200" noProof="0" dirty="0" err="1" smtClean="0"/>
            <a:t>recursos</a:t>
          </a:r>
          <a:r>
            <a:rPr lang="en-GB" sz="2000" kern="1200" noProof="0" dirty="0" smtClean="0"/>
            <a:t>, </a:t>
          </a:r>
          <a:r>
            <a:rPr lang="en-GB" sz="2000" kern="1200" noProof="0" dirty="0" err="1" smtClean="0"/>
            <a:t>cronogramas</a:t>
          </a:r>
          <a:r>
            <a:rPr lang="en-GB" sz="2000" kern="1200" noProof="0" dirty="0" smtClean="0"/>
            <a:t>, </a:t>
          </a:r>
          <a:r>
            <a:rPr lang="en-GB" sz="2000" kern="1200" noProof="0" dirty="0" err="1" smtClean="0"/>
            <a:t>acordo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prestação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contas</a:t>
          </a:r>
          <a:r>
            <a:rPr lang="en-GB" sz="2000" kern="1200" noProof="0" dirty="0" smtClean="0"/>
            <a:t>, </a:t>
          </a:r>
          <a:r>
            <a:rPr lang="en-GB" sz="2000" kern="1200" noProof="0" dirty="0" err="1" smtClean="0"/>
            <a:t>limites</a:t>
          </a:r>
          <a:r>
            <a:rPr lang="en-GB" sz="2000" kern="1200" noProof="0" dirty="0" smtClean="0"/>
            <a:t> das </a:t>
          </a:r>
          <a:r>
            <a:rPr lang="en-GB" sz="2000" kern="1200" noProof="0" dirty="0" err="1" smtClean="0"/>
            <a:t>responsabilidades</a:t>
          </a:r>
          <a:r>
            <a:rPr lang="en-GB" sz="2000" kern="1200" noProof="0" dirty="0" smtClean="0"/>
            <a:t> dos </a:t>
          </a:r>
          <a:r>
            <a:rPr lang="en-GB" sz="2000" kern="1200" noProof="0" dirty="0" err="1" smtClean="0"/>
            <a:t>gestores</a:t>
          </a:r>
          <a:r>
            <a:rPr lang="en-GB" sz="2000" kern="1200" noProof="0" dirty="0" smtClean="0"/>
            <a:t>.</a:t>
          </a:r>
          <a:endParaRPr lang="en-GB" sz="2000" kern="1200" noProof="0" dirty="0"/>
        </a:p>
      </dsp:txBody>
      <dsp:txXfrm>
        <a:off x="1516380" y="3037189"/>
        <a:ext cx="5532158" cy="829747"/>
      </dsp:txXfrm>
    </dsp:sp>
    <dsp:sp modelId="{5B42D87C-B1BA-4918-BD61-5BDEDEFBE009}">
      <dsp:nvSpPr>
        <dsp:cNvPr id="0" name=""/>
        <dsp:cNvSpPr/>
      </dsp:nvSpPr>
      <dsp:spPr>
        <a:xfrm>
          <a:off x="1987420" y="4015166"/>
          <a:ext cx="6653539" cy="88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Ação</a:t>
          </a:r>
          <a:r>
            <a:rPr lang="en-GB" sz="2000" kern="1200" noProof="0" dirty="0" smtClean="0"/>
            <a:t> a </a:t>
          </a:r>
          <a:r>
            <a:rPr lang="en-GB" sz="2000" kern="1200" noProof="0" dirty="0" err="1" smtClean="0"/>
            <a:t>ser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tomada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quando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houver</a:t>
          </a:r>
          <a:r>
            <a:rPr lang="en-GB" sz="2000" kern="1200" noProof="0" dirty="0" smtClean="0"/>
            <a:t> </a:t>
          </a:r>
          <a:r>
            <a:rPr lang="en-GB" sz="2000" kern="1200" noProof="0" dirty="0" err="1" smtClean="0"/>
            <a:t>falha</a:t>
          </a:r>
          <a:r>
            <a:rPr lang="en-GB" sz="2000" kern="1200" noProof="0" dirty="0" smtClean="0"/>
            <a:t> de </a:t>
          </a:r>
          <a:r>
            <a:rPr lang="en-GB" sz="2000" kern="1200" noProof="0" dirty="0" err="1" smtClean="0"/>
            <a:t>gestão</a:t>
          </a:r>
          <a:r>
            <a:rPr lang="en-GB" sz="2000" kern="1200" noProof="0" dirty="0" smtClean="0"/>
            <a:t>.</a:t>
          </a:r>
          <a:endParaRPr lang="en-GB" sz="2000" kern="1200" noProof="0" dirty="0"/>
        </a:p>
      </dsp:txBody>
      <dsp:txXfrm>
        <a:off x="2013235" y="4040981"/>
        <a:ext cx="5532158" cy="829747"/>
      </dsp:txXfrm>
    </dsp:sp>
    <dsp:sp modelId="{49F7B63B-747A-4E8E-AF4F-E12C5DCAAA20}">
      <dsp:nvSpPr>
        <dsp:cNvPr id="0" name=""/>
        <dsp:cNvSpPr/>
      </dsp:nvSpPr>
      <dsp:spPr>
        <a:xfrm>
          <a:off x="6080643" y="643895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noProof="0" dirty="0"/>
        </a:p>
      </dsp:txBody>
      <dsp:txXfrm>
        <a:off x="6209544" y="643895"/>
        <a:ext cx="315093" cy="431103"/>
      </dsp:txXfrm>
    </dsp:sp>
    <dsp:sp modelId="{9307EC1B-1BD3-4A8D-B4D5-55506173ED38}">
      <dsp:nvSpPr>
        <dsp:cNvPr id="0" name=""/>
        <dsp:cNvSpPr/>
      </dsp:nvSpPr>
      <dsp:spPr>
        <a:xfrm>
          <a:off x="6577498" y="1647687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noProof="0" dirty="0"/>
        </a:p>
      </dsp:txBody>
      <dsp:txXfrm>
        <a:off x="6706399" y="1647687"/>
        <a:ext cx="315093" cy="431103"/>
      </dsp:txXfrm>
    </dsp:sp>
    <dsp:sp modelId="{AD34ACC1-B8CC-40A4-9A75-32846751A3E0}">
      <dsp:nvSpPr>
        <dsp:cNvPr id="0" name=""/>
        <dsp:cNvSpPr/>
      </dsp:nvSpPr>
      <dsp:spPr>
        <a:xfrm>
          <a:off x="7074353" y="2636788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noProof="0" dirty="0"/>
        </a:p>
      </dsp:txBody>
      <dsp:txXfrm>
        <a:off x="7203254" y="2636788"/>
        <a:ext cx="315093" cy="431103"/>
      </dsp:txXfrm>
    </dsp:sp>
    <dsp:sp modelId="{C04C92EC-E229-44E5-9007-757EF791A170}">
      <dsp:nvSpPr>
        <dsp:cNvPr id="0" name=""/>
        <dsp:cNvSpPr/>
      </dsp:nvSpPr>
      <dsp:spPr>
        <a:xfrm>
          <a:off x="7571209" y="3650373"/>
          <a:ext cx="572895" cy="57289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noProof="0" dirty="0"/>
        </a:p>
      </dsp:txBody>
      <dsp:txXfrm>
        <a:off x="7700110" y="3650373"/>
        <a:ext cx="315093" cy="431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45F58-6F36-4759-A41C-938B26FEBCB9}">
      <dsp:nvSpPr>
        <dsp:cNvPr id="0" name=""/>
        <dsp:cNvSpPr/>
      </dsp:nvSpPr>
      <dsp:spPr>
        <a:xfrm>
          <a:off x="0" y="815164"/>
          <a:ext cx="77048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D60A9-A3B7-4A22-86B9-7A722983D462}">
      <dsp:nvSpPr>
        <dsp:cNvPr id="0" name=""/>
        <dsp:cNvSpPr/>
      </dsp:nvSpPr>
      <dsp:spPr>
        <a:xfrm>
          <a:off x="0" y="1272398"/>
          <a:ext cx="7704856" cy="290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err="1" smtClean="0">
              <a:solidFill>
                <a:srgbClr val="182C80"/>
              </a:solidFill>
            </a:rPr>
            <a:t>Entidade</a:t>
          </a:r>
          <a:r>
            <a:rPr lang="en-GB" sz="2400" b="1" kern="1200" noProof="0" dirty="0" smtClean="0">
              <a:solidFill>
                <a:srgbClr val="182C80"/>
              </a:solidFill>
            </a:rPr>
            <a:t> do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setor</a:t>
          </a:r>
          <a:r>
            <a:rPr lang="en-GB" sz="2400" b="1" kern="1200" noProof="0" dirty="0" smtClean="0">
              <a:solidFill>
                <a:srgbClr val="182C80"/>
              </a:solidFill>
            </a:rPr>
            <a:t> de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finanças</a:t>
          </a:r>
          <a:r>
            <a:rPr lang="en-GB" sz="2400" b="1" kern="1200" noProof="0" dirty="0" smtClean="0">
              <a:solidFill>
                <a:srgbClr val="182C80"/>
              </a:solidFill>
            </a:rPr>
            <a:t> </a:t>
          </a:r>
          <a:r>
            <a:rPr lang="en-GB" sz="2400" b="1" kern="1200" noProof="0" dirty="0" err="1" smtClean="0">
              <a:solidFill>
                <a:srgbClr val="182C80"/>
              </a:solidFill>
            </a:rPr>
            <a:t>públicas</a:t>
          </a:r>
          <a:r>
            <a:rPr lang="en-GB" sz="2400" b="1" kern="1200" noProof="0" dirty="0" smtClean="0">
              <a:solidFill>
                <a:srgbClr val="182C80"/>
              </a:solidFill>
            </a:rPr>
            <a:t>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- </a:t>
          </a:r>
          <a:r>
            <a:rPr lang="en-GB" sz="2400" b="1" kern="1200" noProof="0" dirty="0" err="1" smtClean="0"/>
            <a:t>Dirigente</a:t>
          </a:r>
          <a:r>
            <a:rPr lang="en-GB" sz="2400" b="1" kern="1200" noProof="0" dirty="0" smtClean="0"/>
            <a:t> </a:t>
          </a:r>
          <a:r>
            <a:rPr lang="en-GB" sz="2400" b="1" kern="1200" noProof="0" dirty="0" err="1" smtClean="0"/>
            <a:t>máximo</a:t>
          </a:r>
          <a:r>
            <a:rPr lang="en-GB" sz="2400" b="1" kern="1200" noProof="0" dirty="0" smtClean="0"/>
            <a:t> da </a:t>
          </a:r>
          <a:r>
            <a:rPr lang="en-GB" sz="2400" b="1" kern="1200" noProof="0" dirty="0" err="1" smtClean="0"/>
            <a:t>entidade</a:t>
          </a:r>
          <a:endParaRPr lang="en-GB" sz="2400" b="1" kern="1200" noProof="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- </a:t>
          </a:r>
          <a:r>
            <a:rPr lang="en-GB" sz="2400" b="1" kern="1200" noProof="0" dirty="0" err="1" smtClean="0"/>
            <a:t>Gerentes</a:t>
          </a:r>
          <a:r>
            <a:rPr lang="en-GB" sz="2400" b="1" kern="1200" noProof="0" dirty="0" smtClean="0"/>
            <a:t> </a:t>
          </a:r>
          <a:r>
            <a:rPr lang="en-GB" sz="2400" b="1" kern="1200" noProof="0" dirty="0" err="1" smtClean="0"/>
            <a:t>operacionais</a:t>
          </a:r>
          <a:endParaRPr lang="en-GB" sz="2400" b="1" kern="1200" noProof="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- </a:t>
          </a:r>
          <a:r>
            <a:rPr lang="en-GB" sz="2400" b="1" kern="1200" noProof="0" dirty="0" err="1" smtClean="0"/>
            <a:t>Diretor</a:t>
          </a:r>
          <a:r>
            <a:rPr lang="en-GB" sz="2400" b="1" kern="1200" noProof="0" dirty="0" smtClean="0"/>
            <a:t> </a:t>
          </a:r>
          <a:r>
            <a:rPr lang="en-GB" sz="2400" b="1" kern="1200" noProof="0" dirty="0" err="1" smtClean="0"/>
            <a:t>Financeiro</a:t>
          </a:r>
          <a:endParaRPr lang="en-GB" sz="2400" b="1" kern="1200" noProof="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- </a:t>
          </a:r>
          <a:r>
            <a:rPr lang="en-GB" sz="2400" b="1" kern="1200" noProof="0" dirty="0" err="1" smtClean="0"/>
            <a:t>Fornecedores</a:t>
          </a:r>
          <a:r>
            <a:rPr lang="en-GB" sz="2400" b="1" kern="1200" noProof="0" dirty="0" smtClean="0"/>
            <a:t> de </a:t>
          </a:r>
          <a:r>
            <a:rPr lang="en-GB" sz="2400" b="1" kern="1200" noProof="0" dirty="0" err="1" smtClean="0"/>
            <a:t>garantia</a:t>
          </a:r>
          <a:r>
            <a:rPr lang="en-GB" sz="2400" b="1" kern="1200" noProof="0" dirty="0" smtClean="0"/>
            <a:t> (ex. Auditoria </a:t>
          </a:r>
          <a:r>
            <a:rPr lang="en-GB" sz="2400" b="1" kern="1200" noProof="0" dirty="0" err="1" smtClean="0"/>
            <a:t>Interna</a:t>
          </a:r>
          <a:r>
            <a:rPr lang="en-GB" sz="2400" b="1" kern="1200" noProof="0" dirty="0" smtClean="0"/>
            <a:t>) </a:t>
          </a:r>
          <a:endParaRPr lang="en-GB" sz="2400" b="1" kern="1200" noProof="0" dirty="0"/>
        </a:p>
      </dsp:txBody>
      <dsp:txXfrm>
        <a:off x="0" y="1272398"/>
        <a:ext cx="7704856" cy="2906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Połączone pierścienie"/>
  <dgm:desc val="Służy do przedstawiania nakładających się lub powiązanych pomysłów albo pojęć. Pierwszych siedem wierszy tekstu poziomu 1 odpowiada kółku. Nieużywany tekst jest niewidoczny, ale jest dostępny po przełączeniu układu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EA2C46-3BE6-4F3F-A0A1-EFF677DF1435}" type="datetimeFigureOut">
              <a:rPr lang="pl-PL"/>
              <a:pPr>
                <a:defRPr/>
              </a:pPr>
              <a:t>2014-09-11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0A7F59-4E9B-4E14-A4A0-377786CE4A72}" type="slidenum">
              <a:rPr lang="pl-PL"/>
              <a:pPr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8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681EF4-FDDF-4DD8-9ACB-43C2E1064D31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0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E2C3F4-4966-4734-9950-3EDBE0235CA4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6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t-BR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96E199-F3CB-429A-BF4A-75E61A2FBC18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4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t-BR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4A0A08-B5CB-430D-8403-F3EFA8F24BD1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6D4A1-57E5-4BDE-A93D-3C7B4E43F19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86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BAE25C-7D55-43AC-8C2A-BC3FD10DB6FC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73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68ADF5-8D15-4BFA-BC34-C24038708FD6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00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805032-3AAE-45DE-B5DE-8E9A16EE2734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AB720-6A40-4C0A-AA86-8B4F01104039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5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E51E02-C078-4BF3-98E2-9CBE629FAA56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6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6919BD-AB60-41C6-B2CF-D1DDE37DD919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7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>
              <a:solidFill>
                <a:schemeClr val="bg1"/>
              </a:solidFill>
            </a:endParaRPr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B5700-571A-4A74-A3A1-B815DB6A3FD8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7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493ED2-80F8-4199-B70C-4041FADFED4B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1AB277-FF83-447A-9D76-170BF046F56F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B26935-5333-43E1-9812-FB87279E985E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8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06D219-4336-41D0-9405-865E273584B5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BFAB45-B79C-4392-8A9A-D22620DE35BD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7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153150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4613"/>
            <a:ext cx="1801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FDD4-A4B4-4600-8644-E63F099A1731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9822C-B26F-40E1-85C4-CDA148538EA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A318-17AE-43B6-B1E7-4CA56F3FAB3C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AD0B9-32F9-4B46-80A7-D1EAA55EC92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55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2964-4E02-4FCC-873F-066F0C6AE974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8848-8187-470F-8A8F-CB45871483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C0FE-30AC-47BA-885E-939A49B87CE6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0AE29-EEA8-4FF1-9877-B2357C2E25C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50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0529-897A-42D8-834B-41B64C899ACC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8E0F-5817-4DC5-8F63-91F3DF4390E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548A-2152-4BDE-B1DA-4A7DF12066DE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AA1E-66C9-4F5F-A3FC-1D6E75FB77E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2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D98A-F7A3-43E6-A0AD-1A95370EF2C5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FF1C3-6546-4991-AFA0-CB0C0C86D5A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2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F7CB-2DC8-4291-B591-A7EB645F7496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E69D7-0277-4330-8138-BC37CEBB22E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46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AB7D-EB85-4F3A-BBE7-08C341568DE3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55DA3-4A01-4901-896B-BA0809765D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7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DE78-4081-4AB3-961E-7F209D09C186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F7B8-0FAD-47F3-8CF7-6A318AF395F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83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l-PL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l-PL" smtClean="0"/>
              <a:t>Clique para editar o texto mestre</a:t>
            </a:r>
          </a:p>
          <a:p>
            <a:pPr lvl="1"/>
            <a:r>
              <a:rPr lang="pt-BR" altLang="pl-PL" smtClean="0"/>
              <a:t>Segundo nível</a:t>
            </a:r>
          </a:p>
          <a:p>
            <a:pPr lvl="2"/>
            <a:r>
              <a:rPr lang="pt-BR" altLang="pl-PL" smtClean="0"/>
              <a:t>Terceiro nível</a:t>
            </a:r>
          </a:p>
          <a:p>
            <a:pPr lvl="3"/>
            <a:r>
              <a:rPr lang="pt-BR" altLang="pl-PL" smtClean="0"/>
              <a:t>Quarto nível</a:t>
            </a:r>
          </a:p>
          <a:p>
            <a:pPr lvl="4"/>
            <a:r>
              <a:rPr lang="pt-BR" altLang="pl-PL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E1875A-4201-46EB-99ED-A0A24297EDA8}" type="datetimeFigureOut">
              <a:rPr lang="pt-BR"/>
              <a:pPr>
                <a:defRPr/>
              </a:pPr>
              <a:t>11/09/2014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2D2BF0-364B-4590-9269-EFF9D7EF41FC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187450" y="3357563"/>
            <a:ext cx="7956550" cy="1439862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n-GB" altLang="pl-PL" sz="2800" dirty="0" err="1" smtClean="0">
                <a:solidFill>
                  <a:schemeClr val="tx1"/>
                </a:solidFill>
              </a:rPr>
              <a:t>Gerenciamento</a:t>
            </a:r>
            <a:r>
              <a:rPr lang="en-GB" altLang="pl-PL" sz="2800" dirty="0" smtClean="0">
                <a:solidFill>
                  <a:schemeClr val="tx1"/>
                </a:solidFill>
              </a:rPr>
              <a:t> </a:t>
            </a:r>
            <a:r>
              <a:rPr lang="en-GB" altLang="pl-PL" sz="2800" dirty="0" err="1" smtClean="0">
                <a:solidFill>
                  <a:schemeClr val="tx1"/>
                </a:solidFill>
              </a:rPr>
              <a:t>Financeiro</a:t>
            </a:r>
            <a:r>
              <a:rPr lang="en-GB" altLang="pl-PL" sz="2800" dirty="0" smtClean="0">
                <a:solidFill>
                  <a:schemeClr val="tx1"/>
                </a:solidFill>
              </a:rPr>
              <a:t> e </a:t>
            </a:r>
            <a:r>
              <a:rPr lang="en-GB" altLang="pl-PL" sz="2800" dirty="0" err="1" smtClean="0">
                <a:solidFill>
                  <a:schemeClr val="tx1"/>
                </a:solidFill>
              </a:rPr>
              <a:t>Controles</a:t>
            </a:r>
            <a:r>
              <a:rPr lang="en-GB" altLang="pl-PL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pl-PL" sz="2800" dirty="0" err="1" smtClean="0">
                <a:solidFill>
                  <a:schemeClr val="tx1"/>
                </a:solidFill>
              </a:rPr>
              <a:t>Internos</a:t>
            </a:r>
            <a:r>
              <a:rPr lang="en-GB" altLang="pl-PL" sz="2800" dirty="0" smtClean="0">
                <a:solidFill>
                  <a:schemeClr val="tx1"/>
                </a:solidFill>
              </a:rPr>
              <a:t> (FMC) </a:t>
            </a:r>
            <a:r>
              <a:rPr lang="en-GB" altLang="pl-PL" sz="2800" dirty="0" err="1" smtClean="0">
                <a:solidFill>
                  <a:schemeClr val="tx1"/>
                </a:solidFill>
              </a:rPr>
              <a:t>na</a:t>
            </a:r>
            <a:r>
              <a:rPr lang="en-GB" altLang="pl-PL" sz="2800" dirty="0" smtClean="0">
                <a:solidFill>
                  <a:schemeClr val="tx1"/>
                </a:solidFill>
              </a:rPr>
              <a:t> </a:t>
            </a:r>
            <a:r>
              <a:rPr lang="en-GB" altLang="pl-PL" sz="2800" dirty="0" err="1" smtClean="0">
                <a:solidFill>
                  <a:schemeClr val="tx1"/>
                </a:solidFill>
              </a:rPr>
              <a:t>Prática</a:t>
            </a:r>
            <a:endParaRPr lang="en-GB" altLang="pl-PL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pl-PL" sz="24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pl-PL" sz="2400" i="1" dirty="0" smtClean="0">
                <a:solidFill>
                  <a:schemeClr val="tx1"/>
                </a:solidFill>
              </a:rPr>
              <a:t>Monika Kos, </a:t>
            </a:r>
            <a:r>
              <a:rPr lang="en-GB" altLang="pl-PL" sz="2400" i="1" dirty="0" err="1" smtClean="0">
                <a:solidFill>
                  <a:schemeClr val="tx1"/>
                </a:solidFill>
              </a:rPr>
              <a:t>Ministério</a:t>
            </a:r>
            <a:r>
              <a:rPr lang="en-GB" altLang="pl-PL" sz="2400" i="1" dirty="0" smtClean="0">
                <a:solidFill>
                  <a:schemeClr val="tx1"/>
                </a:solidFill>
              </a:rPr>
              <a:t> das </a:t>
            </a:r>
            <a:r>
              <a:rPr lang="en-GB" altLang="pl-PL" sz="2400" i="1" dirty="0" err="1" smtClean="0">
                <a:solidFill>
                  <a:schemeClr val="tx1"/>
                </a:solidFill>
              </a:rPr>
              <a:t>Finanças</a:t>
            </a:r>
            <a:r>
              <a:rPr lang="en-GB" altLang="pl-PL" sz="2400" i="1" dirty="0" smtClean="0">
                <a:solidFill>
                  <a:schemeClr val="tx1"/>
                </a:solidFill>
              </a:rPr>
              <a:t>, </a:t>
            </a:r>
            <a:r>
              <a:rPr lang="en-GB" altLang="pl-PL" sz="2400" i="1" dirty="0" err="1" smtClean="0">
                <a:solidFill>
                  <a:schemeClr val="tx1"/>
                </a:solidFill>
              </a:rPr>
              <a:t>República</a:t>
            </a:r>
            <a:r>
              <a:rPr lang="en-GB" altLang="pl-PL" sz="2400" i="1" dirty="0" smtClean="0">
                <a:solidFill>
                  <a:schemeClr val="tx1"/>
                </a:solidFill>
              </a:rPr>
              <a:t> da </a:t>
            </a:r>
            <a:r>
              <a:rPr lang="en-GB" altLang="pl-PL" sz="2400" i="1" dirty="0" err="1" smtClean="0">
                <a:solidFill>
                  <a:schemeClr val="tx1"/>
                </a:solidFill>
              </a:rPr>
              <a:t>Polônia</a:t>
            </a:r>
            <a:endParaRPr lang="en-GB" altLang="pl-PL" sz="2400" i="1" dirty="0" smtClean="0">
              <a:solidFill>
                <a:schemeClr val="tx1"/>
              </a:solidFill>
            </a:endParaRPr>
          </a:p>
        </p:txBody>
      </p:sp>
      <p:pic>
        <p:nvPicPr>
          <p:cNvPr id="307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589588"/>
            <a:ext cx="5473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8851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957888"/>
            <a:ext cx="2292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684213" y="476250"/>
            <a:ext cx="8101012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Atores-chave no estabelecimento do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FMC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7587900"/>
              </p:ext>
            </p:extLst>
          </p:nvPr>
        </p:nvGraphicFramePr>
        <p:xfrm>
          <a:off x="899592" y="1340768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042988" y="836613"/>
            <a:ext cx="7273925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FMC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3880278"/>
              </p:ext>
            </p:extLst>
          </p:nvPr>
        </p:nvGraphicFramePr>
        <p:xfrm>
          <a:off x="251520" y="1484784"/>
          <a:ext cx="8712968" cy="422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251520" y="5157190"/>
            <a:ext cx="8590656" cy="400110"/>
          </a:xfrm>
          <a:prstGeom prst="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effectLst>
            <a:innerShdw blurRad="63500" dist="50800" dir="2700000">
              <a:srgbClr val="66CCFF">
                <a:alpha val="49804"/>
              </a:s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Prestação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contas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da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gestão</a:t>
            </a:r>
            <a:endParaRPr lang="en-GB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539750" y="765175"/>
            <a:ext cx="8435975" cy="865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628775"/>
            <a:ext cx="7834312" cy="496887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n-GB" sz="3000" dirty="0" err="1" smtClean="0"/>
              <a:t>Gestores</a:t>
            </a:r>
            <a:r>
              <a:rPr lang="en-GB" sz="3000" dirty="0" smtClean="0"/>
              <a:t> de </a:t>
            </a:r>
            <a:r>
              <a:rPr lang="en-GB" sz="3000" dirty="0" err="1" smtClean="0"/>
              <a:t>entidades</a:t>
            </a:r>
            <a:r>
              <a:rPr lang="en-GB" sz="3000" dirty="0" smtClean="0"/>
              <a:t> do </a:t>
            </a:r>
            <a:r>
              <a:rPr lang="en-GB" sz="3000" dirty="0" err="1" smtClean="0"/>
              <a:t>setor</a:t>
            </a:r>
            <a:r>
              <a:rPr lang="en-GB" sz="3000" dirty="0" smtClean="0"/>
              <a:t> de </a:t>
            </a:r>
            <a:r>
              <a:rPr lang="en-GB" sz="3000" dirty="0" err="1" smtClean="0"/>
              <a:t>finanças</a:t>
            </a:r>
            <a:r>
              <a:rPr lang="en-GB" sz="3000" dirty="0" smtClean="0"/>
              <a:t> </a:t>
            </a:r>
            <a:r>
              <a:rPr lang="en-GB" sz="3000" dirty="0" err="1" smtClean="0"/>
              <a:t>públicas</a:t>
            </a:r>
            <a:r>
              <a:rPr lang="en-GB" sz="3000" dirty="0" smtClean="0"/>
              <a:t> de </a:t>
            </a:r>
            <a:r>
              <a:rPr lang="en-GB" sz="3000" dirty="0" err="1" smtClean="0"/>
              <a:t>todos</a:t>
            </a:r>
            <a:r>
              <a:rPr lang="en-GB" sz="3000" dirty="0" smtClean="0"/>
              <a:t> </a:t>
            </a:r>
            <a:r>
              <a:rPr lang="en-GB" sz="3000" dirty="0" err="1" smtClean="0"/>
              <a:t>os</a:t>
            </a:r>
            <a:r>
              <a:rPr lang="en-GB" sz="3000" dirty="0" smtClean="0"/>
              <a:t> </a:t>
            </a:r>
            <a:r>
              <a:rPr lang="en-GB" sz="3000" dirty="0" err="1" smtClean="0"/>
              <a:t>níveis</a:t>
            </a:r>
            <a:r>
              <a:rPr lang="en-GB" sz="3000" dirty="0" smtClean="0"/>
              <a:t> </a:t>
            </a:r>
            <a:r>
              <a:rPr lang="en-GB" sz="3000" dirty="0" err="1" smtClean="0"/>
              <a:t>precisam</a:t>
            </a:r>
            <a:r>
              <a:rPr lang="en-GB" sz="3000" dirty="0" smtClean="0"/>
              <a:t> </a:t>
            </a:r>
            <a:r>
              <a:rPr lang="en-GB" sz="3000" dirty="0" err="1" smtClean="0"/>
              <a:t>ser</a:t>
            </a:r>
            <a:r>
              <a:rPr lang="en-GB" sz="3000" dirty="0" smtClean="0"/>
              <a:t>  </a:t>
            </a:r>
            <a:r>
              <a:rPr lang="en-GB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responsabilizados</a:t>
            </a:r>
            <a:r>
              <a:rPr lang="en-GB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pelas</a:t>
            </a:r>
            <a:r>
              <a:rPr lang="en-GB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</a:t>
            </a:r>
            <a:r>
              <a:rPr lang="en-GB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000" dirty="0" err="1" smtClean="0"/>
              <a:t>que</a:t>
            </a:r>
            <a:r>
              <a:rPr lang="en-GB" sz="3000" dirty="0" smtClean="0"/>
              <a:t> </a:t>
            </a:r>
            <a:r>
              <a:rPr lang="en-GB" sz="3000" dirty="0" err="1" smtClean="0"/>
              <a:t>executam</a:t>
            </a:r>
            <a:r>
              <a:rPr lang="en-GB" sz="3000" dirty="0" smtClean="0"/>
              <a:t> </a:t>
            </a:r>
            <a:r>
              <a:rPr lang="en-GB" sz="3000" dirty="0" err="1" smtClean="0"/>
              <a:t>nas</a:t>
            </a:r>
            <a:r>
              <a:rPr lang="en-GB" sz="3000" dirty="0" smtClean="0"/>
              <a:t> </a:t>
            </a:r>
            <a:r>
              <a:rPr lang="en-GB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  <a:r>
              <a:rPr lang="en-GB" sz="30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operacionais</a:t>
            </a:r>
            <a:r>
              <a:rPr lang="en-GB" sz="30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3000" dirty="0" smtClean="0"/>
              <a:t> </a:t>
            </a:r>
            <a:r>
              <a:rPr lang="en-GB" sz="3000" dirty="0" err="1" smtClean="0"/>
              <a:t>incluindo</a:t>
            </a:r>
            <a:r>
              <a:rPr lang="en-GB" sz="3000" dirty="0" smtClean="0"/>
              <a:t> </a:t>
            </a:r>
            <a:r>
              <a:rPr lang="en-GB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  <a:r>
              <a:rPr lang="en-GB" sz="30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</a:t>
            </a:r>
            <a:r>
              <a:rPr lang="en-GB" sz="30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en-GB" sz="30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financeira</a:t>
            </a:r>
            <a:r>
              <a:rPr lang="en-GB" sz="3000" dirty="0" smtClean="0"/>
              <a:t>. </a:t>
            </a:r>
          </a:p>
          <a:p>
            <a:pPr algn="just">
              <a:buFont typeface="Arial" charset="0"/>
              <a:buChar char="•"/>
              <a:defRPr/>
            </a:pPr>
            <a:r>
              <a:rPr lang="en-GB" altLang="pl-PL" sz="3000" dirty="0" smtClean="0"/>
              <a:t>O </a:t>
            </a:r>
            <a:r>
              <a:rPr lang="en-GB" altLang="pl-PL" sz="3000" dirty="0" err="1" smtClean="0"/>
              <a:t>gestor</a:t>
            </a:r>
            <a:r>
              <a:rPr lang="en-GB" altLang="pl-PL" sz="3000" dirty="0" smtClean="0"/>
              <a:t> é </a:t>
            </a:r>
            <a:r>
              <a:rPr lang="en-GB" altLang="pl-PL" sz="3000" dirty="0" err="1" smtClean="0"/>
              <a:t>responsável</a:t>
            </a:r>
            <a:r>
              <a:rPr lang="en-GB" altLang="pl-PL" sz="3000" dirty="0" smtClean="0"/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atingir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GB" altLang="pl-PL" sz="3000" b="1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3000" dirty="0" err="1" smtClean="0"/>
              <a:t>dentro</a:t>
            </a:r>
            <a:r>
              <a:rPr lang="en-GB" altLang="pl-PL" sz="3000" dirty="0" smtClean="0"/>
              <a:t> do </a:t>
            </a:r>
            <a:r>
              <a:rPr lang="en-GB" altLang="pl-PL" sz="3000" dirty="0" err="1" smtClean="0"/>
              <a:t>orçamento</a:t>
            </a:r>
            <a:r>
              <a:rPr lang="en-GB" altLang="pl-PL" sz="3000" dirty="0" smtClean="0"/>
              <a:t>, no </a:t>
            </a:r>
            <a:r>
              <a:rPr lang="en-GB" altLang="pl-PL" sz="3000" dirty="0" err="1" smtClean="0"/>
              <a:t>prazo</a:t>
            </a:r>
            <a:r>
              <a:rPr lang="en-GB" altLang="pl-PL" sz="3000" dirty="0" smtClean="0"/>
              <a:t>, </a:t>
            </a:r>
            <a:r>
              <a:rPr lang="en-GB" altLang="pl-PL" sz="3000" dirty="0" err="1" smtClean="0"/>
              <a:t>eficiente</a:t>
            </a:r>
            <a:r>
              <a:rPr lang="en-GB" altLang="pl-PL" sz="3000" dirty="0" smtClean="0"/>
              <a:t> e </a:t>
            </a:r>
            <a:r>
              <a:rPr lang="en-GB" altLang="pl-PL" sz="3000" dirty="0" err="1" smtClean="0"/>
              <a:t>efetivamente</a:t>
            </a:r>
            <a:r>
              <a:rPr lang="en-GB" altLang="pl-PL" sz="3000" dirty="0" smtClean="0"/>
              <a:t>.</a:t>
            </a:r>
            <a:endParaRPr lang="en-GB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-36066" y="620713"/>
            <a:ext cx="9288586" cy="70643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3421518"/>
              </p:ext>
            </p:extLst>
          </p:nvPr>
        </p:nvGraphicFramePr>
        <p:xfrm>
          <a:off x="251521" y="1340768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85775" y="908050"/>
            <a:ext cx="8640763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Atores-chave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estabelecimento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manutenção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FMC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4889740"/>
              </p:ext>
            </p:extLst>
          </p:nvPr>
        </p:nvGraphicFramePr>
        <p:xfrm>
          <a:off x="899592" y="1340768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7856125"/>
              </p:ext>
            </p:extLst>
          </p:nvPr>
        </p:nvGraphicFramePr>
        <p:xfrm>
          <a:off x="251521" y="1340768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35496" y="620713"/>
            <a:ext cx="9036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dirigente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máximo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responsável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867775" cy="865188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contas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engloba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181922"/>
              </p:ext>
            </p:extLst>
          </p:nvPr>
        </p:nvGraphicFramePr>
        <p:xfrm>
          <a:off x="-396552" y="980728"/>
          <a:ext cx="91450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323528" y="763588"/>
            <a:ext cx="8676456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impacto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FMC no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papel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diretor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financeiro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900113" y="1844675"/>
            <a:ext cx="76327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papel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do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diretor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financeiro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será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dar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suporte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ao</a:t>
            </a:r>
            <a:r>
              <a:rPr lang="en-GB" altLang="pl-PL" sz="30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gestor</a:t>
            </a:r>
            <a:r>
              <a:rPr lang="en-GB" altLang="pl-PL" sz="3000" b="1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dirty="0" smtClean="0">
                <a:cs typeface="Arial" charset="0"/>
              </a:rPr>
              <a:t>e </a:t>
            </a:r>
            <a:r>
              <a:rPr lang="en-GB" altLang="pl-PL" sz="3000" dirty="0" err="1" smtClean="0">
                <a:cs typeface="Arial" charset="0"/>
              </a:rPr>
              <a:t>alertá</a:t>
            </a:r>
            <a:r>
              <a:rPr lang="en-GB" altLang="pl-PL" sz="3000" dirty="0" smtClean="0">
                <a:cs typeface="Arial" charset="0"/>
              </a:rPr>
              <a:t>-lo </a:t>
            </a:r>
            <a:r>
              <a:rPr lang="en-GB" altLang="pl-PL" sz="3000" dirty="0" err="1" smtClean="0">
                <a:cs typeface="Arial" charset="0"/>
              </a:rPr>
              <a:t>quando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os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recursos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não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estiverem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sendo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usados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eficiente</a:t>
            </a:r>
            <a:r>
              <a:rPr lang="en-GB" altLang="pl-PL" sz="3000" dirty="0" smtClean="0">
                <a:cs typeface="Arial" charset="0"/>
              </a:rPr>
              <a:t> e </a:t>
            </a:r>
            <a:r>
              <a:rPr lang="en-GB" altLang="pl-PL" sz="3000" dirty="0" err="1" smtClean="0">
                <a:cs typeface="Arial" charset="0"/>
              </a:rPr>
              <a:t>efetivamente</a:t>
            </a:r>
            <a:r>
              <a:rPr lang="en-GB" altLang="pl-PL" sz="3000" dirty="0" smtClean="0"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l-PL" altLang="pl-PL" sz="30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pl-PL" sz="3000" dirty="0" smtClean="0">
                <a:cs typeface="Arial" charset="0"/>
              </a:rPr>
              <a:t>O </a:t>
            </a:r>
            <a:r>
              <a:rPr lang="en-GB" altLang="pl-PL" sz="3000" dirty="0" err="1" smtClean="0">
                <a:cs typeface="Arial" charset="0"/>
              </a:rPr>
              <a:t>diretor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financeiro</a:t>
            </a:r>
            <a:r>
              <a:rPr lang="en-GB" altLang="pl-PL" sz="3000" dirty="0" smtClean="0">
                <a:cs typeface="Arial" charset="0"/>
              </a:rPr>
              <a:t> se </a:t>
            </a:r>
            <a:r>
              <a:rPr lang="en-GB" altLang="pl-PL" sz="3000" dirty="0" err="1" smtClean="0">
                <a:cs typeface="Arial" charset="0"/>
              </a:rPr>
              <a:t>torna</a:t>
            </a:r>
            <a:r>
              <a:rPr lang="en-GB" altLang="pl-PL" sz="3000" dirty="0" smtClean="0">
                <a:cs typeface="Arial" charset="0"/>
              </a:rPr>
              <a:t> um </a:t>
            </a:r>
            <a:r>
              <a:rPr lang="en-GB" altLang="pl-PL" sz="3000" b="1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assessor </a:t>
            </a:r>
            <a:r>
              <a:rPr lang="en-GB" altLang="pl-PL" sz="3000" b="1" dirty="0" err="1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financeiro</a:t>
            </a:r>
            <a:r>
              <a:rPr lang="en-GB" altLang="pl-PL" sz="3000" b="1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alto </a:t>
            </a:r>
            <a:r>
              <a:rPr lang="en-GB" altLang="pl-PL" sz="30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padrão</a:t>
            </a:r>
            <a:r>
              <a:rPr lang="en-GB" altLang="pl-PL" sz="30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3000" dirty="0" smtClean="0">
                <a:cs typeface="Arial" charset="0"/>
              </a:rPr>
              <a:t>para a </a:t>
            </a:r>
            <a:r>
              <a:rPr lang="en-GB" altLang="pl-PL" sz="3000" dirty="0" err="1" smtClean="0">
                <a:cs typeface="Arial" charset="0"/>
              </a:rPr>
              <a:t>gestão</a:t>
            </a:r>
            <a:r>
              <a:rPr lang="en-GB" altLang="pl-PL" sz="3000" dirty="0" smtClean="0">
                <a:cs typeface="Arial" charset="0"/>
              </a:rPr>
              <a:t> – </a:t>
            </a:r>
            <a:r>
              <a:rPr lang="en-GB" altLang="pl-PL" sz="3000" dirty="0" err="1" smtClean="0">
                <a:cs typeface="Arial" charset="0"/>
              </a:rPr>
              <a:t>em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todos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os</a:t>
            </a:r>
            <a:r>
              <a:rPr lang="en-GB" altLang="pl-PL" sz="3000" dirty="0" smtClean="0">
                <a:cs typeface="Arial" charset="0"/>
              </a:rPr>
              <a:t> </a:t>
            </a:r>
            <a:r>
              <a:rPr lang="en-GB" altLang="pl-PL" sz="3000" dirty="0" err="1" smtClean="0">
                <a:cs typeface="Arial" charset="0"/>
              </a:rPr>
              <a:t>níveis</a:t>
            </a:r>
            <a:r>
              <a:rPr lang="en-GB" altLang="pl-PL" sz="3000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altLang="pl-PL" sz="30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pl-PL" sz="3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82625" y="763588"/>
            <a:ext cx="8229600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tarefas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diretor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financeiro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539750" y="1412875"/>
            <a:ext cx="83534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pl-PL" sz="2400" b="1" dirty="0" smtClean="0">
                <a:solidFill>
                  <a:srgbClr val="182C80"/>
                </a:solidFill>
                <a:cs typeface="Arial" charset="0"/>
              </a:rPr>
              <a:t>O </a:t>
            </a:r>
            <a:r>
              <a:rPr lang="en-GB" altLang="pl-PL" sz="2400" b="1" dirty="0" err="1" smtClean="0">
                <a:solidFill>
                  <a:srgbClr val="182C80"/>
                </a:solidFill>
                <a:cs typeface="Arial" charset="0"/>
              </a:rPr>
              <a:t>diretor</a:t>
            </a:r>
            <a:r>
              <a:rPr lang="en-GB" altLang="pl-PL" sz="24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pl-PL" sz="2400" b="1" dirty="0" err="1" smtClean="0">
                <a:solidFill>
                  <a:srgbClr val="182C80"/>
                </a:solidFill>
                <a:cs typeface="Arial" charset="0"/>
              </a:rPr>
              <a:t>financeiro</a:t>
            </a:r>
            <a:r>
              <a:rPr lang="en-GB" altLang="pl-PL" sz="2400" b="1" dirty="0" smtClean="0">
                <a:solidFill>
                  <a:srgbClr val="182C80"/>
                </a:solidFill>
                <a:cs typeface="Arial" charset="0"/>
              </a:rPr>
              <a:t> se </a:t>
            </a:r>
            <a:r>
              <a:rPr lang="en-GB" altLang="pl-PL" sz="2400" b="1" dirty="0" err="1" smtClean="0">
                <a:solidFill>
                  <a:srgbClr val="182C80"/>
                </a:solidFill>
                <a:cs typeface="Arial" charset="0"/>
              </a:rPr>
              <a:t>torna</a:t>
            </a:r>
            <a:r>
              <a:rPr lang="en-GB" altLang="pl-PL" sz="24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pl-PL" sz="2400" b="1" dirty="0" err="1" smtClean="0">
                <a:solidFill>
                  <a:srgbClr val="182C80"/>
                </a:solidFill>
                <a:cs typeface="Arial" charset="0"/>
              </a:rPr>
              <a:t>responsável</a:t>
            </a:r>
            <a:r>
              <a:rPr lang="en-GB" altLang="pl-PL" sz="2400" b="1" dirty="0" smtClean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pl-PL" sz="2400" b="1" dirty="0" err="1" smtClean="0">
                <a:solidFill>
                  <a:srgbClr val="182C80"/>
                </a:solidFill>
                <a:cs typeface="Arial" charset="0"/>
              </a:rPr>
              <a:t>por</a:t>
            </a:r>
            <a:r>
              <a:rPr lang="en-GB" altLang="pl-PL" sz="2400" dirty="0" smtClean="0">
                <a:solidFill>
                  <a:srgbClr val="182C80"/>
                </a:solidFill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pl-PL" sz="2400" dirty="0" err="1" smtClean="0">
                <a:cs typeface="Arial" charset="0"/>
              </a:rPr>
              <a:t>Fornecer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ao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gestor</a:t>
            </a:r>
            <a:r>
              <a:rPr lang="en-GB" altLang="pl-PL" sz="2400" dirty="0" smtClean="0">
                <a:cs typeface="Arial" charset="0"/>
              </a:rPr>
              <a:t> (</a:t>
            </a:r>
            <a:r>
              <a:rPr lang="en-GB" altLang="pl-PL" sz="2400" dirty="0" err="1" smtClean="0">
                <a:cs typeface="Arial" charset="0"/>
              </a:rPr>
              <a:t>em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qualquer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nível</a:t>
            </a:r>
            <a:r>
              <a:rPr lang="en-GB" altLang="pl-PL" sz="2400" dirty="0" smtClean="0">
                <a:cs typeface="Arial" charset="0"/>
              </a:rPr>
              <a:t>) </a:t>
            </a:r>
            <a:r>
              <a:rPr lang="en-GB" altLang="pl-PL" sz="2400" dirty="0" err="1" smtClean="0">
                <a:cs typeface="Arial" charset="0"/>
              </a:rPr>
              <a:t>informações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financeiras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que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ele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necessita</a:t>
            </a:r>
            <a:r>
              <a:rPr lang="en-GB" altLang="pl-PL" sz="2400" dirty="0" smtClean="0">
                <a:cs typeface="Arial" charset="0"/>
              </a:rPr>
              <a:t> para </a:t>
            </a:r>
            <a:r>
              <a:rPr lang="en-GB" altLang="pl-PL" sz="2400" dirty="0" err="1" smtClean="0">
                <a:cs typeface="Arial" charset="0"/>
              </a:rPr>
              <a:t>atingir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eficiência</a:t>
            </a:r>
            <a:r>
              <a:rPr lang="en-GB" altLang="pl-PL" sz="2400" dirty="0" smtClean="0">
                <a:cs typeface="Arial" charset="0"/>
              </a:rPr>
              <a:t> e </a:t>
            </a:r>
            <a:r>
              <a:rPr lang="en-GB" altLang="pl-PL" sz="2400" dirty="0" err="1" smtClean="0">
                <a:cs typeface="Arial" charset="0"/>
              </a:rPr>
              <a:t>efetividade</a:t>
            </a:r>
            <a:r>
              <a:rPr lang="en-GB" altLang="pl-PL" sz="2400" dirty="0" smtClean="0">
                <a:cs typeface="Arial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pl-PL" sz="2400" dirty="0" err="1" smtClean="0">
                <a:cs typeface="Arial" charset="0"/>
              </a:rPr>
              <a:t>Garantir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que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padrãoes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controle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interno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financeiro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são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seguidos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apropriadamente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por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toda</a:t>
            </a:r>
            <a:r>
              <a:rPr lang="en-GB" altLang="pl-PL" sz="2400" dirty="0" smtClean="0">
                <a:cs typeface="Arial" charset="0"/>
              </a:rPr>
              <a:t> a </a:t>
            </a:r>
            <a:r>
              <a:rPr lang="en-GB" altLang="pl-PL" sz="2400" dirty="0" err="1" smtClean="0">
                <a:cs typeface="Arial" charset="0"/>
              </a:rPr>
              <a:t>organização</a:t>
            </a:r>
            <a:r>
              <a:rPr lang="en-GB" altLang="pl-PL" sz="2400" dirty="0" smtClean="0">
                <a:cs typeface="Arial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pl-PL" sz="2400" dirty="0" err="1" smtClean="0">
                <a:cs typeface="Arial" charset="0"/>
              </a:rPr>
              <a:t>Desenvolvimento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planos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financeiros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estratégicos</a:t>
            </a:r>
            <a:r>
              <a:rPr lang="en-GB" altLang="pl-PL" sz="2400" dirty="0" smtClean="0">
                <a:cs typeface="Arial" charset="0"/>
              </a:rPr>
              <a:t> para a </a:t>
            </a:r>
            <a:r>
              <a:rPr lang="en-GB" altLang="pl-PL" sz="2400" dirty="0" err="1" smtClean="0">
                <a:cs typeface="Arial" charset="0"/>
              </a:rPr>
              <a:t>organização</a:t>
            </a:r>
            <a:r>
              <a:rPr lang="en-GB" altLang="pl-PL" sz="2400" dirty="0" smtClean="0">
                <a:cs typeface="Arial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pl-PL" sz="2400" dirty="0" err="1" smtClean="0">
                <a:cs typeface="Arial" charset="0"/>
              </a:rPr>
              <a:t>Trabalhar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em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conjunto</a:t>
            </a:r>
            <a:r>
              <a:rPr lang="en-GB" altLang="pl-PL" sz="2400" dirty="0" smtClean="0">
                <a:cs typeface="Arial" charset="0"/>
              </a:rPr>
              <a:t> com o </a:t>
            </a:r>
            <a:r>
              <a:rPr lang="en-GB" altLang="pl-PL" sz="2400" dirty="0" err="1" smtClean="0">
                <a:cs typeface="Arial" charset="0"/>
              </a:rPr>
              <a:t>Ministro</a:t>
            </a:r>
            <a:r>
              <a:rPr lang="en-GB" altLang="pl-PL" sz="2400" dirty="0" smtClean="0">
                <a:cs typeface="Arial" charset="0"/>
              </a:rPr>
              <a:t> das </a:t>
            </a:r>
            <a:r>
              <a:rPr lang="en-GB" altLang="pl-PL" sz="2400" dirty="0" err="1" smtClean="0">
                <a:cs typeface="Arial" charset="0"/>
              </a:rPr>
              <a:t>Finanças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na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preparação</a:t>
            </a:r>
            <a:r>
              <a:rPr lang="en-GB" altLang="pl-PL" sz="2400" dirty="0" smtClean="0">
                <a:cs typeface="Arial" charset="0"/>
              </a:rPr>
              <a:t> do </a:t>
            </a:r>
            <a:r>
              <a:rPr lang="en-GB" altLang="pl-PL" sz="2400" dirty="0" err="1" smtClean="0">
                <a:cs typeface="Arial" charset="0"/>
              </a:rPr>
              <a:t>orçamento</a:t>
            </a:r>
            <a:r>
              <a:rPr lang="en-GB" altLang="pl-PL" sz="2400" dirty="0" smtClean="0">
                <a:cs typeface="Arial" charset="0"/>
              </a:rPr>
              <a:t>/</a:t>
            </a:r>
            <a:r>
              <a:rPr lang="en-GB" altLang="pl-PL" sz="2400" dirty="0" err="1" smtClean="0">
                <a:cs typeface="Arial" charset="0"/>
              </a:rPr>
              <a:t>demonstrações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financeiras</a:t>
            </a:r>
            <a:r>
              <a:rPr lang="en-GB" altLang="pl-PL" sz="2400" dirty="0" smtClean="0">
                <a:cs typeface="Arial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pt-BR" altLang="pl-PL" sz="2400" dirty="0" smtClean="0">
                <a:cs typeface="Arial" charset="0"/>
              </a:rPr>
              <a:t>Garantir que os gestores dediquem total atenção aos riscos de gestão relacionados com o processo de despesa do orçamento.</a:t>
            </a:r>
            <a:endParaRPr lang="en-GB" altLang="pl-PL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82625" y="763588"/>
            <a:ext cx="8229600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Papel da auditoria interna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302180"/>
              </p:ext>
            </p:extLst>
          </p:nvPr>
        </p:nvGraphicFramePr>
        <p:xfrm>
          <a:off x="251520" y="1412776"/>
          <a:ext cx="8641655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pl-PL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Escopo</a:t>
            </a:r>
            <a:r>
              <a:rPr lang="en-GB" altLang="pl-PL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altLang="pl-PL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</a:t>
            </a:r>
            <a:endParaRPr lang="en-GB" altLang="pl-PL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3659346"/>
              </p:ext>
            </p:extLst>
          </p:nvPr>
        </p:nvGraphicFramePr>
        <p:xfrm>
          <a:off x="39553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82625" y="763588"/>
            <a:ext cx="8229600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FMC </a:t>
            </a:r>
            <a:r>
              <a:rPr lang="pt-BR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 o modelo</a:t>
            </a:r>
            <a:r>
              <a:rPr lang="pl-PL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COSO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Content Placeholder 2"/>
          <p:cNvSpPr>
            <a:spLocks/>
          </p:cNvSpPr>
          <p:nvPr/>
        </p:nvSpPr>
        <p:spPr bwMode="auto">
          <a:xfrm>
            <a:off x="900113" y="1358900"/>
            <a:ext cx="7632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600" dirty="0"/>
              <a:t>FMC </a:t>
            </a:r>
            <a:r>
              <a:rPr lang="pt-BR" altLang="pl-PL" sz="2600" dirty="0" smtClean="0"/>
              <a:t>é fundado sobre cinco componentes inter-relacionados de controle interno </a:t>
            </a:r>
            <a:r>
              <a:rPr lang="pl-PL" altLang="pl-PL" sz="2600" dirty="0" smtClean="0"/>
              <a:t>(</a:t>
            </a:r>
            <a:r>
              <a:rPr lang="pl-PL" altLang="pl-PL" sz="2600" dirty="0"/>
              <a:t>COSO):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2600" dirty="0"/>
          </a:p>
        </p:txBody>
      </p:sp>
      <p:pic>
        <p:nvPicPr>
          <p:cNvPr id="22532" name="Obraz 3" descr="http://img3-cdn.governica.com/Coso_v.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205038"/>
            <a:ext cx="396081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auto">
          <a:xfrm>
            <a:off x="1116013" y="765175"/>
            <a:ext cx="78692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2800" b="1" i="1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932363" y="1628775"/>
            <a:ext cx="3960117" cy="292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  <a:p>
            <a:pPr marL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A </a:t>
            </a:r>
            <a:r>
              <a:rPr lang="en-GB" altLang="pl-PL" sz="40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Experiência</a:t>
            </a:r>
            <a:r>
              <a:rPr lang="en-GB" altLang="pl-PL" sz="4000" b="1" dirty="0">
                <a:solidFill>
                  <a:srgbClr val="182C80"/>
                </a:solidFill>
                <a:latin typeface="Algerian" panose="04020705040A02060702" pitchFamily="82" charset="0"/>
              </a:rPr>
              <a:t> </a:t>
            </a:r>
            <a:r>
              <a:rPr lang="en-GB" altLang="pl-PL" sz="40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PoloNEsa</a:t>
            </a:r>
            <a:endParaRPr lang="en-GB" altLang="pl-PL" sz="4000" dirty="0" smtClean="0">
              <a:solidFill>
                <a:srgbClr val="182C80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3887787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/>
          </p:cNvSpPr>
          <p:nvPr/>
        </p:nvSpPr>
        <p:spPr bwMode="auto">
          <a:xfrm>
            <a:off x="251520" y="765175"/>
            <a:ext cx="873373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3600" b="1" dirty="0" smtClean="0"/>
              <a:t>A </a:t>
            </a:r>
            <a:r>
              <a:rPr lang="en-GB" altLang="pl-PL" sz="3600" b="1" dirty="0" err="1" smtClean="0"/>
              <a:t>experiência</a:t>
            </a:r>
            <a:r>
              <a:rPr lang="en-GB" altLang="pl-PL" sz="3600" b="1" dirty="0" smtClean="0"/>
              <a:t> </a:t>
            </a:r>
            <a:r>
              <a:rPr lang="en-GB" altLang="pl-PL" sz="3600" b="1" dirty="0" err="1" smtClean="0"/>
              <a:t>polonesa</a:t>
            </a:r>
            <a:r>
              <a:rPr lang="en-GB" altLang="pl-PL" sz="3600" b="1" dirty="0" smtClean="0"/>
              <a:t> </a:t>
            </a:r>
            <a:r>
              <a:rPr lang="en-GB" altLang="pl-PL" sz="3600" b="1" dirty="0"/>
              <a:t>– </a:t>
            </a:r>
            <a:r>
              <a:rPr lang="en-GB" altLang="pl-PL" sz="3600" b="1" dirty="0" err="1" smtClean="0"/>
              <a:t>regulamento-chave</a:t>
            </a:r>
            <a:endParaRPr lang="en-GB" altLang="pl-PL" sz="2800" b="1" i="1" dirty="0"/>
          </a:p>
        </p:txBody>
      </p:sp>
      <p:pic>
        <p:nvPicPr>
          <p:cNvPr id="24579" name="Picture 4" descr="C:\Users\MIN-MKO\AppData\Local\Microsoft\Windows\Temporary Internet Files\Content.IE5\ZDXT2CNM\MP9004048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9151" r="27550" b="13377"/>
          <a:stretch>
            <a:fillRect/>
          </a:stretch>
        </p:blipFill>
        <p:spPr bwMode="auto">
          <a:xfrm>
            <a:off x="4938713" y="2276475"/>
            <a:ext cx="41751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06400" y="1752600"/>
            <a:ext cx="5184775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Regulamentações-chave</a:t>
            </a:r>
            <a:r>
              <a:rPr lang="en-GB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incluídas</a:t>
            </a:r>
            <a:r>
              <a:rPr lang="en-GB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na</a:t>
            </a:r>
            <a:r>
              <a:rPr lang="en-GB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Lei de </a:t>
            </a:r>
            <a:r>
              <a:rPr lang="en-GB" sz="2800" b="1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Finanças</a:t>
            </a:r>
            <a:r>
              <a:rPr lang="en-GB" sz="2800" b="1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Públicas</a:t>
            </a:r>
            <a:r>
              <a:rPr lang="en-GB" sz="2800" b="1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(PFA) </a:t>
            </a:r>
            <a:r>
              <a:rPr lang="en-GB" sz="28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foram</a:t>
            </a:r>
            <a:r>
              <a:rPr lang="en-GB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introduzidas</a:t>
            </a:r>
            <a:r>
              <a:rPr lang="en-GB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em</a:t>
            </a:r>
            <a:r>
              <a:rPr lang="en-GB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2002</a:t>
            </a:r>
            <a:r>
              <a:rPr lang="pl-PL" sz="28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.</a:t>
            </a:r>
            <a:endParaRPr lang="pl-PL" sz="2800" dirty="0">
              <a:solidFill>
                <a:srgbClr val="182C8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l-PL" sz="3000" dirty="0">
              <a:solidFill>
                <a:srgbClr val="182C8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A Lei (PFA) foi atualizada 3 vezes</a:t>
            </a:r>
            <a:endParaRPr lang="pl-PL" sz="2200" dirty="0">
              <a:solidFill>
                <a:srgbClr val="182C8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l-PL" sz="2200" dirty="0">
                <a:solidFill>
                  <a:srgbClr val="182C80"/>
                </a:solidFill>
                <a:latin typeface="Arial" charset="0"/>
                <a:cs typeface="Arial" charset="0"/>
              </a:rPr>
              <a:t>   </a:t>
            </a:r>
            <a:r>
              <a:rPr lang="en-GB" sz="2200" dirty="0">
                <a:solidFill>
                  <a:srgbClr val="182C80"/>
                </a:solidFill>
                <a:latin typeface="Arial" charset="0"/>
                <a:cs typeface="Arial" charset="0"/>
              </a:rPr>
              <a:t>(2005, 2006 </a:t>
            </a: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e </a:t>
            </a:r>
            <a:r>
              <a:rPr lang="en-GB" sz="2200" dirty="0">
                <a:solidFill>
                  <a:srgbClr val="182C80"/>
                </a:solidFill>
                <a:latin typeface="Arial" charset="0"/>
                <a:cs typeface="Arial" charset="0"/>
              </a:rPr>
              <a:t>2009)</a:t>
            </a:r>
            <a:r>
              <a:rPr lang="pl-PL" sz="2200" dirty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a </a:t>
            </a:r>
            <a:r>
              <a:rPr lang="en-GB" sz="22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última</a:t>
            </a: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entrou</a:t>
            </a: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em</a:t>
            </a: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vigor</a:t>
            </a: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       </a:t>
            </a:r>
            <a:r>
              <a:rPr lang="en-GB" sz="2200" dirty="0" err="1" smtClean="0">
                <a:solidFill>
                  <a:srgbClr val="182C80"/>
                </a:solidFill>
                <a:latin typeface="Arial" charset="0"/>
                <a:cs typeface="Arial" charset="0"/>
              </a:rPr>
              <a:t>em</a:t>
            </a:r>
            <a:r>
              <a:rPr lang="en-GB" sz="2200" dirty="0" smtClean="0">
                <a:solidFill>
                  <a:srgbClr val="182C80"/>
                </a:solidFill>
                <a:latin typeface="Arial" charset="0"/>
                <a:cs typeface="Arial" charset="0"/>
              </a:rPr>
              <a:t> Janeiro de 2010</a:t>
            </a:r>
            <a:endParaRPr lang="pl-PL" sz="2200" dirty="0">
              <a:solidFill>
                <a:srgbClr val="182C8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l-PL" sz="3000" dirty="0">
              <a:solidFill>
                <a:srgbClr val="182C8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l-PL" sz="3000" dirty="0">
              <a:solidFill>
                <a:srgbClr val="182C8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 rot="20871830">
            <a:off x="6156176" y="2827144"/>
            <a:ext cx="153144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A</a:t>
            </a:r>
            <a:endParaRPr lang="pl-PL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l-PL" sz="5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63575" y="692150"/>
            <a:ext cx="8229600" cy="649288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experiência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polonesa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a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estrutura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765679"/>
              </p:ext>
            </p:extLst>
          </p:nvPr>
        </p:nvGraphicFramePr>
        <p:xfrm>
          <a:off x="323528" y="1019143"/>
          <a:ext cx="8641655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rzałka w prawo 3"/>
          <p:cNvSpPr/>
          <p:nvPr/>
        </p:nvSpPr>
        <p:spPr>
          <a:xfrm>
            <a:off x="5364163" y="4524375"/>
            <a:ext cx="504825" cy="14446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182C80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 rot="10800000">
            <a:off x="3267075" y="4524375"/>
            <a:ext cx="503238" cy="14446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182C80"/>
              </a:solidFill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433638" y="2852738"/>
            <a:ext cx="215900" cy="504825"/>
          </a:xfrm>
          <a:prstGeom prst="downArrow">
            <a:avLst/>
          </a:prstGeom>
          <a:ln>
            <a:solidFill>
              <a:srgbClr val="182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5940425" y="2852738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3708400" y="3624263"/>
            <a:ext cx="1655763" cy="19446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635821" y="3797300"/>
            <a:ext cx="180027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+mj-lt"/>
                <a:cs typeface="Arial" charset="0"/>
              </a:rPr>
              <a:t>Comitês de Auditoria</a:t>
            </a:r>
            <a:r>
              <a:rPr lang="pl-PL" sz="2300" b="1" dirty="0" smtClean="0">
                <a:solidFill>
                  <a:schemeClr val="bg1"/>
                </a:solidFill>
                <a:latin typeface="+mj-lt"/>
                <a:cs typeface="Arial" charset="0"/>
              </a:rPr>
              <a:t> (</a:t>
            </a:r>
            <a:r>
              <a:rPr lang="pt-BR" sz="2300" b="1" dirty="0" smtClean="0">
                <a:solidFill>
                  <a:schemeClr val="bg1"/>
                </a:solidFill>
                <a:latin typeface="+mj-lt"/>
                <a:cs typeface="Arial" charset="0"/>
              </a:rPr>
              <a:t>ministérios</a:t>
            </a:r>
            <a:r>
              <a:rPr lang="pl-PL" sz="2300" b="1" dirty="0" smtClean="0">
                <a:solidFill>
                  <a:schemeClr val="bg1"/>
                </a:solidFill>
                <a:latin typeface="+mj-lt"/>
                <a:cs typeface="Arial" charset="0"/>
              </a:rPr>
              <a:t>)</a:t>
            </a:r>
            <a:endParaRPr lang="pl-PL" sz="23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82625" y="763588"/>
            <a:ext cx="8229600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FMC </a:t>
            </a:r>
            <a:r>
              <a:rPr lang="pt-BR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 Polônia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900113" y="1844675"/>
            <a:ext cx="72723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cs typeface="Arial" charset="0"/>
              </a:rPr>
              <a:t>O FMC é </a:t>
            </a:r>
            <a:r>
              <a:rPr lang="en-GB" sz="2800" dirty="0" err="1" smtClean="0">
                <a:cs typeface="Arial" charset="0"/>
              </a:rPr>
              <a:t>chamado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b="1" dirty="0" err="1">
                <a:cs typeface="Arial" charset="0"/>
              </a:rPr>
              <a:t>Controle</a:t>
            </a:r>
            <a:r>
              <a:rPr lang="en-GB" sz="2800" b="1" dirty="0">
                <a:cs typeface="Arial" charset="0"/>
              </a:rPr>
              <a:t> de </a:t>
            </a:r>
            <a:r>
              <a:rPr lang="en-GB" sz="2800" b="1" dirty="0" err="1" smtClean="0">
                <a:cs typeface="Arial" charset="0"/>
              </a:rPr>
              <a:t>Gestão</a:t>
            </a:r>
            <a:r>
              <a:rPr lang="en-GB" sz="2800" dirty="0" smtClean="0">
                <a:cs typeface="Arial" charset="0"/>
              </a:rPr>
              <a:t>, o </a:t>
            </a:r>
            <a:r>
              <a:rPr lang="en-GB" sz="2800" dirty="0" err="1" smtClean="0">
                <a:cs typeface="Arial" charset="0"/>
              </a:rPr>
              <a:t>qual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compreende</a:t>
            </a:r>
            <a:r>
              <a:rPr lang="en-GB" sz="2800" dirty="0" smtClean="0">
                <a:cs typeface="Arial" charset="0"/>
              </a:rPr>
              <a:t> um </a:t>
            </a:r>
            <a:r>
              <a:rPr lang="en-GB" sz="2800" dirty="0" err="1" smtClean="0">
                <a:cs typeface="Arial" charset="0"/>
              </a:rPr>
              <a:t>conjunto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geral</a:t>
            </a:r>
            <a:r>
              <a:rPr lang="en-GB" sz="2800" dirty="0" smtClean="0">
                <a:cs typeface="Arial" charset="0"/>
              </a:rPr>
              <a:t> de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atividades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executadas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com a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finalidade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garantir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implementação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objetivos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>
                <a:cs typeface="Arial" charset="0"/>
              </a:rPr>
              <a:t>e </a:t>
            </a:r>
            <a:r>
              <a:rPr lang="en-GB" sz="2800" dirty="0" err="1" smtClean="0">
                <a:cs typeface="Arial" charset="0"/>
              </a:rPr>
              <a:t>tarefas</a:t>
            </a:r>
            <a:r>
              <a:rPr lang="en-GB" sz="2800" dirty="0" smtClean="0">
                <a:cs typeface="Arial" charset="0"/>
              </a:rPr>
              <a:t>: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maneira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efetiva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econômica</a:t>
            </a:r>
            <a:endParaRPr lang="en-GB" sz="2800" dirty="0" smtClean="0">
              <a:solidFill>
                <a:srgbClr val="FBA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oportuna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em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conformidade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com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os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dispositivos</a:t>
            </a:r>
            <a:r>
              <a:rPr lang="en-GB" sz="28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legais</a:t>
            </a:r>
            <a:r>
              <a:rPr lang="en-GB" sz="2800" dirty="0" smtClean="0">
                <a:cs typeface="Arial" charset="0"/>
              </a:rPr>
              <a:t>.</a:t>
            </a:r>
            <a:endParaRPr lang="en-GB" altLang="pl-PL" sz="30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pl-PL" sz="3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67544" y="620713"/>
            <a:ext cx="8517706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objetivos do </a:t>
            </a:r>
            <a:r>
              <a:rPr lang="pl-PL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FMC </a:t>
            </a:r>
            <a:r>
              <a:rPr lang="pt-BR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são garantir, </a:t>
            </a:r>
            <a:r>
              <a:rPr lang="en-GB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especialmente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GB" altLang="pl-PL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6459444"/>
              </p:ext>
            </p:extLst>
          </p:nvPr>
        </p:nvGraphicFramePr>
        <p:xfrm>
          <a:off x="-361206" y="1350004"/>
          <a:ext cx="932569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07504" y="763588"/>
            <a:ext cx="8928992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níveis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interrelacionados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FMC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Polônia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3810574"/>
              </p:ext>
            </p:extLst>
          </p:nvPr>
        </p:nvGraphicFramePr>
        <p:xfrm>
          <a:off x="899592" y="1412776"/>
          <a:ext cx="7272809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82625" y="763588"/>
            <a:ext cx="8229600" cy="649287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Novas</a:t>
            </a:r>
            <a:r>
              <a:rPr lang="en-GB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responsabilidades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755650" y="1557338"/>
            <a:ext cx="77771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b="1" dirty="0" err="1" smtClean="0">
                <a:cs typeface="Arial" charset="0"/>
              </a:rPr>
              <a:t>Desenvolvimento</a:t>
            </a:r>
            <a:r>
              <a:rPr lang="en-GB" sz="2800" b="1" dirty="0" smtClean="0">
                <a:cs typeface="Arial" charset="0"/>
              </a:rPr>
              <a:t> e </a:t>
            </a:r>
            <a:r>
              <a:rPr lang="en-GB" sz="2800" b="1" dirty="0" err="1" smtClean="0">
                <a:cs typeface="Arial" charset="0"/>
              </a:rPr>
              <a:t>publicação</a:t>
            </a:r>
            <a:r>
              <a:rPr lang="en-GB" sz="2800" b="1" dirty="0" smtClean="0">
                <a:cs typeface="Arial" charset="0"/>
              </a:rPr>
              <a:t> no site: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sz="2800" b="1" dirty="0" smtClean="0">
              <a:solidFill>
                <a:srgbClr val="182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Plano </a:t>
            </a:r>
            <a:r>
              <a:rPr lang="en-GB" sz="28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anual</a:t>
            </a: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atividade</a:t>
            </a: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smtClean="0">
                <a:cs typeface="Arial" charset="0"/>
              </a:rPr>
              <a:t>– </a:t>
            </a:r>
            <a:r>
              <a:rPr lang="en-GB" sz="2800" dirty="0" err="1" smtClean="0">
                <a:cs typeface="Arial" charset="0"/>
              </a:rPr>
              <a:t>ao</a:t>
            </a:r>
            <a:r>
              <a:rPr lang="en-GB" sz="2800" dirty="0" smtClean="0">
                <a:cs typeface="Arial" charset="0"/>
              </a:rPr>
              <a:t> final de </a:t>
            </a:r>
            <a:r>
              <a:rPr lang="en-GB" sz="2800" dirty="0" err="1" smtClean="0">
                <a:cs typeface="Arial" charset="0"/>
              </a:rPr>
              <a:t>novembro</a:t>
            </a:r>
            <a:r>
              <a:rPr lang="en-GB" sz="2800" dirty="0" smtClean="0">
                <a:cs typeface="Arial" charset="0"/>
              </a:rPr>
              <a:t> de </a:t>
            </a:r>
            <a:r>
              <a:rPr lang="en-GB" sz="2800" dirty="0" err="1" smtClean="0">
                <a:cs typeface="Arial" charset="0"/>
              </a:rPr>
              <a:t>cada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ano</a:t>
            </a:r>
            <a:endParaRPr lang="en-GB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sz="28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Relatório</a:t>
            </a: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sobre</a:t>
            </a: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o </a:t>
            </a:r>
            <a:r>
              <a:rPr lang="en-GB" sz="28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plano</a:t>
            </a: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execução</a:t>
            </a:r>
            <a:r>
              <a:rPr lang="en-GB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b="1" dirty="0" smtClean="0">
                <a:cs typeface="Arial" charset="0"/>
              </a:rPr>
              <a:t>e </a:t>
            </a:r>
            <a:r>
              <a:rPr lang="en-GB" sz="28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Declaração</a:t>
            </a:r>
            <a:r>
              <a:rPr lang="en-GB" sz="28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sobre</a:t>
            </a:r>
            <a:r>
              <a:rPr lang="en-GB" sz="28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o </a:t>
            </a:r>
            <a:r>
              <a:rPr lang="en-GB" sz="28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estado</a:t>
            </a:r>
            <a:r>
              <a:rPr lang="en-GB" sz="28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do </a:t>
            </a:r>
            <a:r>
              <a:rPr lang="en-GB" sz="28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controle</a:t>
            </a:r>
            <a:r>
              <a:rPr lang="en-GB" sz="28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b="1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gestão</a:t>
            </a:r>
            <a:r>
              <a:rPr lang="en-GB" sz="28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b="1" dirty="0" smtClean="0">
                <a:cs typeface="Arial" charset="0"/>
              </a:rPr>
              <a:t>– </a:t>
            </a:r>
            <a:r>
              <a:rPr lang="en-GB" sz="2800" dirty="0" err="1">
                <a:cs typeface="Arial" charset="0"/>
              </a:rPr>
              <a:t>ao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dirty="0" smtClean="0">
                <a:cs typeface="Arial" charset="0"/>
              </a:rPr>
              <a:t>final de </a:t>
            </a:r>
            <a:r>
              <a:rPr lang="en-GB" sz="2800" dirty="0" err="1" smtClean="0">
                <a:cs typeface="Arial" charset="0"/>
              </a:rPr>
              <a:t>abril</a:t>
            </a:r>
            <a:r>
              <a:rPr lang="en-GB" sz="2800" dirty="0" smtClean="0">
                <a:cs typeface="Arial" charset="0"/>
              </a:rPr>
              <a:t> de </a:t>
            </a:r>
            <a:r>
              <a:rPr lang="en-GB" sz="2800" dirty="0" err="1" smtClean="0">
                <a:cs typeface="Arial" charset="0"/>
              </a:rPr>
              <a:t>cada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ano</a:t>
            </a:r>
            <a:endParaRPr lang="en-GB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b="1" dirty="0" smtClean="0">
                <a:cs typeface="Arial" charset="0"/>
              </a:rPr>
              <a:t>O </a:t>
            </a:r>
            <a:r>
              <a:rPr lang="en-GB" sz="2800" b="1" dirty="0" err="1" smtClean="0">
                <a:cs typeface="Arial" charset="0"/>
              </a:rPr>
              <a:t>Ministro</a:t>
            </a:r>
            <a:r>
              <a:rPr lang="en-GB" sz="2800" b="1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responsável</a:t>
            </a:r>
            <a:r>
              <a:rPr lang="en-GB" sz="2800" dirty="0" smtClean="0">
                <a:cs typeface="Arial" charset="0"/>
              </a:rPr>
              <a:t> – </a:t>
            </a:r>
            <a:r>
              <a:rPr lang="en-GB" sz="2800" b="1" dirty="0" err="1" smtClean="0">
                <a:cs typeface="Arial" charset="0"/>
              </a:rPr>
              <a:t>obrigatório</a:t>
            </a:r>
            <a:r>
              <a:rPr lang="en-GB" sz="2800" dirty="0" smtClean="0">
                <a:cs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b="1" dirty="0" err="1" smtClean="0">
                <a:cs typeface="Arial" charset="0"/>
              </a:rPr>
              <a:t>Entidades</a:t>
            </a:r>
            <a:r>
              <a:rPr lang="en-GB" sz="2800" b="1" dirty="0" smtClean="0">
                <a:cs typeface="Arial" charset="0"/>
              </a:rPr>
              <a:t> </a:t>
            </a:r>
            <a:r>
              <a:rPr lang="en-GB" sz="2800" b="1" dirty="0" err="1" smtClean="0">
                <a:cs typeface="Arial" charset="0"/>
              </a:rPr>
              <a:t>supervisionadas</a:t>
            </a:r>
            <a:r>
              <a:rPr lang="en-GB" sz="2800" b="1" dirty="0" smtClean="0">
                <a:cs typeface="Arial" charset="0"/>
              </a:rPr>
              <a:t> </a:t>
            </a:r>
            <a:r>
              <a:rPr lang="en-GB" sz="2800" dirty="0" smtClean="0">
                <a:cs typeface="Arial" charset="0"/>
              </a:rPr>
              <a:t>– </a:t>
            </a:r>
            <a:r>
              <a:rPr lang="en-GB" sz="2800" dirty="0" err="1" smtClean="0">
                <a:cs typeface="Arial" charset="0"/>
              </a:rPr>
              <a:t>por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decisão</a:t>
            </a:r>
            <a:r>
              <a:rPr lang="en-GB" sz="2800" dirty="0" smtClean="0">
                <a:cs typeface="Arial" charset="0"/>
              </a:rPr>
              <a:t> do </a:t>
            </a:r>
            <a:r>
              <a:rPr lang="en-GB" sz="2800" dirty="0" err="1" smtClean="0">
                <a:cs typeface="Arial" charset="0"/>
              </a:rPr>
              <a:t>ministro</a:t>
            </a:r>
            <a:r>
              <a:rPr lang="en-GB" sz="2800" dirty="0" smtClean="0">
                <a:cs typeface="Arial" charset="0"/>
              </a:rPr>
              <a:t>;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800" b="1" dirty="0" err="1" smtClean="0">
                <a:cs typeface="Arial" charset="0"/>
              </a:rPr>
              <a:t>Governo</a:t>
            </a:r>
            <a:r>
              <a:rPr lang="en-GB" sz="2800" b="1" dirty="0" smtClean="0">
                <a:cs typeface="Arial" charset="0"/>
              </a:rPr>
              <a:t> local </a:t>
            </a:r>
            <a:r>
              <a:rPr lang="en-GB" sz="2800" dirty="0" smtClean="0">
                <a:cs typeface="Arial" charset="0"/>
              </a:rPr>
              <a:t>– </a:t>
            </a:r>
            <a:r>
              <a:rPr lang="en-GB" sz="2800" dirty="0" err="1" smtClean="0">
                <a:cs typeface="Arial" charset="0"/>
              </a:rPr>
              <a:t>por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decisão</a:t>
            </a:r>
            <a:r>
              <a:rPr lang="en-GB" sz="2800" dirty="0" smtClean="0">
                <a:cs typeface="Arial" charset="0"/>
              </a:rPr>
              <a:t> do </a:t>
            </a:r>
            <a:r>
              <a:rPr lang="en-GB" sz="2800" dirty="0" err="1" smtClean="0">
                <a:cs typeface="Arial" charset="0"/>
              </a:rPr>
              <a:t>dirigente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máximo</a:t>
            </a:r>
            <a:r>
              <a:rPr lang="en-GB" sz="2800" dirty="0" smtClean="0">
                <a:cs typeface="Arial" charset="0"/>
              </a:rPr>
              <a:t> da </a:t>
            </a:r>
            <a:r>
              <a:rPr lang="en-GB" sz="2800" dirty="0" err="1" smtClean="0">
                <a:cs typeface="Arial" charset="0"/>
              </a:rPr>
              <a:t>entidade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ou</a:t>
            </a:r>
            <a:r>
              <a:rPr lang="en-GB" sz="2800" dirty="0" smtClean="0">
                <a:cs typeface="Arial" charset="0"/>
              </a:rPr>
              <a:t> do </a:t>
            </a:r>
            <a:r>
              <a:rPr lang="en-GB" sz="2800" dirty="0" err="1" smtClean="0">
                <a:cs typeface="Arial" charset="0"/>
              </a:rPr>
              <a:t>órgão</a:t>
            </a:r>
            <a:r>
              <a:rPr lang="en-GB" sz="2800" dirty="0" smtClean="0">
                <a:cs typeface="Arial" charset="0"/>
              </a:rPr>
              <a:t> supervisor.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79388" y="765175"/>
            <a:ext cx="8229600" cy="649288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alt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Cooperação</a:t>
            </a:r>
            <a:endParaRPr lang="en-GB" alt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Diagram 1"/>
          <p:cNvGraphicFramePr/>
          <p:nvPr>
            <p:extLst>
              <p:ext uri="{D42A27DB-BD31-4B8C-83A1-F6EECF244321}">
                <p14:modId xmlns:p14="http://schemas.microsoft.com/office/powerpoint/2010/main" val="2720292221"/>
              </p:ext>
            </p:extLst>
          </p:nvPr>
        </p:nvGraphicFramePr>
        <p:xfrm>
          <a:off x="748091" y="836712"/>
          <a:ext cx="836041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/>
          </p:cNvSpPr>
          <p:nvPr/>
        </p:nvSpPr>
        <p:spPr bwMode="auto">
          <a:xfrm>
            <a:off x="1116013" y="765175"/>
            <a:ext cx="78692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2800" b="1" i="1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932363" y="1628775"/>
            <a:ext cx="3743325" cy="292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pl-PL" sz="40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desafios</a:t>
            </a:r>
            <a:r>
              <a:rPr lang="en-GB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pl-PL" sz="40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Benefícios</a:t>
            </a:r>
            <a:endParaRPr lang="en-GB" altLang="pl-PL" sz="4000" b="1" dirty="0" smtClean="0">
              <a:solidFill>
                <a:srgbClr val="182C8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</p:txBody>
      </p:sp>
      <p:pic>
        <p:nvPicPr>
          <p:cNvPr id="31748" name="Picture 2" descr="C:\Users\MIN-MKO\AppData\Local\Microsoft\Windows\Temporary Internet Files\Content.IE5\SY6XTC1L\MP9004421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48323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/>
          </p:cNvSpPr>
          <p:nvPr/>
        </p:nvSpPr>
        <p:spPr bwMode="auto">
          <a:xfrm>
            <a:off x="1116013" y="765175"/>
            <a:ext cx="78692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2800" b="1" i="1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572000" y="1628775"/>
            <a:ext cx="3887788" cy="292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O </a:t>
            </a:r>
            <a:r>
              <a:rPr lang="en-GB" altLang="pl-PL" sz="40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que</a:t>
            </a:r>
            <a:r>
              <a:rPr lang="en-GB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 é FMC?</a:t>
            </a:r>
            <a:endParaRPr lang="en-GB" altLang="pl-PL" sz="4000" b="1" dirty="0" smtClean="0">
              <a:solidFill>
                <a:srgbClr val="182C80"/>
              </a:solidFill>
              <a:latin typeface="Antique Oliv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</p:txBody>
      </p:sp>
      <p:pic>
        <p:nvPicPr>
          <p:cNvPr id="5124" name="Picture 6" descr="C:\Users\MIN-MKO\AppData\Local\Microsoft\Windows\Temporary Internet Files\Content.IE5\RKBVZ4G0\MP900390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600200"/>
            <a:ext cx="28670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/>
          </p:cNvSpPr>
          <p:nvPr/>
        </p:nvSpPr>
        <p:spPr bwMode="auto">
          <a:xfrm>
            <a:off x="900113" y="752475"/>
            <a:ext cx="80137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3600" b="1" dirty="0" err="1" smtClean="0"/>
              <a:t>Desafios</a:t>
            </a:r>
            <a:r>
              <a:rPr lang="en-GB" altLang="pl-PL" sz="3600" b="1" dirty="0" smtClean="0"/>
              <a:t> no </a:t>
            </a:r>
            <a:r>
              <a:rPr lang="en-GB" altLang="pl-PL" sz="3600" b="1" dirty="0" err="1" smtClean="0"/>
              <a:t>nível</a:t>
            </a:r>
            <a:r>
              <a:rPr lang="en-GB" altLang="pl-PL" sz="3600" b="1" dirty="0" smtClean="0"/>
              <a:t> </a:t>
            </a:r>
            <a:r>
              <a:rPr lang="en-GB" altLang="pl-PL" sz="3600" b="1" dirty="0" err="1" smtClean="0"/>
              <a:t>estratégico</a:t>
            </a:r>
            <a:r>
              <a:rPr lang="en-GB" altLang="pl-PL" sz="3600" b="1" dirty="0" smtClean="0"/>
              <a:t>:</a:t>
            </a:r>
            <a:endParaRPr lang="en-GB" altLang="pl-PL" sz="2800" b="1" i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684213" y="1484313"/>
            <a:ext cx="8064500" cy="49545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FMC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parte da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altLang="pl-PL" sz="2400" dirty="0" err="1" smtClean="0"/>
              <a:t>incluindo</a:t>
            </a:r>
            <a:r>
              <a:rPr lang="en-GB" altLang="pl-PL" sz="2400" dirty="0" smtClean="0"/>
              <a:t> a </a:t>
            </a:r>
            <a:r>
              <a:rPr lang="en-GB" altLang="pl-PL" sz="2400" dirty="0" err="1" smtClean="0"/>
              <a:t>reforma</a:t>
            </a:r>
            <a:r>
              <a:rPr lang="en-GB" altLang="pl-PL" sz="2400" dirty="0" smtClean="0"/>
              <a:t> da </a:t>
            </a:r>
            <a:r>
              <a:rPr lang="en-GB" altLang="pl-PL" sz="2400" dirty="0" err="1" smtClean="0"/>
              <a:t>gestão</a:t>
            </a:r>
            <a:r>
              <a:rPr lang="en-GB" altLang="pl-PL" sz="2400" dirty="0" smtClean="0"/>
              <a:t> das </a:t>
            </a:r>
            <a:r>
              <a:rPr lang="en-GB" altLang="pl-PL" sz="2400" dirty="0" err="1" smtClean="0"/>
              <a:t>finanças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públicas</a:t>
            </a:r>
            <a:r>
              <a:rPr lang="en-GB" altLang="pl-PL" sz="2400" dirty="0" smtClean="0"/>
              <a:t>; 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altLang="pl-PL" sz="2400" dirty="0" smtClean="0"/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legais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/>
              <a:t>necessários</a:t>
            </a:r>
            <a:r>
              <a:rPr lang="en-GB" altLang="pl-PL" sz="2400" dirty="0" smtClean="0"/>
              <a:t> para </a:t>
            </a:r>
            <a:r>
              <a:rPr lang="en-GB" altLang="pl-PL" sz="2400" dirty="0" err="1" smtClean="0"/>
              <a:t>implementar</a:t>
            </a:r>
            <a:r>
              <a:rPr lang="en-GB" altLang="pl-PL" sz="2400" dirty="0" smtClean="0"/>
              <a:t> o FMC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devidamente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coordenados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smtClean="0"/>
              <a:t>com </a:t>
            </a:r>
            <a:r>
              <a:rPr lang="en-GB" altLang="pl-PL" sz="2400" dirty="0" err="1" smtClean="0"/>
              <a:t>todas</a:t>
            </a:r>
            <a:r>
              <a:rPr lang="en-GB" altLang="pl-PL" sz="2400" dirty="0" smtClean="0"/>
              <a:t> as </a:t>
            </a:r>
            <a:r>
              <a:rPr lang="en-GB" altLang="pl-PL" sz="2400" dirty="0" err="1" smtClean="0"/>
              <a:t>outras</a:t>
            </a:r>
            <a:r>
              <a:rPr lang="en-GB" altLang="pl-PL" sz="2400" dirty="0" smtClean="0"/>
              <a:t> leis </a:t>
            </a:r>
            <a:r>
              <a:rPr lang="en-GB" altLang="pl-PL" sz="2400" dirty="0" err="1" smtClean="0"/>
              <a:t>relevantes</a:t>
            </a:r>
            <a:r>
              <a:rPr lang="en-GB" altLang="pl-PL" sz="2400" dirty="0" smtClean="0"/>
              <a:t>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altLang="pl-PL" sz="2400" dirty="0" smtClean="0"/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FMC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um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CHU e do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Ministro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Finanças</a:t>
            </a:r>
            <a:r>
              <a:rPr lang="en-GB" altLang="pl-PL" sz="2400" dirty="0" smtClean="0"/>
              <a:t>; </a:t>
            </a:r>
            <a:r>
              <a:rPr lang="en-GB" altLang="pl-PL" sz="2400" dirty="0" err="1" smtClean="0"/>
              <a:t>deve</a:t>
            </a:r>
            <a:r>
              <a:rPr lang="en-GB" altLang="pl-PL" sz="2400" dirty="0" smtClean="0"/>
              <a:t> haver </a:t>
            </a:r>
            <a:r>
              <a:rPr lang="en-GB" altLang="pl-PL" sz="2400" dirty="0" err="1" smtClean="0"/>
              <a:t>uma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cooperação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muito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próxima</a:t>
            </a:r>
            <a:r>
              <a:rPr lang="en-GB" altLang="pl-PL" sz="2400" dirty="0" smtClean="0"/>
              <a:t> com </a:t>
            </a:r>
            <a:r>
              <a:rPr lang="en-GB" altLang="pl-PL" sz="2400" dirty="0" err="1" smtClean="0"/>
              <a:t>outras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instituições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envolvidas</a:t>
            </a:r>
            <a:r>
              <a:rPr lang="en-GB" altLang="pl-PL" sz="2400" dirty="0" smtClean="0"/>
              <a:t> no </a:t>
            </a:r>
            <a:r>
              <a:rPr lang="en-GB" altLang="pl-PL" sz="2400" dirty="0" err="1" smtClean="0"/>
              <a:t>processo</a:t>
            </a:r>
            <a:r>
              <a:rPr lang="en-GB" altLang="pl-PL" sz="2400" dirty="0" smtClean="0"/>
              <a:t> de </a:t>
            </a:r>
            <a:r>
              <a:rPr lang="en-GB" altLang="pl-PL" sz="2400" dirty="0" err="1" smtClean="0"/>
              <a:t>reforma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pública</a:t>
            </a:r>
            <a:r>
              <a:rPr lang="en-GB" altLang="pl-PL" sz="2400" dirty="0" smtClean="0"/>
              <a:t>. 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GB" altLang="pl-PL" sz="2400" dirty="0" smtClean="0"/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lei é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</a:t>
            </a:r>
            <a:r>
              <a:rPr lang="en-GB" altLang="pl-PL" sz="24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altLang="pl-PL" sz="2400" dirty="0" err="1"/>
              <a:t>deve</a:t>
            </a:r>
            <a:r>
              <a:rPr lang="en-GB" altLang="pl-PL" sz="2400" dirty="0"/>
              <a:t> </a:t>
            </a:r>
            <a:r>
              <a:rPr lang="en-GB" altLang="pl-PL" sz="2400" dirty="0" err="1"/>
              <a:t>existir</a:t>
            </a:r>
            <a:r>
              <a:rPr lang="en-GB" altLang="pl-PL" sz="2400" dirty="0"/>
              <a:t> </a:t>
            </a:r>
            <a:r>
              <a:rPr lang="en-GB" altLang="pl-PL" sz="2400" dirty="0" err="1"/>
              <a:t>uma</a:t>
            </a:r>
            <a:r>
              <a:rPr lang="en-GB" altLang="pl-PL" sz="2400" dirty="0"/>
              <a:t> </a:t>
            </a:r>
            <a:r>
              <a:rPr lang="en-GB" altLang="pl-PL" sz="2400" dirty="0" err="1"/>
              <a:t>estratégia</a:t>
            </a:r>
            <a:r>
              <a:rPr lang="en-GB" altLang="pl-PL" sz="2400" dirty="0"/>
              <a:t> para </a:t>
            </a:r>
            <a:r>
              <a:rPr lang="en-GB" altLang="pl-PL" sz="2400" dirty="0" err="1"/>
              <a:t>sua</a:t>
            </a:r>
            <a:r>
              <a:rPr lang="en-GB" altLang="pl-PL" sz="2400" dirty="0"/>
              <a:t> </a:t>
            </a:r>
            <a:r>
              <a:rPr lang="en-GB" altLang="pl-PL" sz="2400" dirty="0" err="1"/>
              <a:t>implementação</a:t>
            </a:r>
            <a:r>
              <a:rPr lang="en-GB" altLang="pl-PL" sz="2400" dirty="0"/>
              <a:t> e </a:t>
            </a:r>
            <a:r>
              <a:rPr lang="en-GB" altLang="pl-PL" sz="2400" dirty="0" err="1"/>
              <a:t>manutenção</a:t>
            </a:r>
            <a:r>
              <a:rPr lang="en-GB" altLang="pl-PL" sz="2400" dirty="0" smtClean="0"/>
              <a:t>.</a:t>
            </a:r>
          </a:p>
          <a:p>
            <a:pPr marL="0" indent="0" algn="just"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en-GB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/>
          </p:cNvSpPr>
          <p:nvPr/>
        </p:nvSpPr>
        <p:spPr bwMode="auto">
          <a:xfrm>
            <a:off x="755650" y="6921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3600" b="1" dirty="0" err="1" smtClean="0"/>
              <a:t>Desafios</a:t>
            </a:r>
            <a:r>
              <a:rPr lang="en-GB" altLang="pl-PL" sz="3600" b="1" dirty="0" smtClean="0"/>
              <a:t> no </a:t>
            </a:r>
            <a:r>
              <a:rPr lang="en-GB" altLang="pl-PL" sz="3600" b="1" dirty="0" err="1" smtClean="0"/>
              <a:t>nível</a:t>
            </a:r>
            <a:r>
              <a:rPr lang="en-GB" altLang="pl-PL" sz="3600" b="1" dirty="0" smtClean="0"/>
              <a:t> de </a:t>
            </a:r>
            <a:r>
              <a:rPr lang="en-GB" altLang="pl-PL" sz="3600" b="1" dirty="0" err="1" smtClean="0"/>
              <a:t>coordenação</a:t>
            </a:r>
            <a:r>
              <a:rPr lang="en-GB" altLang="pl-PL" sz="3600" b="1" dirty="0" smtClean="0"/>
              <a:t>:</a:t>
            </a:r>
            <a:endParaRPr lang="en-GB" altLang="pl-PL" sz="3600" b="1" dirty="0"/>
          </a:p>
        </p:txBody>
      </p:sp>
      <p:sp>
        <p:nvSpPr>
          <p:cNvPr id="19459" name="Content Placeholder 2"/>
          <p:cNvSpPr>
            <a:spLocks/>
          </p:cNvSpPr>
          <p:nvPr/>
        </p:nvSpPr>
        <p:spPr bwMode="auto">
          <a:xfrm>
            <a:off x="250825" y="1412875"/>
            <a:ext cx="81375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Visão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Visão</a:t>
            </a:r>
            <a:r>
              <a:rPr lang="en-GB" altLang="pl-PL" sz="2400" dirty="0" smtClean="0">
                <a:cs typeface="Arial" charset="0"/>
              </a:rPr>
              <a:t> a </a:t>
            </a:r>
            <a:r>
              <a:rPr lang="en-GB" altLang="pl-PL" sz="2400" dirty="0" err="1" smtClean="0">
                <a:cs typeface="Arial" charset="0"/>
              </a:rPr>
              <a:t>respeito</a:t>
            </a:r>
            <a:r>
              <a:rPr lang="en-GB" altLang="pl-PL" sz="2400" dirty="0" smtClean="0">
                <a:cs typeface="Arial" charset="0"/>
              </a:rPr>
              <a:t> do FMC e boa </a:t>
            </a:r>
            <a:r>
              <a:rPr lang="en-GB" altLang="pl-PL" sz="2400" dirty="0" err="1" smtClean="0">
                <a:cs typeface="Arial" charset="0"/>
              </a:rPr>
              <a:t>divulgação</a:t>
            </a:r>
            <a:r>
              <a:rPr lang="en-GB" altLang="pl-PL" sz="2400" dirty="0" smtClean="0">
                <a:cs typeface="Arial" charset="0"/>
              </a:rPr>
              <a:t> é </a:t>
            </a:r>
            <a:r>
              <a:rPr lang="en-GB" altLang="pl-PL" sz="2400" dirty="0" err="1" smtClean="0">
                <a:cs typeface="Arial" charset="0"/>
              </a:rPr>
              <a:t>necessária</a:t>
            </a:r>
            <a:r>
              <a:rPr lang="en-GB" altLang="pl-PL" sz="2400" dirty="0" smtClean="0">
                <a:cs typeface="Arial" charset="0"/>
              </a:rPr>
              <a:t>. </a:t>
            </a:r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Controle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r>
              <a:rPr lang="en-GB" altLang="pl-PL" sz="2400" dirty="0" err="1" smtClean="0">
                <a:cs typeface="Arial" charset="0"/>
              </a:rPr>
              <a:t>Entendimento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que</a:t>
            </a:r>
            <a:r>
              <a:rPr lang="en-GB" altLang="pl-PL" sz="2400" dirty="0" smtClean="0">
                <a:cs typeface="Arial" charset="0"/>
              </a:rPr>
              <a:t> o FMC </a:t>
            </a:r>
            <a:r>
              <a:rPr lang="en-GB" altLang="pl-PL" sz="2400" dirty="0" err="1" smtClean="0">
                <a:cs typeface="Arial" charset="0"/>
              </a:rPr>
              <a:t>não</a:t>
            </a:r>
            <a:r>
              <a:rPr lang="en-GB" altLang="pl-PL" sz="2400" dirty="0" smtClean="0">
                <a:cs typeface="Arial" charset="0"/>
              </a:rPr>
              <a:t> é um </a:t>
            </a:r>
            <a:r>
              <a:rPr lang="en-GB" altLang="pl-PL" sz="2400" dirty="0" err="1" smtClean="0">
                <a:cs typeface="Arial" charset="0"/>
              </a:rPr>
              <a:t>tipo</a:t>
            </a:r>
            <a:r>
              <a:rPr lang="en-GB" altLang="pl-PL" sz="2400" dirty="0" smtClean="0">
                <a:cs typeface="Arial" charset="0"/>
              </a:rPr>
              <a:t> novo de </a:t>
            </a:r>
            <a:r>
              <a:rPr lang="en-GB" altLang="pl-PL" sz="2400" dirty="0" err="1" smtClean="0">
                <a:cs typeface="Arial" charset="0"/>
              </a:rPr>
              <a:t>atividades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controle</a:t>
            </a:r>
            <a:r>
              <a:rPr lang="en-GB" altLang="pl-PL" sz="2400" dirty="0" smtClean="0">
                <a:cs typeface="Arial" charset="0"/>
              </a:rPr>
              <a:t>, mas um </a:t>
            </a:r>
            <a:r>
              <a:rPr lang="en-GB" altLang="pl-PL" sz="2400" dirty="0" err="1" smtClean="0">
                <a:cs typeface="Arial" charset="0"/>
              </a:rPr>
              <a:t>sistema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gestão</a:t>
            </a:r>
            <a:r>
              <a:rPr lang="en-GB" altLang="pl-PL" sz="2400" dirty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que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envolve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todos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níveis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gerenciamento</a:t>
            </a:r>
            <a:r>
              <a:rPr lang="en-GB" altLang="pl-PL" sz="2400" dirty="0" smtClean="0">
                <a:cs typeface="Arial" charset="0"/>
              </a:rPr>
              <a:t> e de </a:t>
            </a:r>
            <a:r>
              <a:rPr lang="en-GB" altLang="pl-PL" sz="2400" dirty="0" err="1" smtClean="0">
                <a:cs typeface="Arial" charset="0"/>
              </a:rPr>
              <a:t>pessoal</a:t>
            </a:r>
            <a:r>
              <a:rPr lang="en-GB" altLang="pl-PL" sz="2400" dirty="0" smtClean="0">
                <a:cs typeface="Arial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Monitoramento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pelo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CHU</a:t>
            </a:r>
            <a:r>
              <a:rPr lang="en-GB" altLang="pl-PL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r>
              <a:rPr lang="en-GB" altLang="pl-PL" sz="2400" dirty="0" err="1" smtClean="0">
                <a:cs typeface="Arial" charset="0"/>
              </a:rPr>
              <a:t>Não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focar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na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existência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processos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burocráticos</a:t>
            </a:r>
            <a:r>
              <a:rPr lang="en-GB" altLang="pl-PL" sz="2400" dirty="0" smtClean="0">
                <a:cs typeface="Arial" charset="0"/>
              </a:rPr>
              <a:t>, mas </a:t>
            </a:r>
            <a:r>
              <a:rPr lang="en-GB" altLang="pl-PL" sz="2400" dirty="0" err="1" smtClean="0">
                <a:cs typeface="Arial" charset="0"/>
              </a:rPr>
              <a:t>promover</a:t>
            </a:r>
            <a:r>
              <a:rPr lang="en-GB" altLang="pl-PL" sz="2400" dirty="0" smtClean="0">
                <a:cs typeface="Arial" charset="0"/>
              </a:rPr>
              <a:t> um novo </a:t>
            </a:r>
            <a:r>
              <a:rPr lang="en-GB" altLang="pl-PL" sz="2400" dirty="0" err="1" smtClean="0">
                <a:cs typeface="Arial" charset="0"/>
              </a:rPr>
              <a:t>estilo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gestão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baseado</a:t>
            </a:r>
            <a:r>
              <a:rPr lang="en-GB" altLang="pl-PL" sz="2400" dirty="0" smtClean="0">
                <a:cs typeface="Arial" charset="0"/>
              </a:rPr>
              <a:t> no </a:t>
            </a:r>
            <a:r>
              <a:rPr lang="en-GB" altLang="pl-PL" sz="2400" dirty="0" err="1" smtClean="0">
                <a:cs typeface="Arial" charset="0"/>
              </a:rPr>
              <a:t>planejamento</a:t>
            </a:r>
            <a:r>
              <a:rPr lang="en-GB" altLang="pl-PL" sz="2400" dirty="0" smtClean="0">
                <a:cs typeface="Arial" charset="0"/>
              </a:rPr>
              <a:t>, </a:t>
            </a:r>
            <a:r>
              <a:rPr lang="en-GB" altLang="pl-PL" sz="2400" dirty="0" err="1" smtClean="0">
                <a:cs typeface="Arial" charset="0"/>
              </a:rPr>
              <a:t>gestão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riscos</a:t>
            </a:r>
            <a:r>
              <a:rPr lang="en-GB" altLang="pl-PL" sz="2400" dirty="0" smtClean="0">
                <a:cs typeface="Arial" charset="0"/>
              </a:rPr>
              <a:t> e </a:t>
            </a:r>
            <a:r>
              <a:rPr lang="en-GB" altLang="pl-PL" sz="2400" dirty="0" err="1" smtClean="0">
                <a:cs typeface="Arial" charset="0"/>
              </a:rPr>
              <a:t>mensuração</a:t>
            </a:r>
            <a:r>
              <a:rPr lang="en-GB" altLang="pl-PL" sz="2400" dirty="0" smtClean="0">
                <a:cs typeface="Arial" charset="0"/>
              </a:rPr>
              <a:t> do </a:t>
            </a:r>
            <a:r>
              <a:rPr lang="en-GB" altLang="pl-PL" sz="2400" dirty="0" err="1" smtClean="0">
                <a:cs typeface="Arial" charset="0"/>
              </a:rPr>
              <a:t>atingimento</a:t>
            </a:r>
            <a:r>
              <a:rPr lang="en-GB" altLang="pl-PL" sz="2400" dirty="0" smtClean="0">
                <a:cs typeface="Arial" charset="0"/>
              </a:rPr>
              <a:t> de </a:t>
            </a:r>
            <a:r>
              <a:rPr lang="en-GB" altLang="pl-PL" sz="2400" dirty="0" err="1" smtClean="0">
                <a:cs typeface="Arial" charset="0"/>
              </a:rPr>
              <a:t>objetivos</a:t>
            </a:r>
            <a:r>
              <a:rPr lang="en-GB" altLang="pl-PL" sz="2400" dirty="0" smtClean="0">
                <a:cs typeface="Arial" charset="0"/>
              </a:rPr>
              <a:t>. </a:t>
            </a:r>
            <a:endParaRPr lang="en-GB" altLang="pl-PL" sz="2400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Cronograma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r>
              <a:rPr lang="en-GB" altLang="pl-PL" sz="2400" dirty="0" err="1" smtClean="0">
                <a:cs typeface="Arial" charset="0"/>
              </a:rPr>
              <a:t>Garantir</a:t>
            </a:r>
            <a:r>
              <a:rPr lang="en-GB" altLang="pl-PL" sz="2400" dirty="0" smtClean="0">
                <a:cs typeface="Arial" charset="0"/>
              </a:rPr>
              <a:t> tempo e </a:t>
            </a:r>
            <a:r>
              <a:rPr lang="en-GB" altLang="pl-PL" sz="2400" dirty="0" err="1" smtClean="0">
                <a:cs typeface="Arial" charset="0"/>
              </a:rPr>
              <a:t>apoio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ao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dirigente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máximo</a:t>
            </a:r>
            <a:r>
              <a:rPr lang="en-GB" altLang="pl-PL" sz="2400" dirty="0" smtClean="0">
                <a:cs typeface="Arial" charset="0"/>
              </a:rPr>
              <a:t> das </a:t>
            </a:r>
            <a:r>
              <a:rPr lang="en-GB" altLang="pl-PL" sz="2400" dirty="0" err="1" smtClean="0">
                <a:cs typeface="Arial" charset="0"/>
              </a:rPr>
              <a:t>entidades</a:t>
            </a:r>
            <a:r>
              <a:rPr lang="en-GB" altLang="pl-PL" sz="2400" dirty="0" smtClean="0">
                <a:cs typeface="Arial" charset="0"/>
              </a:rPr>
              <a:t> para </a:t>
            </a:r>
            <a:r>
              <a:rPr lang="en-GB" altLang="pl-PL" sz="2400" dirty="0" err="1" smtClean="0">
                <a:cs typeface="Arial" charset="0"/>
              </a:rPr>
              <a:t>construir</a:t>
            </a:r>
            <a:r>
              <a:rPr lang="en-GB" altLang="pl-PL" sz="2400" dirty="0" smtClean="0">
                <a:cs typeface="Arial" charset="0"/>
              </a:rPr>
              <a:t> a nova </a:t>
            </a:r>
            <a:r>
              <a:rPr lang="en-GB" altLang="pl-PL" sz="2400" dirty="0" err="1" smtClean="0">
                <a:cs typeface="Arial" charset="0"/>
              </a:rPr>
              <a:t>abordagem</a:t>
            </a:r>
            <a:r>
              <a:rPr lang="en-GB" altLang="pl-PL" sz="2400" dirty="0" smtClean="0">
                <a:cs typeface="Arial" charset="0"/>
              </a:rPr>
              <a:t> </a:t>
            </a:r>
            <a:r>
              <a:rPr lang="en-GB" altLang="pl-PL" sz="2400" dirty="0" err="1" smtClean="0">
                <a:cs typeface="Arial" charset="0"/>
              </a:rPr>
              <a:t>dentro</a:t>
            </a:r>
            <a:r>
              <a:rPr lang="en-GB" altLang="pl-PL" sz="2400" dirty="0" smtClean="0">
                <a:cs typeface="Arial" charset="0"/>
              </a:rPr>
              <a:t> da </a:t>
            </a:r>
            <a:r>
              <a:rPr lang="en-GB" altLang="pl-PL" sz="2400" dirty="0" err="1" smtClean="0">
                <a:cs typeface="Arial" charset="0"/>
              </a:rPr>
              <a:t>entidade</a:t>
            </a:r>
            <a:r>
              <a:rPr lang="en-GB" altLang="pl-PL" sz="2400" dirty="0" smtClean="0">
                <a:cs typeface="Arial" charset="0"/>
              </a:rPr>
              <a:t>.  </a:t>
            </a:r>
          </a:p>
          <a:p>
            <a:pPr algn="just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en-GB" altLang="pl-PL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/>
          </p:cNvSpPr>
          <p:nvPr/>
        </p:nvSpPr>
        <p:spPr bwMode="auto">
          <a:xfrm>
            <a:off x="971550" y="692150"/>
            <a:ext cx="77152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l-PL" sz="3600" b="1" dirty="0" err="1" smtClean="0"/>
              <a:t>Desafios</a:t>
            </a:r>
            <a:r>
              <a:rPr lang="en-GB" altLang="pl-PL" sz="3600" b="1" dirty="0" smtClean="0"/>
              <a:t> no </a:t>
            </a:r>
            <a:r>
              <a:rPr lang="en-GB" altLang="pl-PL" sz="3600" b="1" dirty="0" err="1" smtClean="0"/>
              <a:t>nível</a:t>
            </a:r>
            <a:r>
              <a:rPr lang="en-GB" altLang="pl-PL" sz="3600" b="1" dirty="0" smtClean="0"/>
              <a:t> </a:t>
            </a:r>
            <a:r>
              <a:rPr lang="en-GB" altLang="pl-PL" sz="3600" b="1" dirty="0" err="1" smtClean="0"/>
              <a:t>operacional</a:t>
            </a:r>
            <a:r>
              <a:rPr lang="en-GB" altLang="pl-PL" sz="3600" b="1" dirty="0" smtClean="0"/>
              <a:t>:</a:t>
            </a:r>
            <a:endParaRPr lang="en-GB" altLang="pl-PL" sz="2800" b="1" i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14375" y="1196975"/>
            <a:ext cx="8229600" cy="5327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GB" altLang="pl-PL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Elevar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sensibilidade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profissionalismo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GB" altLang="pl-PL" sz="2400" dirty="0" err="1" smtClean="0"/>
              <a:t>oferecer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seminários</a:t>
            </a:r>
            <a:r>
              <a:rPr lang="en-GB" altLang="pl-PL" sz="2400" dirty="0" smtClean="0"/>
              <a:t>, </a:t>
            </a:r>
            <a:r>
              <a:rPr lang="en-GB" altLang="pl-PL" sz="2400" dirty="0" err="1" smtClean="0"/>
              <a:t>conferências</a:t>
            </a:r>
            <a:r>
              <a:rPr lang="en-GB" altLang="pl-PL" sz="2400" dirty="0" smtClean="0"/>
              <a:t> e </a:t>
            </a:r>
            <a:r>
              <a:rPr lang="en-GB" altLang="pl-PL" sz="2400" dirty="0" err="1" smtClean="0"/>
              <a:t>treinamento</a:t>
            </a:r>
            <a:r>
              <a:rPr lang="en-GB" altLang="pl-PL" sz="2400" dirty="0" smtClean="0"/>
              <a:t>;</a:t>
            </a:r>
          </a:p>
          <a:p>
            <a:pPr eaLnBrk="1" hangingPunct="1">
              <a:defRPr/>
            </a:pPr>
            <a:r>
              <a:rPr lang="en-GB" altLang="pl-PL" sz="2400" dirty="0" err="1" smtClean="0"/>
              <a:t>introduzir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programas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pilotos</a:t>
            </a:r>
            <a:r>
              <a:rPr lang="en-GB" altLang="pl-PL" sz="2400" dirty="0" smtClean="0"/>
              <a:t>;</a:t>
            </a:r>
          </a:p>
          <a:p>
            <a:pPr eaLnBrk="1" hangingPunct="1">
              <a:defRPr/>
            </a:pPr>
            <a:r>
              <a:rPr lang="en-GB" altLang="pl-PL" sz="2400" dirty="0" err="1" smtClean="0"/>
              <a:t>compartilhar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exemplos</a:t>
            </a:r>
            <a:r>
              <a:rPr lang="en-GB" altLang="pl-PL" sz="2400" dirty="0" smtClean="0"/>
              <a:t> de boas </a:t>
            </a:r>
            <a:r>
              <a:rPr lang="en-GB" altLang="pl-PL" sz="2400" dirty="0" err="1" smtClean="0"/>
              <a:t>práticas</a:t>
            </a:r>
            <a:r>
              <a:rPr lang="en-GB" altLang="pl-PL" sz="2400" dirty="0" smtClean="0"/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pl-PL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Criar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altLang="pl-PL" sz="2400" b="1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en-GB" altLang="pl-PL" sz="24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GB" altLang="pl-PL" sz="2400" dirty="0" err="1" smtClean="0"/>
              <a:t>padrões</a:t>
            </a:r>
            <a:r>
              <a:rPr lang="en-GB" altLang="pl-PL" sz="2400" dirty="0" smtClean="0"/>
              <a:t>, </a:t>
            </a:r>
            <a:r>
              <a:rPr lang="en-GB" altLang="pl-PL" sz="2400" dirty="0" err="1" smtClean="0"/>
              <a:t>guias</a:t>
            </a:r>
            <a:r>
              <a:rPr lang="en-GB" altLang="pl-PL" sz="2400" dirty="0" smtClean="0"/>
              <a:t>, </a:t>
            </a:r>
            <a:r>
              <a:rPr lang="en-GB" altLang="pl-PL" sz="2400" dirty="0" err="1" smtClean="0"/>
              <a:t>metodologia</a:t>
            </a:r>
            <a:r>
              <a:rPr lang="en-GB" altLang="pl-PL" sz="2400" dirty="0" smtClean="0"/>
              <a:t>;</a:t>
            </a:r>
          </a:p>
          <a:p>
            <a:pPr eaLnBrk="1" hangingPunct="1">
              <a:defRPr/>
            </a:pPr>
            <a:r>
              <a:rPr lang="en-GB" altLang="pl-PL" sz="2400" dirty="0" err="1" smtClean="0"/>
              <a:t>serviço</a:t>
            </a:r>
            <a:r>
              <a:rPr lang="en-GB" altLang="pl-PL" sz="2400" dirty="0" smtClean="0"/>
              <a:t> de auditoria </a:t>
            </a:r>
            <a:r>
              <a:rPr lang="en-GB" altLang="pl-PL" sz="2400" dirty="0" err="1" smtClean="0"/>
              <a:t>interna</a:t>
            </a:r>
            <a:r>
              <a:rPr lang="en-GB" altLang="pl-PL" sz="2400" dirty="0" smtClean="0"/>
              <a:t> </a:t>
            </a:r>
            <a:r>
              <a:rPr lang="en-GB" altLang="pl-PL" sz="2400" dirty="0" err="1" smtClean="0"/>
              <a:t>profissional</a:t>
            </a:r>
            <a:r>
              <a:rPr lang="en-GB" altLang="pl-PL" sz="2400" dirty="0" smtClean="0"/>
              <a:t>;</a:t>
            </a:r>
          </a:p>
          <a:p>
            <a:pPr eaLnBrk="1" hangingPunct="1">
              <a:defRPr/>
            </a:pPr>
            <a:r>
              <a:rPr lang="en-GB" altLang="pl-PL" sz="2400" dirty="0" err="1" smtClean="0"/>
              <a:t>ferramentas</a:t>
            </a:r>
            <a:r>
              <a:rPr lang="en-GB" altLang="pl-PL" sz="2400" dirty="0" smtClean="0"/>
              <a:t> de auto-</a:t>
            </a:r>
            <a:r>
              <a:rPr lang="en-GB" altLang="pl-PL" sz="2400" dirty="0" err="1" smtClean="0"/>
              <a:t>avaliação</a:t>
            </a:r>
            <a:r>
              <a:rPr lang="en-GB" altLang="pl-PL" sz="2400" dirty="0" smtClean="0"/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6254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GB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FMC </a:t>
            </a:r>
            <a:r>
              <a:rPr lang="en-GB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ajudar</a:t>
            </a:r>
            <a: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GB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</a:t>
            </a:r>
            <a: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a:</a:t>
            </a:r>
            <a:br>
              <a:rPr lang="en-GB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pl-PL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altLang="pl-PL" sz="3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/>
          </p:cNvSpPr>
          <p:nvPr/>
        </p:nvSpPr>
        <p:spPr bwMode="auto">
          <a:xfrm>
            <a:off x="684213" y="1196975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endParaRPr lang="en-GB" altLang="pl-PL" sz="26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8265058"/>
              </p:ext>
            </p:extLst>
          </p:nvPr>
        </p:nvGraphicFramePr>
        <p:xfrm>
          <a:off x="690670" y="1268760"/>
          <a:ext cx="8229600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684213" y="6254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l-PL" b="1" dirty="0" err="1" smtClean="0"/>
              <a:t>Conclusão</a:t>
            </a:r>
            <a:r>
              <a:rPr lang="en-GB" altLang="pl-PL" b="1" dirty="0" smtClean="0"/>
              <a:t>:</a:t>
            </a:r>
            <a:endParaRPr lang="en-GB" altLang="pl-PL" sz="3600" b="1" i="1" dirty="0" smtClean="0"/>
          </a:p>
        </p:txBody>
      </p:sp>
      <p:sp>
        <p:nvSpPr>
          <p:cNvPr id="36867" name="Content Placeholder 2"/>
          <p:cNvSpPr>
            <a:spLocks/>
          </p:cNvSpPr>
          <p:nvPr/>
        </p:nvSpPr>
        <p:spPr bwMode="auto">
          <a:xfrm>
            <a:off x="684213" y="1196975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endParaRPr lang="en-GB" altLang="pl-PL" sz="26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11250" y="1736725"/>
            <a:ext cx="720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dirty="0" err="1" smtClean="0"/>
              <a:t>Desenvolver</a:t>
            </a:r>
            <a:r>
              <a:rPr lang="en-GB" sz="2400" dirty="0" smtClean="0"/>
              <a:t> o FMC é, </a:t>
            </a:r>
            <a:r>
              <a:rPr lang="en-GB" sz="2400" dirty="0" err="1" smtClean="0"/>
              <a:t>portanto</a:t>
            </a:r>
            <a:r>
              <a:rPr lang="en-GB" sz="2400" dirty="0" smtClean="0"/>
              <a:t>, um </a:t>
            </a:r>
            <a:r>
              <a:rPr lang="en-GB" sz="2400" dirty="0" err="1" smtClean="0"/>
              <a:t>processo</a:t>
            </a:r>
            <a:r>
              <a:rPr lang="en-GB" sz="2400" dirty="0" smtClean="0"/>
              <a:t> </a:t>
            </a:r>
            <a:r>
              <a:rPr lang="en-GB" sz="2400" dirty="0" err="1" smtClean="0"/>
              <a:t>iterativo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envolve</a:t>
            </a:r>
            <a:r>
              <a:rPr lang="en-GB" sz="2400" dirty="0" smtClean="0"/>
              <a:t> </a:t>
            </a:r>
            <a:r>
              <a:rPr lang="en-GB" sz="24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melhorar</a:t>
            </a:r>
            <a:r>
              <a:rPr lang="en-GB" sz="24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continuamente</a:t>
            </a:r>
            <a:r>
              <a:rPr lang="en-GB" sz="24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GB" sz="24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  <a:r>
              <a:rPr lang="en-GB" sz="24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sz="24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4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</a:t>
            </a:r>
            <a:r>
              <a:rPr lang="en-GB" sz="2400" dirty="0" smtClean="0"/>
              <a:t>,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vez</a:t>
            </a:r>
            <a:r>
              <a:rPr lang="en-GB" sz="2400" dirty="0" smtClean="0"/>
              <a:t> de </a:t>
            </a:r>
            <a:r>
              <a:rPr lang="en-GB" sz="2400" dirty="0" err="1" smtClean="0"/>
              <a:t>introduzir</a:t>
            </a:r>
            <a:r>
              <a:rPr lang="en-GB" sz="2400" dirty="0" smtClean="0"/>
              <a:t> um novo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. </a:t>
            </a:r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r>
              <a:rPr lang="en-GB" sz="2400" dirty="0" smtClean="0"/>
              <a:t>O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 </a:t>
            </a:r>
            <a:r>
              <a:rPr lang="en-GB" sz="2400" dirty="0" err="1" smtClean="0"/>
              <a:t>atual</a:t>
            </a:r>
            <a:r>
              <a:rPr lang="en-GB" sz="2400" dirty="0" smtClean="0"/>
              <a:t> de </a:t>
            </a:r>
            <a:r>
              <a:rPr lang="en-GB" sz="2400" dirty="0" err="1" smtClean="0"/>
              <a:t>gestão</a:t>
            </a:r>
            <a:r>
              <a:rPr lang="en-GB" sz="2400" dirty="0" smtClean="0"/>
              <a:t> </a:t>
            </a:r>
            <a:r>
              <a:rPr lang="en-GB" sz="2400" dirty="0" err="1" smtClean="0"/>
              <a:t>deve</a:t>
            </a:r>
            <a:r>
              <a:rPr lang="en-GB" sz="2400" dirty="0" smtClean="0"/>
              <a:t> </a:t>
            </a:r>
            <a:r>
              <a:rPr lang="en-GB" sz="2400" dirty="0" err="1" smtClean="0"/>
              <a:t>ser</a:t>
            </a:r>
            <a:r>
              <a:rPr lang="en-GB" sz="2400" dirty="0" smtClean="0"/>
              <a:t> </a:t>
            </a:r>
            <a:r>
              <a:rPr lang="en-GB" sz="2400" dirty="0" err="1" smtClean="0"/>
              <a:t>estruturado</a:t>
            </a:r>
            <a:r>
              <a:rPr lang="en-GB" sz="2400" dirty="0" smtClean="0"/>
              <a:t>, </a:t>
            </a:r>
            <a:r>
              <a:rPr lang="en-GB" sz="2400" dirty="0" err="1" smtClean="0"/>
              <a:t>formalizado</a:t>
            </a:r>
            <a:r>
              <a:rPr lang="en-GB" sz="2400" dirty="0" smtClean="0"/>
              <a:t> e </a:t>
            </a:r>
            <a:r>
              <a:rPr lang="en-GB" sz="2400" dirty="0" err="1" smtClean="0"/>
              <a:t>melhorado</a:t>
            </a:r>
            <a:r>
              <a:rPr lang="en-GB" sz="2400" dirty="0" smtClean="0"/>
              <a:t> de </a:t>
            </a:r>
            <a:r>
              <a:rPr lang="en-GB" sz="2400" dirty="0" err="1" smtClean="0"/>
              <a:t>acordo</a:t>
            </a:r>
            <a:r>
              <a:rPr lang="en-GB" sz="2400" dirty="0" smtClean="0"/>
              <a:t> com as </a:t>
            </a:r>
            <a:r>
              <a:rPr lang="en-GB" sz="2400" b="1" dirty="0" err="1"/>
              <a:t>considerações</a:t>
            </a:r>
            <a:r>
              <a:rPr lang="en-GB" sz="2400" b="1" dirty="0"/>
              <a:t> de </a:t>
            </a:r>
            <a:r>
              <a:rPr lang="en-GB" sz="2400" b="1" dirty="0" err="1"/>
              <a:t>custos</a:t>
            </a:r>
            <a:r>
              <a:rPr lang="en-GB" sz="2400" b="1" dirty="0"/>
              <a:t> e </a:t>
            </a:r>
            <a:r>
              <a:rPr lang="en-GB" sz="2400" b="1" dirty="0" err="1"/>
              <a:t>necessidades</a:t>
            </a:r>
            <a:r>
              <a:rPr lang="en-GB" sz="2400" b="1" dirty="0"/>
              <a:t> </a:t>
            </a:r>
            <a:r>
              <a:rPr lang="en-GB" sz="2400" dirty="0" err="1" smtClean="0"/>
              <a:t>identificadas</a:t>
            </a:r>
            <a:r>
              <a:rPr lang="en-GB" sz="2400" dirty="0" smtClean="0"/>
              <a:t>. </a:t>
            </a:r>
            <a:endParaRPr lang="en-GB" altLang="pl-PL" sz="2400" dirty="0" smtClean="0"/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r>
              <a:rPr lang="en-GB" sz="2400" dirty="0" err="1" smtClean="0"/>
              <a:t>Padrões</a:t>
            </a:r>
            <a:r>
              <a:rPr lang="en-GB" sz="2400" dirty="0" smtClean="0"/>
              <a:t> e </a:t>
            </a:r>
            <a:r>
              <a:rPr lang="en-GB" sz="2400" i="1" dirty="0" smtClean="0"/>
              <a:t>frameworks</a:t>
            </a:r>
            <a:r>
              <a:rPr lang="en-GB" sz="2400" dirty="0" smtClean="0"/>
              <a:t> </a:t>
            </a:r>
            <a:r>
              <a:rPr lang="en-GB" sz="2400" dirty="0" err="1" smtClean="0"/>
              <a:t>nacionais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err="1" smtClean="0"/>
              <a:t>internacionalmente</a:t>
            </a:r>
            <a:r>
              <a:rPr lang="en-GB" sz="2400" dirty="0" smtClean="0"/>
              <a:t> </a:t>
            </a:r>
            <a:r>
              <a:rPr lang="en-GB" sz="2400" dirty="0" err="1" smtClean="0"/>
              <a:t>reconhecidos</a:t>
            </a:r>
            <a:r>
              <a:rPr lang="en-GB" sz="2400" dirty="0" smtClean="0"/>
              <a:t> </a:t>
            </a:r>
            <a:r>
              <a:rPr lang="en-GB" sz="2400" dirty="0" err="1" smtClean="0"/>
              <a:t>oferecem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</a:t>
            </a:r>
            <a:r>
              <a:rPr lang="en-GB" sz="2400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GB" sz="2400" dirty="0" err="1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</a:t>
            </a:r>
            <a:r>
              <a:rPr lang="en-GB" sz="2400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comuns</a:t>
            </a:r>
            <a:r>
              <a:rPr lang="en-GB" sz="24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400" dirty="0" err="1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tendências</a:t>
            </a:r>
            <a:r>
              <a:rPr lang="en-GB" sz="2400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4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en-GB" sz="2400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moderna</a:t>
            </a:r>
            <a:r>
              <a:rPr lang="en-GB" sz="2400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/>
              <a:t>e </a:t>
            </a:r>
            <a:r>
              <a:rPr lang="en-GB" sz="2400" dirty="0" err="1" smtClean="0"/>
              <a:t>fornecem</a:t>
            </a:r>
            <a:r>
              <a:rPr lang="en-GB" sz="2400" dirty="0" smtClean="0"/>
              <a:t> </a:t>
            </a:r>
            <a:r>
              <a:rPr lang="en-GB" sz="2400" dirty="0" err="1" smtClean="0"/>
              <a:t>uma</a:t>
            </a:r>
            <a:r>
              <a:rPr lang="en-GB" sz="2400" dirty="0" smtClean="0"/>
              <a:t> </a:t>
            </a:r>
            <a:r>
              <a:rPr lang="en-GB" sz="2400" dirty="0" err="1" smtClean="0"/>
              <a:t>abordagem</a:t>
            </a:r>
            <a:r>
              <a:rPr lang="en-GB" sz="2400" dirty="0" smtClean="0"/>
              <a:t> </a:t>
            </a:r>
            <a:r>
              <a:rPr lang="en-GB" sz="2400" dirty="0" err="1" smtClean="0"/>
              <a:t>estruturada</a:t>
            </a:r>
            <a:r>
              <a:rPr lang="en-GB" sz="2400" dirty="0" smtClean="0"/>
              <a:t> e </a:t>
            </a:r>
            <a:r>
              <a:rPr lang="en-GB" sz="2400" dirty="0" err="1" smtClean="0"/>
              <a:t>compreensiva</a:t>
            </a:r>
            <a:r>
              <a:rPr lang="en-GB" sz="2400" dirty="0" smtClean="0"/>
              <a:t> de </a:t>
            </a:r>
            <a:r>
              <a:rPr lang="en-GB" sz="2400" dirty="0" err="1" smtClean="0"/>
              <a:t>controle</a:t>
            </a:r>
            <a:r>
              <a:rPr lang="en-GB" sz="2400" dirty="0" smtClean="0"/>
              <a:t> </a:t>
            </a:r>
            <a:r>
              <a:rPr lang="en-GB" sz="2400" dirty="0" err="1" smtClean="0"/>
              <a:t>interno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/>
          </p:cNvSpPr>
          <p:nvPr/>
        </p:nvSpPr>
        <p:spPr bwMode="auto">
          <a:xfrm>
            <a:off x="1116013" y="765175"/>
            <a:ext cx="78692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2800" b="1" i="1"/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755650" y="2708275"/>
            <a:ext cx="3529013" cy="3208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pl-PL" sz="44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perguntas</a:t>
            </a:r>
            <a:endParaRPr lang="en-GB" altLang="pl-PL" sz="4400" b="1" dirty="0" smtClean="0">
              <a:solidFill>
                <a:srgbClr val="182C8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</p:txBody>
      </p:sp>
      <p:pic>
        <p:nvPicPr>
          <p:cNvPr id="37892" name="Picture 2" descr="C:\Users\MIN-MKO\AppData\Local\Microsoft\Windows\Temporary Internet Files\Content.IE5\SY6XTC1L\MP9003988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46563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23850" y="981075"/>
            <a:ext cx="8569325" cy="633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Gerenciamento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Financeiro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Internos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(FMC) –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</a:t>
            </a:r>
            <a:endParaRPr lang="en-GB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4822116"/>
              </p:ext>
            </p:extLst>
          </p:nvPr>
        </p:nvGraphicFramePr>
        <p:xfrm>
          <a:off x="684213" y="1916832"/>
          <a:ext cx="7776219" cy="408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1835696" y="3501008"/>
            <a:ext cx="20882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Arial" charset="0"/>
              </a:rPr>
              <a:t>PIFC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403350" y="842963"/>
            <a:ext cx="7272338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níveis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</a:t>
            </a:r>
            <a:endParaRPr lang="en-GB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48110"/>
              </p:ext>
            </p:extLst>
          </p:nvPr>
        </p:nvGraphicFramePr>
        <p:xfrm>
          <a:off x="684213" y="2060848"/>
          <a:ext cx="7942262" cy="394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116013" y="836613"/>
            <a:ext cx="7272337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GB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FMC?</a:t>
            </a:r>
          </a:p>
        </p:txBody>
      </p:sp>
      <p:sp>
        <p:nvSpPr>
          <p:cNvPr id="5123" name="Content Placeholder 2"/>
          <p:cNvSpPr>
            <a:spLocks/>
          </p:cNvSpPr>
          <p:nvPr/>
        </p:nvSpPr>
        <p:spPr bwMode="auto">
          <a:xfrm>
            <a:off x="827088" y="1844675"/>
            <a:ext cx="7705725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pt-BR" sz="2800" dirty="0">
                <a:cs typeface="Arial" charset="0"/>
              </a:rPr>
              <a:t>Gerenciamento Financeiro e Controles </a:t>
            </a:r>
            <a:r>
              <a:rPr lang="pt-BR" sz="2800" dirty="0" smtClean="0">
                <a:cs typeface="Arial" charset="0"/>
              </a:rPr>
              <a:t>Internos (FMC)</a:t>
            </a:r>
            <a:r>
              <a:rPr lang="en-GB" sz="2800" dirty="0" smtClean="0">
                <a:cs typeface="Arial" charset="0"/>
              </a:rPr>
              <a:t> é um </a:t>
            </a:r>
            <a:r>
              <a:rPr lang="en-GB" sz="2800" dirty="0" err="1" smtClean="0">
                <a:cs typeface="Arial" charset="0"/>
              </a:rPr>
              <a:t>sistema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abrangente</a:t>
            </a:r>
            <a:r>
              <a:rPr lang="en-GB" sz="2800" dirty="0" smtClean="0">
                <a:cs typeface="Arial" charset="0"/>
              </a:rPr>
              <a:t> de </a:t>
            </a:r>
            <a:r>
              <a:rPr lang="en-GB" sz="2800" dirty="0" err="1" smtClean="0">
                <a:cs typeface="Arial" charset="0"/>
              </a:rPr>
              <a:t>controle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interno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descentralizado</a:t>
            </a:r>
            <a:r>
              <a:rPr lang="en-GB" sz="2800" dirty="0" smtClean="0">
                <a:cs typeface="Arial" charset="0"/>
              </a:rPr>
              <a:t>, </a:t>
            </a:r>
            <a:r>
              <a:rPr lang="en-GB" sz="2800" dirty="0" err="1" smtClean="0">
                <a:cs typeface="Arial" charset="0"/>
              </a:rPr>
              <a:t>colocado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em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prática</a:t>
            </a:r>
            <a:r>
              <a:rPr lang="en-GB" sz="2800" dirty="0" smtClean="0">
                <a:cs typeface="Arial" charset="0"/>
              </a:rPr>
              <a:t> e sob a </a:t>
            </a:r>
            <a:r>
              <a:rPr lang="en-GB" sz="28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responsabilidade</a:t>
            </a:r>
            <a:r>
              <a:rPr lang="en-GB" sz="28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dos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dirigentes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máximos</a:t>
            </a:r>
            <a:r>
              <a:rPr lang="en-GB" sz="2800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das </a:t>
            </a:r>
            <a:r>
              <a:rPr lang="en-GB" sz="28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entidades</a:t>
            </a:r>
            <a:r>
              <a:rPr lang="en-GB" sz="28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orçamento</a:t>
            </a:r>
            <a:r>
              <a:rPr lang="en-GB" sz="28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público</a:t>
            </a:r>
            <a:r>
              <a:rPr lang="en-GB" sz="2800" dirty="0" smtClean="0">
                <a:cs typeface="Arial" charset="0"/>
              </a:rPr>
              <a:t> para </a:t>
            </a:r>
            <a:r>
              <a:rPr lang="en-GB" sz="2800" dirty="0" err="1" smtClean="0">
                <a:cs typeface="Arial" charset="0"/>
              </a:rPr>
              <a:t>prover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garantia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razoável</a:t>
            </a:r>
            <a:r>
              <a:rPr lang="en-GB" sz="2800" dirty="0" smtClean="0">
                <a:cs typeface="Arial" charset="0"/>
              </a:rPr>
              <a:t> de </a:t>
            </a:r>
            <a:r>
              <a:rPr lang="en-GB" sz="2800" dirty="0" err="1" smtClean="0">
                <a:cs typeface="Arial" charset="0"/>
              </a:rPr>
              <a:t>que</a:t>
            </a:r>
            <a:r>
              <a:rPr lang="en-GB" sz="2800" dirty="0" smtClean="0">
                <a:cs typeface="Arial" charset="0"/>
              </a:rPr>
              <a:t> o </a:t>
            </a:r>
            <a:r>
              <a:rPr lang="en-GB" sz="2800" dirty="0" err="1" smtClean="0">
                <a:cs typeface="Arial" charset="0"/>
              </a:rPr>
              <a:t>orçamento</a:t>
            </a:r>
            <a:r>
              <a:rPr lang="en-GB" sz="2800" dirty="0" smtClean="0">
                <a:cs typeface="Arial" charset="0"/>
              </a:rPr>
              <a:t> e </a:t>
            </a:r>
            <a:r>
              <a:rPr lang="pt-BR" sz="2800" dirty="0" smtClean="0">
                <a:cs typeface="Arial" charset="0"/>
              </a:rPr>
              <a:t>outros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recursos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serão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usados</a:t>
            </a:r>
            <a:r>
              <a:rPr lang="en-GB" sz="2800" dirty="0" smtClean="0">
                <a:cs typeface="Arial" charset="0"/>
              </a:rPr>
              <a:t> de </a:t>
            </a:r>
            <a:r>
              <a:rPr lang="en-GB" sz="2800" dirty="0" err="1" smtClean="0">
                <a:cs typeface="Arial" charset="0"/>
              </a:rPr>
              <a:t>maneira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regular, </a:t>
            </a:r>
            <a:r>
              <a:rPr lang="en-GB" sz="2800" dirty="0" err="1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ética</a:t>
            </a:r>
            <a:r>
              <a:rPr lang="en-GB" sz="2800" dirty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en-GB" sz="2800" dirty="0" err="1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econômica</a:t>
            </a:r>
            <a:r>
              <a:rPr lang="en-GB" sz="2800" dirty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en-GB" sz="2800" dirty="0" err="1" smtClean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efetiva</a:t>
            </a:r>
            <a:r>
              <a:rPr lang="en-GB" sz="2800" dirty="0" smtClean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 </a:t>
            </a:r>
            <a:r>
              <a:rPr lang="en-GB" sz="2800" dirty="0" err="1" smtClean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eficiente</a:t>
            </a:r>
            <a:r>
              <a:rPr lang="en-GB" sz="2800" dirty="0" smtClean="0">
                <a:solidFill>
                  <a:srgbClr val="D09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2800" dirty="0" smtClean="0">
                <a:cs typeface="Arial" charset="0"/>
              </a:rPr>
              <a:t>para o </a:t>
            </a:r>
            <a:r>
              <a:rPr lang="en-GB" sz="28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atingimento</a:t>
            </a:r>
            <a:r>
              <a:rPr lang="en-GB" sz="2800" dirty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</a:t>
            </a:r>
            <a:r>
              <a:rPr lang="en-GB" sz="2800" dirty="0" err="1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objetivos</a:t>
            </a:r>
            <a:r>
              <a:rPr lang="en-GB" sz="2800" dirty="0" smtClean="0">
                <a:cs typeface="Arial" charset="0"/>
              </a:rPr>
              <a:t>.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GB" altLang="pl-PL" sz="2400" dirty="0" smtClean="0"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en-GB" altLang="pl-PL" sz="1800" dirty="0" smtClean="0">
                <a:cs typeface="Arial" charset="0"/>
              </a:rPr>
              <a:t>       </a:t>
            </a:r>
            <a:endParaRPr lang="en-GB" altLang="pl-PL" sz="2400" dirty="0" smtClean="0"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GB" altLang="pl-PL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229600" cy="561975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há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novo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sobre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FMC? 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6915543"/>
              </p:ext>
            </p:extLst>
          </p:nvPr>
        </p:nvGraphicFramePr>
        <p:xfrm>
          <a:off x="611188" y="1556791"/>
          <a:ext cx="8229600" cy="445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561975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 FMC </a:t>
            </a:r>
            <a:r>
              <a:rPr lang="en-GB" altLang="pl-PL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envolve</a:t>
            </a:r>
            <a:r>
              <a:rPr lang="en-GB" alt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4137583"/>
              </p:ext>
            </p:extLst>
          </p:nvPr>
        </p:nvGraphicFramePr>
        <p:xfrm>
          <a:off x="827584" y="1484784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1116013" y="765175"/>
            <a:ext cx="78692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l-PL" sz="2800" b="1" i="1"/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960441" y="1628775"/>
            <a:ext cx="5220071" cy="292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Papéis-CHAVE</a:t>
            </a:r>
            <a:endParaRPr lang="pl-PL" altLang="pl-PL" sz="4000" b="1" dirty="0" smtClean="0">
              <a:solidFill>
                <a:srgbClr val="182C8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E</a:t>
            </a:r>
            <a:endParaRPr lang="pt-BR" altLang="pl-PL" sz="4000" b="1" dirty="0">
              <a:solidFill>
                <a:srgbClr val="182C8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4000" b="1" dirty="0" smtClean="0">
                <a:solidFill>
                  <a:srgbClr val="182C80"/>
                </a:solidFill>
                <a:latin typeface="Algerian" panose="04020705040A02060702" pitchFamily="82" charset="0"/>
              </a:rPr>
              <a:t>respons</a:t>
            </a:r>
            <a:r>
              <a:rPr lang="pt-BR" altLang="pl-PL" sz="4000" b="1" dirty="0" err="1" smtClean="0">
                <a:solidFill>
                  <a:srgbClr val="182C80"/>
                </a:solidFill>
                <a:latin typeface="Algerian" panose="04020705040A02060702" pitchFamily="82" charset="0"/>
              </a:rPr>
              <a:t>abilidadeS</a:t>
            </a:r>
            <a:endParaRPr lang="en-GB" altLang="pl-PL" sz="4000" b="1" dirty="0" smtClean="0">
              <a:solidFill>
                <a:srgbClr val="182C80"/>
              </a:solidFill>
              <a:latin typeface="Algerian" panose="04020705040A02060702" pitchFamily="8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pl-PL" sz="4000" dirty="0" smtClean="0">
              <a:solidFill>
                <a:srgbClr val="182C80"/>
              </a:solidFill>
            </a:endParaRPr>
          </a:p>
        </p:txBody>
      </p:sp>
      <p:pic>
        <p:nvPicPr>
          <p:cNvPr id="11268" name="Picture 3" descr="C:\Users\MIN-MKO\AppData\Local\Microsoft\Windows\Temporary Internet Files\Content.IE5\SY6XTC1L\MP9003993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8" y="1484784"/>
            <a:ext cx="3900488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1471</Words>
  <Application>Microsoft Office PowerPoint</Application>
  <PresentationFormat>Apresentação na tela (4:3)</PresentationFormat>
  <Paragraphs>222</Paragraphs>
  <Slides>35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Algerian</vt:lpstr>
      <vt:lpstr>Antique Olive</vt:lpstr>
      <vt:lpstr>Arial</vt:lpstr>
      <vt:lpstr>Calibri</vt:lpstr>
      <vt:lpstr>Tema do Office</vt:lpstr>
      <vt:lpstr>Apresentação do PowerPoint</vt:lpstr>
      <vt:lpstr>Escopo da apresentação</vt:lpstr>
      <vt:lpstr>Apresentação do PowerPoint</vt:lpstr>
      <vt:lpstr>Gerenciamento Financeiro e Controles Internos (FMC) – conceito</vt:lpstr>
      <vt:lpstr>2 níveis de Controle Interno</vt:lpstr>
      <vt:lpstr>O que é FMC?</vt:lpstr>
      <vt:lpstr>O que há de novo sobre FMC? </vt:lpstr>
      <vt:lpstr>O que o FMC envolve? </vt:lpstr>
      <vt:lpstr>Apresentação do PowerPoint</vt:lpstr>
      <vt:lpstr>Atores-chave no estabelecimento do FMC</vt:lpstr>
      <vt:lpstr>Elementos do FMC </vt:lpstr>
      <vt:lpstr>Prestação de contas da gestão</vt:lpstr>
      <vt:lpstr>Requisitos para Prestação de Contas da Gestão</vt:lpstr>
      <vt:lpstr>Atores-chave no estabelecimento e manutenção do FMC em nível de entidade</vt:lpstr>
      <vt:lpstr>Apresentação do PowerPoint</vt:lpstr>
      <vt:lpstr>A prestação de contas da gestão engloba:</vt:lpstr>
      <vt:lpstr>O impacto do FMC no papel do diretor financeiro</vt:lpstr>
      <vt:lpstr>As tarefas do diretor financeiro</vt:lpstr>
      <vt:lpstr>Papel da auditoria interna</vt:lpstr>
      <vt:lpstr>FMC e o modelo COSO</vt:lpstr>
      <vt:lpstr>Apresentação do PowerPoint</vt:lpstr>
      <vt:lpstr>Apresentação do PowerPoint</vt:lpstr>
      <vt:lpstr>A experiência polonesa – a estrutura</vt:lpstr>
      <vt:lpstr>FMC na Polônia</vt:lpstr>
      <vt:lpstr>Os objetivos do FMC são garantir, especialmente:</vt:lpstr>
      <vt:lpstr>2 níveis interrelacionados de FMC na Polônia</vt:lpstr>
      <vt:lpstr>Novas responsabilidades</vt:lpstr>
      <vt:lpstr>Cooperação</vt:lpstr>
      <vt:lpstr>Apresentação do PowerPoint</vt:lpstr>
      <vt:lpstr>Apresentação do PowerPoint</vt:lpstr>
      <vt:lpstr>Apresentação do PowerPoint</vt:lpstr>
      <vt:lpstr>Apresentação do PowerPoint</vt:lpstr>
      <vt:lpstr>O bom FMC deve ajudar as entidades públicas a: :</vt:lpstr>
      <vt:lpstr>Conclusão: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Gutemberg Assuncao Vieira</cp:lastModifiedBy>
  <cp:revision>149</cp:revision>
  <dcterms:created xsi:type="dcterms:W3CDTF">2014-07-23T21:24:08Z</dcterms:created>
  <dcterms:modified xsi:type="dcterms:W3CDTF">2014-09-11T20:38:50Z</dcterms:modified>
</cp:coreProperties>
</file>