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84" r:id="rId3"/>
    <p:sldId id="393" r:id="rId4"/>
    <p:sldId id="395" r:id="rId5"/>
    <p:sldId id="396" r:id="rId6"/>
    <p:sldId id="397" r:id="rId7"/>
    <p:sldId id="398" r:id="rId8"/>
    <p:sldId id="399" r:id="rId9"/>
    <p:sldId id="387" r:id="rId10"/>
    <p:sldId id="389" r:id="rId11"/>
    <p:sldId id="287" r:id="rId12"/>
    <p:sldId id="406" r:id="rId13"/>
    <p:sldId id="407" r:id="rId14"/>
    <p:sldId id="338" r:id="rId15"/>
    <p:sldId id="339" r:id="rId16"/>
    <p:sldId id="400" r:id="rId17"/>
    <p:sldId id="401" r:id="rId18"/>
    <p:sldId id="402" r:id="rId19"/>
    <p:sldId id="378" r:id="rId20"/>
    <p:sldId id="379" r:id="rId21"/>
    <p:sldId id="350" r:id="rId22"/>
    <p:sldId id="349" r:id="rId23"/>
    <p:sldId id="342" r:id="rId24"/>
    <p:sldId id="351" r:id="rId25"/>
    <p:sldId id="352" r:id="rId26"/>
    <p:sldId id="405" r:id="rId27"/>
    <p:sldId id="363" r:id="rId28"/>
    <p:sldId id="404" r:id="rId29"/>
    <p:sldId id="367" r:id="rId30"/>
    <p:sldId id="369" r:id="rId31"/>
    <p:sldId id="403" r:id="rId32"/>
    <p:sldId id="381" r:id="rId33"/>
    <p:sldId id="391" r:id="rId34"/>
    <p:sldId id="392" r:id="rId35"/>
    <p:sldId id="382" r:id="rId36"/>
  </p:sldIdLst>
  <p:sldSz cx="9144000" cy="6858000" type="screen4x3"/>
  <p:notesSz cx="6718300" cy="9855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80"/>
    <a:srgbClr val="FFC000"/>
    <a:srgbClr val="130D67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76" autoAdjust="0"/>
  </p:normalViewPr>
  <p:slideViewPr>
    <p:cSldViewPr showGuides="1">
      <p:cViewPr varScale="1">
        <p:scale>
          <a:sx n="61" d="100"/>
          <a:sy n="61" d="100"/>
        </p:scale>
        <p:origin x="-1339" y="-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nal_000\AppData\Roaming\Microsoft\Excel\Pasta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Evolução do Número</a:t>
            </a:r>
            <a:r>
              <a:rPr lang="pt-BR" sz="1800" b="1" baseline="0"/>
              <a:t> de Municípios</a:t>
            </a:r>
            <a:endParaRPr lang="pt-BR" sz="1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'[Pasta1 (version 1).xlsb]Plan2'!$C$18</c:f>
              <c:strCache>
                <c:ptCount val="1"/>
                <c:pt idx="0">
                  <c:v>Mun. Criados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'[Pasta1 (version 1).xlsb]Plan2'!$B$19:$B$26</c:f>
              <c:strCache>
                <c:ptCount val="8"/>
                <c:pt idx="0">
                  <c:v>Até 1822</c:v>
                </c:pt>
                <c:pt idx="1">
                  <c:v>1824 -1890</c:v>
                </c:pt>
                <c:pt idx="2">
                  <c:v>1891-1933</c:v>
                </c:pt>
                <c:pt idx="3">
                  <c:v>1934-1936</c:v>
                </c:pt>
                <c:pt idx="4">
                  <c:v>1937-1945</c:v>
                </c:pt>
                <c:pt idx="5">
                  <c:v>1946-1966</c:v>
                </c:pt>
                <c:pt idx="6">
                  <c:v>1967-1987</c:v>
                </c:pt>
                <c:pt idx="7">
                  <c:v>Após 1988</c:v>
                </c:pt>
              </c:strCache>
            </c:strRef>
          </c:cat>
          <c:val>
            <c:numRef>
              <c:f>'[Pasta1 (version 1).xlsb]Plan2'!$C$19:$C$26</c:f>
              <c:numCache>
                <c:formatCode>General</c:formatCode>
                <c:ptCount val="8"/>
                <c:pt idx="0">
                  <c:v>177</c:v>
                </c:pt>
                <c:pt idx="1">
                  <c:v>700</c:v>
                </c:pt>
                <c:pt idx="2">
                  <c:v>473</c:v>
                </c:pt>
                <c:pt idx="3">
                  <c:v>81</c:v>
                </c:pt>
                <c:pt idx="4">
                  <c:v>218</c:v>
                </c:pt>
                <c:pt idx="5">
                  <c:v>2236</c:v>
                </c:pt>
                <c:pt idx="6">
                  <c:v>235</c:v>
                </c:pt>
                <c:pt idx="7">
                  <c:v>1450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266880"/>
        <c:axId val="156269568"/>
      </c:barChart>
      <c:lineChart>
        <c:grouping val="standard"/>
        <c:varyColors val="0"/>
        <c:ser>
          <c:idx val="1"/>
          <c:order val="1"/>
          <c:tx>
            <c:strRef>
              <c:f>'[Pasta1 (version 1).xlsb]Plan2'!$D$18</c:f>
              <c:strCache>
                <c:ptCount val="1"/>
                <c:pt idx="0">
                  <c:v>Mun. Totais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'[Pasta1 (version 1).xlsb]Plan2'!$B$19:$B$26</c:f>
              <c:strCache>
                <c:ptCount val="8"/>
                <c:pt idx="0">
                  <c:v>Até 1822</c:v>
                </c:pt>
                <c:pt idx="1">
                  <c:v>1824 -1890</c:v>
                </c:pt>
                <c:pt idx="2">
                  <c:v>1891-1933</c:v>
                </c:pt>
                <c:pt idx="3">
                  <c:v>1934-1936</c:v>
                </c:pt>
                <c:pt idx="4">
                  <c:v>1937-1945</c:v>
                </c:pt>
                <c:pt idx="5">
                  <c:v>1946-1966</c:v>
                </c:pt>
                <c:pt idx="6">
                  <c:v>1967-1987</c:v>
                </c:pt>
                <c:pt idx="7">
                  <c:v>Após 1988</c:v>
                </c:pt>
              </c:strCache>
            </c:strRef>
          </c:cat>
          <c:val>
            <c:numRef>
              <c:f>'[Pasta1 (version 1).xlsb]Plan2'!$D$19:$D$26</c:f>
              <c:numCache>
                <c:formatCode>General</c:formatCode>
                <c:ptCount val="8"/>
                <c:pt idx="0">
                  <c:v>177</c:v>
                </c:pt>
                <c:pt idx="1">
                  <c:v>877</c:v>
                </c:pt>
                <c:pt idx="2">
                  <c:v>1350</c:v>
                </c:pt>
                <c:pt idx="3">
                  <c:v>1431</c:v>
                </c:pt>
                <c:pt idx="4">
                  <c:v>1649</c:v>
                </c:pt>
                <c:pt idx="5">
                  <c:v>3885</c:v>
                </c:pt>
                <c:pt idx="6">
                  <c:v>4120</c:v>
                </c:pt>
                <c:pt idx="7">
                  <c:v>5570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266880"/>
        <c:axId val="156269568"/>
      </c:lineChart>
      <c:catAx>
        <c:axId val="1562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269568"/>
        <c:crosses val="autoZero"/>
        <c:auto val="1"/>
        <c:lblAlgn val="ctr"/>
        <c:lblOffset val="100"/>
        <c:noMultiLvlLbl val="0"/>
      </c:catAx>
      <c:valAx>
        <c:axId val="15626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266880"/>
        <c:crosses val="autoZero"/>
        <c:crossBetween val="between"/>
      </c:valAx>
      <c:spPr>
        <a:ln>
          <a:solidFill>
            <a:schemeClr val="tx1">
              <a:lumMod val="85000"/>
              <a:lumOff val="15000"/>
            </a:schemeClr>
          </a:solidFill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BB262-76F1-4214-BB78-B7FB5EFE9B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0D7A53-E5A6-426F-9BC7-B3E432D7C3B9}">
      <dgm:prSet phldrT="[Texto]"/>
      <dgm:spPr>
        <a:solidFill>
          <a:srgbClr val="182C80"/>
        </a:solidFill>
      </dgm:spPr>
      <dgm:t>
        <a:bodyPr/>
        <a:lstStyle/>
        <a:p>
          <a:r>
            <a:rPr lang="pt-BR" dirty="0" smtClean="0"/>
            <a:t>União Federal</a:t>
          </a:r>
          <a:endParaRPr lang="pt-BR" dirty="0"/>
        </a:p>
      </dgm:t>
    </dgm:pt>
    <dgm:pt modelId="{A87913E6-3516-4F32-85CC-DEBD79146876}" type="parTrans" cxnId="{281D03ED-C5F5-4E93-93D1-8FE2365E3E45}">
      <dgm:prSet/>
      <dgm:spPr/>
      <dgm:t>
        <a:bodyPr/>
        <a:lstStyle/>
        <a:p>
          <a:endParaRPr lang="pt-BR"/>
        </a:p>
      </dgm:t>
    </dgm:pt>
    <dgm:pt modelId="{E4E303D4-AD58-4869-BD0F-5CC14C3218DB}" type="sibTrans" cxnId="{281D03ED-C5F5-4E93-93D1-8FE2365E3E45}">
      <dgm:prSet/>
      <dgm:spPr/>
      <dgm:t>
        <a:bodyPr/>
        <a:lstStyle/>
        <a:p>
          <a:endParaRPr lang="pt-BR"/>
        </a:p>
      </dgm:t>
    </dgm:pt>
    <dgm:pt modelId="{B03D2614-AF4D-4A78-93C7-ED4512219DE7}">
      <dgm:prSet phldrT="[Texto]"/>
      <dgm:spPr>
        <a:solidFill>
          <a:srgbClr val="182C80"/>
        </a:solidFill>
      </dgm:spPr>
      <dgm:t>
        <a:bodyPr/>
        <a:lstStyle/>
        <a:p>
          <a:r>
            <a:rPr lang="pt-BR" dirty="0" smtClean="0"/>
            <a:t>26 Estados e o Distrito Federal</a:t>
          </a:r>
          <a:endParaRPr lang="pt-BR" dirty="0"/>
        </a:p>
      </dgm:t>
    </dgm:pt>
    <dgm:pt modelId="{7C2EA06E-CAFC-4713-9435-37016687D074}" type="parTrans" cxnId="{26C2AD71-A9BD-42E6-9B65-73EC7362185A}">
      <dgm:prSet/>
      <dgm:spPr/>
      <dgm:t>
        <a:bodyPr/>
        <a:lstStyle/>
        <a:p>
          <a:endParaRPr lang="pt-BR"/>
        </a:p>
      </dgm:t>
    </dgm:pt>
    <dgm:pt modelId="{168D71C5-4CDE-41C5-90AC-373E48E47643}" type="sibTrans" cxnId="{26C2AD71-A9BD-42E6-9B65-73EC7362185A}">
      <dgm:prSet/>
      <dgm:spPr/>
      <dgm:t>
        <a:bodyPr/>
        <a:lstStyle/>
        <a:p>
          <a:endParaRPr lang="pt-BR"/>
        </a:p>
      </dgm:t>
    </dgm:pt>
    <dgm:pt modelId="{3E6574E4-64A5-41B0-A94C-03F66521BBE3}">
      <dgm:prSet phldrT="[Texto]"/>
      <dgm:spPr>
        <a:solidFill>
          <a:srgbClr val="182C80"/>
        </a:solidFill>
      </dgm:spPr>
      <dgm:t>
        <a:bodyPr/>
        <a:lstStyle/>
        <a:p>
          <a:r>
            <a:rPr lang="pt-BR" dirty="0" smtClean="0"/>
            <a:t>5.570 Municípios</a:t>
          </a:r>
          <a:endParaRPr lang="pt-BR" dirty="0"/>
        </a:p>
      </dgm:t>
    </dgm:pt>
    <dgm:pt modelId="{6061976E-93F7-48CB-936D-E02A63585F64}" type="parTrans" cxnId="{2FE74FD4-550F-4D7D-AFA3-4E82DFF53F67}">
      <dgm:prSet/>
      <dgm:spPr/>
      <dgm:t>
        <a:bodyPr/>
        <a:lstStyle/>
        <a:p>
          <a:endParaRPr lang="pt-BR"/>
        </a:p>
      </dgm:t>
    </dgm:pt>
    <dgm:pt modelId="{D9F14BE6-B62D-42D8-84B7-06C37AF529BF}" type="sibTrans" cxnId="{2FE74FD4-550F-4D7D-AFA3-4E82DFF53F67}">
      <dgm:prSet/>
      <dgm:spPr/>
      <dgm:t>
        <a:bodyPr/>
        <a:lstStyle/>
        <a:p>
          <a:endParaRPr lang="pt-BR"/>
        </a:p>
      </dgm:t>
    </dgm:pt>
    <dgm:pt modelId="{62179B74-BCBE-499B-BD96-8EDC0961D44F}" type="pres">
      <dgm:prSet presAssocID="{BDDBB262-76F1-4214-BB78-B7FB5EFE9B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223A69-AB50-458E-8900-332CBB3AD70C}" type="pres">
      <dgm:prSet presAssocID="{CE0D7A53-E5A6-426F-9BC7-B3E432D7C3B9}" presName="linNode" presStyleCnt="0"/>
      <dgm:spPr/>
    </dgm:pt>
    <dgm:pt modelId="{C5CE998F-7DE4-4E13-AC1D-F0C5741EE08D}" type="pres">
      <dgm:prSet presAssocID="{CE0D7A53-E5A6-426F-9BC7-B3E432D7C3B9}" presName="parentText" presStyleLbl="node1" presStyleIdx="0" presStyleCnt="3" custScaleX="4779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A851C-0E68-425F-9616-AB8AFBB70749}" type="pres">
      <dgm:prSet presAssocID="{E4E303D4-AD58-4869-BD0F-5CC14C3218DB}" presName="sp" presStyleCnt="0"/>
      <dgm:spPr/>
    </dgm:pt>
    <dgm:pt modelId="{FAF70366-8205-43DC-BDFF-9EE9EADAFBE3}" type="pres">
      <dgm:prSet presAssocID="{B03D2614-AF4D-4A78-93C7-ED4512219DE7}" presName="linNode" presStyleCnt="0"/>
      <dgm:spPr/>
    </dgm:pt>
    <dgm:pt modelId="{82FB93C1-B305-4621-8D94-66CBAA72462E}" type="pres">
      <dgm:prSet presAssocID="{B03D2614-AF4D-4A78-93C7-ED4512219D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89E57-9766-4803-BD8B-8737C9EFEB2B}" type="pres">
      <dgm:prSet presAssocID="{168D71C5-4CDE-41C5-90AC-373E48E47643}" presName="sp" presStyleCnt="0"/>
      <dgm:spPr/>
    </dgm:pt>
    <dgm:pt modelId="{54B2B9DF-44C5-4293-8B1C-9FA3F200C62B}" type="pres">
      <dgm:prSet presAssocID="{3E6574E4-64A5-41B0-A94C-03F66521BBE3}" presName="linNode" presStyleCnt="0"/>
      <dgm:spPr/>
    </dgm:pt>
    <dgm:pt modelId="{04732AD7-615B-41A1-B977-E1651E98C949}" type="pres">
      <dgm:prSet presAssocID="{3E6574E4-64A5-41B0-A94C-03F66521BBE3}" presName="parentText" presStyleLbl="node1" presStyleIdx="2" presStyleCnt="3" custScaleX="7694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E74FD4-550F-4D7D-AFA3-4E82DFF53F67}" srcId="{BDDBB262-76F1-4214-BB78-B7FB5EFE9B08}" destId="{3E6574E4-64A5-41B0-A94C-03F66521BBE3}" srcOrd="2" destOrd="0" parTransId="{6061976E-93F7-48CB-936D-E02A63585F64}" sibTransId="{D9F14BE6-B62D-42D8-84B7-06C37AF529BF}"/>
    <dgm:cxn modelId="{281D03ED-C5F5-4E93-93D1-8FE2365E3E45}" srcId="{BDDBB262-76F1-4214-BB78-B7FB5EFE9B08}" destId="{CE0D7A53-E5A6-426F-9BC7-B3E432D7C3B9}" srcOrd="0" destOrd="0" parTransId="{A87913E6-3516-4F32-85CC-DEBD79146876}" sibTransId="{E4E303D4-AD58-4869-BD0F-5CC14C3218DB}"/>
    <dgm:cxn modelId="{6FA05155-B02F-455F-89FF-5959DF666A94}" type="presOf" srcId="{B03D2614-AF4D-4A78-93C7-ED4512219DE7}" destId="{82FB93C1-B305-4621-8D94-66CBAA72462E}" srcOrd="0" destOrd="0" presId="urn:microsoft.com/office/officeart/2005/8/layout/vList5"/>
    <dgm:cxn modelId="{CA6554BE-9E4C-4A7B-9BB6-18409213CF06}" type="presOf" srcId="{BDDBB262-76F1-4214-BB78-B7FB5EFE9B08}" destId="{62179B74-BCBE-499B-BD96-8EDC0961D44F}" srcOrd="0" destOrd="0" presId="urn:microsoft.com/office/officeart/2005/8/layout/vList5"/>
    <dgm:cxn modelId="{26C2AD71-A9BD-42E6-9B65-73EC7362185A}" srcId="{BDDBB262-76F1-4214-BB78-B7FB5EFE9B08}" destId="{B03D2614-AF4D-4A78-93C7-ED4512219DE7}" srcOrd="1" destOrd="0" parTransId="{7C2EA06E-CAFC-4713-9435-37016687D074}" sibTransId="{168D71C5-4CDE-41C5-90AC-373E48E47643}"/>
    <dgm:cxn modelId="{3B8A3A55-B0D5-4A31-B956-7177D2921668}" type="presOf" srcId="{3E6574E4-64A5-41B0-A94C-03F66521BBE3}" destId="{04732AD7-615B-41A1-B977-E1651E98C949}" srcOrd="0" destOrd="0" presId="urn:microsoft.com/office/officeart/2005/8/layout/vList5"/>
    <dgm:cxn modelId="{3A52D651-A947-45DC-A95B-4A6280FB18CC}" type="presOf" srcId="{CE0D7A53-E5A6-426F-9BC7-B3E432D7C3B9}" destId="{C5CE998F-7DE4-4E13-AC1D-F0C5741EE08D}" srcOrd="0" destOrd="0" presId="urn:microsoft.com/office/officeart/2005/8/layout/vList5"/>
    <dgm:cxn modelId="{C03079A0-BBEA-4374-89D2-43498C662943}" type="presParOf" srcId="{62179B74-BCBE-499B-BD96-8EDC0961D44F}" destId="{3A223A69-AB50-458E-8900-332CBB3AD70C}" srcOrd="0" destOrd="0" presId="urn:microsoft.com/office/officeart/2005/8/layout/vList5"/>
    <dgm:cxn modelId="{294B07D4-4B9C-4951-8BCE-CDEE4B9A8E3F}" type="presParOf" srcId="{3A223A69-AB50-458E-8900-332CBB3AD70C}" destId="{C5CE998F-7DE4-4E13-AC1D-F0C5741EE08D}" srcOrd="0" destOrd="0" presId="urn:microsoft.com/office/officeart/2005/8/layout/vList5"/>
    <dgm:cxn modelId="{D22DA9DB-7906-497F-9152-D7A8CE05E087}" type="presParOf" srcId="{62179B74-BCBE-499B-BD96-8EDC0961D44F}" destId="{334A851C-0E68-425F-9616-AB8AFBB70749}" srcOrd="1" destOrd="0" presId="urn:microsoft.com/office/officeart/2005/8/layout/vList5"/>
    <dgm:cxn modelId="{4E829C14-E676-4F69-96A3-DEF3ADB7762F}" type="presParOf" srcId="{62179B74-BCBE-499B-BD96-8EDC0961D44F}" destId="{FAF70366-8205-43DC-BDFF-9EE9EADAFBE3}" srcOrd="2" destOrd="0" presId="urn:microsoft.com/office/officeart/2005/8/layout/vList5"/>
    <dgm:cxn modelId="{2061AB10-AE22-4A84-88EA-01B7F5F4D538}" type="presParOf" srcId="{FAF70366-8205-43DC-BDFF-9EE9EADAFBE3}" destId="{82FB93C1-B305-4621-8D94-66CBAA72462E}" srcOrd="0" destOrd="0" presId="urn:microsoft.com/office/officeart/2005/8/layout/vList5"/>
    <dgm:cxn modelId="{0C6D3C6A-05E2-49C8-AB66-047F3D5CD040}" type="presParOf" srcId="{62179B74-BCBE-499B-BD96-8EDC0961D44F}" destId="{3C889E57-9766-4803-BD8B-8737C9EFEB2B}" srcOrd="3" destOrd="0" presId="urn:microsoft.com/office/officeart/2005/8/layout/vList5"/>
    <dgm:cxn modelId="{DEEC3225-9E8F-4735-92A7-A0631C3545CC}" type="presParOf" srcId="{62179B74-BCBE-499B-BD96-8EDC0961D44F}" destId="{54B2B9DF-44C5-4293-8B1C-9FA3F200C62B}" srcOrd="4" destOrd="0" presId="urn:microsoft.com/office/officeart/2005/8/layout/vList5"/>
    <dgm:cxn modelId="{9E71F07C-7284-4327-BA95-75FC101974E6}" type="presParOf" srcId="{54B2B9DF-44C5-4293-8B1C-9FA3F200C62B}" destId="{04732AD7-615B-41A1-B977-E1651E98C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BB262-76F1-4214-BB78-B7FB5EFE9B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0D7A53-E5A6-426F-9BC7-B3E432D7C3B9}">
      <dgm:prSet phldrT="[Texto]" custT="1"/>
      <dgm:spPr>
        <a:solidFill>
          <a:srgbClr val="182C80"/>
        </a:solidFill>
      </dgm:spPr>
      <dgm:t>
        <a:bodyPr/>
        <a:lstStyle/>
        <a:p>
          <a:r>
            <a:rPr lang="pt-BR" sz="2000" dirty="0" smtClean="0"/>
            <a:t>União Federal</a:t>
          </a:r>
          <a:endParaRPr lang="pt-BR" sz="2000" dirty="0"/>
        </a:p>
      </dgm:t>
    </dgm:pt>
    <dgm:pt modelId="{A87913E6-3516-4F32-85CC-DEBD79146876}" type="parTrans" cxnId="{281D03ED-C5F5-4E93-93D1-8FE2365E3E45}">
      <dgm:prSet/>
      <dgm:spPr/>
      <dgm:t>
        <a:bodyPr/>
        <a:lstStyle/>
        <a:p>
          <a:endParaRPr lang="pt-BR"/>
        </a:p>
      </dgm:t>
    </dgm:pt>
    <dgm:pt modelId="{E4E303D4-AD58-4869-BD0F-5CC14C3218DB}" type="sibTrans" cxnId="{281D03ED-C5F5-4E93-93D1-8FE2365E3E45}">
      <dgm:prSet/>
      <dgm:spPr/>
      <dgm:t>
        <a:bodyPr/>
        <a:lstStyle/>
        <a:p>
          <a:endParaRPr lang="pt-BR"/>
        </a:p>
      </dgm:t>
    </dgm:pt>
    <dgm:pt modelId="{B03D2614-AF4D-4A78-93C7-ED4512219DE7}">
      <dgm:prSet phldrT="[Texto]" custT="1"/>
      <dgm:spPr>
        <a:solidFill>
          <a:srgbClr val="182C80"/>
        </a:solidFill>
      </dgm:spPr>
      <dgm:t>
        <a:bodyPr/>
        <a:lstStyle/>
        <a:p>
          <a:r>
            <a:rPr lang="pt-BR" sz="2000" dirty="0" smtClean="0"/>
            <a:t>26 Estados e o Distrito Federal</a:t>
          </a:r>
          <a:endParaRPr lang="pt-BR" sz="2000" dirty="0"/>
        </a:p>
      </dgm:t>
    </dgm:pt>
    <dgm:pt modelId="{7C2EA06E-CAFC-4713-9435-37016687D074}" type="parTrans" cxnId="{26C2AD71-A9BD-42E6-9B65-73EC7362185A}">
      <dgm:prSet/>
      <dgm:spPr/>
      <dgm:t>
        <a:bodyPr/>
        <a:lstStyle/>
        <a:p>
          <a:endParaRPr lang="pt-BR"/>
        </a:p>
      </dgm:t>
    </dgm:pt>
    <dgm:pt modelId="{168D71C5-4CDE-41C5-90AC-373E48E47643}" type="sibTrans" cxnId="{26C2AD71-A9BD-42E6-9B65-73EC7362185A}">
      <dgm:prSet/>
      <dgm:spPr/>
      <dgm:t>
        <a:bodyPr/>
        <a:lstStyle/>
        <a:p>
          <a:endParaRPr lang="pt-BR"/>
        </a:p>
      </dgm:t>
    </dgm:pt>
    <dgm:pt modelId="{3E6574E4-64A5-41B0-A94C-03F66521BBE3}">
      <dgm:prSet phldrT="[Texto]" custT="1"/>
      <dgm:spPr>
        <a:solidFill>
          <a:srgbClr val="182C80"/>
        </a:solidFill>
      </dgm:spPr>
      <dgm:t>
        <a:bodyPr/>
        <a:lstStyle/>
        <a:p>
          <a:r>
            <a:rPr lang="pt-BR" sz="2000" dirty="0" smtClean="0"/>
            <a:t>5.570 Municípios</a:t>
          </a:r>
          <a:endParaRPr lang="pt-BR" sz="2000" dirty="0"/>
        </a:p>
      </dgm:t>
    </dgm:pt>
    <dgm:pt modelId="{6061976E-93F7-48CB-936D-E02A63585F64}" type="parTrans" cxnId="{2FE74FD4-550F-4D7D-AFA3-4E82DFF53F67}">
      <dgm:prSet/>
      <dgm:spPr/>
      <dgm:t>
        <a:bodyPr/>
        <a:lstStyle/>
        <a:p>
          <a:endParaRPr lang="pt-BR"/>
        </a:p>
      </dgm:t>
    </dgm:pt>
    <dgm:pt modelId="{D9F14BE6-B62D-42D8-84B7-06C37AF529BF}" type="sibTrans" cxnId="{2FE74FD4-550F-4D7D-AFA3-4E82DFF53F67}">
      <dgm:prSet/>
      <dgm:spPr/>
      <dgm:t>
        <a:bodyPr/>
        <a:lstStyle/>
        <a:p>
          <a:endParaRPr lang="pt-BR"/>
        </a:p>
      </dgm:t>
    </dgm:pt>
    <dgm:pt modelId="{62179B74-BCBE-499B-BD96-8EDC0961D44F}" type="pres">
      <dgm:prSet presAssocID="{BDDBB262-76F1-4214-BB78-B7FB5EFE9B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223A69-AB50-458E-8900-332CBB3AD70C}" type="pres">
      <dgm:prSet presAssocID="{CE0D7A53-E5A6-426F-9BC7-B3E432D7C3B9}" presName="linNode" presStyleCnt="0"/>
      <dgm:spPr/>
    </dgm:pt>
    <dgm:pt modelId="{C5CE998F-7DE4-4E13-AC1D-F0C5741EE08D}" type="pres">
      <dgm:prSet presAssocID="{CE0D7A53-E5A6-426F-9BC7-B3E432D7C3B9}" presName="parentText" presStyleLbl="node1" presStyleIdx="0" presStyleCnt="3" custScaleX="761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A851C-0E68-425F-9616-AB8AFBB70749}" type="pres">
      <dgm:prSet presAssocID="{E4E303D4-AD58-4869-BD0F-5CC14C3218DB}" presName="sp" presStyleCnt="0"/>
      <dgm:spPr/>
    </dgm:pt>
    <dgm:pt modelId="{FAF70366-8205-43DC-BDFF-9EE9EADAFBE3}" type="pres">
      <dgm:prSet presAssocID="{B03D2614-AF4D-4A78-93C7-ED4512219DE7}" presName="linNode" presStyleCnt="0"/>
      <dgm:spPr/>
    </dgm:pt>
    <dgm:pt modelId="{82FB93C1-B305-4621-8D94-66CBAA72462E}" type="pres">
      <dgm:prSet presAssocID="{B03D2614-AF4D-4A78-93C7-ED4512219DE7}" presName="parentText" presStyleLbl="node1" presStyleIdx="1" presStyleCnt="3" custScaleX="761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89E57-9766-4803-BD8B-8737C9EFEB2B}" type="pres">
      <dgm:prSet presAssocID="{168D71C5-4CDE-41C5-90AC-373E48E47643}" presName="sp" presStyleCnt="0"/>
      <dgm:spPr/>
    </dgm:pt>
    <dgm:pt modelId="{54B2B9DF-44C5-4293-8B1C-9FA3F200C62B}" type="pres">
      <dgm:prSet presAssocID="{3E6574E4-64A5-41B0-A94C-03F66521BBE3}" presName="linNode" presStyleCnt="0"/>
      <dgm:spPr/>
    </dgm:pt>
    <dgm:pt modelId="{04732AD7-615B-41A1-B977-E1651E98C949}" type="pres">
      <dgm:prSet presAssocID="{3E6574E4-64A5-41B0-A94C-03F66521BBE3}" presName="parentText" presStyleLbl="node1" presStyleIdx="2" presStyleCnt="3" custScaleX="7694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E74FD4-550F-4D7D-AFA3-4E82DFF53F67}" srcId="{BDDBB262-76F1-4214-BB78-B7FB5EFE9B08}" destId="{3E6574E4-64A5-41B0-A94C-03F66521BBE3}" srcOrd="2" destOrd="0" parTransId="{6061976E-93F7-48CB-936D-E02A63585F64}" sibTransId="{D9F14BE6-B62D-42D8-84B7-06C37AF529BF}"/>
    <dgm:cxn modelId="{20673148-FF64-493A-AE8B-2C816928EE96}" type="presOf" srcId="{CE0D7A53-E5A6-426F-9BC7-B3E432D7C3B9}" destId="{C5CE998F-7DE4-4E13-AC1D-F0C5741EE08D}" srcOrd="0" destOrd="0" presId="urn:microsoft.com/office/officeart/2005/8/layout/vList5"/>
    <dgm:cxn modelId="{26C2AD71-A9BD-42E6-9B65-73EC7362185A}" srcId="{BDDBB262-76F1-4214-BB78-B7FB5EFE9B08}" destId="{B03D2614-AF4D-4A78-93C7-ED4512219DE7}" srcOrd="1" destOrd="0" parTransId="{7C2EA06E-CAFC-4713-9435-37016687D074}" sibTransId="{168D71C5-4CDE-41C5-90AC-373E48E47643}"/>
    <dgm:cxn modelId="{281D03ED-C5F5-4E93-93D1-8FE2365E3E45}" srcId="{BDDBB262-76F1-4214-BB78-B7FB5EFE9B08}" destId="{CE0D7A53-E5A6-426F-9BC7-B3E432D7C3B9}" srcOrd="0" destOrd="0" parTransId="{A87913E6-3516-4F32-85CC-DEBD79146876}" sibTransId="{E4E303D4-AD58-4869-BD0F-5CC14C3218DB}"/>
    <dgm:cxn modelId="{B27AF4FD-830C-4677-9202-56C7BA40A3BE}" type="presOf" srcId="{B03D2614-AF4D-4A78-93C7-ED4512219DE7}" destId="{82FB93C1-B305-4621-8D94-66CBAA72462E}" srcOrd="0" destOrd="0" presId="urn:microsoft.com/office/officeart/2005/8/layout/vList5"/>
    <dgm:cxn modelId="{723DD108-2835-4E6B-8AA5-47B45E4EA623}" type="presOf" srcId="{BDDBB262-76F1-4214-BB78-B7FB5EFE9B08}" destId="{62179B74-BCBE-499B-BD96-8EDC0961D44F}" srcOrd="0" destOrd="0" presId="urn:microsoft.com/office/officeart/2005/8/layout/vList5"/>
    <dgm:cxn modelId="{01393FCD-23A9-4763-9636-52338EFA0A29}" type="presOf" srcId="{3E6574E4-64A5-41B0-A94C-03F66521BBE3}" destId="{04732AD7-615B-41A1-B977-E1651E98C949}" srcOrd="0" destOrd="0" presId="urn:microsoft.com/office/officeart/2005/8/layout/vList5"/>
    <dgm:cxn modelId="{E657D7F5-1EC9-436E-82AA-73638A297F8D}" type="presParOf" srcId="{62179B74-BCBE-499B-BD96-8EDC0961D44F}" destId="{3A223A69-AB50-458E-8900-332CBB3AD70C}" srcOrd="0" destOrd="0" presId="urn:microsoft.com/office/officeart/2005/8/layout/vList5"/>
    <dgm:cxn modelId="{BD520DB2-A65F-4DAF-8212-006F24DC0CBD}" type="presParOf" srcId="{3A223A69-AB50-458E-8900-332CBB3AD70C}" destId="{C5CE998F-7DE4-4E13-AC1D-F0C5741EE08D}" srcOrd="0" destOrd="0" presId="urn:microsoft.com/office/officeart/2005/8/layout/vList5"/>
    <dgm:cxn modelId="{76079DFC-4571-4FD1-9E4C-C6F6A0B1CB31}" type="presParOf" srcId="{62179B74-BCBE-499B-BD96-8EDC0961D44F}" destId="{334A851C-0E68-425F-9616-AB8AFBB70749}" srcOrd="1" destOrd="0" presId="urn:microsoft.com/office/officeart/2005/8/layout/vList5"/>
    <dgm:cxn modelId="{0CEA3952-8EA6-4494-BF8F-9314716A0900}" type="presParOf" srcId="{62179B74-BCBE-499B-BD96-8EDC0961D44F}" destId="{FAF70366-8205-43DC-BDFF-9EE9EADAFBE3}" srcOrd="2" destOrd="0" presId="urn:microsoft.com/office/officeart/2005/8/layout/vList5"/>
    <dgm:cxn modelId="{8E1BAF24-6D08-4062-930A-600F19120005}" type="presParOf" srcId="{FAF70366-8205-43DC-BDFF-9EE9EADAFBE3}" destId="{82FB93C1-B305-4621-8D94-66CBAA72462E}" srcOrd="0" destOrd="0" presId="urn:microsoft.com/office/officeart/2005/8/layout/vList5"/>
    <dgm:cxn modelId="{6BB7D51A-4606-4270-B0BD-A8BBAEF7DB06}" type="presParOf" srcId="{62179B74-BCBE-499B-BD96-8EDC0961D44F}" destId="{3C889E57-9766-4803-BD8B-8737C9EFEB2B}" srcOrd="3" destOrd="0" presId="urn:microsoft.com/office/officeart/2005/8/layout/vList5"/>
    <dgm:cxn modelId="{D38A2AAA-CEA9-4998-8ED4-E2D690FFF27F}" type="presParOf" srcId="{62179B74-BCBE-499B-BD96-8EDC0961D44F}" destId="{54B2B9DF-44C5-4293-8B1C-9FA3F200C62B}" srcOrd="4" destOrd="0" presId="urn:microsoft.com/office/officeart/2005/8/layout/vList5"/>
    <dgm:cxn modelId="{33BC8BA4-8414-422D-9189-A165826F872F}" type="presParOf" srcId="{54B2B9DF-44C5-4293-8B1C-9FA3F200C62B}" destId="{04732AD7-615B-41A1-B977-E1651E98C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BB262-76F1-4214-BB78-B7FB5EFE9B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0D7A53-E5A6-426F-9BC7-B3E432D7C3B9}">
      <dgm:prSet phldrT="[Texto]" custT="1"/>
      <dgm:spPr>
        <a:solidFill>
          <a:srgbClr val="FFC000"/>
        </a:solidFill>
      </dgm:spPr>
      <dgm:t>
        <a:bodyPr/>
        <a:lstStyle/>
        <a:p>
          <a:pPr algn="l"/>
          <a:r>
            <a:rPr lang="pt-BR" sz="2800" dirty="0" smtClean="0">
              <a:solidFill>
                <a:schemeClr val="tx1"/>
              </a:solidFill>
            </a:rPr>
            <a:t>União Federal</a:t>
          </a:r>
          <a:endParaRPr lang="pt-BR" sz="2800" dirty="0">
            <a:solidFill>
              <a:schemeClr val="tx1"/>
            </a:solidFill>
          </a:endParaRPr>
        </a:p>
      </dgm:t>
    </dgm:pt>
    <dgm:pt modelId="{A87913E6-3516-4F32-85CC-DEBD79146876}" type="parTrans" cxnId="{281D03ED-C5F5-4E93-93D1-8FE2365E3E45}">
      <dgm:prSet/>
      <dgm:spPr/>
      <dgm:t>
        <a:bodyPr/>
        <a:lstStyle/>
        <a:p>
          <a:endParaRPr lang="pt-BR"/>
        </a:p>
      </dgm:t>
    </dgm:pt>
    <dgm:pt modelId="{E4E303D4-AD58-4869-BD0F-5CC14C3218DB}" type="sibTrans" cxnId="{281D03ED-C5F5-4E93-93D1-8FE2365E3E45}">
      <dgm:prSet/>
      <dgm:spPr/>
      <dgm:t>
        <a:bodyPr/>
        <a:lstStyle/>
        <a:p>
          <a:endParaRPr lang="pt-BR"/>
        </a:p>
      </dgm:t>
    </dgm:pt>
    <dgm:pt modelId="{36A3F5EE-DF3D-4E5F-81EB-F1F15478FB32}">
      <dgm:prSet phldrT="[Texto]" custT="1"/>
      <dgm:spPr>
        <a:solidFill>
          <a:srgbClr val="182C80">
            <a:alpha val="89804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Executivo</a:t>
          </a:r>
          <a:endParaRPr lang="pt-BR" sz="2200" dirty="0">
            <a:solidFill>
              <a:schemeClr val="bg1"/>
            </a:solidFill>
          </a:endParaRPr>
        </a:p>
      </dgm:t>
    </dgm:pt>
    <dgm:pt modelId="{9288EC5F-64AE-4B0E-B2ED-4B1A4974C0A6}" type="parTrans" cxnId="{DAFA2ED8-0154-4004-A9D1-DEC484969C14}">
      <dgm:prSet/>
      <dgm:spPr/>
      <dgm:t>
        <a:bodyPr/>
        <a:lstStyle/>
        <a:p>
          <a:endParaRPr lang="pt-BR"/>
        </a:p>
      </dgm:t>
    </dgm:pt>
    <dgm:pt modelId="{B9BE266E-FA05-40F1-9862-9F187C595355}" type="sibTrans" cxnId="{DAFA2ED8-0154-4004-A9D1-DEC484969C14}">
      <dgm:prSet/>
      <dgm:spPr/>
      <dgm:t>
        <a:bodyPr/>
        <a:lstStyle/>
        <a:p>
          <a:endParaRPr lang="pt-BR"/>
        </a:p>
      </dgm:t>
    </dgm:pt>
    <dgm:pt modelId="{5553BB41-8858-4E0B-919B-9A3BFD2D9AAD}">
      <dgm:prSet phldrT="[Texto]" custT="1"/>
      <dgm:spPr>
        <a:solidFill>
          <a:srgbClr val="182C80">
            <a:alpha val="89804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Legislativo</a:t>
          </a:r>
          <a:endParaRPr lang="pt-BR" sz="2200" dirty="0">
            <a:solidFill>
              <a:schemeClr val="bg1"/>
            </a:solidFill>
          </a:endParaRPr>
        </a:p>
      </dgm:t>
    </dgm:pt>
    <dgm:pt modelId="{4E998EE5-3D62-4263-9601-76BADFE4F3B1}" type="parTrans" cxnId="{9467E56E-C083-4A8D-933A-F50A7DF4529C}">
      <dgm:prSet/>
      <dgm:spPr/>
      <dgm:t>
        <a:bodyPr/>
        <a:lstStyle/>
        <a:p>
          <a:endParaRPr lang="pt-BR"/>
        </a:p>
      </dgm:t>
    </dgm:pt>
    <dgm:pt modelId="{C9BC190B-63FE-4A37-9AB2-24E912B3BDD6}" type="sibTrans" cxnId="{9467E56E-C083-4A8D-933A-F50A7DF4529C}">
      <dgm:prSet/>
      <dgm:spPr/>
      <dgm:t>
        <a:bodyPr/>
        <a:lstStyle/>
        <a:p>
          <a:endParaRPr lang="pt-BR"/>
        </a:p>
      </dgm:t>
    </dgm:pt>
    <dgm:pt modelId="{B03D2614-AF4D-4A78-93C7-ED4512219DE7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26 Estados e o Distrito Federal</a:t>
          </a:r>
          <a:endParaRPr lang="pt-BR" sz="2400" dirty="0">
            <a:solidFill>
              <a:schemeClr val="tx1"/>
            </a:solidFill>
          </a:endParaRPr>
        </a:p>
      </dgm:t>
    </dgm:pt>
    <dgm:pt modelId="{7C2EA06E-CAFC-4713-9435-37016687D074}" type="parTrans" cxnId="{26C2AD71-A9BD-42E6-9B65-73EC7362185A}">
      <dgm:prSet/>
      <dgm:spPr/>
      <dgm:t>
        <a:bodyPr/>
        <a:lstStyle/>
        <a:p>
          <a:endParaRPr lang="pt-BR"/>
        </a:p>
      </dgm:t>
    </dgm:pt>
    <dgm:pt modelId="{168D71C5-4CDE-41C5-90AC-373E48E47643}" type="sibTrans" cxnId="{26C2AD71-A9BD-42E6-9B65-73EC7362185A}">
      <dgm:prSet/>
      <dgm:spPr/>
      <dgm:t>
        <a:bodyPr/>
        <a:lstStyle/>
        <a:p>
          <a:endParaRPr lang="pt-BR"/>
        </a:p>
      </dgm:t>
    </dgm:pt>
    <dgm:pt modelId="{C6B8427D-4865-43C9-9615-581FC35C0AE3}">
      <dgm:prSet phldrT="[Texto]" custT="1"/>
      <dgm:spPr>
        <a:solidFill>
          <a:srgbClr val="182C80">
            <a:alpha val="90000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Executivo</a:t>
          </a:r>
          <a:endParaRPr lang="pt-BR" sz="2200" dirty="0">
            <a:solidFill>
              <a:schemeClr val="bg1"/>
            </a:solidFill>
          </a:endParaRPr>
        </a:p>
      </dgm:t>
    </dgm:pt>
    <dgm:pt modelId="{6519CA0D-C8F9-482F-ACFB-AB3C077B1867}" type="parTrans" cxnId="{337F27D2-4C34-48DB-A178-D172EC026A1A}">
      <dgm:prSet/>
      <dgm:spPr/>
      <dgm:t>
        <a:bodyPr/>
        <a:lstStyle/>
        <a:p>
          <a:endParaRPr lang="pt-BR"/>
        </a:p>
      </dgm:t>
    </dgm:pt>
    <dgm:pt modelId="{7505701A-7B6B-4113-A0F6-32DEC5D167AF}" type="sibTrans" cxnId="{337F27D2-4C34-48DB-A178-D172EC026A1A}">
      <dgm:prSet/>
      <dgm:spPr/>
      <dgm:t>
        <a:bodyPr/>
        <a:lstStyle/>
        <a:p>
          <a:endParaRPr lang="pt-BR"/>
        </a:p>
      </dgm:t>
    </dgm:pt>
    <dgm:pt modelId="{8D3F1698-3C39-45C5-9703-E5F698E87BCA}">
      <dgm:prSet phldrT="[Texto]" custT="1"/>
      <dgm:spPr>
        <a:solidFill>
          <a:srgbClr val="182C80">
            <a:alpha val="90000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Legislativo</a:t>
          </a:r>
          <a:endParaRPr lang="pt-BR" sz="2200" dirty="0">
            <a:solidFill>
              <a:schemeClr val="bg1"/>
            </a:solidFill>
          </a:endParaRPr>
        </a:p>
      </dgm:t>
    </dgm:pt>
    <dgm:pt modelId="{E428FC29-B283-43DE-87DC-33CB2EA08935}" type="parTrans" cxnId="{68FBB9AC-823D-4D71-830C-B18D3F19F804}">
      <dgm:prSet/>
      <dgm:spPr/>
      <dgm:t>
        <a:bodyPr/>
        <a:lstStyle/>
        <a:p>
          <a:endParaRPr lang="pt-BR"/>
        </a:p>
      </dgm:t>
    </dgm:pt>
    <dgm:pt modelId="{AA4C47F5-825F-4172-B2C1-0C50689DEDFD}" type="sibTrans" cxnId="{68FBB9AC-823D-4D71-830C-B18D3F19F804}">
      <dgm:prSet/>
      <dgm:spPr/>
      <dgm:t>
        <a:bodyPr/>
        <a:lstStyle/>
        <a:p>
          <a:endParaRPr lang="pt-BR"/>
        </a:p>
      </dgm:t>
    </dgm:pt>
    <dgm:pt modelId="{3E6574E4-64A5-41B0-A94C-03F66521BBE3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5.570 Municípios</a:t>
          </a:r>
          <a:endParaRPr lang="pt-BR" sz="2400" dirty="0">
            <a:solidFill>
              <a:schemeClr val="tx1"/>
            </a:solidFill>
          </a:endParaRPr>
        </a:p>
      </dgm:t>
    </dgm:pt>
    <dgm:pt modelId="{6061976E-93F7-48CB-936D-E02A63585F64}" type="parTrans" cxnId="{2FE74FD4-550F-4D7D-AFA3-4E82DFF53F67}">
      <dgm:prSet/>
      <dgm:spPr/>
      <dgm:t>
        <a:bodyPr/>
        <a:lstStyle/>
        <a:p>
          <a:endParaRPr lang="pt-BR"/>
        </a:p>
      </dgm:t>
    </dgm:pt>
    <dgm:pt modelId="{D9F14BE6-B62D-42D8-84B7-06C37AF529BF}" type="sibTrans" cxnId="{2FE74FD4-550F-4D7D-AFA3-4E82DFF53F67}">
      <dgm:prSet/>
      <dgm:spPr/>
      <dgm:t>
        <a:bodyPr/>
        <a:lstStyle/>
        <a:p>
          <a:endParaRPr lang="pt-BR"/>
        </a:p>
      </dgm:t>
    </dgm:pt>
    <dgm:pt modelId="{ACDA43B2-009E-4451-B160-D4BFEA064BBB}">
      <dgm:prSet phldrT="[Texto]" custT="1"/>
      <dgm:spPr>
        <a:solidFill>
          <a:srgbClr val="182C80">
            <a:alpha val="90000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Executivo</a:t>
          </a:r>
          <a:endParaRPr lang="pt-BR" sz="2200" dirty="0">
            <a:solidFill>
              <a:schemeClr val="bg1"/>
            </a:solidFill>
          </a:endParaRPr>
        </a:p>
      </dgm:t>
    </dgm:pt>
    <dgm:pt modelId="{06894EA1-40BD-4CE2-A163-89B11DBAE6C0}" type="parTrans" cxnId="{A5178D4A-6798-47EC-B25D-880EA694207D}">
      <dgm:prSet/>
      <dgm:spPr/>
      <dgm:t>
        <a:bodyPr/>
        <a:lstStyle/>
        <a:p>
          <a:endParaRPr lang="pt-BR"/>
        </a:p>
      </dgm:t>
    </dgm:pt>
    <dgm:pt modelId="{80A7ADF3-F8A6-4CEF-B74F-2800D9C878BF}" type="sibTrans" cxnId="{A5178D4A-6798-47EC-B25D-880EA694207D}">
      <dgm:prSet/>
      <dgm:spPr/>
      <dgm:t>
        <a:bodyPr/>
        <a:lstStyle/>
        <a:p>
          <a:endParaRPr lang="pt-BR"/>
        </a:p>
      </dgm:t>
    </dgm:pt>
    <dgm:pt modelId="{DB27A493-440E-4098-B5C9-4AF2E064BCF7}">
      <dgm:prSet phldrT="[Texto]" custT="1"/>
      <dgm:spPr>
        <a:solidFill>
          <a:srgbClr val="182C80">
            <a:alpha val="90000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Legislativo</a:t>
          </a:r>
          <a:endParaRPr lang="pt-BR" sz="2200" dirty="0">
            <a:solidFill>
              <a:schemeClr val="bg1"/>
            </a:solidFill>
          </a:endParaRPr>
        </a:p>
      </dgm:t>
    </dgm:pt>
    <dgm:pt modelId="{F327871A-037D-4951-BB63-2DAF660C28CB}" type="parTrans" cxnId="{2D1A0705-E46A-42E8-8E83-CD104ECDDDDF}">
      <dgm:prSet/>
      <dgm:spPr/>
      <dgm:t>
        <a:bodyPr/>
        <a:lstStyle/>
        <a:p>
          <a:endParaRPr lang="pt-BR"/>
        </a:p>
      </dgm:t>
    </dgm:pt>
    <dgm:pt modelId="{7B6C7FE3-7397-44CF-A8A8-B3312CD5317E}" type="sibTrans" cxnId="{2D1A0705-E46A-42E8-8E83-CD104ECDDDDF}">
      <dgm:prSet/>
      <dgm:spPr/>
      <dgm:t>
        <a:bodyPr/>
        <a:lstStyle/>
        <a:p>
          <a:endParaRPr lang="pt-BR"/>
        </a:p>
      </dgm:t>
    </dgm:pt>
    <dgm:pt modelId="{0946CB34-DE4D-4E01-8F43-ECAFBA3D83CD}">
      <dgm:prSet phldrT="[Texto]" custT="1"/>
      <dgm:spPr>
        <a:solidFill>
          <a:srgbClr val="182C80">
            <a:alpha val="89804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Judiciário</a:t>
          </a:r>
          <a:endParaRPr lang="pt-BR" sz="2200" dirty="0">
            <a:solidFill>
              <a:schemeClr val="bg1"/>
            </a:solidFill>
          </a:endParaRPr>
        </a:p>
      </dgm:t>
    </dgm:pt>
    <dgm:pt modelId="{57804E0B-A3C4-404B-828E-F68E0927D441}" type="parTrans" cxnId="{2F4E8E0B-DBB4-4B49-B35F-F70573191867}">
      <dgm:prSet/>
      <dgm:spPr/>
      <dgm:t>
        <a:bodyPr/>
        <a:lstStyle/>
        <a:p>
          <a:endParaRPr lang="pt-BR"/>
        </a:p>
      </dgm:t>
    </dgm:pt>
    <dgm:pt modelId="{1C640D23-48D9-4703-A346-6A6A8D8C9709}" type="sibTrans" cxnId="{2F4E8E0B-DBB4-4B49-B35F-F70573191867}">
      <dgm:prSet/>
      <dgm:spPr/>
      <dgm:t>
        <a:bodyPr/>
        <a:lstStyle/>
        <a:p>
          <a:endParaRPr lang="pt-BR"/>
        </a:p>
      </dgm:t>
    </dgm:pt>
    <dgm:pt modelId="{F47D7760-34A1-42F7-89E3-C95742043613}">
      <dgm:prSet phldrT="[Texto]" custT="1"/>
      <dgm:spPr>
        <a:solidFill>
          <a:srgbClr val="182C80">
            <a:alpha val="90000"/>
          </a:srgbClr>
        </a:solidFill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Judiciário</a:t>
          </a:r>
          <a:endParaRPr lang="pt-BR" sz="2200" dirty="0">
            <a:solidFill>
              <a:schemeClr val="bg1"/>
            </a:solidFill>
          </a:endParaRPr>
        </a:p>
      </dgm:t>
    </dgm:pt>
    <dgm:pt modelId="{7DE61C1C-8015-4EED-BA95-5882039382A1}" type="parTrans" cxnId="{F3BEE1B2-9F6D-4073-9A56-F3871FC1C2B1}">
      <dgm:prSet/>
      <dgm:spPr/>
      <dgm:t>
        <a:bodyPr/>
        <a:lstStyle/>
        <a:p>
          <a:endParaRPr lang="pt-BR"/>
        </a:p>
      </dgm:t>
    </dgm:pt>
    <dgm:pt modelId="{5AA274D7-A51B-4E06-9431-35C224533343}" type="sibTrans" cxnId="{F3BEE1B2-9F6D-4073-9A56-F3871FC1C2B1}">
      <dgm:prSet/>
      <dgm:spPr/>
      <dgm:t>
        <a:bodyPr/>
        <a:lstStyle/>
        <a:p>
          <a:endParaRPr lang="pt-BR"/>
        </a:p>
      </dgm:t>
    </dgm:pt>
    <dgm:pt modelId="{62179B74-BCBE-499B-BD96-8EDC0961D44F}" type="pres">
      <dgm:prSet presAssocID="{BDDBB262-76F1-4214-BB78-B7FB5EFE9B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223A69-AB50-458E-8900-332CBB3AD70C}" type="pres">
      <dgm:prSet presAssocID="{CE0D7A53-E5A6-426F-9BC7-B3E432D7C3B9}" presName="linNode" presStyleCnt="0"/>
      <dgm:spPr/>
    </dgm:pt>
    <dgm:pt modelId="{C5CE998F-7DE4-4E13-AC1D-F0C5741EE08D}" type="pres">
      <dgm:prSet presAssocID="{CE0D7A53-E5A6-426F-9BC7-B3E432D7C3B9}" presName="parentText" presStyleLbl="node1" presStyleIdx="0" presStyleCnt="3" custScaleX="14949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9A78D8-E245-484E-A3C3-8E473804977F}" type="pres">
      <dgm:prSet presAssocID="{CE0D7A53-E5A6-426F-9BC7-B3E432D7C3B9}" presName="descendantText" presStyleLbl="alignAccFollowNode1" presStyleIdx="0" presStyleCnt="3" custScaleX="443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A851C-0E68-425F-9616-AB8AFBB70749}" type="pres">
      <dgm:prSet presAssocID="{E4E303D4-AD58-4869-BD0F-5CC14C3218DB}" presName="sp" presStyleCnt="0"/>
      <dgm:spPr/>
    </dgm:pt>
    <dgm:pt modelId="{FAF70366-8205-43DC-BDFF-9EE9EADAFBE3}" type="pres">
      <dgm:prSet presAssocID="{B03D2614-AF4D-4A78-93C7-ED4512219DE7}" presName="linNode" presStyleCnt="0"/>
      <dgm:spPr/>
    </dgm:pt>
    <dgm:pt modelId="{82FB93C1-B305-4621-8D94-66CBAA72462E}" type="pres">
      <dgm:prSet presAssocID="{B03D2614-AF4D-4A78-93C7-ED4512219DE7}" presName="parentText" presStyleLbl="node1" presStyleIdx="1" presStyleCnt="3" custScaleX="8858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CBF4BA-92BF-4982-94D4-B2665D831BDA}" type="pres">
      <dgm:prSet presAssocID="{B03D2614-AF4D-4A78-93C7-ED4512219DE7}" presName="descendantText" presStyleLbl="alignAccFollowNode1" presStyleIdx="1" presStyleCnt="3" custScaleX="96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89E57-9766-4803-BD8B-8737C9EFEB2B}" type="pres">
      <dgm:prSet presAssocID="{168D71C5-4CDE-41C5-90AC-373E48E47643}" presName="sp" presStyleCnt="0"/>
      <dgm:spPr/>
    </dgm:pt>
    <dgm:pt modelId="{54B2B9DF-44C5-4293-8B1C-9FA3F200C62B}" type="pres">
      <dgm:prSet presAssocID="{3E6574E4-64A5-41B0-A94C-03F66521BBE3}" presName="linNode" presStyleCnt="0"/>
      <dgm:spPr/>
    </dgm:pt>
    <dgm:pt modelId="{04732AD7-615B-41A1-B977-E1651E98C949}" type="pres">
      <dgm:prSet presAssocID="{3E6574E4-64A5-41B0-A94C-03F66521BBE3}" presName="parentText" presStyleLbl="node1" presStyleIdx="2" presStyleCnt="3" custScaleX="71241" custLinFactNeighborX="5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8FCC4-5DC6-4871-95D6-7082EBF05779}" type="pres">
      <dgm:prSet presAssocID="{3E6574E4-64A5-41B0-A94C-03F66521BBE3}" presName="descendantText" presStyleLbl="alignAccFollowNode1" presStyleIdx="2" presStyleCnt="3" custScaleX="67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E74FD4-550F-4D7D-AFA3-4E82DFF53F67}" srcId="{BDDBB262-76F1-4214-BB78-B7FB5EFE9B08}" destId="{3E6574E4-64A5-41B0-A94C-03F66521BBE3}" srcOrd="2" destOrd="0" parTransId="{6061976E-93F7-48CB-936D-E02A63585F64}" sibTransId="{D9F14BE6-B62D-42D8-84B7-06C37AF529BF}"/>
    <dgm:cxn modelId="{CA3A35CD-CEF4-403C-AE7F-8BFA116B229B}" type="presOf" srcId="{8D3F1698-3C39-45C5-9703-E5F698E87BCA}" destId="{9BCBF4BA-92BF-4982-94D4-B2665D831BDA}" srcOrd="0" destOrd="1" presId="urn:microsoft.com/office/officeart/2005/8/layout/vList5"/>
    <dgm:cxn modelId="{F3BEE1B2-9F6D-4073-9A56-F3871FC1C2B1}" srcId="{B03D2614-AF4D-4A78-93C7-ED4512219DE7}" destId="{F47D7760-34A1-42F7-89E3-C95742043613}" srcOrd="2" destOrd="0" parTransId="{7DE61C1C-8015-4EED-BA95-5882039382A1}" sibTransId="{5AA274D7-A51B-4E06-9431-35C224533343}"/>
    <dgm:cxn modelId="{2F4E8E0B-DBB4-4B49-B35F-F70573191867}" srcId="{CE0D7A53-E5A6-426F-9BC7-B3E432D7C3B9}" destId="{0946CB34-DE4D-4E01-8F43-ECAFBA3D83CD}" srcOrd="2" destOrd="0" parTransId="{57804E0B-A3C4-404B-828E-F68E0927D441}" sibTransId="{1C640D23-48D9-4703-A346-6A6A8D8C9709}"/>
    <dgm:cxn modelId="{B7889545-9C23-457F-ABF0-85B4645D3518}" type="presOf" srcId="{ACDA43B2-009E-4451-B160-D4BFEA064BBB}" destId="{6C08FCC4-5DC6-4871-95D6-7082EBF05779}" srcOrd="0" destOrd="0" presId="urn:microsoft.com/office/officeart/2005/8/layout/vList5"/>
    <dgm:cxn modelId="{68FBB9AC-823D-4D71-830C-B18D3F19F804}" srcId="{B03D2614-AF4D-4A78-93C7-ED4512219DE7}" destId="{8D3F1698-3C39-45C5-9703-E5F698E87BCA}" srcOrd="1" destOrd="0" parTransId="{E428FC29-B283-43DE-87DC-33CB2EA08935}" sibTransId="{AA4C47F5-825F-4172-B2C1-0C50689DEDFD}"/>
    <dgm:cxn modelId="{337F27D2-4C34-48DB-A178-D172EC026A1A}" srcId="{B03D2614-AF4D-4A78-93C7-ED4512219DE7}" destId="{C6B8427D-4865-43C9-9615-581FC35C0AE3}" srcOrd="0" destOrd="0" parTransId="{6519CA0D-C8F9-482F-ACFB-AB3C077B1867}" sibTransId="{7505701A-7B6B-4113-A0F6-32DEC5D167AF}"/>
    <dgm:cxn modelId="{477B0FAB-EFAE-4A66-9144-8918AAF4ABF2}" type="presOf" srcId="{C6B8427D-4865-43C9-9615-581FC35C0AE3}" destId="{9BCBF4BA-92BF-4982-94D4-B2665D831BDA}" srcOrd="0" destOrd="0" presId="urn:microsoft.com/office/officeart/2005/8/layout/vList5"/>
    <dgm:cxn modelId="{26C2AD71-A9BD-42E6-9B65-73EC7362185A}" srcId="{BDDBB262-76F1-4214-BB78-B7FB5EFE9B08}" destId="{B03D2614-AF4D-4A78-93C7-ED4512219DE7}" srcOrd="1" destOrd="0" parTransId="{7C2EA06E-CAFC-4713-9435-37016687D074}" sibTransId="{168D71C5-4CDE-41C5-90AC-373E48E47643}"/>
    <dgm:cxn modelId="{DAFA2ED8-0154-4004-A9D1-DEC484969C14}" srcId="{CE0D7A53-E5A6-426F-9BC7-B3E432D7C3B9}" destId="{36A3F5EE-DF3D-4E5F-81EB-F1F15478FB32}" srcOrd="0" destOrd="0" parTransId="{9288EC5F-64AE-4B0E-B2ED-4B1A4974C0A6}" sibTransId="{B9BE266E-FA05-40F1-9862-9F187C595355}"/>
    <dgm:cxn modelId="{4A99C4E1-635F-41A9-A114-C423F13EA3B3}" type="presOf" srcId="{36A3F5EE-DF3D-4E5F-81EB-F1F15478FB32}" destId="{F49A78D8-E245-484E-A3C3-8E473804977F}" srcOrd="0" destOrd="0" presId="urn:microsoft.com/office/officeart/2005/8/layout/vList5"/>
    <dgm:cxn modelId="{068EDD21-6214-44C8-AEFD-7E55005D1F5B}" type="presOf" srcId="{DB27A493-440E-4098-B5C9-4AF2E064BCF7}" destId="{6C08FCC4-5DC6-4871-95D6-7082EBF05779}" srcOrd="0" destOrd="1" presId="urn:microsoft.com/office/officeart/2005/8/layout/vList5"/>
    <dgm:cxn modelId="{A5178D4A-6798-47EC-B25D-880EA694207D}" srcId="{3E6574E4-64A5-41B0-A94C-03F66521BBE3}" destId="{ACDA43B2-009E-4451-B160-D4BFEA064BBB}" srcOrd="0" destOrd="0" parTransId="{06894EA1-40BD-4CE2-A163-89B11DBAE6C0}" sibTransId="{80A7ADF3-F8A6-4CEF-B74F-2800D9C878BF}"/>
    <dgm:cxn modelId="{8A134BD8-C9D6-47A7-AD8F-054BDA0DA90F}" type="presOf" srcId="{3E6574E4-64A5-41B0-A94C-03F66521BBE3}" destId="{04732AD7-615B-41A1-B977-E1651E98C949}" srcOrd="0" destOrd="0" presId="urn:microsoft.com/office/officeart/2005/8/layout/vList5"/>
    <dgm:cxn modelId="{281D03ED-C5F5-4E93-93D1-8FE2365E3E45}" srcId="{BDDBB262-76F1-4214-BB78-B7FB5EFE9B08}" destId="{CE0D7A53-E5A6-426F-9BC7-B3E432D7C3B9}" srcOrd="0" destOrd="0" parTransId="{A87913E6-3516-4F32-85CC-DEBD79146876}" sibTransId="{E4E303D4-AD58-4869-BD0F-5CC14C3218DB}"/>
    <dgm:cxn modelId="{1C0FA100-E294-4703-8E89-929B12B526DA}" type="presOf" srcId="{BDDBB262-76F1-4214-BB78-B7FB5EFE9B08}" destId="{62179B74-BCBE-499B-BD96-8EDC0961D44F}" srcOrd="0" destOrd="0" presId="urn:microsoft.com/office/officeart/2005/8/layout/vList5"/>
    <dgm:cxn modelId="{95138C08-D6EA-4F25-83D0-98CAB58DC3CB}" type="presOf" srcId="{F47D7760-34A1-42F7-89E3-C95742043613}" destId="{9BCBF4BA-92BF-4982-94D4-B2665D831BDA}" srcOrd="0" destOrd="2" presId="urn:microsoft.com/office/officeart/2005/8/layout/vList5"/>
    <dgm:cxn modelId="{B1BDB139-429F-4A1A-8D6C-9E9C45661CB4}" type="presOf" srcId="{CE0D7A53-E5A6-426F-9BC7-B3E432D7C3B9}" destId="{C5CE998F-7DE4-4E13-AC1D-F0C5741EE08D}" srcOrd="0" destOrd="0" presId="urn:microsoft.com/office/officeart/2005/8/layout/vList5"/>
    <dgm:cxn modelId="{1F12E9A0-4C95-4797-9DF5-08AFC48AA307}" type="presOf" srcId="{0946CB34-DE4D-4E01-8F43-ECAFBA3D83CD}" destId="{F49A78D8-E245-484E-A3C3-8E473804977F}" srcOrd="0" destOrd="2" presId="urn:microsoft.com/office/officeart/2005/8/layout/vList5"/>
    <dgm:cxn modelId="{CCB6C784-3CA7-4AA2-B409-BB19CE8F3FC1}" type="presOf" srcId="{B03D2614-AF4D-4A78-93C7-ED4512219DE7}" destId="{82FB93C1-B305-4621-8D94-66CBAA72462E}" srcOrd="0" destOrd="0" presId="urn:microsoft.com/office/officeart/2005/8/layout/vList5"/>
    <dgm:cxn modelId="{2D1A0705-E46A-42E8-8E83-CD104ECDDDDF}" srcId="{3E6574E4-64A5-41B0-A94C-03F66521BBE3}" destId="{DB27A493-440E-4098-B5C9-4AF2E064BCF7}" srcOrd="1" destOrd="0" parTransId="{F327871A-037D-4951-BB63-2DAF660C28CB}" sibTransId="{7B6C7FE3-7397-44CF-A8A8-B3312CD5317E}"/>
    <dgm:cxn modelId="{1569FDD0-7586-4E2B-8BCA-89B625442A45}" type="presOf" srcId="{5553BB41-8858-4E0B-919B-9A3BFD2D9AAD}" destId="{F49A78D8-E245-484E-A3C3-8E473804977F}" srcOrd="0" destOrd="1" presId="urn:microsoft.com/office/officeart/2005/8/layout/vList5"/>
    <dgm:cxn modelId="{9467E56E-C083-4A8D-933A-F50A7DF4529C}" srcId="{CE0D7A53-E5A6-426F-9BC7-B3E432D7C3B9}" destId="{5553BB41-8858-4E0B-919B-9A3BFD2D9AAD}" srcOrd="1" destOrd="0" parTransId="{4E998EE5-3D62-4263-9601-76BADFE4F3B1}" sibTransId="{C9BC190B-63FE-4A37-9AB2-24E912B3BDD6}"/>
    <dgm:cxn modelId="{8C412A7D-69C4-4FF1-B51B-7E212371BA80}" type="presParOf" srcId="{62179B74-BCBE-499B-BD96-8EDC0961D44F}" destId="{3A223A69-AB50-458E-8900-332CBB3AD70C}" srcOrd="0" destOrd="0" presId="urn:microsoft.com/office/officeart/2005/8/layout/vList5"/>
    <dgm:cxn modelId="{975FE69D-6DC2-4BF9-A14A-522F4BE7F63F}" type="presParOf" srcId="{3A223A69-AB50-458E-8900-332CBB3AD70C}" destId="{C5CE998F-7DE4-4E13-AC1D-F0C5741EE08D}" srcOrd="0" destOrd="0" presId="urn:microsoft.com/office/officeart/2005/8/layout/vList5"/>
    <dgm:cxn modelId="{57DA5B73-54B4-448A-977D-DD41B8487188}" type="presParOf" srcId="{3A223A69-AB50-458E-8900-332CBB3AD70C}" destId="{F49A78D8-E245-484E-A3C3-8E473804977F}" srcOrd="1" destOrd="0" presId="urn:microsoft.com/office/officeart/2005/8/layout/vList5"/>
    <dgm:cxn modelId="{362E6A60-A5B3-4CB5-AD25-7318B23D4406}" type="presParOf" srcId="{62179B74-BCBE-499B-BD96-8EDC0961D44F}" destId="{334A851C-0E68-425F-9616-AB8AFBB70749}" srcOrd="1" destOrd="0" presId="urn:microsoft.com/office/officeart/2005/8/layout/vList5"/>
    <dgm:cxn modelId="{1101744F-C062-4A29-8A08-079B65C0C4F3}" type="presParOf" srcId="{62179B74-BCBE-499B-BD96-8EDC0961D44F}" destId="{FAF70366-8205-43DC-BDFF-9EE9EADAFBE3}" srcOrd="2" destOrd="0" presId="urn:microsoft.com/office/officeart/2005/8/layout/vList5"/>
    <dgm:cxn modelId="{3073729C-FA4C-48F4-B71A-74C5E28E7203}" type="presParOf" srcId="{FAF70366-8205-43DC-BDFF-9EE9EADAFBE3}" destId="{82FB93C1-B305-4621-8D94-66CBAA72462E}" srcOrd="0" destOrd="0" presId="urn:microsoft.com/office/officeart/2005/8/layout/vList5"/>
    <dgm:cxn modelId="{6B8A5C05-D16A-43F4-AE4C-EFB1468A55EF}" type="presParOf" srcId="{FAF70366-8205-43DC-BDFF-9EE9EADAFBE3}" destId="{9BCBF4BA-92BF-4982-94D4-B2665D831BDA}" srcOrd="1" destOrd="0" presId="urn:microsoft.com/office/officeart/2005/8/layout/vList5"/>
    <dgm:cxn modelId="{3927E3FF-5866-492A-89E3-C1D012DCE750}" type="presParOf" srcId="{62179B74-BCBE-499B-BD96-8EDC0961D44F}" destId="{3C889E57-9766-4803-BD8B-8737C9EFEB2B}" srcOrd="3" destOrd="0" presId="urn:microsoft.com/office/officeart/2005/8/layout/vList5"/>
    <dgm:cxn modelId="{78F15869-B0D8-4BB2-9E58-80D903EF92D6}" type="presParOf" srcId="{62179B74-BCBE-499B-BD96-8EDC0961D44F}" destId="{54B2B9DF-44C5-4293-8B1C-9FA3F200C62B}" srcOrd="4" destOrd="0" presId="urn:microsoft.com/office/officeart/2005/8/layout/vList5"/>
    <dgm:cxn modelId="{CCB753A1-326D-4F41-BD64-88385B71F438}" type="presParOf" srcId="{54B2B9DF-44C5-4293-8B1C-9FA3F200C62B}" destId="{04732AD7-615B-41A1-B977-E1651E98C949}" srcOrd="0" destOrd="0" presId="urn:microsoft.com/office/officeart/2005/8/layout/vList5"/>
    <dgm:cxn modelId="{4D6B3B8E-6265-492C-AC08-2062EE1C2B0C}" type="presParOf" srcId="{54B2B9DF-44C5-4293-8B1C-9FA3F200C62B}" destId="{6C08FCC4-5DC6-4871-95D6-7082EBF057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B859C-554B-4A25-9B33-321E6610B4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F6EEDE-1B9A-4E65-96DB-614A7876CF27}">
      <dgm:prSet phldrT="[Texto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pt-BR" sz="3600" b="1" dirty="0" smtClean="0">
              <a:solidFill>
                <a:srgbClr val="182C80"/>
              </a:solidFill>
            </a:rPr>
            <a:t>Controladoria-Geral da União - CGU</a:t>
          </a:r>
          <a:endParaRPr lang="pt-BR" sz="3600" b="1" dirty="0">
            <a:solidFill>
              <a:srgbClr val="182C80"/>
            </a:solidFill>
          </a:endParaRPr>
        </a:p>
      </dgm:t>
    </dgm:pt>
    <dgm:pt modelId="{88B34A11-DC40-4CC3-A03F-72DE3B58D2FE}" type="parTrans" cxnId="{92E27789-B999-49B4-BFD8-D5AF2EA572E0}">
      <dgm:prSet/>
      <dgm:spPr/>
      <dgm:t>
        <a:bodyPr/>
        <a:lstStyle/>
        <a:p>
          <a:endParaRPr lang="pt-BR" sz="2800"/>
        </a:p>
      </dgm:t>
    </dgm:pt>
    <dgm:pt modelId="{C9BE89B7-5A67-4B4E-943B-5EFCBB26E779}" type="sibTrans" cxnId="{92E27789-B999-49B4-BFD8-D5AF2EA572E0}">
      <dgm:prSet custT="1"/>
      <dgm:spPr/>
      <dgm:t>
        <a:bodyPr/>
        <a:lstStyle/>
        <a:p>
          <a:endParaRPr lang="pt-BR" sz="1800"/>
        </a:p>
      </dgm:t>
    </dgm:pt>
    <dgm:pt modelId="{C3926247-5BE8-4AAF-A1B1-0FEC3882B165}" type="asst">
      <dgm:prSet phldrT="[Texto]" custT="1"/>
      <dgm:spPr>
        <a:solidFill>
          <a:srgbClr val="182C8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Sec. Executiva</a:t>
          </a:r>
          <a:endParaRPr lang="pt-BR" sz="2000" dirty="0"/>
        </a:p>
      </dgm:t>
    </dgm:pt>
    <dgm:pt modelId="{6D3E8CF8-2B8F-4C57-9843-AC22D580ED1E}" type="parTrans" cxnId="{EA05F4B1-E29A-4183-A64A-EF83CEE416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3ACA7A28-E124-4AF6-96CE-9152F0EFB46A}" type="sibTrans" cxnId="{EA05F4B1-E29A-4183-A64A-EF83CEE4160C}">
      <dgm:prSet custT="1"/>
      <dgm:spPr/>
      <dgm:t>
        <a:bodyPr/>
        <a:lstStyle/>
        <a:p>
          <a:endParaRPr lang="pt-BR" sz="1800"/>
        </a:p>
      </dgm:t>
    </dgm:pt>
    <dgm:pt modelId="{A039E99B-C579-434A-9E72-85B0D5794DEE}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Sec. Federal de Controle Interno</a:t>
          </a:r>
          <a:endParaRPr lang="pt-BR" sz="2000" dirty="0">
            <a:solidFill>
              <a:schemeClr val="tx1"/>
            </a:solidFill>
          </a:endParaRPr>
        </a:p>
      </dgm:t>
    </dgm:pt>
    <dgm:pt modelId="{F8336C37-AC7A-4A0C-8D31-EFB52DD90455}" type="parTrans" cxnId="{E36ABD41-ED01-43B8-BC8A-A69812F1746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445C8419-4FE1-4634-9D2F-1B7881C54634}" type="sibTrans" cxnId="{E36ABD41-ED01-43B8-BC8A-A69812F1746A}">
      <dgm:prSet custT="1"/>
      <dgm:spPr/>
      <dgm:t>
        <a:bodyPr/>
        <a:lstStyle/>
        <a:p>
          <a:endParaRPr lang="pt-BR" sz="1800"/>
        </a:p>
      </dgm:t>
    </dgm:pt>
    <dgm:pt modelId="{0260A62F-F979-4548-932C-4757C72D47BC}">
      <dgm:prSet phldrT="[Texto]" custT="1"/>
      <dgm:spPr>
        <a:solidFill>
          <a:srgbClr val="182C8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/>
            <a:t>Corregedoria-Geral da União</a:t>
          </a:r>
          <a:endParaRPr lang="pt-BR" sz="2000" dirty="0"/>
        </a:p>
      </dgm:t>
    </dgm:pt>
    <dgm:pt modelId="{AD98B4E8-09B8-42A9-B2AC-583954DF16B1}" type="parTrans" cxnId="{3D9D80A5-7ACD-407E-8CBF-9C056983E3E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4D58D0E3-9F32-4748-9858-4242A514F916}" type="sibTrans" cxnId="{3D9D80A5-7ACD-407E-8CBF-9C056983E3E3}">
      <dgm:prSet custT="1"/>
      <dgm:spPr/>
      <dgm:t>
        <a:bodyPr/>
        <a:lstStyle/>
        <a:p>
          <a:endParaRPr lang="pt-BR" sz="1800"/>
        </a:p>
      </dgm:t>
    </dgm:pt>
    <dgm:pt modelId="{C52BF3C0-71F3-4DD5-9AD6-745A1458199E}">
      <dgm:prSet phldrT="[Texto]" custT="1"/>
      <dgm:spPr>
        <a:solidFill>
          <a:srgbClr val="182C8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dirty="0" err="1" smtClean="0"/>
            <a:t>Ouvidoria-Geral</a:t>
          </a:r>
          <a:r>
            <a:rPr lang="pt-BR" sz="2000" dirty="0" smtClean="0"/>
            <a:t> da União</a:t>
          </a:r>
          <a:endParaRPr lang="pt-BR" sz="2000" dirty="0"/>
        </a:p>
      </dgm:t>
    </dgm:pt>
    <dgm:pt modelId="{74BF0E47-B285-4743-90B7-B20C7175D381}" type="parTrans" cxnId="{6D58C583-D29C-4528-9341-982F35A2F8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CA9DE4D6-77D8-4ADF-9BE5-97CDD1FD5277}" type="sibTrans" cxnId="{6D58C583-D29C-4528-9341-982F35A2F808}">
      <dgm:prSet custT="1"/>
      <dgm:spPr/>
      <dgm:t>
        <a:bodyPr/>
        <a:lstStyle/>
        <a:p>
          <a:endParaRPr lang="pt-BR" sz="1800"/>
        </a:p>
      </dgm:t>
    </dgm:pt>
    <dgm:pt modelId="{8E06DE70-D626-4F6B-8DEB-7DEAE08EAB77}">
      <dgm:prSet custT="1"/>
      <dgm:spPr>
        <a:solidFill>
          <a:srgbClr val="182C8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700" dirty="0" smtClean="0"/>
            <a:t>Sec. de Transparência e Prevenção da Corrupção</a:t>
          </a:r>
          <a:endParaRPr lang="pt-BR" sz="1700" dirty="0"/>
        </a:p>
      </dgm:t>
    </dgm:pt>
    <dgm:pt modelId="{7D903988-E4ED-495A-8CCB-DDFC72BC2250}" type="parTrans" cxnId="{F9BDEC5F-A359-408B-BFC0-A336AA2247C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A9D66844-553A-4022-BB2E-95088F5C940D}" type="sibTrans" cxnId="{F9BDEC5F-A359-408B-BFC0-A336AA2247C4}">
      <dgm:prSet custT="1"/>
      <dgm:spPr/>
      <dgm:t>
        <a:bodyPr/>
        <a:lstStyle/>
        <a:p>
          <a:endParaRPr lang="pt-BR" sz="1800"/>
        </a:p>
      </dgm:t>
    </dgm:pt>
    <dgm:pt modelId="{7891A61D-C557-4C9D-AE80-9713479AF09D}" type="asst">
      <dgm:prSet/>
      <dgm:spPr>
        <a:solidFill>
          <a:srgbClr val="182C8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t-BR" dirty="0" smtClean="0"/>
            <a:t>Controladorias Regionais da União nos Estados</a:t>
          </a:r>
          <a:endParaRPr lang="pt-BR" dirty="0"/>
        </a:p>
      </dgm:t>
    </dgm:pt>
    <dgm:pt modelId="{46A256BD-B6B3-4778-921D-2D56ED0D631A}" type="sibTrans" cxnId="{4916A75F-3F8A-45A2-90A3-9D007B7FDF57}">
      <dgm:prSet/>
      <dgm:spPr/>
      <dgm:t>
        <a:bodyPr/>
        <a:lstStyle/>
        <a:p>
          <a:endParaRPr lang="pt-BR"/>
        </a:p>
      </dgm:t>
    </dgm:pt>
    <dgm:pt modelId="{79371F94-934A-457A-A6E3-263079E9CD90}" type="parTrans" cxnId="{4916A75F-3F8A-45A2-90A3-9D007B7FDF57}">
      <dgm:prSet/>
      <dgm:spPr>
        <a:ln>
          <a:solidFill>
            <a:srgbClr val="182C80"/>
          </a:solidFill>
        </a:ln>
      </dgm:spPr>
      <dgm:t>
        <a:bodyPr/>
        <a:lstStyle/>
        <a:p>
          <a:endParaRPr lang="pt-BR"/>
        </a:p>
      </dgm:t>
    </dgm:pt>
    <dgm:pt modelId="{9070E174-6E6C-4522-87C6-602D181732F5}" type="pres">
      <dgm:prSet presAssocID="{5CDB859C-554B-4A25-9B33-321E6610B4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87B999-1229-44BD-9681-AF07D15773AA}" type="pres">
      <dgm:prSet presAssocID="{03F6EEDE-1B9A-4E65-96DB-614A7876CF27}" presName="hierRoot1" presStyleCnt="0">
        <dgm:presLayoutVars>
          <dgm:hierBranch val="init"/>
        </dgm:presLayoutVars>
      </dgm:prSet>
      <dgm:spPr/>
    </dgm:pt>
    <dgm:pt modelId="{EA7AFD67-31B3-4CFF-8311-79DBE24B4D40}" type="pres">
      <dgm:prSet presAssocID="{03F6EEDE-1B9A-4E65-96DB-614A7876CF27}" presName="rootComposite1" presStyleCnt="0"/>
      <dgm:spPr/>
    </dgm:pt>
    <dgm:pt modelId="{75BDF8D1-88BB-4146-8EA5-9F58D41D5971}" type="pres">
      <dgm:prSet presAssocID="{03F6EEDE-1B9A-4E65-96DB-614A7876CF27}" presName="rootText1" presStyleLbl="node0" presStyleIdx="0" presStyleCnt="1" custScaleX="424029" custLinFactNeighborY="-401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AE9955-D859-42D4-9BC2-C49757F9526D}" type="pres">
      <dgm:prSet presAssocID="{03F6EEDE-1B9A-4E65-96DB-614A7876CF2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F347DAD-601E-422C-AD4C-770BD3B6B805}" type="pres">
      <dgm:prSet presAssocID="{03F6EEDE-1B9A-4E65-96DB-614A7876CF27}" presName="hierChild2" presStyleCnt="0"/>
      <dgm:spPr/>
    </dgm:pt>
    <dgm:pt modelId="{8BB0C2E6-64A1-48E2-9AE7-8FE287190718}" type="pres">
      <dgm:prSet presAssocID="{F8336C37-AC7A-4A0C-8D31-EFB52DD90455}" presName="Name37" presStyleLbl="parChTrans1D2" presStyleIdx="0" presStyleCnt="5"/>
      <dgm:spPr/>
      <dgm:t>
        <a:bodyPr/>
        <a:lstStyle/>
        <a:p>
          <a:endParaRPr lang="pt-BR"/>
        </a:p>
      </dgm:t>
    </dgm:pt>
    <dgm:pt modelId="{A6A385B1-2C0C-4DE1-A000-F8E1874D0A80}" type="pres">
      <dgm:prSet presAssocID="{A039E99B-C579-434A-9E72-85B0D5794DEE}" presName="hierRoot2" presStyleCnt="0">
        <dgm:presLayoutVars>
          <dgm:hierBranch val="init"/>
        </dgm:presLayoutVars>
      </dgm:prSet>
      <dgm:spPr/>
    </dgm:pt>
    <dgm:pt modelId="{DC05EB4B-1F3B-49E7-8703-5320AD015248}" type="pres">
      <dgm:prSet presAssocID="{A039E99B-C579-434A-9E72-85B0D5794DEE}" presName="rootComposite" presStyleCnt="0"/>
      <dgm:spPr/>
    </dgm:pt>
    <dgm:pt modelId="{0A51BCF2-A11D-4DE1-B995-2981D83DF9A0}" type="pres">
      <dgm:prSet presAssocID="{A039E99B-C579-434A-9E72-85B0D5794DEE}" presName="rootText" presStyleLbl="node2" presStyleIdx="0" presStyleCnt="4" custLinFactNeighborX="7459" custLinFactNeighborY="-13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53C83-BEDA-4427-B247-B648C3B58243}" type="pres">
      <dgm:prSet presAssocID="{A039E99B-C579-434A-9E72-85B0D5794DEE}" presName="rootConnector" presStyleLbl="node2" presStyleIdx="0" presStyleCnt="4"/>
      <dgm:spPr/>
      <dgm:t>
        <a:bodyPr/>
        <a:lstStyle/>
        <a:p>
          <a:endParaRPr lang="pt-BR"/>
        </a:p>
      </dgm:t>
    </dgm:pt>
    <dgm:pt modelId="{3C1DDF0C-6B47-43C5-B229-B761D3C0CA7E}" type="pres">
      <dgm:prSet presAssocID="{A039E99B-C579-434A-9E72-85B0D5794DEE}" presName="hierChild4" presStyleCnt="0"/>
      <dgm:spPr/>
    </dgm:pt>
    <dgm:pt modelId="{8EDB1D9D-8E0F-4757-8C77-7B54BEB42292}" type="pres">
      <dgm:prSet presAssocID="{A039E99B-C579-434A-9E72-85B0D5794DEE}" presName="hierChild5" presStyleCnt="0"/>
      <dgm:spPr/>
    </dgm:pt>
    <dgm:pt modelId="{6E2719A4-BA9F-4955-B15F-84847749642B}" type="pres">
      <dgm:prSet presAssocID="{AD98B4E8-09B8-42A9-B2AC-583954DF16B1}" presName="Name37" presStyleLbl="parChTrans1D2" presStyleIdx="1" presStyleCnt="5"/>
      <dgm:spPr/>
      <dgm:t>
        <a:bodyPr/>
        <a:lstStyle/>
        <a:p>
          <a:endParaRPr lang="pt-BR"/>
        </a:p>
      </dgm:t>
    </dgm:pt>
    <dgm:pt modelId="{CDBA84A0-2BB2-4AF6-972C-96785D64E903}" type="pres">
      <dgm:prSet presAssocID="{0260A62F-F979-4548-932C-4757C72D47BC}" presName="hierRoot2" presStyleCnt="0">
        <dgm:presLayoutVars>
          <dgm:hierBranch val="init"/>
        </dgm:presLayoutVars>
      </dgm:prSet>
      <dgm:spPr/>
    </dgm:pt>
    <dgm:pt modelId="{598B8C9D-DC2D-4CD1-B53A-60544F18DF98}" type="pres">
      <dgm:prSet presAssocID="{0260A62F-F979-4548-932C-4757C72D47BC}" presName="rootComposite" presStyleCnt="0"/>
      <dgm:spPr/>
    </dgm:pt>
    <dgm:pt modelId="{A8F84CBA-158A-46BF-AB38-B93C07A2B42A}" type="pres">
      <dgm:prSet presAssocID="{0260A62F-F979-4548-932C-4757C72D47BC}" presName="rootText" presStyleLbl="node2" presStyleIdx="1" presStyleCnt="4" custScaleX="131303" custLinFactNeighborX="5424" custLinFactNeighborY="-13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19B254-EE50-48BF-95ED-16BDA6B80264}" type="pres">
      <dgm:prSet presAssocID="{0260A62F-F979-4548-932C-4757C72D47BC}" presName="rootConnector" presStyleLbl="node2" presStyleIdx="1" presStyleCnt="4"/>
      <dgm:spPr/>
      <dgm:t>
        <a:bodyPr/>
        <a:lstStyle/>
        <a:p>
          <a:endParaRPr lang="pt-BR"/>
        </a:p>
      </dgm:t>
    </dgm:pt>
    <dgm:pt modelId="{8CCC0F1C-366E-44D4-B711-560BA51D3FA8}" type="pres">
      <dgm:prSet presAssocID="{0260A62F-F979-4548-932C-4757C72D47BC}" presName="hierChild4" presStyleCnt="0"/>
      <dgm:spPr/>
    </dgm:pt>
    <dgm:pt modelId="{CDBB492E-E758-4ECC-937E-F2E232C47D7C}" type="pres">
      <dgm:prSet presAssocID="{0260A62F-F979-4548-932C-4757C72D47BC}" presName="hierChild5" presStyleCnt="0"/>
      <dgm:spPr/>
    </dgm:pt>
    <dgm:pt modelId="{DD2349ED-F31D-401C-97D6-0A5C37345F3C}" type="pres">
      <dgm:prSet presAssocID="{74BF0E47-B285-4743-90B7-B20C7175D381}" presName="Name37" presStyleLbl="parChTrans1D2" presStyleIdx="2" presStyleCnt="5"/>
      <dgm:spPr/>
      <dgm:t>
        <a:bodyPr/>
        <a:lstStyle/>
        <a:p>
          <a:endParaRPr lang="pt-BR"/>
        </a:p>
      </dgm:t>
    </dgm:pt>
    <dgm:pt modelId="{BC146C91-F0AC-4765-A38B-1DF93C503907}" type="pres">
      <dgm:prSet presAssocID="{C52BF3C0-71F3-4DD5-9AD6-745A1458199E}" presName="hierRoot2" presStyleCnt="0">
        <dgm:presLayoutVars>
          <dgm:hierBranch val="init"/>
        </dgm:presLayoutVars>
      </dgm:prSet>
      <dgm:spPr/>
    </dgm:pt>
    <dgm:pt modelId="{618090C5-158B-4DB9-98ED-B6A6605EA853}" type="pres">
      <dgm:prSet presAssocID="{C52BF3C0-71F3-4DD5-9AD6-745A1458199E}" presName="rootComposite" presStyleCnt="0"/>
      <dgm:spPr/>
    </dgm:pt>
    <dgm:pt modelId="{C8327268-6601-4347-998C-555495B2D8F8}" type="pres">
      <dgm:prSet presAssocID="{C52BF3C0-71F3-4DD5-9AD6-745A1458199E}" presName="rootText" presStyleLbl="node2" presStyleIdx="2" presStyleCnt="4" custLinFactNeighborX="-6103" custLinFactNeighborY="-13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F97079-ABD8-48FC-B4DA-0AF89CA38193}" type="pres">
      <dgm:prSet presAssocID="{C52BF3C0-71F3-4DD5-9AD6-745A1458199E}" presName="rootConnector" presStyleLbl="node2" presStyleIdx="2" presStyleCnt="4"/>
      <dgm:spPr/>
      <dgm:t>
        <a:bodyPr/>
        <a:lstStyle/>
        <a:p>
          <a:endParaRPr lang="pt-BR"/>
        </a:p>
      </dgm:t>
    </dgm:pt>
    <dgm:pt modelId="{29F8C4A2-C0C9-4ED3-B395-A10618EDAAC5}" type="pres">
      <dgm:prSet presAssocID="{C52BF3C0-71F3-4DD5-9AD6-745A1458199E}" presName="hierChild4" presStyleCnt="0"/>
      <dgm:spPr/>
    </dgm:pt>
    <dgm:pt modelId="{763AC5C9-5034-4AD6-B29E-83540A54185B}" type="pres">
      <dgm:prSet presAssocID="{C52BF3C0-71F3-4DD5-9AD6-745A1458199E}" presName="hierChild5" presStyleCnt="0"/>
      <dgm:spPr/>
    </dgm:pt>
    <dgm:pt modelId="{F2F4FC45-F6EC-4EA5-B44C-DB2DCB170DD9}" type="pres">
      <dgm:prSet presAssocID="{7D903988-E4ED-495A-8CCB-DDFC72BC2250}" presName="Name37" presStyleLbl="parChTrans1D2" presStyleIdx="3" presStyleCnt="5"/>
      <dgm:spPr/>
      <dgm:t>
        <a:bodyPr/>
        <a:lstStyle/>
        <a:p>
          <a:endParaRPr lang="pt-BR"/>
        </a:p>
      </dgm:t>
    </dgm:pt>
    <dgm:pt modelId="{02EE6F8B-387D-49B9-A7D5-6FB0B964D37C}" type="pres">
      <dgm:prSet presAssocID="{8E06DE70-D626-4F6B-8DEB-7DEAE08EAB77}" presName="hierRoot2" presStyleCnt="0">
        <dgm:presLayoutVars>
          <dgm:hierBranch val="init"/>
        </dgm:presLayoutVars>
      </dgm:prSet>
      <dgm:spPr/>
    </dgm:pt>
    <dgm:pt modelId="{DA66AE58-4356-4DB0-96C0-12BDA06A9139}" type="pres">
      <dgm:prSet presAssocID="{8E06DE70-D626-4F6B-8DEB-7DEAE08EAB77}" presName="rootComposite" presStyleCnt="0"/>
      <dgm:spPr/>
    </dgm:pt>
    <dgm:pt modelId="{E1DFF295-6FAE-4DE5-B2E7-BF600D845F87}" type="pres">
      <dgm:prSet presAssocID="{8E06DE70-D626-4F6B-8DEB-7DEAE08EAB77}" presName="rootText" presStyleLbl="node2" presStyleIdx="3" presStyleCnt="4" custLinFactNeighborX="-162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FB007-B840-4A2D-BBF4-D562296F88FE}" type="pres">
      <dgm:prSet presAssocID="{8E06DE70-D626-4F6B-8DEB-7DEAE08EAB77}" presName="rootConnector" presStyleLbl="node2" presStyleIdx="3" presStyleCnt="4"/>
      <dgm:spPr/>
      <dgm:t>
        <a:bodyPr/>
        <a:lstStyle/>
        <a:p>
          <a:endParaRPr lang="pt-BR"/>
        </a:p>
      </dgm:t>
    </dgm:pt>
    <dgm:pt modelId="{D846DD6F-46D4-4AFD-8909-E65040FBF3C7}" type="pres">
      <dgm:prSet presAssocID="{8E06DE70-D626-4F6B-8DEB-7DEAE08EAB77}" presName="hierChild4" presStyleCnt="0"/>
      <dgm:spPr/>
    </dgm:pt>
    <dgm:pt modelId="{88897826-D86C-4C82-9257-6646EA90E516}" type="pres">
      <dgm:prSet presAssocID="{8E06DE70-D626-4F6B-8DEB-7DEAE08EAB77}" presName="hierChild5" presStyleCnt="0"/>
      <dgm:spPr/>
    </dgm:pt>
    <dgm:pt modelId="{F2166209-CC96-478C-8DA3-CF49927C5DE4}" type="pres">
      <dgm:prSet presAssocID="{03F6EEDE-1B9A-4E65-96DB-614A7876CF27}" presName="hierChild3" presStyleCnt="0"/>
      <dgm:spPr/>
    </dgm:pt>
    <dgm:pt modelId="{82A0C663-541D-4020-BB93-4DFDD6A06248}" type="pres">
      <dgm:prSet presAssocID="{6D3E8CF8-2B8F-4C57-9843-AC22D580ED1E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D7384F52-BCAE-4828-8077-64B4F5005159}" type="pres">
      <dgm:prSet presAssocID="{C3926247-5BE8-4AAF-A1B1-0FEC3882B165}" presName="hierRoot3" presStyleCnt="0">
        <dgm:presLayoutVars>
          <dgm:hierBranch val="init"/>
        </dgm:presLayoutVars>
      </dgm:prSet>
      <dgm:spPr/>
    </dgm:pt>
    <dgm:pt modelId="{69BD625F-7FD2-4D7B-AC9B-F8201793BE7A}" type="pres">
      <dgm:prSet presAssocID="{C3926247-5BE8-4AAF-A1B1-0FEC3882B165}" presName="rootComposite3" presStyleCnt="0"/>
      <dgm:spPr/>
    </dgm:pt>
    <dgm:pt modelId="{EE82E093-B88F-43CE-B1DD-0288830D0AE3}" type="pres">
      <dgm:prSet presAssocID="{C3926247-5BE8-4AAF-A1B1-0FEC3882B165}" presName="rootText3" presStyleLbl="asst1" presStyleIdx="0" presStyleCnt="2" custScaleX="174163" custScaleY="562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5567A-5410-42BE-B151-B7E73C465025}" type="pres">
      <dgm:prSet presAssocID="{C3926247-5BE8-4AAF-A1B1-0FEC3882B165}" presName="rootConnector3" presStyleLbl="asst1" presStyleIdx="0" presStyleCnt="2"/>
      <dgm:spPr/>
      <dgm:t>
        <a:bodyPr/>
        <a:lstStyle/>
        <a:p>
          <a:endParaRPr lang="pt-BR"/>
        </a:p>
      </dgm:t>
    </dgm:pt>
    <dgm:pt modelId="{D434A87F-71C3-4113-BE24-28156506E5B2}" type="pres">
      <dgm:prSet presAssocID="{C3926247-5BE8-4AAF-A1B1-0FEC3882B165}" presName="hierChild6" presStyleCnt="0"/>
      <dgm:spPr/>
    </dgm:pt>
    <dgm:pt modelId="{7E2AE6E8-E92A-4AE9-8149-4D329D53EFA3}" type="pres">
      <dgm:prSet presAssocID="{C3926247-5BE8-4AAF-A1B1-0FEC3882B165}" presName="hierChild7" presStyleCnt="0"/>
      <dgm:spPr/>
    </dgm:pt>
    <dgm:pt modelId="{D6D5164D-928C-4A6F-BB37-E71E4BE2C98E}" type="pres">
      <dgm:prSet presAssocID="{79371F94-934A-457A-A6E3-263079E9CD90}" presName="Name111" presStyleLbl="parChTrans1D3" presStyleIdx="0" presStyleCnt="1"/>
      <dgm:spPr/>
      <dgm:t>
        <a:bodyPr/>
        <a:lstStyle/>
        <a:p>
          <a:endParaRPr lang="pt-BR"/>
        </a:p>
      </dgm:t>
    </dgm:pt>
    <dgm:pt modelId="{1C7CE6F3-E3F4-4E1E-BA2F-11785CA0A3CD}" type="pres">
      <dgm:prSet presAssocID="{7891A61D-C557-4C9D-AE80-9713479AF09D}" presName="hierRoot3" presStyleCnt="0">
        <dgm:presLayoutVars>
          <dgm:hierBranch val="init"/>
        </dgm:presLayoutVars>
      </dgm:prSet>
      <dgm:spPr/>
    </dgm:pt>
    <dgm:pt modelId="{159C9005-10C5-4D80-9371-832E6253A100}" type="pres">
      <dgm:prSet presAssocID="{7891A61D-C557-4C9D-AE80-9713479AF09D}" presName="rootComposite3" presStyleCnt="0"/>
      <dgm:spPr/>
    </dgm:pt>
    <dgm:pt modelId="{9895A209-AB49-455D-85BF-5D531D5C59C6}" type="pres">
      <dgm:prSet presAssocID="{7891A61D-C557-4C9D-AE80-9713479AF09D}" presName="rootText3" presStyleLbl="asst1" presStyleIdx="1" presStyleCnt="2" custScaleY="74616" custLinFactY="100000" custLinFactNeighborX="-18524" custLinFactNeighborY="1477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135F29-0698-424C-A708-C8C5B0F3609D}" type="pres">
      <dgm:prSet presAssocID="{7891A61D-C557-4C9D-AE80-9713479AF09D}" presName="rootConnector3" presStyleLbl="asst1" presStyleIdx="1" presStyleCnt="2"/>
      <dgm:spPr/>
      <dgm:t>
        <a:bodyPr/>
        <a:lstStyle/>
        <a:p>
          <a:endParaRPr lang="pt-BR"/>
        </a:p>
      </dgm:t>
    </dgm:pt>
    <dgm:pt modelId="{45C851DE-48D8-460D-8C7F-9047C01EEE49}" type="pres">
      <dgm:prSet presAssocID="{7891A61D-C557-4C9D-AE80-9713479AF09D}" presName="hierChild6" presStyleCnt="0"/>
      <dgm:spPr/>
    </dgm:pt>
    <dgm:pt modelId="{712C5DBD-50B4-4B41-9EBD-4A51074CEAE0}" type="pres">
      <dgm:prSet presAssocID="{7891A61D-C557-4C9D-AE80-9713479AF09D}" presName="hierChild7" presStyleCnt="0"/>
      <dgm:spPr/>
    </dgm:pt>
  </dgm:ptLst>
  <dgm:cxnLst>
    <dgm:cxn modelId="{EA05F4B1-E29A-4183-A64A-EF83CEE4160C}" srcId="{03F6EEDE-1B9A-4E65-96DB-614A7876CF27}" destId="{C3926247-5BE8-4AAF-A1B1-0FEC3882B165}" srcOrd="0" destOrd="0" parTransId="{6D3E8CF8-2B8F-4C57-9843-AC22D580ED1E}" sibTransId="{3ACA7A28-E124-4AF6-96CE-9152F0EFB46A}"/>
    <dgm:cxn modelId="{6D58C583-D29C-4528-9341-982F35A2F808}" srcId="{03F6EEDE-1B9A-4E65-96DB-614A7876CF27}" destId="{C52BF3C0-71F3-4DD5-9AD6-745A1458199E}" srcOrd="3" destOrd="0" parTransId="{74BF0E47-B285-4743-90B7-B20C7175D381}" sibTransId="{CA9DE4D6-77D8-4ADF-9BE5-97CDD1FD5277}"/>
    <dgm:cxn modelId="{617A3FEF-7E4B-4E02-B477-76BC5487E7B0}" type="presOf" srcId="{AD98B4E8-09B8-42A9-B2AC-583954DF16B1}" destId="{6E2719A4-BA9F-4955-B15F-84847749642B}" srcOrd="0" destOrd="0" presId="urn:microsoft.com/office/officeart/2005/8/layout/orgChart1"/>
    <dgm:cxn modelId="{4916A75F-3F8A-45A2-90A3-9D007B7FDF57}" srcId="{C3926247-5BE8-4AAF-A1B1-0FEC3882B165}" destId="{7891A61D-C557-4C9D-AE80-9713479AF09D}" srcOrd="0" destOrd="0" parTransId="{79371F94-934A-457A-A6E3-263079E9CD90}" sibTransId="{46A256BD-B6B3-4778-921D-2D56ED0D631A}"/>
    <dgm:cxn modelId="{3D9D80A5-7ACD-407E-8CBF-9C056983E3E3}" srcId="{03F6EEDE-1B9A-4E65-96DB-614A7876CF27}" destId="{0260A62F-F979-4548-932C-4757C72D47BC}" srcOrd="2" destOrd="0" parTransId="{AD98B4E8-09B8-42A9-B2AC-583954DF16B1}" sibTransId="{4D58D0E3-9F32-4748-9858-4242A514F916}"/>
    <dgm:cxn modelId="{8F10CDE3-141B-4E72-A845-A497130A5B4C}" type="presOf" srcId="{7891A61D-C557-4C9D-AE80-9713479AF09D}" destId="{9895A209-AB49-455D-85BF-5D531D5C59C6}" srcOrd="0" destOrd="0" presId="urn:microsoft.com/office/officeart/2005/8/layout/orgChart1"/>
    <dgm:cxn modelId="{9DB325E1-FF0B-4D08-9820-AD6E1ADCD948}" type="presOf" srcId="{6D3E8CF8-2B8F-4C57-9843-AC22D580ED1E}" destId="{82A0C663-541D-4020-BB93-4DFDD6A06248}" srcOrd="0" destOrd="0" presId="urn:microsoft.com/office/officeart/2005/8/layout/orgChart1"/>
    <dgm:cxn modelId="{B952800B-F5D6-4A0D-85B6-A4BFF1FE0C95}" type="presOf" srcId="{C52BF3C0-71F3-4DD5-9AD6-745A1458199E}" destId="{C8327268-6601-4347-998C-555495B2D8F8}" srcOrd="0" destOrd="0" presId="urn:microsoft.com/office/officeart/2005/8/layout/orgChart1"/>
    <dgm:cxn modelId="{0C79EAB5-FFC5-46D1-B363-8C35F665E9E0}" type="presOf" srcId="{03F6EEDE-1B9A-4E65-96DB-614A7876CF27}" destId="{5AAE9955-D859-42D4-9BC2-C49757F9526D}" srcOrd="1" destOrd="0" presId="urn:microsoft.com/office/officeart/2005/8/layout/orgChart1"/>
    <dgm:cxn modelId="{A9D71F82-8FF1-4ACE-8F9A-A70F756C8E97}" type="presOf" srcId="{A039E99B-C579-434A-9E72-85B0D5794DEE}" destId="{0A51BCF2-A11D-4DE1-B995-2981D83DF9A0}" srcOrd="0" destOrd="0" presId="urn:microsoft.com/office/officeart/2005/8/layout/orgChart1"/>
    <dgm:cxn modelId="{198AFBA1-AB00-40DE-9847-1F81834800FE}" type="presOf" srcId="{A039E99B-C579-434A-9E72-85B0D5794DEE}" destId="{A0B53C83-BEDA-4427-B247-B648C3B58243}" srcOrd="1" destOrd="0" presId="urn:microsoft.com/office/officeart/2005/8/layout/orgChart1"/>
    <dgm:cxn modelId="{0671BE32-138D-4072-BD88-43CD0BCE3406}" type="presOf" srcId="{03F6EEDE-1B9A-4E65-96DB-614A7876CF27}" destId="{75BDF8D1-88BB-4146-8EA5-9F58D41D5971}" srcOrd="0" destOrd="0" presId="urn:microsoft.com/office/officeart/2005/8/layout/orgChart1"/>
    <dgm:cxn modelId="{D67EFDCC-B709-498C-A83E-D21B5BC967CF}" type="presOf" srcId="{74BF0E47-B285-4743-90B7-B20C7175D381}" destId="{DD2349ED-F31D-401C-97D6-0A5C37345F3C}" srcOrd="0" destOrd="0" presId="urn:microsoft.com/office/officeart/2005/8/layout/orgChart1"/>
    <dgm:cxn modelId="{FA560990-F267-45F4-A400-07BC57EB17D1}" type="presOf" srcId="{79371F94-934A-457A-A6E3-263079E9CD90}" destId="{D6D5164D-928C-4A6F-BB37-E71E4BE2C98E}" srcOrd="0" destOrd="0" presId="urn:microsoft.com/office/officeart/2005/8/layout/orgChart1"/>
    <dgm:cxn modelId="{3F92B6EE-D4DE-4036-89BF-4A6D5BC45413}" type="presOf" srcId="{8E06DE70-D626-4F6B-8DEB-7DEAE08EAB77}" destId="{85CFB007-B840-4A2D-BBF4-D562296F88FE}" srcOrd="1" destOrd="0" presId="urn:microsoft.com/office/officeart/2005/8/layout/orgChart1"/>
    <dgm:cxn modelId="{74CFA6E2-27AF-406F-8A18-F83E8CDB2ADF}" type="presOf" srcId="{0260A62F-F979-4548-932C-4757C72D47BC}" destId="{CE19B254-EE50-48BF-95ED-16BDA6B80264}" srcOrd="1" destOrd="0" presId="urn:microsoft.com/office/officeart/2005/8/layout/orgChart1"/>
    <dgm:cxn modelId="{702E2FB8-77E4-4AF2-9C0D-E84DBC6A2EF7}" type="presOf" srcId="{7891A61D-C557-4C9D-AE80-9713479AF09D}" destId="{FD135F29-0698-424C-A708-C8C5B0F3609D}" srcOrd="1" destOrd="0" presId="urn:microsoft.com/office/officeart/2005/8/layout/orgChart1"/>
    <dgm:cxn modelId="{D64E6C8B-778A-4031-89DD-CC491149BF04}" type="presOf" srcId="{C3926247-5BE8-4AAF-A1B1-0FEC3882B165}" destId="{EE82E093-B88F-43CE-B1DD-0288830D0AE3}" srcOrd="0" destOrd="0" presId="urn:microsoft.com/office/officeart/2005/8/layout/orgChart1"/>
    <dgm:cxn modelId="{6F92C97B-625A-42EB-9487-5CD3A438A70B}" type="presOf" srcId="{C52BF3C0-71F3-4DD5-9AD6-745A1458199E}" destId="{D2F97079-ABD8-48FC-B4DA-0AF89CA38193}" srcOrd="1" destOrd="0" presId="urn:microsoft.com/office/officeart/2005/8/layout/orgChart1"/>
    <dgm:cxn modelId="{E36ABD41-ED01-43B8-BC8A-A69812F1746A}" srcId="{03F6EEDE-1B9A-4E65-96DB-614A7876CF27}" destId="{A039E99B-C579-434A-9E72-85B0D5794DEE}" srcOrd="1" destOrd="0" parTransId="{F8336C37-AC7A-4A0C-8D31-EFB52DD90455}" sibTransId="{445C8419-4FE1-4634-9D2F-1B7881C54634}"/>
    <dgm:cxn modelId="{325DF12A-AF8D-4E02-9DD0-D1109159D871}" type="presOf" srcId="{C3926247-5BE8-4AAF-A1B1-0FEC3882B165}" destId="{6205567A-5410-42BE-B151-B7E73C465025}" srcOrd="1" destOrd="0" presId="urn:microsoft.com/office/officeart/2005/8/layout/orgChart1"/>
    <dgm:cxn modelId="{F9BDEC5F-A359-408B-BFC0-A336AA2247C4}" srcId="{03F6EEDE-1B9A-4E65-96DB-614A7876CF27}" destId="{8E06DE70-D626-4F6B-8DEB-7DEAE08EAB77}" srcOrd="4" destOrd="0" parTransId="{7D903988-E4ED-495A-8CCB-DDFC72BC2250}" sibTransId="{A9D66844-553A-4022-BB2E-95088F5C940D}"/>
    <dgm:cxn modelId="{B2988390-4EDB-48E4-B3DA-F0C23420ABAD}" type="presOf" srcId="{8E06DE70-D626-4F6B-8DEB-7DEAE08EAB77}" destId="{E1DFF295-6FAE-4DE5-B2E7-BF600D845F87}" srcOrd="0" destOrd="0" presId="urn:microsoft.com/office/officeart/2005/8/layout/orgChart1"/>
    <dgm:cxn modelId="{51E918CA-FE80-4B26-BA64-4751921BDF50}" type="presOf" srcId="{0260A62F-F979-4548-932C-4757C72D47BC}" destId="{A8F84CBA-158A-46BF-AB38-B93C07A2B42A}" srcOrd="0" destOrd="0" presId="urn:microsoft.com/office/officeart/2005/8/layout/orgChart1"/>
    <dgm:cxn modelId="{17198A09-CAD6-4E6C-9265-990E54FBD0DE}" type="presOf" srcId="{F8336C37-AC7A-4A0C-8D31-EFB52DD90455}" destId="{8BB0C2E6-64A1-48E2-9AE7-8FE287190718}" srcOrd="0" destOrd="0" presId="urn:microsoft.com/office/officeart/2005/8/layout/orgChart1"/>
    <dgm:cxn modelId="{92E27789-B999-49B4-BFD8-D5AF2EA572E0}" srcId="{5CDB859C-554B-4A25-9B33-321E6610B4D8}" destId="{03F6EEDE-1B9A-4E65-96DB-614A7876CF27}" srcOrd="0" destOrd="0" parTransId="{88B34A11-DC40-4CC3-A03F-72DE3B58D2FE}" sibTransId="{C9BE89B7-5A67-4B4E-943B-5EFCBB26E779}"/>
    <dgm:cxn modelId="{2AE58793-8025-4E5B-BAF1-E3FE41D01F6B}" type="presOf" srcId="{7D903988-E4ED-495A-8CCB-DDFC72BC2250}" destId="{F2F4FC45-F6EC-4EA5-B44C-DB2DCB170DD9}" srcOrd="0" destOrd="0" presId="urn:microsoft.com/office/officeart/2005/8/layout/orgChart1"/>
    <dgm:cxn modelId="{CAEC84FF-FCEE-44F2-B8F2-95BD0135A0DE}" type="presOf" srcId="{5CDB859C-554B-4A25-9B33-321E6610B4D8}" destId="{9070E174-6E6C-4522-87C6-602D181732F5}" srcOrd="0" destOrd="0" presId="urn:microsoft.com/office/officeart/2005/8/layout/orgChart1"/>
    <dgm:cxn modelId="{70D9653F-6CBF-464F-ADBB-27F3BEC698A0}" type="presParOf" srcId="{9070E174-6E6C-4522-87C6-602D181732F5}" destId="{1087B999-1229-44BD-9681-AF07D15773AA}" srcOrd="0" destOrd="0" presId="urn:microsoft.com/office/officeart/2005/8/layout/orgChart1"/>
    <dgm:cxn modelId="{2FD1261A-1876-4C31-9668-D76AA2DDE471}" type="presParOf" srcId="{1087B999-1229-44BD-9681-AF07D15773AA}" destId="{EA7AFD67-31B3-4CFF-8311-79DBE24B4D40}" srcOrd="0" destOrd="0" presId="urn:microsoft.com/office/officeart/2005/8/layout/orgChart1"/>
    <dgm:cxn modelId="{E1659C5B-B434-4B84-BD89-A84B1E3DB5E7}" type="presParOf" srcId="{EA7AFD67-31B3-4CFF-8311-79DBE24B4D40}" destId="{75BDF8D1-88BB-4146-8EA5-9F58D41D5971}" srcOrd="0" destOrd="0" presId="urn:microsoft.com/office/officeart/2005/8/layout/orgChart1"/>
    <dgm:cxn modelId="{F917EB50-B3D7-45F3-9099-F465E3D4690E}" type="presParOf" srcId="{EA7AFD67-31B3-4CFF-8311-79DBE24B4D40}" destId="{5AAE9955-D859-42D4-9BC2-C49757F9526D}" srcOrd="1" destOrd="0" presId="urn:microsoft.com/office/officeart/2005/8/layout/orgChart1"/>
    <dgm:cxn modelId="{70DBD380-6EAF-4939-9F5F-1E32A1E7D86A}" type="presParOf" srcId="{1087B999-1229-44BD-9681-AF07D15773AA}" destId="{AF347DAD-601E-422C-AD4C-770BD3B6B805}" srcOrd="1" destOrd="0" presId="urn:microsoft.com/office/officeart/2005/8/layout/orgChart1"/>
    <dgm:cxn modelId="{6BD249B8-8C6B-4745-B6AC-ABEB47FC07C8}" type="presParOf" srcId="{AF347DAD-601E-422C-AD4C-770BD3B6B805}" destId="{8BB0C2E6-64A1-48E2-9AE7-8FE287190718}" srcOrd="0" destOrd="0" presId="urn:microsoft.com/office/officeart/2005/8/layout/orgChart1"/>
    <dgm:cxn modelId="{44F3EEEC-BE3D-47BC-BC41-CD5CE56844BD}" type="presParOf" srcId="{AF347DAD-601E-422C-AD4C-770BD3B6B805}" destId="{A6A385B1-2C0C-4DE1-A000-F8E1874D0A80}" srcOrd="1" destOrd="0" presId="urn:microsoft.com/office/officeart/2005/8/layout/orgChart1"/>
    <dgm:cxn modelId="{D4BB0067-0912-44A3-AD8F-4AAB21467D94}" type="presParOf" srcId="{A6A385B1-2C0C-4DE1-A000-F8E1874D0A80}" destId="{DC05EB4B-1F3B-49E7-8703-5320AD015248}" srcOrd="0" destOrd="0" presId="urn:microsoft.com/office/officeart/2005/8/layout/orgChart1"/>
    <dgm:cxn modelId="{242BA570-18BD-46A8-A381-DCC8E66D8463}" type="presParOf" srcId="{DC05EB4B-1F3B-49E7-8703-5320AD015248}" destId="{0A51BCF2-A11D-4DE1-B995-2981D83DF9A0}" srcOrd="0" destOrd="0" presId="urn:microsoft.com/office/officeart/2005/8/layout/orgChart1"/>
    <dgm:cxn modelId="{B2B06024-D423-46F2-B0EB-42551D5D05B5}" type="presParOf" srcId="{DC05EB4B-1F3B-49E7-8703-5320AD015248}" destId="{A0B53C83-BEDA-4427-B247-B648C3B58243}" srcOrd="1" destOrd="0" presId="urn:microsoft.com/office/officeart/2005/8/layout/orgChart1"/>
    <dgm:cxn modelId="{457FD85C-610B-4C11-A162-D4F94E4FBB57}" type="presParOf" srcId="{A6A385B1-2C0C-4DE1-A000-F8E1874D0A80}" destId="{3C1DDF0C-6B47-43C5-B229-B761D3C0CA7E}" srcOrd="1" destOrd="0" presId="urn:microsoft.com/office/officeart/2005/8/layout/orgChart1"/>
    <dgm:cxn modelId="{E12D00D3-C7C1-41C1-BD11-A94C45493A8B}" type="presParOf" srcId="{A6A385B1-2C0C-4DE1-A000-F8E1874D0A80}" destId="{8EDB1D9D-8E0F-4757-8C77-7B54BEB42292}" srcOrd="2" destOrd="0" presId="urn:microsoft.com/office/officeart/2005/8/layout/orgChart1"/>
    <dgm:cxn modelId="{C048B4ED-C2EA-4B8B-9929-B1FFF9E3E278}" type="presParOf" srcId="{AF347DAD-601E-422C-AD4C-770BD3B6B805}" destId="{6E2719A4-BA9F-4955-B15F-84847749642B}" srcOrd="2" destOrd="0" presId="urn:microsoft.com/office/officeart/2005/8/layout/orgChart1"/>
    <dgm:cxn modelId="{445E9128-F755-4E58-B0C2-30714FCC2BC7}" type="presParOf" srcId="{AF347DAD-601E-422C-AD4C-770BD3B6B805}" destId="{CDBA84A0-2BB2-4AF6-972C-96785D64E903}" srcOrd="3" destOrd="0" presId="urn:microsoft.com/office/officeart/2005/8/layout/orgChart1"/>
    <dgm:cxn modelId="{8B421C3E-0F98-45C6-B268-628C1062E09B}" type="presParOf" srcId="{CDBA84A0-2BB2-4AF6-972C-96785D64E903}" destId="{598B8C9D-DC2D-4CD1-B53A-60544F18DF98}" srcOrd="0" destOrd="0" presId="urn:microsoft.com/office/officeart/2005/8/layout/orgChart1"/>
    <dgm:cxn modelId="{025E4E49-4BEF-4F75-9A62-F20DF10ECBA7}" type="presParOf" srcId="{598B8C9D-DC2D-4CD1-B53A-60544F18DF98}" destId="{A8F84CBA-158A-46BF-AB38-B93C07A2B42A}" srcOrd="0" destOrd="0" presId="urn:microsoft.com/office/officeart/2005/8/layout/orgChart1"/>
    <dgm:cxn modelId="{632321B8-A266-4306-932E-2A174E177989}" type="presParOf" srcId="{598B8C9D-DC2D-4CD1-B53A-60544F18DF98}" destId="{CE19B254-EE50-48BF-95ED-16BDA6B80264}" srcOrd="1" destOrd="0" presId="urn:microsoft.com/office/officeart/2005/8/layout/orgChart1"/>
    <dgm:cxn modelId="{FA9BA3F2-A2EE-4773-85A9-6A3C4CBF51AB}" type="presParOf" srcId="{CDBA84A0-2BB2-4AF6-972C-96785D64E903}" destId="{8CCC0F1C-366E-44D4-B711-560BA51D3FA8}" srcOrd="1" destOrd="0" presId="urn:microsoft.com/office/officeart/2005/8/layout/orgChart1"/>
    <dgm:cxn modelId="{3FF3772A-523F-48D4-8F45-CFB1343FDDEA}" type="presParOf" srcId="{CDBA84A0-2BB2-4AF6-972C-96785D64E903}" destId="{CDBB492E-E758-4ECC-937E-F2E232C47D7C}" srcOrd="2" destOrd="0" presId="urn:microsoft.com/office/officeart/2005/8/layout/orgChart1"/>
    <dgm:cxn modelId="{79204380-369A-4A7F-ADCF-9BA8B9CAFF8E}" type="presParOf" srcId="{AF347DAD-601E-422C-AD4C-770BD3B6B805}" destId="{DD2349ED-F31D-401C-97D6-0A5C37345F3C}" srcOrd="4" destOrd="0" presId="urn:microsoft.com/office/officeart/2005/8/layout/orgChart1"/>
    <dgm:cxn modelId="{B83BE731-AD35-4D8A-8961-0005C3023C9B}" type="presParOf" srcId="{AF347DAD-601E-422C-AD4C-770BD3B6B805}" destId="{BC146C91-F0AC-4765-A38B-1DF93C503907}" srcOrd="5" destOrd="0" presId="urn:microsoft.com/office/officeart/2005/8/layout/orgChart1"/>
    <dgm:cxn modelId="{343CD9DF-D396-44E3-8090-BC38B5E4CC1D}" type="presParOf" srcId="{BC146C91-F0AC-4765-A38B-1DF93C503907}" destId="{618090C5-158B-4DB9-98ED-B6A6605EA853}" srcOrd="0" destOrd="0" presId="urn:microsoft.com/office/officeart/2005/8/layout/orgChart1"/>
    <dgm:cxn modelId="{019B2376-E98A-4126-A107-73E7AE2B9C86}" type="presParOf" srcId="{618090C5-158B-4DB9-98ED-B6A6605EA853}" destId="{C8327268-6601-4347-998C-555495B2D8F8}" srcOrd="0" destOrd="0" presId="urn:microsoft.com/office/officeart/2005/8/layout/orgChart1"/>
    <dgm:cxn modelId="{547D5661-A279-4535-BD1D-92FF1FB7F16F}" type="presParOf" srcId="{618090C5-158B-4DB9-98ED-B6A6605EA853}" destId="{D2F97079-ABD8-48FC-B4DA-0AF89CA38193}" srcOrd="1" destOrd="0" presId="urn:microsoft.com/office/officeart/2005/8/layout/orgChart1"/>
    <dgm:cxn modelId="{F6F6C556-A863-478F-9A21-B8B3BAAEA949}" type="presParOf" srcId="{BC146C91-F0AC-4765-A38B-1DF93C503907}" destId="{29F8C4A2-C0C9-4ED3-B395-A10618EDAAC5}" srcOrd="1" destOrd="0" presId="urn:microsoft.com/office/officeart/2005/8/layout/orgChart1"/>
    <dgm:cxn modelId="{833C4E3E-13F9-4076-9540-F1563979F9B5}" type="presParOf" srcId="{BC146C91-F0AC-4765-A38B-1DF93C503907}" destId="{763AC5C9-5034-4AD6-B29E-83540A54185B}" srcOrd="2" destOrd="0" presId="urn:microsoft.com/office/officeart/2005/8/layout/orgChart1"/>
    <dgm:cxn modelId="{70D41448-ABF4-431D-BE0A-78C1D17A59AB}" type="presParOf" srcId="{AF347DAD-601E-422C-AD4C-770BD3B6B805}" destId="{F2F4FC45-F6EC-4EA5-B44C-DB2DCB170DD9}" srcOrd="6" destOrd="0" presId="urn:microsoft.com/office/officeart/2005/8/layout/orgChart1"/>
    <dgm:cxn modelId="{FB516A0F-B18A-433B-8F54-B43A59EABB36}" type="presParOf" srcId="{AF347DAD-601E-422C-AD4C-770BD3B6B805}" destId="{02EE6F8B-387D-49B9-A7D5-6FB0B964D37C}" srcOrd="7" destOrd="0" presId="urn:microsoft.com/office/officeart/2005/8/layout/orgChart1"/>
    <dgm:cxn modelId="{E5C2D20A-CAE1-437C-9C6F-65CC0808D423}" type="presParOf" srcId="{02EE6F8B-387D-49B9-A7D5-6FB0B964D37C}" destId="{DA66AE58-4356-4DB0-96C0-12BDA06A9139}" srcOrd="0" destOrd="0" presId="urn:microsoft.com/office/officeart/2005/8/layout/orgChart1"/>
    <dgm:cxn modelId="{B662336E-9E5B-48C9-B074-B5330BF62939}" type="presParOf" srcId="{DA66AE58-4356-4DB0-96C0-12BDA06A9139}" destId="{E1DFF295-6FAE-4DE5-B2E7-BF600D845F87}" srcOrd="0" destOrd="0" presId="urn:microsoft.com/office/officeart/2005/8/layout/orgChart1"/>
    <dgm:cxn modelId="{26700598-4F57-464B-B9B6-D47A8BB866BF}" type="presParOf" srcId="{DA66AE58-4356-4DB0-96C0-12BDA06A9139}" destId="{85CFB007-B840-4A2D-BBF4-D562296F88FE}" srcOrd="1" destOrd="0" presId="urn:microsoft.com/office/officeart/2005/8/layout/orgChart1"/>
    <dgm:cxn modelId="{322CFBE9-DAED-4865-962C-F68CACC74243}" type="presParOf" srcId="{02EE6F8B-387D-49B9-A7D5-6FB0B964D37C}" destId="{D846DD6F-46D4-4AFD-8909-E65040FBF3C7}" srcOrd="1" destOrd="0" presId="urn:microsoft.com/office/officeart/2005/8/layout/orgChart1"/>
    <dgm:cxn modelId="{E25C79A1-413C-441C-9D9E-DF426D1B48BB}" type="presParOf" srcId="{02EE6F8B-387D-49B9-A7D5-6FB0B964D37C}" destId="{88897826-D86C-4C82-9257-6646EA90E516}" srcOrd="2" destOrd="0" presId="urn:microsoft.com/office/officeart/2005/8/layout/orgChart1"/>
    <dgm:cxn modelId="{2CBEE943-E6D6-4010-83FA-45A1F9AF69CF}" type="presParOf" srcId="{1087B999-1229-44BD-9681-AF07D15773AA}" destId="{F2166209-CC96-478C-8DA3-CF49927C5DE4}" srcOrd="2" destOrd="0" presId="urn:microsoft.com/office/officeart/2005/8/layout/orgChart1"/>
    <dgm:cxn modelId="{B4CD9833-040E-488F-9273-7228EB700025}" type="presParOf" srcId="{F2166209-CC96-478C-8DA3-CF49927C5DE4}" destId="{82A0C663-541D-4020-BB93-4DFDD6A06248}" srcOrd="0" destOrd="0" presId="urn:microsoft.com/office/officeart/2005/8/layout/orgChart1"/>
    <dgm:cxn modelId="{3F2EA7F7-1AD0-42DE-8EA6-9CD511D53261}" type="presParOf" srcId="{F2166209-CC96-478C-8DA3-CF49927C5DE4}" destId="{D7384F52-BCAE-4828-8077-64B4F5005159}" srcOrd="1" destOrd="0" presId="urn:microsoft.com/office/officeart/2005/8/layout/orgChart1"/>
    <dgm:cxn modelId="{5BC8A4D9-84A4-4924-B720-8D8CB9AD8844}" type="presParOf" srcId="{D7384F52-BCAE-4828-8077-64B4F5005159}" destId="{69BD625F-7FD2-4D7B-AC9B-F8201793BE7A}" srcOrd="0" destOrd="0" presId="urn:microsoft.com/office/officeart/2005/8/layout/orgChart1"/>
    <dgm:cxn modelId="{BB8B088D-3B52-43DF-A74D-FC510EEAA240}" type="presParOf" srcId="{69BD625F-7FD2-4D7B-AC9B-F8201793BE7A}" destId="{EE82E093-B88F-43CE-B1DD-0288830D0AE3}" srcOrd="0" destOrd="0" presId="urn:microsoft.com/office/officeart/2005/8/layout/orgChart1"/>
    <dgm:cxn modelId="{FFA8E203-CC35-43BE-BBED-5D0A85EB3BFC}" type="presParOf" srcId="{69BD625F-7FD2-4D7B-AC9B-F8201793BE7A}" destId="{6205567A-5410-42BE-B151-B7E73C465025}" srcOrd="1" destOrd="0" presId="urn:microsoft.com/office/officeart/2005/8/layout/orgChart1"/>
    <dgm:cxn modelId="{0C78BCD6-62E5-422A-A9B0-5C4D09EB4B67}" type="presParOf" srcId="{D7384F52-BCAE-4828-8077-64B4F5005159}" destId="{D434A87F-71C3-4113-BE24-28156506E5B2}" srcOrd="1" destOrd="0" presId="urn:microsoft.com/office/officeart/2005/8/layout/orgChart1"/>
    <dgm:cxn modelId="{A1E3850E-4109-4456-8F33-10DEA49A3683}" type="presParOf" srcId="{D7384F52-BCAE-4828-8077-64B4F5005159}" destId="{7E2AE6E8-E92A-4AE9-8149-4D329D53EFA3}" srcOrd="2" destOrd="0" presId="urn:microsoft.com/office/officeart/2005/8/layout/orgChart1"/>
    <dgm:cxn modelId="{90A24E77-653E-4B6E-A4E4-6B8D5D80338E}" type="presParOf" srcId="{7E2AE6E8-E92A-4AE9-8149-4D329D53EFA3}" destId="{D6D5164D-928C-4A6F-BB37-E71E4BE2C98E}" srcOrd="0" destOrd="0" presId="urn:microsoft.com/office/officeart/2005/8/layout/orgChart1"/>
    <dgm:cxn modelId="{0DD41FB0-754D-48B3-AEAE-790A02E58656}" type="presParOf" srcId="{7E2AE6E8-E92A-4AE9-8149-4D329D53EFA3}" destId="{1C7CE6F3-E3F4-4E1E-BA2F-11785CA0A3CD}" srcOrd="1" destOrd="0" presId="urn:microsoft.com/office/officeart/2005/8/layout/orgChart1"/>
    <dgm:cxn modelId="{574869FB-0914-4D0D-8EE7-32E5330C784D}" type="presParOf" srcId="{1C7CE6F3-E3F4-4E1E-BA2F-11785CA0A3CD}" destId="{159C9005-10C5-4D80-9371-832E6253A100}" srcOrd="0" destOrd="0" presId="urn:microsoft.com/office/officeart/2005/8/layout/orgChart1"/>
    <dgm:cxn modelId="{628CD39E-0D85-4F47-91EF-806C5730226F}" type="presParOf" srcId="{159C9005-10C5-4D80-9371-832E6253A100}" destId="{9895A209-AB49-455D-85BF-5D531D5C59C6}" srcOrd="0" destOrd="0" presId="urn:microsoft.com/office/officeart/2005/8/layout/orgChart1"/>
    <dgm:cxn modelId="{88B98160-B064-4986-A773-D7D4E0BB9F0D}" type="presParOf" srcId="{159C9005-10C5-4D80-9371-832E6253A100}" destId="{FD135F29-0698-424C-A708-C8C5B0F3609D}" srcOrd="1" destOrd="0" presId="urn:microsoft.com/office/officeart/2005/8/layout/orgChart1"/>
    <dgm:cxn modelId="{FECFB958-63F3-402D-B948-F39A122FE0D5}" type="presParOf" srcId="{1C7CE6F3-E3F4-4E1E-BA2F-11785CA0A3CD}" destId="{45C851DE-48D8-460D-8C7F-9047C01EEE49}" srcOrd="1" destOrd="0" presId="urn:microsoft.com/office/officeart/2005/8/layout/orgChart1"/>
    <dgm:cxn modelId="{DE331AE0-219C-4C89-A249-18FC7798E06A}" type="presParOf" srcId="{1C7CE6F3-E3F4-4E1E-BA2F-11785CA0A3CD}" destId="{712C5DBD-50B4-4B41-9EBD-4A51074CEAE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B859C-554B-4A25-9B33-321E6610B4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F6EEDE-1B9A-4E65-96DB-614A7876CF27}">
      <dgm:prSet phldrT="[Texto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</a:rPr>
            <a:t>Secretaria Federal de Controle Interno - SFC</a:t>
          </a:r>
          <a:endParaRPr lang="pt-BR" sz="3600" b="1" dirty="0">
            <a:solidFill>
              <a:schemeClr val="tx1"/>
            </a:solidFill>
          </a:endParaRPr>
        </a:p>
      </dgm:t>
    </dgm:pt>
    <dgm:pt modelId="{88B34A11-DC40-4CC3-A03F-72DE3B58D2FE}" type="parTrans" cxnId="{92E27789-B999-49B4-BFD8-D5AF2EA572E0}">
      <dgm:prSet/>
      <dgm:spPr/>
      <dgm:t>
        <a:bodyPr/>
        <a:lstStyle/>
        <a:p>
          <a:endParaRPr lang="pt-BR" sz="2800"/>
        </a:p>
      </dgm:t>
    </dgm:pt>
    <dgm:pt modelId="{C9BE89B7-5A67-4B4E-943B-5EFCBB26E779}" type="sibTrans" cxnId="{92E27789-B999-49B4-BFD8-D5AF2EA572E0}">
      <dgm:prSet custT="1"/>
      <dgm:spPr/>
      <dgm:t>
        <a:bodyPr/>
        <a:lstStyle/>
        <a:p>
          <a:endParaRPr lang="pt-BR" sz="1800"/>
        </a:p>
      </dgm:t>
    </dgm:pt>
    <dgm:pt modelId="{C3926247-5BE8-4AAF-A1B1-0FEC3882B165}" type="asst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Sec. Adjunta</a:t>
          </a:r>
          <a:endParaRPr lang="pt-BR" sz="2000" dirty="0">
            <a:solidFill>
              <a:schemeClr val="tx1"/>
            </a:solidFill>
          </a:endParaRPr>
        </a:p>
      </dgm:t>
    </dgm:pt>
    <dgm:pt modelId="{6D3E8CF8-2B8F-4C57-9843-AC22D580ED1E}" type="parTrans" cxnId="{EA05F4B1-E29A-4183-A64A-EF83CEE416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3ACA7A28-E124-4AF6-96CE-9152F0EFB46A}" type="sibTrans" cxnId="{EA05F4B1-E29A-4183-A64A-EF83CEE4160C}">
      <dgm:prSet custT="1"/>
      <dgm:spPr/>
      <dgm:t>
        <a:bodyPr/>
        <a:lstStyle/>
        <a:p>
          <a:endParaRPr lang="pt-BR" sz="1800"/>
        </a:p>
      </dgm:t>
    </dgm:pt>
    <dgm:pt modelId="{A039E99B-C579-434A-9E72-85B0D5794DEE}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Diretoria </a:t>
          </a:r>
          <a:r>
            <a:rPr lang="pt-BR" sz="2000" dirty="0" smtClean="0">
              <a:solidFill>
                <a:schemeClr val="tx1"/>
              </a:solidFill>
            </a:rPr>
            <a:t>Social</a:t>
          </a:r>
          <a:endParaRPr lang="pt-BR" sz="2000" dirty="0">
            <a:solidFill>
              <a:schemeClr val="tx1"/>
            </a:solidFill>
          </a:endParaRPr>
        </a:p>
      </dgm:t>
    </dgm:pt>
    <dgm:pt modelId="{F8336C37-AC7A-4A0C-8D31-EFB52DD90455}" type="parTrans" cxnId="{E36ABD41-ED01-43B8-BC8A-A69812F1746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445C8419-4FE1-4634-9D2F-1B7881C54634}" type="sibTrans" cxnId="{E36ABD41-ED01-43B8-BC8A-A69812F1746A}">
      <dgm:prSet custT="1"/>
      <dgm:spPr/>
      <dgm:t>
        <a:bodyPr/>
        <a:lstStyle/>
        <a:p>
          <a:endParaRPr lang="pt-BR" sz="1800"/>
        </a:p>
      </dgm:t>
    </dgm:pt>
    <dgm:pt modelId="{0260A62F-F979-4548-932C-4757C72D47BC}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Diretoria </a:t>
          </a:r>
          <a:r>
            <a:rPr lang="pt-BR" sz="2000" dirty="0" smtClean="0">
              <a:solidFill>
                <a:schemeClr val="tx1"/>
              </a:solidFill>
            </a:rPr>
            <a:t>de Infraestrutura</a:t>
          </a:r>
          <a:endParaRPr lang="pt-BR" sz="2000" dirty="0">
            <a:solidFill>
              <a:schemeClr val="tx1"/>
            </a:solidFill>
          </a:endParaRPr>
        </a:p>
      </dgm:t>
    </dgm:pt>
    <dgm:pt modelId="{AD98B4E8-09B8-42A9-B2AC-583954DF16B1}" type="parTrans" cxnId="{3D9D80A5-7ACD-407E-8CBF-9C056983E3E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4D58D0E3-9F32-4748-9858-4242A514F916}" type="sibTrans" cxnId="{3D9D80A5-7ACD-407E-8CBF-9C056983E3E3}">
      <dgm:prSet custT="1"/>
      <dgm:spPr/>
      <dgm:t>
        <a:bodyPr/>
        <a:lstStyle/>
        <a:p>
          <a:endParaRPr lang="pt-BR" sz="1800"/>
        </a:p>
      </dgm:t>
    </dgm:pt>
    <dgm:pt modelId="{C52BF3C0-71F3-4DD5-9AD6-745A1458199E}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Diretoria </a:t>
          </a:r>
          <a:r>
            <a:rPr lang="pt-BR" sz="2000" dirty="0" smtClean="0">
              <a:solidFill>
                <a:schemeClr val="tx1"/>
              </a:solidFill>
            </a:rPr>
            <a:t>Econômica</a:t>
          </a:r>
          <a:endParaRPr lang="pt-BR" sz="2000" dirty="0">
            <a:solidFill>
              <a:schemeClr val="tx1"/>
            </a:solidFill>
          </a:endParaRPr>
        </a:p>
      </dgm:t>
    </dgm:pt>
    <dgm:pt modelId="{74BF0E47-B285-4743-90B7-B20C7175D381}" type="parTrans" cxnId="{6D58C583-D29C-4528-9341-982F35A2F8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CA9DE4D6-77D8-4ADF-9BE5-97CDD1FD5277}" type="sibTrans" cxnId="{6D58C583-D29C-4528-9341-982F35A2F808}">
      <dgm:prSet custT="1"/>
      <dgm:spPr/>
      <dgm:t>
        <a:bodyPr/>
        <a:lstStyle/>
        <a:p>
          <a:endParaRPr lang="pt-BR" sz="1800"/>
        </a:p>
      </dgm:t>
    </dgm:pt>
    <dgm:pt modelId="{8E06DE70-D626-4F6B-8DEB-7DEAE08EAB77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Diretoria </a:t>
          </a:r>
          <a:r>
            <a:rPr lang="pt-BR" sz="1800" dirty="0" smtClean="0">
              <a:solidFill>
                <a:schemeClr val="tx1"/>
              </a:solidFill>
            </a:rPr>
            <a:t>de Produção</a:t>
          </a:r>
          <a:endParaRPr lang="pt-BR" sz="1800" dirty="0">
            <a:solidFill>
              <a:schemeClr val="tx1"/>
            </a:solidFill>
          </a:endParaRPr>
        </a:p>
      </dgm:t>
    </dgm:pt>
    <dgm:pt modelId="{7D903988-E4ED-495A-8CCB-DDFC72BC2250}" type="parTrans" cxnId="{F9BDEC5F-A359-408B-BFC0-A336AA2247C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A9D66844-553A-4022-BB2E-95088F5C940D}" type="sibTrans" cxnId="{F9BDEC5F-A359-408B-BFC0-A336AA2247C4}">
      <dgm:prSet custT="1"/>
      <dgm:spPr/>
      <dgm:t>
        <a:bodyPr/>
        <a:lstStyle/>
        <a:p>
          <a:endParaRPr lang="pt-BR" sz="1800"/>
        </a:p>
      </dgm:t>
    </dgm:pt>
    <dgm:pt modelId="{401A0FE0-56B6-46F8-A1C3-BE12331208C4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Diretoria </a:t>
          </a:r>
          <a:r>
            <a:rPr lang="pt-BR" sz="1800" dirty="0" smtClean="0">
              <a:solidFill>
                <a:schemeClr val="tx1"/>
              </a:solidFill>
            </a:rPr>
            <a:t>de Benefícios</a:t>
          </a:r>
          <a:endParaRPr lang="pt-BR" sz="1800" dirty="0">
            <a:solidFill>
              <a:schemeClr val="tx1"/>
            </a:solidFill>
          </a:endParaRPr>
        </a:p>
      </dgm:t>
    </dgm:pt>
    <dgm:pt modelId="{DA2B2F5D-C41F-4272-BAE6-D871CE23D02A}" type="parTrans" cxnId="{30C20BE2-F420-48E2-992E-04F26C88489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7B6C0B6B-3881-44BD-A71B-91D2D59022E2}" type="sibTrans" cxnId="{30C20BE2-F420-48E2-992E-04F26C88489A}">
      <dgm:prSet custT="1"/>
      <dgm:spPr/>
      <dgm:t>
        <a:bodyPr/>
        <a:lstStyle/>
        <a:p>
          <a:endParaRPr lang="pt-BR" sz="1800"/>
        </a:p>
      </dgm:t>
    </dgm:pt>
    <dgm:pt modelId="{D656FE0F-E142-4479-B58C-67E12E87FCCF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Diretoria </a:t>
          </a:r>
          <a:r>
            <a:rPr lang="pt-BR" sz="1800" dirty="0" smtClean="0">
              <a:solidFill>
                <a:schemeClr val="tx1"/>
              </a:solidFill>
            </a:rPr>
            <a:t>de </a:t>
          </a:r>
          <a:r>
            <a:rPr lang="pt-BR" sz="1400" dirty="0" smtClean="0">
              <a:solidFill>
                <a:schemeClr val="tx1"/>
              </a:solidFill>
            </a:rPr>
            <a:t>Planejamento</a:t>
          </a:r>
          <a:endParaRPr lang="pt-BR" sz="1400" dirty="0">
            <a:solidFill>
              <a:schemeClr val="tx1"/>
            </a:solidFill>
          </a:endParaRPr>
        </a:p>
      </dgm:t>
    </dgm:pt>
    <dgm:pt modelId="{D5ADE27C-DA56-4E3A-BBC1-F8610C6E53C3}" type="parTrans" cxnId="{C5DDDB68-5BFC-4C85-BEEA-964DE1DCD93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pt-BR" sz="2800"/>
        </a:p>
      </dgm:t>
    </dgm:pt>
    <dgm:pt modelId="{6E27F8FF-E4D8-4087-9E41-A66B638A8A6F}" type="sibTrans" cxnId="{C5DDDB68-5BFC-4C85-BEEA-964DE1DCD93F}">
      <dgm:prSet custT="1"/>
      <dgm:spPr/>
      <dgm:t>
        <a:bodyPr/>
        <a:lstStyle/>
        <a:p>
          <a:endParaRPr lang="pt-BR" sz="1800"/>
        </a:p>
      </dgm:t>
    </dgm:pt>
    <dgm:pt modelId="{9070E174-6E6C-4522-87C6-602D181732F5}" type="pres">
      <dgm:prSet presAssocID="{5CDB859C-554B-4A25-9B33-321E6610B4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87B999-1229-44BD-9681-AF07D15773AA}" type="pres">
      <dgm:prSet presAssocID="{03F6EEDE-1B9A-4E65-96DB-614A7876CF27}" presName="hierRoot1" presStyleCnt="0">
        <dgm:presLayoutVars>
          <dgm:hierBranch val="init"/>
        </dgm:presLayoutVars>
      </dgm:prSet>
      <dgm:spPr/>
    </dgm:pt>
    <dgm:pt modelId="{EA7AFD67-31B3-4CFF-8311-79DBE24B4D40}" type="pres">
      <dgm:prSet presAssocID="{03F6EEDE-1B9A-4E65-96DB-614A7876CF27}" presName="rootComposite1" presStyleCnt="0"/>
      <dgm:spPr/>
    </dgm:pt>
    <dgm:pt modelId="{75BDF8D1-88BB-4146-8EA5-9F58D41D5971}" type="pres">
      <dgm:prSet presAssocID="{03F6EEDE-1B9A-4E65-96DB-614A7876CF27}" presName="rootText1" presStyleLbl="node0" presStyleIdx="0" presStyleCnt="1" custScaleX="389133" custScaleY="163480" custLinFactNeighborX="944" custLinFactNeighborY="-62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AE9955-D859-42D4-9BC2-C49757F9526D}" type="pres">
      <dgm:prSet presAssocID="{03F6EEDE-1B9A-4E65-96DB-614A7876CF2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F347DAD-601E-422C-AD4C-770BD3B6B805}" type="pres">
      <dgm:prSet presAssocID="{03F6EEDE-1B9A-4E65-96DB-614A7876CF27}" presName="hierChild2" presStyleCnt="0"/>
      <dgm:spPr/>
    </dgm:pt>
    <dgm:pt modelId="{8BB0C2E6-64A1-48E2-9AE7-8FE287190718}" type="pres">
      <dgm:prSet presAssocID="{F8336C37-AC7A-4A0C-8D31-EFB52DD90455}" presName="Name37" presStyleLbl="parChTrans1D2" presStyleIdx="0" presStyleCnt="7"/>
      <dgm:spPr/>
      <dgm:t>
        <a:bodyPr/>
        <a:lstStyle/>
        <a:p>
          <a:endParaRPr lang="pt-BR"/>
        </a:p>
      </dgm:t>
    </dgm:pt>
    <dgm:pt modelId="{A6A385B1-2C0C-4DE1-A000-F8E1874D0A80}" type="pres">
      <dgm:prSet presAssocID="{A039E99B-C579-434A-9E72-85B0D5794DEE}" presName="hierRoot2" presStyleCnt="0">
        <dgm:presLayoutVars>
          <dgm:hierBranch val="init"/>
        </dgm:presLayoutVars>
      </dgm:prSet>
      <dgm:spPr/>
    </dgm:pt>
    <dgm:pt modelId="{DC05EB4B-1F3B-49E7-8703-5320AD015248}" type="pres">
      <dgm:prSet presAssocID="{A039E99B-C579-434A-9E72-85B0D5794DEE}" presName="rootComposite" presStyleCnt="0"/>
      <dgm:spPr/>
    </dgm:pt>
    <dgm:pt modelId="{0A51BCF2-A11D-4DE1-B995-2981D83DF9A0}" type="pres">
      <dgm:prSet presAssocID="{A039E99B-C579-434A-9E72-85B0D5794DEE}" presName="rootText" presStyleLbl="node2" presStyleIdx="0" presStyleCnt="6" custLinFactNeighborX="9482" custLinFactNeighborY="-2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53C83-BEDA-4427-B247-B648C3B58243}" type="pres">
      <dgm:prSet presAssocID="{A039E99B-C579-434A-9E72-85B0D5794DEE}" presName="rootConnector" presStyleLbl="node2" presStyleIdx="0" presStyleCnt="6"/>
      <dgm:spPr/>
      <dgm:t>
        <a:bodyPr/>
        <a:lstStyle/>
        <a:p>
          <a:endParaRPr lang="pt-BR"/>
        </a:p>
      </dgm:t>
    </dgm:pt>
    <dgm:pt modelId="{3C1DDF0C-6B47-43C5-B229-B761D3C0CA7E}" type="pres">
      <dgm:prSet presAssocID="{A039E99B-C579-434A-9E72-85B0D5794DEE}" presName="hierChild4" presStyleCnt="0"/>
      <dgm:spPr/>
    </dgm:pt>
    <dgm:pt modelId="{8EDB1D9D-8E0F-4757-8C77-7B54BEB42292}" type="pres">
      <dgm:prSet presAssocID="{A039E99B-C579-434A-9E72-85B0D5794DEE}" presName="hierChild5" presStyleCnt="0"/>
      <dgm:spPr/>
    </dgm:pt>
    <dgm:pt modelId="{6E2719A4-BA9F-4955-B15F-84847749642B}" type="pres">
      <dgm:prSet presAssocID="{AD98B4E8-09B8-42A9-B2AC-583954DF16B1}" presName="Name37" presStyleLbl="parChTrans1D2" presStyleIdx="1" presStyleCnt="7"/>
      <dgm:spPr/>
      <dgm:t>
        <a:bodyPr/>
        <a:lstStyle/>
        <a:p>
          <a:endParaRPr lang="pt-BR"/>
        </a:p>
      </dgm:t>
    </dgm:pt>
    <dgm:pt modelId="{CDBA84A0-2BB2-4AF6-972C-96785D64E903}" type="pres">
      <dgm:prSet presAssocID="{0260A62F-F979-4548-932C-4757C72D47BC}" presName="hierRoot2" presStyleCnt="0">
        <dgm:presLayoutVars>
          <dgm:hierBranch val="init"/>
        </dgm:presLayoutVars>
      </dgm:prSet>
      <dgm:spPr/>
    </dgm:pt>
    <dgm:pt modelId="{598B8C9D-DC2D-4CD1-B53A-60544F18DF98}" type="pres">
      <dgm:prSet presAssocID="{0260A62F-F979-4548-932C-4757C72D47BC}" presName="rootComposite" presStyleCnt="0"/>
      <dgm:spPr/>
    </dgm:pt>
    <dgm:pt modelId="{A8F84CBA-158A-46BF-AB38-B93C07A2B42A}" type="pres">
      <dgm:prSet presAssocID="{0260A62F-F979-4548-932C-4757C72D47BC}" presName="rootText" presStyleLbl="node2" presStyleIdx="1" presStyleCnt="6" custScaleX="131303" custLinFactNeighborX="30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19B254-EE50-48BF-95ED-16BDA6B80264}" type="pres">
      <dgm:prSet presAssocID="{0260A62F-F979-4548-932C-4757C72D47BC}" presName="rootConnector" presStyleLbl="node2" presStyleIdx="1" presStyleCnt="6"/>
      <dgm:spPr/>
      <dgm:t>
        <a:bodyPr/>
        <a:lstStyle/>
        <a:p>
          <a:endParaRPr lang="pt-BR"/>
        </a:p>
      </dgm:t>
    </dgm:pt>
    <dgm:pt modelId="{8CCC0F1C-366E-44D4-B711-560BA51D3FA8}" type="pres">
      <dgm:prSet presAssocID="{0260A62F-F979-4548-932C-4757C72D47BC}" presName="hierChild4" presStyleCnt="0"/>
      <dgm:spPr/>
    </dgm:pt>
    <dgm:pt modelId="{CDBB492E-E758-4ECC-937E-F2E232C47D7C}" type="pres">
      <dgm:prSet presAssocID="{0260A62F-F979-4548-932C-4757C72D47BC}" presName="hierChild5" presStyleCnt="0"/>
      <dgm:spPr/>
    </dgm:pt>
    <dgm:pt modelId="{DD2349ED-F31D-401C-97D6-0A5C37345F3C}" type="pres">
      <dgm:prSet presAssocID="{74BF0E47-B285-4743-90B7-B20C7175D381}" presName="Name37" presStyleLbl="parChTrans1D2" presStyleIdx="2" presStyleCnt="7"/>
      <dgm:spPr/>
      <dgm:t>
        <a:bodyPr/>
        <a:lstStyle/>
        <a:p>
          <a:endParaRPr lang="pt-BR"/>
        </a:p>
      </dgm:t>
    </dgm:pt>
    <dgm:pt modelId="{BC146C91-F0AC-4765-A38B-1DF93C503907}" type="pres">
      <dgm:prSet presAssocID="{C52BF3C0-71F3-4DD5-9AD6-745A1458199E}" presName="hierRoot2" presStyleCnt="0">
        <dgm:presLayoutVars>
          <dgm:hierBranch val="init"/>
        </dgm:presLayoutVars>
      </dgm:prSet>
      <dgm:spPr/>
    </dgm:pt>
    <dgm:pt modelId="{618090C5-158B-4DB9-98ED-B6A6605EA853}" type="pres">
      <dgm:prSet presAssocID="{C52BF3C0-71F3-4DD5-9AD6-745A1458199E}" presName="rootComposite" presStyleCnt="0"/>
      <dgm:spPr/>
    </dgm:pt>
    <dgm:pt modelId="{C8327268-6601-4347-998C-555495B2D8F8}" type="pres">
      <dgm:prSet presAssocID="{C52BF3C0-71F3-4DD5-9AD6-745A1458199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F97079-ABD8-48FC-B4DA-0AF89CA38193}" type="pres">
      <dgm:prSet presAssocID="{C52BF3C0-71F3-4DD5-9AD6-745A1458199E}" presName="rootConnector" presStyleLbl="node2" presStyleIdx="2" presStyleCnt="6"/>
      <dgm:spPr/>
      <dgm:t>
        <a:bodyPr/>
        <a:lstStyle/>
        <a:p>
          <a:endParaRPr lang="pt-BR"/>
        </a:p>
      </dgm:t>
    </dgm:pt>
    <dgm:pt modelId="{29F8C4A2-C0C9-4ED3-B395-A10618EDAAC5}" type="pres">
      <dgm:prSet presAssocID="{C52BF3C0-71F3-4DD5-9AD6-745A1458199E}" presName="hierChild4" presStyleCnt="0"/>
      <dgm:spPr/>
    </dgm:pt>
    <dgm:pt modelId="{763AC5C9-5034-4AD6-B29E-83540A54185B}" type="pres">
      <dgm:prSet presAssocID="{C52BF3C0-71F3-4DD5-9AD6-745A1458199E}" presName="hierChild5" presStyleCnt="0"/>
      <dgm:spPr/>
    </dgm:pt>
    <dgm:pt modelId="{F2F4FC45-F6EC-4EA5-B44C-DB2DCB170DD9}" type="pres">
      <dgm:prSet presAssocID="{7D903988-E4ED-495A-8CCB-DDFC72BC2250}" presName="Name37" presStyleLbl="parChTrans1D2" presStyleIdx="3" presStyleCnt="7"/>
      <dgm:spPr/>
      <dgm:t>
        <a:bodyPr/>
        <a:lstStyle/>
        <a:p>
          <a:endParaRPr lang="pt-BR"/>
        </a:p>
      </dgm:t>
    </dgm:pt>
    <dgm:pt modelId="{02EE6F8B-387D-49B9-A7D5-6FB0B964D37C}" type="pres">
      <dgm:prSet presAssocID="{8E06DE70-D626-4F6B-8DEB-7DEAE08EAB77}" presName="hierRoot2" presStyleCnt="0">
        <dgm:presLayoutVars>
          <dgm:hierBranch val="init"/>
        </dgm:presLayoutVars>
      </dgm:prSet>
      <dgm:spPr/>
    </dgm:pt>
    <dgm:pt modelId="{DA66AE58-4356-4DB0-96C0-12BDA06A9139}" type="pres">
      <dgm:prSet presAssocID="{8E06DE70-D626-4F6B-8DEB-7DEAE08EAB77}" presName="rootComposite" presStyleCnt="0"/>
      <dgm:spPr/>
    </dgm:pt>
    <dgm:pt modelId="{E1DFF295-6FAE-4DE5-B2E7-BF600D845F87}" type="pres">
      <dgm:prSet presAssocID="{8E06DE70-D626-4F6B-8DEB-7DEAE08EAB7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FB007-B840-4A2D-BBF4-D562296F88FE}" type="pres">
      <dgm:prSet presAssocID="{8E06DE70-D626-4F6B-8DEB-7DEAE08EAB77}" presName="rootConnector" presStyleLbl="node2" presStyleIdx="3" presStyleCnt="6"/>
      <dgm:spPr/>
      <dgm:t>
        <a:bodyPr/>
        <a:lstStyle/>
        <a:p>
          <a:endParaRPr lang="pt-BR"/>
        </a:p>
      </dgm:t>
    </dgm:pt>
    <dgm:pt modelId="{D846DD6F-46D4-4AFD-8909-E65040FBF3C7}" type="pres">
      <dgm:prSet presAssocID="{8E06DE70-D626-4F6B-8DEB-7DEAE08EAB77}" presName="hierChild4" presStyleCnt="0"/>
      <dgm:spPr/>
    </dgm:pt>
    <dgm:pt modelId="{88897826-D86C-4C82-9257-6646EA90E516}" type="pres">
      <dgm:prSet presAssocID="{8E06DE70-D626-4F6B-8DEB-7DEAE08EAB77}" presName="hierChild5" presStyleCnt="0"/>
      <dgm:spPr/>
    </dgm:pt>
    <dgm:pt modelId="{25379063-B3FD-46DE-93AB-0B95FF1F80A8}" type="pres">
      <dgm:prSet presAssocID="{DA2B2F5D-C41F-4272-BAE6-D871CE23D02A}" presName="Name37" presStyleLbl="parChTrans1D2" presStyleIdx="4" presStyleCnt="7"/>
      <dgm:spPr/>
      <dgm:t>
        <a:bodyPr/>
        <a:lstStyle/>
        <a:p>
          <a:endParaRPr lang="pt-BR"/>
        </a:p>
      </dgm:t>
    </dgm:pt>
    <dgm:pt modelId="{348C0905-2F95-4E5D-8A13-A0F53C409204}" type="pres">
      <dgm:prSet presAssocID="{401A0FE0-56B6-46F8-A1C3-BE12331208C4}" presName="hierRoot2" presStyleCnt="0">
        <dgm:presLayoutVars>
          <dgm:hierBranch val="init"/>
        </dgm:presLayoutVars>
      </dgm:prSet>
      <dgm:spPr/>
    </dgm:pt>
    <dgm:pt modelId="{DE24D4E6-59F9-48A2-990D-5EBD4621E84D}" type="pres">
      <dgm:prSet presAssocID="{401A0FE0-56B6-46F8-A1C3-BE12331208C4}" presName="rootComposite" presStyleCnt="0"/>
      <dgm:spPr/>
    </dgm:pt>
    <dgm:pt modelId="{36EDBB05-704F-44B7-AAA3-EB1916D71908}" type="pres">
      <dgm:prSet presAssocID="{401A0FE0-56B6-46F8-A1C3-BE12331208C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245F0E-5ED5-4841-8E85-FDD4BD0D6F0A}" type="pres">
      <dgm:prSet presAssocID="{401A0FE0-56B6-46F8-A1C3-BE12331208C4}" presName="rootConnector" presStyleLbl="node2" presStyleIdx="4" presStyleCnt="6"/>
      <dgm:spPr/>
      <dgm:t>
        <a:bodyPr/>
        <a:lstStyle/>
        <a:p>
          <a:endParaRPr lang="pt-BR"/>
        </a:p>
      </dgm:t>
    </dgm:pt>
    <dgm:pt modelId="{AD688C9C-7D19-4FEB-A957-0738F5FB87DE}" type="pres">
      <dgm:prSet presAssocID="{401A0FE0-56B6-46F8-A1C3-BE12331208C4}" presName="hierChild4" presStyleCnt="0"/>
      <dgm:spPr/>
    </dgm:pt>
    <dgm:pt modelId="{7E94F5DB-0D24-41CF-AAA7-672345869357}" type="pres">
      <dgm:prSet presAssocID="{401A0FE0-56B6-46F8-A1C3-BE12331208C4}" presName="hierChild5" presStyleCnt="0"/>
      <dgm:spPr/>
    </dgm:pt>
    <dgm:pt modelId="{9F3EC4BB-6B82-4F36-A3D5-BF138E0E763E}" type="pres">
      <dgm:prSet presAssocID="{D5ADE27C-DA56-4E3A-BBC1-F8610C6E53C3}" presName="Name37" presStyleLbl="parChTrans1D2" presStyleIdx="5" presStyleCnt="7"/>
      <dgm:spPr/>
      <dgm:t>
        <a:bodyPr/>
        <a:lstStyle/>
        <a:p>
          <a:endParaRPr lang="pt-BR"/>
        </a:p>
      </dgm:t>
    </dgm:pt>
    <dgm:pt modelId="{2F58E3B3-8635-41D9-B588-32C327CD3608}" type="pres">
      <dgm:prSet presAssocID="{D656FE0F-E142-4479-B58C-67E12E87FCCF}" presName="hierRoot2" presStyleCnt="0">
        <dgm:presLayoutVars>
          <dgm:hierBranch val="init"/>
        </dgm:presLayoutVars>
      </dgm:prSet>
      <dgm:spPr/>
    </dgm:pt>
    <dgm:pt modelId="{D4A7B78C-C4C8-41D3-963A-7B048E799066}" type="pres">
      <dgm:prSet presAssocID="{D656FE0F-E142-4479-B58C-67E12E87FCCF}" presName="rootComposite" presStyleCnt="0"/>
      <dgm:spPr/>
    </dgm:pt>
    <dgm:pt modelId="{9627A5EE-2D0A-4235-92CA-07A04DCA09C7}" type="pres">
      <dgm:prSet presAssocID="{D656FE0F-E142-4479-B58C-67E12E87FCCF}" presName="rootText" presStyleLbl="node2" presStyleIdx="5" presStyleCnt="6" custScaleY="100000" custLinFactNeighborX="-80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8F0E1F-72F7-41D7-A61E-1B5B96F975AA}" type="pres">
      <dgm:prSet presAssocID="{D656FE0F-E142-4479-B58C-67E12E87FCCF}" presName="rootConnector" presStyleLbl="node2" presStyleIdx="5" presStyleCnt="6"/>
      <dgm:spPr/>
      <dgm:t>
        <a:bodyPr/>
        <a:lstStyle/>
        <a:p>
          <a:endParaRPr lang="pt-BR"/>
        </a:p>
      </dgm:t>
    </dgm:pt>
    <dgm:pt modelId="{395E96CE-AEBB-4677-9B15-454DD121907D}" type="pres">
      <dgm:prSet presAssocID="{D656FE0F-E142-4479-B58C-67E12E87FCCF}" presName="hierChild4" presStyleCnt="0"/>
      <dgm:spPr/>
    </dgm:pt>
    <dgm:pt modelId="{9C7FC4B4-3CF7-4F62-8D66-8185D521B93D}" type="pres">
      <dgm:prSet presAssocID="{D656FE0F-E142-4479-B58C-67E12E87FCCF}" presName="hierChild5" presStyleCnt="0"/>
      <dgm:spPr/>
    </dgm:pt>
    <dgm:pt modelId="{F2166209-CC96-478C-8DA3-CF49927C5DE4}" type="pres">
      <dgm:prSet presAssocID="{03F6EEDE-1B9A-4E65-96DB-614A7876CF27}" presName="hierChild3" presStyleCnt="0"/>
      <dgm:spPr/>
    </dgm:pt>
    <dgm:pt modelId="{82A0C663-541D-4020-BB93-4DFDD6A06248}" type="pres">
      <dgm:prSet presAssocID="{6D3E8CF8-2B8F-4C57-9843-AC22D580ED1E}" presName="Name111" presStyleLbl="parChTrans1D2" presStyleIdx="6" presStyleCnt="7"/>
      <dgm:spPr/>
      <dgm:t>
        <a:bodyPr/>
        <a:lstStyle/>
        <a:p>
          <a:endParaRPr lang="pt-BR"/>
        </a:p>
      </dgm:t>
    </dgm:pt>
    <dgm:pt modelId="{D7384F52-BCAE-4828-8077-64B4F5005159}" type="pres">
      <dgm:prSet presAssocID="{C3926247-5BE8-4AAF-A1B1-0FEC3882B165}" presName="hierRoot3" presStyleCnt="0">
        <dgm:presLayoutVars>
          <dgm:hierBranch val="init"/>
        </dgm:presLayoutVars>
      </dgm:prSet>
      <dgm:spPr/>
    </dgm:pt>
    <dgm:pt modelId="{69BD625F-7FD2-4D7B-AC9B-F8201793BE7A}" type="pres">
      <dgm:prSet presAssocID="{C3926247-5BE8-4AAF-A1B1-0FEC3882B165}" presName="rootComposite3" presStyleCnt="0"/>
      <dgm:spPr/>
    </dgm:pt>
    <dgm:pt modelId="{EE82E093-B88F-43CE-B1DD-0288830D0AE3}" type="pres">
      <dgm:prSet presAssocID="{C3926247-5BE8-4AAF-A1B1-0FEC3882B165}" presName="rootText3" presStyleLbl="asst1" presStyleIdx="0" presStyleCnt="1" custScaleX="174163" custScaleY="56214" custLinFactNeighborX="375" custLinFactNeighborY="-490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5567A-5410-42BE-B151-B7E73C465025}" type="pres">
      <dgm:prSet presAssocID="{C3926247-5BE8-4AAF-A1B1-0FEC3882B165}" presName="rootConnector3" presStyleLbl="asst1" presStyleIdx="0" presStyleCnt="1"/>
      <dgm:spPr/>
      <dgm:t>
        <a:bodyPr/>
        <a:lstStyle/>
        <a:p>
          <a:endParaRPr lang="pt-BR"/>
        </a:p>
      </dgm:t>
    </dgm:pt>
    <dgm:pt modelId="{D434A87F-71C3-4113-BE24-28156506E5B2}" type="pres">
      <dgm:prSet presAssocID="{C3926247-5BE8-4AAF-A1B1-0FEC3882B165}" presName="hierChild6" presStyleCnt="0"/>
      <dgm:spPr/>
    </dgm:pt>
    <dgm:pt modelId="{7E2AE6E8-E92A-4AE9-8149-4D329D53EFA3}" type="pres">
      <dgm:prSet presAssocID="{C3926247-5BE8-4AAF-A1B1-0FEC3882B165}" presName="hierChild7" presStyleCnt="0"/>
      <dgm:spPr/>
    </dgm:pt>
  </dgm:ptLst>
  <dgm:cxnLst>
    <dgm:cxn modelId="{7469FF13-E757-454A-ACCD-B1632D819BE2}" type="presOf" srcId="{5CDB859C-554B-4A25-9B33-321E6610B4D8}" destId="{9070E174-6E6C-4522-87C6-602D181732F5}" srcOrd="0" destOrd="0" presId="urn:microsoft.com/office/officeart/2005/8/layout/orgChart1"/>
    <dgm:cxn modelId="{56F0D0FF-5E6D-495D-933F-081C3B97A97E}" type="presOf" srcId="{DA2B2F5D-C41F-4272-BAE6-D871CE23D02A}" destId="{25379063-B3FD-46DE-93AB-0B95FF1F80A8}" srcOrd="0" destOrd="0" presId="urn:microsoft.com/office/officeart/2005/8/layout/orgChart1"/>
    <dgm:cxn modelId="{8A19A3E8-FE02-4523-B5D8-A0BB272AB599}" type="presOf" srcId="{D656FE0F-E142-4479-B58C-67E12E87FCCF}" destId="{9627A5EE-2D0A-4235-92CA-07A04DCA09C7}" srcOrd="0" destOrd="0" presId="urn:microsoft.com/office/officeart/2005/8/layout/orgChart1"/>
    <dgm:cxn modelId="{D2312955-7818-4FF1-A310-5241BF838A8E}" type="presOf" srcId="{A039E99B-C579-434A-9E72-85B0D5794DEE}" destId="{0A51BCF2-A11D-4DE1-B995-2981D83DF9A0}" srcOrd="0" destOrd="0" presId="urn:microsoft.com/office/officeart/2005/8/layout/orgChart1"/>
    <dgm:cxn modelId="{EA05F4B1-E29A-4183-A64A-EF83CEE4160C}" srcId="{03F6EEDE-1B9A-4E65-96DB-614A7876CF27}" destId="{C3926247-5BE8-4AAF-A1B1-0FEC3882B165}" srcOrd="0" destOrd="0" parTransId="{6D3E8CF8-2B8F-4C57-9843-AC22D580ED1E}" sibTransId="{3ACA7A28-E124-4AF6-96CE-9152F0EFB46A}"/>
    <dgm:cxn modelId="{A505A934-8B22-4A70-81A8-AC0F2B268A63}" type="presOf" srcId="{C52BF3C0-71F3-4DD5-9AD6-745A1458199E}" destId="{C8327268-6601-4347-998C-555495B2D8F8}" srcOrd="0" destOrd="0" presId="urn:microsoft.com/office/officeart/2005/8/layout/orgChart1"/>
    <dgm:cxn modelId="{3CF691D4-F392-4EFF-A02D-C74B1C16A5D0}" type="presOf" srcId="{AD98B4E8-09B8-42A9-B2AC-583954DF16B1}" destId="{6E2719A4-BA9F-4955-B15F-84847749642B}" srcOrd="0" destOrd="0" presId="urn:microsoft.com/office/officeart/2005/8/layout/orgChart1"/>
    <dgm:cxn modelId="{45C9DDFA-B816-4AD4-BCD2-0C17C5B3E5C0}" type="presOf" srcId="{8E06DE70-D626-4F6B-8DEB-7DEAE08EAB77}" destId="{85CFB007-B840-4A2D-BBF4-D562296F88FE}" srcOrd="1" destOrd="0" presId="urn:microsoft.com/office/officeart/2005/8/layout/orgChart1"/>
    <dgm:cxn modelId="{6D58C583-D29C-4528-9341-982F35A2F808}" srcId="{03F6EEDE-1B9A-4E65-96DB-614A7876CF27}" destId="{C52BF3C0-71F3-4DD5-9AD6-745A1458199E}" srcOrd="3" destOrd="0" parTransId="{74BF0E47-B285-4743-90B7-B20C7175D381}" sibTransId="{CA9DE4D6-77D8-4ADF-9BE5-97CDD1FD5277}"/>
    <dgm:cxn modelId="{3D9D80A5-7ACD-407E-8CBF-9C056983E3E3}" srcId="{03F6EEDE-1B9A-4E65-96DB-614A7876CF27}" destId="{0260A62F-F979-4548-932C-4757C72D47BC}" srcOrd="2" destOrd="0" parTransId="{AD98B4E8-09B8-42A9-B2AC-583954DF16B1}" sibTransId="{4D58D0E3-9F32-4748-9858-4242A514F916}"/>
    <dgm:cxn modelId="{DB172F36-1B54-468E-B268-FC0D093584E6}" type="presOf" srcId="{C3926247-5BE8-4AAF-A1B1-0FEC3882B165}" destId="{EE82E093-B88F-43CE-B1DD-0288830D0AE3}" srcOrd="0" destOrd="0" presId="urn:microsoft.com/office/officeart/2005/8/layout/orgChart1"/>
    <dgm:cxn modelId="{A9CDD02D-FE27-4949-8F41-83346C680E90}" type="presOf" srcId="{401A0FE0-56B6-46F8-A1C3-BE12331208C4}" destId="{36EDBB05-704F-44B7-AAA3-EB1916D71908}" srcOrd="0" destOrd="0" presId="urn:microsoft.com/office/officeart/2005/8/layout/orgChart1"/>
    <dgm:cxn modelId="{A25A6A8A-21AA-4B14-A84D-374163D0A659}" type="presOf" srcId="{D656FE0F-E142-4479-B58C-67E12E87FCCF}" destId="{2D8F0E1F-72F7-41D7-A61E-1B5B96F975AA}" srcOrd="1" destOrd="0" presId="urn:microsoft.com/office/officeart/2005/8/layout/orgChart1"/>
    <dgm:cxn modelId="{04AC589F-FD72-4199-8F7E-12CB00341A47}" type="presOf" srcId="{7D903988-E4ED-495A-8CCB-DDFC72BC2250}" destId="{F2F4FC45-F6EC-4EA5-B44C-DB2DCB170DD9}" srcOrd="0" destOrd="0" presId="urn:microsoft.com/office/officeart/2005/8/layout/orgChart1"/>
    <dgm:cxn modelId="{C5DDDB68-5BFC-4C85-BEEA-964DE1DCD93F}" srcId="{03F6EEDE-1B9A-4E65-96DB-614A7876CF27}" destId="{D656FE0F-E142-4479-B58C-67E12E87FCCF}" srcOrd="6" destOrd="0" parTransId="{D5ADE27C-DA56-4E3A-BBC1-F8610C6E53C3}" sibTransId="{6E27F8FF-E4D8-4087-9E41-A66B638A8A6F}"/>
    <dgm:cxn modelId="{93ED2A1C-1346-413B-BE01-E03A5CC2E66E}" type="presOf" srcId="{0260A62F-F979-4548-932C-4757C72D47BC}" destId="{A8F84CBA-158A-46BF-AB38-B93C07A2B42A}" srcOrd="0" destOrd="0" presId="urn:microsoft.com/office/officeart/2005/8/layout/orgChart1"/>
    <dgm:cxn modelId="{E8DC54E6-FB37-49FE-B35F-4DEA89B56144}" type="presOf" srcId="{D5ADE27C-DA56-4E3A-BBC1-F8610C6E53C3}" destId="{9F3EC4BB-6B82-4F36-A3D5-BF138E0E763E}" srcOrd="0" destOrd="0" presId="urn:microsoft.com/office/officeart/2005/8/layout/orgChart1"/>
    <dgm:cxn modelId="{30C20BE2-F420-48E2-992E-04F26C88489A}" srcId="{03F6EEDE-1B9A-4E65-96DB-614A7876CF27}" destId="{401A0FE0-56B6-46F8-A1C3-BE12331208C4}" srcOrd="5" destOrd="0" parTransId="{DA2B2F5D-C41F-4272-BAE6-D871CE23D02A}" sibTransId="{7B6C0B6B-3881-44BD-A71B-91D2D59022E2}"/>
    <dgm:cxn modelId="{EEA3F810-B761-445B-9442-BE5FEC9B452B}" type="presOf" srcId="{C3926247-5BE8-4AAF-A1B1-0FEC3882B165}" destId="{6205567A-5410-42BE-B151-B7E73C465025}" srcOrd="1" destOrd="0" presId="urn:microsoft.com/office/officeart/2005/8/layout/orgChart1"/>
    <dgm:cxn modelId="{DCCBFAFD-3147-469C-8752-6F1EF56C7708}" type="presOf" srcId="{401A0FE0-56B6-46F8-A1C3-BE12331208C4}" destId="{C3245F0E-5ED5-4841-8E85-FDD4BD0D6F0A}" srcOrd="1" destOrd="0" presId="urn:microsoft.com/office/officeart/2005/8/layout/orgChart1"/>
    <dgm:cxn modelId="{4B4659C5-78B3-4311-816F-97D6C6F044A3}" type="presOf" srcId="{03F6EEDE-1B9A-4E65-96DB-614A7876CF27}" destId="{75BDF8D1-88BB-4146-8EA5-9F58D41D5971}" srcOrd="0" destOrd="0" presId="urn:microsoft.com/office/officeart/2005/8/layout/orgChart1"/>
    <dgm:cxn modelId="{E36ABD41-ED01-43B8-BC8A-A69812F1746A}" srcId="{03F6EEDE-1B9A-4E65-96DB-614A7876CF27}" destId="{A039E99B-C579-434A-9E72-85B0D5794DEE}" srcOrd="1" destOrd="0" parTransId="{F8336C37-AC7A-4A0C-8D31-EFB52DD90455}" sibTransId="{445C8419-4FE1-4634-9D2F-1B7881C54634}"/>
    <dgm:cxn modelId="{FE0D1D42-D05B-4BD2-BA2C-1233B0CC4379}" type="presOf" srcId="{03F6EEDE-1B9A-4E65-96DB-614A7876CF27}" destId="{5AAE9955-D859-42D4-9BC2-C49757F9526D}" srcOrd="1" destOrd="0" presId="urn:microsoft.com/office/officeart/2005/8/layout/orgChart1"/>
    <dgm:cxn modelId="{F9BDEC5F-A359-408B-BFC0-A336AA2247C4}" srcId="{03F6EEDE-1B9A-4E65-96DB-614A7876CF27}" destId="{8E06DE70-D626-4F6B-8DEB-7DEAE08EAB77}" srcOrd="4" destOrd="0" parTransId="{7D903988-E4ED-495A-8CCB-DDFC72BC2250}" sibTransId="{A9D66844-553A-4022-BB2E-95088F5C940D}"/>
    <dgm:cxn modelId="{96E2B51D-DC9A-49C3-AC76-6EFFA77869B1}" type="presOf" srcId="{0260A62F-F979-4548-932C-4757C72D47BC}" destId="{CE19B254-EE50-48BF-95ED-16BDA6B80264}" srcOrd="1" destOrd="0" presId="urn:microsoft.com/office/officeart/2005/8/layout/orgChart1"/>
    <dgm:cxn modelId="{472FBFC5-8AB9-4CC9-B261-92B519761324}" type="presOf" srcId="{C52BF3C0-71F3-4DD5-9AD6-745A1458199E}" destId="{D2F97079-ABD8-48FC-B4DA-0AF89CA38193}" srcOrd="1" destOrd="0" presId="urn:microsoft.com/office/officeart/2005/8/layout/orgChart1"/>
    <dgm:cxn modelId="{92E27789-B999-49B4-BFD8-D5AF2EA572E0}" srcId="{5CDB859C-554B-4A25-9B33-321E6610B4D8}" destId="{03F6EEDE-1B9A-4E65-96DB-614A7876CF27}" srcOrd="0" destOrd="0" parTransId="{88B34A11-DC40-4CC3-A03F-72DE3B58D2FE}" sibTransId="{C9BE89B7-5A67-4B4E-943B-5EFCBB26E779}"/>
    <dgm:cxn modelId="{2708DE58-E7AC-4B25-8BF3-ABDC3E3CB81E}" type="presOf" srcId="{A039E99B-C579-434A-9E72-85B0D5794DEE}" destId="{A0B53C83-BEDA-4427-B247-B648C3B58243}" srcOrd="1" destOrd="0" presId="urn:microsoft.com/office/officeart/2005/8/layout/orgChart1"/>
    <dgm:cxn modelId="{ACCF9721-035C-41D6-A80F-4A9CF7FD64BA}" type="presOf" srcId="{F8336C37-AC7A-4A0C-8D31-EFB52DD90455}" destId="{8BB0C2E6-64A1-48E2-9AE7-8FE287190718}" srcOrd="0" destOrd="0" presId="urn:microsoft.com/office/officeart/2005/8/layout/orgChart1"/>
    <dgm:cxn modelId="{D45B6EFF-3BA4-4E04-91E8-A8A1E1364AD6}" type="presOf" srcId="{8E06DE70-D626-4F6B-8DEB-7DEAE08EAB77}" destId="{E1DFF295-6FAE-4DE5-B2E7-BF600D845F87}" srcOrd="0" destOrd="0" presId="urn:microsoft.com/office/officeart/2005/8/layout/orgChart1"/>
    <dgm:cxn modelId="{B634EAD6-9107-43CF-BDC7-2CE425FC94A8}" type="presOf" srcId="{74BF0E47-B285-4743-90B7-B20C7175D381}" destId="{DD2349ED-F31D-401C-97D6-0A5C37345F3C}" srcOrd="0" destOrd="0" presId="urn:microsoft.com/office/officeart/2005/8/layout/orgChart1"/>
    <dgm:cxn modelId="{573AC0B0-F989-4CB0-8024-4A0DEB77C653}" type="presOf" srcId="{6D3E8CF8-2B8F-4C57-9843-AC22D580ED1E}" destId="{82A0C663-541D-4020-BB93-4DFDD6A06248}" srcOrd="0" destOrd="0" presId="urn:microsoft.com/office/officeart/2005/8/layout/orgChart1"/>
    <dgm:cxn modelId="{E945C88F-6CE2-438E-8319-3F40B9327E41}" type="presParOf" srcId="{9070E174-6E6C-4522-87C6-602D181732F5}" destId="{1087B999-1229-44BD-9681-AF07D15773AA}" srcOrd="0" destOrd="0" presId="urn:microsoft.com/office/officeart/2005/8/layout/orgChart1"/>
    <dgm:cxn modelId="{BBDC77F8-252E-487B-803E-A3C3598A9F47}" type="presParOf" srcId="{1087B999-1229-44BD-9681-AF07D15773AA}" destId="{EA7AFD67-31B3-4CFF-8311-79DBE24B4D40}" srcOrd="0" destOrd="0" presId="urn:microsoft.com/office/officeart/2005/8/layout/orgChart1"/>
    <dgm:cxn modelId="{8D69467E-4F4B-4B60-B012-1DA3013835D8}" type="presParOf" srcId="{EA7AFD67-31B3-4CFF-8311-79DBE24B4D40}" destId="{75BDF8D1-88BB-4146-8EA5-9F58D41D5971}" srcOrd="0" destOrd="0" presId="urn:microsoft.com/office/officeart/2005/8/layout/orgChart1"/>
    <dgm:cxn modelId="{2E92432F-8756-44B4-B569-A8B42E77AA82}" type="presParOf" srcId="{EA7AFD67-31B3-4CFF-8311-79DBE24B4D40}" destId="{5AAE9955-D859-42D4-9BC2-C49757F9526D}" srcOrd="1" destOrd="0" presId="urn:microsoft.com/office/officeart/2005/8/layout/orgChart1"/>
    <dgm:cxn modelId="{E3177A41-5E71-4839-B88C-DB22E13BC610}" type="presParOf" srcId="{1087B999-1229-44BD-9681-AF07D15773AA}" destId="{AF347DAD-601E-422C-AD4C-770BD3B6B805}" srcOrd="1" destOrd="0" presId="urn:microsoft.com/office/officeart/2005/8/layout/orgChart1"/>
    <dgm:cxn modelId="{7497B28B-51A1-4862-9702-C29A33F33662}" type="presParOf" srcId="{AF347DAD-601E-422C-AD4C-770BD3B6B805}" destId="{8BB0C2E6-64A1-48E2-9AE7-8FE287190718}" srcOrd="0" destOrd="0" presId="urn:microsoft.com/office/officeart/2005/8/layout/orgChart1"/>
    <dgm:cxn modelId="{F477ECAF-76BB-4222-8F22-9D8AB7A496B5}" type="presParOf" srcId="{AF347DAD-601E-422C-AD4C-770BD3B6B805}" destId="{A6A385B1-2C0C-4DE1-A000-F8E1874D0A80}" srcOrd="1" destOrd="0" presId="urn:microsoft.com/office/officeart/2005/8/layout/orgChart1"/>
    <dgm:cxn modelId="{EAD61BF6-A62D-4F3C-A186-AB273F84B0C5}" type="presParOf" srcId="{A6A385B1-2C0C-4DE1-A000-F8E1874D0A80}" destId="{DC05EB4B-1F3B-49E7-8703-5320AD015248}" srcOrd="0" destOrd="0" presId="urn:microsoft.com/office/officeart/2005/8/layout/orgChart1"/>
    <dgm:cxn modelId="{B5032208-7CED-422B-93C6-B01EF45AD2D5}" type="presParOf" srcId="{DC05EB4B-1F3B-49E7-8703-5320AD015248}" destId="{0A51BCF2-A11D-4DE1-B995-2981D83DF9A0}" srcOrd="0" destOrd="0" presId="urn:microsoft.com/office/officeart/2005/8/layout/orgChart1"/>
    <dgm:cxn modelId="{889A8E3B-DB57-469C-89BA-4E7E86093709}" type="presParOf" srcId="{DC05EB4B-1F3B-49E7-8703-5320AD015248}" destId="{A0B53C83-BEDA-4427-B247-B648C3B58243}" srcOrd="1" destOrd="0" presId="urn:microsoft.com/office/officeart/2005/8/layout/orgChart1"/>
    <dgm:cxn modelId="{C8D2BEBF-E05F-45FD-8A70-BAD65F59413C}" type="presParOf" srcId="{A6A385B1-2C0C-4DE1-A000-F8E1874D0A80}" destId="{3C1DDF0C-6B47-43C5-B229-B761D3C0CA7E}" srcOrd="1" destOrd="0" presId="urn:microsoft.com/office/officeart/2005/8/layout/orgChart1"/>
    <dgm:cxn modelId="{947BCDF2-AB46-4CE6-8557-3A29C87884A1}" type="presParOf" srcId="{A6A385B1-2C0C-4DE1-A000-F8E1874D0A80}" destId="{8EDB1D9D-8E0F-4757-8C77-7B54BEB42292}" srcOrd="2" destOrd="0" presId="urn:microsoft.com/office/officeart/2005/8/layout/orgChart1"/>
    <dgm:cxn modelId="{1299A24B-D87D-45AE-9CB0-57B73F6839E2}" type="presParOf" srcId="{AF347DAD-601E-422C-AD4C-770BD3B6B805}" destId="{6E2719A4-BA9F-4955-B15F-84847749642B}" srcOrd="2" destOrd="0" presId="urn:microsoft.com/office/officeart/2005/8/layout/orgChart1"/>
    <dgm:cxn modelId="{5B752336-9CF8-434E-AE81-064DB4291B5E}" type="presParOf" srcId="{AF347DAD-601E-422C-AD4C-770BD3B6B805}" destId="{CDBA84A0-2BB2-4AF6-972C-96785D64E903}" srcOrd="3" destOrd="0" presId="urn:microsoft.com/office/officeart/2005/8/layout/orgChart1"/>
    <dgm:cxn modelId="{E71FE9B6-F18A-4C9A-BA98-DDA81193DEE1}" type="presParOf" srcId="{CDBA84A0-2BB2-4AF6-972C-96785D64E903}" destId="{598B8C9D-DC2D-4CD1-B53A-60544F18DF98}" srcOrd="0" destOrd="0" presId="urn:microsoft.com/office/officeart/2005/8/layout/orgChart1"/>
    <dgm:cxn modelId="{91B8C5A3-BF34-47C4-9298-48EF97AC3132}" type="presParOf" srcId="{598B8C9D-DC2D-4CD1-B53A-60544F18DF98}" destId="{A8F84CBA-158A-46BF-AB38-B93C07A2B42A}" srcOrd="0" destOrd="0" presId="urn:microsoft.com/office/officeart/2005/8/layout/orgChart1"/>
    <dgm:cxn modelId="{BEFAFFC0-3846-4BF5-8F31-DB0037113002}" type="presParOf" srcId="{598B8C9D-DC2D-4CD1-B53A-60544F18DF98}" destId="{CE19B254-EE50-48BF-95ED-16BDA6B80264}" srcOrd="1" destOrd="0" presId="urn:microsoft.com/office/officeart/2005/8/layout/orgChart1"/>
    <dgm:cxn modelId="{CC8E2823-2771-498D-B161-FF1EFFDFAC16}" type="presParOf" srcId="{CDBA84A0-2BB2-4AF6-972C-96785D64E903}" destId="{8CCC0F1C-366E-44D4-B711-560BA51D3FA8}" srcOrd="1" destOrd="0" presId="urn:microsoft.com/office/officeart/2005/8/layout/orgChart1"/>
    <dgm:cxn modelId="{7DDAFF83-B2C1-42B1-85E5-0A287D04AC68}" type="presParOf" srcId="{CDBA84A0-2BB2-4AF6-972C-96785D64E903}" destId="{CDBB492E-E758-4ECC-937E-F2E232C47D7C}" srcOrd="2" destOrd="0" presId="urn:microsoft.com/office/officeart/2005/8/layout/orgChart1"/>
    <dgm:cxn modelId="{55B6284A-D4CF-43F0-AA38-23633766D6A5}" type="presParOf" srcId="{AF347DAD-601E-422C-AD4C-770BD3B6B805}" destId="{DD2349ED-F31D-401C-97D6-0A5C37345F3C}" srcOrd="4" destOrd="0" presId="urn:microsoft.com/office/officeart/2005/8/layout/orgChart1"/>
    <dgm:cxn modelId="{6C08CE9F-FC84-44DA-BC7F-4A595E379303}" type="presParOf" srcId="{AF347DAD-601E-422C-AD4C-770BD3B6B805}" destId="{BC146C91-F0AC-4765-A38B-1DF93C503907}" srcOrd="5" destOrd="0" presId="urn:microsoft.com/office/officeart/2005/8/layout/orgChart1"/>
    <dgm:cxn modelId="{B19CF7D2-E53B-4FDA-8026-8DA5DAE2F6B2}" type="presParOf" srcId="{BC146C91-F0AC-4765-A38B-1DF93C503907}" destId="{618090C5-158B-4DB9-98ED-B6A6605EA853}" srcOrd="0" destOrd="0" presId="urn:microsoft.com/office/officeart/2005/8/layout/orgChart1"/>
    <dgm:cxn modelId="{60E0E9B4-B245-400D-A5D6-AE5D7C100843}" type="presParOf" srcId="{618090C5-158B-4DB9-98ED-B6A6605EA853}" destId="{C8327268-6601-4347-998C-555495B2D8F8}" srcOrd="0" destOrd="0" presId="urn:microsoft.com/office/officeart/2005/8/layout/orgChart1"/>
    <dgm:cxn modelId="{42CDE218-1141-48D8-A407-4B52CED5CF4E}" type="presParOf" srcId="{618090C5-158B-4DB9-98ED-B6A6605EA853}" destId="{D2F97079-ABD8-48FC-B4DA-0AF89CA38193}" srcOrd="1" destOrd="0" presId="urn:microsoft.com/office/officeart/2005/8/layout/orgChart1"/>
    <dgm:cxn modelId="{88E48743-AE89-4249-BEAD-588EFB98A4F1}" type="presParOf" srcId="{BC146C91-F0AC-4765-A38B-1DF93C503907}" destId="{29F8C4A2-C0C9-4ED3-B395-A10618EDAAC5}" srcOrd="1" destOrd="0" presId="urn:microsoft.com/office/officeart/2005/8/layout/orgChart1"/>
    <dgm:cxn modelId="{02609C20-1801-4438-B23F-4BEFA03B1CEE}" type="presParOf" srcId="{BC146C91-F0AC-4765-A38B-1DF93C503907}" destId="{763AC5C9-5034-4AD6-B29E-83540A54185B}" srcOrd="2" destOrd="0" presId="urn:microsoft.com/office/officeart/2005/8/layout/orgChart1"/>
    <dgm:cxn modelId="{0CDCA40E-AB7B-4DB6-8171-65DFFC8D9DE3}" type="presParOf" srcId="{AF347DAD-601E-422C-AD4C-770BD3B6B805}" destId="{F2F4FC45-F6EC-4EA5-B44C-DB2DCB170DD9}" srcOrd="6" destOrd="0" presId="urn:microsoft.com/office/officeart/2005/8/layout/orgChart1"/>
    <dgm:cxn modelId="{AD237FFE-7A0C-4330-8CA7-10EA03CF2D29}" type="presParOf" srcId="{AF347DAD-601E-422C-AD4C-770BD3B6B805}" destId="{02EE6F8B-387D-49B9-A7D5-6FB0B964D37C}" srcOrd="7" destOrd="0" presId="urn:microsoft.com/office/officeart/2005/8/layout/orgChart1"/>
    <dgm:cxn modelId="{B9B6E752-35D9-4AF2-830D-AF3C10A4A1E8}" type="presParOf" srcId="{02EE6F8B-387D-49B9-A7D5-6FB0B964D37C}" destId="{DA66AE58-4356-4DB0-96C0-12BDA06A9139}" srcOrd="0" destOrd="0" presId="urn:microsoft.com/office/officeart/2005/8/layout/orgChart1"/>
    <dgm:cxn modelId="{0494CC55-3F60-4787-BC4B-1AC1AAFFFF34}" type="presParOf" srcId="{DA66AE58-4356-4DB0-96C0-12BDA06A9139}" destId="{E1DFF295-6FAE-4DE5-B2E7-BF600D845F87}" srcOrd="0" destOrd="0" presId="urn:microsoft.com/office/officeart/2005/8/layout/orgChart1"/>
    <dgm:cxn modelId="{6B96F9E9-7845-4B2F-8516-E9C44865561C}" type="presParOf" srcId="{DA66AE58-4356-4DB0-96C0-12BDA06A9139}" destId="{85CFB007-B840-4A2D-BBF4-D562296F88FE}" srcOrd="1" destOrd="0" presId="urn:microsoft.com/office/officeart/2005/8/layout/orgChart1"/>
    <dgm:cxn modelId="{0E3F6F7A-0CCA-4E66-B4EA-9695069193F5}" type="presParOf" srcId="{02EE6F8B-387D-49B9-A7D5-6FB0B964D37C}" destId="{D846DD6F-46D4-4AFD-8909-E65040FBF3C7}" srcOrd="1" destOrd="0" presId="urn:microsoft.com/office/officeart/2005/8/layout/orgChart1"/>
    <dgm:cxn modelId="{B7BA926C-31FD-4EF9-97B1-27EEB7D22ED4}" type="presParOf" srcId="{02EE6F8B-387D-49B9-A7D5-6FB0B964D37C}" destId="{88897826-D86C-4C82-9257-6646EA90E516}" srcOrd="2" destOrd="0" presId="urn:microsoft.com/office/officeart/2005/8/layout/orgChart1"/>
    <dgm:cxn modelId="{4723ABC3-B34A-4588-8568-918BD3C935A4}" type="presParOf" srcId="{AF347DAD-601E-422C-AD4C-770BD3B6B805}" destId="{25379063-B3FD-46DE-93AB-0B95FF1F80A8}" srcOrd="8" destOrd="0" presId="urn:microsoft.com/office/officeart/2005/8/layout/orgChart1"/>
    <dgm:cxn modelId="{5CBEC07D-7975-41A7-BAF3-80556052C00F}" type="presParOf" srcId="{AF347DAD-601E-422C-AD4C-770BD3B6B805}" destId="{348C0905-2F95-4E5D-8A13-A0F53C409204}" srcOrd="9" destOrd="0" presId="urn:microsoft.com/office/officeart/2005/8/layout/orgChart1"/>
    <dgm:cxn modelId="{F098A1B1-D3FC-4B1F-BBF2-BCF963B152F2}" type="presParOf" srcId="{348C0905-2F95-4E5D-8A13-A0F53C409204}" destId="{DE24D4E6-59F9-48A2-990D-5EBD4621E84D}" srcOrd="0" destOrd="0" presId="urn:microsoft.com/office/officeart/2005/8/layout/orgChart1"/>
    <dgm:cxn modelId="{AE65741B-5BFC-46A8-B32A-F0650A8B40FE}" type="presParOf" srcId="{DE24D4E6-59F9-48A2-990D-5EBD4621E84D}" destId="{36EDBB05-704F-44B7-AAA3-EB1916D71908}" srcOrd="0" destOrd="0" presId="urn:microsoft.com/office/officeart/2005/8/layout/orgChart1"/>
    <dgm:cxn modelId="{E04582B6-7D98-49E4-886F-638EB0096420}" type="presParOf" srcId="{DE24D4E6-59F9-48A2-990D-5EBD4621E84D}" destId="{C3245F0E-5ED5-4841-8E85-FDD4BD0D6F0A}" srcOrd="1" destOrd="0" presId="urn:microsoft.com/office/officeart/2005/8/layout/orgChart1"/>
    <dgm:cxn modelId="{D5F14AAA-2119-428D-A079-78F871ED8C3B}" type="presParOf" srcId="{348C0905-2F95-4E5D-8A13-A0F53C409204}" destId="{AD688C9C-7D19-4FEB-A957-0738F5FB87DE}" srcOrd="1" destOrd="0" presId="urn:microsoft.com/office/officeart/2005/8/layout/orgChart1"/>
    <dgm:cxn modelId="{0C54FF69-2ADF-4AED-8082-C1DE496EA3FC}" type="presParOf" srcId="{348C0905-2F95-4E5D-8A13-A0F53C409204}" destId="{7E94F5DB-0D24-41CF-AAA7-672345869357}" srcOrd="2" destOrd="0" presId="urn:microsoft.com/office/officeart/2005/8/layout/orgChart1"/>
    <dgm:cxn modelId="{6387FF0D-F8A3-4912-B7A2-7FCF6DF3B858}" type="presParOf" srcId="{AF347DAD-601E-422C-AD4C-770BD3B6B805}" destId="{9F3EC4BB-6B82-4F36-A3D5-BF138E0E763E}" srcOrd="10" destOrd="0" presId="urn:microsoft.com/office/officeart/2005/8/layout/orgChart1"/>
    <dgm:cxn modelId="{702370FB-1A6D-4B55-B1FB-E2AEB103B760}" type="presParOf" srcId="{AF347DAD-601E-422C-AD4C-770BD3B6B805}" destId="{2F58E3B3-8635-41D9-B588-32C327CD3608}" srcOrd="11" destOrd="0" presId="urn:microsoft.com/office/officeart/2005/8/layout/orgChart1"/>
    <dgm:cxn modelId="{94C1F307-BF10-4259-BD33-6FF4B0E108CF}" type="presParOf" srcId="{2F58E3B3-8635-41D9-B588-32C327CD3608}" destId="{D4A7B78C-C4C8-41D3-963A-7B048E799066}" srcOrd="0" destOrd="0" presId="urn:microsoft.com/office/officeart/2005/8/layout/orgChart1"/>
    <dgm:cxn modelId="{CAC1DD71-2409-4F4E-8456-FC799A2F4835}" type="presParOf" srcId="{D4A7B78C-C4C8-41D3-963A-7B048E799066}" destId="{9627A5EE-2D0A-4235-92CA-07A04DCA09C7}" srcOrd="0" destOrd="0" presId="urn:microsoft.com/office/officeart/2005/8/layout/orgChart1"/>
    <dgm:cxn modelId="{91B5F510-AAFC-4282-9BC9-84967452CA65}" type="presParOf" srcId="{D4A7B78C-C4C8-41D3-963A-7B048E799066}" destId="{2D8F0E1F-72F7-41D7-A61E-1B5B96F975AA}" srcOrd="1" destOrd="0" presId="urn:microsoft.com/office/officeart/2005/8/layout/orgChart1"/>
    <dgm:cxn modelId="{B0920045-4B22-435A-8E4E-073217E608C5}" type="presParOf" srcId="{2F58E3B3-8635-41D9-B588-32C327CD3608}" destId="{395E96CE-AEBB-4677-9B15-454DD121907D}" srcOrd="1" destOrd="0" presId="urn:microsoft.com/office/officeart/2005/8/layout/orgChart1"/>
    <dgm:cxn modelId="{44C803B8-32E0-438A-ADC5-EEC3A45B1519}" type="presParOf" srcId="{2F58E3B3-8635-41D9-B588-32C327CD3608}" destId="{9C7FC4B4-3CF7-4F62-8D66-8185D521B93D}" srcOrd="2" destOrd="0" presId="urn:microsoft.com/office/officeart/2005/8/layout/orgChart1"/>
    <dgm:cxn modelId="{736AD975-A6D6-45C5-A735-123AC97795E8}" type="presParOf" srcId="{1087B999-1229-44BD-9681-AF07D15773AA}" destId="{F2166209-CC96-478C-8DA3-CF49927C5DE4}" srcOrd="2" destOrd="0" presId="urn:microsoft.com/office/officeart/2005/8/layout/orgChart1"/>
    <dgm:cxn modelId="{7DB5BB77-A4DA-495C-9E0E-0C7890EEE878}" type="presParOf" srcId="{F2166209-CC96-478C-8DA3-CF49927C5DE4}" destId="{82A0C663-541D-4020-BB93-4DFDD6A06248}" srcOrd="0" destOrd="0" presId="urn:microsoft.com/office/officeart/2005/8/layout/orgChart1"/>
    <dgm:cxn modelId="{E96A4AC8-8EC5-4075-AF93-498C24327BF6}" type="presParOf" srcId="{F2166209-CC96-478C-8DA3-CF49927C5DE4}" destId="{D7384F52-BCAE-4828-8077-64B4F5005159}" srcOrd="1" destOrd="0" presId="urn:microsoft.com/office/officeart/2005/8/layout/orgChart1"/>
    <dgm:cxn modelId="{8F0F9ED7-DD83-4AE2-9A04-6919F2264E9F}" type="presParOf" srcId="{D7384F52-BCAE-4828-8077-64B4F5005159}" destId="{69BD625F-7FD2-4D7B-AC9B-F8201793BE7A}" srcOrd="0" destOrd="0" presId="urn:microsoft.com/office/officeart/2005/8/layout/orgChart1"/>
    <dgm:cxn modelId="{653B81F5-7F0E-4CB2-B203-49CEE51ED5C7}" type="presParOf" srcId="{69BD625F-7FD2-4D7B-AC9B-F8201793BE7A}" destId="{EE82E093-B88F-43CE-B1DD-0288830D0AE3}" srcOrd="0" destOrd="0" presId="urn:microsoft.com/office/officeart/2005/8/layout/orgChart1"/>
    <dgm:cxn modelId="{A70FD22C-C0D0-4D9B-B3C8-47F60CFB91A1}" type="presParOf" srcId="{69BD625F-7FD2-4D7B-AC9B-F8201793BE7A}" destId="{6205567A-5410-42BE-B151-B7E73C465025}" srcOrd="1" destOrd="0" presId="urn:microsoft.com/office/officeart/2005/8/layout/orgChart1"/>
    <dgm:cxn modelId="{FC729EBC-2D9C-4276-B191-F81FF8BE006F}" type="presParOf" srcId="{D7384F52-BCAE-4828-8077-64B4F5005159}" destId="{D434A87F-71C3-4113-BE24-28156506E5B2}" srcOrd="1" destOrd="0" presId="urn:microsoft.com/office/officeart/2005/8/layout/orgChart1"/>
    <dgm:cxn modelId="{D8C624F1-2D5B-45C9-A898-470B9A98F7C0}" type="presParOf" srcId="{D7384F52-BCAE-4828-8077-64B4F5005159}" destId="{7E2AE6E8-E92A-4AE9-8149-4D329D53EFA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A397D-12E5-4F4E-8B56-9967FD6F929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B2DD6B-9B3B-47F2-9DE9-C132A20B6423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pt-BR" sz="3000" dirty="0" smtClean="0"/>
            <a:t>Adm. Direta</a:t>
          </a:r>
        </a:p>
        <a:p>
          <a:pPr>
            <a:spcAft>
              <a:spcPts val="400"/>
            </a:spcAft>
          </a:pPr>
          <a:r>
            <a:rPr lang="pt-BR" sz="1600" dirty="0" smtClean="0"/>
            <a:t>Formulação</a:t>
          </a:r>
        </a:p>
        <a:p>
          <a:pPr>
            <a:spcAft>
              <a:spcPts val="400"/>
            </a:spcAft>
          </a:pPr>
          <a:r>
            <a:rPr lang="pt-BR" sz="1600" dirty="0" smtClean="0"/>
            <a:t>Execução </a:t>
          </a:r>
        </a:p>
        <a:p>
          <a:pPr>
            <a:spcAft>
              <a:spcPts val="400"/>
            </a:spcAft>
          </a:pPr>
          <a:r>
            <a:rPr lang="pt-BR" sz="1600" dirty="0" smtClean="0"/>
            <a:t>Avaliação</a:t>
          </a:r>
          <a:endParaRPr lang="pt-BR" sz="1600" dirty="0"/>
        </a:p>
      </dgm:t>
    </dgm:pt>
    <dgm:pt modelId="{96C6E134-5FC4-4141-81DC-FCE28B2536A1}" type="parTrans" cxnId="{79AB300E-576B-4738-A36E-1934BCE4DC59}">
      <dgm:prSet/>
      <dgm:spPr/>
      <dgm:t>
        <a:bodyPr/>
        <a:lstStyle/>
        <a:p>
          <a:endParaRPr lang="pt-BR"/>
        </a:p>
      </dgm:t>
    </dgm:pt>
    <dgm:pt modelId="{88BE4369-4883-4701-9B7E-95D9EB1D20A1}" type="sibTrans" cxnId="{79AB300E-576B-4738-A36E-1934BCE4DC59}">
      <dgm:prSet/>
      <dgm:spPr/>
      <dgm:t>
        <a:bodyPr/>
        <a:lstStyle/>
        <a:p>
          <a:endParaRPr lang="pt-BR"/>
        </a:p>
      </dgm:t>
    </dgm:pt>
    <dgm:pt modelId="{7CC8EE5E-D903-4A64-934D-D671C3C95F8A}">
      <dgm:prSet phldrT="[Texto]" custT="1"/>
      <dgm:spPr/>
      <dgm:t>
        <a:bodyPr/>
        <a:lstStyle/>
        <a:p>
          <a:r>
            <a:rPr lang="pt-BR" sz="3000" dirty="0" smtClean="0"/>
            <a:t>Adm. Indireta</a:t>
          </a:r>
        </a:p>
        <a:p>
          <a:r>
            <a:rPr lang="pt-BR" sz="1400" dirty="0" smtClean="0"/>
            <a:t>Fundações</a:t>
          </a:r>
        </a:p>
        <a:p>
          <a:r>
            <a:rPr lang="pt-BR" sz="1400" dirty="0" smtClean="0"/>
            <a:t>Autarquias</a:t>
          </a:r>
        </a:p>
        <a:p>
          <a:r>
            <a:rPr lang="pt-BR" sz="1400" dirty="0" smtClean="0"/>
            <a:t>Empresas Públicas</a:t>
          </a:r>
        </a:p>
        <a:p>
          <a:r>
            <a:rPr lang="pt-BR" sz="1400" dirty="0" smtClean="0"/>
            <a:t>Soc. Economia Mista</a:t>
          </a:r>
          <a:endParaRPr lang="pt-BR" sz="1400" dirty="0"/>
        </a:p>
      </dgm:t>
    </dgm:pt>
    <dgm:pt modelId="{694187DE-780F-41D3-B92F-D0D4EDC46071}" type="parTrans" cxnId="{B62F7F00-6935-44EA-821A-AC1021871F6F}">
      <dgm:prSet/>
      <dgm:spPr/>
      <dgm:t>
        <a:bodyPr/>
        <a:lstStyle/>
        <a:p>
          <a:endParaRPr lang="pt-BR"/>
        </a:p>
      </dgm:t>
    </dgm:pt>
    <dgm:pt modelId="{E8C2D04F-AFD0-42DA-AABC-AEC262120F66}" type="sibTrans" cxnId="{B62F7F00-6935-44EA-821A-AC1021871F6F}">
      <dgm:prSet/>
      <dgm:spPr/>
      <dgm:t>
        <a:bodyPr/>
        <a:lstStyle/>
        <a:p>
          <a:endParaRPr lang="pt-BR"/>
        </a:p>
      </dgm:t>
    </dgm:pt>
    <dgm:pt modelId="{7E40326B-8B3C-4354-96C9-1B1FE2D1F5F9}" type="pres">
      <dgm:prSet presAssocID="{471A397D-12E5-4F4E-8B56-9967FD6F929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39D438F-CFC4-4FEF-90DB-A4701E49D966}" type="pres">
      <dgm:prSet presAssocID="{471A397D-12E5-4F4E-8B56-9967FD6F929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4C703-EE5C-4C2A-BBBE-909A274B708A}" type="pres">
      <dgm:prSet presAssocID="{471A397D-12E5-4F4E-8B56-9967FD6F929C}" presName="LeftNode" presStyleLbl="bgImgPlace1" presStyleIdx="0" presStyleCnt="2" custScaleY="75946">
        <dgm:presLayoutVars>
          <dgm:chMax val="2"/>
          <dgm:chPref val="2"/>
        </dgm:presLayoutVars>
      </dgm:prSet>
      <dgm:spPr/>
      <dgm:t>
        <a:bodyPr/>
        <a:lstStyle/>
        <a:p>
          <a:endParaRPr lang="pt-BR"/>
        </a:p>
      </dgm:t>
    </dgm:pt>
    <dgm:pt modelId="{D4B83DEB-7090-40F5-9885-E836DA706002}" type="pres">
      <dgm:prSet presAssocID="{471A397D-12E5-4F4E-8B56-9967FD6F929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715C66-3F42-4281-8CD3-16270CD37F6A}" type="pres">
      <dgm:prSet presAssocID="{471A397D-12E5-4F4E-8B56-9967FD6F929C}" presName="RightNode" presStyleLbl="bgImgPlace1" presStyleIdx="1" presStyleCnt="2" custScaleX="140388" custScaleY="10760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3606012-CAD8-44A0-9C7A-9F6C61DEB8C4}" type="pres">
      <dgm:prSet presAssocID="{471A397D-12E5-4F4E-8B56-9967FD6F929C}" presName="TopArrow" presStyleLbl="node1" presStyleIdx="0" presStyleCnt="2"/>
      <dgm:spPr/>
    </dgm:pt>
    <dgm:pt modelId="{8FD21EFE-FFB9-44C5-8F7F-EEF5527F01E4}" type="pres">
      <dgm:prSet presAssocID="{471A397D-12E5-4F4E-8B56-9967FD6F929C}" presName="BottomArrow" presStyleLbl="node1" presStyleIdx="1" presStyleCnt="2"/>
      <dgm:spPr/>
    </dgm:pt>
  </dgm:ptLst>
  <dgm:cxnLst>
    <dgm:cxn modelId="{79AB300E-576B-4738-A36E-1934BCE4DC59}" srcId="{471A397D-12E5-4F4E-8B56-9967FD6F929C}" destId="{45B2DD6B-9B3B-47F2-9DE9-C132A20B6423}" srcOrd="0" destOrd="0" parTransId="{96C6E134-5FC4-4141-81DC-FCE28B2536A1}" sibTransId="{88BE4369-4883-4701-9B7E-95D9EB1D20A1}"/>
    <dgm:cxn modelId="{96E46D8E-A969-41E5-AB59-0EFFEB39F61F}" type="presOf" srcId="{45B2DD6B-9B3B-47F2-9DE9-C132A20B6423}" destId="{1434C703-EE5C-4C2A-BBBE-909A274B708A}" srcOrd="1" destOrd="0" presId="urn:microsoft.com/office/officeart/2009/layout/ReverseList"/>
    <dgm:cxn modelId="{B62F7F00-6935-44EA-821A-AC1021871F6F}" srcId="{471A397D-12E5-4F4E-8B56-9967FD6F929C}" destId="{7CC8EE5E-D903-4A64-934D-D671C3C95F8A}" srcOrd="1" destOrd="0" parTransId="{694187DE-780F-41D3-B92F-D0D4EDC46071}" sibTransId="{E8C2D04F-AFD0-42DA-AABC-AEC262120F66}"/>
    <dgm:cxn modelId="{367B3749-9284-49C7-BAB0-239B1159554B}" type="presOf" srcId="{45B2DD6B-9B3B-47F2-9DE9-C132A20B6423}" destId="{639D438F-CFC4-4FEF-90DB-A4701E49D966}" srcOrd="0" destOrd="0" presId="urn:microsoft.com/office/officeart/2009/layout/ReverseList"/>
    <dgm:cxn modelId="{77F0AC5D-B3DB-4DBB-A2FC-202AD720C835}" type="presOf" srcId="{471A397D-12E5-4F4E-8B56-9967FD6F929C}" destId="{7E40326B-8B3C-4354-96C9-1B1FE2D1F5F9}" srcOrd="0" destOrd="0" presId="urn:microsoft.com/office/officeart/2009/layout/ReverseList"/>
    <dgm:cxn modelId="{84D17948-0B02-4967-A796-8C42616ED4F5}" type="presOf" srcId="{7CC8EE5E-D903-4A64-934D-D671C3C95F8A}" destId="{D7715C66-3F42-4281-8CD3-16270CD37F6A}" srcOrd="1" destOrd="0" presId="urn:microsoft.com/office/officeart/2009/layout/ReverseList"/>
    <dgm:cxn modelId="{50E38CEC-DBE0-4E6F-943D-B32D66D9DEDC}" type="presOf" srcId="{7CC8EE5E-D903-4A64-934D-D671C3C95F8A}" destId="{D4B83DEB-7090-40F5-9885-E836DA706002}" srcOrd="0" destOrd="0" presId="urn:microsoft.com/office/officeart/2009/layout/ReverseList"/>
    <dgm:cxn modelId="{324F9F20-838A-44E1-87A4-85448EA4E881}" type="presParOf" srcId="{7E40326B-8B3C-4354-96C9-1B1FE2D1F5F9}" destId="{639D438F-CFC4-4FEF-90DB-A4701E49D966}" srcOrd="0" destOrd="0" presId="urn:microsoft.com/office/officeart/2009/layout/ReverseList"/>
    <dgm:cxn modelId="{0BA7687C-DB43-440E-A628-5B5959BD2AA4}" type="presParOf" srcId="{7E40326B-8B3C-4354-96C9-1B1FE2D1F5F9}" destId="{1434C703-EE5C-4C2A-BBBE-909A274B708A}" srcOrd="1" destOrd="0" presId="urn:microsoft.com/office/officeart/2009/layout/ReverseList"/>
    <dgm:cxn modelId="{A3EC1C76-1939-4375-BA88-B98EADA59DD0}" type="presParOf" srcId="{7E40326B-8B3C-4354-96C9-1B1FE2D1F5F9}" destId="{D4B83DEB-7090-40F5-9885-E836DA706002}" srcOrd="2" destOrd="0" presId="urn:microsoft.com/office/officeart/2009/layout/ReverseList"/>
    <dgm:cxn modelId="{BEE76C7E-7BFE-4DB9-9B63-998F2626232A}" type="presParOf" srcId="{7E40326B-8B3C-4354-96C9-1B1FE2D1F5F9}" destId="{D7715C66-3F42-4281-8CD3-16270CD37F6A}" srcOrd="3" destOrd="0" presId="urn:microsoft.com/office/officeart/2009/layout/ReverseList"/>
    <dgm:cxn modelId="{E7468953-B66D-4D08-8821-7295E1CAE163}" type="presParOf" srcId="{7E40326B-8B3C-4354-96C9-1B1FE2D1F5F9}" destId="{03606012-CAD8-44A0-9C7A-9F6C61DEB8C4}" srcOrd="4" destOrd="0" presId="urn:microsoft.com/office/officeart/2009/layout/ReverseList"/>
    <dgm:cxn modelId="{5E19D913-C03B-4993-8A6B-66E702D2CBEA}" type="presParOf" srcId="{7E40326B-8B3C-4354-96C9-1B1FE2D1F5F9}" destId="{8FD21EFE-FFB9-44C5-8F7F-EEF5527F01E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998F-7DE4-4E13-AC1D-F0C5741EE08D}">
      <dsp:nvSpPr>
        <dsp:cNvPr id="0" name=""/>
        <dsp:cNvSpPr/>
      </dsp:nvSpPr>
      <dsp:spPr>
        <a:xfrm>
          <a:off x="2242700" y="7"/>
          <a:ext cx="1205987" cy="1485165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União Federal</a:t>
          </a:r>
          <a:endParaRPr lang="pt-BR" sz="2300" kern="1200" dirty="0"/>
        </a:p>
      </dsp:txBody>
      <dsp:txXfrm>
        <a:off x="2301571" y="58878"/>
        <a:ext cx="1088245" cy="1367423"/>
      </dsp:txXfrm>
    </dsp:sp>
    <dsp:sp modelId="{82FB93C1-B305-4621-8D94-66CBAA72462E}">
      <dsp:nvSpPr>
        <dsp:cNvPr id="0" name=""/>
        <dsp:cNvSpPr/>
      </dsp:nvSpPr>
      <dsp:spPr>
        <a:xfrm>
          <a:off x="2242700" y="1561673"/>
          <a:ext cx="2523038" cy="1485165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26 Estados e o Distrito Federal</a:t>
          </a:r>
          <a:endParaRPr lang="pt-BR" sz="2300" kern="1200" dirty="0"/>
        </a:p>
      </dsp:txBody>
      <dsp:txXfrm>
        <a:off x="2315200" y="1634173"/>
        <a:ext cx="2378038" cy="1340165"/>
      </dsp:txXfrm>
    </dsp:sp>
    <dsp:sp modelId="{04732AD7-615B-41A1-B977-E1651E98C949}">
      <dsp:nvSpPr>
        <dsp:cNvPr id="0" name=""/>
        <dsp:cNvSpPr/>
      </dsp:nvSpPr>
      <dsp:spPr>
        <a:xfrm>
          <a:off x="2242700" y="3121096"/>
          <a:ext cx="1941452" cy="1485165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5.570 Municípios</a:t>
          </a:r>
          <a:endParaRPr lang="pt-BR" sz="2300" kern="1200" dirty="0"/>
        </a:p>
      </dsp:txBody>
      <dsp:txXfrm>
        <a:off x="2315200" y="3193596"/>
        <a:ext cx="1796452" cy="134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998F-7DE4-4E13-AC1D-F0C5741EE08D}">
      <dsp:nvSpPr>
        <dsp:cNvPr id="0" name=""/>
        <dsp:cNvSpPr/>
      </dsp:nvSpPr>
      <dsp:spPr>
        <a:xfrm>
          <a:off x="2533493" y="2074"/>
          <a:ext cx="1920562" cy="1369136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União Federal</a:t>
          </a:r>
          <a:endParaRPr lang="pt-BR" sz="2000" kern="1200" dirty="0"/>
        </a:p>
      </dsp:txBody>
      <dsp:txXfrm>
        <a:off x="2600329" y="68910"/>
        <a:ext cx="1786890" cy="1235464"/>
      </dsp:txXfrm>
    </dsp:sp>
    <dsp:sp modelId="{82FB93C1-B305-4621-8D94-66CBAA72462E}">
      <dsp:nvSpPr>
        <dsp:cNvPr id="0" name=""/>
        <dsp:cNvSpPr/>
      </dsp:nvSpPr>
      <dsp:spPr>
        <a:xfrm>
          <a:off x="2533493" y="1439667"/>
          <a:ext cx="1920562" cy="1369136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26 Estados e o Distrito Federal</a:t>
          </a:r>
          <a:endParaRPr lang="pt-BR" sz="2000" kern="1200" dirty="0"/>
        </a:p>
      </dsp:txBody>
      <dsp:txXfrm>
        <a:off x="2600329" y="1506503"/>
        <a:ext cx="1786890" cy="1235464"/>
      </dsp:txXfrm>
    </dsp:sp>
    <dsp:sp modelId="{04732AD7-615B-41A1-B977-E1651E98C949}">
      <dsp:nvSpPr>
        <dsp:cNvPr id="0" name=""/>
        <dsp:cNvSpPr/>
      </dsp:nvSpPr>
      <dsp:spPr>
        <a:xfrm>
          <a:off x="2533493" y="2877261"/>
          <a:ext cx="1941452" cy="1369136"/>
        </a:xfrm>
        <a:prstGeom prst="roundRect">
          <a:avLst/>
        </a:prstGeom>
        <a:solidFill>
          <a:srgbClr val="182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5.570 Municípios</a:t>
          </a:r>
          <a:endParaRPr lang="pt-BR" sz="2000" kern="1200" dirty="0"/>
        </a:p>
      </dsp:txBody>
      <dsp:txXfrm>
        <a:off x="2600329" y="2944097"/>
        <a:ext cx="1807780" cy="1235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A78D8-E245-484E-A3C3-8E473804977F}">
      <dsp:nvSpPr>
        <dsp:cNvPr id="0" name=""/>
        <dsp:cNvSpPr/>
      </dsp:nvSpPr>
      <dsp:spPr>
        <a:xfrm rot="5400000">
          <a:off x="4432366" y="-308241"/>
          <a:ext cx="1095309" cy="1989769"/>
        </a:xfrm>
        <a:prstGeom prst="round2SameRect">
          <a:avLst/>
        </a:prstGeom>
        <a:solidFill>
          <a:srgbClr val="182C8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Executivo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Legislativo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Judiciário</a:t>
          </a:r>
          <a:endParaRPr lang="pt-BR" sz="2200" kern="1200" dirty="0">
            <a:solidFill>
              <a:schemeClr val="bg1"/>
            </a:solidFill>
          </a:endParaRPr>
        </a:p>
      </dsp:txBody>
      <dsp:txXfrm rot="-5400000">
        <a:off x="3985137" y="192457"/>
        <a:ext cx="1936300" cy="988371"/>
      </dsp:txXfrm>
    </dsp:sp>
    <dsp:sp modelId="{C5CE998F-7DE4-4E13-AC1D-F0C5741EE08D}">
      <dsp:nvSpPr>
        <dsp:cNvPr id="0" name=""/>
        <dsp:cNvSpPr/>
      </dsp:nvSpPr>
      <dsp:spPr>
        <a:xfrm>
          <a:off x="213269" y="2074"/>
          <a:ext cx="3771866" cy="136913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União Federal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280105" y="68910"/>
        <a:ext cx="3638194" cy="1235464"/>
      </dsp:txXfrm>
    </dsp:sp>
    <dsp:sp modelId="{9BCBF4BA-92BF-4982-94D4-B2665D831BDA}">
      <dsp:nvSpPr>
        <dsp:cNvPr id="0" name=""/>
        <dsp:cNvSpPr/>
      </dsp:nvSpPr>
      <dsp:spPr>
        <a:xfrm rot="5400000">
          <a:off x="4074069" y="-49210"/>
          <a:ext cx="1095309" cy="4346892"/>
        </a:xfrm>
        <a:prstGeom prst="round2SameRect">
          <a:avLst/>
        </a:prstGeom>
        <a:solidFill>
          <a:srgbClr val="182C8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Executivo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Legislativo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Judiciário</a:t>
          </a:r>
          <a:endParaRPr lang="pt-BR" sz="2200" kern="1200" dirty="0">
            <a:solidFill>
              <a:schemeClr val="bg1"/>
            </a:solidFill>
          </a:endParaRPr>
        </a:p>
      </dsp:txBody>
      <dsp:txXfrm rot="-5400000">
        <a:off x="2448278" y="1630050"/>
        <a:ext cx="4293423" cy="988371"/>
      </dsp:txXfrm>
    </dsp:sp>
    <dsp:sp modelId="{82FB93C1-B305-4621-8D94-66CBAA72462E}">
      <dsp:nvSpPr>
        <dsp:cNvPr id="0" name=""/>
        <dsp:cNvSpPr/>
      </dsp:nvSpPr>
      <dsp:spPr>
        <a:xfrm>
          <a:off x="213269" y="1439667"/>
          <a:ext cx="2235008" cy="136913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26 Estados e o Distrito Federal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80105" y="1506503"/>
        <a:ext cx="2101336" cy="1235464"/>
      </dsp:txXfrm>
    </dsp:sp>
    <dsp:sp modelId="{6C08FCC4-5DC6-4871-95D6-7082EBF05779}">
      <dsp:nvSpPr>
        <dsp:cNvPr id="0" name=""/>
        <dsp:cNvSpPr/>
      </dsp:nvSpPr>
      <dsp:spPr>
        <a:xfrm rot="5400000">
          <a:off x="2985667" y="2039214"/>
          <a:ext cx="1095309" cy="3045228"/>
        </a:xfrm>
        <a:prstGeom prst="round2SameRect">
          <a:avLst/>
        </a:prstGeom>
        <a:solidFill>
          <a:srgbClr val="182C8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Executivo</a:t>
          </a:r>
          <a:endParaRPr lang="pt-BR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chemeClr val="bg1"/>
              </a:solidFill>
            </a:rPr>
            <a:t>Legislativo</a:t>
          </a:r>
          <a:endParaRPr lang="pt-BR" sz="2200" kern="1200" dirty="0">
            <a:solidFill>
              <a:schemeClr val="bg1"/>
            </a:solidFill>
          </a:endParaRPr>
        </a:p>
      </dsp:txBody>
      <dsp:txXfrm rot="-5400000">
        <a:off x="2010708" y="3067643"/>
        <a:ext cx="2991759" cy="988371"/>
      </dsp:txXfrm>
    </dsp:sp>
    <dsp:sp modelId="{04732AD7-615B-41A1-B977-E1651E98C949}">
      <dsp:nvSpPr>
        <dsp:cNvPr id="0" name=""/>
        <dsp:cNvSpPr/>
      </dsp:nvSpPr>
      <dsp:spPr>
        <a:xfrm>
          <a:off x="237984" y="2877261"/>
          <a:ext cx="1797437" cy="136913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5.570 Municípios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04820" y="2944097"/>
        <a:ext cx="1663765" cy="1235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164D-928C-4A6F-BB37-E71E4BE2C98E}">
      <dsp:nvSpPr>
        <dsp:cNvPr id="0" name=""/>
        <dsp:cNvSpPr/>
      </dsp:nvSpPr>
      <dsp:spPr>
        <a:xfrm>
          <a:off x="2083822" y="2892981"/>
          <a:ext cx="500309" cy="3117202"/>
        </a:xfrm>
        <a:custGeom>
          <a:avLst/>
          <a:gdLst/>
          <a:ahLst/>
          <a:cxnLst/>
          <a:rect l="0" t="0" r="0" b="0"/>
          <a:pathLst>
            <a:path>
              <a:moveTo>
                <a:pt x="500309" y="0"/>
              </a:moveTo>
              <a:lnTo>
                <a:pt x="500309" y="3117202"/>
              </a:lnTo>
              <a:lnTo>
                <a:pt x="0" y="3117202"/>
              </a:lnTo>
            </a:path>
          </a:pathLst>
        </a:custGeom>
        <a:noFill/>
        <a:ln w="25400" cap="flat" cmpd="sng" algn="ctr">
          <a:solidFill>
            <a:srgbClr val="182C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0C663-541D-4020-BB93-4DFDD6A06248}">
      <dsp:nvSpPr>
        <dsp:cNvPr id="0" name=""/>
        <dsp:cNvSpPr/>
      </dsp:nvSpPr>
      <dsp:spPr>
        <a:xfrm>
          <a:off x="4085223" y="1512166"/>
          <a:ext cx="180996" cy="1138563"/>
        </a:xfrm>
        <a:custGeom>
          <a:avLst/>
          <a:gdLst/>
          <a:ahLst/>
          <a:cxnLst/>
          <a:rect l="0" t="0" r="0" b="0"/>
          <a:pathLst>
            <a:path>
              <a:moveTo>
                <a:pt x="180996" y="0"/>
              </a:moveTo>
              <a:lnTo>
                <a:pt x="180996" y="1138563"/>
              </a:lnTo>
              <a:lnTo>
                <a:pt x="0" y="113856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2F4FC45-F6EC-4EA5-B44C-DB2DCB170DD9}">
      <dsp:nvSpPr>
        <dsp:cNvPr id="0" name=""/>
        <dsp:cNvSpPr/>
      </dsp:nvSpPr>
      <dsp:spPr>
        <a:xfrm>
          <a:off x="4266219" y="1512166"/>
          <a:ext cx="3117926" cy="3155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387"/>
              </a:lnTo>
              <a:lnTo>
                <a:pt x="3117926" y="2974387"/>
              </a:lnTo>
              <a:lnTo>
                <a:pt x="3117926" y="315538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D2349ED-F31D-401C-97D6-0A5C37345F3C}">
      <dsp:nvSpPr>
        <dsp:cNvPr id="0" name=""/>
        <dsp:cNvSpPr/>
      </dsp:nvSpPr>
      <dsp:spPr>
        <a:xfrm>
          <a:off x="4266219" y="1512166"/>
          <a:ext cx="1207480" cy="314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700"/>
              </a:lnTo>
              <a:lnTo>
                <a:pt x="1207480" y="2962700"/>
              </a:lnTo>
              <a:lnTo>
                <a:pt x="1207480" y="314369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719A4-BA9F-4955-B15F-84847749642B}">
      <dsp:nvSpPr>
        <dsp:cNvPr id="0" name=""/>
        <dsp:cNvSpPr/>
      </dsp:nvSpPr>
      <dsp:spPr>
        <a:xfrm>
          <a:off x="3316832" y="1512166"/>
          <a:ext cx="949387" cy="3143696"/>
        </a:xfrm>
        <a:custGeom>
          <a:avLst/>
          <a:gdLst/>
          <a:ahLst/>
          <a:cxnLst/>
          <a:rect l="0" t="0" r="0" b="0"/>
          <a:pathLst>
            <a:path>
              <a:moveTo>
                <a:pt x="949387" y="0"/>
              </a:moveTo>
              <a:lnTo>
                <a:pt x="949387" y="2962700"/>
              </a:lnTo>
              <a:lnTo>
                <a:pt x="0" y="2962700"/>
              </a:lnTo>
              <a:lnTo>
                <a:pt x="0" y="314369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B0C2E6-64A1-48E2-9AE7-8FE287190718}">
      <dsp:nvSpPr>
        <dsp:cNvPr id="0" name=""/>
        <dsp:cNvSpPr/>
      </dsp:nvSpPr>
      <dsp:spPr>
        <a:xfrm>
          <a:off x="996342" y="1512166"/>
          <a:ext cx="3269877" cy="3143696"/>
        </a:xfrm>
        <a:custGeom>
          <a:avLst/>
          <a:gdLst/>
          <a:ahLst/>
          <a:cxnLst/>
          <a:rect l="0" t="0" r="0" b="0"/>
          <a:pathLst>
            <a:path>
              <a:moveTo>
                <a:pt x="3269877" y="0"/>
              </a:moveTo>
              <a:lnTo>
                <a:pt x="3269877" y="2962700"/>
              </a:lnTo>
              <a:lnTo>
                <a:pt x="0" y="2962700"/>
              </a:lnTo>
              <a:lnTo>
                <a:pt x="0" y="314369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5BDF8D1-88BB-4146-8EA5-9F58D41D5971}">
      <dsp:nvSpPr>
        <dsp:cNvPr id="0" name=""/>
        <dsp:cNvSpPr/>
      </dsp:nvSpPr>
      <dsp:spPr>
        <a:xfrm>
          <a:off x="611560" y="650278"/>
          <a:ext cx="7309318" cy="86188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182C80"/>
              </a:solidFill>
            </a:rPr>
            <a:t>Controladoria-Geral da União - CGU</a:t>
          </a:r>
          <a:endParaRPr lang="pt-BR" sz="3600" b="1" kern="1200" dirty="0">
            <a:solidFill>
              <a:srgbClr val="182C80"/>
            </a:solidFill>
          </a:endParaRPr>
        </a:p>
      </dsp:txBody>
      <dsp:txXfrm>
        <a:off x="611560" y="650278"/>
        <a:ext cx="7309318" cy="861888"/>
      </dsp:txXfrm>
    </dsp:sp>
    <dsp:sp modelId="{0A51BCF2-A11D-4DE1-B995-2981D83DF9A0}">
      <dsp:nvSpPr>
        <dsp:cNvPr id="0" name=""/>
        <dsp:cNvSpPr/>
      </dsp:nvSpPr>
      <dsp:spPr>
        <a:xfrm>
          <a:off x="134453" y="4655863"/>
          <a:ext cx="1723777" cy="86188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Sec. Federal de Controle Interno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34453" y="4655863"/>
        <a:ext cx="1723777" cy="861888"/>
      </dsp:txXfrm>
    </dsp:sp>
    <dsp:sp modelId="{A8F84CBA-158A-46BF-AB38-B93C07A2B42A}">
      <dsp:nvSpPr>
        <dsp:cNvPr id="0" name=""/>
        <dsp:cNvSpPr/>
      </dsp:nvSpPr>
      <dsp:spPr>
        <a:xfrm>
          <a:off x="2185146" y="4655863"/>
          <a:ext cx="2263372" cy="861888"/>
        </a:xfrm>
        <a:prstGeom prst="rect">
          <a:avLst/>
        </a:prstGeom>
        <a:solidFill>
          <a:srgbClr val="182C8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Corregedoria-Geral da União</a:t>
          </a:r>
          <a:endParaRPr lang="pt-BR" sz="2000" kern="1200" dirty="0"/>
        </a:p>
      </dsp:txBody>
      <dsp:txXfrm>
        <a:off x="2185146" y="4655863"/>
        <a:ext cx="2263372" cy="861888"/>
      </dsp:txXfrm>
    </dsp:sp>
    <dsp:sp modelId="{C8327268-6601-4347-998C-555495B2D8F8}">
      <dsp:nvSpPr>
        <dsp:cNvPr id="0" name=""/>
        <dsp:cNvSpPr/>
      </dsp:nvSpPr>
      <dsp:spPr>
        <a:xfrm>
          <a:off x="4611811" y="4655863"/>
          <a:ext cx="1723777" cy="861888"/>
        </a:xfrm>
        <a:prstGeom prst="rect">
          <a:avLst/>
        </a:prstGeom>
        <a:solidFill>
          <a:srgbClr val="182C8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Ouvidoria-Geral</a:t>
          </a:r>
          <a:r>
            <a:rPr lang="pt-BR" sz="2000" kern="1200" dirty="0" smtClean="0"/>
            <a:t> da União</a:t>
          </a:r>
          <a:endParaRPr lang="pt-BR" sz="2000" kern="1200" dirty="0"/>
        </a:p>
      </dsp:txBody>
      <dsp:txXfrm>
        <a:off x="4611811" y="4655863"/>
        <a:ext cx="1723777" cy="861888"/>
      </dsp:txXfrm>
    </dsp:sp>
    <dsp:sp modelId="{E1DFF295-6FAE-4DE5-B2E7-BF600D845F87}">
      <dsp:nvSpPr>
        <dsp:cNvPr id="0" name=""/>
        <dsp:cNvSpPr/>
      </dsp:nvSpPr>
      <dsp:spPr>
        <a:xfrm>
          <a:off x="6522257" y="4667550"/>
          <a:ext cx="1723777" cy="861888"/>
        </a:xfrm>
        <a:prstGeom prst="rect">
          <a:avLst/>
        </a:prstGeom>
        <a:solidFill>
          <a:srgbClr val="182C8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Sec. de Transparência e Prevenção da Corrupção</a:t>
          </a:r>
          <a:endParaRPr lang="pt-BR" sz="1700" kern="1200" dirty="0"/>
        </a:p>
      </dsp:txBody>
      <dsp:txXfrm>
        <a:off x="6522257" y="4667550"/>
        <a:ext cx="1723777" cy="861888"/>
      </dsp:txXfrm>
    </dsp:sp>
    <dsp:sp modelId="{EE82E093-B88F-43CE-B1DD-0288830D0AE3}">
      <dsp:nvSpPr>
        <dsp:cNvPr id="0" name=""/>
        <dsp:cNvSpPr/>
      </dsp:nvSpPr>
      <dsp:spPr>
        <a:xfrm>
          <a:off x="1083040" y="2408479"/>
          <a:ext cx="3002183" cy="484502"/>
        </a:xfrm>
        <a:prstGeom prst="rect">
          <a:avLst/>
        </a:prstGeom>
        <a:solidFill>
          <a:srgbClr val="182C8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Sec. Executiva</a:t>
          </a:r>
          <a:endParaRPr lang="pt-BR" sz="2000" kern="1200" dirty="0"/>
        </a:p>
      </dsp:txBody>
      <dsp:txXfrm>
        <a:off x="1083040" y="2408479"/>
        <a:ext cx="3002183" cy="484502"/>
      </dsp:txXfrm>
    </dsp:sp>
    <dsp:sp modelId="{9895A209-AB49-455D-85BF-5D531D5C59C6}">
      <dsp:nvSpPr>
        <dsp:cNvPr id="0" name=""/>
        <dsp:cNvSpPr/>
      </dsp:nvSpPr>
      <dsp:spPr>
        <a:xfrm>
          <a:off x="360044" y="5688630"/>
          <a:ext cx="1723777" cy="643107"/>
        </a:xfrm>
        <a:prstGeom prst="rect">
          <a:avLst/>
        </a:prstGeom>
        <a:solidFill>
          <a:srgbClr val="182C8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Controladorias Regionais da União nos Estados</a:t>
          </a:r>
          <a:endParaRPr lang="pt-BR" sz="1400" kern="1200" dirty="0"/>
        </a:p>
      </dsp:txBody>
      <dsp:txXfrm>
        <a:off x="360044" y="5688630"/>
        <a:ext cx="1723777" cy="643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0C663-541D-4020-BB93-4DFDD6A06248}">
      <dsp:nvSpPr>
        <dsp:cNvPr id="0" name=""/>
        <dsp:cNvSpPr/>
      </dsp:nvSpPr>
      <dsp:spPr>
        <a:xfrm>
          <a:off x="4078870" y="2204505"/>
          <a:ext cx="126095" cy="599297"/>
        </a:xfrm>
        <a:custGeom>
          <a:avLst/>
          <a:gdLst/>
          <a:ahLst/>
          <a:cxnLst/>
          <a:rect l="0" t="0" r="0" b="0"/>
          <a:pathLst>
            <a:path>
              <a:moveTo>
                <a:pt x="126095" y="0"/>
              </a:moveTo>
              <a:lnTo>
                <a:pt x="126095" y="599297"/>
              </a:lnTo>
              <a:lnTo>
                <a:pt x="0" y="59929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F3EC4BB-6B82-4F36-A3D5-BF138E0E763E}">
      <dsp:nvSpPr>
        <dsp:cNvPr id="0" name=""/>
        <dsp:cNvSpPr/>
      </dsp:nvSpPr>
      <dsp:spPr>
        <a:xfrm>
          <a:off x="4204965" y="2204505"/>
          <a:ext cx="3521594" cy="140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320"/>
              </a:lnTo>
              <a:lnTo>
                <a:pt x="3521594" y="1283320"/>
              </a:lnTo>
              <a:lnTo>
                <a:pt x="3521594" y="140293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5379063-B3FD-46DE-93AB-0B95FF1F80A8}">
      <dsp:nvSpPr>
        <dsp:cNvPr id="0" name=""/>
        <dsp:cNvSpPr/>
      </dsp:nvSpPr>
      <dsp:spPr>
        <a:xfrm>
          <a:off x="4204965" y="2204505"/>
          <a:ext cx="2235146" cy="140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320"/>
              </a:lnTo>
              <a:lnTo>
                <a:pt x="2235146" y="1283320"/>
              </a:lnTo>
              <a:lnTo>
                <a:pt x="2235146" y="140293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2F4FC45-F6EC-4EA5-B44C-DB2DCB170DD9}">
      <dsp:nvSpPr>
        <dsp:cNvPr id="0" name=""/>
        <dsp:cNvSpPr/>
      </dsp:nvSpPr>
      <dsp:spPr>
        <a:xfrm>
          <a:off x="4204965" y="2204505"/>
          <a:ext cx="856745" cy="140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320"/>
              </a:lnTo>
              <a:lnTo>
                <a:pt x="856745" y="1283320"/>
              </a:lnTo>
              <a:lnTo>
                <a:pt x="856745" y="140293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D2349ED-F31D-401C-97D6-0A5C37345F3C}">
      <dsp:nvSpPr>
        <dsp:cNvPr id="0" name=""/>
        <dsp:cNvSpPr/>
      </dsp:nvSpPr>
      <dsp:spPr>
        <a:xfrm>
          <a:off x="3683309" y="2204505"/>
          <a:ext cx="521656" cy="1402933"/>
        </a:xfrm>
        <a:custGeom>
          <a:avLst/>
          <a:gdLst/>
          <a:ahLst/>
          <a:cxnLst/>
          <a:rect l="0" t="0" r="0" b="0"/>
          <a:pathLst>
            <a:path>
              <a:moveTo>
                <a:pt x="521656" y="0"/>
              </a:moveTo>
              <a:lnTo>
                <a:pt x="521656" y="1283320"/>
              </a:lnTo>
              <a:lnTo>
                <a:pt x="0" y="1283320"/>
              </a:lnTo>
              <a:lnTo>
                <a:pt x="0" y="140293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719A4-BA9F-4955-B15F-84847749642B}">
      <dsp:nvSpPr>
        <dsp:cNvPr id="0" name=""/>
        <dsp:cNvSpPr/>
      </dsp:nvSpPr>
      <dsp:spPr>
        <a:xfrm>
          <a:off x="2161092" y="2204505"/>
          <a:ext cx="2043873" cy="1402933"/>
        </a:xfrm>
        <a:custGeom>
          <a:avLst/>
          <a:gdLst/>
          <a:ahLst/>
          <a:cxnLst/>
          <a:rect l="0" t="0" r="0" b="0"/>
          <a:pathLst>
            <a:path>
              <a:moveTo>
                <a:pt x="2043873" y="0"/>
              </a:moveTo>
              <a:lnTo>
                <a:pt x="2043873" y="1283320"/>
              </a:lnTo>
              <a:lnTo>
                <a:pt x="0" y="1283320"/>
              </a:lnTo>
              <a:lnTo>
                <a:pt x="0" y="140293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B0C2E6-64A1-48E2-9AE7-8FE287190718}">
      <dsp:nvSpPr>
        <dsp:cNvPr id="0" name=""/>
        <dsp:cNvSpPr/>
      </dsp:nvSpPr>
      <dsp:spPr>
        <a:xfrm>
          <a:off x="677926" y="2204505"/>
          <a:ext cx="3527039" cy="1391445"/>
        </a:xfrm>
        <a:custGeom>
          <a:avLst/>
          <a:gdLst/>
          <a:ahLst/>
          <a:cxnLst/>
          <a:rect l="0" t="0" r="0" b="0"/>
          <a:pathLst>
            <a:path>
              <a:moveTo>
                <a:pt x="3527039" y="0"/>
              </a:moveTo>
              <a:lnTo>
                <a:pt x="3527039" y="1271831"/>
              </a:lnTo>
              <a:lnTo>
                <a:pt x="0" y="1271831"/>
              </a:lnTo>
              <a:lnTo>
                <a:pt x="0" y="139144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5BDF8D1-88BB-4146-8EA5-9F58D41D5971}">
      <dsp:nvSpPr>
        <dsp:cNvPr id="0" name=""/>
        <dsp:cNvSpPr/>
      </dsp:nvSpPr>
      <dsp:spPr>
        <a:xfrm>
          <a:off x="1988512" y="1273344"/>
          <a:ext cx="4432905" cy="93116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Secretaria Federal de Controle Interno - SFC</a:t>
          </a:r>
          <a:endParaRPr lang="pt-BR" sz="3600" b="1" kern="1200" dirty="0">
            <a:solidFill>
              <a:schemeClr val="tx1"/>
            </a:solidFill>
          </a:endParaRPr>
        </a:p>
      </dsp:txBody>
      <dsp:txXfrm>
        <a:off x="1988512" y="1273344"/>
        <a:ext cx="4432905" cy="931161"/>
      </dsp:txXfrm>
    </dsp:sp>
    <dsp:sp modelId="{0A51BCF2-A11D-4DE1-B995-2981D83DF9A0}">
      <dsp:nvSpPr>
        <dsp:cNvPr id="0" name=""/>
        <dsp:cNvSpPr/>
      </dsp:nvSpPr>
      <dsp:spPr>
        <a:xfrm>
          <a:off x="108338" y="3595951"/>
          <a:ext cx="1139175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Diretoria </a:t>
          </a:r>
          <a:r>
            <a:rPr lang="pt-BR" sz="2000" kern="1200" dirty="0" smtClean="0">
              <a:solidFill>
                <a:schemeClr val="tx1"/>
              </a:solidFill>
            </a:rPr>
            <a:t>Social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8338" y="3595951"/>
        <a:ext cx="1139175" cy="569587"/>
      </dsp:txXfrm>
    </dsp:sp>
    <dsp:sp modelId="{A8F84CBA-158A-46BF-AB38-B93C07A2B42A}">
      <dsp:nvSpPr>
        <dsp:cNvPr id="0" name=""/>
        <dsp:cNvSpPr/>
      </dsp:nvSpPr>
      <dsp:spPr>
        <a:xfrm>
          <a:off x="1413206" y="3607439"/>
          <a:ext cx="1495770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Diretoria </a:t>
          </a:r>
          <a:r>
            <a:rPr lang="pt-BR" sz="2000" kern="1200" dirty="0" smtClean="0">
              <a:solidFill>
                <a:schemeClr val="tx1"/>
              </a:solidFill>
            </a:rPr>
            <a:t>de Infraestrutura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413206" y="3607439"/>
        <a:ext cx="1495770" cy="569587"/>
      </dsp:txXfrm>
    </dsp:sp>
    <dsp:sp modelId="{C8327268-6601-4347-998C-555495B2D8F8}">
      <dsp:nvSpPr>
        <dsp:cNvPr id="0" name=""/>
        <dsp:cNvSpPr/>
      </dsp:nvSpPr>
      <dsp:spPr>
        <a:xfrm>
          <a:off x="3113721" y="3607439"/>
          <a:ext cx="1139175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Diretoria </a:t>
          </a:r>
          <a:r>
            <a:rPr lang="pt-BR" sz="2000" kern="1200" dirty="0" smtClean="0">
              <a:solidFill>
                <a:schemeClr val="tx1"/>
              </a:solidFill>
            </a:rPr>
            <a:t>Econômica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113721" y="3607439"/>
        <a:ext cx="1139175" cy="569587"/>
      </dsp:txXfrm>
    </dsp:sp>
    <dsp:sp modelId="{E1DFF295-6FAE-4DE5-B2E7-BF600D845F87}">
      <dsp:nvSpPr>
        <dsp:cNvPr id="0" name=""/>
        <dsp:cNvSpPr/>
      </dsp:nvSpPr>
      <dsp:spPr>
        <a:xfrm>
          <a:off x="4492123" y="3607439"/>
          <a:ext cx="1139175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Diretoria </a:t>
          </a:r>
          <a:r>
            <a:rPr lang="pt-BR" sz="1800" kern="1200" dirty="0" smtClean="0">
              <a:solidFill>
                <a:schemeClr val="tx1"/>
              </a:solidFill>
            </a:rPr>
            <a:t>de Produção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492123" y="3607439"/>
        <a:ext cx="1139175" cy="569587"/>
      </dsp:txXfrm>
    </dsp:sp>
    <dsp:sp modelId="{36EDBB05-704F-44B7-AAA3-EB1916D71908}">
      <dsp:nvSpPr>
        <dsp:cNvPr id="0" name=""/>
        <dsp:cNvSpPr/>
      </dsp:nvSpPr>
      <dsp:spPr>
        <a:xfrm>
          <a:off x="5870525" y="3607439"/>
          <a:ext cx="1139175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Diretoria </a:t>
          </a:r>
          <a:r>
            <a:rPr lang="pt-BR" sz="1800" kern="1200" dirty="0" smtClean="0">
              <a:solidFill>
                <a:schemeClr val="tx1"/>
              </a:solidFill>
            </a:rPr>
            <a:t>de Benefícios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5870525" y="3607439"/>
        <a:ext cx="1139175" cy="569587"/>
      </dsp:txXfrm>
    </dsp:sp>
    <dsp:sp modelId="{9627A5EE-2D0A-4235-92CA-07A04DCA09C7}">
      <dsp:nvSpPr>
        <dsp:cNvPr id="0" name=""/>
        <dsp:cNvSpPr/>
      </dsp:nvSpPr>
      <dsp:spPr>
        <a:xfrm>
          <a:off x="7156972" y="3607439"/>
          <a:ext cx="1139175" cy="569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Diretoria </a:t>
          </a:r>
          <a:r>
            <a:rPr lang="pt-BR" sz="1800" kern="1200" dirty="0" smtClean="0">
              <a:solidFill>
                <a:schemeClr val="tx1"/>
              </a:solidFill>
            </a:rPr>
            <a:t>de </a:t>
          </a:r>
          <a:r>
            <a:rPr lang="pt-BR" sz="1400" kern="1200" dirty="0" smtClean="0">
              <a:solidFill>
                <a:schemeClr val="tx1"/>
              </a:solidFill>
            </a:rPr>
            <a:t>Planejamento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7156972" y="3607439"/>
        <a:ext cx="1139175" cy="569587"/>
      </dsp:txXfrm>
    </dsp:sp>
    <dsp:sp modelId="{EE82E093-B88F-43CE-B1DD-0288830D0AE3}">
      <dsp:nvSpPr>
        <dsp:cNvPr id="0" name=""/>
        <dsp:cNvSpPr/>
      </dsp:nvSpPr>
      <dsp:spPr>
        <a:xfrm>
          <a:off x="2094849" y="2643708"/>
          <a:ext cx="1984021" cy="3201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Sec. Adjunta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094849" y="2643708"/>
        <a:ext cx="1984021" cy="320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4C703-EE5C-4C2A-BBBE-909A274B708A}">
      <dsp:nvSpPr>
        <dsp:cNvPr id="0" name=""/>
        <dsp:cNvSpPr/>
      </dsp:nvSpPr>
      <dsp:spPr>
        <a:xfrm rot="16200000">
          <a:off x="1060063" y="1233870"/>
          <a:ext cx="198427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Adm. Direta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pt-BR" sz="1600" kern="1200" dirty="0" smtClean="0"/>
            <a:t>Formulação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pt-BR" sz="1600" kern="1200" dirty="0" smtClean="0"/>
            <a:t>Execução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pt-BR" sz="1600" kern="1200" dirty="0" smtClean="0"/>
            <a:t>Avaliação</a:t>
          </a:r>
          <a:endParaRPr lang="pt-BR" sz="1600" kern="1200" dirty="0"/>
        </a:p>
      </dsp:txBody>
      <dsp:txXfrm rot="5400000">
        <a:off x="1331826" y="1118022"/>
        <a:ext cx="1518707" cy="1828361"/>
      </dsp:txXfrm>
    </dsp:sp>
    <dsp:sp modelId="{D7715C66-3F42-4281-8CD3-16270CD37F6A}">
      <dsp:nvSpPr>
        <dsp:cNvPr id="0" name=""/>
        <dsp:cNvSpPr/>
      </dsp:nvSpPr>
      <dsp:spPr>
        <a:xfrm rot="5400000">
          <a:off x="2315593" y="911440"/>
          <a:ext cx="2811549" cy="22415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Adm. Indireta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Fundações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Autarquias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Empresas Públicas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Soc. Economia Mista</a:t>
          </a:r>
          <a:endParaRPr lang="pt-BR" sz="1400" kern="1200" dirty="0"/>
        </a:p>
      </dsp:txBody>
      <dsp:txXfrm rot="-5400000">
        <a:off x="2600605" y="735870"/>
        <a:ext cx="2132083" cy="2592665"/>
      </dsp:txXfrm>
    </dsp:sp>
    <dsp:sp modelId="{03606012-CAD8-44A0-9C7A-9F6C61DEB8C4}">
      <dsp:nvSpPr>
        <dsp:cNvPr id="0" name=""/>
        <dsp:cNvSpPr/>
      </dsp:nvSpPr>
      <dsp:spPr>
        <a:xfrm>
          <a:off x="2052038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EFE-FFB9-44C5-8F7F-EEF5527F01E4}">
      <dsp:nvSpPr>
        <dsp:cNvPr id="0" name=""/>
        <dsp:cNvSpPr/>
      </dsp:nvSpPr>
      <dsp:spPr>
        <a:xfrm rot="10800000">
          <a:off x="2052038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0461" tIns="45229" rIns="90461" bIns="4522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0461" tIns="45229" rIns="90461" bIns="45229" rtlCol="0"/>
          <a:lstStyle>
            <a:lvl1pPr algn="r">
              <a:defRPr sz="1200"/>
            </a:lvl1pPr>
          </a:lstStyle>
          <a:p>
            <a:pPr>
              <a:defRPr/>
            </a:pPr>
            <a:fld id="{721C05E7-7ED2-43C4-86A4-1531C88B4604}" type="datetimeFigureOut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0461" tIns="45229" rIns="90461" bIns="452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0461" tIns="45229" rIns="90461" bIns="45229" rtlCol="0" anchor="b"/>
          <a:lstStyle>
            <a:lvl1pPr algn="r">
              <a:defRPr sz="1200"/>
            </a:lvl1pPr>
          </a:lstStyle>
          <a:p>
            <a:pPr>
              <a:defRPr/>
            </a:pPr>
            <a:fld id="{6D832ADB-78EF-454E-A1D2-C4E647FBAF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2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44DB4E-697D-4E9F-B52F-162A2F4B24A3}" type="datetimeFigureOut">
              <a:rPr lang="en-GB" altLang="en-US"/>
              <a:pPr>
                <a:defRPr/>
              </a:pPr>
              <a:t>18/09/2014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1" tIns="45229" rIns="90461" bIns="452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79950"/>
            <a:ext cx="5375275" cy="4435475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wrap="square" lIns="90461" tIns="45229" rIns="90461" bIns="452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0461" tIns="45229" rIns="90461" bIns="452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F087E9-56F5-4D2E-8CCB-2751718ED8E4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28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0B1B4E9-E4CE-472D-9480-9CE90B12E0AD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615315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0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A9FD-A0B3-4315-A69F-004106BCC77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0852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BA4D-A6BD-4177-8D88-85019D4BD03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7303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1B2D-DCF4-4F12-A66B-DA42DB915CF9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4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8AD3-09FD-4156-882A-1EEC2780058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612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71D6-6B5A-492E-842F-ED10FF62DF8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40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65A1-A8EC-40CF-A656-8B3D8E34D4B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468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A219-92A8-420D-8403-6AF14B4EA0E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276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96D6-A9F5-4269-9696-D6F9C203019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6089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3EC0-CB83-4BA5-A82D-F35B79DE6E7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945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AD43-C1B3-42B9-8A0C-1DDE037D99F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5754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D474-F653-435A-8154-8D7B0333020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6856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E007AF-43FD-4B62-86F4-FE20A8EB3F4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87450" y="2997200"/>
            <a:ext cx="7129463" cy="2447925"/>
          </a:xfrm>
        </p:spPr>
        <p:txBody>
          <a:bodyPr anchor="t"/>
          <a:lstStyle/>
          <a:p>
            <a:pPr eaLnBrk="1" hangingPunct="1"/>
            <a:r>
              <a:rPr lang="pt-BR" altLang="en-US" sz="2800" b="1" dirty="0" smtClean="0">
                <a:solidFill>
                  <a:srgbClr val="182C80"/>
                </a:solidFill>
              </a:rPr>
              <a:t>Controle Interno no Brasil</a:t>
            </a:r>
          </a:p>
          <a:p>
            <a:pPr eaLnBrk="1" hangingPunct="1"/>
            <a:endParaRPr lang="pt-BR" altLang="en-US" i="1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pt-BR" altLang="en-US" sz="2400" b="1" i="1" dirty="0" smtClean="0">
                <a:solidFill>
                  <a:srgbClr val="898989"/>
                </a:solidFill>
              </a:rPr>
              <a:t>Marlene Alves de Albuquerque</a:t>
            </a:r>
          </a:p>
          <a:p>
            <a:pPr eaLnBrk="1" hangingPunct="1"/>
            <a:r>
              <a:rPr lang="pt-BR" altLang="en-US" i="1" dirty="0" smtClean="0">
                <a:solidFill>
                  <a:srgbClr val="898989"/>
                </a:solidFill>
              </a:rPr>
              <a:t>Secretária Federal de Controle Interno - Adjunta</a:t>
            </a:r>
          </a:p>
          <a:p>
            <a:pPr eaLnBrk="1" hangingPunct="1"/>
            <a:r>
              <a:rPr lang="en-GB" altLang="en-US" i="1" dirty="0" err="1" smtClean="0">
                <a:solidFill>
                  <a:srgbClr val="898989"/>
                </a:solidFill>
              </a:rPr>
              <a:t>Controladoria-Geral</a:t>
            </a:r>
            <a:r>
              <a:rPr lang="en-GB" altLang="en-US" i="1" dirty="0" smtClean="0">
                <a:solidFill>
                  <a:srgbClr val="898989"/>
                </a:solidFill>
              </a:rPr>
              <a:t> da </a:t>
            </a:r>
            <a:r>
              <a:rPr lang="en-GB" altLang="en-US" i="1" dirty="0" err="1" smtClean="0">
                <a:solidFill>
                  <a:srgbClr val="898989"/>
                </a:solidFill>
              </a:rPr>
              <a:t>União</a:t>
            </a:r>
            <a:endParaRPr lang="en-GB" altLang="en-US" i="1" dirty="0" smtClean="0">
              <a:solidFill>
                <a:srgbClr val="898989"/>
              </a:solidFill>
            </a:endParaRPr>
          </a:p>
        </p:txBody>
      </p:sp>
      <p:pic>
        <p:nvPicPr>
          <p:cNvPr id="409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765175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O Estado </a:t>
            </a:r>
            <a:r>
              <a:rPr lang="en-GB" alt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brasileiro</a:t>
            </a:r>
            <a:endParaRPr lang="pt-BR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38577509"/>
              </p:ext>
            </p:extLst>
          </p:nvPr>
        </p:nvGraphicFramePr>
        <p:xfrm>
          <a:off x="-132184" y="1412776"/>
          <a:ext cx="70084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012160" y="1700808"/>
            <a:ext cx="305340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1,2 milhão de servidores</a:t>
            </a:r>
            <a:endParaRPr lang="pt-BR" sz="2200" b="1" dirty="0">
              <a:solidFill>
                <a:srgbClr val="182C80"/>
              </a:solidFill>
            </a:endParaRPr>
          </a:p>
          <a:p>
            <a:r>
              <a:rPr lang="pt-BR" sz="2200" b="1" dirty="0" smtClean="0">
                <a:solidFill>
                  <a:srgbClr val="182C80"/>
                </a:solidFill>
              </a:rPr>
              <a:t>57% das receitas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76256" y="3163615"/>
            <a:ext cx="216024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6 milhões serv. </a:t>
            </a:r>
          </a:p>
          <a:p>
            <a:r>
              <a:rPr lang="pt-BR" sz="2200" b="1" dirty="0" smtClean="0">
                <a:solidFill>
                  <a:srgbClr val="182C80"/>
                </a:solidFill>
              </a:rPr>
              <a:t>25% das receitas</a:t>
            </a:r>
            <a:endParaRPr lang="pt-BR" sz="2200" b="1" dirty="0">
              <a:solidFill>
                <a:srgbClr val="182C8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72200" y="4653136"/>
            <a:ext cx="2405328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3 milhões de serv.</a:t>
            </a:r>
          </a:p>
          <a:p>
            <a:r>
              <a:rPr lang="pt-BR" sz="2200" b="1" dirty="0" smtClean="0">
                <a:solidFill>
                  <a:srgbClr val="182C80"/>
                </a:solidFill>
              </a:rPr>
              <a:t>18% das receitas</a:t>
            </a:r>
            <a:endParaRPr lang="pt-BR" sz="2200" b="1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9A78D8-E245-484E-A3C3-8E473804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49A78D8-E245-484E-A3C3-8E473804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49A78D8-E245-484E-A3C3-8E473804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CBF4BA-92BF-4982-94D4-B2665D831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BCBF4BA-92BF-4982-94D4-B2665D831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BCBF4BA-92BF-4982-94D4-B2665D831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8FCC4-5DC6-4871-95D6-7082EBF05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C08FCC4-5DC6-4871-95D6-7082EBF05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C08FCC4-5DC6-4871-95D6-7082EBF05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8281292" cy="649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Descentralização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da </a:t>
            </a:r>
            <a:r>
              <a:rPr lang="en-GB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gestão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pública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745051"/>
              </p:ext>
            </p:extLst>
          </p:nvPr>
        </p:nvGraphicFramePr>
        <p:xfrm>
          <a:off x="395536" y="2194152"/>
          <a:ext cx="8352928" cy="325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1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1843077"/>
            <a:ext cx="8424936" cy="33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Finalidades do </a:t>
            </a:r>
            <a:r>
              <a:rPr lang="pt-BR" sz="3600" b="1" dirty="0">
                <a:solidFill>
                  <a:srgbClr val="182C80"/>
                </a:solidFill>
                <a:latin typeface="+mj-lt"/>
              </a:rPr>
              <a:t>Sistema de Controle 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Interno</a:t>
            </a:r>
          </a:p>
          <a:p>
            <a:pPr marL="571500" indent="-57150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82C80"/>
                </a:solidFill>
                <a:latin typeface="+mn-lt"/>
              </a:rPr>
              <a:t>avaliar o cumprimento das metas previstas no plano </a:t>
            </a:r>
            <a:r>
              <a:rPr lang="pt-BR" sz="3200" dirty="0" smtClean="0">
                <a:solidFill>
                  <a:srgbClr val="182C80"/>
                </a:solidFill>
                <a:latin typeface="+mn-lt"/>
              </a:rPr>
              <a:t>plurianual</a:t>
            </a:r>
          </a:p>
          <a:p>
            <a:pPr marL="571500" indent="-57150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182C80"/>
                </a:solidFill>
                <a:latin typeface="+mn-lt"/>
              </a:rPr>
              <a:t>Avaliar a </a:t>
            </a:r>
            <a:r>
              <a:rPr lang="pt-BR" sz="3200" dirty="0">
                <a:solidFill>
                  <a:srgbClr val="182C80"/>
                </a:solidFill>
                <a:latin typeface="+mn-lt"/>
              </a:rPr>
              <a:t>execução dos programas de governo e dos orçamentos da União</a:t>
            </a:r>
            <a:r>
              <a:rPr lang="pt-BR" sz="3200" dirty="0" smtClean="0">
                <a:solidFill>
                  <a:srgbClr val="182C80"/>
                </a:solidFill>
                <a:latin typeface="+mn-lt"/>
              </a:rPr>
              <a:t> </a:t>
            </a:r>
          </a:p>
          <a:p>
            <a:pPr algn="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CF, Lei 10.180 e Dec. 3591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33383" y="924631"/>
            <a:ext cx="7477240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O Sistema de Controle Interno Federal</a:t>
            </a:r>
          </a:p>
        </p:txBody>
      </p:sp>
    </p:spTree>
    <p:extLst>
      <p:ext uri="{BB962C8B-B14F-4D97-AF65-F5344CB8AC3E}">
        <p14:creationId xmlns:p14="http://schemas.microsoft.com/office/powerpoint/2010/main" val="1770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843077"/>
            <a:ext cx="8820150" cy="34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Finalidades do </a:t>
            </a:r>
            <a:r>
              <a:rPr lang="pt-BR" sz="3600" dirty="0">
                <a:solidFill>
                  <a:srgbClr val="182C80"/>
                </a:solidFill>
                <a:latin typeface="+mj-lt"/>
              </a:rPr>
              <a:t>Sistema de Controle </a:t>
            </a: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Interno</a:t>
            </a:r>
          </a:p>
          <a:p>
            <a:pPr marL="571500" indent="-57150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182C80"/>
                </a:solidFill>
              </a:rPr>
              <a:t>Avaliar a </a:t>
            </a:r>
            <a:r>
              <a:rPr lang="pt-BR" sz="3600" b="1" dirty="0">
                <a:solidFill>
                  <a:srgbClr val="182C80"/>
                </a:solidFill>
              </a:rPr>
              <a:t>ação </a:t>
            </a:r>
            <a:r>
              <a:rPr lang="pt-BR" sz="3600" dirty="0">
                <a:solidFill>
                  <a:srgbClr val="182C80"/>
                </a:solidFill>
              </a:rPr>
              <a:t>governamental e da </a:t>
            </a:r>
            <a:r>
              <a:rPr lang="pt-BR" sz="3600" b="1" dirty="0">
                <a:solidFill>
                  <a:srgbClr val="182C80"/>
                </a:solidFill>
              </a:rPr>
              <a:t>gestão</a:t>
            </a:r>
            <a:r>
              <a:rPr lang="pt-BR" sz="3600" dirty="0">
                <a:solidFill>
                  <a:srgbClr val="182C80"/>
                </a:solidFill>
              </a:rPr>
              <a:t> dos administradores públicos federais, e a </a:t>
            </a:r>
            <a:r>
              <a:rPr lang="pt-BR" sz="3600" b="1" dirty="0">
                <a:solidFill>
                  <a:srgbClr val="182C80"/>
                </a:solidFill>
              </a:rPr>
              <a:t>apoiar</a:t>
            </a:r>
            <a:r>
              <a:rPr lang="pt-BR" sz="3600" dirty="0">
                <a:solidFill>
                  <a:srgbClr val="182C80"/>
                </a:solidFill>
              </a:rPr>
              <a:t> o controle externo no exercício de sua missão institucional.</a:t>
            </a:r>
          </a:p>
          <a:p>
            <a:pPr algn="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CF, Lei 10.180 e Dec. 3591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33383" y="924631"/>
            <a:ext cx="7477240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O Sistema de Controle Interno Federal</a:t>
            </a:r>
          </a:p>
        </p:txBody>
      </p:sp>
    </p:spTree>
    <p:extLst>
      <p:ext uri="{BB962C8B-B14F-4D97-AF65-F5344CB8AC3E}">
        <p14:creationId xmlns:p14="http://schemas.microsoft.com/office/powerpoint/2010/main" val="25449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3" y="1700861"/>
            <a:ext cx="8784976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</a:pP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Integram o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Sistema</a:t>
            </a: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: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70C0"/>
              </a:buClr>
              <a:buSzPct val="100000"/>
            </a:pP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O órgão central (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CGU</a:t>
            </a: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), composta por 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SFC</a:t>
            </a: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 e as 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Regionais</a:t>
            </a: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/CGU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70C0"/>
              </a:buClr>
              <a:buSzPct val="100000"/>
            </a:pP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Órgãos 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setoriais</a:t>
            </a:r>
            <a:r>
              <a:rPr lang="pt-BR" sz="3600" dirty="0" smtClean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182C80"/>
                </a:solidFill>
                <a:latin typeface="+mj-lt"/>
              </a:rPr>
              <a:t>(MD, MRE e Presidência)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70C0"/>
              </a:buClr>
              <a:buSzPct val="100000"/>
            </a:pP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As unidades de </a:t>
            </a:r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auditoria interna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(Administração Indireta - sujeitas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à orientação normativa e supervisão técnica do Órgão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Central)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buClr>
                <a:srgbClr val="0070C0"/>
              </a:buClr>
              <a:buSzPct val="100000"/>
            </a:pPr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Assessores Especiais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 Controle Interno nos </a:t>
            </a:r>
            <a:r>
              <a:rPr lang="pt-B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Ministérios</a:t>
            </a:r>
            <a:endParaRPr lang="pt-BR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5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924958"/>
            <a:ext cx="88201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dirty="0">
                <a:solidFill>
                  <a:srgbClr val="182C80"/>
                </a:solidFill>
                <a:latin typeface="+mj-lt"/>
              </a:rPr>
              <a:t>A CGU é o órgão de </a:t>
            </a:r>
            <a:r>
              <a:rPr lang="pt-BR" sz="4000" b="1" dirty="0">
                <a:solidFill>
                  <a:srgbClr val="182C80"/>
                </a:solidFill>
                <a:latin typeface="+mj-lt"/>
              </a:rPr>
              <a:t>Controle Interno </a:t>
            </a:r>
            <a:r>
              <a:rPr lang="pt-BR" sz="4000" dirty="0">
                <a:solidFill>
                  <a:srgbClr val="182C80"/>
                </a:solidFill>
                <a:latin typeface="+mj-lt"/>
              </a:rPr>
              <a:t>do Governo Federal, responsável também pela função Correcional, pela Prevenção e Combate à Corrupção e pela coordenação do sistema de Ouvidorias.</a:t>
            </a:r>
          </a:p>
        </p:txBody>
      </p:sp>
    </p:spTree>
    <p:extLst>
      <p:ext uri="{BB962C8B-B14F-4D97-AF65-F5344CB8AC3E}">
        <p14:creationId xmlns:p14="http://schemas.microsoft.com/office/powerpoint/2010/main" val="14342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5516090"/>
              </p:ext>
            </p:extLst>
          </p:nvPr>
        </p:nvGraphicFramePr>
        <p:xfrm>
          <a:off x="395536" y="332656"/>
          <a:ext cx="853244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64088" y="25649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2300 servidores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385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74175221"/>
              </p:ext>
            </p:extLst>
          </p:nvPr>
        </p:nvGraphicFramePr>
        <p:xfrm>
          <a:off x="373142" y="655258"/>
          <a:ext cx="838842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84514" y="5148767"/>
            <a:ext cx="1847329" cy="923664"/>
            <a:chOff x="629199" y="5934335"/>
            <a:chExt cx="1847329" cy="923664"/>
          </a:xfrm>
          <a:solidFill>
            <a:schemeClr val="accent1">
              <a:lumMod val="75000"/>
            </a:schemeClr>
          </a:solidFill>
        </p:grpSpPr>
        <p:sp>
          <p:nvSpPr>
            <p:cNvPr id="7" name="Retângulo 6"/>
            <p:cNvSpPr/>
            <p:nvPr/>
          </p:nvSpPr>
          <p:spPr>
            <a:xfrm>
              <a:off x="629199" y="5934335"/>
              <a:ext cx="1847329" cy="9236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29199" y="5934335"/>
              <a:ext cx="1847329" cy="923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kern="1200" dirty="0" smtClean="0"/>
                <a:t>Controladorias Regionais da União nos Estados</a:t>
              </a:r>
              <a:endParaRPr lang="pt-BR" sz="1900" kern="12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 flipV="1">
            <a:off x="1795652" y="836712"/>
            <a:ext cx="35166" cy="43108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98404" y="5088086"/>
            <a:ext cx="5838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7</a:t>
            </a:r>
            <a:r>
              <a:rPr lang="pt-BR" sz="3200" dirty="0" smtClean="0"/>
              <a:t>00 servidores no DF e 1000 nas regionais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393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836712"/>
            <a:ext cx="882015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rgbClr val="182C80"/>
                </a:solidFill>
                <a:latin typeface="+mj-lt"/>
              </a:rPr>
              <a:t>Comissão de Coordenação de Controle Interno </a:t>
            </a:r>
            <a:r>
              <a:rPr lang="pt-BR" sz="3600" b="1" dirty="0" smtClean="0">
                <a:solidFill>
                  <a:srgbClr val="182C80"/>
                </a:solidFill>
                <a:latin typeface="+mj-lt"/>
              </a:rPr>
              <a:t>– CCCI </a:t>
            </a:r>
            <a:r>
              <a:rPr lang="pt-BR" sz="2000" b="1" dirty="0" smtClean="0">
                <a:solidFill>
                  <a:srgbClr val="182C80"/>
                </a:solidFill>
                <a:latin typeface="+mj-lt"/>
              </a:rPr>
              <a:t>(Dec.3.591/2000)</a:t>
            </a:r>
            <a:endParaRPr lang="pt-BR" sz="3600" b="1" dirty="0" smtClean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323528" y="2150126"/>
            <a:ext cx="8496944" cy="44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 dirty="0">
                <a:solidFill>
                  <a:srgbClr val="182C80"/>
                </a:solidFill>
              </a:rPr>
              <a:t>I - efetuar estudos e propor medidas visando promover a integração operacional do SCI;</a:t>
            </a:r>
          </a:p>
          <a:p>
            <a:pPr algn="ctr">
              <a:lnSpc>
                <a:spcPct val="95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 dirty="0">
                <a:solidFill>
                  <a:srgbClr val="182C80"/>
                </a:solidFill>
              </a:rPr>
              <a:t>II - homogeneizar as interpretações sobre procedimentos relativos às atividades do SCI;</a:t>
            </a:r>
          </a:p>
          <a:p>
            <a:pPr algn="ctr">
              <a:lnSpc>
                <a:spcPct val="95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 dirty="0">
                <a:solidFill>
                  <a:srgbClr val="182C80"/>
                </a:solidFill>
              </a:rPr>
              <a:t>III - sugerir procedimentos para promover a integração do SCI com outros sistemas;</a:t>
            </a:r>
          </a:p>
          <a:p>
            <a:pPr algn="ctr">
              <a:lnSpc>
                <a:spcPct val="95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 dirty="0">
                <a:solidFill>
                  <a:srgbClr val="182C80"/>
                </a:solidFill>
              </a:rPr>
              <a:t>IV - formular propostas de metodologias para avaliação e aperfeiçoamento das atividades do SCI</a:t>
            </a:r>
          </a:p>
          <a:p>
            <a:pPr algn="ctr">
              <a:lnSpc>
                <a:spcPct val="95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 dirty="0">
                <a:solidFill>
                  <a:srgbClr val="182C80"/>
                </a:solidFill>
              </a:rPr>
              <a:t>V - efetuar análise e estudo de casos propostos pelo Ministro com vistas à solução de </a:t>
            </a:r>
            <a:r>
              <a:rPr lang="pt-BR" sz="2600" dirty="0" smtClean="0">
                <a:solidFill>
                  <a:srgbClr val="182C80"/>
                </a:solidFill>
              </a:rPr>
              <a:t>problemas</a:t>
            </a:r>
            <a:r>
              <a:rPr lang="en-GB" altLang="en-US" sz="2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1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64704"/>
            <a:ext cx="8640960" cy="647700"/>
          </a:xfrm>
        </p:spPr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rçamento da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União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e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abrangência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da CGU</a:t>
            </a:r>
            <a:endParaRPr lang="pt-BR" altLang="en-US" sz="2800" b="1" dirty="0" smtClean="0">
              <a:solidFill>
                <a:srgbClr val="182C80"/>
              </a:solidFill>
              <a:cs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2801" y="1340768"/>
            <a:ext cx="7711567" cy="4248472"/>
            <a:chOff x="548529" y="994830"/>
            <a:chExt cx="7695981" cy="5242560"/>
          </a:xfrm>
        </p:grpSpPr>
        <p:sp>
          <p:nvSpPr>
            <p:cNvPr id="5" name="Retângulo 4"/>
            <p:cNvSpPr/>
            <p:nvPr/>
          </p:nvSpPr>
          <p:spPr>
            <a:xfrm>
              <a:off x="548529" y="2870055"/>
              <a:ext cx="1644188" cy="141248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Defesa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382067" y="2512011"/>
              <a:ext cx="576080" cy="5760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MAPA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 flipV="1">
              <a:off x="1351647" y="2132821"/>
              <a:ext cx="6604823" cy="171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706110" y="2151961"/>
              <a:ext cx="0" cy="36005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>
              <a:endCxn id="5" idx="0"/>
            </p:cNvCxnSpPr>
            <p:nvPr/>
          </p:nvCxnSpPr>
          <p:spPr>
            <a:xfrm>
              <a:off x="1370623" y="2151961"/>
              <a:ext cx="0" cy="71809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4572000" y="1860473"/>
              <a:ext cx="0" cy="27234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http://www.omb100.com/pontegrande/userfiles/image/RepublicaFederativaBrasi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730" y="994830"/>
              <a:ext cx="620039" cy="84774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3390205" y="2511282"/>
              <a:ext cx="360050" cy="3607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2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3570229" y="2120640"/>
              <a:ext cx="0" cy="3722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3894276" y="2511282"/>
              <a:ext cx="216030" cy="2171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3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Conector reto 14"/>
            <p:cNvCxnSpPr>
              <a:endCxn id="14" idx="0"/>
            </p:cNvCxnSpPr>
            <p:nvPr/>
          </p:nvCxnSpPr>
          <p:spPr>
            <a:xfrm>
              <a:off x="3998354" y="2151961"/>
              <a:ext cx="3941" cy="3593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4254327" y="2511282"/>
              <a:ext cx="216030" cy="2171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4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358400" y="2151961"/>
              <a:ext cx="3941" cy="3593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5148080" y="2491775"/>
              <a:ext cx="216030" cy="2171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7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Conector reto 18"/>
            <p:cNvCxnSpPr>
              <a:endCxn id="18" idx="0"/>
            </p:cNvCxnSpPr>
            <p:nvPr/>
          </p:nvCxnSpPr>
          <p:spPr>
            <a:xfrm>
              <a:off x="5252154" y="2132455"/>
              <a:ext cx="3941" cy="3593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5508130" y="2492140"/>
              <a:ext cx="288040" cy="2887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8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5652150" y="2132820"/>
              <a:ext cx="0" cy="3722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21"/>
            <p:cNvSpPr/>
            <p:nvPr/>
          </p:nvSpPr>
          <p:spPr>
            <a:xfrm>
              <a:off x="5940190" y="2492870"/>
              <a:ext cx="1224170" cy="122417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Educação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Conector reto 22"/>
            <p:cNvCxnSpPr>
              <a:endCxn id="22" idx="0"/>
            </p:cNvCxnSpPr>
            <p:nvPr/>
          </p:nvCxnSpPr>
          <p:spPr>
            <a:xfrm>
              <a:off x="6552275" y="2132820"/>
              <a:ext cx="0" cy="36005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7452400" y="2121006"/>
              <a:ext cx="0" cy="37222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7672620" y="2492870"/>
              <a:ext cx="571890" cy="504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MF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7956470" y="2132820"/>
              <a:ext cx="0" cy="3722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4788030" y="2505415"/>
              <a:ext cx="180025" cy="1314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>
                  <a:solidFill>
                    <a:srgbClr val="002060"/>
                  </a:solidFill>
                </a:rPr>
                <a:t>6</a:t>
              </a:r>
              <a:endParaRPr lang="pt-BR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4860040" y="2132820"/>
              <a:ext cx="0" cy="3604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022840" y="4925517"/>
              <a:ext cx="693363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1637593" y="4925517"/>
              <a:ext cx="0" cy="4082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ângulo 30"/>
            <p:cNvSpPr/>
            <p:nvPr/>
          </p:nvSpPr>
          <p:spPr>
            <a:xfrm>
              <a:off x="1351647" y="5327166"/>
              <a:ext cx="672053" cy="6221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Justiça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2195670" y="5336535"/>
              <a:ext cx="360050" cy="3607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10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2383751" y="4925517"/>
              <a:ext cx="0" cy="4239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2771750" y="5336535"/>
              <a:ext cx="360050" cy="3607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11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Conector reto 34"/>
            <p:cNvCxnSpPr/>
            <p:nvPr/>
          </p:nvCxnSpPr>
          <p:spPr>
            <a:xfrm>
              <a:off x="2959831" y="4925517"/>
              <a:ext cx="0" cy="4239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3437843" y="4918697"/>
              <a:ext cx="0" cy="41783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ângulo 36"/>
            <p:cNvSpPr/>
            <p:nvPr/>
          </p:nvSpPr>
          <p:spPr>
            <a:xfrm>
              <a:off x="3707880" y="5349445"/>
              <a:ext cx="571850" cy="504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>
                  <a:solidFill>
                    <a:srgbClr val="002060"/>
                  </a:solidFill>
                </a:rPr>
                <a:t>MPOG</a:t>
              </a:r>
              <a:endParaRPr lang="pt-BR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3959915" y="4925517"/>
              <a:ext cx="0" cy="4239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ângulo 38"/>
            <p:cNvSpPr/>
            <p:nvPr/>
          </p:nvSpPr>
          <p:spPr>
            <a:xfrm>
              <a:off x="4427980" y="5341115"/>
              <a:ext cx="663998" cy="6128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Prev. Social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4716020" y="4925517"/>
              <a:ext cx="0" cy="41559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5358774" y="4925517"/>
              <a:ext cx="0" cy="41559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ângulo 41"/>
            <p:cNvSpPr/>
            <p:nvPr/>
          </p:nvSpPr>
          <p:spPr>
            <a:xfrm>
              <a:off x="5682819" y="5301625"/>
              <a:ext cx="864120" cy="93576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rgbClr val="002060"/>
                  </a:solidFill>
                </a:rPr>
                <a:t>Saúde</a:t>
              </a:r>
              <a:endParaRPr lang="pt-BR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43" name="Conector reto 42"/>
            <p:cNvCxnSpPr>
              <a:endCxn id="42" idx="0"/>
            </p:cNvCxnSpPr>
            <p:nvPr/>
          </p:nvCxnSpPr>
          <p:spPr>
            <a:xfrm>
              <a:off x="6114879" y="4941210"/>
              <a:ext cx="0" cy="3604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ângulo 43"/>
            <p:cNvSpPr/>
            <p:nvPr/>
          </p:nvSpPr>
          <p:spPr>
            <a:xfrm>
              <a:off x="6834979" y="5300530"/>
              <a:ext cx="360050" cy="3607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>
                  <a:solidFill>
                    <a:srgbClr val="002060"/>
                  </a:solidFill>
                </a:rPr>
                <a:t>14</a:t>
              </a:r>
              <a:endParaRPr lang="pt-BR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45" name="Conector reto 44"/>
            <p:cNvCxnSpPr/>
            <p:nvPr/>
          </p:nvCxnSpPr>
          <p:spPr>
            <a:xfrm>
              <a:off x="7023060" y="4941210"/>
              <a:ext cx="0" cy="3722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ângulo 45"/>
            <p:cNvSpPr/>
            <p:nvPr/>
          </p:nvSpPr>
          <p:spPr>
            <a:xfrm>
              <a:off x="7294952" y="5300528"/>
              <a:ext cx="401391" cy="3377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>
                  <a:solidFill>
                    <a:srgbClr val="002060"/>
                  </a:solidFill>
                </a:rPr>
                <a:t>MT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47" name="Conector reto 46"/>
            <p:cNvCxnSpPr/>
            <p:nvPr/>
          </p:nvCxnSpPr>
          <p:spPr>
            <a:xfrm>
              <a:off x="7555079" y="4941210"/>
              <a:ext cx="0" cy="3722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7956087" y="4918697"/>
              <a:ext cx="0" cy="37222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4572000" y="2132820"/>
              <a:ext cx="0" cy="278587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ângulo 49"/>
            <p:cNvSpPr/>
            <p:nvPr/>
          </p:nvSpPr>
          <p:spPr>
            <a:xfrm>
              <a:off x="7308380" y="2547150"/>
              <a:ext cx="364240" cy="1253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>
                  <a:solidFill>
                    <a:srgbClr val="002060"/>
                  </a:solidFill>
                </a:rPr>
                <a:t>9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1022839" y="4925517"/>
              <a:ext cx="1" cy="44775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51"/>
            <p:cNvSpPr/>
            <p:nvPr/>
          </p:nvSpPr>
          <p:spPr>
            <a:xfrm>
              <a:off x="5261431" y="5350267"/>
              <a:ext cx="246699" cy="107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 smtClean="0">
                  <a:solidFill>
                    <a:srgbClr val="002060"/>
                  </a:solidFill>
                </a:rPr>
                <a:t>13</a:t>
              </a:r>
              <a:endParaRPr lang="pt-BR" sz="800" spc="-150" dirty="0">
                <a:solidFill>
                  <a:srgbClr val="002060"/>
                </a:solidFill>
              </a:endParaRPr>
            </a:p>
          </p:txBody>
        </p:sp>
        <p:cxnSp>
          <p:nvCxnSpPr>
            <p:cNvPr id="53" name="Conector reto 52"/>
            <p:cNvCxnSpPr/>
            <p:nvPr/>
          </p:nvCxnSpPr>
          <p:spPr>
            <a:xfrm>
              <a:off x="3174180" y="2164244"/>
              <a:ext cx="0" cy="34776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tângulo 53"/>
            <p:cNvSpPr/>
            <p:nvPr/>
          </p:nvSpPr>
          <p:spPr>
            <a:xfrm>
              <a:off x="3050831" y="2512377"/>
              <a:ext cx="246699" cy="107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3314493" y="5358830"/>
              <a:ext cx="246699" cy="107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 smtClean="0">
                  <a:solidFill>
                    <a:srgbClr val="002060"/>
                  </a:solidFill>
                </a:rPr>
                <a:t>12</a:t>
              </a:r>
              <a:endParaRPr lang="pt-BR" sz="800" spc="-150" dirty="0">
                <a:solidFill>
                  <a:srgbClr val="002060"/>
                </a:solidFill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755470" y="5380755"/>
              <a:ext cx="503037" cy="234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 smtClean="0">
                  <a:solidFill>
                    <a:srgbClr val="002060"/>
                  </a:solidFill>
                </a:rPr>
                <a:t>MRE</a:t>
              </a:r>
              <a:endParaRPr lang="pt-BR" sz="800" spc="-150" dirty="0">
                <a:solidFill>
                  <a:srgbClr val="002060"/>
                </a:solidFill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7812450" y="5301260"/>
              <a:ext cx="246699" cy="107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spc="-150" dirty="0" smtClean="0">
                  <a:solidFill>
                    <a:srgbClr val="002060"/>
                  </a:solidFill>
                </a:rPr>
                <a:t>15</a:t>
              </a:r>
              <a:endParaRPr lang="pt-BR" sz="800" spc="-150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CaixaDeTexto 59"/>
          <p:cNvSpPr txBox="1"/>
          <p:nvPr/>
        </p:nvSpPr>
        <p:spPr>
          <a:xfrm>
            <a:off x="4355976" y="4228053"/>
            <a:ext cx="475962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82C80"/>
                </a:solidFill>
              </a:rPr>
              <a:t>R$ 2,1 trilhão de Orçamento – Em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182C80"/>
                </a:solidFill>
              </a:rPr>
              <a:t>Refinanciamento - </a:t>
            </a:r>
            <a:r>
              <a:rPr lang="pt-BR" dirty="0">
                <a:solidFill>
                  <a:srgbClr val="182C80"/>
                </a:solidFill>
              </a:rPr>
              <a:t>28%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Previdência Social - 17%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Encargos financeiros - 15%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182C80"/>
                </a:solidFill>
              </a:rPr>
              <a:t>Transf</a:t>
            </a:r>
            <a:r>
              <a:rPr lang="pt-BR" dirty="0">
                <a:solidFill>
                  <a:srgbClr val="182C80"/>
                </a:solidFill>
              </a:rPr>
              <a:t>. Estados e Municípios - 10%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Saúde - 5%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Educação - 4%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Defesa - 3%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82C80"/>
                </a:solidFill>
              </a:rPr>
              <a:t>Des. Social - 3</a:t>
            </a:r>
            <a:r>
              <a:rPr lang="pt-BR" dirty="0" smtClean="0">
                <a:solidFill>
                  <a:srgbClr val="182C80"/>
                </a:solidFill>
              </a:rPr>
              <a:t>%</a:t>
            </a:r>
            <a:endParaRPr lang="pt-BR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exto 5"/>
          <p:cNvSpPr txBox="1">
            <a:spLocks/>
          </p:cNvSpPr>
          <p:nvPr/>
        </p:nvSpPr>
        <p:spPr bwMode="auto">
          <a:xfrm>
            <a:off x="611188" y="981075"/>
            <a:ext cx="66976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dirty="0" smtClean="0">
                <a:solidFill>
                  <a:srgbClr val="182C80"/>
                </a:solidFill>
              </a:rPr>
              <a:t>A apresentadora</a:t>
            </a:r>
            <a:endParaRPr lang="pt-BR" altLang="en-US" sz="2800" i="1" dirty="0">
              <a:solidFill>
                <a:srgbClr val="898989"/>
              </a:solidFill>
            </a:endParaRPr>
          </a:p>
        </p:txBody>
      </p:sp>
      <p:sp>
        <p:nvSpPr>
          <p:cNvPr id="5123" name="Espaço Reservado para Texto 5"/>
          <p:cNvSpPr txBox="1">
            <a:spLocks/>
          </p:cNvSpPr>
          <p:nvPr/>
        </p:nvSpPr>
        <p:spPr bwMode="auto">
          <a:xfrm>
            <a:off x="395288" y="2060575"/>
            <a:ext cx="8064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dirty="0">
                <a:solidFill>
                  <a:srgbClr val="182C80"/>
                </a:solidFill>
              </a:rPr>
              <a:t>	</a:t>
            </a:r>
            <a:r>
              <a:rPr lang="pt-BR" altLang="en-US" sz="2800" b="1" dirty="0" smtClean="0">
                <a:solidFill>
                  <a:srgbClr val="182C80"/>
                </a:solidFill>
              </a:rPr>
              <a:t>Marlene Alves de Albuquerque</a:t>
            </a:r>
            <a:endParaRPr lang="pt-BR" altLang="en-US" sz="2800" dirty="0">
              <a:solidFill>
                <a:srgbClr val="182C8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altLang="en-US" sz="2800" dirty="0">
              <a:solidFill>
                <a:srgbClr val="182C80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 dirty="0" smtClean="0">
                <a:solidFill>
                  <a:srgbClr val="182C80"/>
                </a:solidFill>
              </a:rPr>
              <a:t>Secretária Federal de Controle Interno - Adjunta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 dirty="0" smtClean="0">
                <a:solidFill>
                  <a:srgbClr val="182C80"/>
                </a:solidFill>
              </a:rPr>
              <a:t>Analista de Finanças e Controle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 dirty="0" smtClean="0">
                <a:solidFill>
                  <a:srgbClr val="182C80"/>
                </a:solidFill>
              </a:rPr>
              <a:t>Bacharel em Direito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pt-BR" altLang="en-US" sz="2800" dirty="0" smtClean="0">
                <a:solidFill>
                  <a:srgbClr val="182C80"/>
                </a:solidFill>
              </a:rPr>
              <a:t>Pós-Graduação em Administração Pública</a:t>
            </a:r>
            <a:endParaRPr lang="pt-BR" altLang="en-US" sz="2800" dirty="0">
              <a:solidFill>
                <a:srgbClr val="182C80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64704"/>
            <a:ext cx="8568630" cy="647700"/>
          </a:xfrm>
        </p:spPr>
        <p:txBody>
          <a:bodyPr/>
          <a:lstStyle/>
          <a:p>
            <a:pPr algn="l" eaLnBrk="1" hangingPunct="1"/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Exemplos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abordagem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da CGU</a:t>
            </a:r>
            <a:endParaRPr lang="pt-BR" altLang="en-US" sz="28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179512" y="1628800"/>
            <a:ext cx="1584176" cy="1113225"/>
          </a:xfrm>
          <a:prstGeom prst="rect">
            <a:avLst/>
          </a:prstGeom>
          <a:solidFill>
            <a:srgbClr val="182C80"/>
          </a:solidFill>
          <a:ln>
            <a:solidFill>
              <a:srgbClr val="182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C000"/>
                </a:solidFill>
              </a:rPr>
              <a:t>Educação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79512" y="4550221"/>
            <a:ext cx="1584176" cy="1039019"/>
          </a:xfrm>
          <a:prstGeom prst="rect">
            <a:avLst/>
          </a:prstGeom>
          <a:solidFill>
            <a:srgbClr val="182C80"/>
          </a:solidFill>
          <a:ln>
            <a:solidFill>
              <a:srgbClr val="182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FFC000"/>
                </a:solidFill>
              </a:rPr>
              <a:t>Transportes</a:t>
            </a:r>
            <a:endParaRPr lang="pt-BR" sz="1400" dirty="0">
              <a:solidFill>
                <a:srgbClr val="FFC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2924944"/>
            <a:ext cx="416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260 mil servidores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R$ 65,1 bilhões </a:t>
            </a:r>
            <a:r>
              <a:rPr lang="pt-BR" dirty="0"/>
              <a:t>aplicados diretamente em </a:t>
            </a:r>
            <a:r>
              <a:rPr lang="pt-BR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R$ </a:t>
            </a:r>
            <a:r>
              <a:rPr lang="pt-BR" dirty="0" smtClean="0"/>
              <a:t>24 </a:t>
            </a:r>
            <a:r>
              <a:rPr lang="pt-BR" dirty="0"/>
              <a:t>bilhões </a:t>
            </a:r>
            <a:r>
              <a:rPr lang="pt-BR" dirty="0" smtClean="0"/>
              <a:t>transferidos em 2013 aos estados e municípios</a:t>
            </a:r>
            <a:endParaRPr lang="pt-BR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496" y="5674022"/>
            <a:ext cx="396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6,8 mil servidores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R$ 19,2 bilhões aplicados diretamente em 2013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5748648"/>
              </p:ext>
            </p:extLst>
          </p:nvPr>
        </p:nvGraphicFramePr>
        <p:xfrm>
          <a:off x="3300536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/>
          <p:cNvSpPr/>
          <p:nvPr/>
        </p:nvSpPr>
        <p:spPr>
          <a:xfrm>
            <a:off x="4199034" y="908720"/>
            <a:ext cx="4176453" cy="41764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711191" y="1394370"/>
            <a:ext cx="2664296" cy="302433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3983000" y="2906539"/>
            <a:ext cx="1878666" cy="3877078"/>
            <a:chOff x="4002404" y="2912491"/>
            <a:chExt cx="1878666" cy="3877078"/>
          </a:xfrm>
        </p:grpSpPr>
        <p:sp>
          <p:nvSpPr>
            <p:cNvPr id="7" name="CaixaDeTexto 6"/>
            <p:cNvSpPr txBox="1"/>
            <p:nvPr/>
          </p:nvSpPr>
          <p:spPr>
            <a:xfrm>
              <a:off x="4067944" y="5589240"/>
              <a:ext cx="1813126" cy="12003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182C80"/>
                  </a:solidFill>
                </a:rPr>
                <a:t>CGU: abrangência completa</a:t>
              </a:r>
              <a:endParaRPr lang="pt-BR" sz="2400" dirty="0">
                <a:solidFill>
                  <a:srgbClr val="182C80"/>
                </a:solidFill>
              </a:endParaRPr>
            </a:p>
          </p:txBody>
        </p:sp>
        <p:cxnSp>
          <p:nvCxnSpPr>
            <p:cNvPr id="9" name="Conector angulado 8"/>
            <p:cNvCxnSpPr>
              <a:stCxn id="7" idx="1"/>
            </p:cNvCxnSpPr>
            <p:nvPr/>
          </p:nvCxnSpPr>
          <p:spPr>
            <a:xfrm rot="10800000">
              <a:off x="4002404" y="2912491"/>
              <a:ext cx="65540" cy="327691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5999224" y="2906538"/>
            <a:ext cx="2880320" cy="3906838"/>
            <a:chOff x="6084168" y="3338586"/>
            <a:chExt cx="2880320" cy="3906838"/>
          </a:xfrm>
        </p:grpSpPr>
        <p:sp>
          <p:nvSpPr>
            <p:cNvPr id="12" name="CaixaDeTexto 11"/>
            <p:cNvSpPr txBox="1"/>
            <p:nvPr/>
          </p:nvSpPr>
          <p:spPr>
            <a:xfrm>
              <a:off x="6084168" y="5675764"/>
              <a:ext cx="2880320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182C80"/>
                  </a:solidFill>
                </a:rPr>
                <a:t>CGU exerce supervisão técnica e orientação normativa das </a:t>
              </a:r>
              <a:r>
                <a:rPr lang="pt-BR" sz="2400" dirty="0" err="1" smtClean="0">
                  <a:solidFill>
                    <a:srgbClr val="182C80"/>
                  </a:solidFill>
                </a:rPr>
                <a:t>Aud</a:t>
              </a:r>
              <a:r>
                <a:rPr lang="pt-BR" sz="2400" dirty="0" smtClean="0">
                  <a:solidFill>
                    <a:srgbClr val="182C80"/>
                  </a:solidFill>
                </a:rPr>
                <a:t>. Internas</a:t>
              </a:r>
              <a:endParaRPr lang="pt-BR" sz="2400" dirty="0">
                <a:solidFill>
                  <a:srgbClr val="182C80"/>
                </a:solidFill>
              </a:endParaRPr>
            </a:p>
          </p:txBody>
        </p:sp>
        <p:cxnSp>
          <p:nvCxnSpPr>
            <p:cNvPr id="11" name="Conector angulado 10"/>
            <p:cNvCxnSpPr>
              <a:stCxn id="12" idx="3"/>
              <a:endCxn id="6" idx="6"/>
            </p:cNvCxnSpPr>
            <p:nvPr/>
          </p:nvCxnSpPr>
          <p:spPr>
            <a:xfrm flipH="1" flipV="1">
              <a:off x="8388423" y="3338586"/>
              <a:ext cx="576065" cy="3122008"/>
            </a:xfrm>
            <a:prstGeom prst="bentConnector3">
              <a:avLst>
                <a:gd name="adj1" fmla="val -39683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2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2" grpId="0"/>
      <p:bldP spid="61" grpId="0"/>
      <p:bldGraphic spid="4" grpId="0">
        <p:bldAsOne/>
      </p:bldGraphic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Eixos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- CGU</a:t>
            </a:r>
            <a:endParaRPr lang="pt-BR" altLang="en-US" sz="36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2060848"/>
            <a:ext cx="8496944" cy="2844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Avaliação da Execução de Programas de Governo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Avaliação da Gestão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Orientação e Capacitação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Ação investigativa</a:t>
            </a:r>
          </a:p>
        </p:txBody>
      </p:sp>
    </p:spTree>
    <p:extLst>
      <p:ext uri="{BB962C8B-B14F-4D97-AF65-F5344CB8AC3E}">
        <p14:creationId xmlns:p14="http://schemas.microsoft.com/office/powerpoint/2010/main" val="25539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Eixos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- CGU</a:t>
            </a:r>
            <a:endParaRPr lang="pt-BR" altLang="en-US" sz="36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1412776"/>
            <a:ext cx="8496944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Avaliação da Execução de Programas de Governo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Mapeamento das políticas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Hierarquização e priorização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Elaboração de estratégias para acompanhamento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Fiscalização </a:t>
            </a:r>
            <a:r>
              <a:rPr lang="pt-BR" sz="26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por Sorteio e Amostragem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2012/2014: publicados cerca de 30 relatórios, como por exemplo </a:t>
            </a:r>
            <a:r>
              <a:rPr lang="pt-BR" sz="26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Bolsa Família, Previdência </a:t>
            </a: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Social e </a:t>
            </a:r>
            <a:r>
              <a:rPr lang="pt-BR" sz="2600" dirty="0" err="1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Fundeb</a:t>
            </a:r>
            <a:r>
              <a:rPr lang="pt-BR" sz="26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.</a:t>
            </a:r>
            <a:endParaRPr lang="pt-BR" sz="2600" dirty="0">
              <a:solidFill>
                <a:srgbClr val="182C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97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Eixos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- CGU</a:t>
            </a:r>
            <a:endParaRPr lang="pt-BR" altLang="en-US" sz="36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1412776"/>
            <a:ext cx="8496944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Avaliação da Gestão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Comprovação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da legalidade e dos resultados da gestão orçamentária, financeira e patrimonial </a:t>
            </a:r>
            <a:endParaRPr lang="pt-BR" sz="2800" dirty="0" smtClean="0">
              <a:solidFill>
                <a:srgbClr val="182C8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Nesse conjunto estão incluídas diversas atividades: Auditorias Anuais de Contas, Auditorias de Acompanhamento, Auditorias de Pessoal, de TCE, de Recursos Externos, Rel. de Gestão Fiscal e Prestação de Contas do Presidente.</a:t>
            </a:r>
          </a:p>
        </p:txBody>
      </p:sp>
    </p:spTree>
    <p:extLst>
      <p:ext uri="{BB962C8B-B14F-4D97-AF65-F5344CB8AC3E}">
        <p14:creationId xmlns:p14="http://schemas.microsoft.com/office/powerpoint/2010/main" val="18937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Eixos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- CGU</a:t>
            </a:r>
            <a:endParaRPr lang="pt-BR" altLang="en-US" sz="36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1484784"/>
            <a:ext cx="8496944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Orientação e Capacitação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Fortalecer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o controle preventivo, organiza capacitações na área de Auditoria e Fiscalização e promove orientações sobre a correta gestão de recursos </a:t>
            </a: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públicos por meio da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publicação de manuais e </a:t>
            </a: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cartilhas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Exemplos: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transferências voluntárias, prestação de contas, licitações e contratos.</a:t>
            </a:r>
          </a:p>
        </p:txBody>
      </p:sp>
    </p:spTree>
    <p:extLst>
      <p:ext uri="{BB962C8B-B14F-4D97-AF65-F5344CB8AC3E}">
        <p14:creationId xmlns:p14="http://schemas.microsoft.com/office/powerpoint/2010/main" val="25539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Eixos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atuação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3600" b="1" dirty="0" smtClean="0">
                <a:solidFill>
                  <a:srgbClr val="182C80"/>
                </a:solidFill>
                <a:cs typeface="Arial" charset="0"/>
              </a:rPr>
              <a:t> - CGU</a:t>
            </a:r>
            <a:endParaRPr lang="pt-BR" altLang="en-US" sz="3600" b="1" dirty="0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1484784"/>
            <a:ext cx="849694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Ações Investigativas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• Auditorias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especiais em órgãos e entidades federais onde a CGU tenha identificado problemas mais graves;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• Apuração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de denúncias de cidadãos </a:t>
            </a: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e Fiscalizações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decorrentes de representações do Ministério Público, Polícia Federal, Parlamentares e outras autoridades;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t-BR" sz="2800" dirty="0" smtClean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• Operações </a:t>
            </a:r>
            <a:r>
              <a:rPr lang="pt-BR" sz="2800" dirty="0">
                <a:solidFill>
                  <a:srgbClr val="182C80"/>
                </a:solidFill>
                <a:latin typeface="+mj-lt"/>
                <a:ea typeface="+mj-ea"/>
                <a:cs typeface="+mj-cs"/>
              </a:rPr>
              <a:t>Especiais com a Polícia Federal.</a:t>
            </a:r>
          </a:p>
        </p:txBody>
      </p:sp>
    </p:spTree>
    <p:extLst>
      <p:ext uri="{BB962C8B-B14F-4D97-AF65-F5344CB8AC3E}">
        <p14:creationId xmlns:p14="http://schemas.microsoft.com/office/powerpoint/2010/main" val="26077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496622" cy="647700"/>
          </a:xfrm>
        </p:spPr>
        <p:txBody>
          <a:bodyPr/>
          <a:lstStyle/>
          <a:p>
            <a:pPr eaLnBrk="1" hangingPunct="1"/>
            <a:r>
              <a:rPr lang="en-GB" alt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Principais</a:t>
            </a:r>
            <a:r>
              <a:rPr lang="en-GB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GB" alt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parcerias</a:t>
            </a:r>
            <a:endParaRPr lang="pt-BR" alt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405" y="1484784"/>
            <a:ext cx="8618075" cy="51706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numCol="2" spcCol="72000">
            <a:spAutoFit/>
          </a:bodyPr>
          <a:lstStyle/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Ministério Público Federal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Ministérios Públicos Estaduais 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Polícia Federal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Lucida Sans Unicode" pitchFamily="34" charset="0"/>
              </a:rPr>
              <a:t>Tribunal de Contas da União</a:t>
            </a:r>
            <a:endParaRPr lang="pt-BR" sz="2000" dirty="0">
              <a:solidFill>
                <a:srgbClr val="182C80"/>
              </a:solidFill>
              <a:latin typeface="Humanst521 BT" pitchFamily="34" charset="0"/>
              <a:cs typeface="Times New Roman" pitchFamily="18" charset="0"/>
            </a:endParaRP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COAF/MF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Lucida Sans Unicode" pitchFamily="34" charset="0"/>
              </a:rPr>
              <a:t>Ministério do Planejamento, Orçamento e Gestão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Advocacia-Geral da União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Lucida Sans Unicode" pitchFamily="34" charset="0"/>
              </a:rPr>
              <a:t>Ministério da Justiça </a:t>
            </a:r>
            <a:endParaRPr lang="pt-BR" sz="2000" dirty="0">
              <a:solidFill>
                <a:srgbClr val="182C80"/>
              </a:solidFill>
              <a:latin typeface="Humanst521 BT" pitchFamily="34" charset="0"/>
              <a:cs typeface="Times New Roman" pitchFamily="18" charset="0"/>
            </a:endParaRP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Comissão de Ética Pública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 Banco Central</a:t>
            </a:r>
          </a:p>
          <a:p>
            <a:pPr marL="352425" indent="-352425"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buFont typeface="Wingdings" pitchFamily="2" charset="2"/>
              <a:buAutoNum type="arabicPeriod"/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  Receita Federal do Brasil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12.  Conselho Nacional de Justiça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r>
              <a:rPr lang="pt-BR" sz="2000" dirty="0">
                <a:solidFill>
                  <a:srgbClr val="182C80"/>
                </a:solidFill>
                <a:latin typeface="Humanst521 BT" pitchFamily="34" charset="0"/>
                <a:cs typeface="Times New Roman" pitchFamily="18" charset="0"/>
              </a:rPr>
              <a:t>13.  Órgãos de controle estaduais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buClr>
                <a:srgbClr val="182C80"/>
              </a:buClr>
              <a:defRPr/>
            </a:pPr>
            <a:endParaRPr lang="pt-BR" sz="2000" dirty="0">
              <a:solidFill>
                <a:srgbClr val="182C80"/>
              </a:solidFill>
              <a:latin typeface="Humanst521 B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620688"/>
            <a:ext cx="8820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Encaminhamentos dos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4463" y="1196752"/>
            <a:ext cx="8820150" cy="5544616"/>
          </a:xfrm>
          <a:prstGeom prst="rect">
            <a:avLst/>
          </a:prstGeom>
          <a:solidFill>
            <a:srgbClr val="182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Oval 2"/>
          <p:cNvSpPr>
            <a:spLocks noChangeArrowheads="1"/>
          </p:cNvSpPr>
          <p:nvPr/>
        </p:nvSpPr>
        <p:spPr bwMode="auto">
          <a:xfrm>
            <a:off x="7092950" y="5013325"/>
            <a:ext cx="1836738" cy="12446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7339013" y="5157788"/>
            <a:ext cx="159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Poder Judiciário</a:t>
            </a: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5127625" y="5734050"/>
            <a:ext cx="1512888" cy="811213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076825" y="5876925"/>
            <a:ext cx="1497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Ações 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Civis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444208" y="2420938"/>
            <a:ext cx="2484438" cy="143986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300192" y="2705100"/>
            <a:ext cx="2447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rgbClr val="FFFFFF"/>
                </a:solidFill>
                <a:latin typeface="Humanst521 BT" pitchFamily="32" charset="0"/>
              </a:rPr>
              <a:t>Controle Externo</a:t>
            </a:r>
            <a:r>
              <a:rPr lang="pt-BR" sz="1800" dirty="0">
                <a:solidFill>
                  <a:schemeClr val="bg1"/>
                </a:solidFill>
                <a:latin typeface="Humanst521 BT" pitchFamily="32" charset="0"/>
              </a:rPr>
              <a:t> (</a:t>
            </a:r>
            <a:r>
              <a:rPr lang="pt-BR" sz="18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Sanções Administrativas)</a:t>
            </a: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3203575" y="6092825"/>
            <a:ext cx="1152525" cy="576263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3419475" y="616585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AGU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3132138" y="5229225"/>
            <a:ext cx="1368425" cy="792163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276600" y="5329238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MPF e MPE</a:t>
            </a: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>
            <a:off x="3059113" y="3014663"/>
            <a:ext cx="1152525" cy="57467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3251200" y="3121025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TCU</a:t>
            </a:r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1292225" y="1620788"/>
            <a:ext cx="1516063" cy="8001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2976563" y="2185988"/>
            <a:ext cx="15097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Senado/  Câmara</a:t>
            </a:r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>
            <a:off x="5132388" y="4797425"/>
            <a:ext cx="1512887" cy="811213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5219700" y="4941888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Ações Penais</a:t>
            </a:r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 flipV="1">
            <a:off x="1116014" y="2235200"/>
            <a:ext cx="251618" cy="4699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2124075" y="4221163"/>
            <a:ext cx="1079500" cy="2159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>
            <a:off x="2268538" y="3933825"/>
            <a:ext cx="1979612" cy="0"/>
          </a:xfrm>
          <a:prstGeom prst="line">
            <a:avLst/>
          </a:prstGeom>
          <a:noFill/>
          <a:ln w="9398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V="1">
            <a:off x="2195513" y="3302000"/>
            <a:ext cx="828675" cy="2714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 flipV="1">
            <a:off x="4572000" y="5227638"/>
            <a:ext cx="488950" cy="2174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4572000" y="5734050"/>
            <a:ext cx="417513" cy="1619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 flipV="1">
            <a:off x="4427538" y="6164263"/>
            <a:ext cx="561975" cy="2174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6767513" y="5105400"/>
            <a:ext cx="288925" cy="714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6735763" y="5780088"/>
            <a:ext cx="280987" cy="1619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>
            <a:off x="1979613" y="4437063"/>
            <a:ext cx="1079500" cy="9366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3492500" y="429260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PF</a:t>
            </a:r>
          </a:p>
        </p:txBody>
      </p:sp>
      <p:sp>
        <p:nvSpPr>
          <p:cNvPr id="79" name="Oval 30"/>
          <p:cNvSpPr>
            <a:spLocks noChangeArrowheads="1"/>
          </p:cNvSpPr>
          <p:nvPr/>
        </p:nvSpPr>
        <p:spPr bwMode="auto">
          <a:xfrm>
            <a:off x="3276600" y="4221163"/>
            <a:ext cx="1152525" cy="57626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cxnSp>
        <p:nvCxnSpPr>
          <p:cNvPr id="80" name="AutoShape 31"/>
          <p:cNvCxnSpPr>
            <a:cxnSpLocks noChangeShapeType="1"/>
          </p:cNvCxnSpPr>
          <p:nvPr/>
        </p:nvCxnSpPr>
        <p:spPr bwMode="auto">
          <a:xfrm flipV="1">
            <a:off x="4284663" y="3068638"/>
            <a:ext cx="2232025" cy="211137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32"/>
          <p:cNvCxnSpPr>
            <a:cxnSpLocks noChangeShapeType="1"/>
            <a:stCxn id="89" idx="3"/>
          </p:cNvCxnSpPr>
          <p:nvPr/>
        </p:nvCxnSpPr>
        <p:spPr bwMode="auto">
          <a:xfrm flipV="1">
            <a:off x="2840038" y="1839119"/>
            <a:ext cx="1012824" cy="95424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33"/>
          <p:cNvSpPr>
            <a:spLocks noChangeArrowheads="1"/>
          </p:cNvSpPr>
          <p:nvPr/>
        </p:nvSpPr>
        <p:spPr bwMode="auto">
          <a:xfrm>
            <a:off x="3906838" y="1340768"/>
            <a:ext cx="2339975" cy="112309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643438" y="3644900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Órgãos 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Tributários</a:t>
            </a:r>
          </a:p>
        </p:txBody>
      </p:sp>
      <p:sp>
        <p:nvSpPr>
          <p:cNvPr id="84" name="Oval 35"/>
          <p:cNvSpPr>
            <a:spLocks noChangeArrowheads="1"/>
          </p:cNvSpPr>
          <p:nvPr/>
        </p:nvSpPr>
        <p:spPr bwMode="auto">
          <a:xfrm>
            <a:off x="4284663" y="3573463"/>
            <a:ext cx="2089150" cy="79216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85" name="Line 36"/>
          <p:cNvSpPr>
            <a:spLocks noChangeShapeType="1"/>
          </p:cNvSpPr>
          <p:nvPr/>
        </p:nvSpPr>
        <p:spPr bwMode="auto">
          <a:xfrm>
            <a:off x="1763713" y="4652963"/>
            <a:ext cx="1296987" cy="16192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86" name="Rectangle 37"/>
          <p:cNvSpPr>
            <a:spLocks noChangeArrowheads="1"/>
          </p:cNvSpPr>
          <p:nvPr/>
        </p:nvSpPr>
        <p:spPr bwMode="auto">
          <a:xfrm>
            <a:off x="3924300" y="1472580"/>
            <a:ext cx="24844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Melhorias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Gerenciais e Sanções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Administrativas Internas</a:t>
            </a:r>
          </a:p>
        </p:txBody>
      </p:sp>
      <p:sp>
        <p:nvSpPr>
          <p:cNvPr id="87" name="Oval 38"/>
          <p:cNvSpPr>
            <a:spLocks noChangeArrowheads="1"/>
          </p:cNvSpPr>
          <p:nvPr/>
        </p:nvSpPr>
        <p:spPr bwMode="auto">
          <a:xfrm>
            <a:off x="2895600" y="2243138"/>
            <a:ext cx="1620838" cy="67786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88" name="Line 39"/>
          <p:cNvSpPr>
            <a:spLocks noChangeShapeType="1"/>
          </p:cNvSpPr>
          <p:nvPr/>
        </p:nvSpPr>
        <p:spPr bwMode="auto">
          <a:xfrm flipV="1">
            <a:off x="1917700" y="2705100"/>
            <a:ext cx="922338" cy="431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330325" y="1520205"/>
            <a:ext cx="15097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Ministérios Gestores</a:t>
            </a:r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3851275" y="486886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91" name="Oval 43"/>
          <p:cNvSpPr>
            <a:spLocks noChangeArrowheads="1"/>
          </p:cNvSpPr>
          <p:nvPr/>
        </p:nvSpPr>
        <p:spPr bwMode="auto">
          <a:xfrm>
            <a:off x="109191" y="2778125"/>
            <a:ext cx="2014537" cy="1874838"/>
          </a:xfrm>
          <a:prstGeom prst="ellipse">
            <a:avLst/>
          </a:prstGeom>
          <a:noFill/>
          <a:ln w="25273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323850" y="3284538"/>
            <a:ext cx="1584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CGU</a:t>
            </a:r>
          </a:p>
        </p:txBody>
      </p:sp>
      <p:sp>
        <p:nvSpPr>
          <p:cNvPr id="93" name="Line 45"/>
          <p:cNvSpPr>
            <a:spLocks noChangeShapeType="1"/>
          </p:cNvSpPr>
          <p:nvPr/>
        </p:nvSpPr>
        <p:spPr bwMode="auto">
          <a:xfrm>
            <a:off x="1042988" y="4724400"/>
            <a:ext cx="1587" cy="2873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94" name="Oval 46"/>
          <p:cNvSpPr>
            <a:spLocks noChangeArrowheads="1"/>
          </p:cNvSpPr>
          <p:nvPr/>
        </p:nvSpPr>
        <p:spPr bwMode="auto">
          <a:xfrm>
            <a:off x="269528" y="5084763"/>
            <a:ext cx="1854200" cy="162877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95" name="Rectangle 47"/>
          <p:cNvSpPr>
            <a:spLocks noChangeArrowheads="1"/>
          </p:cNvSpPr>
          <p:nvPr/>
        </p:nvSpPr>
        <p:spPr bwMode="auto">
          <a:xfrm>
            <a:off x="178594" y="5302250"/>
            <a:ext cx="20891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u="sng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Corregedoria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Sanções 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Administrativas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dirty="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 Internas</a:t>
            </a:r>
          </a:p>
        </p:txBody>
      </p:sp>
      <p:sp>
        <p:nvSpPr>
          <p:cNvPr id="96" name="Oval 48"/>
          <p:cNvSpPr>
            <a:spLocks noChangeArrowheads="1"/>
          </p:cNvSpPr>
          <p:nvPr/>
        </p:nvSpPr>
        <p:spPr bwMode="auto">
          <a:xfrm>
            <a:off x="7131050" y="1443038"/>
            <a:ext cx="1439863" cy="79216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97" name="Rectangle 49"/>
          <p:cNvSpPr>
            <a:spLocks noChangeArrowheads="1"/>
          </p:cNvSpPr>
          <p:nvPr/>
        </p:nvSpPr>
        <p:spPr bwMode="auto">
          <a:xfrm>
            <a:off x="7239000" y="1601788"/>
            <a:ext cx="1225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Controle </a:t>
            </a:r>
          </a:p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>
                <a:srgbClr val="FFFFFF"/>
              </a:buClr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FFFF"/>
                </a:solidFill>
                <a:latin typeface="Humanst521 BT" pitchFamily="32" charset="0"/>
                <a:cs typeface="Times New Roman" pitchFamily="18" charset="0"/>
              </a:rPr>
              <a:t>Político</a:t>
            </a:r>
          </a:p>
        </p:txBody>
      </p:sp>
      <p:sp>
        <p:nvSpPr>
          <p:cNvPr id="98" name="Line 50"/>
          <p:cNvSpPr>
            <a:spLocks noChangeShapeType="1"/>
          </p:cNvSpPr>
          <p:nvPr/>
        </p:nvSpPr>
        <p:spPr bwMode="auto">
          <a:xfrm flipV="1">
            <a:off x="4591050" y="2000250"/>
            <a:ext cx="2520950" cy="5857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007203"/>
            <a:ext cx="8820150" cy="45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rgbClr val="182C80"/>
                </a:solidFill>
                <a:latin typeface="+mj-lt"/>
              </a:rPr>
              <a:t>Principais avanços nos últimos 12 anos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000" dirty="0" smtClean="0">
              <a:solidFill>
                <a:srgbClr val="FFC000"/>
              </a:solidFill>
              <a:latin typeface="+mj-lt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Articulação interinstitucional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Combate à corrupção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Transparência pública e melhoria da gestão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Aprimoramento do marco legal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Interlocução com a Sociedade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200" dirty="0">
                <a:solidFill>
                  <a:srgbClr val="182C80"/>
                </a:solidFill>
                <a:latin typeface="+mj-lt"/>
              </a:rPr>
              <a:t>Articulação internacional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0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8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2648930"/>
            <a:ext cx="8820150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rgbClr val="182C80"/>
                </a:solidFill>
                <a:latin typeface="+mj-lt"/>
              </a:rPr>
              <a:t>Articulação com outros órgãos de Controle Interno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0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92696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Conceitos</a:t>
            </a:r>
            <a:r>
              <a:rPr lang="en-GB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GB" alt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gerais</a:t>
            </a:r>
            <a:endParaRPr lang="pt-BR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Espaço Reservado para Texto 5"/>
          <p:cNvSpPr txBox="1">
            <a:spLocks/>
          </p:cNvSpPr>
          <p:nvPr/>
        </p:nvSpPr>
        <p:spPr bwMode="auto">
          <a:xfrm>
            <a:off x="251520" y="1772816"/>
            <a:ext cx="86409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dirty="0" smtClean="0">
                <a:solidFill>
                  <a:srgbClr val="182C80"/>
                </a:solidFill>
              </a:rPr>
              <a:t>Controle Interno Administrativo</a:t>
            </a:r>
            <a:endParaRPr lang="pt-BR" altLang="en-US" sz="2800" dirty="0">
              <a:solidFill>
                <a:srgbClr val="182C8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altLang="en-US" sz="1000" dirty="0">
              <a:solidFill>
                <a:srgbClr val="182C80"/>
              </a:solidFill>
            </a:endParaRPr>
          </a:p>
          <a:p>
            <a:pPr marL="457200" lvl="1" indent="0" eaLnBrk="1" hangingPunct="1">
              <a:spcBef>
                <a:spcPct val="20000"/>
              </a:spcBef>
            </a:pPr>
            <a:r>
              <a:rPr lang="pt-BR" altLang="en-US" sz="2800" dirty="0">
                <a:solidFill>
                  <a:srgbClr val="182C80"/>
                </a:solidFill>
              </a:rPr>
              <a:t>Também conhecido como autocontrole</a:t>
            </a:r>
          </a:p>
          <a:p>
            <a:pPr marL="457200" lvl="1" indent="0" eaLnBrk="1" hangingPunct="1">
              <a:spcBef>
                <a:spcPct val="20000"/>
              </a:spcBef>
            </a:pPr>
            <a:r>
              <a:rPr lang="pt-BR" altLang="en-US" sz="2800" dirty="0">
                <a:solidFill>
                  <a:srgbClr val="182C80"/>
                </a:solidFill>
              </a:rPr>
              <a:t>É exercido pelo própria administração sobre todos os atos administrativos e de acordo com as normas legais e técnicas previamente estabelecidas</a:t>
            </a:r>
          </a:p>
          <a:p>
            <a:pPr marL="457200" lvl="1" indent="0" eaLnBrk="1" hangingPunct="1">
              <a:spcBef>
                <a:spcPct val="20000"/>
              </a:spcBef>
            </a:pPr>
            <a:endParaRPr lang="pt-BR" altLang="en-US" sz="2800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007203"/>
            <a:ext cx="882015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rgbClr val="182C80"/>
                </a:solidFill>
              </a:rPr>
              <a:t>Conselho Nacional de Controle Interno</a:t>
            </a: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395536" y="1628800"/>
            <a:ext cx="8569076" cy="44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 u="sng" dirty="0" smtClean="0">
                <a:solidFill>
                  <a:srgbClr val="182C80"/>
                </a:solidFill>
              </a:rPr>
              <a:t>Objetivos</a:t>
            </a:r>
            <a:r>
              <a:rPr lang="pt-BR" sz="2800" dirty="0" smtClean="0">
                <a:solidFill>
                  <a:srgbClr val="182C80"/>
                </a:solidFill>
              </a:rPr>
              <a:t>: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sz="2800" dirty="0">
                <a:solidFill>
                  <a:srgbClr val="182C80"/>
                </a:solidFill>
              </a:rPr>
              <a:t>Coordenação e articulação das ações de interesse </a:t>
            </a:r>
            <a:r>
              <a:rPr lang="pt-BR" sz="2800" dirty="0" smtClean="0">
                <a:solidFill>
                  <a:srgbClr val="182C80"/>
                </a:solidFill>
              </a:rPr>
              <a:t>comum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sz="2800" dirty="0" smtClean="0">
                <a:solidFill>
                  <a:srgbClr val="182C80"/>
                </a:solidFill>
              </a:rPr>
              <a:t>Promoção </a:t>
            </a:r>
            <a:r>
              <a:rPr lang="pt-BR" sz="2800" dirty="0">
                <a:solidFill>
                  <a:srgbClr val="182C80"/>
                </a:solidFill>
              </a:rPr>
              <a:t>de intercâmbio de informações, de experiências nacionais e </a:t>
            </a:r>
            <a:r>
              <a:rPr lang="pt-BR" sz="2800" dirty="0" smtClean="0">
                <a:solidFill>
                  <a:srgbClr val="182C80"/>
                </a:solidFill>
              </a:rPr>
              <a:t>internacionais</a:t>
            </a:r>
            <a:endParaRPr lang="pt-BR" sz="2800" dirty="0">
              <a:solidFill>
                <a:srgbClr val="182C80"/>
              </a:solidFill>
            </a:endParaRP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sz="2800" dirty="0" smtClean="0">
                <a:solidFill>
                  <a:srgbClr val="182C80"/>
                </a:solidFill>
              </a:rPr>
              <a:t>Realização </a:t>
            </a:r>
            <a:r>
              <a:rPr lang="pt-BR" sz="2800" dirty="0">
                <a:solidFill>
                  <a:srgbClr val="182C80"/>
                </a:solidFill>
              </a:rPr>
              <a:t>de seminários, conferências, </a:t>
            </a:r>
            <a:r>
              <a:rPr lang="pt-BR" sz="2800" dirty="0" smtClean="0">
                <a:solidFill>
                  <a:srgbClr val="182C80"/>
                </a:solidFill>
              </a:rPr>
              <a:t>cursos</a:t>
            </a:r>
            <a:endParaRPr lang="pt-BR" sz="2800" dirty="0">
              <a:solidFill>
                <a:srgbClr val="182C80"/>
              </a:solidFill>
            </a:endParaRP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sz="2800" dirty="0" smtClean="0">
                <a:solidFill>
                  <a:srgbClr val="182C80"/>
                </a:solidFill>
              </a:rPr>
              <a:t>Desenvolvimento </a:t>
            </a:r>
            <a:r>
              <a:rPr lang="pt-BR" sz="2800" dirty="0">
                <a:solidFill>
                  <a:srgbClr val="182C80"/>
                </a:solidFill>
              </a:rPr>
              <a:t>de programas e projetos de interesse </a:t>
            </a:r>
            <a:r>
              <a:rPr lang="pt-BR" sz="2800" dirty="0" smtClean="0">
                <a:solidFill>
                  <a:srgbClr val="182C80"/>
                </a:solidFill>
              </a:rPr>
              <a:t>comum</a:t>
            </a:r>
          </a:p>
          <a:p>
            <a:pPr marL="0" indent="0"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  <a:buNone/>
            </a:pPr>
            <a:r>
              <a:rPr lang="pt-BR" sz="2800" b="1" u="sng" dirty="0" smtClean="0">
                <a:solidFill>
                  <a:srgbClr val="182C80"/>
                </a:solidFill>
              </a:rPr>
              <a:t>Composto</a:t>
            </a:r>
            <a:r>
              <a:rPr lang="pt-BR" sz="2800" dirty="0" smtClean="0">
                <a:solidFill>
                  <a:srgbClr val="182C80"/>
                </a:solidFill>
              </a:rPr>
              <a:t> por 38 órgãos estaduais e municipais de Controle Interno</a:t>
            </a:r>
            <a:endParaRPr lang="pt-BR" sz="2800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908720"/>
            <a:ext cx="882015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rgbClr val="182C80"/>
                </a:solidFill>
              </a:rPr>
              <a:t>Conselho de Dirigentes de Controle Interno dos Poderes da União</a:t>
            </a: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395536" y="2050874"/>
            <a:ext cx="8569076" cy="44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 dirty="0" smtClean="0">
                <a:solidFill>
                  <a:srgbClr val="182C80"/>
                </a:solidFill>
              </a:rPr>
              <a:t>Objetivo </a:t>
            </a:r>
            <a:r>
              <a:rPr lang="pt-BR" sz="2800" dirty="0" smtClean="0">
                <a:solidFill>
                  <a:srgbClr val="182C80"/>
                </a:solidFill>
              </a:rPr>
              <a:t>promover </a:t>
            </a:r>
            <a:r>
              <a:rPr lang="pt-BR" sz="2800" dirty="0">
                <a:solidFill>
                  <a:srgbClr val="182C80"/>
                </a:solidFill>
              </a:rPr>
              <a:t>integração entre os órgãos de controle interno, mediante padronização, racionalização e atualização de normas e procedimentos, exame de soluções para matérias controversas e outras medidas inerentes ao desempenho das funções atinentes a </a:t>
            </a:r>
            <a:r>
              <a:rPr lang="pt-BR" sz="2800" dirty="0" smtClean="0">
                <a:solidFill>
                  <a:srgbClr val="182C80"/>
                </a:solidFill>
              </a:rPr>
              <a:t>esses órgãos. 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 dirty="0" smtClean="0">
                <a:solidFill>
                  <a:srgbClr val="182C80"/>
                </a:solidFill>
              </a:rPr>
              <a:t>Composto</a:t>
            </a:r>
            <a:r>
              <a:rPr lang="pt-BR" sz="2800" dirty="0" smtClean="0">
                <a:solidFill>
                  <a:srgbClr val="182C80"/>
                </a:solidFill>
              </a:rPr>
              <a:t> pelos titulares dos órgãos de controle interno dos </a:t>
            </a:r>
            <a:r>
              <a:rPr lang="pt-BR" sz="2800" dirty="0">
                <a:solidFill>
                  <a:srgbClr val="182C80"/>
                </a:solidFill>
              </a:rPr>
              <a:t>poderes</a:t>
            </a:r>
            <a:r>
              <a:rPr lang="pt-BR" sz="2800" dirty="0" smtClean="0">
                <a:solidFill>
                  <a:srgbClr val="182C80"/>
                </a:solidFill>
              </a:rPr>
              <a:t> Legislativo, Executivo e Judiciário, bem assim do Ministério Público da União.</a:t>
            </a:r>
          </a:p>
        </p:txBody>
      </p:sp>
    </p:spTree>
    <p:extLst>
      <p:ext uri="{BB962C8B-B14F-4D97-AF65-F5344CB8AC3E}">
        <p14:creationId xmlns:p14="http://schemas.microsoft.com/office/powerpoint/2010/main" val="39093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007203"/>
            <a:ext cx="882015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 smtClean="0">
                <a:solidFill>
                  <a:srgbClr val="182C80"/>
                </a:solidFill>
              </a:rPr>
              <a:t>Objetivos da articulação entre os órgãos</a:t>
            </a:r>
            <a:endParaRPr lang="pt-BR" sz="3600" b="1" dirty="0">
              <a:solidFill>
                <a:srgbClr val="182C80"/>
              </a:solidFill>
            </a:endParaRP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323528" y="2060848"/>
            <a:ext cx="8496944" cy="368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dirty="0" smtClean="0">
                <a:solidFill>
                  <a:srgbClr val="182C80"/>
                </a:solidFill>
              </a:rPr>
              <a:t>Objetivos de longo prazo: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Colaboração mútua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Efeito multiplicador entre os diversos níveis de governo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Aprimoramento da gestão pública brasileira </a:t>
            </a:r>
            <a:endParaRPr lang="pt-BR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2979268"/>
            <a:ext cx="8820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rgbClr val="182C80"/>
                </a:solidFill>
                <a:latin typeface="+mj-lt"/>
              </a:rPr>
              <a:t>Desafios do Controle Interno</a:t>
            </a:r>
            <a:endParaRPr lang="pt-BR" sz="20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4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1007203"/>
            <a:ext cx="882015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 smtClean="0">
                <a:solidFill>
                  <a:srgbClr val="182C80"/>
                </a:solidFill>
              </a:rPr>
              <a:t>Desafios do Controle Interno</a:t>
            </a:r>
            <a:endParaRPr lang="pt-BR" sz="3600" b="1" dirty="0">
              <a:solidFill>
                <a:srgbClr val="182C80"/>
              </a:solidFill>
            </a:endParaRP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144463" y="1844824"/>
            <a:ext cx="882014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Reconhecimento e apoio dos gestores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Equilíbrio entre funções repressivas e colaborativas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Acesso a informações sigilosas (custodiadas por terceiros)</a:t>
            </a: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Uso da tecnologia sem descuidar das verificações </a:t>
            </a:r>
            <a:r>
              <a:rPr lang="pt-BR" i="1" smtClean="0">
                <a:solidFill>
                  <a:srgbClr val="182C80"/>
                </a:solidFill>
              </a:rPr>
              <a:t>in loco</a:t>
            </a:r>
            <a:endParaRPr lang="pt-BR" dirty="0" smtClean="0">
              <a:solidFill>
                <a:srgbClr val="182C80"/>
              </a:solidFill>
            </a:endParaRPr>
          </a:p>
          <a:p>
            <a:pPr>
              <a:lnSpc>
                <a:spcPct val="95000"/>
              </a:lnSpc>
              <a:spcBef>
                <a:spcPts val="400"/>
              </a:spcBef>
              <a:buClr>
                <a:srgbClr val="182C80"/>
              </a:buClr>
              <a:buSzPct val="100000"/>
            </a:pPr>
            <a:r>
              <a:rPr lang="pt-BR" dirty="0" smtClean="0">
                <a:solidFill>
                  <a:srgbClr val="182C80"/>
                </a:solidFill>
              </a:rPr>
              <a:t>Estímulo à participação social e à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0107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5"/>
          <p:cNvSpPr txBox="1">
            <a:spLocks/>
          </p:cNvSpPr>
          <p:nvPr/>
        </p:nvSpPr>
        <p:spPr bwMode="auto">
          <a:xfrm>
            <a:off x="144463" y="1628800"/>
            <a:ext cx="8820149" cy="368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000" b="1" dirty="0" smtClean="0">
                <a:solidFill>
                  <a:srgbClr val="182C80"/>
                </a:solidFill>
              </a:rPr>
              <a:t>Obrigada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dirty="0">
              <a:solidFill>
                <a:srgbClr val="182C80"/>
              </a:solidFill>
            </a:endParaRPr>
          </a:p>
          <a:p>
            <a:pPr marL="0" indent="0" algn="ctr" eaLnBrk="1" hangingPunct="1">
              <a:buNone/>
            </a:pPr>
            <a:r>
              <a:rPr lang="pt-BR" altLang="en-US" sz="2800" b="1" i="1" dirty="0">
                <a:solidFill>
                  <a:srgbClr val="898989"/>
                </a:solidFill>
              </a:rPr>
              <a:t>Marlene Alves de Albuquerque</a:t>
            </a:r>
          </a:p>
          <a:p>
            <a:pPr marL="0" indent="0" algn="ctr" eaLnBrk="1" hangingPunct="1">
              <a:buNone/>
            </a:pPr>
            <a:r>
              <a:rPr lang="pt-BR" altLang="en-US" sz="2800" i="1" dirty="0">
                <a:solidFill>
                  <a:srgbClr val="898989"/>
                </a:solidFill>
              </a:rPr>
              <a:t>Secretária Federal de Controle Interno - Adjunta</a:t>
            </a:r>
          </a:p>
          <a:p>
            <a:pPr marL="0" indent="0" algn="ctr" eaLnBrk="1" hangingPunct="1">
              <a:buNone/>
            </a:pPr>
            <a:r>
              <a:rPr lang="en-GB" altLang="en-US" sz="2800" i="1" dirty="0" err="1">
                <a:solidFill>
                  <a:srgbClr val="898989"/>
                </a:solidFill>
              </a:rPr>
              <a:t>Controladoria-Geral</a:t>
            </a:r>
            <a:r>
              <a:rPr lang="en-GB" altLang="en-US" sz="2800" i="1" dirty="0">
                <a:solidFill>
                  <a:srgbClr val="898989"/>
                </a:solidFill>
              </a:rPr>
              <a:t> da </a:t>
            </a:r>
            <a:r>
              <a:rPr lang="en-GB" altLang="en-US" sz="2800" i="1" dirty="0" err="1">
                <a:solidFill>
                  <a:srgbClr val="898989"/>
                </a:solidFill>
              </a:rPr>
              <a:t>União</a:t>
            </a:r>
            <a:endParaRPr lang="en-GB" altLang="en-US" sz="2800" i="1" dirty="0">
              <a:solidFill>
                <a:srgbClr val="898989"/>
              </a:solidFill>
            </a:endParaRP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dirty="0" smtClean="0">
              <a:solidFill>
                <a:srgbClr val="182C80"/>
              </a:solidFill>
            </a:endParaRPr>
          </a:p>
          <a:p>
            <a:pPr algn="ctr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92696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Conceitos</a:t>
            </a:r>
            <a:r>
              <a:rPr lang="en-GB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GB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gerais</a:t>
            </a:r>
            <a:endParaRPr lang="pt-BR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Espaço Reservado para Texto 5"/>
          <p:cNvSpPr txBox="1">
            <a:spLocks/>
          </p:cNvSpPr>
          <p:nvPr/>
        </p:nvSpPr>
        <p:spPr bwMode="auto">
          <a:xfrm>
            <a:off x="251520" y="1268760"/>
            <a:ext cx="86409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dirty="0" smtClean="0">
                <a:solidFill>
                  <a:srgbClr val="182C80"/>
                </a:solidFill>
              </a:rPr>
              <a:t>Auditoria Interna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altLang="en-US" sz="1200" dirty="0">
              <a:solidFill>
                <a:srgbClr val="182C80"/>
              </a:solidFill>
            </a:endParaRPr>
          </a:p>
          <a:p>
            <a:pPr indent="0" algn="just" eaLnBrk="1" hangingPunct="1">
              <a:spcBef>
                <a:spcPts val="0"/>
              </a:spcBef>
              <a:buFont typeface="Arial" charset="0"/>
              <a:buNone/>
            </a:pPr>
            <a:r>
              <a:rPr lang="pt-BR" altLang="en-US" sz="2800" u="sng" dirty="0" smtClean="0">
                <a:solidFill>
                  <a:srgbClr val="182C80"/>
                </a:solidFill>
              </a:rPr>
              <a:t>Conjunto </a:t>
            </a:r>
            <a:r>
              <a:rPr lang="pt-BR" altLang="en-US" sz="2800" u="sng" dirty="0">
                <a:solidFill>
                  <a:srgbClr val="182C80"/>
                </a:solidFill>
              </a:rPr>
              <a:t>de procedimentos</a:t>
            </a:r>
            <a:r>
              <a:rPr lang="pt-BR" altLang="en-US" sz="2800" dirty="0">
                <a:solidFill>
                  <a:srgbClr val="182C80"/>
                </a:solidFill>
              </a:rPr>
              <a:t>, tecnicamente </a:t>
            </a:r>
            <a:r>
              <a:rPr lang="pt-BR" altLang="en-US" sz="2800" dirty="0" smtClean="0">
                <a:solidFill>
                  <a:srgbClr val="182C80"/>
                </a:solidFill>
              </a:rPr>
              <a:t>normatizados</a:t>
            </a:r>
            <a:r>
              <a:rPr lang="pt-BR" altLang="en-US" sz="2800" dirty="0">
                <a:solidFill>
                  <a:srgbClr val="182C80"/>
                </a:solidFill>
              </a:rPr>
              <a:t>, que funciona por </a:t>
            </a:r>
            <a:r>
              <a:rPr lang="pt-BR" altLang="en-US" sz="2800" dirty="0" smtClean="0">
                <a:solidFill>
                  <a:srgbClr val="182C80"/>
                </a:solidFill>
              </a:rPr>
              <a:t>meio </a:t>
            </a:r>
            <a:r>
              <a:rPr lang="pt-BR" altLang="en-US" sz="2800" dirty="0">
                <a:solidFill>
                  <a:srgbClr val="182C80"/>
                </a:solidFill>
              </a:rPr>
              <a:t>de </a:t>
            </a:r>
            <a:r>
              <a:rPr lang="pt-BR" altLang="en-US" sz="2800" u="sng" dirty="0">
                <a:solidFill>
                  <a:srgbClr val="182C80"/>
                </a:solidFill>
              </a:rPr>
              <a:t>acompanhamento indireto</a:t>
            </a:r>
            <a:r>
              <a:rPr lang="pt-BR" altLang="en-US" sz="2800" dirty="0">
                <a:solidFill>
                  <a:srgbClr val="182C80"/>
                </a:solidFill>
              </a:rPr>
              <a:t> de processos, </a:t>
            </a:r>
            <a:r>
              <a:rPr lang="pt-BR" altLang="en-US" sz="2800" u="sng" dirty="0">
                <a:solidFill>
                  <a:srgbClr val="182C80"/>
                </a:solidFill>
              </a:rPr>
              <a:t>avaliação de resultados </a:t>
            </a:r>
            <a:r>
              <a:rPr lang="pt-BR" altLang="en-US" sz="2800" dirty="0">
                <a:solidFill>
                  <a:srgbClr val="182C80"/>
                </a:solidFill>
              </a:rPr>
              <a:t>e </a:t>
            </a:r>
            <a:r>
              <a:rPr lang="pt-BR" altLang="en-US" sz="2800" u="sng" dirty="0">
                <a:solidFill>
                  <a:srgbClr val="182C80"/>
                </a:solidFill>
              </a:rPr>
              <a:t>proposição de ações corretivas</a:t>
            </a:r>
            <a:r>
              <a:rPr lang="pt-BR" altLang="en-US" sz="2800" dirty="0">
                <a:solidFill>
                  <a:srgbClr val="182C80"/>
                </a:solidFill>
              </a:rPr>
              <a:t> para os </a:t>
            </a:r>
            <a:r>
              <a:rPr lang="pt-BR" altLang="en-US" sz="2800" dirty="0" smtClean="0">
                <a:solidFill>
                  <a:srgbClr val="182C80"/>
                </a:solidFill>
              </a:rPr>
              <a:t>desvios </a:t>
            </a:r>
            <a:r>
              <a:rPr lang="pt-BR" altLang="en-US" sz="2800" dirty="0">
                <a:solidFill>
                  <a:srgbClr val="182C80"/>
                </a:solidFill>
              </a:rPr>
              <a:t>gerenciais da entidade à qual está </a:t>
            </a:r>
            <a:r>
              <a:rPr lang="pt-BR" altLang="en-US" sz="2800" dirty="0" smtClean="0">
                <a:solidFill>
                  <a:srgbClr val="182C80"/>
                </a:solidFill>
              </a:rPr>
              <a:t>vinculada</a:t>
            </a:r>
            <a:r>
              <a:rPr lang="pt-BR" altLang="en-US" sz="2800" dirty="0">
                <a:solidFill>
                  <a:srgbClr val="182C8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51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92696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Conceitos</a:t>
            </a:r>
            <a:r>
              <a:rPr lang="en-GB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GB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gerais</a:t>
            </a:r>
            <a:endParaRPr lang="pt-BR" alt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Espaço Reservado para Texto 5"/>
          <p:cNvSpPr txBox="1">
            <a:spLocks/>
          </p:cNvSpPr>
          <p:nvPr/>
        </p:nvSpPr>
        <p:spPr bwMode="auto">
          <a:xfrm>
            <a:off x="251520" y="1268760"/>
            <a:ext cx="86409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altLang="en-US" sz="2800" b="1" dirty="0" smtClean="0">
                <a:solidFill>
                  <a:srgbClr val="182C80"/>
                </a:solidFill>
              </a:rPr>
              <a:t>Sistema de Controle Interno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altLang="en-US" sz="2800" dirty="0">
              <a:solidFill>
                <a:srgbClr val="182C80"/>
              </a:solidFill>
            </a:endParaRPr>
          </a:p>
          <a:p>
            <a:pPr indent="0" algn="just" eaLnBrk="1" hangingPunct="1">
              <a:spcBef>
                <a:spcPts val="0"/>
              </a:spcBef>
              <a:buFont typeface="Arial" charset="0"/>
              <a:buNone/>
            </a:pPr>
            <a:r>
              <a:rPr lang="pt-BR" altLang="en-US" sz="2800" dirty="0">
                <a:solidFill>
                  <a:srgbClr val="182C80"/>
                </a:solidFill>
              </a:rPr>
              <a:t>Conjunto de unidades técnicas, articuladas a partir de um </a:t>
            </a:r>
            <a:r>
              <a:rPr lang="pt-BR" altLang="en-US" sz="2800" u="sng" dirty="0">
                <a:solidFill>
                  <a:srgbClr val="182C80"/>
                </a:solidFill>
              </a:rPr>
              <a:t>órgão central</a:t>
            </a:r>
            <a:r>
              <a:rPr lang="pt-BR" altLang="en-US" sz="2800" dirty="0">
                <a:solidFill>
                  <a:srgbClr val="182C80"/>
                </a:solidFill>
              </a:rPr>
              <a:t> de coordenação, orientadas para o </a:t>
            </a:r>
            <a:r>
              <a:rPr lang="pt-BR" altLang="en-US" sz="2800" dirty="0" smtClean="0">
                <a:solidFill>
                  <a:srgbClr val="182C80"/>
                </a:solidFill>
              </a:rPr>
              <a:t>desenvolvimento das </a:t>
            </a:r>
            <a:r>
              <a:rPr lang="pt-BR" altLang="en-US" sz="2800" dirty="0">
                <a:solidFill>
                  <a:srgbClr val="182C80"/>
                </a:solidFill>
              </a:rPr>
              <a:t>atribuições de Controle interno, indicados na Constituição e normatizados em cada nível de governo. </a:t>
            </a:r>
            <a:r>
              <a:rPr lang="pt-BR" altLang="en-US" sz="2800" dirty="0" smtClean="0">
                <a:solidFill>
                  <a:srgbClr val="182C80"/>
                </a:solidFill>
              </a:rPr>
              <a:t> </a:t>
            </a:r>
            <a:endParaRPr lang="pt-BR" altLang="en-US" sz="2800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463" y="791584"/>
            <a:ext cx="8820150" cy="46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Controle na Constituição Brasileira</a:t>
            </a:r>
            <a:endParaRPr lang="pt-B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182C80"/>
              </a:buClr>
              <a:buSzPct val="100000"/>
            </a:pPr>
            <a:r>
              <a:rPr lang="pt-BR" sz="2800" dirty="0">
                <a:solidFill>
                  <a:srgbClr val="182C80"/>
                </a:solidFill>
                <a:latin typeface="+mj-lt"/>
              </a:rPr>
              <a:t>A fiscalização contábil, financeira, orçamentária, operacional e </a:t>
            </a: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patrimonial: </a:t>
            </a:r>
          </a:p>
          <a:p>
            <a:pPr marL="914400" lvl="1" indent="-457200">
              <a:lnSpc>
                <a:spcPct val="95000"/>
              </a:lnSpc>
              <a:spcBef>
                <a:spcPct val="50000"/>
              </a:spcBef>
              <a:buClr>
                <a:srgbClr val="182C8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u="sng" dirty="0" smtClean="0">
                <a:solidFill>
                  <a:srgbClr val="182C80"/>
                </a:solidFill>
                <a:latin typeface="+mj-lt"/>
              </a:rPr>
              <a:t>Controle externo</a:t>
            </a: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 – Congresso Nacional (com o auxílio do Tribunal de Contas da União)</a:t>
            </a:r>
          </a:p>
          <a:p>
            <a:pPr marL="914400" lvl="1" indent="-457200">
              <a:lnSpc>
                <a:spcPct val="95000"/>
              </a:lnSpc>
              <a:spcBef>
                <a:spcPct val="50000"/>
              </a:spcBef>
              <a:buClr>
                <a:srgbClr val="182C8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u="sng" dirty="0" smtClean="0">
                <a:solidFill>
                  <a:srgbClr val="182C80"/>
                </a:solidFill>
                <a:latin typeface="+mj-lt"/>
              </a:rPr>
              <a:t>Sistema de </a:t>
            </a:r>
            <a:r>
              <a:rPr lang="pt-BR" sz="2800" u="sng" dirty="0">
                <a:solidFill>
                  <a:srgbClr val="182C80"/>
                </a:solidFill>
                <a:latin typeface="+mj-lt"/>
              </a:rPr>
              <a:t>controle interno</a:t>
            </a:r>
            <a:r>
              <a:rPr lang="pt-BR" sz="2800" dirty="0">
                <a:solidFill>
                  <a:srgbClr val="182C80"/>
                </a:solidFill>
                <a:latin typeface="+mj-lt"/>
              </a:rPr>
              <a:t> de cada </a:t>
            </a: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Poder.</a:t>
            </a:r>
          </a:p>
          <a:p>
            <a:pPr>
              <a:buClr>
                <a:srgbClr val="182C80"/>
              </a:buClr>
            </a:pPr>
            <a:endParaRPr lang="pt-BR" sz="2800" dirty="0" smtClean="0">
              <a:solidFill>
                <a:srgbClr val="182C80"/>
              </a:solidFill>
              <a:latin typeface="+mj-lt"/>
            </a:endParaRPr>
          </a:p>
          <a:p>
            <a:pPr>
              <a:buClr>
                <a:srgbClr val="182C80"/>
              </a:buClr>
            </a:pP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Os </a:t>
            </a:r>
            <a:r>
              <a:rPr lang="pt-BR" sz="2800" dirty="0">
                <a:solidFill>
                  <a:srgbClr val="182C80"/>
                </a:solidFill>
                <a:latin typeface="+mj-lt"/>
              </a:rPr>
              <a:t>Poderes Legislativo, Executivo e Judiciário manterão, de forma integrada, </a:t>
            </a:r>
            <a:r>
              <a:rPr lang="pt-BR" sz="2800" u="sng" dirty="0">
                <a:solidFill>
                  <a:srgbClr val="182C80"/>
                </a:solidFill>
                <a:latin typeface="+mj-lt"/>
              </a:rPr>
              <a:t>sistema de controle </a:t>
            </a:r>
            <a:r>
              <a:rPr lang="pt-BR" sz="2800" u="sng" dirty="0" smtClean="0">
                <a:solidFill>
                  <a:srgbClr val="182C80"/>
                </a:solidFill>
                <a:latin typeface="+mj-lt"/>
              </a:rPr>
              <a:t>interno</a:t>
            </a:r>
            <a:r>
              <a:rPr lang="pt-BR" sz="2800" dirty="0" smtClean="0">
                <a:solidFill>
                  <a:srgbClr val="182C80"/>
                </a:solidFill>
                <a:latin typeface="+mj-lt"/>
              </a:rPr>
              <a:t>.</a:t>
            </a:r>
            <a:endParaRPr lang="pt-BR" sz="3200" dirty="0" smtClean="0">
              <a:solidFill>
                <a:srgbClr val="182C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2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765175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Órgãos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Controle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e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Externo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da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Administração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Pública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no </a:t>
            </a:r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Brasil</a:t>
            </a:r>
            <a:endParaRPr lang="pt-BR" altLang="en-US" sz="2800" b="1" dirty="0" smtClean="0">
              <a:solidFill>
                <a:srgbClr val="182C80"/>
              </a:solidFill>
              <a:cs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94239644"/>
              </p:ext>
            </p:extLst>
          </p:nvPr>
        </p:nvGraphicFramePr>
        <p:xfrm>
          <a:off x="-2124744" y="1772816"/>
          <a:ext cx="70084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96136" y="2083495"/>
            <a:ext cx="268946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Controladoria-Geral da União</a:t>
            </a:r>
            <a:endParaRPr lang="pt-BR" sz="2200" b="1" dirty="0">
              <a:solidFill>
                <a:srgbClr val="182C8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15816" y="2083495"/>
            <a:ext cx="2664296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Tribunal de Contas da União</a:t>
            </a:r>
            <a:endParaRPr lang="pt-BR" sz="2200" b="1" dirty="0">
              <a:solidFill>
                <a:srgbClr val="182C8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07504" y="3284984"/>
            <a:ext cx="88569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07504" y="4869160"/>
            <a:ext cx="88569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 para baixo 2"/>
          <p:cNvSpPr/>
          <p:nvPr/>
        </p:nvSpPr>
        <p:spPr>
          <a:xfrm>
            <a:off x="3851920" y="2902297"/>
            <a:ext cx="797225" cy="2686943"/>
          </a:xfrm>
          <a:prstGeom prst="downArrow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6655095" y="2852936"/>
            <a:ext cx="797225" cy="2686943"/>
          </a:xfrm>
          <a:prstGeom prst="downArrow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1556792"/>
            <a:ext cx="2689468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182C8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Controle Interno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915816" y="1556792"/>
            <a:ext cx="2664296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182C8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Controle Externo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96136" y="3597591"/>
            <a:ext cx="2689468" cy="1055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rgbClr val="182C80"/>
                </a:solidFill>
              </a:rPr>
              <a:t>Controladorias-Gerais do Estados </a:t>
            </a:r>
            <a:endParaRPr lang="pt-BR" sz="2200" b="1" dirty="0">
              <a:solidFill>
                <a:srgbClr val="182C8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15816" y="3541365"/>
            <a:ext cx="2026498" cy="161582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rgbClr val="182C80"/>
                </a:solidFill>
              </a:rPr>
              <a:t>Tribunais de Contas Estaduais</a:t>
            </a:r>
            <a:endParaRPr lang="pt-BR" sz="2200" b="1" dirty="0">
              <a:solidFill>
                <a:srgbClr val="182C8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05540" y="5323855"/>
            <a:ext cx="26745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182C80"/>
                </a:solidFill>
              </a:rPr>
              <a:t>Tribunais de Contas municipais</a:t>
            </a:r>
            <a:endParaRPr lang="pt-BR" sz="2200" b="1" dirty="0">
              <a:solidFill>
                <a:srgbClr val="182C8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5313402"/>
            <a:ext cx="268946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182C80"/>
                </a:solidFill>
              </a:rPr>
              <a:t>Controladorias-Gerais do Município</a:t>
            </a:r>
            <a:endParaRPr lang="pt-BR" sz="2000" b="1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  <p:bldP spid="4" grpId="0" animBg="1"/>
      <p:bldP spid="8" grpId="0" animBg="1"/>
      <p:bldP spid="3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93068"/>
            <a:ext cx="8568630" cy="647700"/>
          </a:xfrm>
        </p:spPr>
        <p:txBody>
          <a:bodyPr/>
          <a:lstStyle/>
          <a:p>
            <a:pPr eaLnBrk="1" hangingPunct="1"/>
            <a:r>
              <a:rPr lang="en-GB" altLang="en-US" sz="2800" b="1" dirty="0" err="1" smtClean="0">
                <a:solidFill>
                  <a:srgbClr val="182C80"/>
                </a:solidFill>
                <a:cs typeface="Arial" charset="0"/>
              </a:rPr>
              <a:t>Histórico</a:t>
            </a:r>
            <a:r>
              <a:rPr lang="en-GB" altLang="en-US" sz="2800" b="1" dirty="0" smtClean="0">
                <a:solidFill>
                  <a:srgbClr val="182C80"/>
                </a:solidFill>
                <a:cs typeface="Arial" charset="0"/>
              </a:rPr>
              <a:t> do Controle Interno Federal</a:t>
            </a:r>
            <a:endParaRPr lang="pt-BR" altLang="en-US" sz="2800" b="1" dirty="0" smtClean="0">
              <a:solidFill>
                <a:srgbClr val="182C80"/>
              </a:solidFill>
              <a:cs typeface="Arial" charset="0"/>
            </a:endParaRPr>
          </a:p>
        </p:txBody>
      </p:sp>
      <p:grpSp>
        <p:nvGrpSpPr>
          <p:cNvPr id="6160" name="Grupo 6159"/>
          <p:cNvGrpSpPr/>
          <p:nvPr/>
        </p:nvGrpSpPr>
        <p:grpSpPr>
          <a:xfrm>
            <a:off x="4850678" y="1700808"/>
            <a:ext cx="4401842" cy="4503653"/>
            <a:chOff x="4850678" y="1700808"/>
            <a:chExt cx="4401842" cy="4503653"/>
          </a:xfrm>
        </p:grpSpPr>
        <p:grpSp>
          <p:nvGrpSpPr>
            <p:cNvPr id="6156" name="Grupo 6155"/>
            <p:cNvGrpSpPr/>
            <p:nvPr/>
          </p:nvGrpSpPr>
          <p:grpSpPr>
            <a:xfrm>
              <a:off x="4850678" y="1700808"/>
              <a:ext cx="1449514" cy="4032448"/>
              <a:chOff x="4850678" y="1700808"/>
              <a:chExt cx="1449514" cy="4032448"/>
            </a:xfrm>
          </p:grpSpPr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5076056" y="1700808"/>
                <a:ext cx="0" cy="3600400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4850678" y="4325947"/>
                <a:ext cx="513410" cy="1407309"/>
              </a:xfrm>
              <a:prstGeom prst="rect">
                <a:avLst/>
              </a:prstGeom>
              <a:solidFill>
                <a:srgbClr val="182C8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1994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5292080" y="3212976"/>
                <a:ext cx="10081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SFC</a:t>
                </a:r>
              </a:p>
              <a:p>
                <a:pPr algn="ctr"/>
                <a:r>
                  <a:rPr lang="pt-BR" dirty="0" smtClean="0"/>
                  <a:t>Foco na ação de governo</a:t>
                </a:r>
                <a:endParaRPr lang="pt-BR" dirty="0"/>
              </a:p>
            </p:txBody>
          </p:sp>
        </p:grpSp>
        <p:grpSp>
          <p:nvGrpSpPr>
            <p:cNvPr id="6157" name="Grupo 6156"/>
            <p:cNvGrpSpPr/>
            <p:nvPr/>
          </p:nvGrpSpPr>
          <p:grpSpPr>
            <a:xfrm>
              <a:off x="6115495" y="1700808"/>
              <a:ext cx="1408833" cy="4287629"/>
              <a:chOff x="6115495" y="1700808"/>
              <a:chExt cx="1408833" cy="4287629"/>
            </a:xfrm>
          </p:grpSpPr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H="1">
                <a:off x="6372200" y="1700808"/>
                <a:ext cx="0" cy="3960440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115495" y="4581128"/>
                <a:ext cx="513410" cy="1407309"/>
              </a:xfrm>
              <a:prstGeom prst="rect">
                <a:avLst/>
              </a:prstGeom>
              <a:solidFill>
                <a:srgbClr val="182C8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2000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372200" y="3645024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SFC</a:t>
                </a:r>
              </a:p>
              <a:p>
                <a:pPr algn="ctr"/>
                <a:r>
                  <a:rPr lang="pt-BR" dirty="0" err="1" smtClean="0"/>
                  <a:t>Recentra-lização</a:t>
                </a:r>
                <a:endParaRPr lang="pt-BR" dirty="0"/>
              </a:p>
            </p:txBody>
          </p:sp>
        </p:grpSp>
        <p:grpSp>
          <p:nvGrpSpPr>
            <p:cNvPr id="6158" name="Grupo 6157"/>
            <p:cNvGrpSpPr/>
            <p:nvPr/>
          </p:nvGrpSpPr>
          <p:grpSpPr>
            <a:xfrm>
              <a:off x="7320387" y="1700808"/>
              <a:ext cx="1932133" cy="4503653"/>
              <a:chOff x="7320387" y="1700808"/>
              <a:chExt cx="1932133" cy="4503653"/>
            </a:xfrm>
          </p:grpSpPr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 flipH="1">
                <a:off x="7596336" y="1700808"/>
                <a:ext cx="0" cy="4143613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7320387" y="4797152"/>
                <a:ext cx="513410" cy="1407309"/>
              </a:xfrm>
              <a:prstGeom prst="rect">
                <a:avLst/>
              </a:prstGeom>
              <a:solidFill>
                <a:srgbClr val="182C8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2003</a:t>
                </a: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7596336" y="4077072"/>
                <a:ext cx="1656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CGU</a:t>
                </a:r>
              </a:p>
              <a:p>
                <a:pPr algn="ctr"/>
                <a:r>
                  <a:rPr lang="pt-BR" dirty="0" smtClean="0"/>
                  <a:t>Ampliação das áreas de atuação</a:t>
                </a:r>
                <a:endParaRPr lang="pt-BR" dirty="0"/>
              </a:p>
            </p:txBody>
          </p:sp>
        </p:grpSp>
      </p:grpSp>
      <p:grpSp>
        <p:nvGrpSpPr>
          <p:cNvPr id="6159" name="Grupo 6158"/>
          <p:cNvGrpSpPr/>
          <p:nvPr/>
        </p:nvGrpSpPr>
        <p:grpSpPr>
          <a:xfrm>
            <a:off x="35496" y="1700808"/>
            <a:ext cx="5040560" cy="3567549"/>
            <a:chOff x="35496" y="1700808"/>
            <a:chExt cx="5040560" cy="3567549"/>
          </a:xfrm>
        </p:grpSpPr>
        <p:grpSp>
          <p:nvGrpSpPr>
            <p:cNvPr id="6153" name="Grupo 6152"/>
            <p:cNvGrpSpPr/>
            <p:nvPr/>
          </p:nvGrpSpPr>
          <p:grpSpPr>
            <a:xfrm>
              <a:off x="1178270" y="1700808"/>
              <a:ext cx="1449514" cy="2343214"/>
              <a:chOff x="1178270" y="1700808"/>
              <a:chExt cx="1449514" cy="2343214"/>
            </a:xfrm>
          </p:grpSpPr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 flipH="1">
                <a:off x="1434975" y="1700808"/>
                <a:ext cx="0" cy="1295946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2" name="CaixaDeTexto 1"/>
              <p:cNvSpPr txBox="1"/>
              <p:nvPr/>
            </p:nvSpPr>
            <p:spPr>
              <a:xfrm>
                <a:off x="1578328" y="2204864"/>
                <a:ext cx="10494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IGF</a:t>
                </a:r>
              </a:p>
              <a:p>
                <a:pPr algn="ctr"/>
                <a:r>
                  <a:rPr lang="pt-BR" sz="1600" dirty="0" smtClean="0"/>
                  <a:t>Instituição do Sistema</a:t>
                </a:r>
                <a:endParaRPr lang="pt-BR" sz="1600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178270" y="2636714"/>
                <a:ext cx="513410" cy="140730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1967</a:t>
                </a:r>
              </a:p>
            </p:txBody>
          </p:sp>
        </p:grpSp>
        <p:grpSp>
          <p:nvGrpSpPr>
            <p:cNvPr id="6154" name="Grupo 6153"/>
            <p:cNvGrpSpPr/>
            <p:nvPr/>
          </p:nvGrpSpPr>
          <p:grpSpPr>
            <a:xfrm>
              <a:off x="2443817" y="1700808"/>
              <a:ext cx="1408103" cy="2919477"/>
              <a:chOff x="2443817" y="1700808"/>
              <a:chExt cx="1408103" cy="2919477"/>
            </a:xfrm>
          </p:grpSpPr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flipH="1">
                <a:off x="2699792" y="1700808"/>
                <a:ext cx="730" cy="2160240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843808" y="2420888"/>
                <a:ext cx="10081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err="1" smtClean="0"/>
                  <a:t>Secin</a:t>
                </a:r>
                <a:endParaRPr lang="pt-BR" b="1" dirty="0" smtClean="0"/>
              </a:p>
              <a:p>
                <a:pPr algn="ctr"/>
                <a:r>
                  <a:rPr lang="pt-BR" dirty="0" err="1" smtClean="0"/>
                  <a:t>Centrali</a:t>
                </a:r>
                <a:r>
                  <a:rPr lang="pt-BR" dirty="0" smtClean="0"/>
                  <a:t>-</a:t>
                </a:r>
              </a:p>
              <a:p>
                <a:pPr algn="ctr"/>
                <a:r>
                  <a:rPr lang="pt-BR" dirty="0" err="1" smtClean="0"/>
                  <a:t>zação</a:t>
                </a:r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443817" y="3212976"/>
                <a:ext cx="513410" cy="14073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1979</a:t>
                </a:r>
              </a:p>
            </p:txBody>
          </p:sp>
        </p:grpSp>
        <p:grpSp>
          <p:nvGrpSpPr>
            <p:cNvPr id="6155" name="Grupo 6154"/>
            <p:cNvGrpSpPr/>
            <p:nvPr/>
          </p:nvGrpSpPr>
          <p:grpSpPr>
            <a:xfrm>
              <a:off x="3739231" y="1700808"/>
              <a:ext cx="1336825" cy="3567549"/>
              <a:chOff x="3739231" y="1700808"/>
              <a:chExt cx="1336825" cy="3567549"/>
            </a:xfrm>
          </p:grpSpPr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 flipH="1">
                <a:off x="3995936" y="1700808"/>
                <a:ext cx="0" cy="2952328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4067944" y="2852936"/>
                <a:ext cx="10081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STN</a:t>
                </a:r>
              </a:p>
              <a:p>
                <a:pPr algn="ctr"/>
                <a:r>
                  <a:rPr lang="pt-BR" dirty="0" smtClean="0"/>
                  <a:t>Foco nas Finanças</a:t>
                </a:r>
                <a:endParaRPr lang="pt-BR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3739231" y="3861048"/>
                <a:ext cx="513410" cy="14073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1984</a:t>
                </a:r>
              </a:p>
            </p:txBody>
          </p:sp>
        </p:grpSp>
        <p:grpSp>
          <p:nvGrpSpPr>
            <p:cNvPr id="6152" name="Grupo 6151"/>
            <p:cNvGrpSpPr/>
            <p:nvPr/>
          </p:nvGrpSpPr>
          <p:grpSpPr>
            <a:xfrm>
              <a:off x="35496" y="1700808"/>
              <a:ext cx="1368152" cy="1839158"/>
              <a:chOff x="35496" y="1700808"/>
              <a:chExt cx="1368152" cy="1839158"/>
            </a:xfrm>
          </p:grpSpPr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H="1">
                <a:off x="292201" y="1700808"/>
                <a:ext cx="0" cy="1007914"/>
              </a:xfrm>
              <a:prstGeom prst="line">
                <a:avLst/>
              </a:prstGeom>
              <a:noFill/>
              <a:ln w="28575">
                <a:solidFill>
                  <a:srgbClr val="182C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pt-BR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36217" y="1919154"/>
                <a:ext cx="9674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CCR</a:t>
                </a:r>
              </a:p>
              <a:p>
                <a:pPr algn="ctr"/>
                <a:r>
                  <a:rPr lang="pt-BR" sz="1600" dirty="0" err="1" smtClean="0"/>
                  <a:t>Contabi-lidade</a:t>
                </a:r>
                <a:endParaRPr lang="pt-BR" sz="1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35496" y="2132657"/>
                <a:ext cx="513410" cy="14073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wordArtVert"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1921</a:t>
                </a:r>
              </a:p>
            </p:txBody>
          </p:sp>
        </p:grpSp>
      </p:grpSp>
      <p:sp>
        <p:nvSpPr>
          <p:cNvPr id="4" name="Seta para a direita 3"/>
          <p:cNvSpPr/>
          <p:nvPr/>
        </p:nvSpPr>
        <p:spPr>
          <a:xfrm>
            <a:off x="107504" y="1124744"/>
            <a:ext cx="8784976" cy="722402"/>
          </a:xfrm>
          <a:prstGeom prst="rightArrow">
            <a:avLst/>
          </a:prstGeom>
          <a:noFill/>
          <a:ln>
            <a:solidFill>
              <a:srgbClr val="182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3222" y="5445224"/>
            <a:ext cx="4129419" cy="1015663"/>
          </a:xfrm>
          <a:prstGeom prst="rect">
            <a:avLst/>
          </a:prstGeom>
          <a:solidFill>
            <a:srgbClr val="FFC000"/>
          </a:solidFill>
          <a:ln>
            <a:solidFill>
              <a:srgbClr val="182C8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Os órgãos de CI eram vinculados aos gestores e tinham foco mais formal </a:t>
            </a:r>
            <a:r>
              <a:rPr lang="pt-BR" b="1" dirty="0" smtClean="0">
                <a:solidFill>
                  <a:srgbClr val="182C80"/>
                </a:solidFill>
              </a:rPr>
              <a:t>(contabilidade)</a:t>
            </a:r>
            <a:endParaRPr lang="pt-BR" b="1" dirty="0">
              <a:solidFill>
                <a:srgbClr val="182C8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658760" y="6105490"/>
            <a:ext cx="4449744" cy="707886"/>
          </a:xfrm>
          <a:prstGeom prst="rect">
            <a:avLst/>
          </a:prstGeom>
          <a:solidFill>
            <a:srgbClr val="182C80"/>
          </a:solidFill>
          <a:ln>
            <a:solidFill>
              <a:srgbClr val="182C8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órgão de CI adota um foco mais avaliativo </a:t>
            </a:r>
            <a:r>
              <a:rPr lang="pt-BR" sz="2000" b="1" dirty="0" smtClean="0">
                <a:solidFill>
                  <a:srgbClr val="FFC000"/>
                </a:solidFill>
              </a:rPr>
              <a:t>(</a:t>
            </a:r>
            <a:r>
              <a:rPr lang="pt-BR" b="1" dirty="0" smtClean="0">
                <a:solidFill>
                  <a:srgbClr val="FFC000"/>
                </a:solidFill>
              </a:rPr>
              <a:t>desempenho)</a:t>
            </a:r>
            <a:endParaRPr lang="pt-B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92696"/>
            <a:ext cx="806450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Estado </a:t>
            </a:r>
            <a:r>
              <a:rPr lang="en-GB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brasileiro</a:t>
            </a:r>
            <a:endParaRPr lang="pt-BR" altLang="en-US" sz="3200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21581130"/>
              </p:ext>
            </p:extLst>
          </p:nvPr>
        </p:nvGraphicFramePr>
        <p:xfrm>
          <a:off x="-2124744" y="1412776"/>
          <a:ext cx="70084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779912" y="1823333"/>
            <a:ext cx="3456384" cy="3477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rgbClr val="182C80"/>
                </a:solidFill>
              </a:rPr>
              <a:t>Competências comuns: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Saúde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Assistência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Educação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Habitação e saneamento básico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Proteger meio ambiente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182C80"/>
                </a:solidFill>
              </a:rPr>
              <a:t>Proteger o patrimônio histórico, artístico e cultural</a:t>
            </a:r>
            <a:endParaRPr lang="pt-BR" sz="2200" b="1" dirty="0">
              <a:solidFill>
                <a:srgbClr val="182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5CE998F-7DE4-4E13-AC1D-F0C5741E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2FB93C1-B305-4621-8D94-66CBAA724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04732AD7-615B-41A1-B977-E1651E9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1469</Words>
  <Application>Microsoft Office PowerPoint</Application>
  <PresentationFormat>Apresentação na tela (4:3)</PresentationFormat>
  <Paragraphs>291</Paragraphs>
  <Slides>35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Conceitos gerais</vt:lpstr>
      <vt:lpstr>Conceitos gerais</vt:lpstr>
      <vt:lpstr>Conceitos gerais</vt:lpstr>
      <vt:lpstr>Apresentação do PowerPoint</vt:lpstr>
      <vt:lpstr>Órgãos de Controle Interno e Externo da Administração Pública no Brasil</vt:lpstr>
      <vt:lpstr>Histórico do Controle Interno Federal</vt:lpstr>
      <vt:lpstr>Estado brasileiro</vt:lpstr>
      <vt:lpstr>O Estado brasileiro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da União e abrangência de atuação da CGU</vt:lpstr>
      <vt:lpstr>Exemplos de abordagem da CGU</vt:lpstr>
      <vt:lpstr>Eixos de atuação do Controle Interno - CGU</vt:lpstr>
      <vt:lpstr>Eixos de atuação do Controle Interno - CGU</vt:lpstr>
      <vt:lpstr>Eixos de atuação do Controle Interno - CGU</vt:lpstr>
      <vt:lpstr>Eixos de atuação do Controle Interno - CGU</vt:lpstr>
      <vt:lpstr>Eixos de atuação do Controle Interno - CGU</vt:lpstr>
      <vt:lpstr>Principais parcerias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ronal_000</cp:lastModifiedBy>
  <cp:revision>211</cp:revision>
  <cp:lastPrinted>2014-09-03T11:55:29Z</cp:lastPrinted>
  <dcterms:created xsi:type="dcterms:W3CDTF">2014-07-23T21:24:08Z</dcterms:created>
  <dcterms:modified xsi:type="dcterms:W3CDTF">2014-09-19T01:13:20Z</dcterms:modified>
  <cp:category>Not Protected</cp:category>
</cp:coreProperties>
</file>