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7" r:id="rId2"/>
    <p:sldId id="284" r:id="rId3"/>
    <p:sldId id="393" r:id="rId4"/>
    <p:sldId id="395" r:id="rId5"/>
    <p:sldId id="396" r:id="rId6"/>
    <p:sldId id="397" r:id="rId7"/>
    <p:sldId id="398" r:id="rId8"/>
    <p:sldId id="399" r:id="rId9"/>
    <p:sldId id="387" r:id="rId10"/>
    <p:sldId id="389" r:id="rId11"/>
    <p:sldId id="287" r:id="rId12"/>
    <p:sldId id="337" r:id="rId13"/>
    <p:sldId id="338" r:id="rId14"/>
    <p:sldId id="339" r:id="rId15"/>
    <p:sldId id="400" r:id="rId16"/>
    <p:sldId id="401" r:id="rId17"/>
    <p:sldId id="419" r:id="rId18"/>
    <p:sldId id="402" r:id="rId19"/>
    <p:sldId id="403" r:id="rId20"/>
    <p:sldId id="404" r:id="rId21"/>
    <p:sldId id="405" r:id="rId22"/>
    <p:sldId id="406" r:id="rId23"/>
    <p:sldId id="407" r:id="rId24"/>
    <p:sldId id="408" r:id="rId25"/>
    <p:sldId id="409" r:id="rId26"/>
    <p:sldId id="410" r:id="rId27"/>
    <p:sldId id="411" r:id="rId28"/>
    <p:sldId id="412" r:id="rId29"/>
    <p:sldId id="413" r:id="rId30"/>
    <p:sldId id="414" r:id="rId31"/>
    <p:sldId id="415" r:id="rId32"/>
    <p:sldId id="416" r:id="rId33"/>
    <p:sldId id="417" r:id="rId34"/>
    <p:sldId id="418" r:id="rId35"/>
  </p:sldIdLst>
  <p:sldSz cx="9144000" cy="6858000" type="screen4x3"/>
  <p:notesSz cx="6718300" cy="9855200"/>
  <p:defaultTextStyle>
    <a:defPPr>
      <a:defRPr lang="pt-B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20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C80"/>
    <a:srgbClr val="130D67"/>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676" autoAdjust="0"/>
  </p:normalViewPr>
  <p:slideViewPr>
    <p:cSldViewPr showGuides="1">
      <p:cViewPr varScale="1">
        <p:scale>
          <a:sx n="92" d="100"/>
          <a:sy n="92" d="100"/>
        </p:scale>
        <p:origin x="-1344" y="-102"/>
      </p:cViewPr>
      <p:guideLst>
        <p:guide orient="horz" pos="2205"/>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onal_000\AppData\Roaming\Microsoft\Excel\Pasta1%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1" i="0" u="none" strike="noStrike" kern="1200" spc="0" baseline="0" noProof="0">
                <a:solidFill>
                  <a:schemeClr val="tx1">
                    <a:lumMod val="65000"/>
                    <a:lumOff val="35000"/>
                  </a:schemeClr>
                </a:solidFill>
                <a:latin typeface="+mn-lt"/>
                <a:ea typeface="+mn-ea"/>
                <a:cs typeface="+mn-cs"/>
              </a:defRPr>
            </a:pPr>
            <a:r>
              <a:rPr lang="en-US" sz="1800" b="1" noProof="0" dirty="0" smtClean="0"/>
              <a:t>Evolution of the number of municipalities</a:t>
            </a:r>
            <a:endParaRPr lang="en-US" sz="1800" b="1" noProof="0" dirty="0"/>
          </a:p>
        </c:rich>
      </c:tx>
      <c:layout/>
      <c:overlay val="0"/>
      <c:spPr>
        <a:noFill/>
        <a:ln>
          <a:noFill/>
        </a:ln>
        <a:effectLst/>
      </c:spPr>
    </c:title>
    <c:autoTitleDeleted val="0"/>
    <c:plotArea>
      <c:layout/>
      <c:barChart>
        <c:barDir val="col"/>
        <c:grouping val="clustered"/>
        <c:varyColors val="0"/>
        <c:ser>
          <c:idx val="0"/>
          <c:order val="0"/>
          <c:tx>
            <c:strRef>
              <c:f>'[Pasta1 (version 1).xlsb]Plan2'!$C$18</c:f>
              <c:strCache>
                <c:ptCount val="1"/>
                <c:pt idx="0">
                  <c:v>Mun. Criados</c:v>
                </c:pt>
              </c:strCache>
            </c:strRef>
          </c:t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'[Pasta1 (version 1).xlsb]Plan2'!$B$19:$B$26</c:f>
              <c:strCache>
                <c:ptCount val="8"/>
                <c:pt idx="0">
                  <c:v>Até 1822</c:v>
                </c:pt>
                <c:pt idx="1">
                  <c:v>1824 -1890</c:v>
                </c:pt>
                <c:pt idx="2">
                  <c:v>1891-1933</c:v>
                </c:pt>
                <c:pt idx="3">
                  <c:v>1934-1936</c:v>
                </c:pt>
                <c:pt idx="4">
                  <c:v>1937-1945</c:v>
                </c:pt>
                <c:pt idx="5">
                  <c:v>1946-1966</c:v>
                </c:pt>
                <c:pt idx="6">
                  <c:v>1967-1987</c:v>
                </c:pt>
                <c:pt idx="7">
                  <c:v>Após 1988</c:v>
                </c:pt>
              </c:strCache>
            </c:strRef>
          </c:cat>
          <c:val>
            <c:numRef>
              <c:f>'[Pasta1 (version 1).xlsb]Plan2'!$C$19:$C$26</c:f>
              <c:numCache>
                <c:formatCode>General</c:formatCode>
                <c:ptCount val="8"/>
                <c:pt idx="0">
                  <c:v>177</c:v>
                </c:pt>
                <c:pt idx="1">
                  <c:v>700</c:v>
                </c:pt>
                <c:pt idx="2">
                  <c:v>473</c:v>
                </c:pt>
                <c:pt idx="3">
                  <c:v>81</c:v>
                </c:pt>
                <c:pt idx="4">
                  <c:v>218</c:v>
                </c:pt>
                <c:pt idx="5">
                  <c:v>2236</c:v>
                </c:pt>
                <c:pt idx="6">
                  <c:v>235</c:v>
                </c:pt>
                <c:pt idx="7">
                  <c:v>1450</c:v>
                </c:pt>
              </c:numCache>
            </c:numRef>
          </c:val>
        </c:ser>
        <c:dLbls>
          <c:showLegendKey val="0"/>
          <c:showVal val="1"/>
          <c:showCatName val="0"/>
          <c:showSerName val="0"/>
          <c:showPercent val="0"/>
          <c:showBubbleSize val="0"/>
        </c:dLbls>
        <c:gapWidth val="219"/>
        <c:overlap val="-27"/>
        <c:axId val="112070656"/>
        <c:axId val="140842496"/>
      </c:barChart>
      <c:lineChart>
        <c:grouping val="standard"/>
        <c:varyColors val="0"/>
        <c:ser>
          <c:idx val="1"/>
          <c:order val="1"/>
          <c:tx>
            <c:strRef>
              <c:f>'[Pasta1 (version 1).xlsb]Plan2'!$D$18</c:f>
              <c:strCache>
                <c:ptCount val="1"/>
                <c:pt idx="0">
                  <c:v>Mun. Totais</c:v>
                </c:pt>
              </c:strCache>
            </c:strRef>
          </c:tx>
          <c:spPr>
            <a:ln w="57150" cap="rnd">
              <a:solidFill>
                <a:schemeClr val="tx2">
                  <a:lumMod val="60000"/>
                  <a:lumOff val="40000"/>
                </a:schemeClr>
              </a:solidFill>
              <a:round/>
            </a:ln>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a:lstStyle/>
              <a:p>
                <a:pPr>
                  <a:defRPr sz="1200"/>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'[Pasta1 (version 1).xlsb]Plan2'!$B$19:$B$26</c:f>
              <c:strCache>
                <c:ptCount val="8"/>
                <c:pt idx="0">
                  <c:v>Até 1822</c:v>
                </c:pt>
                <c:pt idx="1">
                  <c:v>1824 -1890</c:v>
                </c:pt>
                <c:pt idx="2">
                  <c:v>1891-1933</c:v>
                </c:pt>
                <c:pt idx="3">
                  <c:v>1934-1936</c:v>
                </c:pt>
                <c:pt idx="4">
                  <c:v>1937-1945</c:v>
                </c:pt>
                <c:pt idx="5">
                  <c:v>1946-1966</c:v>
                </c:pt>
                <c:pt idx="6">
                  <c:v>1967-1987</c:v>
                </c:pt>
                <c:pt idx="7">
                  <c:v>Após 1988</c:v>
                </c:pt>
              </c:strCache>
            </c:strRef>
          </c:cat>
          <c:val>
            <c:numRef>
              <c:f>'[Pasta1 (version 1).xlsb]Plan2'!$D$19:$D$26</c:f>
              <c:numCache>
                <c:formatCode>General</c:formatCode>
                <c:ptCount val="8"/>
                <c:pt idx="0">
                  <c:v>177</c:v>
                </c:pt>
                <c:pt idx="1">
                  <c:v>877</c:v>
                </c:pt>
                <c:pt idx="2">
                  <c:v>1350</c:v>
                </c:pt>
                <c:pt idx="3">
                  <c:v>1431</c:v>
                </c:pt>
                <c:pt idx="4">
                  <c:v>1649</c:v>
                </c:pt>
                <c:pt idx="5">
                  <c:v>3885</c:v>
                </c:pt>
                <c:pt idx="6">
                  <c:v>4120</c:v>
                </c:pt>
                <c:pt idx="7">
                  <c:v>5570</c:v>
                </c:pt>
              </c:numCache>
            </c:numRef>
          </c:val>
          <c:smooth val="0"/>
        </c:ser>
        <c:dLbls>
          <c:showLegendKey val="0"/>
          <c:showVal val="1"/>
          <c:showCatName val="0"/>
          <c:showSerName val="0"/>
          <c:showPercent val="0"/>
          <c:showBubbleSize val="0"/>
        </c:dLbls>
        <c:marker val="1"/>
        <c:smooth val="0"/>
        <c:axId val="112070656"/>
        <c:axId val="140842496"/>
      </c:lineChart>
      <c:catAx>
        <c:axId val="11207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140842496"/>
        <c:crosses val="autoZero"/>
        <c:auto val="1"/>
        <c:lblAlgn val="ctr"/>
        <c:lblOffset val="100"/>
        <c:noMultiLvlLbl val="0"/>
      </c:catAx>
      <c:valAx>
        <c:axId val="140842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crossAx val="112070656"/>
        <c:crosses val="autoZero"/>
        <c:crossBetween val="between"/>
      </c:valAx>
      <c:spPr>
        <a:ln>
          <a:solidFill>
            <a:schemeClr val="tx1">
              <a:lumMod val="85000"/>
              <a:lumOff val="15000"/>
            </a:schemeClr>
          </a:solidFill>
        </a:ln>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28575" cap="flat" cmpd="sng" algn="ctr">
      <a:solidFill>
        <a:schemeClr val="tx1">
          <a:lumMod val="85000"/>
          <a:lumOff val="15000"/>
        </a:schemeClr>
      </a:solidFill>
      <a:round/>
    </a:ln>
    <a:effectLst/>
  </c:spPr>
  <c:txPr>
    <a:bodyPr/>
    <a:lstStyle/>
    <a:p>
      <a:pPr>
        <a:defRPr/>
      </a:pPr>
      <a:endParaRPr lang="pt-B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BB262-76F1-4214-BB78-B7FB5EFE9B0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CE0D7A53-E5A6-426F-9BC7-B3E432D7C3B9}">
      <dgm:prSet phldrT="[Texto]"/>
      <dgm:spPr>
        <a:solidFill>
          <a:srgbClr val="182C80"/>
        </a:solidFill>
      </dgm:spPr>
      <dgm:t>
        <a:bodyPr/>
        <a:lstStyle/>
        <a:p>
          <a:r>
            <a:rPr lang="pt-BR" dirty="0" smtClean="0"/>
            <a:t>Federal </a:t>
          </a:r>
          <a:r>
            <a:rPr lang="pt-BR" dirty="0" err="1" smtClean="0"/>
            <a:t>Government</a:t>
          </a:r>
          <a:endParaRPr lang="pt-BR" dirty="0"/>
        </a:p>
      </dgm:t>
    </dgm:pt>
    <dgm:pt modelId="{A87913E6-3516-4F32-85CC-DEBD79146876}" type="parTrans" cxnId="{281D03ED-C5F5-4E93-93D1-8FE2365E3E45}">
      <dgm:prSet/>
      <dgm:spPr/>
      <dgm:t>
        <a:bodyPr/>
        <a:lstStyle/>
        <a:p>
          <a:endParaRPr lang="pt-BR"/>
        </a:p>
      </dgm:t>
    </dgm:pt>
    <dgm:pt modelId="{E4E303D4-AD58-4869-BD0F-5CC14C3218DB}" type="sibTrans" cxnId="{281D03ED-C5F5-4E93-93D1-8FE2365E3E45}">
      <dgm:prSet/>
      <dgm:spPr/>
      <dgm:t>
        <a:bodyPr/>
        <a:lstStyle/>
        <a:p>
          <a:endParaRPr lang="pt-BR"/>
        </a:p>
      </dgm:t>
    </dgm:pt>
    <dgm:pt modelId="{B03D2614-AF4D-4A78-93C7-ED4512219DE7}">
      <dgm:prSet phldrT="[Texto]"/>
      <dgm:spPr>
        <a:solidFill>
          <a:srgbClr val="182C80"/>
        </a:solidFill>
      </dgm:spPr>
      <dgm:t>
        <a:bodyPr/>
        <a:lstStyle/>
        <a:p>
          <a:r>
            <a:rPr lang="en-US" noProof="0" dirty="0" smtClean="0"/>
            <a:t>26 States and the Federal District</a:t>
          </a:r>
          <a:endParaRPr lang="en-US" noProof="0" dirty="0"/>
        </a:p>
      </dgm:t>
    </dgm:pt>
    <dgm:pt modelId="{7C2EA06E-CAFC-4713-9435-37016687D074}" type="parTrans" cxnId="{26C2AD71-A9BD-42E6-9B65-73EC7362185A}">
      <dgm:prSet/>
      <dgm:spPr/>
      <dgm:t>
        <a:bodyPr/>
        <a:lstStyle/>
        <a:p>
          <a:endParaRPr lang="pt-BR"/>
        </a:p>
      </dgm:t>
    </dgm:pt>
    <dgm:pt modelId="{168D71C5-4CDE-41C5-90AC-373E48E47643}" type="sibTrans" cxnId="{26C2AD71-A9BD-42E6-9B65-73EC7362185A}">
      <dgm:prSet/>
      <dgm:spPr/>
      <dgm:t>
        <a:bodyPr/>
        <a:lstStyle/>
        <a:p>
          <a:endParaRPr lang="pt-BR"/>
        </a:p>
      </dgm:t>
    </dgm:pt>
    <dgm:pt modelId="{3E6574E4-64A5-41B0-A94C-03F66521BBE3}">
      <dgm:prSet phldrT="[Texto]"/>
      <dgm:spPr>
        <a:solidFill>
          <a:srgbClr val="182C80"/>
        </a:solidFill>
      </dgm:spPr>
      <dgm:t>
        <a:bodyPr/>
        <a:lstStyle/>
        <a:p>
          <a:r>
            <a:rPr lang="en-US" noProof="0" dirty="0" smtClean="0"/>
            <a:t>5,570 Municipalities</a:t>
          </a:r>
          <a:endParaRPr lang="en-US" noProof="0" dirty="0"/>
        </a:p>
      </dgm:t>
    </dgm:pt>
    <dgm:pt modelId="{6061976E-93F7-48CB-936D-E02A63585F64}" type="parTrans" cxnId="{2FE74FD4-550F-4D7D-AFA3-4E82DFF53F67}">
      <dgm:prSet/>
      <dgm:spPr/>
      <dgm:t>
        <a:bodyPr/>
        <a:lstStyle/>
        <a:p>
          <a:endParaRPr lang="pt-BR"/>
        </a:p>
      </dgm:t>
    </dgm:pt>
    <dgm:pt modelId="{D9F14BE6-B62D-42D8-84B7-06C37AF529BF}" type="sibTrans" cxnId="{2FE74FD4-550F-4D7D-AFA3-4E82DFF53F67}">
      <dgm:prSet/>
      <dgm:spPr/>
      <dgm:t>
        <a:bodyPr/>
        <a:lstStyle/>
        <a:p>
          <a:endParaRPr lang="pt-BR"/>
        </a:p>
      </dgm:t>
    </dgm:pt>
    <dgm:pt modelId="{62179B74-BCBE-499B-BD96-8EDC0961D44F}" type="pres">
      <dgm:prSet presAssocID="{BDDBB262-76F1-4214-BB78-B7FB5EFE9B08}" presName="Name0" presStyleCnt="0">
        <dgm:presLayoutVars>
          <dgm:dir/>
          <dgm:animLvl val="lvl"/>
          <dgm:resizeHandles val="exact"/>
        </dgm:presLayoutVars>
      </dgm:prSet>
      <dgm:spPr/>
      <dgm:t>
        <a:bodyPr/>
        <a:lstStyle/>
        <a:p>
          <a:endParaRPr lang="pt-BR"/>
        </a:p>
      </dgm:t>
    </dgm:pt>
    <dgm:pt modelId="{3A223A69-AB50-458E-8900-332CBB3AD70C}" type="pres">
      <dgm:prSet presAssocID="{CE0D7A53-E5A6-426F-9BC7-B3E432D7C3B9}" presName="linNode" presStyleCnt="0"/>
      <dgm:spPr/>
    </dgm:pt>
    <dgm:pt modelId="{C5CE998F-7DE4-4E13-AC1D-F0C5741EE08D}" type="pres">
      <dgm:prSet presAssocID="{CE0D7A53-E5A6-426F-9BC7-B3E432D7C3B9}" presName="parentText" presStyleLbl="node1" presStyleIdx="0" presStyleCnt="3" custScaleX="99782" custLinFactNeighborY="-151">
        <dgm:presLayoutVars>
          <dgm:chMax val="1"/>
          <dgm:bulletEnabled val="1"/>
        </dgm:presLayoutVars>
      </dgm:prSet>
      <dgm:spPr/>
      <dgm:t>
        <a:bodyPr/>
        <a:lstStyle/>
        <a:p>
          <a:endParaRPr lang="pt-BR"/>
        </a:p>
      </dgm:t>
    </dgm:pt>
    <dgm:pt modelId="{334A851C-0E68-425F-9616-AB8AFBB70749}" type="pres">
      <dgm:prSet presAssocID="{E4E303D4-AD58-4869-BD0F-5CC14C3218DB}" presName="sp" presStyleCnt="0"/>
      <dgm:spPr/>
    </dgm:pt>
    <dgm:pt modelId="{FAF70366-8205-43DC-BDFF-9EE9EADAFBE3}" type="pres">
      <dgm:prSet presAssocID="{B03D2614-AF4D-4A78-93C7-ED4512219DE7}" presName="linNode" presStyleCnt="0"/>
      <dgm:spPr/>
    </dgm:pt>
    <dgm:pt modelId="{82FB93C1-B305-4621-8D94-66CBAA72462E}" type="pres">
      <dgm:prSet presAssocID="{B03D2614-AF4D-4A78-93C7-ED4512219DE7}" presName="parentText" presStyleLbl="node1" presStyleIdx="1" presStyleCnt="3">
        <dgm:presLayoutVars>
          <dgm:chMax val="1"/>
          <dgm:bulletEnabled val="1"/>
        </dgm:presLayoutVars>
      </dgm:prSet>
      <dgm:spPr/>
      <dgm:t>
        <a:bodyPr/>
        <a:lstStyle/>
        <a:p>
          <a:endParaRPr lang="pt-BR"/>
        </a:p>
      </dgm:t>
    </dgm:pt>
    <dgm:pt modelId="{3C889E57-9766-4803-BD8B-8737C9EFEB2B}" type="pres">
      <dgm:prSet presAssocID="{168D71C5-4CDE-41C5-90AC-373E48E47643}" presName="sp" presStyleCnt="0"/>
      <dgm:spPr/>
    </dgm:pt>
    <dgm:pt modelId="{54B2B9DF-44C5-4293-8B1C-9FA3F200C62B}" type="pres">
      <dgm:prSet presAssocID="{3E6574E4-64A5-41B0-A94C-03F66521BBE3}" presName="linNode" presStyleCnt="0"/>
      <dgm:spPr/>
    </dgm:pt>
    <dgm:pt modelId="{04732AD7-615B-41A1-B977-E1651E98C949}" type="pres">
      <dgm:prSet presAssocID="{3E6574E4-64A5-41B0-A94C-03F66521BBE3}" presName="parentText" presStyleLbl="node1" presStyleIdx="2" presStyleCnt="3" custScaleX="76949">
        <dgm:presLayoutVars>
          <dgm:chMax val="1"/>
          <dgm:bulletEnabled val="1"/>
        </dgm:presLayoutVars>
      </dgm:prSet>
      <dgm:spPr/>
      <dgm:t>
        <a:bodyPr/>
        <a:lstStyle/>
        <a:p>
          <a:endParaRPr lang="pt-BR"/>
        </a:p>
      </dgm:t>
    </dgm:pt>
  </dgm:ptLst>
  <dgm:cxnLst>
    <dgm:cxn modelId="{2FE74FD4-550F-4D7D-AFA3-4E82DFF53F67}" srcId="{BDDBB262-76F1-4214-BB78-B7FB5EFE9B08}" destId="{3E6574E4-64A5-41B0-A94C-03F66521BBE3}" srcOrd="2" destOrd="0" parTransId="{6061976E-93F7-48CB-936D-E02A63585F64}" sibTransId="{D9F14BE6-B62D-42D8-84B7-06C37AF529BF}"/>
    <dgm:cxn modelId="{281D03ED-C5F5-4E93-93D1-8FE2365E3E45}" srcId="{BDDBB262-76F1-4214-BB78-B7FB5EFE9B08}" destId="{CE0D7A53-E5A6-426F-9BC7-B3E432D7C3B9}" srcOrd="0" destOrd="0" parTransId="{A87913E6-3516-4F32-85CC-DEBD79146876}" sibTransId="{E4E303D4-AD58-4869-BD0F-5CC14C3218DB}"/>
    <dgm:cxn modelId="{6FA05155-B02F-455F-89FF-5959DF666A94}" type="presOf" srcId="{B03D2614-AF4D-4A78-93C7-ED4512219DE7}" destId="{82FB93C1-B305-4621-8D94-66CBAA72462E}" srcOrd="0" destOrd="0" presId="urn:microsoft.com/office/officeart/2005/8/layout/vList5"/>
    <dgm:cxn modelId="{CA6554BE-9E4C-4A7B-9BB6-18409213CF06}" type="presOf" srcId="{BDDBB262-76F1-4214-BB78-B7FB5EFE9B08}" destId="{62179B74-BCBE-499B-BD96-8EDC0961D44F}" srcOrd="0" destOrd="0" presId="urn:microsoft.com/office/officeart/2005/8/layout/vList5"/>
    <dgm:cxn modelId="{26C2AD71-A9BD-42E6-9B65-73EC7362185A}" srcId="{BDDBB262-76F1-4214-BB78-B7FB5EFE9B08}" destId="{B03D2614-AF4D-4A78-93C7-ED4512219DE7}" srcOrd="1" destOrd="0" parTransId="{7C2EA06E-CAFC-4713-9435-37016687D074}" sibTransId="{168D71C5-4CDE-41C5-90AC-373E48E47643}"/>
    <dgm:cxn modelId="{3B8A3A55-B0D5-4A31-B956-7177D2921668}" type="presOf" srcId="{3E6574E4-64A5-41B0-A94C-03F66521BBE3}" destId="{04732AD7-615B-41A1-B977-E1651E98C949}" srcOrd="0" destOrd="0" presId="urn:microsoft.com/office/officeart/2005/8/layout/vList5"/>
    <dgm:cxn modelId="{3A52D651-A947-45DC-A95B-4A6280FB18CC}" type="presOf" srcId="{CE0D7A53-E5A6-426F-9BC7-B3E432D7C3B9}" destId="{C5CE998F-7DE4-4E13-AC1D-F0C5741EE08D}" srcOrd="0" destOrd="0" presId="urn:microsoft.com/office/officeart/2005/8/layout/vList5"/>
    <dgm:cxn modelId="{C03079A0-BBEA-4374-89D2-43498C662943}" type="presParOf" srcId="{62179B74-BCBE-499B-BD96-8EDC0961D44F}" destId="{3A223A69-AB50-458E-8900-332CBB3AD70C}" srcOrd="0" destOrd="0" presId="urn:microsoft.com/office/officeart/2005/8/layout/vList5"/>
    <dgm:cxn modelId="{294B07D4-4B9C-4951-8BCE-CDEE4B9A8E3F}" type="presParOf" srcId="{3A223A69-AB50-458E-8900-332CBB3AD70C}" destId="{C5CE998F-7DE4-4E13-AC1D-F0C5741EE08D}" srcOrd="0" destOrd="0" presId="urn:microsoft.com/office/officeart/2005/8/layout/vList5"/>
    <dgm:cxn modelId="{D22DA9DB-7906-497F-9152-D7A8CE05E087}" type="presParOf" srcId="{62179B74-BCBE-499B-BD96-8EDC0961D44F}" destId="{334A851C-0E68-425F-9616-AB8AFBB70749}" srcOrd="1" destOrd="0" presId="urn:microsoft.com/office/officeart/2005/8/layout/vList5"/>
    <dgm:cxn modelId="{4E829C14-E676-4F69-96A3-DEF3ADB7762F}" type="presParOf" srcId="{62179B74-BCBE-499B-BD96-8EDC0961D44F}" destId="{FAF70366-8205-43DC-BDFF-9EE9EADAFBE3}" srcOrd="2" destOrd="0" presId="urn:microsoft.com/office/officeart/2005/8/layout/vList5"/>
    <dgm:cxn modelId="{2061AB10-AE22-4A84-88EA-01B7F5F4D538}" type="presParOf" srcId="{FAF70366-8205-43DC-BDFF-9EE9EADAFBE3}" destId="{82FB93C1-B305-4621-8D94-66CBAA72462E}" srcOrd="0" destOrd="0" presId="urn:microsoft.com/office/officeart/2005/8/layout/vList5"/>
    <dgm:cxn modelId="{0C6D3C6A-05E2-49C8-AB66-047F3D5CD040}" type="presParOf" srcId="{62179B74-BCBE-499B-BD96-8EDC0961D44F}" destId="{3C889E57-9766-4803-BD8B-8737C9EFEB2B}" srcOrd="3" destOrd="0" presId="urn:microsoft.com/office/officeart/2005/8/layout/vList5"/>
    <dgm:cxn modelId="{DEEC3225-9E8F-4735-92A7-A0631C3545CC}" type="presParOf" srcId="{62179B74-BCBE-499B-BD96-8EDC0961D44F}" destId="{54B2B9DF-44C5-4293-8B1C-9FA3F200C62B}" srcOrd="4" destOrd="0" presId="urn:microsoft.com/office/officeart/2005/8/layout/vList5"/>
    <dgm:cxn modelId="{9E71F07C-7284-4327-BA95-75FC101974E6}" type="presParOf" srcId="{54B2B9DF-44C5-4293-8B1C-9FA3F200C62B}" destId="{04732AD7-615B-41A1-B977-E1651E98C94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DBB262-76F1-4214-BB78-B7FB5EFE9B0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CE0D7A53-E5A6-426F-9BC7-B3E432D7C3B9}">
      <dgm:prSet phldrT="[Texto]" custT="1"/>
      <dgm:spPr>
        <a:solidFill>
          <a:srgbClr val="182C80"/>
        </a:solidFill>
      </dgm:spPr>
      <dgm:t>
        <a:bodyPr/>
        <a:lstStyle/>
        <a:p>
          <a:r>
            <a:rPr lang="pt-BR" sz="2000" dirty="0" smtClean="0"/>
            <a:t>Federal </a:t>
          </a:r>
          <a:r>
            <a:rPr lang="pt-BR" sz="2000" dirty="0" err="1" smtClean="0"/>
            <a:t>Government</a:t>
          </a:r>
          <a:endParaRPr lang="pt-BR" sz="2000" dirty="0"/>
        </a:p>
      </dgm:t>
    </dgm:pt>
    <dgm:pt modelId="{A87913E6-3516-4F32-85CC-DEBD79146876}" type="parTrans" cxnId="{281D03ED-C5F5-4E93-93D1-8FE2365E3E45}">
      <dgm:prSet/>
      <dgm:spPr/>
      <dgm:t>
        <a:bodyPr/>
        <a:lstStyle/>
        <a:p>
          <a:endParaRPr lang="pt-BR"/>
        </a:p>
      </dgm:t>
    </dgm:pt>
    <dgm:pt modelId="{E4E303D4-AD58-4869-BD0F-5CC14C3218DB}" type="sibTrans" cxnId="{281D03ED-C5F5-4E93-93D1-8FE2365E3E45}">
      <dgm:prSet/>
      <dgm:spPr/>
      <dgm:t>
        <a:bodyPr/>
        <a:lstStyle/>
        <a:p>
          <a:endParaRPr lang="pt-BR"/>
        </a:p>
      </dgm:t>
    </dgm:pt>
    <dgm:pt modelId="{B03D2614-AF4D-4A78-93C7-ED4512219DE7}">
      <dgm:prSet phldrT="[Texto]" custT="1"/>
      <dgm:spPr>
        <a:solidFill>
          <a:srgbClr val="182C80"/>
        </a:solidFill>
      </dgm:spPr>
      <dgm:t>
        <a:bodyPr/>
        <a:lstStyle/>
        <a:p>
          <a:r>
            <a:rPr lang="en-US" sz="2000" noProof="0" dirty="0" smtClean="0"/>
            <a:t>26 States and the Federal District</a:t>
          </a:r>
          <a:endParaRPr lang="pt-BR" sz="2000" dirty="0"/>
        </a:p>
      </dgm:t>
    </dgm:pt>
    <dgm:pt modelId="{7C2EA06E-CAFC-4713-9435-37016687D074}" type="parTrans" cxnId="{26C2AD71-A9BD-42E6-9B65-73EC7362185A}">
      <dgm:prSet/>
      <dgm:spPr/>
      <dgm:t>
        <a:bodyPr/>
        <a:lstStyle/>
        <a:p>
          <a:endParaRPr lang="pt-BR"/>
        </a:p>
      </dgm:t>
    </dgm:pt>
    <dgm:pt modelId="{168D71C5-4CDE-41C5-90AC-373E48E47643}" type="sibTrans" cxnId="{26C2AD71-A9BD-42E6-9B65-73EC7362185A}">
      <dgm:prSet/>
      <dgm:spPr/>
      <dgm:t>
        <a:bodyPr/>
        <a:lstStyle/>
        <a:p>
          <a:endParaRPr lang="pt-BR"/>
        </a:p>
      </dgm:t>
    </dgm:pt>
    <dgm:pt modelId="{3E6574E4-64A5-41B0-A94C-03F66521BBE3}">
      <dgm:prSet phldrT="[Texto]" custT="1"/>
      <dgm:spPr>
        <a:solidFill>
          <a:srgbClr val="182C80"/>
        </a:solidFill>
      </dgm:spPr>
      <dgm:t>
        <a:bodyPr/>
        <a:lstStyle/>
        <a:p>
          <a:r>
            <a:rPr lang="en-US" sz="2000" noProof="0" dirty="0" smtClean="0"/>
            <a:t>5,570 Municipalities</a:t>
          </a:r>
          <a:endParaRPr lang="pt-BR" sz="2000" dirty="0"/>
        </a:p>
      </dgm:t>
    </dgm:pt>
    <dgm:pt modelId="{6061976E-93F7-48CB-936D-E02A63585F64}" type="parTrans" cxnId="{2FE74FD4-550F-4D7D-AFA3-4E82DFF53F67}">
      <dgm:prSet/>
      <dgm:spPr/>
      <dgm:t>
        <a:bodyPr/>
        <a:lstStyle/>
        <a:p>
          <a:endParaRPr lang="pt-BR"/>
        </a:p>
      </dgm:t>
    </dgm:pt>
    <dgm:pt modelId="{D9F14BE6-B62D-42D8-84B7-06C37AF529BF}" type="sibTrans" cxnId="{2FE74FD4-550F-4D7D-AFA3-4E82DFF53F67}">
      <dgm:prSet/>
      <dgm:spPr/>
      <dgm:t>
        <a:bodyPr/>
        <a:lstStyle/>
        <a:p>
          <a:endParaRPr lang="pt-BR"/>
        </a:p>
      </dgm:t>
    </dgm:pt>
    <dgm:pt modelId="{62179B74-BCBE-499B-BD96-8EDC0961D44F}" type="pres">
      <dgm:prSet presAssocID="{BDDBB262-76F1-4214-BB78-B7FB5EFE9B08}" presName="Name0" presStyleCnt="0">
        <dgm:presLayoutVars>
          <dgm:dir/>
          <dgm:animLvl val="lvl"/>
          <dgm:resizeHandles val="exact"/>
        </dgm:presLayoutVars>
      </dgm:prSet>
      <dgm:spPr/>
      <dgm:t>
        <a:bodyPr/>
        <a:lstStyle/>
        <a:p>
          <a:endParaRPr lang="pt-BR"/>
        </a:p>
      </dgm:t>
    </dgm:pt>
    <dgm:pt modelId="{3A223A69-AB50-458E-8900-332CBB3AD70C}" type="pres">
      <dgm:prSet presAssocID="{CE0D7A53-E5A6-426F-9BC7-B3E432D7C3B9}" presName="linNode" presStyleCnt="0"/>
      <dgm:spPr/>
    </dgm:pt>
    <dgm:pt modelId="{C5CE998F-7DE4-4E13-AC1D-F0C5741EE08D}" type="pres">
      <dgm:prSet presAssocID="{CE0D7A53-E5A6-426F-9BC7-B3E432D7C3B9}" presName="parentText" presStyleLbl="node1" presStyleIdx="0" presStyleCnt="3" custScaleX="76121">
        <dgm:presLayoutVars>
          <dgm:chMax val="1"/>
          <dgm:bulletEnabled val="1"/>
        </dgm:presLayoutVars>
      </dgm:prSet>
      <dgm:spPr/>
      <dgm:t>
        <a:bodyPr/>
        <a:lstStyle/>
        <a:p>
          <a:endParaRPr lang="pt-BR"/>
        </a:p>
      </dgm:t>
    </dgm:pt>
    <dgm:pt modelId="{334A851C-0E68-425F-9616-AB8AFBB70749}" type="pres">
      <dgm:prSet presAssocID="{E4E303D4-AD58-4869-BD0F-5CC14C3218DB}" presName="sp" presStyleCnt="0"/>
      <dgm:spPr/>
    </dgm:pt>
    <dgm:pt modelId="{FAF70366-8205-43DC-BDFF-9EE9EADAFBE3}" type="pres">
      <dgm:prSet presAssocID="{B03D2614-AF4D-4A78-93C7-ED4512219DE7}" presName="linNode" presStyleCnt="0"/>
      <dgm:spPr/>
    </dgm:pt>
    <dgm:pt modelId="{82FB93C1-B305-4621-8D94-66CBAA72462E}" type="pres">
      <dgm:prSet presAssocID="{B03D2614-AF4D-4A78-93C7-ED4512219DE7}" presName="parentText" presStyleLbl="node1" presStyleIdx="1" presStyleCnt="3" custScaleX="76121">
        <dgm:presLayoutVars>
          <dgm:chMax val="1"/>
          <dgm:bulletEnabled val="1"/>
        </dgm:presLayoutVars>
      </dgm:prSet>
      <dgm:spPr/>
      <dgm:t>
        <a:bodyPr/>
        <a:lstStyle/>
        <a:p>
          <a:endParaRPr lang="pt-BR"/>
        </a:p>
      </dgm:t>
    </dgm:pt>
    <dgm:pt modelId="{3C889E57-9766-4803-BD8B-8737C9EFEB2B}" type="pres">
      <dgm:prSet presAssocID="{168D71C5-4CDE-41C5-90AC-373E48E47643}" presName="sp" presStyleCnt="0"/>
      <dgm:spPr/>
    </dgm:pt>
    <dgm:pt modelId="{54B2B9DF-44C5-4293-8B1C-9FA3F200C62B}" type="pres">
      <dgm:prSet presAssocID="{3E6574E4-64A5-41B0-A94C-03F66521BBE3}" presName="linNode" presStyleCnt="0"/>
      <dgm:spPr/>
    </dgm:pt>
    <dgm:pt modelId="{04732AD7-615B-41A1-B977-E1651E98C949}" type="pres">
      <dgm:prSet presAssocID="{3E6574E4-64A5-41B0-A94C-03F66521BBE3}" presName="parentText" presStyleLbl="node1" presStyleIdx="2" presStyleCnt="3" custScaleX="76949">
        <dgm:presLayoutVars>
          <dgm:chMax val="1"/>
          <dgm:bulletEnabled val="1"/>
        </dgm:presLayoutVars>
      </dgm:prSet>
      <dgm:spPr/>
      <dgm:t>
        <a:bodyPr/>
        <a:lstStyle/>
        <a:p>
          <a:endParaRPr lang="pt-BR"/>
        </a:p>
      </dgm:t>
    </dgm:pt>
  </dgm:ptLst>
  <dgm:cxnLst>
    <dgm:cxn modelId="{2FE74FD4-550F-4D7D-AFA3-4E82DFF53F67}" srcId="{BDDBB262-76F1-4214-BB78-B7FB5EFE9B08}" destId="{3E6574E4-64A5-41B0-A94C-03F66521BBE3}" srcOrd="2" destOrd="0" parTransId="{6061976E-93F7-48CB-936D-E02A63585F64}" sibTransId="{D9F14BE6-B62D-42D8-84B7-06C37AF529BF}"/>
    <dgm:cxn modelId="{20673148-FF64-493A-AE8B-2C816928EE96}" type="presOf" srcId="{CE0D7A53-E5A6-426F-9BC7-B3E432D7C3B9}" destId="{C5CE998F-7DE4-4E13-AC1D-F0C5741EE08D}" srcOrd="0" destOrd="0" presId="urn:microsoft.com/office/officeart/2005/8/layout/vList5"/>
    <dgm:cxn modelId="{26C2AD71-A9BD-42E6-9B65-73EC7362185A}" srcId="{BDDBB262-76F1-4214-BB78-B7FB5EFE9B08}" destId="{B03D2614-AF4D-4A78-93C7-ED4512219DE7}" srcOrd="1" destOrd="0" parTransId="{7C2EA06E-CAFC-4713-9435-37016687D074}" sibTransId="{168D71C5-4CDE-41C5-90AC-373E48E47643}"/>
    <dgm:cxn modelId="{281D03ED-C5F5-4E93-93D1-8FE2365E3E45}" srcId="{BDDBB262-76F1-4214-BB78-B7FB5EFE9B08}" destId="{CE0D7A53-E5A6-426F-9BC7-B3E432D7C3B9}" srcOrd="0" destOrd="0" parTransId="{A87913E6-3516-4F32-85CC-DEBD79146876}" sibTransId="{E4E303D4-AD58-4869-BD0F-5CC14C3218DB}"/>
    <dgm:cxn modelId="{B27AF4FD-830C-4677-9202-56C7BA40A3BE}" type="presOf" srcId="{B03D2614-AF4D-4A78-93C7-ED4512219DE7}" destId="{82FB93C1-B305-4621-8D94-66CBAA72462E}" srcOrd="0" destOrd="0" presId="urn:microsoft.com/office/officeart/2005/8/layout/vList5"/>
    <dgm:cxn modelId="{723DD108-2835-4E6B-8AA5-47B45E4EA623}" type="presOf" srcId="{BDDBB262-76F1-4214-BB78-B7FB5EFE9B08}" destId="{62179B74-BCBE-499B-BD96-8EDC0961D44F}" srcOrd="0" destOrd="0" presId="urn:microsoft.com/office/officeart/2005/8/layout/vList5"/>
    <dgm:cxn modelId="{01393FCD-23A9-4763-9636-52338EFA0A29}" type="presOf" srcId="{3E6574E4-64A5-41B0-A94C-03F66521BBE3}" destId="{04732AD7-615B-41A1-B977-E1651E98C949}" srcOrd="0" destOrd="0" presId="urn:microsoft.com/office/officeart/2005/8/layout/vList5"/>
    <dgm:cxn modelId="{E657D7F5-1EC9-436E-82AA-73638A297F8D}" type="presParOf" srcId="{62179B74-BCBE-499B-BD96-8EDC0961D44F}" destId="{3A223A69-AB50-458E-8900-332CBB3AD70C}" srcOrd="0" destOrd="0" presId="urn:microsoft.com/office/officeart/2005/8/layout/vList5"/>
    <dgm:cxn modelId="{BD520DB2-A65F-4DAF-8212-006F24DC0CBD}" type="presParOf" srcId="{3A223A69-AB50-458E-8900-332CBB3AD70C}" destId="{C5CE998F-7DE4-4E13-AC1D-F0C5741EE08D}" srcOrd="0" destOrd="0" presId="urn:microsoft.com/office/officeart/2005/8/layout/vList5"/>
    <dgm:cxn modelId="{76079DFC-4571-4FD1-9E4C-C6F6A0B1CB31}" type="presParOf" srcId="{62179B74-BCBE-499B-BD96-8EDC0961D44F}" destId="{334A851C-0E68-425F-9616-AB8AFBB70749}" srcOrd="1" destOrd="0" presId="urn:microsoft.com/office/officeart/2005/8/layout/vList5"/>
    <dgm:cxn modelId="{0CEA3952-8EA6-4494-BF8F-9314716A0900}" type="presParOf" srcId="{62179B74-BCBE-499B-BD96-8EDC0961D44F}" destId="{FAF70366-8205-43DC-BDFF-9EE9EADAFBE3}" srcOrd="2" destOrd="0" presId="urn:microsoft.com/office/officeart/2005/8/layout/vList5"/>
    <dgm:cxn modelId="{8E1BAF24-6D08-4062-930A-600F19120005}" type="presParOf" srcId="{FAF70366-8205-43DC-BDFF-9EE9EADAFBE3}" destId="{82FB93C1-B305-4621-8D94-66CBAA72462E}" srcOrd="0" destOrd="0" presId="urn:microsoft.com/office/officeart/2005/8/layout/vList5"/>
    <dgm:cxn modelId="{6BB7D51A-4606-4270-B0BD-A8BBAEF7DB06}" type="presParOf" srcId="{62179B74-BCBE-499B-BD96-8EDC0961D44F}" destId="{3C889E57-9766-4803-BD8B-8737C9EFEB2B}" srcOrd="3" destOrd="0" presId="urn:microsoft.com/office/officeart/2005/8/layout/vList5"/>
    <dgm:cxn modelId="{D38A2AAA-CEA9-4998-8ED4-E2D690FFF27F}" type="presParOf" srcId="{62179B74-BCBE-499B-BD96-8EDC0961D44F}" destId="{54B2B9DF-44C5-4293-8B1C-9FA3F200C62B}" srcOrd="4" destOrd="0" presId="urn:microsoft.com/office/officeart/2005/8/layout/vList5"/>
    <dgm:cxn modelId="{33BC8BA4-8414-422D-9189-A165826F872F}" type="presParOf" srcId="{54B2B9DF-44C5-4293-8B1C-9FA3F200C62B}" destId="{04732AD7-615B-41A1-B977-E1651E98C94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DBB262-76F1-4214-BB78-B7FB5EFE9B0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CE0D7A53-E5A6-426F-9BC7-B3E432D7C3B9}">
      <dgm:prSet phldrT="[Texto]" custT="1"/>
      <dgm:spPr>
        <a:solidFill>
          <a:srgbClr val="FFC000"/>
        </a:solidFill>
      </dgm:spPr>
      <dgm:t>
        <a:bodyPr/>
        <a:lstStyle/>
        <a:p>
          <a:r>
            <a:rPr lang="en-US" sz="2800" noProof="0" dirty="0" smtClean="0">
              <a:solidFill>
                <a:schemeClr val="tx1"/>
              </a:solidFill>
            </a:rPr>
            <a:t>Federal Government</a:t>
          </a:r>
        </a:p>
      </dgm:t>
    </dgm:pt>
    <dgm:pt modelId="{A87913E6-3516-4F32-85CC-DEBD79146876}" type="parTrans" cxnId="{281D03ED-C5F5-4E93-93D1-8FE2365E3E45}">
      <dgm:prSet/>
      <dgm:spPr/>
      <dgm:t>
        <a:bodyPr/>
        <a:lstStyle/>
        <a:p>
          <a:endParaRPr lang="pt-BR"/>
        </a:p>
      </dgm:t>
    </dgm:pt>
    <dgm:pt modelId="{E4E303D4-AD58-4869-BD0F-5CC14C3218DB}" type="sibTrans" cxnId="{281D03ED-C5F5-4E93-93D1-8FE2365E3E45}">
      <dgm:prSet/>
      <dgm:spPr/>
      <dgm:t>
        <a:bodyPr/>
        <a:lstStyle/>
        <a:p>
          <a:endParaRPr lang="pt-BR"/>
        </a:p>
      </dgm:t>
    </dgm:pt>
    <dgm:pt modelId="{36A3F5EE-DF3D-4E5F-81EB-F1F15478FB32}">
      <dgm:prSet phldrT="[Texto]" custT="1"/>
      <dgm:spPr>
        <a:solidFill>
          <a:srgbClr val="182C80">
            <a:alpha val="89804"/>
          </a:srgbClr>
        </a:solidFill>
      </dgm:spPr>
      <dgm:t>
        <a:bodyPr/>
        <a:lstStyle/>
        <a:p>
          <a:r>
            <a:rPr lang="en-US" sz="2200" noProof="0" dirty="0" smtClean="0">
              <a:solidFill>
                <a:schemeClr val="bg1"/>
              </a:solidFill>
            </a:rPr>
            <a:t>Executive</a:t>
          </a:r>
          <a:endParaRPr lang="en-US" sz="2200" noProof="0" dirty="0">
            <a:solidFill>
              <a:schemeClr val="bg1"/>
            </a:solidFill>
          </a:endParaRPr>
        </a:p>
      </dgm:t>
    </dgm:pt>
    <dgm:pt modelId="{9288EC5F-64AE-4B0E-B2ED-4B1A4974C0A6}" type="parTrans" cxnId="{DAFA2ED8-0154-4004-A9D1-DEC484969C14}">
      <dgm:prSet/>
      <dgm:spPr/>
      <dgm:t>
        <a:bodyPr/>
        <a:lstStyle/>
        <a:p>
          <a:endParaRPr lang="pt-BR"/>
        </a:p>
      </dgm:t>
    </dgm:pt>
    <dgm:pt modelId="{B9BE266E-FA05-40F1-9862-9F187C595355}" type="sibTrans" cxnId="{DAFA2ED8-0154-4004-A9D1-DEC484969C14}">
      <dgm:prSet/>
      <dgm:spPr/>
      <dgm:t>
        <a:bodyPr/>
        <a:lstStyle/>
        <a:p>
          <a:endParaRPr lang="pt-BR"/>
        </a:p>
      </dgm:t>
    </dgm:pt>
    <dgm:pt modelId="{B03D2614-AF4D-4A78-93C7-ED4512219DE7}">
      <dgm:prSet phldrT="[Texto]" custT="1"/>
      <dgm:spPr>
        <a:solidFill>
          <a:srgbClr val="FFC000"/>
        </a:solidFill>
      </dgm:spPr>
      <dgm:t>
        <a:bodyPr/>
        <a:lstStyle/>
        <a:p>
          <a:r>
            <a:rPr lang="en-US" sz="2400" noProof="0" dirty="0" smtClean="0">
              <a:solidFill>
                <a:schemeClr val="tx1"/>
              </a:solidFill>
            </a:rPr>
            <a:t>26 States and the Federal District</a:t>
          </a:r>
        </a:p>
      </dgm:t>
    </dgm:pt>
    <dgm:pt modelId="{7C2EA06E-CAFC-4713-9435-37016687D074}" type="parTrans" cxnId="{26C2AD71-A9BD-42E6-9B65-73EC7362185A}">
      <dgm:prSet/>
      <dgm:spPr/>
      <dgm:t>
        <a:bodyPr/>
        <a:lstStyle/>
        <a:p>
          <a:endParaRPr lang="pt-BR"/>
        </a:p>
      </dgm:t>
    </dgm:pt>
    <dgm:pt modelId="{168D71C5-4CDE-41C5-90AC-373E48E47643}" type="sibTrans" cxnId="{26C2AD71-A9BD-42E6-9B65-73EC7362185A}">
      <dgm:prSet/>
      <dgm:spPr/>
      <dgm:t>
        <a:bodyPr/>
        <a:lstStyle/>
        <a:p>
          <a:endParaRPr lang="pt-BR"/>
        </a:p>
      </dgm:t>
    </dgm:pt>
    <dgm:pt modelId="{C6B8427D-4865-43C9-9615-581FC35C0AE3}">
      <dgm:prSet phldrT="[Texto]" custT="1"/>
      <dgm:spPr>
        <a:solidFill>
          <a:srgbClr val="182C80">
            <a:alpha val="90000"/>
          </a:srgbClr>
        </a:solidFill>
      </dgm:spPr>
      <dgm:t>
        <a:bodyPr/>
        <a:lstStyle/>
        <a:p>
          <a:r>
            <a:rPr lang="en-US" sz="2200" noProof="0" dirty="0" smtClean="0">
              <a:solidFill>
                <a:schemeClr val="bg1"/>
              </a:solidFill>
            </a:rPr>
            <a:t>Executive</a:t>
          </a:r>
          <a:endParaRPr lang="en-US" sz="2200" noProof="0" dirty="0">
            <a:solidFill>
              <a:schemeClr val="bg1"/>
            </a:solidFill>
          </a:endParaRPr>
        </a:p>
      </dgm:t>
    </dgm:pt>
    <dgm:pt modelId="{6519CA0D-C8F9-482F-ACFB-AB3C077B1867}" type="parTrans" cxnId="{337F27D2-4C34-48DB-A178-D172EC026A1A}">
      <dgm:prSet/>
      <dgm:spPr/>
      <dgm:t>
        <a:bodyPr/>
        <a:lstStyle/>
        <a:p>
          <a:endParaRPr lang="pt-BR"/>
        </a:p>
      </dgm:t>
    </dgm:pt>
    <dgm:pt modelId="{7505701A-7B6B-4113-A0F6-32DEC5D167AF}" type="sibTrans" cxnId="{337F27D2-4C34-48DB-A178-D172EC026A1A}">
      <dgm:prSet/>
      <dgm:spPr/>
      <dgm:t>
        <a:bodyPr/>
        <a:lstStyle/>
        <a:p>
          <a:endParaRPr lang="pt-BR"/>
        </a:p>
      </dgm:t>
    </dgm:pt>
    <dgm:pt modelId="{8D3F1698-3C39-45C5-9703-E5F698E87BCA}">
      <dgm:prSet phldrT="[Texto]" custT="1"/>
      <dgm:spPr>
        <a:solidFill>
          <a:srgbClr val="182C80">
            <a:alpha val="90000"/>
          </a:srgbClr>
        </a:solidFill>
      </dgm:spPr>
      <dgm:t>
        <a:bodyPr/>
        <a:lstStyle/>
        <a:p>
          <a:r>
            <a:rPr lang="en-US" sz="2200" noProof="0" dirty="0" smtClean="0">
              <a:solidFill>
                <a:schemeClr val="bg1"/>
              </a:solidFill>
            </a:rPr>
            <a:t>Legislative</a:t>
          </a:r>
          <a:endParaRPr lang="en-US" sz="2200" noProof="0" dirty="0">
            <a:solidFill>
              <a:schemeClr val="bg1"/>
            </a:solidFill>
          </a:endParaRPr>
        </a:p>
      </dgm:t>
    </dgm:pt>
    <dgm:pt modelId="{E428FC29-B283-43DE-87DC-33CB2EA08935}" type="parTrans" cxnId="{68FBB9AC-823D-4D71-830C-B18D3F19F804}">
      <dgm:prSet/>
      <dgm:spPr/>
      <dgm:t>
        <a:bodyPr/>
        <a:lstStyle/>
        <a:p>
          <a:endParaRPr lang="pt-BR"/>
        </a:p>
      </dgm:t>
    </dgm:pt>
    <dgm:pt modelId="{AA4C47F5-825F-4172-B2C1-0C50689DEDFD}" type="sibTrans" cxnId="{68FBB9AC-823D-4D71-830C-B18D3F19F804}">
      <dgm:prSet/>
      <dgm:spPr/>
      <dgm:t>
        <a:bodyPr/>
        <a:lstStyle/>
        <a:p>
          <a:endParaRPr lang="pt-BR"/>
        </a:p>
      </dgm:t>
    </dgm:pt>
    <dgm:pt modelId="{3E6574E4-64A5-41B0-A94C-03F66521BBE3}">
      <dgm:prSet phldrT="[Texto]" custT="1"/>
      <dgm:spPr>
        <a:solidFill>
          <a:srgbClr val="FFC000"/>
        </a:solidFill>
      </dgm:spPr>
      <dgm:t>
        <a:bodyPr/>
        <a:lstStyle/>
        <a:p>
          <a:r>
            <a:rPr lang="en-US" sz="2400" noProof="0" dirty="0" smtClean="0">
              <a:solidFill>
                <a:schemeClr val="tx1"/>
              </a:solidFill>
            </a:rPr>
            <a:t>5,570 Municipalities</a:t>
          </a:r>
        </a:p>
      </dgm:t>
    </dgm:pt>
    <dgm:pt modelId="{6061976E-93F7-48CB-936D-E02A63585F64}" type="parTrans" cxnId="{2FE74FD4-550F-4D7D-AFA3-4E82DFF53F67}">
      <dgm:prSet/>
      <dgm:spPr/>
      <dgm:t>
        <a:bodyPr/>
        <a:lstStyle/>
        <a:p>
          <a:endParaRPr lang="pt-BR"/>
        </a:p>
      </dgm:t>
    </dgm:pt>
    <dgm:pt modelId="{D9F14BE6-B62D-42D8-84B7-06C37AF529BF}" type="sibTrans" cxnId="{2FE74FD4-550F-4D7D-AFA3-4E82DFF53F67}">
      <dgm:prSet/>
      <dgm:spPr/>
      <dgm:t>
        <a:bodyPr/>
        <a:lstStyle/>
        <a:p>
          <a:endParaRPr lang="pt-BR"/>
        </a:p>
      </dgm:t>
    </dgm:pt>
    <dgm:pt modelId="{ACDA43B2-009E-4451-B160-D4BFEA064BBB}">
      <dgm:prSet phldrT="[Texto]" custT="1"/>
      <dgm:spPr>
        <a:solidFill>
          <a:srgbClr val="182C80">
            <a:alpha val="90000"/>
          </a:srgbClr>
        </a:solidFill>
      </dgm:spPr>
      <dgm:t>
        <a:bodyPr/>
        <a:lstStyle/>
        <a:p>
          <a:r>
            <a:rPr lang="en-US" sz="2200" noProof="0" dirty="0" smtClean="0">
              <a:solidFill>
                <a:schemeClr val="bg1"/>
              </a:solidFill>
            </a:rPr>
            <a:t>Executive</a:t>
          </a:r>
          <a:endParaRPr lang="en-US" sz="2200" noProof="0" dirty="0">
            <a:solidFill>
              <a:schemeClr val="bg1"/>
            </a:solidFill>
          </a:endParaRPr>
        </a:p>
      </dgm:t>
    </dgm:pt>
    <dgm:pt modelId="{06894EA1-40BD-4CE2-A163-89B11DBAE6C0}" type="parTrans" cxnId="{A5178D4A-6798-47EC-B25D-880EA694207D}">
      <dgm:prSet/>
      <dgm:spPr/>
      <dgm:t>
        <a:bodyPr/>
        <a:lstStyle/>
        <a:p>
          <a:endParaRPr lang="pt-BR"/>
        </a:p>
      </dgm:t>
    </dgm:pt>
    <dgm:pt modelId="{80A7ADF3-F8A6-4CEF-B74F-2800D9C878BF}" type="sibTrans" cxnId="{A5178D4A-6798-47EC-B25D-880EA694207D}">
      <dgm:prSet/>
      <dgm:spPr/>
      <dgm:t>
        <a:bodyPr/>
        <a:lstStyle/>
        <a:p>
          <a:endParaRPr lang="pt-BR"/>
        </a:p>
      </dgm:t>
    </dgm:pt>
    <dgm:pt modelId="{DB27A493-440E-4098-B5C9-4AF2E064BCF7}">
      <dgm:prSet phldrT="[Texto]" custT="1"/>
      <dgm:spPr>
        <a:solidFill>
          <a:srgbClr val="182C80">
            <a:alpha val="90000"/>
          </a:srgbClr>
        </a:solidFill>
      </dgm:spPr>
      <dgm:t>
        <a:bodyPr/>
        <a:lstStyle/>
        <a:p>
          <a:r>
            <a:rPr lang="en-US" sz="2200" noProof="0" dirty="0" smtClean="0">
              <a:solidFill>
                <a:schemeClr val="bg1"/>
              </a:solidFill>
            </a:rPr>
            <a:t>Legislative</a:t>
          </a:r>
          <a:endParaRPr lang="en-US" sz="2200" noProof="0" dirty="0">
            <a:solidFill>
              <a:schemeClr val="bg1"/>
            </a:solidFill>
          </a:endParaRPr>
        </a:p>
      </dgm:t>
    </dgm:pt>
    <dgm:pt modelId="{F327871A-037D-4951-BB63-2DAF660C28CB}" type="parTrans" cxnId="{2D1A0705-E46A-42E8-8E83-CD104ECDDDDF}">
      <dgm:prSet/>
      <dgm:spPr/>
      <dgm:t>
        <a:bodyPr/>
        <a:lstStyle/>
        <a:p>
          <a:endParaRPr lang="pt-BR"/>
        </a:p>
      </dgm:t>
    </dgm:pt>
    <dgm:pt modelId="{7B6C7FE3-7397-44CF-A8A8-B3312CD5317E}" type="sibTrans" cxnId="{2D1A0705-E46A-42E8-8E83-CD104ECDDDDF}">
      <dgm:prSet/>
      <dgm:spPr/>
      <dgm:t>
        <a:bodyPr/>
        <a:lstStyle/>
        <a:p>
          <a:endParaRPr lang="pt-BR"/>
        </a:p>
      </dgm:t>
    </dgm:pt>
    <dgm:pt modelId="{F47D7760-34A1-42F7-89E3-C95742043613}">
      <dgm:prSet phldrT="[Texto]" custT="1"/>
      <dgm:spPr>
        <a:solidFill>
          <a:srgbClr val="182C80">
            <a:alpha val="90000"/>
          </a:srgbClr>
        </a:solidFill>
      </dgm:spPr>
      <dgm:t>
        <a:bodyPr/>
        <a:lstStyle/>
        <a:p>
          <a:r>
            <a:rPr lang="en-US" sz="2200" noProof="0" dirty="0" smtClean="0">
              <a:solidFill>
                <a:schemeClr val="bg1"/>
              </a:solidFill>
            </a:rPr>
            <a:t>Judiciary</a:t>
          </a:r>
          <a:endParaRPr lang="en-US" sz="2200" noProof="0" dirty="0">
            <a:solidFill>
              <a:schemeClr val="bg1"/>
            </a:solidFill>
          </a:endParaRPr>
        </a:p>
      </dgm:t>
    </dgm:pt>
    <dgm:pt modelId="{7DE61C1C-8015-4EED-BA95-5882039382A1}" type="parTrans" cxnId="{F3BEE1B2-9F6D-4073-9A56-F3871FC1C2B1}">
      <dgm:prSet/>
      <dgm:spPr/>
      <dgm:t>
        <a:bodyPr/>
        <a:lstStyle/>
        <a:p>
          <a:endParaRPr lang="pt-BR"/>
        </a:p>
      </dgm:t>
    </dgm:pt>
    <dgm:pt modelId="{5AA274D7-A51B-4E06-9431-35C224533343}" type="sibTrans" cxnId="{F3BEE1B2-9F6D-4073-9A56-F3871FC1C2B1}">
      <dgm:prSet/>
      <dgm:spPr/>
      <dgm:t>
        <a:bodyPr/>
        <a:lstStyle/>
        <a:p>
          <a:endParaRPr lang="pt-BR"/>
        </a:p>
      </dgm:t>
    </dgm:pt>
    <dgm:pt modelId="{005C4A9F-975A-4DFD-8735-81FEAFE2ACF7}">
      <dgm:prSet custT="1"/>
      <dgm:spPr/>
      <dgm:t>
        <a:bodyPr/>
        <a:lstStyle/>
        <a:p>
          <a:r>
            <a:rPr lang="en-US" sz="2200" noProof="0" dirty="0" smtClean="0">
              <a:solidFill>
                <a:schemeClr val="bg1"/>
              </a:solidFill>
            </a:rPr>
            <a:t>Legislative</a:t>
          </a:r>
        </a:p>
      </dgm:t>
    </dgm:pt>
    <dgm:pt modelId="{916DB7A5-2C26-4CF9-BC9C-76B34D0D00DE}" type="parTrans" cxnId="{BE99C8E4-137D-48F0-A593-6B42E7F0DC8E}">
      <dgm:prSet/>
      <dgm:spPr/>
      <dgm:t>
        <a:bodyPr/>
        <a:lstStyle/>
        <a:p>
          <a:endParaRPr lang="pt-BR"/>
        </a:p>
      </dgm:t>
    </dgm:pt>
    <dgm:pt modelId="{118AC4F2-E0CC-42D9-AF7B-6B05E7E6D6B5}" type="sibTrans" cxnId="{BE99C8E4-137D-48F0-A593-6B42E7F0DC8E}">
      <dgm:prSet/>
      <dgm:spPr/>
      <dgm:t>
        <a:bodyPr/>
        <a:lstStyle/>
        <a:p>
          <a:endParaRPr lang="pt-BR"/>
        </a:p>
      </dgm:t>
    </dgm:pt>
    <dgm:pt modelId="{4713CCFC-7D38-4593-9311-CDF512889A9E}">
      <dgm:prSet custT="1"/>
      <dgm:spPr/>
      <dgm:t>
        <a:bodyPr/>
        <a:lstStyle/>
        <a:p>
          <a:r>
            <a:rPr lang="en-US" sz="2200" noProof="0" dirty="0" smtClean="0">
              <a:solidFill>
                <a:schemeClr val="bg1"/>
              </a:solidFill>
            </a:rPr>
            <a:t>Judiciary</a:t>
          </a:r>
        </a:p>
      </dgm:t>
    </dgm:pt>
    <dgm:pt modelId="{971BBE08-D0AB-4A1A-B456-393944FE9396}" type="parTrans" cxnId="{C8E56360-605B-430F-AB1A-21F79E8252B8}">
      <dgm:prSet/>
      <dgm:spPr/>
      <dgm:t>
        <a:bodyPr/>
        <a:lstStyle/>
        <a:p>
          <a:endParaRPr lang="pt-BR"/>
        </a:p>
      </dgm:t>
    </dgm:pt>
    <dgm:pt modelId="{005BB213-BE80-4CDD-8297-565C1BC597D1}" type="sibTrans" cxnId="{C8E56360-605B-430F-AB1A-21F79E8252B8}">
      <dgm:prSet/>
      <dgm:spPr/>
      <dgm:t>
        <a:bodyPr/>
        <a:lstStyle/>
        <a:p>
          <a:endParaRPr lang="pt-BR"/>
        </a:p>
      </dgm:t>
    </dgm:pt>
    <dgm:pt modelId="{62179B74-BCBE-499B-BD96-8EDC0961D44F}" type="pres">
      <dgm:prSet presAssocID="{BDDBB262-76F1-4214-BB78-B7FB5EFE9B08}" presName="Name0" presStyleCnt="0">
        <dgm:presLayoutVars>
          <dgm:dir/>
          <dgm:animLvl val="lvl"/>
          <dgm:resizeHandles val="exact"/>
        </dgm:presLayoutVars>
      </dgm:prSet>
      <dgm:spPr/>
      <dgm:t>
        <a:bodyPr/>
        <a:lstStyle/>
        <a:p>
          <a:endParaRPr lang="pt-BR"/>
        </a:p>
      </dgm:t>
    </dgm:pt>
    <dgm:pt modelId="{3A223A69-AB50-458E-8900-332CBB3AD70C}" type="pres">
      <dgm:prSet presAssocID="{CE0D7A53-E5A6-426F-9BC7-B3E432D7C3B9}" presName="linNode" presStyleCnt="0"/>
      <dgm:spPr/>
    </dgm:pt>
    <dgm:pt modelId="{C5CE998F-7DE4-4E13-AC1D-F0C5741EE08D}" type="pres">
      <dgm:prSet presAssocID="{CE0D7A53-E5A6-426F-9BC7-B3E432D7C3B9}" presName="parentText" presStyleLbl="node1" presStyleIdx="0" presStyleCnt="3" custScaleX="149497">
        <dgm:presLayoutVars>
          <dgm:chMax val="1"/>
          <dgm:bulletEnabled val="1"/>
        </dgm:presLayoutVars>
      </dgm:prSet>
      <dgm:spPr/>
      <dgm:t>
        <a:bodyPr/>
        <a:lstStyle/>
        <a:p>
          <a:endParaRPr lang="pt-BR"/>
        </a:p>
      </dgm:t>
    </dgm:pt>
    <dgm:pt modelId="{F49A78D8-E245-484E-A3C3-8E473804977F}" type="pres">
      <dgm:prSet presAssocID="{CE0D7A53-E5A6-426F-9BC7-B3E432D7C3B9}" presName="descendantText" presStyleLbl="alignAccFollowNode1" presStyleIdx="0" presStyleCnt="3" custScaleX="64585">
        <dgm:presLayoutVars>
          <dgm:bulletEnabled val="1"/>
        </dgm:presLayoutVars>
      </dgm:prSet>
      <dgm:spPr/>
      <dgm:t>
        <a:bodyPr/>
        <a:lstStyle/>
        <a:p>
          <a:endParaRPr lang="pt-BR"/>
        </a:p>
      </dgm:t>
    </dgm:pt>
    <dgm:pt modelId="{334A851C-0E68-425F-9616-AB8AFBB70749}" type="pres">
      <dgm:prSet presAssocID="{E4E303D4-AD58-4869-BD0F-5CC14C3218DB}" presName="sp" presStyleCnt="0"/>
      <dgm:spPr/>
    </dgm:pt>
    <dgm:pt modelId="{FAF70366-8205-43DC-BDFF-9EE9EADAFBE3}" type="pres">
      <dgm:prSet presAssocID="{B03D2614-AF4D-4A78-93C7-ED4512219DE7}" presName="linNode" presStyleCnt="0"/>
      <dgm:spPr/>
    </dgm:pt>
    <dgm:pt modelId="{82FB93C1-B305-4621-8D94-66CBAA72462E}" type="pres">
      <dgm:prSet presAssocID="{B03D2614-AF4D-4A78-93C7-ED4512219DE7}" presName="parentText" presStyleLbl="node1" presStyleIdx="1" presStyleCnt="3" custScaleX="140485">
        <dgm:presLayoutVars>
          <dgm:chMax val="1"/>
          <dgm:bulletEnabled val="1"/>
        </dgm:presLayoutVars>
      </dgm:prSet>
      <dgm:spPr/>
      <dgm:t>
        <a:bodyPr/>
        <a:lstStyle/>
        <a:p>
          <a:endParaRPr lang="pt-BR"/>
        </a:p>
      </dgm:t>
    </dgm:pt>
    <dgm:pt modelId="{9BCBF4BA-92BF-4982-94D4-B2665D831BDA}" type="pres">
      <dgm:prSet presAssocID="{B03D2614-AF4D-4A78-93C7-ED4512219DE7}" presName="descendantText" presStyleLbl="alignAccFollowNode1" presStyleIdx="1" presStyleCnt="3" custScaleX="96912">
        <dgm:presLayoutVars>
          <dgm:bulletEnabled val="1"/>
        </dgm:presLayoutVars>
      </dgm:prSet>
      <dgm:spPr/>
      <dgm:t>
        <a:bodyPr/>
        <a:lstStyle/>
        <a:p>
          <a:endParaRPr lang="pt-BR"/>
        </a:p>
      </dgm:t>
    </dgm:pt>
    <dgm:pt modelId="{3C889E57-9766-4803-BD8B-8737C9EFEB2B}" type="pres">
      <dgm:prSet presAssocID="{168D71C5-4CDE-41C5-90AC-373E48E47643}" presName="sp" presStyleCnt="0"/>
      <dgm:spPr/>
    </dgm:pt>
    <dgm:pt modelId="{54B2B9DF-44C5-4293-8B1C-9FA3F200C62B}" type="pres">
      <dgm:prSet presAssocID="{3E6574E4-64A5-41B0-A94C-03F66521BBE3}" presName="linNode" presStyleCnt="0"/>
      <dgm:spPr/>
    </dgm:pt>
    <dgm:pt modelId="{04732AD7-615B-41A1-B977-E1651E98C949}" type="pres">
      <dgm:prSet presAssocID="{3E6574E4-64A5-41B0-A94C-03F66521BBE3}" presName="parentText" presStyleLbl="node1" presStyleIdx="2" presStyleCnt="3" custScaleX="95436" custLinFactNeighborX="551">
        <dgm:presLayoutVars>
          <dgm:chMax val="1"/>
          <dgm:bulletEnabled val="1"/>
        </dgm:presLayoutVars>
      </dgm:prSet>
      <dgm:spPr/>
      <dgm:t>
        <a:bodyPr/>
        <a:lstStyle/>
        <a:p>
          <a:endParaRPr lang="pt-BR"/>
        </a:p>
      </dgm:t>
    </dgm:pt>
    <dgm:pt modelId="{6C08FCC4-5DC6-4871-95D6-7082EBF05779}" type="pres">
      <dgm:prSet presAssocID="{3E6574E4-64A5-41B0-A94C-03F66521BBE3}" presName="descendantText" presStyleLbl="alignAccFollowNode1" presStyleIdx="2" presStyleCnt="3" custScaleX="67892">
        <dgm:presLayoutVars>
          <dgm:bulletEnabled val="1"/>
        </dgm:presLayoutVars>
      </dgm:prSet>
      <dgm:spPr/>
      <dgm:t>
        <a:bodyPr/>
        <a:lstStyle/>
        <a:p>
          <a:endParaRPr lang="pt-BR"/>
        </a:p>
      </dgm:t>
    </dgm:pt>
  </dgm:ptLst>
  <dgm:cxnLst>
    <dgm:cxn modelId="{2FE74FD4-550F-4D7D-AFA3-4E82DFF53F67}" srcId="{BDDBB262-76F1-4214-BB78-B7FB5EFE9B08}" destId="{3E6574E4-64A5-41B0-A94C-03F66521BBE3}" srcOrd="2" destOrd="0" parTransId="{6061976E-93F7-48CB-936D-E02A63585F64}" sibTransId="{D9F14BE6-B62D-42D8-84B7-06C37AF529BF}"/>
    <dgm:cxn modelId="{CA3A35CD-CEF4-403C-AE7F-8BFA116B229B}" type="presOf" srcId="{8D3F1698-3C39-45C5-9703-E5F698E87BCA}" destId="{9BCBF4BA-92BF-4982-94D4-B2665D831BDA}" srcOrd="0" destOrd="1" presId="urn:microsoft.com/office/officeart/2005/8/layout/vList5"/>
    <dgm:cxn modelId="{F3BEE1B2-9F6D-4073-9A56-F3871FC1C2B1}" srcId="{B03D2614-AF4D-4A78-93C7-ED4512219DE7}" destId="{F47D7760-34A1-42F7-89E3-C95742043613}" srcOrd="2" destOrd="0" parTransId="{7DE61C1C-8015-4EED-BA95-5882039382A1}" sibTransId="{5AA274D7-A51B-4E06-9431-35C224533343}"/>
    <dgm:cxn modelId="{A8C29AEE-057A-453A-801B-03A1B7EA0AFE}" type="presOf" srcId="{005C4A9F-975A-4DFD-8735-81FEAFE2ACF7}" destId="{F49A78D8-E245-484E-A3C3-8E473804977F}" srcOrd="0" destOrd="1" presId="urn:microsoft.com/office/officeart/2005/8/layout/vList5"/>
    <dgm:cxn modelId="{B7889545-9C23-457F-ABF0-85B4645D3518}" type="presOf" srcId="{ACDA43B2-009E-4451-B160-D4BFEA064BBB}" destId="{6C08FCC4-5DC6-4871-95D6-7082EBF05779}" srcOrd="0" destOrd="0" presId="urn:microsoft.com/office/officeart/2005/8/layout/vList5"/>
    <dgm:cxn modelId="{68FBB9AC-823D-4D71-830C-B18D3F19F804}" srcId="{B03D2614-AF4D-4A78-93C7-ED4512219DE7}" destId="{8D3F1698-3C39-45C5-9703-E5F698E87BCA}" srcOrd="1" destOrd="0" parTransId="{E428FC29-B283-43DE-87DC-33CB2EA08935}" sibTransId="{AA4C47F5-825F-4172-B2C1-0C50689DEDFD}"/>
    <dgm:cxn modelId="{337F27D2-4C34-48DB-A178-D172EC026A1A}" srcId="{B03D2614-AF4D-4A78-93C7-ED4512219DE7}" destId="{C6B8427D-4865-43C9-9615-581FC35C0AE3}" srcOrd="0" destOrd="0" parTransId="{6519CA0D-C8F9-482F-ACFB-AB3C077B1867}" sibTransId="{7505701A-7B6B-4113-A0F6-32DEC5D167AF}"/>
    <dgm:cxn modelId="{477B0FAB-EFAE-4A66-9144-8918AAF4ABF2}" type="presOf" srcId="{C6B8427D-4865-43C9-9615-581FC35C0AE3}" destId="{9BCBF4BA-92BF-4982-94D4-B2665D831BDA}" srcOrd="0" destOrd="0" presId="urn:microsoft.com/office/officeart/2005/8/layout/vList5"/>
    <dgm:cxn modelId="{26C2AD71-A9BD-42E6-9B65-73EC7362185A}" srcId="{BDDBB262-76F1-4214-BB78-B7FB5EFE9B08}" destId="{B03D2614-AF4D-4A78-93C7-ED4512219DE7}" srcOrd="1" destOrd="0" parTransId="{7C2EA06E-CAFC-4713-9435-37016687D074}" sibTransId="{168D71C5-4CDE-41C5-90AC-373E48E47643}"/>
    <dgm:cxn modelId="{DAFA2ED8-0154-4004-A9D1-DEC484969C14}" srcId="{CE0D7A53-E5A6-426F-9BC7-B3E432D7C3B9}" destId="{36A3F5EE-DF3D-4E5F-81EB-F1F15478FB32}" srcOrd="0" destOrd="0" parTransId="{9288EC5F-64AE-4B0E-B2ED-4B1A4974C0A6}" sibTransId="{B9BE266E-FA05-40F1-9862-9F187C595355}"/>
    <dgm:cxn modelId="{4A99C4E1-635F-41A9-A114-C423F13EA3B3}" type="presOf" srcId="{36A3F5EE-DF3D-4E5F-81EB-F1F15478FB32}" destId="{F49A78D8-E245-484E-A3C3-8E473804977F}" srcOrd="0" destOrd="0" presId="urn:microsoft.com/office/officeart/2005/8/layout/vList5"/>
    <dgm:cxn modelId="{068EDD21-6214-44C8-AEFD-7E55005D1F5B}" type="presOf" srcId="{DB27A493-440E-4098-B5C9-4AF2E064BCF7}" destId="{6C08FCC4-5DC6-4871-95D6-7082EBF05779}" srcOrd="0" destOrd="1" presId="urn:microsoft.com/office/officeart/2005/8/layout/vList5"/>
    <dgm:cxn modelId="{A5178D4A-6798-47EC-B25D-880EA694207D}" srcId="{3E6574E4-64A5-41B0-A94C-03F66521BBE3}" destId="{ACDA43B2-009E-4451-B160-D4BFEA064BBB}" srcOrd="0" destOrd="0" parTransId="{06894EA1-40BD-4CE2-A163-89B11DBAE6C0}" sibTransId="{80A7ADF3-F8A6-4CEF-B74F-2800D9C878BF}"/>
    <dgm:cxn modelId="{8A134BD8-C9D6-47A7-AD8F-054BDA0DA90F}" type="presOf" srcId="{3E6574E4-64A5-41B0-A94C-03F66521BBE3}" destId="{04732AD7-615B-41A1-B977-E1651E98C949}" srcOrd="0" destOrd="0" presId="urn:microsoft.com/office/officeart/2005/8/layout/vList5"/>
    <dgm:cxn modelId="{281D03ED-C5F5-4E93-93D1-8FE2365E3E45}" srcId="{BDDBB262-76F1-4214-BB78-B7FB5EFE9B08}" destId="{CE0D7A53-E5A6-426F-9BC7-B3E432D7C3B9}" srcOrd="0" destOrd="0" parTransId="{A87913E6-3516-4F32-85CC-DEBD79146876}" sibTransId="{E4E303D4-AD58-4869-BD0F-5CC14C3218DB}"/>
    <dgm:cxn modelId="{A33EEDB5-4192-44DD-9486-EA49B1FE5695}" type="presOf" srcId="{4713CCFC-7D38-4593-9311-CDF512889A9E}" destId="{F49A78D8-E245-484E-A3C3-8E473804977F}" srcOrd="0" destOrd="2" presId="urn:microsoft.com/office/officeart/2005/8/layout/vList5"/>
    <dgm:cxn modelId="{1C0FA100-E294-4703-8E89-929B12B526DA}" type="presOf" srcId="{BDDBB262-76F1-4214-BB78-B7FB5EFE9B08}" destId="{62179B74-BCBE-499B-BD96-8EDC0961D44F}" srcOrd="0" destOrd="0" presId="urn:microsoft.com/office/officeart/2005/8/layout/vList5"/>
    <dgm:cxn modelId="{95138C08-D6EA-4F25-83D0-98CAB58DC3CB}" type="presOf" srcId="{F47D7760-34A1-42F7-89E3-C95742043613}" destId="{9BCBF4BA-92BF-4982-94D4-B2665D831BDA}" srcOrd="0" destOrd="2" presId="urn:microsoft.com/office/officeart/2005/8/layout/vList5"/>
    <dgm:cxn modelId="{C8E56360-605B-430F-AB1A-21F79E8252B8}" srcId="{CE0D7A53-E5A6-426F-9BC7-B3E432D7C3B9}" destId="{4713CCFC-7D38-4593-9311-CDF512889A9E}" srcOrd="2" destOrd="0" parTransId="{971BBE08-D0AB-4A1A-B456-393944FE9396}" sibTransId="{005BB213-BE80-4CDD-8297-565C1BC597D1}"/>
    <dgm:cxn modelId="{B1BDB139-429F-4A1A-8D6C-9E9C45661CB4}" type="presOf" srcId="{CE0D7A53-E5A6-426F-9BC7-B3E432D7C3B9}" destId="{C5CE998F-7DE4-4E13-AC1D-F0C5741EE08D}" srcOrd="0" destOrd="0" presId="urn:microsoft.com/office/officeart/2005/8/layout/vList5"/>
    <dgm:cxn modelId="{CCB6C784-3CA7-4AA2-B409-BB19CE8F3FC1}" type="presOf" srcId="{B03D2614-AF4D-4A78-93C7-ED4512219DE7}" destId="{82FB93C1-B305-4621-8D94-66CBAA72462E}" srcOrd="0" destOrd="0" presId="urn:microsoft.com/office/officeart/2005/8/layout/vList5"/>
    <dgm:cxn modelId="{2D1A0705-E46A-42E8-8E83-CD104ECDDDDF}" srcId="{3E6574E4-64A5-41B0-A94C-03F66521BBE3}" destId="{DB27A493-440E-4098-B5C9-4AF2E064BCF7}" srcOrd="1" destOrd="0" parTransId="{F327871A-037D-4951-BB63-2DAF660C28CB}" sibTransId="{7B6C7FE3-7397-44CF-A8A8-B3312CD5317E}"/>
    <dgm:cxn modelId="{BE99C8E4-137D-48F0-A593-6B42E7F0DC8E}" srcId="{CE0D7A53-E5A6-426F-9BC7-B3E432D7C3B9}" destId="{005C4A9F-975A-4DFD-8735-81FEAFE2ACF7}" srcOrd="1" destOrd="0" parTransId="{916DB7A5-2C26-4CF9-BC9C-76B34D0D00DE}" sibTransId="{118AC4F2-E0CC-42D9-AF7B-6B05E7E6D6B5}"/>
    <dgm:cxn modelId="{8C412A7D-69C4-4FF1-B51B-7E212371BA80}" type="presParOf" srcId="{62179B74-BCBE-499B-BD96-8EDC0961D44F}" destId="{3A223A69-AB50-458E-8900-332CBB3AD70C}" srcOrd="0" destOrd="0" presId="urn:microsoft.com/office/officeart/2005/8/layout/vList5"/>
    <dgm:cxn modelId="{975FE69D-6DC2-4BF9-A14A-522F4BE7F63F}" type="presParOf" srcId="{3A223A69-AB50-458E-8900-332CBB3AD70C}" destId="{C5CE998F-7DE4-4E13-AC1D-F0C5741EE08D}" srcOrd="0" destOrd="0" presId="urn:microsoft.com/office/officeart/2005/8/layout/vList5"/>
    <dgm:cxn modelId="{57DA5B73-54B4-448A-977D-DD41B8487188}" type="presParOf" srcId="{3A223A69-AB50-458E-8900-332CBB3AD70C}" destId="{F49A78D8-E245-484E-A3C3-8E473804977F}" srcOrd="1" destOrd="0" presId="urn:microsoft.com/office/officeart/2005/8/layout/vList5"/>
    <dgm:cxn modelId="{362E6A60-A5B3-4CB5-AD25-7318B23D4406}" type="presParOf" srcId="{62179B74-BCBE-499B-BD96-8EDC0961D44F}" destId="{334A851C-0E68-425F-9616-AB8AFBB70749}" srcOrd="1" destOrd="0" presId="urn:microsoft.com/office/officeart/2005/8/layout/vList5"/>
    <dgm:cxn modelId="{1101744F-C062-4A29-8A08-079B65C0C4F3}" type="presParOf" srcId="{62179B74-BCBE-499B-BD96-8EDC0961D44F}" destId="{FAF70366-8205-43DC-BDFF-9EE9EADAFBE3}" srcOrd="2" destOrd="0" presId="urn:microsoft.com/office/officeart/2005/8/layout/vList5"/>
    <dgm:cxn modelId="{3073729C-FA4C-48F4-B71A-74C5E28E7203}" type="presParOf" srcId="{FAF70366-8205-43DC-BDFF-9EE9EADAFBE3}" destId="{82FB93C1-B305-4621-8D94-66CBAA72462E}" srcOrd="0" destOrd="0" presId="urn:microsoft.com/office/officeart/2005/8/layout/vList5"/>
    <dgm:cxn modelId="{6B8A5C05-D16A-43F4-AE4C-EFB1468A55EF}" type="presParOf" srcId="{FAF70366-8205-43DC-BDFF-9EE9EADAFBE3}" destId="{9BCBF4BA-92BF-4982-94D4-B2665D831BDA}" srcOrd="1" destOrd="0" presId="urn:microsoft.com/office/officeart/2005/8/layout/vList5"/>
    <dgm:cxn modelId="{3927E3FF-5866-492A-89E3-C1D012DCE750}" type="presParOf" srcId="{62179B74-BCBE-499B-BD96-8EDC0961D44F}" destId="{3C889E57-9766-4803-BD8B-8737C9EFEB2B}" srcOrd="3" destOrd="0" presId="urn:microsoft.com/office/officeart/2005/8/layout/vList5"/>
    <dgm:cxn modelId="{78F15869-B0D8-4BB2-9E58-80D903EF92D6}" type="presParOf" srcId="{62179B74-BCBE-499B-BD96-8EDC0961D44F}" destId="{54B2B9DF-44C5-4293-8B1C-9FA3F200C62B}" srcOrd="4" destOrd="0" presId="urn:microsoft.com/office/officeart/2005/8/layout/vList5"/>
    <dgm:cxn modelId="{CCB753A1-326D-4F41-BD64-88385B71F438}" type="presParOf" srcId="{54B2B9DF-44C5-4293-8B1C-9FA3F200C62B}" destId="{04732AD7-615B-41A1-B977-E1651E98C949}" srcOrd="0" destOrd="0" presId="urn:microsoft.com/office/officeart/2005/8/layout/vList5"/>
    <dgm:cxn modelId="{4D6B3B8E-6265-492C-AC08-2062EE1C2B0C}" type="presParOf" srcId="{54B2B9DF-44C5-4293-8B1C-9FA3F200C62B}" destId="{6C08FCC4-5DC6-4871-95D6-7082EBF0577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DB859C-554B-4A25-9B33-321E6610B4D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03F6EEDE-1B9A-4E65-96DB-614A7876CF27}">
      <dgm:prSet phldrT="[Texto]" custT="1"/>
      <dgm:spPr>
        <a:solidFill>
          <a:schemeClr val="bg1"/>
        </a:solidFill>
        <a:ln w="19050">
          <a:solidFill>
            <a:schemeClr val="tx1"/>
          </a:solidFill>
        </a:ln>
      </dgm:spPr>
      <dgm:t>
        <a:bodyPr/>
        <a:lstStyle/>
        <a:p>
          <a:r>
            <a:rPr lang="en-US" sz="3600" b="1" dirty="0" smtClean="0">
              <a:solidFill>
                <a:srgbClr val="182C80"/>
              </a:solidFill>
            </a:rPr>
            <a:t>Office of the Comptroller General - CGU</a:t>
          </a:r>
          <a:endParaRPr lang="pt-BR" sz="3600" b="1" dirty="0">
            <a:solidFill>
              <a:srgbClr val="182C80"/>
            </a:solidFill>
          </a:endParaRPr>
        </a:p>
      </dgm:t>
    </dgm:pt>
    <dgm:pt modelId="{88B34A11-DC40-4CC3-A03F-72DE3B58D2FE}" type="parTrans" cxnId="{92E27789-B999-49B4-BFD8-D5AF2EA572E0}">
      <dgm:prSet/>
      <dgm:spPr/>
      <dgm:t>
        <a:bodyPr/>
        <a:lstStyle/>
        <a:p>
          <a:endParaRPr lang="pt-BR" sz="2800"/>
        </a:p>
      </dgm:t>
    </dgm:pt>
    <dgm:pt modelId="{C9BE89B7-5A67-4B4E-943B-5EFCBB26E779}" type="sibTrans" cxnId="{92E27789-B999-49B4-BFD8-D5AF2EA572E0}">
      <dgm:prSet custT="1"/>
      <dgm:spPr/>
      <dgm:t>
        <a:bodyPr/>
        <a:lstStyle/>
        <a:p>
          <a:endParaRPr lang="pt-BR" sz="1800"/>
        </a:p>
      </dgm:t>
    </dgm:pt>
    <dgm:pt modelId="{C3926247-5BE8-4AAF-A1B1-0FEC3882B165}" type="asst">
      <dgm:prSet phldrT="[Texto]" custT="1"/>
      <dgm:spPr>
        <a:solidFill>
          <a:srgbClr val="182C80"/>
        </a:solidFill>
        <a:ln>
          <a:solidFill>
            <a:schemeClr val="tx1"/>
          </a:solidFill>
        </a:ln>
      </dgm:spPr>
      <dgm:t>
        <a:bodyPr/>
        <a:lstStyle/>
        <a:p>
          <a:r>
            <a:rPr lang="en-US" sz="2000" noProof="0" dirty="0" smtClean="0"/>
            <a:t>Executive Secretariat</a:t>
          </a:r>
          <a:endParaRPr lang="en-US" sz="2000" noProof="0" dirty="0"/>
        </a:p>
      </dgm:t>
    </dgm:pt>
    <dgm:pt modelId="{6D3E8CF8-2B8F-4C57-9843-AC22D580ED1E}" type="parTrans" cxnId="{EA05F4B1-E29A-4183-A64A-EF83CEE4160C}">
      <dgm:prSet>
        <dgm:style>
          <a:lnRef idx="3">
            <a:schemeClr val="dk1"/>
          </a:lnRef>
          <a:fillRef idx="0">
            <a:schemeClr val="dk1"/>
          </a:fillRef>
          <a:effectRef idx="2">
            <a:schemeClr val="dk1"/>
          </a:effectRef>
          <a:fontRef idx="minor">
            <a:schemeClr val="tx1"/>
          </a:fontRef>
        </dgm:style>
      </dgm:prSet>
      <dgm:spPr>
        <a:ln/>
      </dgm:spPr>
      <dgm:t>
        <a:bodyPr/>
        <a:lstStyle/>
        <a:p>
          <a:endParaRPr lang="pt-BR" sz="2800"/>
        </a:p>
      </dgm:t>
    </dgm:pt>
    <dgm:pt modelId="{3ACA7A28-E124-4AF6-96CE-9152F0EFB46A}" type="sibTrans" cxnId="{EA05F4B1-E29A-4183-A64A-EF83CEE4160C}">
      <dgm:prSet custT="1"/>
      <dgm:spPr/>
      <dgm:t>
        <a:bodyPr/>
        <a:lstStyle/>
        <a:p>
          <a:endParaRPr lang="pt-BR" sz="1800"/>
        </a:p>
      </dgm:t>
    </dgm:pt>
    <dgm:pt modelId="{A039E99B-C579-434A-9E72-85B0D5794DEE}">
      <dgm:prSet phldrT="[Texto]" custT="1"/>
      <dgm:spPr>
        <a:solidFill>
          <a:srgbClr val="FFC000"/>
        </a:solidFill>
        <a:ln>
          <a:solidFill>
            <a:schemeClr val="tx1"/>
          </a:solidFill>
        </a:ln>
      </dgm:spPr>
      <dgm:t>
        <a:bodyPr/>
        <a:lstStyle/>
        <a:p>
          <a:r>
            <a:rPr lang="en-US" sz="1800" noProof="0" dirty="0" smtClean="0">
              <a:solidFill>
                <a:schemeClr val="tx1"/>
              </a:solidFill>
            </a:rPr>
            <a:t>Federal Internal Control Secretariat (SFC)</a:t>
          </a:r>
          <a:endParaRPr lang="en-US" sz="2000" noProof="0" dirty="0">
            <a:solidFill>
              <a:schemeClr val="tx1"/>
            </a:solidFill>
          </a:endParaRPr>
        </a:p>
      </dgm:t>
    </dgm:pt>
    <dgm:pt modelId="{F8336C37-AC7A-4A0C-8D31-EFB52DD90455}" type="parTrans" cxnId="{E36ABD41-ED01-43B8-BC8A-A69812F1746A}">
      <dgm:prSet>
        <dgm:style>
          <a:lnRef idx="3">
            <a:schemeClr val="dk1"/>
          </a:lnRef>
          <a:fillRef idx="0">
            <a:schemeClr val="dk1"/>
          </a:fillRef>
          <a:effectRef idx="2">
            <a:schemeClr val="dk1"/>
          </a:effectRef>
          <a:fontRef idx="minor">
            <a:schemeClr val="tx1"/>
          </a:fontRef>
        </dgm:style>
      </dgm:prSet>
      <dgm:spPr>
        <a:ln/>
      </dgm:spPr>
      <dgm:t>
        <a:bodyPr/>
        <a:lstStyle/>
        <a:p>
          <a:endParaRPr lang="pt-BR" sz="2800"/>
        </a:p>
      </dgm:t>
    </dgm:pt>
    <dgm:pt modelId="{445C8419-4FE1-4634-9D2F-1B7881C54634}" type="sibTrans" cxnId="{E36ABD41-ED01-43B8-BC8A-A69812F1746A}">
      <dgm:prSet custT="1"/>
      <dgm:spPr/>
      <dgm:t>
        <a:bodyPr/>
        <a:lstStyle/>
        <a:p>
          <a:endParaRPr lang="pt-BR" sz="1800"/>
        </a:p>
      </dgm:t>
    </dgm:pt>
    <dgm:pt modelId="{0260A62F-F979-4548-932C-4757C72D47BC}">
      <dgm:prSet phldrT="[Texto]" custT="1"/>
      <dgm:spPr>
        <a:solidFill>
          <a:srgbClr val="182C80"/>
        </a:solidFill>
        <a:ln>
          <a:solidFill>
            <a:schemeClr val="tx1"/>
          </a:solidFill>
        </a:ln>
      </dgm:spPr>
      <dgm:t>
        <a:bodyPr/>
        <a:lstStyle/>
        <a:p>
          <a:r>
            <a:rPr lang="en-US" sz="1800" noProof="0" dirty="0" smtClean="0"/>
            <a:t>National Disciplinary Board (CRG)</a:t>
          </a:r>
          <a:endParaRPr lang="en-US" sz="2000" noProof="0" dirty="0"/>
        </a:p>
      </dgm:t>
    </dgm:pt>
    <dgm:pt modelId="{AD98B4E8-09B8-42A9-B2AC-583954DF16B1}" type="parTrans" cxnId="{3D9D80A5-7ACD-407E-8CBF-9C056983E3E3}">
      <dgm:prSet>
        <dgm:style>
          <a:lnRef idx="3">
            <a:schemeClr val="dk1"/>
          </a:lnRef>
          <a:fillRef idx="0">
            <a:schemeClr val="dk1"/>
          </a:fillRef>
          <a:effectRef idx="2">
            <a:schemeClr val="dk1"/>
          </a:effectRef>
          <a:fontRef idx="minor">
            <a:schemeClr val="tx1"/>
          </a:fontRef>
        </dgm:style>
      </dgm:prSet>
      <dgm:spPr>
        <a:ln/>
      </dgm:spPr>
      <dgm:t>
        <a:bodyPr/>
        <a:lstStyle/>
        <a:p>
          <a:endParaRPr lang="pt-BR" sz="2800"/>
        </a:p>
      </dgm:t>
    </dgm:pt>
    <dgm:pt modelId="{4D58D0E3-9F32-4748-9858-4242A514F916}" type="sibTrans" cxnId="{3D9D80A5-7ACD-407E-8CBF-9C056983E3E3}">
      <dgm:prSet custT="1"/>
      <dgm:spPr/>
      <dgm:t>
        <a:bodyPr/>
        <a:lstStyle/>
        <a:p>
          <a:endParaRPr lang="pt-BR" sz="1800"/>
        </a:p>
      </dgm:t>
    </dgm:pt>
    <dgm:pt modelId="{C52BF3C0-71F3-4DD5-9AD6-745A1458199E}">
      <dgm:prSet phldrT="[Texto]" custT="1"/>
      <dgm:spPr>
        <a:solidFill>
          <a:srgbClr val="182C80"/>
        </a:solidFill>
        <a:ln>
          <a:solidFill>
            <a:schemeClr val="tx1"/>
          </a:solidFill>
        </a:ln>
      </dgm:spPr>
      <dgm:t>
        <a:bodyPr/>
        <a:lstStyle/>
        <a:p>
          <a:r>
            <a:rPr lang="en-US" sz="2000" noProof="0" dirty="0" smtClean="0"/>
            <a:t>National Ombudsman's Office (OGU)</a:t>
          </a:r>
          <a:endParaRPr lang="en-US" sz="2000" noProof="0" dirty="0"/>
        </a:p>
      </dgm:t>
    </dgm:pt>
    <dgm:pt modelId="{74BF0E47-B285-4743-90B7-B20C7175D381}" type="parTrans" cxnId="{6D58C583-D29C-4528-9341-982F35A2F808}">
      <dgm:prSet>
        <dgm:style>
          <a:lnRef idx="3">
            <a:schemeClr val="dk1"/>
          </a:lnRef>
          <a:fillRef idx="0">
            <a:schemeClr val="dk1"/>
          </a:fillRef>
          <a:effectRef idx="2">
            <a:schemeClr val="dk1"/>
          </a:effectRef>
          <a:fontRef idx="minor">
            <a:schemeClr val="tx1"/>
          </a:fontRef>
        </dgm:style>
      </dgm:prSet>
      <dgm:spPr>
        <a:ln/>
      </dgm:spPr>
      <dgm:t>
        <a:bodyPr/>
        <a:lstStyle/>
        <a:p>
          <a:endParaRPr lang="pt-BR" sz="2800"/>
        </a:p>
      </dgm:t>
    </dgm:pt>
    <dgm:pt modelId="{CA9DE4D6-77D8-4ADF-9BE5-97CDD1FD5277}" type="sibTrans" cxnId="{6D58C583-D29C-4528-9341-982F35A2F808}">
      <dgm:prSet custT="1"/>
      <dgm:spPr/>
      <dgm:t>
        <a:bodyPr/>
        <a:lstStyle/>
        <a:p>
          <a:endParaRPr lang="pt-BR" sz="1800"/>
        </a:p>
      </dgm:t>
    </dgm:pt>
    <dgm:pt modelId="{8E06DE70-D626-4F6B-8DEB-7DEAE08EAB77}">
      <dgm:prSet custT="1"/>
      <dgm:spPr>
        <a:solidFill>
          <a:srgbClr val="182C80"/>
        </a:solidFill>
        <a:ln>
          <a:solidFill>
            <a:schemeClr val="tx1"/>
          </a:solidFill>
        </a:ln>
      </dgm:spPr>
      <dgm:t>
        <a:bodyPr/>
        <a:lstStyle/>
        <a:p>
          <a:r>
            <a:rPr lang="en-US" sz="1700" noProof="0" dirty="0" smtClean="0"/>
            <a:t>Transparency and Corruption Prevention Secretariat  (STPC)</a:t>
          </a:r>
          <a:endParaRPr lang="en-US" sz="1700" noProof="0" dirty="0"/>
        </a:p>
      </dgm:t>
    </dgm:pt>
    <dgm:pt modelId="{7D903988-E4ED-495A-8CCB-DDFC72BC2250}" type="parTrans" cxnId="{F9BDEC5F-A359-408B-BFC0-A336AA2247C4}">
      <dgm:prSet>
        <dgm:style>
          <a:lnRef idx="3">
            <a:schemeClr val="dk1"/>
          </a:lnRef>
          <a:fillRef idx="0">
            <a:schemeClr val="dk1"/>
          </a:fillRef>
          <a:effectRef idx="2">
            <a:schemeClr val="dk1"/>
          </a:effectRef>
          <a:fontRef idx="minor">
            <a:schemeClr val="tx1"/>
          </a:fontRef>
        </dgm:style>
      </dgm:prSet>
      <dgm:spPr>
        <a:ln/>
      </dgm:spPr>
      <dgm:t>
        <a:bodyPr/>
        <a:lstStyle/>
        <a:p>
          <a:endParaRPr lang="pt-BR" sz="2800"/>
        </a:p>
      </dgm:t>
    </dgm:pt>
    <dgm:pt modelId="{A9D66844-553A-4022-BB2E-95088F5C940D}" type="sibTrans" cxnId="{F9BDEC5F-A359-408B-BFC0-A336AA2247C4}">
      <dgm:prSet custT="1"/>
      <dgm:spPr/>
      <dgm:t>
        <a:bodyPr/>
        <a:lstStyle/>
        <a:p>
          <a:endParaRPr lang="pt-BR" sz="1800"/>
        </a:p>
      </dgm:t>
    </dgm:pt>
    <dgm:pt modelId="{7891A61D-C557-4C9D-AE80-9713479AF09D}" type="asst">
      <dgm:prSet/>
      <dgm:spPr>
        <a:solidFill>
          <a:srgbClr val="182C80"/>
        </a:solidFill>
        <a:ln>
          <a:solidFill>
            <a:schemeClr val="tx1">
              <a:lumMod val="95000"/>
              <a:lumOff val="5000"/>
            </a:schemeClr>
          </a:solidFill>
        </a:ln>
      </dgm:spPr>
      <dgm:t>
        <a:bodyPr/>
        <a:lstStyle/>
        <a:p>
          <a:r>
            <a:rPr lang="en-US" noProof="0" dirty="0" smtClean="0"/>
            <a:t>Regional Offices at each Federal State</a:t>
          </a:r>
          <a:endParaRPr lang="pt-BR" noProof="0" dirty="0" smtClean="0"/>
        </a:p>
      </dgm:t>
    </dgm:pt>
    <dgm:pt modelId="{46A256BD-B6B3-4778-921D-2D56ED0D631A}" type="sibTrans" cxnId="{4916A75F-3F8A-45A2-90A3-9D007B7FDF57}">
      <dgm:prSet/>
      <dgm:spPr/>
      <dgm:t>
        <a:bodyPr/>
        <a:lstStyle/>
        <a:p>
          <a:endParaRPr lang="pt-BR"/>
        </a:p>
      </dgm:t>
    </dgm:pt>
    <dgm:pt modelId="{79371F94-934A-457A-A6E3-263079E9CD90}" type="parTrans" cxnId="{4916A75F-3F8A-45A2-90A3-9D007B7FDF57}">
      <dgm:prSet/>
      <dgm:spPr>
        <a:ln>
          <a:solidFill>
            <a:srgbClr val="182C80"/>
          </a:solidFill>
        </a:ln>
      </dgm:spPr>
      <dgm:t>
        <a:bodyPr/>
        <a:lstStyle/>
        <a:p>
          <a:endParaRPr lang="pt-BR"/>
        </a:p>
      </dgm:t>
    </dgm:pt>
    <dgm:pt modelId="{9070E174-6E6C-4522-87C6-602D181732F5}" type="pres">
      <dgm:prSet presAssocID="{5CDB859C-554B-4A25-9B33-321E6610B4D8}" presName="hierChild1" presStyleCnt="0">
        <dgm:presLayoutVars>
          <dgm:orgChart val="1"/>
          <dgm:chPref val="1"/>
          <dgm:dir/>
          <dgm:animOne val="branch"/>
          <dgm:animLvl val="lvl"/>
          <dgm:resizeHandles/>
        </dgm:presLayoutVars>
      </dgm:prSet>
      <dgm:spPr/>
      <dgm:t>
        <a:bodyPr/>
        <a:lstStyle/>
        <a:p>
          <a:endParaRPr lang="pt-BR"/>
        </a:p>
      </dgm:t>
    </dgm:pt>
    <dgm:pt modelId="{1087B999-1229-44BD-9681-AF07D15773AA}" type="pres">
      <dgm:prSet presAssocID="{03F6EEDE-1B9A-4E65-96DB-614A7876CF27}" presName="hierRoot1" presStyleCnt="0">
        <dgm:presLayoutVars>
          <dgm:hierBranch val="init"/>
        </dgm:presLayoutVars>
      </dgm:prSet>
      <dgm:spPr/>
    </dgm:pt>
    <dgm:pt modelId="{EA7AFD67-31B3-4CFF-8311-79DBE24B4D40}" type="pres">
      <dgm:prSet presAssocID="{03F6EEDE-1B9A-4E65-96DB-614A7876CF27}" presName="rootComposite1" presStyleCnt="0"/>
      <dgm:spPr/>
    </dgm:pt>
    <dgm:pt modelId="{75BDF8D1-88BB-4146-8EA5-9F58D41D5971}" type="pres">
      <dgm:prSet presAssocID="{03F6EEDE-1B9A-4E65-96DB-614A7876CF27}" presName="rootText1" presStyleLbl="node0" presStyleIdx="0" presStyleCnt="1" custScaleX="457448" custLinFactNeighborY="-40101">
        <dgm:presLayoutVars>
          <dgm:chPref val="3"/>
        </dgm:presLayoutVars>
      </dgm:prSet>
      <dgm:spPr/>
      <dgm:t>
        <a:bodyPr/>
        <a:lstStyle/>
        <a:p>
          <a:endParaRPr lang="pt-BR"/>
        </a:p>
      </dgm:t>
    </dgm:pt>
    <dgm:pt modelId="{5AAE9955-D859-42D4-9BC2-C49757F9526D}" type="pres">
      <dgm:prSet presAssocID="{03F6EEDE-1B9A-4E65-96DB-614A7876CF27}" presName="rootConnector1" presStyleLbl="node1" presStyleIdx="0" presStyleCnt="0"/>
      <dgm:spPr/>
      <dgm:t>
        <a:bodyPr/>
        <a:lstStyle/>
        <a:p>
          <a:endParaRPr lang="pt-BR"/>
        </a:p>
      </dgm:t>
    </dgm:pt>
    <dgm:pt modelId="{AF347DAD-601E-422C-AD4C-770BD3B6B805}" type="pres">
      <dgm:prSet presAssocID="{03F6EEDE-1B9A-4E65-96DB-614A7876CF27}" presName="hierChild2" presStyleCnt="0"/>
      <dgm:spPr/>
    </dgm:pt>
    <dgm:pt modelId="{8BB0C2E6-64A1-48E2-9AE7-8FE287190718}" type="pres">
      <dgm:prSet presAssocID="{F8336C37-AC7A-4A0C-8D31-EFB52DD90455}" presName="Name37" presStyleLbl="parChTrans1D2" presStyleIdx="0" presStyleCnt="5"/>
      <dgm:spPr/>
      <dgm:t>
        <a:bodyPr/>
        <a:lstStyle/>
        <a:p>
          <a:endParaRPr lang="pt-BR"/>
        </a:p>
      </dgm:t>
    </dgm:pt>
    <dgm:pt modelId="{A6A385B1-2C0C-4DE1-A000-F8E1874D0A80}" type="pres">
      <dgm:prSet presAssocID="{A039E99B-C579-434A-9E72-85B0D5794DEE}" presName="hierRoot2" presStyleCnt="0">
        <dgm:presLayoutVars>
          <dgm:hierBranch val="init"/>
        </dgm:presLayoutVars>
      </dgm:prSet>
      <dgm:spPr/>
    </dgm:pt>
    <dgm:pt modelId="{DC05EB4B-1F3B-49E7-8703-5320AD015248}" type="pres">
      <dgm:prSet presAssocID="{A039E99B-C579-434A-9E72-85B0D5794DEE}" presName="rootComposite" presStyleCnt="0"/>
      <dgm:spPr/>
    </dgm:pt>
    <dgm:pt modelId="{0A51BCF2-A11D-4DE1-B995-2981D83DF9A0}" type="pres">
      <dgm:prSet presAssocID="{A039E99B-C579-434A-9E72-85B0D5794DEE}" presName="rootText" presStyleLbl="node2" presStyleIdx="0" presStyleCnt="4" custLinFactNeighborX="7459" custLinFactNeighborY="-1356">
        <dgm:presLayoutVars>
          <dgm:chPref val="3"/>
        </dgm:presLayoutVars>
      </dgm:prSet>
      <dgm:spPr/>
      <dgm:t>
        <a:bodyPr/>
        <a:lstStyle/>
        <a:p>
          <a:endParaRPr lang="pt-BR"/>
        </a:p>
      </dgm:t>
    </dgm:pt>
    <dgm:pt modelId="{A0B53C83-BEDA-4427-B247-B648C3B58243}" type="pres">
      <dgm:prSet presAssocID="{A039E99B-C579-434A-9E72-85B0D5794DEE}" presName="rootConnector" presStyleLbl="node2" presStyleIdx="0" presStyleCnt="4"/>
      <dgm:spPr/>
      <dgm:t>
        <a:bodyPr/>
        <a:lstStyle/>
        <a:p>
          <a:endParaRPr lang="pt-BR"/>
        </a:p>
      </dgm:t>
    </dgm:pt>
    <dgm:pt modelId="{3C1DDF0C-6B47-43C5-B229-B761D3C0CA7E}" type="pres">
      <dgm:prSet presAssocID="{A039E99B-C579-434A-9E72-85B0D5794DEE}" presName="hierChild4" presStyleCnt="0"/>
      <dgm:spPr/>
    </dgm:pt>
    <dgm:pt modelId="{8EDB1D9D-8E0F-4757-8C77-7B54BEB42292}" type="pres">
      <dgm:prSet presAssocID="{A039E99B-C579-434A-9E72-85B0D5794DEE}" presName="hierChild5" presStyleCnt="0"/>
      <dgm:spPr/>
    </dgm:pt>
    <dgm:pt modelId="{6E2719A4-BA9F-4955-B15F-84847749642B}" type="pres">
      <dgm:prSet presAssocID="{AD98B4E8-09B8-42A9-B2AC-583954DF16B1}" presName="Name37" presStyleLbl="parChTrans1D2" presStyleIdx="1" presStyleCnt="5"/>
      <dgm:spPr/>
      <dgm:t>
        <a:bodyPr/>
        <a:lstStyle/>
        <a:p>
          <a:endParaRPr lang="pt-BR"/>
        </a:p>
      </dgm:t>
    </dgm:pt>
    <dgm:pt modelId="{CDBA84A0-2BB2-4AF6-972C-96785D64E903}" type="pres">
      <dgm:prSet presAssocID="{0260A62F-F979-4548-932C-4757C72D47BC}" presName="hierRoot2" presStyleCnt="0">
        <dgm:presLayoutVars>
          <dgm:hierBranch val="init"/>
        </dgm:presLayoutVars>
      </dgm:prSet>
      <dgm:spPr/>
    </dgm:pt>
    <dgm:pt modelId="{598B8C9D-DC2D-4CD1-B53A-60544F18DF98}" type="pres">
      <dgm:prSet presAssocID="{0260A62F-F979-4548-932C-4757C72D47BC}" presName="rootComposite" presStyleCnt="0"/>
      <dgm:spPr/>
    </dgm:pt>
    <dgm:pt modelId="{A8F84CBA-158A-46BF-AB38-B93C07A2B42A}" type="pres">
      <dgm:prSet presAssocID="{0260A62F-F979-4548-932C-4757C72D47BC}" presName="rootText" presStyleLbl="node2" presStyleIdx="1" presStyleCnt="4" custScaleX="131303" custLinFactNeighborX="5424" custLinFactNeighborY="-1356">
        <dgm:presLayoutVars>
          <dgm:chPref val="3"/>
        </dgm:presLayoutVars>
      </dgm:prSet>
      <dgm:spPr/>
      <dgm:t>
        <a:bodyPr/>
        <a:lstStyle/>
        <a:p>
          <a:endParaRPr lang="pt-BR"/>
        </a:p>
      </dgm:t>
    </dgm:pt>
    <dgm:pt modelId="{CE19B254-EE50-48BF-95ED-16BDA6B80264}" type="pres">
      <dgm:prSet presAssocID="{0260A62F-F979-4548-932C-4757C72D47BC}" presName="rootConnector" presStyleLbl="node2" presStyleIdx="1" presStyleCnt="4"/>
      <dgm:spPr/>
      <dgm:t>
        <a:bodyPr/>
        <a:lstStyle/>
        <a:p>
          <a:endParaRPr lang="pt-BR"/>
        </a:p>
      </dgm:t>
    </dgm:pt>
    <dgm:pt modelId="{8CCC0F1C-366E-44D4-B711-560BA51D3FA8}" type="pres">
      <dgm:prSet presAssocID="{0260A62F-F979-4548-932C-4757C72D47BC}" presName="hierChild4" presStyleCnt="0"/>
      <dgm:spPr/>
    </dgm:pt>
    <dgm:pt modelId="{CDBB492E-E758-4ECC-937E-F2E232C47D7C}" type="pres">
      <dgm:prSet presAssocID="{0260A62F-F979-4548-932C-4757C72D47BC}" presName="hierChild5" presStyleCnt="0"/>
      <dgm:spPr/>
    </dgm:pt>
    <dgm:pt modelId="{DD2349ED-F31D-401C-97D6-0A5C37345F3C}" type="pres">
      <dgm:prSet presAssocID="{74BF0E47-B285-4743-90B7-B20C7175D381}" presName="Name37" presStyleLbl="parChTrans1D2" presStyleIdx="2" presStyleCnt="5"/>
      <dgm:spPr/>
      <dgm:t>
        <a:bodyPr/>
        <a:lstStyle/>
        <a:p>
          <a:endParaRPr lang="pt-BR"/>
        </a:p>
      </dgm:t>
    </dgm:pt>
    <dgm:pt modelId="{BC146C91-F0AC-4765-A38B-1DF93C503907}" type="pres">
      <dgm:prSet presAssocID="{C52BF3C0-71F3-4DD5-9AD6-745A1458199E}" presName="hierRoot2" presStyleCnt="0">
        <dgm:presLayoutVars>
          <dgm:hierBranch val="init"/>
        </dgm:presLayoutVars>
      </dgm:prSet>
      <dgm:spPr/>
    </dgm:pt>
    <dgm:pt modelId="{618090C5-158B-4DB9-98ED-B6A6605EA853}" type="pres">
      <dgm:prSet presAssocID="{C52BF3C0-71F3-4DD5-9AD6-745A1458199E}" presName="rootComposite" presStyleCnt="0"/>
      <dgm:spPr/>
    </dgm:pt>
    <dgm:pt modelId="{C8327268-6601-4347-998C-555495B2D8F8}" type="pres">
      <dgm:prSet presAssocID="{C52BF3C0-71F3-4DD5-9AD6-745A1458199E}" presName="rootText" presStyleLbl="node2" presStyleIdx="2" presStyleCnt="4" custLinFactNeighborX="-6103" custLinFactNeighborY="-1356">
        <dgm:presLayoutVars>
          <dgm:chPref val="3"/>
        </dgm:presLayoutVars>
      </dgm:prSet>
      <dgm:spPr/>
      <dgm:t>
        <a:bodyPr/>
        <a:lstStyle/>
        <a:p>
          <a:endParaRPr lang="pt-BR"/>
        </a:p>
      </dgm:t>
    </dgm:pt>
    <dgm:pt modelId="{D2F97079-ABD8-48FC-B4DA-0AF89CA38193}" type="pres">
      <dgm:prSet presAssocID="{C52BF3C0-71F3-4DD5-9AD6-745A1458199E}" presName="rootConnector" presStyleLbl="node2" presStyleIdx="2" presStyleCnt="4"/>
      <dgm:spPr/>
      <dgm:t>
        <a:bodyPr/>
        <a:lstStyle/>
        <a:p>
          <a:endParaRPr lang="pt-BR"/>
        </a:p>
      </dgm:t>
    </dgm:pt>
    <dgm:pt modelId="{29F8C4A2-C0C9-4ED3-B395-A10618EDAAC5}" type="pres">
      <dgm:prSet presAssocID="{C52BF3C0-71F3-4DD5-9AD6-745A1458199E}" presName="hierChild4" presStyleCnt="0"/>
      <dgm:spPr/>
    </dgm:pt>
    <dgm:pt modelId="{763AC5C9-5034-4AD6-B29E-83540A54185B}" type="pres">
      <dgm:prSet presAssocID="{C52BF3C0-71F3-4DD5-9AD6-745A1458199E}" presName="hierChild5" presStyleCnt="0"/>
      <dgm:spPr/>
    </dgm:pt>
    <dgm:pt modelId="{F2F4FC45-F6EC-4EA5-B44C-DB2DCB170DD9}" type="pres">
      <dgm:prSet presAssocID="{7D903988-E4ED-495A-8CCB-DDFC72BC2250}" presName="Name37" presStyleLbl="parChTrans1D2" presStyleIdx="3" presStyleCnt="5"/>
      <dgm:spPr/>
      <dgm:t>
        <a:bodyPr/>
        <a:lstStyle/>
        <a:p>
          <a:endParaRPr lang="pt-BR"/>
        </a:p>
      </dgm:t>
    </dgm:pt>
    <dgm:pt modelId="{02EE6F8B-387D-49B9-A7D5-6FB0B964D37C}" type="pres">
      <dgm:prSet presAssocID="{8E06DE70-D626-4F6B-8DEB-7DEAE08EAB77}" presName="hierRoot2" presStyleCnt="0">
        <dgm:presLayoutVars>
          <dgm:hierBranch val="init"/>
        </dgm:presLayoutVars>
      </dgm:prSet>
      <dgm:spPr/>
    </dgm:pt>
    <dgm:pt modelId="{DA66AE58-4356-4DB0-96C0-12BDA06A9139}" type="pres">
      <dgm:prSet presAssocID="{8E06DE70-D626-4F6B-8DEB-7DEAE08EAB77}" presName="rootComposite" presStyleCnt="0"/>
      <dgm:spPr/>
    </dgm:pt>
    <dgm:pt modelId="{E1DFF295-6FAE-4DE5-B2E7-BF600D845F87}" type="pres">
      <dgm:prSet presAssocID="{8E06DE70-D626-4F6B-8DEB-7DEAE08EAB77}" presName="rootText" presStyleLbl="node2" presStyleIdx="3" presStyleCnt="4" custLinFactNeighborX="-16274">
        <dgm:presLayoutVars>
          <dgm:chPref val="3"/>
        </dgm:presLayoutVars>
      </dgm:prSet>
      <dgm:spPr/>
      <dgm:t>
        <a:bodyPr/>
        <a:lstStyle/>
        <a:p>
          <a:endParaRPr lang="pt-BR"/>
        </a:p>
      </dgm:t>
    </dgm:pt>
    <dgm:pt modelId="{85CFB007-B840-4A2D-BBF4-D562296F88FE}" type="pres">
      <dgm:prSet presAssocID="{8E06DE70-D626-4F6B-8DEB-7DEAE08EAB77}" presName="rootConnector" presStyleLbl="node2" presStyleIdx="3" presStyleCnt="4"/>
      <dgm:spPr/>
      <dgm:t>
        <a:bodyPr/>
        <a:lstStyle/>
        <a:p>
          <a:endParaRPr lang="pt-BR"/>
        </a:p>
      </dgm:t>
    </dgm:pt>
    <dgm:pt modelId="{D846DD6F-46D4-4AFD-8909-E65040FBF3C7}" type="pres">
      <dgm:prSet presAssocID="{8E06DE70-D626-4F6B-8DEB-7DEAE08EAB77}" presName="hierChild4" presStyleCnt="0"/>
      <dgm:spPr/>
    </dgm:pt>
    <dgm:pt modelId="{88897826-D86C-4C82-9257-6646EA90E516}" type="pres">
      <dgm:prSet presAssocID="{8E06DE70-D626-4F6B-8DEB-7DEAE08EAB77}" presName="hierChild5" presStyleCnt="0"/>
      <dgm:spPr/>
    </dgm:pt>
    <dgm:pt modelId="{F2166209-CC96-478C-8DA3-CF49927C5DE4}" type="pres">
      <dgm:prSet presAssocID="{03F6EEDE-1B9A-4E65-96DB-614A7876CF27}" presName="hierChild3" presStyleCnt="0"/>
      <dgm:spPr/>
    </dgm:pt>
    <dgm:pt modelId="{82A0C663-541D-4020-BB93-4DFDD6A06248}" type="pres">
      <dgm:prSet presAssocID="{6D3E8CF8-2B8F-4C57-9843-AC22D580ED1E}" presName="Name111" presStyleLbl="parChTrans1D2" presStyleIdx="4" presStyleCnt="5"/>
      <dgm:spPr/>
      <dgm:t>
        <a:bodyPr/>
        <a:lstStyle/>
        <a:p>
          <a:endParaRPr lang="pt-BR"/>
        </a:p>
      </dgm:t>
    </dgm:pt>
    <dgm:pt modelId="{D7384F52-BCAE-4828-8077-64B4F5005159}" type="pres">
      <dgm:prSet presAssocID="{C3926247-5BE8-4AAF-A1B1-0FEC3882B165}" presName="hierRoot3" presStyleCnt="0">
        <dgm:presLayoutVars>
          <dgm:hierBranch val="init"/>
        </dgm:presLayoutVars>
      </dgm:prSet>
      <dgm:spPr/>
    </dgm:pt>
    <dgm:pt modelId="{69BD625F-7FD2-4D7B-AC9B-F8201793BE7A}" type="pres">
      <dgm:prSet presAssocID="{C3926247-5BE8-4AAF-A1B1-0FEC3882B165}" presName="rootComposite3" presStyleCnt="0"/>
      <dgm:spPr/>
    </dgm:pt>
    <dgm:pt modelId="{EE82E093-B88F-43CE-B1DD-0288830D0AE3}" type="pres">
      <dgm:prSet presAssocID="{C3926247-5BE8-4AAF-A1B1-0FEC3882B165}" presName="rootText3" presStyleLbl="asst1" presStyleIdx="0" presStyleCnt="2" custScaleX="174163" custScaleY="56214">
        <dgm:presLayoutVars>
          <dgm:chPref val="3"/>
        </dgm:presLayoutVars>
      </dgm:prSet>
      <dgm:spPr/>
      <dgm:t>
        <a:bodyPr/>
        <a:lstStyle/>
        <a:p>
          <a:endParaRPr lang="pt-BR"/>
        </a:p>
      </dgm:t>
    </dgm:pt>
    <dgm:pt modelId="{6205567A-5410-42BE-B151-B7E73C465025}" type="pres">
      <dgm:prSet presAssocID="{C3926247-5BE8-4AAF-A1B1-0FEC3882B165}" presName="rootConnector3" presStyleLbl="asst1" presStyleIdx="0" presStyleCnt="2"/>
      <dgm:spPr/>
      <dgm:t>
        <a:bodyPr/>
        <a:lstStyle/>
        <a:p>
          <a:endParaRPr lang="pt-BR"/>
        </a:p>
      </dgm:t>
    </dgm:pt>
    <dgm:pt modelId="{D434A87F-71C3-4113-BE24-28156506E5B2}" type="pres">
      <dgm:prSet presAssocID="{C3926247-5BE8-4AAF-A1B1-0FEC3882B165}" presName="hierChild6" presStyleCnt="0"/>
      <dgm:spPr/>
    </dgm:pt>
    <dgm:pt modelId="{7E2AE6E8-E92A-4AE9-8149-4D329D53EFA3}" type="pres">
      <dgm:prSet presAssocID="{C3926247-5BE8-4AAF-A1B1-0FEC3882B165}" presName="hierChild7" presStyleCnt="0"/>
      <dgm:spPr/>
    </dgm:pt>
    <dgm:pt modelId="{D6D5164D-928C-4A6F-BB37-E71E4BE2C98E}" type="pres">
      <dgm:prSet presAssocID="{79371F94-934A-457A-A6E3-263079E9CD90}" presName="Name111" presStyleLbl="parChTrans1D3" presStyleIdx="0" presStyleCnt="1"/>
      <dgm:spPr/>
      <dgm:t>
        <a:bodyPr/>
        <a:lstStyle/>
        <a:p>
          <a:endParaRPr lang="pt-BR"/>
        </a:p>
      </dgm:t>
    </dgm:pt>
    <dgm:pt modelId="{1C7CE6F3-E3F4-4E1E-BA2F-11785CA0A3CD}" type="pres">
      <dgm:prSet presAssocID="{7891A61D-C557-4C9D-AE80-9713479AF09D}" presName="hierRoot3" presStyleCnt="0">
        <dgm:presLayoutVars>
          <dgm:hierBranch val="init"/>
        </dgm:presLayoutVars>
      </dgm:prSet>
      <dgm:spPr/>
    </dgm:pt>
    <dgm:pt modelId="{159C9005-10C5-4D80-9371-832E6253A100}" type="pres">
      <dgm:prSet presAssocID="{7891A61D-C557-4C9D-AE80-9713479AF09D}" presName="rootComposite3" presStyleCnt="0"/>
      <dgm:spPr/>
    </dgm:pt>
    <dgm:pt modelId="{9895A209-AB49-455D-85BF-5D531D5C59C6}" type="pres">
      <dgm:prSet presAssocID="{7891A61D-C557-4C9D-AE80-9713479AF09D}" presName="rootText3" presStyleLbl="asst1" presStyleIdx="1" presStyleCnt="2" custScaleY="74616" custLinFactY="100000" custLinFactNeighborX="-18524" custLinFactNeighborY="147778">
        <dgm:presLayoutVars>
          <dgm:chPref val="3"/>
        </dgm:presLayoutVars>
      </dgm:prSet>
      <dgm:spPr/>
      <dgm:t>
        <a:bodyPr/>
        <a:lstStyle/>
        <a:p>
          <a:endParaRPr lang="pt-BR"/>
        </a:p>
      </dgm:t>
    </dgm:pt>
    <dgm:pt modelId="{FD135F29-0698-424C-A708-C8C5B0F3609D}" type="pres">
      <dgm:prSet presAssocID="{7891A61D-C557-4C9D-AE80-9713479AF09D}" presName="rootConnector3" presStyleLbl="asst1" presStyleIdx="1" presStyleCnt="2"/>
      <dgm:spPr/>
      <dgm:t>
        <a:bodyPr/>
        <a:lstStyle/>
        <a:p>
          <a:endParaRPr lang="pt-BR"/>
        </a:p>
      </dgm:t>
    </dgm:pt>
    <dgm:pt modelId="{45C851DE-48D8-460D-8C7F-9047C01EEE49}" type="pres">
      <dgm:prSet presAssocID="{7891A61D-C557-4C9D-AE80-9713479AF09D}" presName="hierChild6" presStyleCnt="0"/>
      <dgm:spPr/>
    </dgm:pt>
    <dgm:pt modelId="{712C5DBD-50B4-4B41-9EBD-4A51074CEAE0}" type="pres">
      <dgm:prSet presAssocID="{7891A61D-C557-4C9D-AE80-9713479AF09D}" presName="hierChild7" presStyleCnt="0"/>
      <dgm:spPr/>
    </dgm:pt>
  </dgm:ptLst>
  <dgm:cxnLst>
    <dgm:cxn modelId="{8F10CDE3-141B-4E72-A845-A497130A5B4C}" type="presOf" srcId="{7891A61D-C557-4C9D-AE80-9713479AF09D}" destId="{9895A209-AB49-455D-85BF-5D531D5C59C6}" srcOrd="0" destOrd="0" presId="urn:microsoft.com/office/officeart/2005/8/layout/orgChart1"/>
    <dgm:cxn modelId="{3D9D80A5-7ACD-407E-8CBF-9C056983E3E3}" srcId="{03F6EEDE-1B9A-4E65-96DB-614A7876CF27}" destId="{0260A62F-F979-4548-932C-4757C72D47BC}" srcOrd="2" destOrd="0" parTransId="{AD98B4E8-09B8-42A9-B2AC-583954DF16B1}" sibTransId="{4D58D0E3-9F32-4748-9858-4242A514F916}"/>
    <dgm:cxn modelId="{FA560990-F267-45F4-A400-07BC57EB17D1}" type="presOf" srcId="{79371F94-934A-457A-A6E3-263079E9CD90}" destId="{D6D5164D-928C-4A6F-BB37-E71E4BE2C98E}" srcOrd="0" destOrd="0" presId="urn:microsoft.com/office/officeart/2005/8/layout/orgChart1"/>
    <dgm:cxn modelId="{D67EFDCC-B709-498C-A83E-D21B5BC967CF}" type="presOf" srcId="{74BF0E47-B285-4743-90B7-B20C7175D381}" destId="{DD2349ED-F31D-401C-97D6-0A5C37345F3C}" srcOrd="0" destOrd="0" presId="urn:microsoft.com/office/officeart/2005/8/layout/orgChart1"/>
    <dgm:cxn modelId="{A9D71F82-8FF1-4ACE-8F9A-A70F756C8E97}" type="presOf" srcId="{A039E99B-C579-434A-9E72-85B0D5794DEE}" destId="{0A51BCF2-A11D-4DE1-B995-2981D83DF9A0}" srcOrd="0" destOrd="0" presId="urn:microsoft.com/office/officeart/2005/8/layout/orgChart1"/>
    <dgm:cxn modelId="{3F92B6EE-D4DE-4036-89BF-4A6D5BC45413}" type="presOf" srcId="{8E06DE70-D626-4F6B-8DEB-7DEAE08EAB77}" destId="{85CFB007-B840-4A2D-BBF4-D562296F88FE}" srcOrd="1" destOrd="0" presId="urn:microsoft.com/office/officeart/2005/8/layout/orgChart1"/>
    <dgm:cxn modelId="{F9BDEC5F-A359-408B-BFC0-A336AA2247C4}" srcId="{03F6EEDE-1B9A-4E65-96DB-614A7876CF27}" destId="{8E06DE70-D626-4F6B-8DEB-7DEAE08EAB77}" srcOrd="4" destOrd="0" parTransId="{7D903988-E4ED-495A-8CCB-DDFC72BC2250}" sibTransId="{A9D66844-553A-4022-BB2E-95088F5C940D}"/>
    <dgm:cxn modelId="{6F92C97B-625A-42EB-9487-5CD3A438A70B}" type="presOf" srcId="{C52BF3C0-71F3-4DD5-9AD6-745A1458199E}" destId="{D2F97079-ABD8-48FC-B4DA-0AF89CA38193}" srcOrd="1" destOrd="0" presId="urn:microsoft.com/office/officeart/2005/8/layout/orgChart1"/>
    <dgm:cxn modelId="{17198A09-CAD6-4E6C-9265-990E54FBD0DE}" type="presOf" srcId="{F8336C37-AC7A-4A0C-8D31-EFB52DD90455}" destId="{8BB0C2E6-64A1-48E2-9AE7-8FE287190718}" srcOrd="0" destOrd="0" presId="urn:microsoft.com/office/officeart/2005/8/layout/orgChart1"/>
    <dgm:cxn modelId="{2AE58793-8025-4E5B-BAF1-E3FE41D01F6B}" type="presOf" srcId="{7D903988-E4ED-495A-8CCB-DDFC72BC2250}" destId="{F2F4FC45-F6EC-4EA5-B44C-DB2DCB170DD9}" srcOrd="0" destOrd="0" presId="urn:microsoft.com/office/officeart/2005/8/layout/orgChart1"/>
    <dgm:cxn modelId="{CAEC84FF-FCEE-44F2-B8F2-95BD0135A0DE}" type="presOf" srcId="{5CDB859C-554B-4A25-9B33-321E6610B4D8}" destId="{9070E174-6E6C-4522-87C6-602D181732F5}" srcOrd="0" destOrd="0" presId="urn:microsoft.com/office/officeart/2005/8/layout/orgChart1"/>
    <dgm:cxn modelId="{617A3FEF-7E4B-4E02-B477-76BC5487E7B0}" type="presOf" srcId="{AD98B4E8-09B8-42A9-B2AC-583954DF16B1}" destId="{6E2719A4-BA9F-4955-B15F-84847749642B}" srcOrd="0" destOrd="0" presId="urn:microsoft.com/office/officeart/2005/8/layout/orgChart1"/>
    <dgm:cxn modelId="{0671BE32-138D-4072-BD88-43CD0BCE3406}" type="presOf" srcId="{03F6EEDE-1B9A-4E65-96DB-614A7876CF27}" destId="{75BDF8D1-88BB-4146-8EA5-9F58D41D5971}" srcOrd="0" destOrd="0" presId="urn:microsoft.com/office/officeart/2005/8/layout/orgChart1"/>
    <dgm:cxn modelId="{702E2FB8-77E4-4AF2-9C0D-E84DBC6A2EF7}" type="presOf" srcId="{7891A61D-C557-4C9D-AE80-9713479AF09D}" destId="{FD135F29-0698-424C-A708-C8C5B0F3609D}" srcOrd="1" destOrd="0" presId="urn:microsoft.com/office/officeart/2005/8/layout/orgChart1"/>
    <dgm:cxn modelId="{74CFA6E2-27AF-406F-8A18-F83E8CDB2ADF}" type="presOf" srcId="{0260A62F-F979-4548-932C-4757C72D47BC}" destId="{CE19B254-EE50-48BF-95ED-16BDA6B80264}" srcOrd="1" destOrd="0" presId="urn:microsoft.com/office/officeart/2005/8/layout/orgChart1"/>
    <dgm:cxn modelId="{6D58C583-D29C-4528-9341-982F35A2F808}" srcId="{03F6EEDE-1B9A-4E65-96DB-614A7876CF27}" destId="{C52BF3C0-71F3-4DD5-9AD6-745A1458199E}" srcOrd="3" destOrd="0" parTransId="{74BF0E47-B285-4743-90B7-B20C7175D381}" sibTransId="{CA9DE4D6-77D8-4ADF-9BE5-97CDD1FD5277}"/>
    <dgm:cxn modelId="{198AFBA1-AB00-40DE-9847-1F81834800FE}" type="presOf" srcId="{A039E99B-C579-434A-9E72-85B0D5794DEE}" destId="{A0B53C83-BEDA-4427-B247-B648C3B58243}" srcOrd="1" destOrd="0" presId="urn:microsoft.com/office/officeart/2005/8/layout/orgChart1"/>
    <dgm:cxn modelId="{B2988390-4EDB-48E4-B3DA-F0C23420ABAD}" type="presOf" srcId="{8E06DE70-D626-4F6B-8DEB-7DEAE08EAB77}" destId="{E1DFF295-6FAE-4DE5-B2E7-BF600D845F87}" srcOrd="0" destOrd="0" presId="urn:microsoft.com/office/officeart/2005/8/layout/orgChart1"/>
    <dgm:cxn modelId="{EA05F4B1-E29A-4183-A64A-EF83CEE4160C}" srcId="{03F6EEDE-1B9A-4E65-96DB-614A7876CF27}" destId="{C3926247-5BE8-4AAF-A1B1-0FEC3882B165}" srcOrd="0" destOrd="0" parTransId="{6D3E8CF8-2B8F-4C57-9843-AC22D580ED1E}" sibTransId="{3ACA7A28-E124-4AF6-96CE-9152F0EFB46A}"/>
    <dgm:cxn modelId="{0C79EAB5-FFC5-46D1-B363-8C35F665E9E0}" type="presOf" srcId="{03F6EEDE-1B9A-4E65-96DB-614A7876CF27}" destId="{5AAE9955-D859-42D4-9BC2-C49757F9526D}" srcOrd="1" destOrd="0" presId="urn:microsoft.com/office/officeart/2005/8/layout/orgChart1"/>
    <dgm:cxn modelId="{B952800B-F5D6-4A0D-85B6-A4BFF1FE0C95}" type="presOf" srcId="{C52BF3C0-71F3-4DD5-9AD6-745A1458199E}" destId="{C8327268-6601-4347-998C-555495B2D8F8}" srcOrd="0" destOrd="0" presId="urn:microsoft.com/office/officeart/2005/8/layout/orgChart1"/>
    <dgm:cxn modelId="{9DB325E1-FF0B-4D08-9820-AD6E1ADCD948}" type="presOf" srcId="{6D3E8CF8-2B8F-4C57-9843-AC22D580ED1E}" destId="{82A0C663-541D-4020-BB93-4DFDD6A06248}" srcOrd="0" destOrd="0" presId="urn:microsoft.com/office/officeart/2005/8/layout/orgChart1"/>
    <dgm:cxn modelId="{92E27789-B999-49B4-BFD8-D5AF2EA572E0}" srcId="{5CDB859C-554B-4A25-9B33-321E6610B4D8}" destId="{03F6EEDE-1B9A-4E65-96DB-614A7876CF27}" srcOrd="0" destOrd="0" parTransId="{88B34A11-DC40-4CC3-A03F-72DE3B58D2FE}" sibTransId="{C9BE89B7-5A67-4B4E-943B-5EFCBB26E779}"/>
    <dgm:cxn modelId="{4916A75F-3F8A-45A2-90A3-9D007B7FDF57}" srcId="{C3926247-5BE8-4AAF-A1B1-0FEC3882B165}" destId="{7891A61D-C557-4C9D-AE80-9713479AF09D}" srcOrd="0" destOrd="0" parTransId="{79371F94-934A-457A-A6E3-263079E9CD90}" sibTransId="{46A256BD-B6B3-4778-921D-2D56ED0D631A}"/>
    <dgm:cxn modelId="{D64E6C8B-778A-4031-89DD-CC491149BF04}" type="presOf" srcId="{C3926247-5BE8-4AAF-A1B1-0FEC3882B165}" destId="{EE82E093-B88F-43CE-B1DD-0288830D0AE3}" srcOrd="0" destOrd="0" presId="urn:microsoft.com/office/officeart/2005/8/layout/orgChart1"/>
    <dgm:cxn modelId="{51E918CA-FE80-4B26-BA64-4751921BDF50}" type="presOf" srcId="{0260A62F-F979-4548-932C-4757C72D47BC}" destId="{A8F84CBA-158A-46BF-AB38-B93C07A2B42A}" srcOrd="0" destOrd="0" presId="urn:microsoft.com/office/officeart/2005/8/layout/orgChart1"/>
    <dgm:cxn modelId="{E36ABD41-ED01-43B8-BC8A-A69812F1746A}" srcId="{03F6EEDE-1B9A-4E65-96DB-614A7876CF27}" destId="{A039E99B-C579-434A-9E72-85B0D5794DEE}" srcOrd="1" destOrd="0" parTransId="{F8336C37-AC7A-4A0C-8D31-EFB52DD90455}" sibTransId="{445C8419-4FE1-4634-9D2F-1B7881C54634}"/>
    <dgm:cxn modelId="{325DF12A-AF8D-4E02-9DD0-D1109159D871}" type="presOf" srcId="{C3926247-5BE8-4AAF-A1B1-0FEC3882B165}" destId="{6205567A-5410-42BE-B151-B7E73C465025}" srcOrd="1" destOrd="0" presId="urn:microsoft.com/office/officeart/2005/8/layout/orgChart1"/>
    <dgm:cxn modelId="{70D9653F-6CBF-464F-ADBB-27F3BEC698A0}" type="presParOf" srcId="{9070E174-6E6C-4522-87C6-602D181732F5}" destId="{1087B999-1229-44BD-9681-AF07D15773AA}" srcOrd="0" destOrd="0" presId="urn:microsoft.com/office/officeart/2005/8/layout/orgChart1"/>
    <dgm:cxn modelId="{2FD1261A-1876-4C31-9668-D76AA2DDE471}" type="presParOf" srcId="{1087B999-1229-44BD-9681-AF07D15773AA}" destId="{EA7AFD67-31B3-4CFF-8311-79DBE24B4D40}" srcOrd="0" destOrd="0" presId="urn:microsoft.com/office/officeart/2005/8/layout/orgChart1"/>
    <dgm:cxn modelId="{E1659C5B-B434-4B84-BD89-A84B1E3DB5E7}" type="presParOf" srcId="{EA7AFD67-31B3-4CFF-8311-79DBE24B4D40}" destId="{75BDF8D1-88BB-4146-8EA5-9F58D41D5971}" srcOrd="0" destOrd="0" presId="urn:microsoft.com/office/officeart/2005/8/layout/orgChart1"/>
    <dgm:cxn modelId="{F917EB50-B3D7-45F3-9099-F465E3D4690E}" type="presParOf" srcId="{EA7AFD67-31B3-4CFF-8311-79DBE24B4D40}" destId="{5AAE9955-D859-42D4-9BC2-C49757F9526D}" srcOrd="1" destOrd="0" presId="urn:microsoft.com/office/officeart/2005/8/layout/orgChart1"/>
    <dgm:cxn modelId="{70DBD380-6EAF-4939-9F5F-1E32A1E7D86A}" type="presParOf" srcId="{1087B999-1229-44BD-9681-AF07D15773AA}" destId="{AF347DAD-601E-422C-AD4C-770BD3B6B805}" srcOrd="1" destOrd="0" presId="urn:microsoft.com/office/officeart/2005/8/layout/orgChart1"/>
    <dgm:cxn modelId="{6BD249B8-8C6B-4745-B6AC-ABEB47FC07C8}" type="presParOf" srcId="{AF347DAD-601E-422C-AD4C-770BD3B6B805}" destId="{8BB0C2E6-64A1-48E2-9AE7-8FE287190718}" srcOrd="0" destOrd="0" presId="urn:microsoft.com/office/officeart/2005/8/layout/orgChart1"/>
    <dgm:cxn modelId="{44F3EEEC-BE3D-47BC-BC41-CD5CE56844BD}" type="presParOf" srcId="{AF347DAD-601E-422C-AD4C-770BD3B6B805}" destId="{A6A385B1-2C0C-4DE1-A000-F8E1874D0A80}" srcOrd="1" destOrd="0" presId="urn:microsoft.com/office/officeart/2005/8/layout/orgChart1"/>
    <dgm:cxn modelId="{D4BB0067-0912-44A3-AD8F-4AAB21467D94}" type="presParOf" srcId="{A6A385B1-2C0C-4DE1-A000-F8E1874D0A80}" destId="{DC05EB4B-1F3B-49E7-8703-5320AD015248}" srcOrd="0" destOrd="0" presId="urn:microsoft.com/office/officeart/2005/8/layout/orgChart1"/>
    <dgm:cxn modelId="{242BA570-18BD-46A8-A381-DCC8E66D8463}" type="presParOf" srcId="{DC05EB4B-1F3B-49E7-8703-5320AD015248}" destId="{0A51BCF2-A11D-4DE1-B995-2981D83DF9A0}" srcOrd="0" destOrd="0" presId="urn:microsoft.com/office/officeart/2005/8/layout/orgChart1"/>
    <dgm:cxn modelId="{B2B06024-D423-46F2-B0EB-42551D5D05B5}" type="presParOf" srcId="{DC05EB4B-1F3B-49E7-8703-5320AD015248}" destId="{A0B53C83-BEDA-4427-B247-B648C3B58243}" srcOrd="1" destOrd="0" presId="urn:microsoft.com/office/officeart/2005/8/layout/orgChart1"/>
    <dgm:cxn modelId="{457FD85C-610B-4C11-A162-D4F94E4FBB57}" type="presParOf" srcId="{A6A385B1-2C0C-4DE1-A000-F8E1874D0A80}" destId="{3C1DDF0C-6B47-43C5-B229-B761D3C0CA7E}" srcOrd="1" destOrd="0" presId="urn:microsoft.com/office/officeart/2005/8/layout/orgChart1"/>
    <dgm:cxn modelId="{E12D00D3-C7C1-41C1-BD11-A94C45493A8B}" type="presParOf" srcId="{A6A385B1-2C0C-4DE1-A000-F8E1874D0A80}" destId="{8EDB1D9D-8E0F-4757-8C77-7B54BEB42292}" srcOrd="2" destOrd="0" presId="urn:microsoft.com/office/officeart/2005/8/layout/orgChart1"/>
    <dgm:cxn modelId="{C048B4ED-C2EA-4B8B-9929-B1FFF9E3E278}" type="presParOf" srcId="{AF347DAD-601E-422C-AD4C-770BD3B6B805}" destId="{6E2719A4-BA9F-4955-B15F-84847749642B}" srcOrd="2" destOrd="0" presId="urn:microsoft.com/office/officeart/2005/8/layout/orgChart1"/>
    <dgm:cxn modelId="{445E9128-F755-4E58-B0C2-30714FCC2BC7}" type="presParOf" srcId="{AF347DAD-601E-422C-AD4C-770BD3B6B805}" destId="{CDBA84A0-2BB2-4AF6-972C-96785D64E903}" srcOrd="3" destOrd="0" presId="urn:microsoft.com/office/officeart/2005/8/layout/orgChart1"/>
    <dgm:cxn modelId="{8B421C3E-0F98-45C6-B268-628C1062E09B}" type="presParOf" srcId="{CDBA84A0-2BB2-4AF6-972C-96785D64E903}" destId="{598B8C9D-DC2D-4CD1-B53A-60544F18DF98}" srcOrd="0" destOrd="0" presId="urn:microsoft.com/office/officeart/2005/8/layout/orgChart1"/>
    <dgm:cxn modelId="{025E4E49-4BEF-4F75-9A62-F20DF10ECBA7}" type="presParOf" srcId="{598B8C9D-DC2D-4CD1-B53A-60544F18DF98}" destId="{A8F84CBA-158A-46BF-AB38-B93C07A2B42A}" srcOrd="0" destOrd="0" presId="urn:microsoft.com/office/officeart/2005/8/layout/orgChart1"/>
    <dgm:cxn modelId="{632321B8-A266-4306-932E-2A174E177989}" type="presParOf" srcId="{598B8C9D-DC2D-4CD1-B53A-60544F18DF98}" destId="{CE19B254-EE50-48BF-95ED-16BDA6B80264}" srcOrd="1" destOrd="0" presId="urn:microsoft.com/office/officeart/2005/8/layout/orgChart1"/>
    <dgm:cxn modelId="{FA9BA3F2-A2EE-4773-85A9-6A3C4CBF51AB}" type="presParOf" srcId="{CDBA84A0-2BB2-4AF6-972C-96785D64E903}" destId="{8CCC0F1C-366E-44D4-B711-560BA51D3FA8}" srcOrd="1" destOrd="0" presId="urn:microsoft.com/office/officeart/2005/8/layout/orgChart1"/>
    <dgm:cxn modelId="{3FF3772A-523F-48D4-8F45-CFB1343FDDEA}" type="presParOf" srcId="{CDBA84A0-2BB2-4AF6-972C-96785D64E903}" destId="{CDBB492E-E758-4ECC-937E-F2E232C47D7C}" srcOrd="2" destOrd="0" presId="urn:microsoft.com/office/officeart/2005/8/layout/orgChart1"/>
    <dgm:cxn modelId="{79204380-369A-4A7F-ADCF-9BA8B9CAFF8E}" type="presParOf" srcId="{AF347DAD-601E-422C-AD4C-770BD3B6B805}" destId="{DD2349ED-F31D-401C-97D6-0A5C37345F3C}" srcOrd="4" destOrd="0" presId="urn:microsoft.com/office/officeart/2005/8/layout/orgChart1"/>
    <dgm:cxn modelId="{B83BE731-AD35-4D8A-8961-0005C3023C9B}" type="presParOf" srcId="{AF347DAD-601E-422C-AD4C-770BD3B6B805}" destId="{BC146C91-F0AC-4765-A38B-1DF93C503907}" srcOrd="5" destOrd="0" presId="urn:microsoft.com/office/officeart/2005/8/layout/orgChart1"/>
    <dgm:cxn modelId="{343CD9DF-D396-44E3-8090-BC38B5E4CC1D}" type="presParOf" srcId="{BC146C91-F0AC-4765-A38B-1DF93C503907}" destId="{618090C5-158B-4DB9-98ED-B6A6605EA853}" srcOrd="0" destOrd="0" presId="urn:microsoft.com/office/officeart/2005/8/layout/orgChart1"/>
    <dgm:cxn modelId="{019B2376-E98A-4126-A107-73E7AE2B9C86}" type="presParOf" srcId="{618090C5-158B-4DB9-98ED-B6A6605EA853}" destId="{C8327268-6601-4347-998C-555495B2D8F8}" srcOrd="0" destOrd="0" presId="urn:microsoft.com/office/officeart/2005/8/layout/orgChart1"/>
    <dgm:cxn modelId="{547D5661-A279-4535-BD1D-92FF1FB7F16F}" type="presParOf" srcId="{618090C5-158B-4DB9-98ED-B6A6605EA853}" destId="{D2F97079-ABD8-48FC-B4DA-0AF89CA38193}" srcOrd="1" destOrd="0" presId="urn:microsoft.com/office/officeart/2005/8/layout/orgChart1"/>
    <dgm:cxn modelId="{F6F6C556-A863-478F-9A21-B8B3BAAEA949}" type="presParOf" srcId="{BC146C91-F0AC-4765-A38B-1DF93C503907}" destId="{29F8C4A2-C0C9-4ED3-B395-A10618EDAAC5}" srcOrd="1" destOrd="0" presId="urn:microsoft.com/office/officeart/2005/8/layout/orgChart1"/>
    <dgm:cxn modelId="{833C4E3E-13F9-4076-9540-F1563979F9B5}" type="presParOf" srcId="{BC146C91-F0AC-4765-A38B-1DF93C503907}" destId="{763AC5C9-5034-4AD6-B29E-83540A54185B}" srcOrd="2" destOrd="0" presId="urn:microsoft.com/office/officeart/2005/8/layout/orgChart1"/>
    <dgm:cxn modelId="{70D41448-ABF4-431D-BE0A-78C1D17A59AB}" type="presParOf" srcId="{AF347DAD-601E-422C-AD4C-770BD3B6B805}" destId="{F2F4FC45-F6EC-4EA5-B44C-DB2DCB170DD9}" srcOrd="6" destOrd="0" presId="urn:microsoft.com/office/officeart/2005/8/layout/orgChart1"/>
    <dgm:cxn modelId="{FB516A0F-B18A-433B-8F54-B43A59EABB36}" type="presParOf" srcId="{AF347DAD-601E-422C-AD4C-770BD3B6B805}" destId="{02EE6F8B-387D-49B9-A7D5-6FB0B964D37C}" srcOrd="7" destOrd="0" presId="urn:microsoft.com/office/officeart/2005/8/layout/orgChart1"/>
    <dgm:cxn modelId="{E5C2D20A-CAE1-437C-9C6F-65CC0808D423}" type="presParOf" srcId="{02EE6F8B-387D-49B9-A7D5-6FB0B964D37C}" destId="{DA66AE58-4356-4DB0-96C0-12BDA06A9139}" srcOrd="0" destOrd="0" presId="urn:microsoft.com/office/officeart/2005/8/layout/orgChart1"/>
    <dgm:cxn modelId="{B662336E-9E5B-48C9-B074-B5330BF62939}" type="presParOf" srcId="{DA66AE58-4356-4DB0-96C0-12BDA06A9139}" destId="{E1DFF295-6FAE-4DE5-B2E7-BF600D845F87}" srcOrd="0" destOrd="0" presId="urn:microsoft.com/office/officeart/2005/8/layout/orgChart1"/>
    <dgm:cxn modelId="{26700598-4F57-464B-B9B6-D47A8BB866BF}" type="presParOf" srcId="{DA66AE58-4356-4DB0-96C0-12BDA06A9139}" destId="{85CFB007-B840-4A2D-BBF4-D562296F88FE}" srcOrd="1" destOrd="0" presId="urn:microsoft.com/office/officeart/2005/8/layout/orgChart1"/>
    <dgm:cxn modelId="{322CFBE9-DAED-4865-962C-F68CACC74243}" type="presParOf" srcId="{02EE6F8B-387D-49B9-A7D5-6FB0B964D37C}" destId="{D846DD6F-46D4-4AFD-8909-E65040FBF3C7}" srcOrd="1" destOrd="0" presId="urn:microsoft.com/office/officeart/2005/8/layout/orgChart1"/>
    <dgm:cxn modelId="{E25C79A1-413C-441C-9D9E-DF426D1B48BB}" type="presParOf" srcId="{02EE6F8B-387D-49B9-A7D5-6FB0B964D37C}" destId="{88897826-D86C-4C82-9257-6646EA90E516}" srcOrd="2" destOrd="0" presId="urn:microsoft.com/office/officeart/2005/8/layout/orgChart1"/>
    <dgm:cxn modelId="{2CBEE943-E6D6-4010-83FA-45A1F9AF69CF}" type="presParOf" srcId="{1087B999-1229-44BD-9681-AF07D15773AA}" destId="{F2166209-CC96-478C-8DA3-CF49927C5DE4}" srcOrd="2" destOrd="0" presId="urn:microsoft.com/office/officeart/2005/8/layout/orgChart1"/>
    <dgm:cxn modelId="{B4CD9833-040E-488F-9273-7228EB700025}" type="presParOf" srcId="{F2166209-CC96-478C-8DA3-CF49927C5DE4}" destId="{82A0C663-541D-4020-BB93-4DFDD6A06248}" srcOrd="0" destOrd="0" presId="urn:microsoft.com/office/officeart/2005/8/layout/orgChart1"/>
    <dgm:cxn modelId="{3F2EA7F7-1AD0-42DE-8EA6-9CD511D53261}" type="presParOf" srcId="{F2166209-CC96-478C-8DA3-CF49927C5DE4}" destId="{D7384F52-BCAE-4828-8077-64B4F5005159}" srcOrd="1" destOrd="0" presId="urn:microsoft.com/office/officeart/2005/8/layout/orgChart1"/>
    <dgm:cxn modelId="{5BC8A4D9-84A4-4924-B720-8D8CB9AD8844}" type="presParOf" srcId="{D7384F52-BCAE-4828-8077-64B4F5005159}" destId="{69BD625F-7FD2-4D7B-AC9B-F8201793BE7A}" srcOrd="0" destOrd="0" presId="urn:microsoft.com/office/officeart/2005/8/layout/orgChart1"/>
    <dgm:cxn modelId="{BB8B088D-3B52-43DF-A74D-FC510EEAA240}" type="presParOf" srcId="{69BD625F-7FD2-4D7B-AC9B-F8201793BE7A}" destId="{EE82E093-B88F-43CE-B1DD-0288830D0AE3}" srcOrd="0" destOrd="0" presId="urn:microsoft.com/office/officeart/2005/8/layout/orgChart1"/>
    <dgm:cxn modelId="{FFA8E203-CC35-43BE-BBED-5D0A85EB3BFC}" type="presParOf" srcId="{69BD625F-7FD2-4D7B-AC9B-F8201793BE7A}" destId="{6205567A-5410-42BE-B151-B7E73C465025}" srcOrd="1" destOrd="0" presId="urn:microsoft.com/office/officeart/2005/8/layout/orgChart1"/>
    <dgm:cxn modelId="{0C78BCD6-62E5-422A-A9B0-5C4D09EB4B67}" type="presParOf" srcId="{D7384F52-BCAE-4828-8077-64B4F5005159}" destId="{D434A87F-71C3-4113-BE24-28156506E5B2}" srcOrd="1" destOrd="0" presId="urn:microsoft.com/office/officeart/2005/8/layout/orgChart1"/>
    <dgm:cxn modelId="{A1E3850E-4109-4456-8F33-10DEA49A3683}" type="presParOf" srcId="{D7384F52-BCAE-4828-8077-64B4F5005159}" destId="{7E2AE6E8-E92A-4AE9-8149-4D329D53EFA3}" srcOrd="2" destOrd="0" presId="urn:microsoft.com/office/officeart/2005/8/layout/orgChart1"/>
    <dgm:cxn modelId="{90A24E77-653E-4B6E-A4E4-6B8D5D80338E}" type="presParOf" srcId="{7E2AE6E8-E92A-4AE9-8149-4D329D53EFA3}" destId="{D6D5164D-928C-4A6F-BB37-E71E4BE2C98E}" srcOrd="0" destOrd="0" presId="urn:microsoft.com/office/officeart/2005/8/layout/orgChart1"/>
    <dgm:cxn modelId="{0DD41FB0-754D-48B3-AEAE-790A02E58656}" type="presParOf" srcId="{7E2AE6E8-E92A-4AE9-8149-4D329D53EFA3}" destId="{1C7CE6F3-E3F4-4E1E-BA2F-11785CA0A3CD}" srcOrd="1" destOrd="0" presId="urn:microsoft.com/office/officeart/2005/8/layout/orgChart1"/>
    <dgm:cxn modelId="{574869FB-0914-4D0D-8EE7-32E5330C784D}" type="presParOf" srcId="{1C7CE6F3-E3F4-4E1E-BA2F-11785CA0A3CD}" destId="{159C9005-10C5-4D80-9371-832E6253A100}" srcOrd="0" destOrd="0" presId="urn:microsoft.com/office/officeart/2005/8/layout/orgChart1"/>
    <dgm:cxn modelId="{628CD39E-0D85-4F47-91EF-806C5730226F}" type="presParOf" srcId="{159C9005-10C5-4D80-9371-832E6253A100}" destId="{9895A209-AB49-455D-85BF-5D531D5C59C6}" srcOrd="0" destOrd="0" presId="urn:microsoft.com/office/officeart/2005/8/layout/orgChart1"/>
    <dgm:cxn modelId="{88B98160-B064-4986-A773-D7D4E0BB9F0D}" type="presParOf" srcId="{159C9005-10C5-4D80-9371-832E6253A100}" destId="{FD135F29-0698-424C-A708-C8C5B0F3609D}" srcOrd="1" destOrd="0" presId="urn:microsoft.com/office/officeart/2005/8/layout/orgChart1"/>
    <dgm:cxn modelId="{FECFB958-63F3-402D-B948-F39A122FE0D5}" type="presParOf" srcId="{1C7CE6F3-E3F4-4E1E-BA2F-11785CA0A3CD}" destId="{45C851DE-48D8-460D-8C7F-9047C01EEE49}" srcOrd="1" destOrd="0" presId="urn:microsoft.com/office/officeart/2005/8/layout/orgChart1"/>
    <dgm:cxn modelId="{DE331AE0-219C-4C89-A249-18FC7798E06A}" type="presParOf" srcId="{1C7CE6F3-E3F4-4E1E-BA2F-11785CA0A3CD}" destId="{712C5DBD-50B4-4B41-9EBD-4A51074CEAE0}"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DB859C-554B-4A25-9B33-321E6610B4D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03F6EEDE-1B9A-4E65-96DB-614A7876CF27}">
      <dgm:prSet phldrT="[Texto]" custT="1"/>
      <dgm:spPr>
        <a:solidFill>
          <a:srgbClr val="FFC000"/>
        </a:solidFill>
        <a:ln w="19050">
          <a:solidFill>
            <a:schemeClr val="tx1"/>
          </a:solidFill>
        </a:ln>
      </dgm:spPr>
      <dgm:t>
        <a:bodyPr/>
        <a:lstStyle/>
        <a:p>
          <a:r>
            <a:rPr lang="pt-BR" sz="3200" b="1" dirty="0" smtClean="0">
              <a:solidFill>
                <a:schemeClr val="tx1"/>
              </a:solidFill>
            </a:rPr>
            <a:t>Federal </a:t>
          </a:r>
          <a:r>
            <a:rPr lang="pt-BR" sz="3200" b="1" dirty="0" err="1" smtClean="0">
              <a:solidFill>
                <a:schemeClr val="tx1"/>
              </a:solidFill>
            </a:rPr>
            <a:t>Internal</a:t>
          </a:r>
          <a:r>
            <a:rPr lang="pt-BR" sz="3200" b="1" dirty="0" smtClean="0">
              <a:solidFill>
                <a:schemeClr val="tx1"/>
              </a:solidFill>
            </a:rPr>
            <a:t> </a:t>
          </a:r>
          <a:r>
            <a:rPr lang="pt-BR" sz="3200" b="1" dirty="0" err="1" smtClean="0">
              <a:solidFill>
                <a:schemeClr val="tx1"/>
              </a:solidFill>
            </a:rPr>
            <a:t>Control</a:t>
          </a:r>
          <a:r>
            <a:rPr lang="pt-BR" sz="3200" b="1" dirty="0" smtClean="0">
              <a:solidFill>
                <a:schemeClr val="tx1"/>
              </a:solidFill>
            </a:rPr>
            <a:t> </a:t>
          </a:r>
          <a:r>
            <a:rPr lang="pt-BR" sz="3200" b="1" dirty="0" err="1" smtClean="0">
              <a:solidFill>
                <a:schemeClr val="tx1"/>
              </a:solidFill>
            </a:rPr>
            <a:t>Secretariat</a:t>
          </a:r>
          <a:r>
            <a:rPr lang="pt-BR" sz="3200" b="1" dirty="0" smtClean="0">
              <a:solidFill>
                <a:schemeClr val="tx1"/>
              </a:solidFill>
            </a:rPr>
            <a:t> - SFC</a:t>
          </a:r>
          <a:endParaRPr lang="pt-BR" sz="3200" b="1" dirty="0">
            <a:solidFill>
              <a:schemeClr val="tx1"/>
            </a:solidFill>
          </a:endParaRPr>
        </a:p>
      </dgm:t>
    </dgm:pt>
    <dgm:pt modelId="{88B34A11-DC40-4CC3-A03F-72DE3B58D2FE}" type="parTrans" cxnId="{92E27789-B999-49B4-BFD8-D5AF2EA572E0}">
      <dgm:prSet/>
      <dgm:spPr/>
      <dgm:t>
        <a:bodyPr/>
        <a:lstStyle/>
        <a:p>
          <a:endParaRPr lang="pt-BR" sz="2800"/>
        </a:p>
      </dgm:t>
    </dgm:pt>
    <dgm:pt modelId="{C9BE89B7-5A67-4B4E-943B-5EFCBB26E779}" type="sibTrans" cxnId="{92E27789-B999-49B4-BFD8-D5AF2EA572E0}">
      <dgm:prSet custT="1"/>
      <dgm:spPr/>
      <dgm:t>
        <a:bodyPr/>
        <a:lstStyle/>
        <a:p>
          <a:endParaRPr lang="pt-BR" sz="1800"/>
        </a:p>
      </dgm:t>
    </dgm:pt>
    <dgm:pt modelId="{C3926247-5BE8-4AAF-A1B1-0FEC3882B165}" type="asst">
      <dgm:prSet phldrT="[Texto]" custT="1"/>
      <dgm:spPr>
        <a:solidFill>
          <a:srgbClr val="FFC000"/>
        </a:solidFill>
        <a:ln>
          <a:solidFill>
            <a:schemeClr val="tx1"/>
          </a:solidFill>
        </a:ln>
      </dgm:spPr>
      <dgm:t>
        <a:bodyPr/>
        <a:lstStyle/>
        <a:p>
          <a:r>
            <a:rPr lang="pt-BR" sz="2000" dirty="0" err="1" smtClean="0">
              <a:solidFill>
                <a:schemeClr val="tx1"/>
              </a:solidFill>
            </a:rPr>
            <a:t>Deputy</a:t>
          </a:r>
          <a:r>
            <a:rPr lang="pt-BR" sz="2000" dirty="0" smtClean="0">
              <a:solidFill>
                <a:schemeClr val="tx1"/>
              </a:solidFill>
            </a:rPr>
            <a:t> </a:t>
          </a:r>
          <a:r>
            <a:rPr lang="pt-BR" sz="2000" dirty="0" err="1" smtClean="0">
              <a:solidFill>
                <a:schemeClr val="tx1"/>
              </a:solidFill>
            </a:rPr>
            <a:t>Secretary</a:t>
          </a:r>
          <a:endParaRPr lang="pt-BR" sz="2000" dirty="0">
            <a:solidFill>
              <a:schemeClr val="tx1"/>
            </a:solidFill>
          </a:endParaRPr>
        </a:p>
      </dgm:t>
    </dgm:pt>
    <dgm:pt modelId="{6D3E8CF8-2B8F-4C57-9843-AC22D580ED1E}" type="parTrans" cxnId="{EA05F4B1-E29A-4183-A64A-EF83CEE4160C}">
      <dgm:prSet>
        <dgm:style>
          <a:lnRef idx="3">
            <a:schemeClr val="dk1"/>
          </a:lnRef>
          <a:fillRef idx="0">
            <a:schemeClr val="dk1"/>
          </a:fillRef>
          <a:effectRef idx="2">
            <a:schemeClr val="dk1"/>
          </a:effectRef>
          <a:fontRef idx="minor">
            <a:schemeClr val="tx1"/>
          </a:fontRef>
        </dgm:style>
      </dgm:prSet>
      <dgm:spPr>
        <a:ln/>
      </dgm:spPr>
      <dgm:t>
        <a:bodyPr/>
        <a:lstStyle/>
        <a:p>
          <a:endParaRPr lang="pt-BR" sz="2800"/>
        </a:p>
      </dgm:t>
    </dgm:pt>
    <dgm:pt modelId="{3ACA7A28-E124-4AF6-96CE-9152F0EFB46A}" type="sibTrans" cxnId="{EA05F4B1-E29A-4183-A64A-EF83CEE4160C}">
      <dgm:prSet custT="1"/>
      <dgm:spPr/>
      <dgm:t>
        <a:bodyPr/>
        <a:lstStyle/>
        <a:p>
          <a:endParaRPr lang="pt-BR" sz="1800"/>
        </a:p>
      </dgm:t>
    </dgm:pt>
    <dgm:pt modelId="{A039E99B-C579-434A-9E72-85B0D5794DEE}">
      <dgm:prSet phldrT="[Texto]" custT="1"/>
      <dgm:spPr>
        <a:solidFill>
          <a:srgbClr val="FFC000"/>
        </a:solidFill>
        <a:ln>
          <a:solidFill>
            <a:schemeClr val="tx1"/>
          </a:solidFill>
        </a:ln>
      </dgm:spPr>
      <dgm:t>
        <a:bodyPr/>
        <a:lstStyle/>
        <a:p>
          <a:r>
            <a:rPr lang="pt-BR" sz="1800" dirty="0" smtClean="0">
              <a:solidFill>
                <a:schemeClr val="tx1"/>
              </a:solidFill>
            </a:rPr>
            <a:t>Social </a:t>
          </a:r>
          <a:r>
            <a:rPr lang="pt-BR" sz="1800" dirty="0" err="1" smtClean="0">
              <a:solidFill>
                <a:schemeClr val="tx1"/>
              </a:solidFill>
            </a:rPr>
            <a:t>Directorate</a:t>
          </a:r>
          <a:endParaRPr lang="pt-BR" sz="1800" dirty="0">
            <a:solidFill>
              <a:schemeClr val="tx1"/>
            </a:solidFill>
          </a:endParaRPr>
        </a:p>
      </dgm:t>
    </dgm:pt>
    <dgm:pt modelId="{F8336C37-AC7A-4A0C-8D31-EFB52DD90455}" type="parTrans" cxnId="{E36ABD41-ED01-43B8-BC8A-A69812F1746A}">
      <dgm:prSet>
        <dgm:style>
          <a:lnRef idx="3">
            <a:schemeClr val="dk1"/>
          </a:lnRef>
          <a:fillRef idx="0">
            <a:schemeClr val="dk1"/>
          </a:fillRef>
          <a:effectRef idx="2">
            <a:schemeClr val="dk1"/>
          </a:effectRef>
          <a:fontRef idx="minor">
            <a:schemeClr val="tx1"/>
          </a:fontRef>
        </dgm:style>
      </dgm:prSet>
      <dgm:spPr>
        <a:ln/>
      </dgm:spPr>
      <dgm:t>
        <a:bodyPr/>
        <a:lstStyle/>
        <a:p>
          <a:endParaRPr lang="pt-BR" sz="2800"/>
        </a:p>
      </dgm:t>
    </dgm:pt>
    <dgm:pt modelId="{445C8419-4FE1-4634-9D2F-1B7881C54634}" type="sibTrans" cxnId="{E36ABD41-ED01-43B8-BC8A-A69812F1746A}">
      <dgm:prSet custT="1"/>
      <dgm:spPr/>
      <dgm:t>
        <a:bodyPr/>
        <a:lstStyle/>
        <a:p>
          <a:endParaRPr lang="pt-BR" sz="1800"/>
        </a:p>
      </dgm:t>
    </dgm:pt>
    <dgm:pt modelId="{0260A62F-F979-4548-932C-4757C72D47BC}">
      <dgm:prSet phldrT="[Texto]" custT="1"/>
      <dgm:spPr>
        <a:solidFill>
          <a:srgbClr val="FFC000"/>
        </a:solidFill>
        <a:ln>
          <a:solidFill>
            <a:schemeClr val="tx1"/>
          </a:solidFill>
        </a:ln>
      </dgm:spPr>
      <dgm:t>
        <a:bodyPr/>
        <a:lstStyle/>
        <a:p>
          <a:r>
            <a:rPr lang="pt-BR" sz="1800" dirty="0" err="1" smtClean="0">
              <a:solidFill>
                <a:schemeClr val="tx1"/>
              </a:solidFill>
            </a:rPr>
            <a:t>Infrastructure</a:t>
          </a:r>
          <a:r>
            <a:rPr lang="pt-BR" sz="1800" dirty="0" smtClean="0">
              <a:solidFill>
                <a:schemeClr val="tx1"/>
              </a:solidFill>
            </a:rPr>
            <a:t> </a:t>
          </a:r>
          <a:r>
            <a:rPr lang="pt-BR" sz="1800" dirty="0" err="1" smtClean="0">
              <a:solidFill>
                <a:schemeClr val="tx1"/>
              </a:solidFill>
            </a:rPr>
            <a:t>Directorate</a:t>
          </a:r>
          <a:endParaRPr lang="pt-BR" sz="1800" dirty="0">
            <a:solidFill>
              <a:schemeClr val="tx1"/>
            </a:solidFill>
          </a:endParaRPr>
        </a:p>
      </dgm:t>
    </dgm:pt>
    <dgm:pt modelId="{AD98B4E8-09B8-42A9-B2AC-583954DF16B1}" type="parTrans" cxnId="{3D9D80A5-7ACD-407E-8CBF-9C056983E3E3}">
      <dgm:prSet>
        <dgm:style>
          <a:lnRef idx="3">
            <a:schemeClr val="dk1"/>
          </a:lnRef>
          <a:fillRef idx="0">
            <a:schemeClr val="dk1"/>
          </a:fillRef>
          <a:effectRef idx="2">
            <a:schemeClr val="dk1"/>
          </a:effectRef>
          <a:fontRef idx="minor">
            <a:schemeClr val="tx1"/>
          </a:fontRef>
        </dgm:style>
      </dgm:prSet>
      <dgm:spPr>
        <a:ln/>
      </dgm:spPr>
      <dgm:t>
        <a:bodyPr/>
        <a:lstStyle/>
        <a:p>
          <a:endParaRPr lang="pt-BR" sz="2800"/>
        </a:p>
      </dgm:t>
    </dgm:pt>
    <dgm:pt modelId="{4D58D0E3-9F32-4748-9858-4242A514F916}" type="sibTrans" cxnId="{3D9D80A5-7ACD-407E-8CBF-9C056983E3E3}">
      <dgm:prSet custT="1"/>
      <dgm:spPr/>
      <dgm:t>
        <a:bodyPr/>
        <a:lstStyle/>
        <a:p>
          <a:endParaRPr lang="pt-BR" sz="1800"/>
        </a:p>
      </dgm:t>
    </dgm:pt>
    <dgm:pt modelId="{C52BF3C0-71F3-4DD5-9AD6-745A1458199E}">
      <dgm:prSet phldrT="[Texto]" custT="1"/>
      <dgm:spPr>
        <a:solidFill>
          <a:srgbClr val="FFC000"/>
        </a:solidFill>
        <a:ln>
          <a:solidFill>
            <a:schemeClr val="tx1"/>
          </a:solidFill>
        </a:ln>
      </dgm:spPr>
      <dgm:t>
        <a:bodyPr/>
        <a:lstStyle/>
        <a:p>
          <a:r>
            <a:rPr lang="pt-BR" sz="1800" dirty="0" err="1" smtClean="0">
              <a:solidFill>
                <a:schemeClr val="tx1"/>
              </a:solidFill>
            </a:rPr>
            <a:t>Economic</a:t>
          </a:r>
          <a:r>
            <a:rPr lang="pt-BR" sz="1800" dirty="0" smtClean="0">
              <a:solidFill>
                <a:schemeClr val="tx1"/>
              </a:solidFill>
            </a:rPr>
            <a:t> </a:t>
          </a:r>
          <a:r>
            <a:rPr lang="pt-BR" sz="1800" dirty="0" err="1" smtClean="0">
              <a:solidFill>
                <a:schemeClr val="tx1"/>
              </a:solidFill>
            </a:rPr>
            <a:t>Directorate</a:t>
          </a:r>
          <a:endParaRPr lang="pt-BR" sz="1800" dirty="0">
            <a:solidFill>
              <a:schemeClr val="tx1"/>
            </a:solidFill>
          </a:endParaRPr>
        </a:p>
      </dgm:t>
    </dgm:pt>
    <dgm:pt modelId="{74BF0E47-B285-4743-90B7-B20C7175D381}" type="parTrans" cxnId="{6D58C583-D29C-4528-9341-982F35A2F808}">
      <dgm:prSet>
        <dgm:style>
          <a:lnRef idx="3">
            <a:schemeClr val="dk1"/>
          </a:lnRef>
          <a:fillRef idx="0">
            <a:schemeClr val="dk1"/>
          </a:fillRef>
          <a:effectRef idx="2">
            <a:schemeClr val="dk1"/>
          </a:effectRef>
          <a:fontRef idx="minor">
            <a:schemeClr val="tx1"/>
          </a:fontRef>
        </dgm:style>
      </dgm:prSet>
      <dgm:spPr>
        <a:ln/>
      </dgm:spPr>
      <dgm:t>
        <a:bodyPr/>
        <a:lstStyle/>
        <a:p>
          <a:endParaRPr lang="pt-BR" sz="2800"/>
        </a:p>
      </dgm:t>
    </dgm:pt>
    <dgm:pt modelId="{CA9DE4D6-77D8-4ADF-9BE5-97CDD1FD5277}" type="sibTrans" cxnId="{6D58C583-D29C-4528-9341-982F35A2F808}">
      <dgm:prSet custT="1"/>
      <dgm:spPr/>
      <dgm:t>
        <a:bodyPr/>
        <a:lstStyle/>
        <a:p>
          <a:endParaRPr lang="pt-BR" sz="1800"/>
        </a:p>
      </dgm:t>
    </dgm:pt>
    <dgm:pt modelId="{8E06DE70-D626-4F6B-8DEB-7DEAE08EAB77}">
      <dgm:prSet custT="1"/>
      <dgm:spPr>
        <a:solidFill>
          <a:srgbClr val="FFC000"/>
        </a:solidFill>
        <a:ln>
          <a:solidFill>
            <a:schemeClr val="tx1"/>
          </a:solidFill>
        </a:ln>
      </dgm:spPr>
      <dgm:t>
        <a:bodyPr/>
        <a:lstStyle/>
        <a:p>
          <a:r>
            <a:rPr lang="pt-BR" sz="1600" dirty="0" err="1" smtClean="0">
              <a:solidFill>
                <a:schemeClr val="tx1"/>
              </a:solidFill>
            </a:rPr>
            <a:t>Production</a:t>
          </a:r>
          <a:r>
            <a:rPr lang="pt-BR" sz="1600" dirty="0" smtClean="0">
              <a:solidFill>
                <a:schemeClr val="tx1"/>
              </a:solidFill>
            </a:rPr>
            <a:t> </a:t>
          </a:r>
          <a:r>
            <a:rPr lang="pt-BR" sz="1600" dirty="0" err="1" smtClean="0">
              <a:solidFill>
                <a:schemeClr val="tx1"/>
              </a:solidFill>
            </a:rPr>
            <a:t>and</a:t>
          </a:r>
          <a:r>
            <a:rPr lang="pt-BR" sz="1600" dirty="0" smtClean="0">
              <a:solidFill>
                <a:schemeClr val="tx1"/>
              </a:solidFill>
            </a:rPr>
            <a:t> Technology </a:t>
          </a:r>
          <a:r>
            <a:rPr lang="pt-BR" sz="1600" dirty="0" err="1" smtClean="0">
              <a:solidFill>
                <a:schemeClr val="tx1"/>
              </a:solidFill>
            </a:rPr>
            <a:t>Directorate</a:t>
          </a:r>
          <a:endParaRPr lang="pt-BR" sz="1600" dirty="0">
            <a:solidFill>
              <a:schemeClr val="tx1"/>
            </a:solidFill>
          </a:endParaRPr>
        </a:p>
      </dgm:t>
    </dgm:pt>
    <dgm:pt modelId="{7D903988-E4ED-495A-8CCB-DDFC72BC2250}" type="parTrans" cxnId="{F9BDEC5F-A359-408B-BFC0-A336AA2247C4}">
      <dgm:prSet>
        <dgm:style>
          <a:lnRef idx="3">
            <a:schemeClr val="dk1"/>
          </a:lnRef>
          <a:fillRef idx="0">
            <a:schemeClr val="dk1"/>
          </a:fillRef>
          <a:effectRef idx="2">
            <a:schemeClr val="dk1"/>
          </a:effectRef>
          <a:fontRef idx="minor">
            <a:schemeClr val="tx1"/>
          </a:fontRef>
        </dgm:style>
      </dgm:prSet>
      <dgm:spPr>
        <a:ln/>
      </dgm:spPr>
      <dgm:t>
        <a:bodyPr/>
        <a:lstStyle/>
        <a:p>
          <a:endParaRPr lang="pt-BR" sz="2800"/>
        </a:p>
      </dgm:t>
    </dgm:pt>
    <dgm:pt modelId="{A9D66844-553A-4022-BB2E-95088F5C940D}" type="sibTrans" cxnId="{F9BDEC5F-A359-408B-BFC0-A336AA2247C4}">
      <dgm:prSet custT="1"/>
      <dgm:spPr/>
      <dgm:t>
        <a:bodyPr/>
        <a:lstStyle/>
        <a:p>
          <a:endParaRPr lang="pt-BR" sz="1800"/>
        </a:p>
      </dgm:t>
    </dgm:pt>
    <dgm:pt modelId="{401A0FE0-56B6-46F8-A1C3-BE12331208C4}">
      <dgm:prSet custT="1"/>
      <dgm:spPr>
        <a:solidFill>
          <a:srgbClr val="FFC000"/>
        </a:solidFill>
        <a:ln>
          <a:solidFill>
            <a:schemeClr val="tx1"/>
          </a:solidFill>
        </a:ln>
      </dgm:spPr>
      <dgm:t>
        <a:bodyPr/>
        <a:lstStyle/>
        <a:p>
          <a:r>
            <a:rPr lang="pt-BR" sz="1600" dirty="0" err="1" smtClean="0">
              <a:solidFill>
                <a:schemeClr val="tx1"/>
              </a:solidFill>
            </a:rPr>
            <a:t>Personnel</a:t>
          </a:r>
          <a:r>
            <a:rPr lang="pt-BR" sz="1600" dirty="0" smtClean="0">
              <a:solidFill>
                <a:schemeClr val="tx1"/>
              </a:solidFill>
            </a:rPr>
            <a:t>, </a:t>
          </a:r>
          <a:r>
            <a:rPr lang="pt-BR" sz="1600" dirty="0" err="1" smtClean="0">
              <a:solidFill>
                <a:schemeClr val="tx1"/>
              </a:solidFill>
            </a:rPr>
            <a:t>Welfare</a:t>
          </a:r>
          <a:r>
            <a:rPr lang="pt-BR" sz="1600" dirty="0" smtClean="0">
              <a:solidFill>
                <a:schemeClr val="tx1"/>
              </a:solidFill>
            </a:rPr>
            <a:t> </a:t>
          </a:r>
          <a:r>
            <a:rPr lang="pt-BR" sz="1600" dirty="0" err="1" smtClean="0">
              <a:solidFill>
                <a:schemeClr val="tx1"/>
              </a:solidFill>
            </a:rPr>
            <a:t>and</a:t>
          </a:r>
          <a:r>
            <a:rPr lang="pt-BR" sz="1600" dirty="0" smtClean="0">
              <a:solidFill>
                <a:schemeClr val="tx1"/>
              </a:solidFill>
            </a:rPr>
            <a:t> Labor </a:t>
          </a:r>
          <a:r>
            <a:rPr lang="pt-BR" sz="1600" dirty="0" err="1" smtClean="0">
              <a:solidFill>
                <a:schemeClr val="tx1"/>
              </a:solidFill>
            </a:rPr>
            <a:t>Directorate</a:t>
          </a:r>
          <a:endParaRPr lang="pt-BR" sz="1600" dirty="0">
            <a:solidFill>
              <a:schemeClr val="tx1"/>
            </a:solidFill>
          </a:endParaRPr>
        </a:p>
      </dgm:t>
    </dgm:pt>
    <dgm:pt modelId="{DA2B2F5D-C41F-4272-BAE6-D871CE23D02A}" type="parTrans" cxnId="{30C20BE2-F420-48E2-992E-04F26C88489A}">
      <dgm:prSet>
        <dgm:style>
          <a:lnRef idx="3">
            <a:schemeClr val="dk1"/>
          </a:lnRef>
          <a:fillRef idx="0">
            <a:schemeClr val="dk1"/>
          </a:fillRef>
          <a:effectRef idx="2">
            <a:schemeClr val="dk1"/>
          </a:effectRef>
          <a:fontRef idx="minor">
            <a:schemeClr val="tx1"/>
          </a:fontRef>
        </dgm:style>
      </dgm:prSet>
      <dgm:spPr>
        <a:ln/>
      </dgm:spPr>
      <dgm:t>
        <a:bodyPr/>
        <a:lstStyle/>
        <a:p>
          <a:endParaRPr lang="pt-BR" sz="2800"/>
        </a:p>
      </dgm:t>
    </dgm:pt>
    <dgm:pt modelId="{7B6C0B6B-3881-44BD-A71B-91D2D59022E2}" type="sibTrans" cxnId="{30C20BE2-F420-48E2-992E-04F26C88489A}">
      <dgm:prSet custT="1"/>
      <dgm:spPr/>
      <dgm:t>
        <a:bodyPr/>
        <a:lstStyle/>
        <a:p>
          <a:endParaRPr lang="pt-BR" sz="1800"/>
        </a:p>
      </dgm:t>
    </dgm:pt>
    <dgm:pt modelId="{D656FE0F-E142-4479-B58C-67E12E87FCCF}">
      <dgm:prSet custT="1"/>
      <dgm:spPr>
        <a:solidFill>
          <a:srgbClr val="FFC000"/>
        </a:solidFill>
        <a:ln>
          <a:solidFill>
            <a:schemeClr val="tx1"/>
          </a:solidFill>
        </a:ln>
      </dgm:spPr>
      <dgm:t>
        <a:bodyPr/>
        <a:lstStyle/>
        <a:p>
          <a:r>
            <a:rPr lang="pt-BR" sz="1800" dirty="0" smtClean="0">
              <a:solidFill>
                <a:schemeClr val="tx1"/>
              </a:solidFill>
            </a:rPr>
            <a:t>Planning </a:t>
          </a:r>
          <a:r>
            <a:rPr lang="pt-BR" sz="1800" dirty="0" err="1" smtClean="0">
              <a:solidFill>
                <a:schemeClr val="tx1"/>
              </a:solidFill>
            </a:rPr>
            <a:t>Directorate</a:t>
          </a:r>
          <a:endParaRPr lang="pt-BR" sz="1800" dirty="0">
            <a:solidFill>
              <a:schemeClr val="tx1"/>
            </a:solidFill>
          </a:endParaRPr>
        </a:p>
      </dgm:t>
    </dgm:pt>
    <dgm:pt modelId="{D5ADE27C-DA56-4E3A-BBC1-F8610C6E53C3}" type="parTrans" cxnId="{C5DDDB68-5BFC-4C85-BEEA-964DE1DCD93F}">
      <dgm:prSet>
        <dgm:style>
          <a:lnRef idx="3">
            <a:schemeClr val="dk1"/>
          </a:lnRef>
          <a:fillRef idx="0">
            <a:schemeClr val="dk1"/>
          </a:fillRef>
          <a:effectRef idx="2">
            <a:schemeClr val="dk1"/>
          </a:effectRef>
          <a:fontRef idx="minor">
            <a:schemeClr val="tx1"/>
          </a:fontRef>
        </dgm:style>
      </dgm:prSet>
      <dgm:spPr>
        <a:ln/>
      </dgm:spPr>
      <dgm:t>
        <a:bodyPr/>
        <a:lstStyle/>
        <a:p>
          <a:endParaRPr lang="pt-BR" sz="2800"/>
        </a:p>
      </dgm:t>
    </dgm:pt>
    <dgm:pt modelId="{6E27F8FF-E4D8-4087-9E41-A66B638A8A6F}" type="sibTrans" cxnId="{C5DDDB68-5BFC-4C85-BEEA-964DE1DCD93F}">
      <dgm:prSet custT="1"/>
      <dgm:spPr/>
      <dgm:t>
        <a:bodyPr/>
        <a:lstStyle/>
        <a:p>
          <a:endParaRPr lang="pt-BR" sz="1800"/>
        </a:p>
      </dgm:t>
    </dgm:pt>
    <dgm:pt modelId="{9070E174-6E6C-4522-87C6-602D181732F5}" type="pres">
      <dgm:prSet presAssocID="{5CDB859C-554B-4A25-9B33-321E6610B4D8}" presName="hierChild1" presStyleCnt="0">
        <dgm:presLayoutVars>
          <dgm:orgChart val="1"/>
          <dgm:chPref val="1"/>
          <dgm:dir/>
          <dgm:animOne val="branch"/>
          <dgm:animLvl val="lvl"/>
          <dgm:resizeHandles/>
        </dgm:presLayoutVars>
      </dgm:prSet>
      <dgm:spPr/>
      <dgm:t>
        <a:bodyPr/>
        <a:lstStyle/>
        <a:p>
          <a:endParaRPr lang="pt-BR"/>
        </a:p>
      </dgm:t>
    </dgm:pt>
    <dgm:pt modelId="{1087B999-1229-44BD-9681-AF07D15773AA}" type="pres">
      <dgm:prSet presAssocID="{03F6EEDE-1B9A-4E65-96DB-614A7876CF27}" presName="hierRoot1" presStyleCnt="0">
        <dgm:presLayoutVars>
          <dgm:hierBranch val="init"/>
        </dgm:presLayoutVars>
      </dgm:prSet>
      <dgm:spPr/>
    </dgm:pt>
    <dgm:pt modelId="{EA7AFD67-31B3-4CFF-8311-79DBE24B4D40}" type="pres">
      <dgm:prSet presAssocID="{03F6EEDE-1B9A-4E65-96DB-614A7876CF27}" presName="rootComposite1" presStyleCnt="0"/>
      <dgm:spPr/>
    </dgm:pt>
    <dgm:pt modelId="{75BDF8D1-88BB-4146-8EA5-9F58D41D5971}" type="pres">
      <dgm:prSet presAssocID="{03F6EEDE-1B9A-4E65-96DB-614A7876CF27}" presName="rootText1" presStyleLbl="node0" presStyleIdx="0" presStyleCnt="1" custScaleX="389133" custScaleY="163480" custLinFactNeighborX="944" custLinFactNeighborY="-62307">
        <dgm:presLayoutVars>
          <dgm:chPref val="3"/>
        </dgm:presLayoutVars>
      </dgm:prSet>
      <dgm:spPr/>
      <dgm:t>
        <a:bodyPr/>
        <a:lstStyle/>
        <a:p>
          <a:endParaRPr lang="pt-BR"/>
        </a:p>
      </dgm:t>
    </dgm:pt>
    <dgm:pt modelId="{5AAE9955-D859-42D4-9BC2-C49757F9526D}" type="pres">
      <dgm:prSet presAssocID="{03F6EEDE-1B9A-4E65-96DB-614A7876CF27}" presName="rootConnector1" presStyleLbl="node1" presStyleIdx="0" presStyleCnt="0"/>
      <dgm:spPr/>
      <dgm:t>
        <a:bodyPr/>
        <a:lstStyle/>
        <a:p>
          <a:endParaRPr lang="pt-BR"/>
        </a:p>
      </dgm:t>
    </dgm:pt>
    <dgm:pt modelId="{AF347DAD-601E-422C-AD4C-770BD3B6B805}" type="pres">
      <dgm:prSet presAssocID="{03F6EEDE-1B9A-4E65-96DB-614A7876CF27}" presName="hierChild2" presStyleCnt="0"/>
      <dgm:spPr/>
    </dgm:pt>
    <dgm:pt modelId="{8BB0C2E6-64A1-48E2-9AE7-8FE287190718}" type="pres">
      <dgm:prSet presAssocID="{F8336C37-AC7A-4A0C-8D31-EFB52DD90455}" presName="Name37" presStyleLbl="parChTrans1D2" presStyleIdx="0" presStyleCnt="7"/>
      <dgm:spPr/>
      <dgm:t>
        <a:bodyPr/>
        <a:lstStyle/>
        <a:p>
          <a:endParaRPr lang="pt-BR"/>
        </a:p>
      </dgm:t>
    </dgm:pt>
    <dgm:pt modelId="{A6A385B1-2C0C-4DE1-A000-F8E1874D0A80}" type="pres">
      <dgm:prSet presAssocID="{A039E99B-C579-434A-9E72-85B0D5794DEE}" presName="hierRoot2" presStyleCnt="0">
        <dgm:presLayoutVars>
          <dgm:hierBranch val="init"/>
        </dgm:presLayoutVars>
      </dgm:prSet>
      <dgm:spPr/>
    </dgm:pt>
    <dgm:pt modelId="{DC05EB4B-1F3B-49E7-8703-5320AD015248}" type="pres">
      <dgm:prSet presAssocID="{A039E99B-C579-434A-9E72-85B0D5794DEE}" presName="rootComposite" presStyleCnt="0"/>
      <dgm:spPr/>
    </dgm:pt>
    <dgm:pt modelId="{0A51BCF2-A11D-4DE1-B995-2981D83DF9A0}" type="pres">
      <dgm:prSet presAssocID="{A039E99B-C579-434A-9E72-85B0D5794DEE}" presName="rootText" presStyleLbl="node2" presStyleIdx="0" presStyleCnt="6" custScaleX="112470" custScaleY="162053" custLinFactNeighborX="9482" custLinFactNeighborY="-2017">
        <dgm:presLayoutVars>
          <dgm:chPref val="3"/>
        </dgm:presLayoutVars>
      </dgm:prSet>
      <dgm:spPr/>
      <dgm:t>
        <a:bodyPr/>
        <a:lstStyle/>
        <a:p>
          <a:endParaRPr lang="pt-BR"/>
        </a:p>
      </dgm:t>
    </dgm:pt>
    <dgm:pt modelId="{A0B53C83-BEDA-4427-B247-B648C3B58243}" type="pres">
      <dgm:prSet presAssocID="{A039E99B-C579-434A-9E72-85B0D5794DEE}" presName="rootConnector" presStyleLbl="node2" presStyleIdx="0" presStyleCnt="6"/>
      <dgm:spPr/>
      <dgm:t>
        <a:bodyPr/>
        <a:lstStyle/>
        <a:p>
          <a:endParaRPr lang="pt-BR"/>
        </a:p>
      </dgm:t>
    </dgm:pt>
    <dgm:pt modelId="{3C1DDF0C-6B47-43C5-B229-B761D3C0CA7E}" type="pres">
      <dgm:prSet presAssocID="{A039E99B-C579-434A-9E72-85B0D5794DEE}" presName="hierChild4" presStyleCnt="0"/>
      <dgm:spPr/>
    </dgm:pt>
    <dgm:pt modelId="{8EDB1D9D-8E0F-4757-8C77-7B54BEB42292}" type="pres">
      <dgm:prSet presAssocID="{A039E99B-C579-434A-9E72-85B0D5794DEE}" presName="hierChild5" presStyleCnt="0"/>
      <dgm:spPr/>
    </dgm:pt>
    <dgm:pt modelId="{6E2719A4-BA9F-4955-B15F-84847749642B}" type="pres">
      <dgm:prSet presAssocID="{AD98B4E8-09B8-42A9-B2AC-583954DF16B1}" presName="Name37" presStyleLbl="parChTrans1D2" presStyleIdx="1" presStyleCnt="7"/>
      <dgm:spPr/>
      <dgm:t>
        <a:bodyPr/>
        <a:lstStyle/>
        <a:p>
          <a:endParaRPr lang="pt-BR"/>
        </a:p>
      </dgm:t>
    </dgm:pt>
    <dgm:pt modelId="{CDBA84A0-2BB2-4AF6-972C-96785D64E903}" type="pres">
      <dgm:prSet presAssocID="{0260A62F-F979-4548-932C-4757C72D47BC}" presName="hierRoot2" presStyleCnt="0">
        <dgm:presLayoutVars>
          <dgm:hierBranch val="init"/>
        </dgm:presLayoutVars>
      </dgm:prSet>
      <dgm:spPr/>
    </dgm:pt>
    <dgm:pt modelId="{598B8C9D-DC2D-4CD1-B53A-60544F18DF98}" type="pres">
      <dgm:prSet presAssocID="{0260A62F-F979-4548-932C-4757C72D47BC}" presName="rootComposite" presStyleCnt="0"/>
      <dgm:spPr/>
    </dgm:pt>
    <dgm:pt modelId="{A8F84CBA-158A-46BF-AB38-B93C07A2B42A}" type="pres">
      <dgm:prSet presAssocID="{0260A62F-F979-4548-932C-4757C72D47BC}" presName="rootText" presStyleLbl="node2" presStyleIdx="1" presStyleCnt="6" custScaleX="131303" custScaleY="162053" custLinFactNeighborX="3027">
        <dgm:presLayoutVars>
          <dgm:chPref val="3"/>
        </dgm:presLayoutVars>
      </dgm:prSet>
      <dgm:spPr/>
      <dgm:t>
        <a:bodyPr/>
        <a:lstStyle/>
        <a:p>
          <a:endParaRPr lang="pt-BR"/>
        </a:p>
      </dgm:t>
    </dgm:pt>
    <dgm:pt modelId="{CE19B254-EE50-48BF-95ED-16BDA6B80264}" type="pres">
      <dgm:prSet presAssocID="{0260A62F-F979-4548-932C-4757C72D47BC}" presName="rootConnector" presStyleLbl="node2" presStyleIdx="1" presStyleCnt="6"/>
      <dgm:spPr/>
      <dgm:t>
        <a:bodyPr/>
        <a:lstStyle/>
        <a:p>
          <a:endParaRPr lang="pt-BR"/>
        </a:p>
      </dgm:t>
    </dgm:pt>
    <dgm:pt modelId="{8CCC0F1C-366E-44D4-B711-560BA51D3FA8}" type="pres">
      <dgm:prSet presAssocID="{0260A62F-F979-4548-932C-4757C72D47BC}" presName="hierChild4" presStyleCnt="0"/>
      <dgm:spPr/>
    </dgm:pt>
    <dgm:pt modelId="{CDBB492E-E758-4ECC-937E-F2E232C47D7C}" type="pres">
      <dgm:prSet presAssocID="{0260A62F-F979-4548-932C-4757C72D47BC}" presName="hierChild5" presStyleCnt="0"/>
      <dgm:spPr/>
    </dgm:pt>
    <dgm:pt modelId="{DD2349ED-F31D-401C-97D6-0A5C37345F3C}" type="pres">
      <dgm:prSet presAssocID="{74BF0E47-B285-4743-90B7-B20C7175D381}" presName="Name37" presStyleLbl="parChTrans1D2" presStyleIdx="2" presStyleCnt="7"/>
      <dgm:spPr/>
      <dgm:t>
        <a:bodyPr/>
        <a:lstStyle/>
        <a:p>
          <a:endParaRPr lang="pt-BR"/>
        </a:p>
      </dgm:t>
    </dgm:pt>
    <dgm:pt modelId="{BC146C91-F0AC-4765-A38B-1DF93C503907}" type="pres">
      <dgm:prSet presAssocID="{C52BF3C0-71F3-4DD5-9AD6-745A1458199E}" presName="hierRoot2" presStyleCnt="0">
        <dgm:presLayoutVars>
          <dgm:hierBranch val="init"/>
        </dgm:presLayoutVars>
      </dgm:prSet>
      <dgm:spPr/>
    </dgm:pt>
    <dgm:pt modelId="{618090C5-158B-4DB9-98ED-B6A6605EA853}" type="pres">
      <dgm:prSet presAssocID="{C52BF3C0-71F3-4DD5-9AD6-745A1458199E}" presName="rootComposite" presStyleCnt="0"/>
      <dgm:spPr/>
    </dgm:pt>
    <dgm:pt modelId="{C8327268-6601-4347-998C-555495B2D8F8}" type="pres">
      <dgm:prSet presAssocID="{C52BF3C0-71F3-4DD5-9AD6-745A1458199E}" presName="rootText" presStyleLbl="node2" presStyleIdx="2" presStyleCnt="6" custScaleY="162053">
        <dgm:presLayoutVars>
          <dgm:chPref val="3"/>
        </dgm:presLayoutVars>
      </dgm:prSet>
      <dgm:spPr/>
      <dgm:t>
        <a:bodyPr/>
        <a:lstStyle/>
        <a:p>
          <a:endParaRPr lang="pt-BR"/>
        </a:p>
      </dgm:t>
    </dgm:pt>
    <dgm:pt modelId="{D2F97079-ABD8-48FC-B4DA-0AF89CA38193}" type="pres">
      <dgm:prSet presAssocID="{C52BF3C0-71F3-4DD5-9AD6-745A1458199E}" presName="rootConnector" presStyleLbl="node2" presStyleIdx="2" presStyleCnt="6"/>
      <dgm:spPr/>
      <dgm:t>
        <a:bodyPr/>
        <a:lstStyle/>
        <a:p>
          <a:endParaRPr lang="pt-BR"/>
        </a:p>
      </dgm:t>
    </dgm:pt>
    <dgm:pt modelId="{29F8C4A2-C0C9-4ED3-B395-A10618EDAAC5}" type="pres">
      <dgm:prSet presAssocID="{C52BF3C0-71F3-4DD5-9AD6-745A1458199E}" presName="hierChild4" presStyleCnt="0"/>
      <dgm:spPr/>
    </dgm:pt>
    <dgm:pt modelId="{763AC5C9-5034-4AD6-B29E-83540A54185B}" type="pres">
      <dgm:prSet presAssocID="{C52BF3C0-71F3-4DD5-9AD6-745A1458199E}" presName="hierChild5" presStyleCnt="0"/>
      <dgm:spPr/>
    </dgm:pt>
    <dgm:pt modelId="{F2F4FC45-F6EC-4EA5-B44C-DB2DCB170DD9}" type="pres">
      <dgm:prSet presAssocID="{7D903988-E4ED-495A-8CCB-DDFC72BC2250}" presName="Name37" presStyleLbl="parChTrans1D2" presStyleIdx="3" presStyleCnt="7"/>
      <dgm:spPr/>
      <dgm:t>
        <a:bodyPr/>
        <a:lstStyle/>
        <a:p>
          <a:endParaRPr lang="pt-BR"/>
        </a:p>
      </dgm:t>
    </dgm:pt>
    <dgm:pt modelId="{02EE6F8B-387D-49B9-A7D5-6FB0B964D37C}" type="pres">
      <dgm:prSet presAssocID="{8E06DE70-D626-4F6B-8DEB-7DEAE08EAB77}" presName="hierRoot2" presStyleCnt="0">
        <dgm:presLayoutVars>
          <dgm:hierBranch val="init"/>
        </dgm:presLayoutVars>
      </dgm:prSet>
      <dgm:spPr/>
    </dgm:pt>
    <dgm:pt modelId="{DA66AE58-4356-4DB0-96C0-12BDA06A9139}" type="pres">
      <dgm:prSet presAssocID="{8E06DE70-D626-4F6B-8DEB-7DEAE08EAB77}" presName="rootComposite" presStyleCnt="0"/>
      <dgm:spPr/>
    </dgm:pt>
    <dgm:pt modelId="{E1DFF295-6FAE-4DE5-B2E7-BF600D845F87}" type="pres">
      <dgm:prSet presAssocID="{8E06DE70-D626-4F6B-8DEB-7DEAE08EAB77}" presName="rootText" presStyleLbl="node2" presStyleIdx="3" presStyleCnt="6" custScaleY="162053">
        <dgm:presLayoutVars>
          <dgm:chPref val="3"/>
        </dgm:presLayoutVars>
      </dgm:prSet>
      <dgm:spPr/>
      <dgm:t>
        <a:bodyPr/>
        <a:lstStyle/>
        <a:p>
          <a:endParaRPr lang="pt-BR"/>
        </a:p>
      </dgm:t>
    </dgm:pt>
    <dgm:pt modelId="{85CFB007-B840-4A2D-BBF4-D562296F88FE}" type="pres">
      <dgm:prSet presAssocID="{8E06DE70-D626-4F6B-8DEB-7DEAE08EAB77}" presName="rootConnector" presStyleLbl="node2" presStyleIdx="3" presStyleCnt="6"/>
      <dgm:spPr/>
      <dgm:t>
        <a:bodyPr/>
        <a:lstStyle/>
        <a:p>
          <a:endParaRPr lang="pt-BR"/>
        </a:p>
      </dgm:t>
    </dgm:pt>
    <dgm:pt modelId="{D846DD6F-46D4-4AFD-8909-E65040FBF3C7}" type="pres">
      <dgm:prSet presAssocID="{8E06DE70-D626-4F6B-8DEB-7DEAE08EAB77}" presName="hierChild4" presStyleCnt="0"/>
      <dgm:spPr/>
    </dgm:pt>
    <dgm:pt modelId="{88897826-D86C-4C82-9257-6646EA90E516}" type="pres">
      <dgm:prSet presAssocID="{8E06DE70-D626-4F6B-8DEB-7DEAE08EAB77}" presName="hierChild5" presStyleCnt="0"/>
      <dgm:spPr/>
    </dgm:pt>
    <dgm:pt modelId="{25379063-B3FD-46DE-93AB-0B95FF1F80A8}" type="pres">
      <dgm:prSet presAssocID="{DA2B2F5D-C41F-4272-BAE6-D871CE23D02A}" presName="Name37" presStyleLbl="parChTrans1D2" presStyleIdx="4" presStyleCnt="7"/>
      <dgm:spPr/>
      <dgm:t>
        <a:bodyPr/>
        <a:lstStyle/>
        <a:p>
          <a:endParaRPr lang="pt-BR"/>
        </a:p>
      </dgm:t>
    </dgm:pt>
    <dgm:pt modelId="{348C0905-2F95-4E5D-8A13-A0F53C409204}" type="pres">
      <dgm:prSet presAssocID="{401A0FE0-56B6-46F8-A1C3-BE12331208C4}" presName="hierRoot2" presStyleCnt="0">
        <dgm:presLayoutVars>
          <dgm:hierBranch val="init"/>
        </dgm:presLayoutVars>
      </dgm:prSet>
      <dgm:spPr/>
    </dgm:pt>
    <dgm:pt modelId="{DE24D4E6-59F9-48A2-990D-5EBD4621E84D}" type="pres">
      <dgm:prSet presAssocID="{401A0FE0-56B6-46F8-A1C3-BE12331208C4}" presName="rootComposite" presStyleCnt="0"/>
      <dgm:spPr/>
    </dgm:pt>
    <dgm:pt modelId="{36EDBB05-704F-44B7-AAA3-EB1916D71908}" type="pres">
      <dgm:prSet presAssocID="{401A0FE0-56B6-46F8-A1C3-BE12331208C4}" presName="rootText" presStyleLbl="node2" presStyleIdx="4" presStyleCnt="6" custScaleY="162053">
        <dgm:presLayoutVars>
          <dgm:chPref val="3"/>
        </dgm:presLayoutVars>
      </dgm:prSet>
      <dgm:spPr/>
      <dgm:t>
        <a:bodyPr/>
        <a:lstStyle/>
        <a:p>
          <a:endParaRPr lang="pt-BR"/>
        </a:p>
      </dgm:t>
    </dgm:pt>
    <dgm:pt modelId="{C3245F0E-5ED5-4841-8E85-FDD4BD0D6F0A}" type="pres">
      <dgm:prSet presAssocID="{401A0FE0-56B6-46F8-A1C3-BE12331208C4}" presName="rootConnector" presStyleLbl="node2" presStyleIdx="4" presStyleCnt="6"/>
      <dgm:spPr/>
      <dgm:t>
        <a:bodyPr/>
        <a:lstStyle/>
        <a:p>
          <a:endParaRPr lang="pt-BR"/>
        </a:p>
      </dgm:t>
    </dgm:pt>
    <dgm:pt modelId="{AD688C9C-7D19-4FEB-A957-0738F5FB87DE}" type="pres">
      <dgm:prSet presAssocID="{401A0FE0-56B6-46F8-A1C3-BE12331208C4}" presName="hierChild4" presStyleCnt="0"/>
      <dgm:spPr/>
    </dgm:pt>
    <dgm:pt modelId="{7E94F5DB-0D24-41CF-AAA7-672345869357}" type="pres">
      <dgm:prSet presAssocID="{401A0FE0-56B6-46F8-A1C3-BE12331208C4}" presName="hierChild5" presStyleCnt="0"/>
      <dgm:spPr/>
    </dgm:pt>
    <dgm:pt modelId="{9F3EC4BB-6B82-4F36-A3D5-BF138E0E763E}" type="pres">
      <dgm:prSet presAssocID="{D5ADE27C-DA56-4E3A-BBC1-F8610C6E53C3}" presName="Name37" presStyleLbl="parChTrans1D2" presStyleIdx="5" presStyleCnt="7"/>
      <dgm:spPr/>
      <dgm:t>
        <a:bodyPr/>
        <a:lstStyle/>
        <a:p>
          <a:endParaRPr lang="pt-BR"/>
        </a:p>
      </dgm:t>
    </dgm:pt>
    <dgm:pt modelId="{2F58E3B3-8635-41D9-B588-32C327CD3608}" type="pres">
      <dgm:prSet presAssocID="{D656FE0F-E142-4479-B58C-67E12E87FCCF}" presName="hierRoot2" presStyleCnt="0">
        <dgm:presLayoutVars>
          <dgm:hierBranch val="init"/>
        </dgm:presLayoutVars>
      </dgm:prSet>
      <dgm:spPr/>
    </dgm:pt>
    <dgm:pt modelId="{D4A7B78C-C4C8-41D3-963A-7B048E799066}" type="pres">
      <dgm:prSet presAssocID="{D656FE0F-E142-4479-B58C-67E12E87FCCF}" presName="rootComposite" presStyleCnt="0"/>
      <dgm:spPr/>
    </dgm:pt>
    <dgm:pt modelId="{9627A5EE-2D0A-4235-92CA-07A04DCA09C7}" type="pres">
      <dgm:prSet presAssocID="{D656FE0F-E142-4479-B58C-67E12E87FCCF}" presName="rootText" presStyleLbl="node2" presStyleIdx="5" presStyleCnt="6" custScaleY="162053" custLinFactNeighborX="-8072">
        <dgm:presLayoutVars>
          <dgm:chPref val="3"/>
        </dgm:presLayoutVars>
      </dgm:prSet>
      <dgm:spPr/>
      <dgm:t>
        <a:bodyPr/>
        <a:lstStyle/>
        <a:p>
          <a:endParaRPr lang="pt-BR"/>
        </a:p>
      </dgm:t>
    </dgm:pt>
    <dgm:pt modelId="{2D8F0E1F-72F7-41D7-A61E-1B5B96F975AA}" type="pres">
      <dgm:prSet presAssocID="{D656FE0F-E142-4479-B58C-67E12E87FCCF}" presName="rootConnector" presStyleLbl="node2" presStyleIdx="5" presStyleCnt="6"/>
      <dgm:spPr/>
      <dgm:t>
        <a:bodyPr/>
        <a:lstStyle/>
        <a:p>
          <a:endParaRPr lang="pt-BR"/>
        </a:p>
      </dgm:t>
    </dgm:pt>
    <dgm:pt modelId="{395E96CE-AEBB-4677-9B15-454DD121907D}" type="pres">
      <dgm:prSet presAssocID="{D656FE0F-E142-4479-B58C-67E12E87FCCF}" presName="hierChild4" presStyleCnt="0"/>
      <dgm:spPr/>
    </dgm:pt>
    <dgm:pt modelId="{9C7FC4B4-3CF7-4F62-8D66-8185D521B93D}" type="pres">
      <dgm:prSet presAssocID="{D656FE0F-E142-4479-B58C-67E12E87FCCF}" presName="hierChild5" presStyleCnt="0"/>
      <dgm:spPr/>
    </dgm:pt>
    <dgm:pt modelId="{F2166209-CC96-478C-8DA3-CF49927C5DE4}" type="pres">
      <dgm:prSet presAssocID="{03F6EEDE-1B9A-4E65-96DB-614A7876CF27}" presName="hierChild3" presStyleCnt="0"/>
      <dgm:spPr/>
    </dgm:pt>
    <dgm:pt modelId="{82A0C663-541D-4020-BB93-4DFDD6A06248}" type="pres">
      <dgm:prSet presAssocID="{6D3E8CF8-2B8F-4C57-9843-AC22D580ED1E}" presName="Name111" presStyleLbl="parChTrans1D2" presStyleIdx="6" presStyleCnt="7"/>
      <dgm:spPr/>
      <dgm:t>
        <a:bodyPr/>
        <a:lstStyle/>
        <a:p>
          <a:endParaRPr lang="pt-BR"/>
        </a:p>
      </dgm:t>
    </dgm:pt>
    <dgm:pt modelId="{D7384F52-BCAE-4828-8077-64B4F5005159}" type="pres">
      <dgm:prSet presAssocID="{C3926247-5BE8-4AAF-A1B1-0FEC3882B165}" presName="hierRoot3" presStyleCnt="0">
        <dgm:presLayoutVars>
          <dgm:hierBranch val="init"/>
        </dgm:presLayoutVars>
      </dgm:prSet>
      <dgm:spPr/>
    </dgm:pt>
    <dgm:pt modelId="{69BD625F-7FD2-4D7B-AC9B-F8201793BE7A}" type="pres">
      <dgm:prSet presAssocID="{C3926247-5BE8-4AAF-A1B1-0FEC3882B165}" presName="rootComposite3" presStyleCnt="0"/>
      <dgm:spPr/>
    </dgm:pt>
    <dgm:pt modelId="{EE82E093-B88F-43CE-B1DD-0288830D0AE3}" type="pres">
      <dgm:prSet presAssocID="{C3926247-5BE8-4AAF-A1B1-0FEC3882B165}" presName="rootText3" presStyleLbl="asst1" presStyleIdx="0" presStyleCnt="1" custScaleX="174163" custScaleY="56214" custLinFactNeighborX="375" custLinFactNeighborY="-49091">
        <dgm:presLayoutVars>
          <dgm:chPref val="3"/>
        </dgm:presLayoutVars>
      </dgm:prSet>
      <dgm:spPr/>
      <dgm:t>
        <a:bodyPr/>
        <a:lstStyle/>
        <a:p>
          <a:endParaRPr lang="pt-BR"/>
        </a:p>
      </dgm:t>
    </dgm:pt>
    <dgm:pt modelId="{6205567A-5410-42BE-B151-B7E73C465025}" type="pres">
      <dgm:prSet presAssocID="{C3926247-5BE8-4AAF-A1B1-0FEC3882B165}" presName="rootConnector3" presStyleLbl="asst1" presStyleIdx="0" presStyleCnt="1"/>
      <dgm:spPr/>
      <dgm:t>
        <a:bodyPr/>
        <a:lstStyle/>
        <a:p>
          <a:endParaRPr lang="pt-BR"/>
        </a:p>
      </dgm:t>
    </dgm:pt>
    <dgm:pt modelId="{D434A87F-71C3-4113-BE24-28156506E5B2}" type="pres">
      <dgm:prSet presAssocID="{C3926247-5BE8-4AAF-A1B1-0FEC3882B165}" presName="hierChild6" presStyleCnt="0"/>
      <dgm:spPr/>
    </dgm:pt>
    <dgm:pt modelId="{7E2AE6E8-E92A-4AE9-8149-4D329D53EFA3}" type="pres">
      <dgm:prSet presAssocID="{C3926247-5BE8-4AAF-A1B1-0FEC3882B165}" presName="hierChild7" presStyleCnt="0"/>
      <dgm:spPr/>
    </dgm:pt>
  </dgm:ptLst>
  <dgm:cxnLst>
    <dgm:cxn modelId="{7469FF13-E757-454A-ACCD-B1632D819BE2}" type="presOf" srcId="{5CDB859C-554B-4A25-9B33-321E6610B4D8}" destId="{9070E174-6E6C-4522-87C6-602D181732F5}" srcOrd="0" destOrd="0" presId="urn:microsoft.com/office/officeart/2005/8/layout/orgChart1"/>
    <dgm:cxn modelId="{56F0D0FF-5E6D-495D-933F-081C3B97A97E}" type="presOf" srcId="{DA2B2F5D-C41F-4272-BAE6-D871CE23D02A}" destId="{25379063-B3FD-46DE-93AB-0B95FF1F80A8}" srcOrd="0" destOrd="0" presId="urn:microsoft.com/office/officeart/2005/8/layout/orgChart1"/>
    <dgm:cxn modelId="{8A19A3E8-FE02-4523-B5D8-A0BB272AB599}" type="presOf" srcId="{D656FE0F-E142-4479-B58C-67E12E87FCCF}" destId="{9627A5EE-2D0A-4235-92CA-07A04DCA09C7}" srcOrd="0" destOrd="0" presId="urn:microsoft.com/office/officeart/2005/8/layout/orgChart1"/>
    <dgm:cxn modelId="{D2312955-7818-4FF1-A310-5241BF838A8E}" type="presOf" srcId="{A039E99B-C579-434A-9E72-85B0D5794DEE}" destId="{0A51BCF2-A11D-4DE1-B995-2981D83DF9A0}" srcOrd="0" destOrd="0" presId="urn:microsoft.com/office/officeart/2005/8/layout/orgChart1"/>
    <dgm:cxn modelId="{EA05F4B1-E29A-4183-A64A-EF83CEE4160C}" srcId="{03F6EEDE-1B9A-4E65-96DB-614A7876CF27}" destId="{C3926247-5BE8-4AAF-A1B1-0FEC3882B165}" srcOrd="0" destOrd="0" parTransId="{6D3E8CF8-2B8F-4C57-9843-AC22D580ED1E}" sibTransId="{3ACA7A28-E124-4AF6-96CE-9152F0EFB46A}"/>
    <dgm:cxn modelId="{A505A934-8B22-4A70-81A8-AC0F2B268A63}" type="presOf" srcId="{C52BF3C0-71F3-4DD5-9AD6-745A1458199E}" destId="{C8327268-6601-4347-998C-555495B2D8F8}" srcOrd="0" destOrd="0" presId="urn:microsoft.com/office/officeart/2005/8/layout/orgChart1"/>
    <dgm:cxn modelId="{3CF691D4-F392-4EFF-A02D-C74B1C16A5D0}" type="presOf" srcId="{AD98B4E8-09B8-42A9-B2AC-583954DF16B1}" destId="{6E2719A4-BA9F-4955-B15F-84847749642B}" srcOrd="0" destOrd="0" presId="urn:microsoft.com/office/officeart/2005/8/layout/orgChart1"/>
    <dgm:cxn modelId="{45C9DDFA-B816-4AD4-BCD2-0C17C5B3E5C0}" type="presOf" srcId="{8E06DE70-D626-4F6B-8DEB-7DEAE08EAB77}" destId="{85CFB007-B840-4A2D-BBF4-D562296F88FE}" srcOrd="1" destOrd="0" presId="urn:microsoft.com/office/officeart/2005/8/layout/orgChart1"/>
    <dgm:cxn modelId="{6D58C583-D29C-4528-9341-982F35A2F808}" srcId="{03F6EEDE-1B9A-4E65-96DB-614A7876CF27}" destId="{C52BF3C0-71F3-4DD5-9AD6-745A1458199E}" srcOrd="3" destOrd="0" parTransId="{74BF0E47-B285-4743-90B7-B20C7175D381}" sibTransId="{CA9DE4D6-77D8-4ADF-9BE5-97CDD1FD5277}"/>
    <dgm:cxn modelId="{3D9D80A5-7ACD-407E-8CBF-9C056983E3E3}" srcId="{03F6EEDE-1B9A-4E65-96DB-614A7876CF27}" destId="{0260A62F-F979-4548-932C-4757C72D47BC}" srcOrd="2" destOrd="0" parTransId="{AD98B4E8-09B8-42A9-B2AC-583954DF16B1}" sibTransId="{4D58D0E3-9F32-4748-9858-4242A514F916}"/>
    <dgm:cxn modelId="{DB172F36-1B54-468E-B268-FC0D093584E6}" type="presOf" srcId="{C3926247-5BE8-4AAF-A1B1-0FEC3882B165}" destId="{EE82E093-B88F-43CE-B1DD-0288830D0AE3}" srcOrd="0" destOrd="0" presId="urn:microsoft.com/office/officeart/2005/8/layout/orgChart1"/>
    <dgm:cxn modelId="{A9CDD02D-FE27-4949-8F41-83346C680E90}" type="presOf" srcId="{401A0FE0-56B6-46F8-A1C3-BE12331208C4}" destId="{36EDBB05-704F-44B7-AAA3-EB1916D71908}" srcOrd="0" destOrd="0" presId="urn:microsoft.com/office/officeart/2005/8/layout/orgChart1"/>
    <dgm:cxn modelId="{A25A6A8A-21AA-4B14-A84D-374163D0A659}" type="presOf" srcId="{D656FE0F-E142-4479-B58C-67E12E87FCCF}" destId="{2D8F0E1F-72F7-41D7-A61E-1B5B96F975AA}" srcOrd="1" destOrd="0" presId="urn:microsoft.com/office/officeart/2005/8/layout/orgChart1"/>
    <dgm:cxn modelId="{04AC589F-FD72-4199-8F7E-12CB00341A47}" type="presOf" srcId="{7D903988-E4ED-495A-8CCB-DDFC72BC2250}" destId="{F2F4FC45-F6EC-4EA5-B44C-DB2DCB170DD9}" srcOrd="0" destOrd="0" presId="urn:microsoft.com/office/officeart/2005/8/layout/orgChart1"/>
    <dgm:cxn modelId="{C5DDDB68-5BFC-4C85-BEEA-964DE1DCD93F}" srcId="{03F6EEDE-1B9A-4E65-96DB-614A7876CF27}" destId="{D656FE0F-E142-4479-B58C-67E12E87FCCF}" srcOrd="6" destOrd="0" parTransId="{D5ADE27C-DA56-4E3A-BBC1-F8610C6E53C3}" sibTransId="{6E27F8FF-E4D8-4087-9E41-A66B638A8A6F}"/>
    <dgm:cxn modelId="{93ED2A1C-1346-413B-BE01-E03A5CC2E66E}" type="presOf" srcId="{0260A62F-F979-4548-932C-4757C72D47BC}" destId="{A8F84CBA-158A-46BF-AB38-B93C07A2B42A}" srcOrd="0" destOrd="0" presId="urn:microsoft.com/office/officeart/2005/8/layout/orgChart1"/>
    <dgm:cxn modelId="{E8DC54E6-FB37-49FE-B35F-4DEA89B56144}" type="presOf" srcId="{D5ADE27C-DA56-4E3A-BBC1-F8610C6E53C3}" destId="{9F3EC4BB-6B82-4F36-A3D5-BF138E0E763E}" srcOrd="0" destOrd="0" presId="urn:microsoft.com/office/officeart/2005/8/layout/orgChart1"/>
    <dgm:cxn modelId="{30C20BE2-F420-48E2-992E-04F26C88489A}" srcId="{03F6EEDE-1B9A-4E65-96DB-614A7876CF27}" destId="{401A0FE0-56B6-46F8-A1C3-BE12331208C4}" srcOrd="5" destOrd="0" parTransId="{DA2B2F5D-C41F-4272-BAE6-D871CE23D02A}" sibTransId="{7B6C0B6B-3881-44BD-A71B-91D2D59022E2}"/>
    <dgm:cxn modelId="{EEA3F810-B761-445B-9442-BE5FEC9B452B}" type="presOf" srcId="{C3926247-5BE8-4AAF-A1B1-0FEC3882B165}" destId="{6205567A-5410-42BE-B151-B7E73C465025}" srcOrd="1" destOrd="0" presId="urn:microsoft.com/office/officeart/2005/8/layout/orgChart1"/>
    <dgm:cxn modelId="{DCCBFAFD-3147-469C-8752-6F1EF56C7708}" type="presOf" srcId="{401A0FE0-56B6-46F8-A1C3-BE12331208C4}" destId="{C3245F0E-5ED5-4841-8E85-FDD4BD0D6F0A}" srcOrd="1" destOrd="0" presId="urn:microsoft.com/office/officeart/2005/8/layout/orgChart1"/>
    <dgm:cxn modelId="{4B4659C5-78B3-4311-816F-97D6C6F044A3}" type="presOf" srcId="{03F6EEDE-1B9A-4E65-96DB-614A7876CF27}" destId="{75BDF8D1-88BB-4146-8EA5-9F58D41D5971}" srcOrd="0" destOrd="0" presId="urn:microsoft.com/office/officeart/2005/8/layout/orgChart1"/>
    <dgm:cxn modelId="{E36ABD41-ED01-43B8-BC8A-A69812F1746A}" srcId="{03F6EEDE-1B9A-4E65-96DB-614A7876CF27}" destId="{A039E99B-C579-434A-9E72-85B0D5794DEE}" srcOrd="1" destOrd="0" parTransId="{F8336C37-AC7A-4A0C-8D31-EFB52DD90455}" sibTransId="{445C8419-4FE1-4634-9D2F-1B7881C54634}"/>
    <dgm:cxn modelId="{FE0D1D42-D05B-4BD2-BA2C-1233B0CC4379}" type="presOf" srcId="{03F6EEDE-1B9A-4E65-96DB-614A7876CF27}" destId="{5AAE9955-D859-42D4-9BC2-C49757F9526D}" srcOrd="1" destOrd="0" presId="urn:microsoft.com/office/officeart/2005/8/layout/orgChart1"/>
    <dgm:cxn modelId="{F9BDEC5F-A359-408B-BFC0-A336AA2247C4}" srcId="{03F6EEDE-1B9A-4E65-96DB-614A7876CF27}" destId="{8E06DE70-D626-4F6B-8DEB-7DEAE08EAB77}" srcOrd="4" destOrd="0" parTransId="{7D903988-E4ED-495A-8CCB-DDFC72BC2250}" sibTransId="{A9D66844-553A-4022-BB2E-95088F5C940D}"/>
    <dgm:cxn modelId="{96E2B51D-DC9A-49C3-AC76-6EFFA77869B1}" type="presOf" srcId="{0260A62F-F979-4548-932C-4757C72D47BC}" destId="{CE19B254-EE50-48BF-95ED-16BDA6B80264}" srcOrd="1" destOrd="0" presId="urn:microsoft.com/office/officeart/2005/8/layout/orgChart1"/>
    <dgm:cxn modelId="{472FBFC5-8AB9-4CC9-B261-92B519761324}" type="presOf" srcId="{C52BF3C0-71F3-4DD5-9AD6-745A1458199E}" destId="{D2F97079-ABD8-48FC-B4DA-0AF89CA38193}" srcOrd="1" destOrd="0" presId="urn:microsoft.com/office/officeart/2005/8/layout/orgChart1"/>
    <dgm:cxn modelId="{92E27789-B999-49B4-BFD8-D5AF2EA572E0}" srcId="{5CDB859C-554B-4A25-9B33-321E6610B4D8}" destId="{03F6EEDE-1B9A-4E65-96DB-614A7876CF27}" srcOrd="0" destOrd="0" parTransId="{88B34A11-DC40-4CC3-A03F-72DE3B58D2FE}" sibTransId="{C9BE89B7-5A67-4B4E-943B-5EFCBB26E779}"/>
    <dgm:cxn modelId="{2708DE58-E7AC-4B25-8BF3-ABDC3E3CB81E}" type="presOf" srcId="{A039E99B-C579-434A-9E72-85B0D5794DEE}" destId="{A0B53C83-BEDA-4427-B247-B648C3B58243}" srcOrd="1" destOrd="0" presId="urn:microsoft.com/office/officeart/2005/8/layout/orgChart1"/>
    <dgm:cxn modelId="{ACCF9721-035C-41D6-A80F-4A9CF7FD64BA}" type="presOf" srcId="{F8336C37-AC7A-4A0C-8D31-EFB52DD90455}" destId="{8BB0C2E6-64A1-48E2-9AE7-8FE287190718}" srcOrd="0" destOrd="0" presId="urn:microsoft.com/office/officeart/2005/8/layout/orgChart1"/>
    <dgm:cxn modelId="{D45B6EFF-3BA4-4E04-91E8-A8A1E1364AD6}" type="presOf" srcId="{8E06DE70-D626-4F6B-8DEB-7DEAE08EAB77}" destId="{E1DFF295-6FAE-4DE5-B2E7-BF600D845F87}" srcOrd="0" destOrd="0" presId="urn:microsoft.com/office/officeart/2005/8/layout/orgChart1"/>
    <dgm:cxn modelId="{B634EAD6-9107-43CF-BDC7-2CE425FC94A8}" type="presOf" srcId="{74BF0E47-B285-4743-90B7-B20C7175D381}" destId="{DD2349ED-F31D-401C-97D6-0A5C37345F3C}" srcOrd="0" destOrd="0" presId="urn:microsoft.com/office/officeart/2005/8/layout/orgChart1"/>
    <dgm:cxn modelId="{573AC0B0-F989-4CB0-8024-4A0DEB77C653}" type="presOf" srcId="{6D3E8CF8-2B8F-4C57-9843-AC22D580ED1E}" destId="{82A0C663-541D-4020-BB93-4DFDD6A06248}" srcOrd="0" destOrd="0" presId="urn:microsoft.com/office/officeart/2005/8/layout/orgChart1"/>
    <dgm:cxn modelId="{E945C88F-6CE2-438E-8319-3F40B9327E41}" type="presParOf" srcId="{9070E174-6E6C-4522-87C6-602D181732F5}" destId="{1087B999-1229-44BD-9681-AF07D15773AA}" srcOrd="0" destOrd="0" presId="urn:microsoft.com/office/officeart/2005/8/layout/orgChart1"/>
    <dgm:cxn modelId="{BBDC77F8-252E-487B-803E-A3C3598A9F47}" type="presParOf" srcId="{1087B999-1229-44BD-9681-AF07D15773AA}" destId="{EA7AFD67-31B3-4CFF-8311-79DBE24B4D40}" srcOrd="0" destOrd="0" presId="urn:microsoft.com/office/officeart/2005/8/layout/orgChart1"/>
    <dgm:cxn modelId="{8D69467E-4F4B-4B60-B012-1DA3013835D8}" type="presParOf" srcId="{EA7AFD67-31B3-4CFF-8311-79DBE24B4D40}" destId="{75BDF8D1-88BB-4146-8EA5-9F58D41D5971}" srcOrd="0" destOrd="0" presId="urn:microsoft.com/office/officeart/2005/8/layout/orgChart1"/>
    <dgm:cxn modelId="{2E92432F-8756-44B4-B569-A8B42E77AA82}" type="presParOf" srcId="{EA7AFD67-31B3-4CFF-8311-79DBE24B4D40}" destId="{5AAE9955-D859-42D4-9BC2-C49757F9526D}" srcOrd="1" destOrd="0" presId="urn:microsoft.com/office/officeart/2005/8/layout/orgChart1"/>
    <dgm:cxn modelId="{E3177A41-5E71-4839-B88C-DB22E13BC610}" type="presParOf" srcId="{1087B999-1229-44BD-9681-AF07D15773AA}" destId="{AF347DAD-601E-422C-AD4C-770BD3B6B805}" srcOrd="1" destOrd="0" presId="urn:microsoft.com/office/officeart/2005/8/layout/orgChart1"/>
    <dgm:cxn modelId="{7497B28B-51A1-4862-9702-C29A33F33662}" type="presParOf" srcId="{AF347DAD-601E-422C-AD4C-770BD3B6B805}" destId="{8BB0C2E6-64A1-48E2-9AE7-8FE287190718}" srcOrd="0" destOrd="0" presId="urn:microsoft.com/office/officeart/2005/8/layout/orgChart1"/>
    <dgm:cxn modelId="{F477ECAF-76BB-4222-8F22-9D8AB7A496B5}" type="presParOf" srcId="{AF347DAD-601E-422C-AD4C-770BD3B6B805}" destId="{A6A385B1-2C0C-4DE1-A000-F8E1874D0A80}" srcOrd="1" destOrd="0" presId="urn:microsoft.com/office/officeart/2005/8/layout/orgChart1"/>
    <dgm:cxn modelId="{EAD61BF6-A62D-4F3C-A186-AB273F84B0C5}" type="presParOf" srcId="{A6A385B1-2C0C-4DE1-A000-F8E1874D0A80}" destId="{DC05EB4B-1F3B-49E7-8703-5320AD015248}" srcOrd="0" destOrd="0" presId="urn:microsoft.com/office/officeart/2005/8/layout/orgChart1"/>
    <dgm:cxn modelId="{B5032208-7CED-422B-93C6-B01EF45AD2D5}" type="presParOf" srcId="{DC05EB4B-1F3B-49E7-8703-5320AD015248}" destId="{0A51BCF2-A11D-4DE1-B995-2981D83DF9A0}" srcOrd="0" destOrd="0" presId="urn:microsoft.com/office/officeart/2005/8/layout/orgChart1"/>
    <dgm:cxn modelId="{889A8E3B-DB57-469C-89BA-4E7E86093709}" type="presParOf" srcId="{DC05EB4B-1F3B-49E7-8703-5320AD015248}" destId="{A0B53C83-BEDA-4427-B247-B648C3B58243}" srcOrd="1" destOrd="0" presId="urn:microsoft.com/office/officeart/2005/8/layout/orgChart1"/>
    <dgm:cxn modelId="{C8D2BEBF-E05F-45FD-8A70-BAD65F59413C}" type="presParOf" srcId="{A6A385B1-2C0C-4DE1-A000-F8E1874D0A80}" destId="{3C1DDF0C-6B47-43C5-B229-B761D3C0CA7E}" srcOrd="1" destOrd="0" presId="urn:microsoft.com/office/officeart/2005/8/layout/orgChart1"/>
    <dgm:cxn modelId="{947BCDF2-AB46-4CE6-8557-3A29C87884A1}" type="presParOf" srcId="{A6A385B1-2C0C-4DE1-A000-F8E1874D0A80}" destId="{8EDB1D9D-8E0F-4757-8C77-7B54BEB42292}" srcOrd="2" destOrd="0" presId="urn:microsoft.com/office/officeart/2005/8/layout/orgChart1"/>
    <dgm:cxn modelId="{1299A24B-D87D-45AE-9CB0-57B73F6839E2}" type="presParOf" srcId="{AF347DAD-601E-422C-AD4C-770BD3B6B805}" destId="{6E2719A4-BA9F-4955-B15F-84847749642B}" srcOrd="2" destOrd="0" presId="urn:microsoft.com/office/officeart/2005/8/layout/orgChart1"/>
    <dgm:cxn modelId="{5B752336-9CF8-434E-AE81-064DB4291B5E}" type="presParOf" srcId="{AF347DAD-601E-422C-AD4C-770BD3B6B805}" destId="{CDBA84A0-2BB2-4AF6-972C-96785D64E903}" srcOrd="3" destOrd="0" presId="urn:microsoft.com/office/officeart/2005/8/layout/orgChart1"/>
    <dgm:cxn modelId="{E71FE9B6-F18A-4C9A-BA98-DDA81193DEE1}" type="presParOf" srcId="{CDBA84A0-2BB2-4AF6-972C-96785D64E903}" destId="{598B8C9D-DC2D-4CD1-B53A-60544F18DF98}" srcOrd="0" destOrd="0" presId="urn:microsoft.com/office/officeart/2005/8/layout/orgChart1"/>
    <dgm:cxn modelId="{91B8C5A3-BF34-47C4-9298-48EF97AC3132}" type="presParOf" srcId="{598B8C9D-DC2D-4CD1-B53A-60544F18DF98}" destId="{A8F84CBA-158A-46BF-AB38-B93C07A2B42A}" srcOrd="0" destOrd="0" presId="urn:microsoft.com/office/officeart/2005/8/layout/orgChart1"/>
    <dgm:cxn modelId="{BEFAFFC0-3846-4BF5-8F31-DB0037113002}" type="presParOf" srcId="{598B8C9D-DC2D-4CD1-B53A-60544F18DF98}" destId="{CE19B254-EE50-48BF-95ED-16BDA6B80264}" srcOrd="1" destOrd="0" presId="urn:microsoft.com/office/officeart/2005/8/layout/orgChart1"/>
    <dgm:cxn modelId="{CC8E2823-2771-498D-B161-FF1EFFDFAC16}" type="presParOf" srcId="{CDBA84A0-2BB2-4AF6-972C-96785D64E903}" destId="{8CCC0F1C-366E-44D4-B711-560BA51D3FA8}" srcOrd="1" destOrd="0" presId="urn:microsoft.com/office/officeart/2005/8/layout/orgChart1"/>
    <dgm:cxn modelId="{7DDAFF83-B2C1-42B1-85E5-0A287D04AC68}" type="presParOf" srcId="{CDBA84A0-2BB2-4AF6-972C-96785D64E903}" destId="{CDBB492E-E758-4ECC-937E-F2E232C47D7C}" srcOrd="2" destOrd="0" presId="urn:microsoft.com/office/officeart/2005/8/layout/orgChart1"/>
    <dgm:cxn modelId="{55B6284A-D4CF-43F0-AA38-23633766D6A5}" type="presParOf" srcId="{AF347DAD-601E-422C-AD4C-770BD3B6B805}" destId="{DD2349ED-F31D-401C-97D6-0A5C37345F3C}" srcOrd="4" destOrd="0" presId="urn:microsoft.com/office/officeart/2005/8/layout/orgChart1"/>
    <dgm:cxn modelId="{6C08CE9F-FC84-44DA-BC7F-4A595E379303}" type="presParOf" srcId="{AF347DAD-601E-422C-AD4C-770BD3B6B805}" destId="{BC146C91-F0AC-4765-A38B-1DF93C503907}" srcOrd="5" destOrd="0" presId="urn:microsoft.com/office/officeart/2005/8/layout/orgChart1"/>
    <dgm:cxn modelId="{B19CF7D2-E53B-4FDA-8026-8DA5DAE2F6B2}" type="presParOf" srcId="{BC146C91-F0AC-4765-A38B-1DF93C503907}" destId="{618090C5-158B-4DB9-98ED-B6A6605EA853}" srcOrd="0" destOrd="0" presId="urn:microsoft.com/office/officeart/2005/8/layout/orgChart1"/>
    <dgm:cxn modelId="{60E0E9B4-B245-400D-A5D6-AE5D7C100843}" type="presParOf" srcId="{618090C5-158B-4DB9-98ED-B6A6605EA853}" destId="{C8327268-6601-4347-998C-555495B2D8F8}" srcOrd="0" destOrd="0" presId="urn:microsoft.com/office/officeart/2005/8/layout/orgChart1"/>
    <dgm:cxn modelId="{42CDE218-1141-48D8-A407-4B52CED5CF4E}" type="presParOf" srcId="{618090C5-158B-4DB9-98ED-B6A6605EA853}" destId="{D2F97079-ABD8-48FC-B4DA-0AF89CA38193}" srcOrd="1" destOrd="0" presId="urn:microsoft.com/office/officeart/2005/8/layout/orgChart1"/>
    <dgm:cxn modelId="{88E48743-AE89-4249-BEAD-588EFB98A4F1}" type="presParOf" srcId="{BC146C91-F0AC-4765-A38B-1DF93C503907}" destId="{29F8C4A2-C0C9-4ED3-B395-A10618EDAAC5}" srcOrd="1" destOrd="0" presId="urn:microsoft.com/office/officeart/2005/8/layout/orgChart1"/>
    <dgm:cxn modelId="{02609C20-1801-4438-B23F-4BEFA03B1CEE}" type="presParOf" srcId="{BC146C91-F0AC-4765-A38B-1DF93C503907}" destId="{763AC5C9-5034-4AD6-B29E-83540A54185B}" srcOrd="2" destOrd="0" presId="urn:microsoft.com/office/officeart/2005/8/layout/orgChart1"/>
    <dgm:cxn modelId="{0CDCA40E-AB7B-4DB6-8171-65DFFC8D9DE3}" type="presParOf" srcId="{AF347DAD-601E-422C-AD4C-770BD3B6B805}" destId="{F2F4FC45-F6EC-4EA5-B44C-DB2DCB170DD9}" srcOrd="6" destOrd="0" presId="urn:microsoft.com/office/officeart/2005/8/layout/orgChart1"/>
    <dgm:cxn modelId="{AD237FFE-7A0C-4330-8CA7-10EA03CF2D29}" type="presParOf" srcId="{AF347DAD-601E-422C-AD4C-770BD3B6B805}" destId="{02EE6F8B-387D-49B9-A7D5-6FB0B964D37C}" srcOrd="7" destOrd="0" presId="urn:microsoft.com/office/officeart/2005/8/layout/orgChart1"/>
    <dgm:cxn modelId="{B9B6E752-35D9-4AF2-830D-AF3C10A4A1E8}" type="presParOf" srcId="{02EE6F8B-387D-49B9-A7D5-6FB0B964D37C}" destId="{DA66AE58-4356-4DB0-96C0-12BDA06A9139}" srcOrd="0" destOrd="0" presId="urn:microsoft.com/office/officeart/2005/8/layout/orgChart1"/>
    <dgm:cxn modelId="{0494CC55-3F60-4787-BC4B-1AC1AAFFFF34}" type="presParOf" srcId="{DA66AE58-4356-4DB0-96C0-12BDA06A9139}" destId="{E1DFF295-6FAE-4DE5-B2E7-BF600D845F87}" srcOrd="0" destOrd="0" presId="urn:microsoft.com/office/officeart/2005/8/layout/orgChart1"/>
    <dgm:cxn modelId="{6B96F9E9-7845-4B2F-8516-E9C44865561C}" type="presParOf" srcId="{DA66AE58-4356-4DB0-96C0-12BDA06A9139}" destId="{85CFB007-B840-4A2D-BBF4-D562296F88FE}" srcOrd="1" destOrd="0" presId="urn:microsoft.com/office/officeart/2005/8/layout/orgChart1"/>
    <dgm:cxn modelId="{0E3F6F7A-0CCA-4E66-B4EA-9695069193F5}" type="presParOf" srcId="{02EE6F8B-387D-49B9-A7D5-6FB0B964D37C}" destId="{D846DD6F-46D4-4AFD-8909-E65040FBF3C7}" srcOrd="1" destOrd="0" presId="urn:microsoft.com/office/officeart/2005/8/layout/orgChart1"/>
    <dgm:cxn modelId="{B7BA926C-31FD-4EF9-97B1-27EEB7D22ED4}" type="presParOf" srcId="{02EE6F8B-387D-49B9-A7D5-6FB0B964D37C}" destId="{88897826-D86C-4C82-9257-6646EA90E516}" srcOrd="2" destOrd="0" presId="urn:microsoft.com/office/officeart/2005/8/layout/orgChart1"/>
    <dgm:cxn modelId="{4723ABC3-B34A-4588-8568-918BD3C935A4}" type="presParOf" srcId="{AF347DAD-601E-422C-AD4C-770BD3B6B805}" destId="{25379063-B3FD-46DE-93AB-0B95FF1F80A8}" srcOrd="8" destOrd="0" presId="urn:microsoft.com/office/officeart/2005/8/layout/orgChart1"/>
    <dgm:cxn modelId="{5CBEC07D-7975-41A7-BAF3-80556052C00F}" type="presParOf" srcId="{AF347DAD-601E-422C-AD4C-770BD3B6B805}" destId="{348C0905-2F95-4E5D-8A13-A0F53C409204}" srcOrd="9" destOrd="0" presId="urn:microsoft.com/office/officeart/2005/8/layout/orgChart1"/>
    <dgm:cxn modelId="{F098A1B1-D3FC-4B1F-BBF2-BCF963B152F2}" type="presParOf" srcId="{348C0905-2F95-4E5D-8A13-A0F53C409204}" destId="{DE24D4E6-59F9-48A2-990D-5EBD4621E84D}" srcOrd="0" destOrd="0" presId="urn:microsoft.com/office/officeart/2005/8/layout/orgChart1"/>
    <dgm:cxn modelId="{AE65741B-5BFC-46A8-B32A-F0650A8B40FE}" type="presParOf" srcId="{DE24D4E6-59F9-48A2-990D-5EBD4621E84D}" destId="{36EDBB05-704F-44B7-AAA3-EB1916D71908}" srcOrd="0" destOrd="0" presId="urn:microsoft.com/office/officeart/2005/8/layout/orgChart1"/>
    <dgm:cxn modelId="{E04582B6-7D98-49E4-886F-638EB0096420}" type="presParOf" srcId="{DE24D4E6-59F9-48A2-990D-5EBD4621E84D}" destId="{C3245F0E-5ED5-4841-8E85-FDD4BD0D6F0A}" srcOrd="1" destOrd="0" presId="urn:microsoft.com/office/officeart/2005/8/layout/orgChart1"/>
    <dgm:cxn modelId="{D5F14AAA-2119-428D-A079-78F871ED8C3B}" type="presParOf" srcId="{348C0905-2F95-4E5D-8A13-A0F53C409204}" destId="{AD688C9C-7D19-4FEB-A957-0738F5FB87DE}" srcOrd="1" destOrd="0" presId="urn:microsoft.com/office/officeart/2005/8/layout/orgChart1"/>
    <dgm:cxn modelId="{0C54FF69-2ADF-4AED-8082-C1DE496EA3FC}" type="presParOf" srcId="{348C0905-2F95-4E5D-8A13-A0F53C409204}" destId="{7E94F5DB-0D24-41CF-AAA7-672345869357}" srcOrd="2" destOrd="0" presId="urn:microsoft.com/office/officeart/2005/8/layout/orgChart1"/>
    <dgm:cxn modelId="{6387FF0D-F8A3-4912-B7A2-7FCF6DF3B858}" type="presParOf" srcId="{AF347DAD-601E-422C-AD4C-770BD3B6B805}" destId="{9F3EC4BB-6B82-4F36-A3D5-BF138E0E763E}" srcOrd="10" destOrd="0" presId="urn:microsoft.com/office/officeart/2005/8/layout/orgChart1"/>
    <dgm:cxn modelId="{702370FB-1A6D-4B55-B1FB-E2AEB103B760}" type="presParOf" srcId="{AF347DAD-601E-422C-AD4C-770BD3B6B805}" destId="{2F58E3B3-8635-41D9-B588-32C327CD3608}" srcOrd="11" destOrd="0" presId="urn:microsoft.com/office/officeart/2005/8/layout/orgChart1"/>
    <dgm:cxn modelId="{94C1F307-BF10-4259-BD33-6FF4B0E108CF}" type="presParOf" srcId="{2F58E3B3-8635-41D9-B588-32C327CD3608}" destId="{D4A7B78C-C4C8-41D3-963A-7B048E799066}" srcOrd="0" destOrd="0" presId="urn:microsoft.com/office/officeart/2005/8/layout/orgChart1"/>
    <dgm:cxn modelId="{CAC1DD71-2409-4F4E-8456-FC799A2F4835}" type="presParOf" srcId="{D4A7B78C-C4C8-41D3-963A-7B048E799066}" destId="{9627A5EE-2D0A-4235-92CA-07A04DCA09C7}" srcOrd="0" destOrd="0" presId="urn:microsoft.com/office/officeart/2005/8/layout/orgChart1"/>
    <dgm:cxn modelId="{91B5F510-AAFC-4282-9BC9-84967452CA65}" type="presParOf" srcId="{D4A7B78C-C4C8-41D3-963A-7B048E799066}" destId="{2D8F0E1F-72F7-41D7-A61E-1B5B96F975AA}" srcOrd="1" destOrd="0" presId="urn:microsoft.com/office/officeart/2005/8/layout/orgChart1"/>
    <dgm:cxn modelId="{B0920045-4B22-435A-8E4E-073217E608C5}" type="presParOf" srcId="{2F58E3B3-8635-41D9-B588-32C327CD3608}" destId="{395E96CE-AEBB-4677-9B15-454DD121907D}" srcOrd="1" destOrd="0" presId="urn:microsoft.com/office/officeart/2005/8/layout/orgChart1"/>
    <dgm:cxn modelId="{44C803B8-32E0-438A-ADC5-EEC3A45B1519}" type="presParOf" srcId="{2F58E3B3-8635-41D9-B588-32C327CD3608}" destId="{9C7FC4B4-3CF7-4F62-8D66-8185D521B93D}" srcOrd="2" destOrd="0" presId="urn:microsoft.com/office/officeart/2005/8/layout/orgChart1"/>
    <dgm:cxn modelId="{736AD975-A6D6-45C5-A735-123AC97795E8}" type="presParOf" srcId="{1087B999-1229-44BD-9681-AF07D15773AA}" destId="{F2166209-CC96-478C-8DA3-CF49927C5DE4}" srcOrd="2" destOrd="0" presId="urn:microsoft.com/office/officeart/2005/8/layout/orgChart1"/>
    <dgm:cxn modelId="{7DB5BB77-A4DA-495C-9E0E-0C7890EEE878}" type="presParOf" srcId="{F2166209-CC96-478C-8DA3-CF49927C5DE4}" destId="{82A0C663-541D-4020-BB93-4DFDD6A06248}" srcOrd="0" destOrd="0" presId="urn:microsoft.com/office/officeart/2005/8/layout/orgChart1"/>
    <dgm:cxn modelId="{E96A4AC8-8EC5-4075-AF93-498C24327BF6}" type="presParOf" srcId="{F2166209-CC96-478C-8DA3-CF49927C5DE4}" destId="{D7384F52-BCAE-4828-8077-64B4F5005159}" srcOrd="1" destOrd="0" presId="urn:microsoft.com/office/officeart/2005/8/layout/orgChart1"/>
    <dgm:cxn modelId="{8F0F9ED7-DD83-4AE2-9A04-6919F2264E9F}" type="presParOf" srcId="{D7384F52-BCAE-4828-8077-64B4F5005159}" destId="{69BD625F-7FD2-4D7B-AC9B-F8201793BE7A}" srcOrd="0" destOrd="0" presId="urn:microsoft.com/office/officeart/2005/8/layout/orgChart1"/>
    <dgm:cxn modelId="{653B81F5-7F0E-4CB2-B203-49CEE51ED5C7}" type="presParOf" srcId="{69BD625F-7FD2-4D7B-AC9B-F8201793BE7A}" destId="{EE82E093-B88F-43CE-B1DD-0288830D0AE3}" srcOrd="0" destOrd="0" presId="urn:microsoft.com/office/officeart/2005/8/layout/orgChart1"/>
    <dgm:cxn modelId="{A70FD22C-C0D0-4D9B-B3C8-47F60CFB91A1}" type="presParOf" srcId="{69BD625F-7FD2-4D7B-AC9B-F8201793BE7A}" destId="{6205567A-5410-42BE-B151-B7E73C465025}" srcOrd="1" destOrd="0" presId="urn:microsoft.com/office/officeart/2005/8/layout/orgChart1"/>
    <dgm:cxn modelId="{FC729EBC-2D9C-4276-B191-F81FF8BE006F}" type="presParOf" srcId="{D7384F52-BCAE-4828-8077-64B4F5005159}" destId="{D434A87F-71C3-4113-BE24-28156506E5B2}" srcOrd="1" destOrd="0" presId="urn:microsoft.com/office/officeart/2005/8/layout/orgChart1"/>
    <dgm:cxn modelId="{D8C624F1-2D5B-45C9-A898-470B9A98F7C0}" type="presParOf" srcId="{D7384F52-BCAE-4828-8077-64B4F5005159}" destId="{7E2AE6E8-E92A-4AE9-8149-4D329D53EFA3}"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1A397D-12E5-4F4E-8B56-9967FD6F929C}"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pt-BR"/>
        </a:p>
      </dgm:t>
    </dgm:pt>
    <dgm:pt modelId="{45B2DD6B-9B3B-47F2-9DE9-C132A20B6423}">
      <dgm:prSet phldrT="[Texto]" custT="1"/>
      <dgm:spPr/>
      <dgm:t>
        <a:bodyPr/>
        <a:lstStyle/>
        <a:p>
          <a:pPr>
            <a:spcAft>
              <a:spcPct val="35000"/>
            </a:spcAft>
          </a:pPr>
          <a:r>
            <a:rPr lang="en-US" sz="3000" noProof="0" dirty="0" smtClean="0"/>
            <a:t>Direct</a:t>
          </a:r>
          <a:r>
            <a:rPr lang="pt-BR" sz="3000" dirty="0" smtClean="0"/>
            <a:t> Adm.</a:t>
          </a:r>
        </a:p>
        <a:p>
          <a:pPr>
            <a:spcAft>
              <a:spcPts val="400"/>
            </a:spcAft>
          </a:pPr>
          <a:r>
            <a:rPr lang="pt-BR" sz="1600" dirty="0" err="1" smtClean="0"/>
            <a:t>Formulation</a:t>
          </a:r>
          <a:endParaRPr lang="pt-BR" sz="1600" dirty="0" smtClean="0"/>
        </a:p>
        <a:p>
          <a:pPr>
            <a:spcAft>
              <a:spcPts val="400"/>
            </a:spcAft>
          </a:pPr>
          <a:r>
            <a:rPr lang="pt-BR" sz="1600" dirty="0" err="1" smtClean="0"/>
            <a:t>Execution</a:t>
          </a:r>
          <a:endParaRPr lang="pt-BR" sz="1600" dirty="0" smtClean="0"/>
        </a:p>
        <a:p>
          <a:pPr>
            <a:spcAft>
              <a:spcPts val="400"/>
            </a:spcAft>
          </a:pPr>
          <a:r>
            <a:rPr lang="pt-BR" sz="1600" dirty="0" err="1" smtClean="0"/>
            <a:t>Evaluation</a:t>
          </a:r>
          <a:endParaRPr lang="pt-BR" sz="1600" dirty="0"/>
        </a:p>
      </dgm:t>
    </dgm:pt>
    <dgm:pt modelId="{96C6E134-5FC4-4141-81DC-FCE28B2536A1}" type="parTrans" cxnId="{79AB300E-576B-4738-A36E-1934BCE4DC59}">
      <dgm:prSet/>
      <dgm:spPr/>
      <dgm:t>
        <a:bodyPr/>
        <a:lstStyle/>
        <a:p>
          <a:endParaRPr lang="pt-BR"/>
        </a:p>
      </dgm:t>
    </dgm:pt>
    <dgm:pt modelId="{88BE4369-4883-4701-9B7E-95D9EB1D20A1}" type="sibTrans" cxnId="{79AB300E-576B-4738-A36E-1934BCE4DC59}">
      <dgm:prSet/>
      <dgm:spPr/>
      <dgm:t>
        <a:bodyPr/>
        <a:lstStyle/>
        <a:p>
          <a:endParaRPr lang="pt-BR"/>
        </a:p>
      </dgm:t>
    </dgm:pt>
    <dgm:pt modelId="{7CC8EE5E-D903-4A64-934D-D671C3C95F8A}">
      <dgm:prSet phldrT="[Texto]" custT="1"/>
      <dgm:spPr/>
      <dgm:t>
        <a:bodyPr/>
        <a:lstStyle/>
        <a:p>
          <a:r>
            <a:rPr lang="pt-BR" sz="3000" dirty="0" err="1" smtClean="0"/>
            <a:t>Indirect</a:t>
          </a:r>
          <a:r>
            <a:rPr lang="pt-BR" sz="3000" dirty="0" smtClean="0"/>
            <a:t> Adm.</a:t>
          </a:r>
        </a:p>
        <a:p>
          <a:r>
            <a:rPr lang="pt-BR" sz="1400" dirty="0" err="1" smtClean="0"/>
            <a:t>Foundations</a:t>
          </a:r>
          <a:endParaRPr lang="pt-BR" sz="1400" dirty="0" smtClean="0"/>
        </a:p>
        <a:p>
          <a:r>
            <a:rPr lang="pt-BR" sz="1400" dirty="0" err="1" smtClean="0"/>
            <a:t>Semi</a:t>
          </a:r>
          <a:r>
            <a:rPr lang="pt-BR" sz="1400" dirty="0" smtClean="0"/>
            <a:t> </a:t>
          </a:r>
          <a:r>
            <a:rPr lang="pt-BR" sz="1400" dirty="0" err="1" smtClean="0"/>
            <a:t>autonomous</a:t>
          </a:r>
          <a:r>
            <a:rPr lang="pt-BR" sz="1400" dirty="0" smtClean="0"/>
            <a:t> agencies</a:t>
          </a:r>
        </a:p>
        <a:p>
          <a:r>
            <a:rPr lang="pt-BR" sz="1400" dirty="0" err="1" smtClean="0"/>
            <a:t>State-owned</a:t>
          </a:r>
          <a:r>
            <a:rPr lang="pt-BR" sz="1400" dirty="0" smtClean="0"/>
            <a:t> </a:t>
          </a:r>
          <a:r>
            <a:rPr lang="pt-BR" sz="1400" dirty="0" err="1" smtClean="0"/>
            <a:t>companies</a:t>
          </a:r>
          <a:endParaRPr lang="pt-BR" sz="1400" dirty="0" smtClean="0"/>
        </a:p>
        <a:p>
          <a:r>
            <a:rPr lang="pt-BR" sz="1400" dirty="0" smtClean="0"/>
            <a:t>Joint capital </a:t>
          </a:r>
          <a:r>
            <a:rPr lang="pt-BR" sz="1400" dirty="0" err="1" smtClean="0"/>
            <a:t>enterprises</a:t>
          </a:r>
          <a:endParaRPr lang="pt-BR" sz="1400" dirty="0"/>
        </a:p>
      </dgm:t>
    </dgm:pt>
    <dgm:pt modelId="{694187DE-780F-41D3-B92F-D0D4EDC46071}" type="parTrans" cxnId="{B62F7F00-6935-44EA-821A-AC1021871F6F}">
      <dgm:prSet/>
      <dgm:spPr/>
      <dgm:t>
        <a:bodyPr/>
        <a:lstStyle/>
        <a:p>
          <a:endParaRPr lang="pt-BR"/>
        </a:p>
      </dgm:t>
    </dgm:pt>
    <dgm:pt modelId="{E8C2D04F-AFD0-42DA-AABC-AEC262120F66}" type="sibTrans" cxnId="{B62F7F00-6935-44EA-821A-AC1021871F6F}">
      <dgm:prSet/>
      <dgm:spPr/>
      <dgm:t>
        <a:bodyPr/>
        <a:lstStyle/>
        <a:p>
          <a:endParaRPr lang="pt-BR"/>
        </a:p>
      </dgm:t>
    </dgm:pt>
    <dgm:pt modelId="{7E40326B-8B3C-4354-96C9-1B1FE2D1F5F9}" type="pres">
      <dgm:prSet presAssocID="{471A397D-12E5-4F4E-8B56-9967FD6F929C}" presName="Name0" presStyleCnt="0">
        <dgm:presLayoutVars>
          <dgm:chMax val="2"/>
          <dgm:chPref val="2"/>
          <dgm:animLvl val="lvl"/>
        </dgm:presLayoutVars>
      </dgm:prSet>
      <dgm:spPr/>
      <dgm:t>
        <a:bodyPr/>
        <a:lstStyle/>
        <a:p>
          <a:endParaRPr lang="pt-BR"/>
        </a:p>
      </dgm:t>
    </dgm:pt>
    <dgm:pt modelId="{639D438F-CFC4-4FEF-90DB-A4701E49D966}" type="pres">
      <dgm:prSet presAssocID="{471A397D-12E5-4F4E-8B56-9967FD6F929C}" presName="LeftText" presStyleLbl="revTx" presStyleIdx="0" presStyleCnt="0">
        <dgm:presLayoutVars>
          <dgm:bulletEnabled val="1"/>
        </dgm:presLayoutVars>
      </dgm:prSet>
      <dgm:spPr/>
      <dgm:t>
        <a:bodyPr/>
        <a:lstStyle/>
        <a:p>
          <a:endParaRPr lang="pt-BR"/>
        </a:p>
      </dgm:t>
    </dgm:pt>
    <dgm:pt modelId="{1434C703-EE5C-4C2A-BBBE-909A274B708A}" type="pres">
      <dgm:prSet presAssocID="{471A397D-12E5-4F4E-8B56-9967FD6F929C}" presName="LeftNode" presStyleLbl="bgImgPlace1" presStyleIdx="0" presStyleCnt="2" custScaleY="81458" custLinFactNeighborX="3506">
        <dgm:presLayoutVars>
          <dgm:chMax val="2"/>
          <dgm:chPref val="2"/>
        </dgm:presLayoutVars>
      </dgm:prSet>
      <dgm:spPr/>
      <dgm:t>
        <a:bodyPr/>
        <a:lstStyle/>
        <a:p>
          <a:endParaRPr lang="pt-BR"/>
        </a:p>
      </dgm:t>
    </dgm:pt>
    <dgm:pt modelId="{D4B83DEB-7090-40F5-9885-E836DA706002}" type="pres">
      <dgm:prSet presAssocID="{471A397D-12E5-4F4E-8B56-9967FD6F929C}" presName="RightText" presStyleLbl="revTx" presStyleIdx="0" presStyleCnt="0">
        <dgm:presLayoutVars>
          <dgm:bulletEnabled val="1"/>
        </dgm:presLayoutVars>
      </dgm:prSet>
      <dgm:spPr/>
      <dgm:t>
        <a:bodyPr/>
        <a:lstStyle/>
        <a:p>
          <a:endParaRPr lang="pt-BR"/>
        </a:p>
      </dgm:t>
    </dgm:pt>
    <dgm:pt modelId="{D7715C66-3F42-4281-8CD3-16270CD37F6A}" type="pres">
      <dgm:prSet presAssocID="{471A397D-12E5-4F4E-8B56-9967FD6F929C}" presName="RightNode" presStyleLbl="bgImgPlace1" presStyleIdx="1" presStyleCnt="2" custScaleX="153132" custScaleY="107609" custLinFactNeighborX="7696">
        <dgm:presLayoutVars>
          <dgm:chMax val="0"/>
          <dgm:chPref val="0"/>
        </dgm:presLayoutVars>
      </dgm:prSet>
      <dgm:spPr/>
      <dgm:t>
        <a:bodyPr/>
        <a:lstStyle/>
        <a:p>
          <a:endParaRPr lang="pt-BR"/>
        </a:p>
      </dgm:t>
    </dgm:pt>
    <dgm:pt modelId="{03606012-CAD8-44A0-9C7A-9F6C61DEB8C4}" type="pres">
      <dgm:prSet presAssocID="{471A397D-12E5-4F4E-8B56-9967FD6F929C}" presName="TopArrow" presStyleLbl="node1" presStyleIdx="0" presStyleCnt="2"/>
      <dgm:spPr/>
    </dgm:pt>
    <dgm:pt modelId="{8FD21EFE-FFB9-44C5-8F7F-EEF5527F01E4}" type="pres">
      <dgm:prSet presAssocID="{471A397D-12E5-4F4E-8B56-9967FD6F929C}" presName="BottomArrow" presStyleLbl="node1" presStyleIdx="1" presStyleCnt="2"/>
      <dgm:spPr/>
    </dgm:pt>
  </dgm:ptLst>
  <dgm:cxnLst>
    <dgm:cxn modelId="{9BE27F3F-AC4C-4585-9471-6EFEA68FC61B}" type="presOf" srcId="{7CC8EE5E-D903-4A64-934D-D671C3C95F8A}" destId="{D7715C66-3F42-4281-8CD3-16270CD37F6A}" srcOrd="1" destOrd="0" presId="urn:microsoft.com/office/officeart/2009/layout/ReverseList"/>
    <dgm:cxn modelId="{79AB300E-576B-4738-A36E-1934BCE4DC59}" srcId="{471A397D-12E5-4F4E-8B56-9967FD6F929C}" destId="{45B2DD6B-9B3B-47F2-9DE9-C132A20B6423}" srcOrd="0" destOrd="0" parTransId="{96C6E134-5FC4-4141-81DC-FCE28B2536A1}" sibTransId="{88BE4369-4883-4701-9B7E-95D9EB1D20A1}"/>
    <dgm:cxn modelId="{B62F7F00-6935-44EA-821A-AC1021871F6F}" srcId="{471A397D-12E5-4F4E-8B56-9967FD6F929C}" destId="{7CC8EE5E-D903-4A64-934D-D671C3C95F8A}" srcOrd="1" destOrd="0" parTransId="{694187DE-780F-41D3-B92F-D0D4EDC46071}" sibTransId="{E8C2D04F-AFD0-42DA-AABC-AEC262120F66}"/>
    <dgm:cxn modelId="{B3F28C7C-F924-49C5-BD31-294829C863C8}" type="presOf" srcId="{7CC8EE5E-D903-4A64-934D-D671C3C95F8A}" destId="{D4B83DEB-7090-40F5-9885-E836DA706002}" srcOrd="0" destOrd="0" presId="urn:microsoft.com/office/officeart/2009/layout/ReverseList"/>
    <dgm:cxn modelId="{DBC275D6-EE94-4A9F-A71E-1DC28CF40881}" type="presOf" srcId="{45B2DD6B-9B3B-47F2-9DE9-C132A20B6423}" destId="{639D438F-CFC4-4FEF-90DB-A4701E49D966}" srcOrd="0" destOrd="0" presId="urn:microsoft.com/office/officeart/2009/layout/ReverseList"/>
    <dgm:cxn modelId="{4C32EDAB-9C18-46A0-B57C-90F951841B51}" type="presOf" srcId="{45B2DD6B-9B3B-47F2-9DE9-C132A20B6423}" destId="{1434C703-EE5C-4C2A-BBBE-909A274B708A}" srcOrd="1" destOrd="0" presId="urn:microsoft.com/office/officeart/2009/layout/ReverseList"/>
    <dgm:cxn modelId="{AE681CFF-1BA9-4F31-B3F0-9487D91CCCDB}" type="presOf" srcId="{471A397D-12E5-4F4E-8B56-9967FD6F929C}" destId="{7E40326B-8B3C-4354-96C9-1B1FE2D1F5F9}" srcOrd="0" destOrd="0" presId="urn:microsoft.com/office/officeart/2009/layout/ReverseList"/>
    <dgm:cxn modelId="{52E11B6B-4A24-4FF7-AB22-F6522C203190}" type="presParOf" srcId="{7E40326B-8B3C-4354-96C9-1B1FE2D1F5F9}" destId="{639D438F-CFC4-4FEF-90DB-A4701E49D966}" srcOrd="0" destOrd="0" presId="urn:microsoft.com/office/officeart/2009/layout/ReverseList"/>
    <dgm:cxn modelId="{62F65941-8E24-4D6F-A98D-2EA3343C8169}" type="presParOf" srcId="{7E40326B-8B3C-4354-96C9-1B1FE2D1F5F9}" destId="{1434C703-EE5C-4C2A-BBBE-909A274B708A}" srcOrd="1" destOrd="0" presId="urn:microsoft.com/office/officeart/2009/layout/ReverseList"/>
    <dgm:cxn modelId="{78573AFD-AD93-4A2D-857C-CAC117EB1F47}" type="presParOf" srcId="{7E40326B-8B3C-4354-96C9-1B1FE2D1F5F9}" destId="{D4B83DEB-7090-40F5-9885-E836DA706002}" srcOrd="2" destOrd="0" presId="urn:microsoft.com/office/officeart/2009/layout/ReverseList"/>
    <dgm:cxn modelId="{99A86E67-6CC4-491F-AD73-43E861ACD69F}" type="presParOf" srcId="{7E40326B-8B3C-4354-96C9-1B1FE2D1F5F9}" destId="{D7715C66-3F42-4281-8CD3-16270CD37F6A}" srcOrd="3" destOrd="0" presId="urn:microsoft.com/office/officeart/2009/layout/ReverseList"/>
    <dgm:cxn modelId="{93E04B7B-9D85-48F8-911C-E558A1AC7BB3}" type="presParOf" srcId="{7E40326B-8B3C-4354-96C9-1B1FE2D1F5F9}" destId="{03606012-CAD8-44A0-9C7A-9F6C61DEB8C4}" srcOrd="4" destOrd="0" presId="urn:microsoft.com/office/officeart/2009/layout/ReverseList"/>
    <dgm:cxn modelId="{FA143CDD-F022-4813-90F0-74DFF76FB215}" type="presParOf" srcId="{7E40326B-8B3C-4354-96C9-1B1FE2D1F5F9}" destId="{8FD21EFE-FFB9-44C5-8F7F-EEF5527F01E4}"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E998F-7DE4-4E13-AC1D-F0C5741EE08D}">
      <dsp:nvSpPr>
        <dsp:cNvPr id="0" name=""/>
        <dsp:cNvSpPr/>
      </dsp:nvSpPr>
      <dsp:spPr>
        <a:xfrm>
          <a:off x="2242700" y="7"/>
          <a:ext cx="2517538" cy="1485165"/>
        </a:xfrm>
        <a:prstGeom prst="roundRect">
          <a:avLst/>
        </a:prstGeom>
        <a:solidFill>
          <a:srgbClr val="182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pt-BR" sz="2100" kern="1200" dirty="0" smtClean="0"/>
            <a:t>Federal </a:t>
          </a:r>
          <a:r>
            <a:rPr lang="pt-BR" sz="2100" kern="1200" dirty="0" err="1" smtClean="0"/>
            <a:t>Government</a:t>
          </a:r>
          <a:endParaRPr lang="pt-BR" sz="2100" kern="1200" dirty="0"/>
        </a:p>
      </dsp:txBody>
      <dsp:txXfrm>
        <a:off x="2315200" y="72507"/>
        <a:ext cx="2372538" cy="1340165"/>
      </dsp:txXfrm>
    </dsp:sp>
    <dsp:sp modelId="{82FB93C1-B305-4621-8D94-66CBAA72462E}">
      <dsp:nvSpPr>
        <dsp:cNvPr id="0" name=""/>
        <dsp:cNvSpPr/>
      </dsp:nvSpPr>
      <dsp:spPr>
        <a:xfrm>
          <a:off x="2242700" y="1561673"/>
          <a:ext cx="2523038" cy="1485165"/>
        </a:xfrm>
        <a:prstGeom prst="roundRect">
          <a:avLst/>
        </a:prstGeom>
        <a:solidFill>
          <a:srgbClr val="182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noProof="0" dirty="0" smtClean="0"/>
            <a:t>26 States and the Federal District</a:t>
          </a:r>
          <a:endParaRPr lang="en-US" sz="2100" kern="1200" noProof="0" dirty="0"/>
        </a:p>
      </dsp:txBody>
      <dsp:txXfrm>
        <a:off x="2315200" y="1634173"/>
        <a:ext cx="2378038" cy="1340165"/>
      </dsp:txXfrm>
    </dsp:sp>
    <dsp:sp modelId="{04732AD7-615B-41A1-B977-E1651E98C949}">
      <dsp:nvSpPr>
        <dsp:cNvPr id="0" name=""/>
        <dsp:cNvSpPr/>
      </dsp:nvSpPr>
      <dsp:spPr>
        <a:xfrm>
          <a:off x="2242700" y="3121096"/>
          <a:ext cx="1941452" cy="1485165"/>
        </a:xfrm>
        <a:prstGeom prst="roundRect">
          <a:avLst/>
        </a:prstGeom>
        <a:solidFill>
          <a:srgbClr val="182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noProof="0" dirty="0" smtClean="0"/>
            <a:t>5,570 Municipalities</a:t>
          </a:r>
          <a:endParaRPr lang="en-US" sz="2100" kern="1200" noProof="0" dirty="0"/>
        </a:p>
      </dsp:txBody>
      <dsp:txXfrm>
        <a:off x="2315200" y="3193596"/>
        <a:ext cx="1796452" cy="1340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E998F-7DE4-4E13-AC1D-F0C5741EE08D}">
      <dsp:nvSpPr>
        <dsp:cNvPr id="0" name=""/>
        <dsp:cNvSpPr/>
      </dsp:nvSpPr>
      <dsp:spPr>
        <a:xfrm>
          <a:off x="2533493" y="2074"/>
          <a:ext cx="1920562" cy="1369136"/>
        </a:xfrm>
        <a:prstGeom prst="roundRect">
          <a:avLst/>
        </a:prstGeom>
        <a:solidFill>
          <a:srgbClr val="182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pt-BR" sz="2000" kern="1200" dirty="0" smtClean="0"/>
            <a:t>Federal </a:t>
          </a:r>
          <a:r>
            <a:rPr lang="pt-BR" sz="2000" kern="1200" dirty="0" err="1" smtClean="0"/>
            <a:t>Government</a:t>
          </a:r>
          <a:endParaRPr lang="pt-BR" sz="2000" kern="1200" dirty="0"/>
        </a:p>
      </dsp:txBody>
      <dsp:txXfrm>
        <a:off x="2600329" y="68910"/>
        <a:ext cx="1786890" cy="1235464"/>
      </dsp:txXfrm>
    </dsp:sp>
    <dsp:sp modelId="{82FB93C1-B305-4621-8D94-66CBAA72462E}">
      <dsp:nvSpPr>
        <dsp:cNvPr id="0" name=""/>
        <dsp:cNvSpPr/>
      </dsp:nvSpPr>
      <dsp:spPr>
        <a:xfrm>
          <a:off x="2533493" y="1439667"/>
          <a:ext cx="1920562" cy="1369136"/>
        </a:xfrm>
        <a:prstGeom prst="roundRect">
          <a:avLst/>
        </a:prstGeom>
        <a:solidFill>
          <a:srgbClr val="182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noProof="0" dirty="0" smtClean="0"/>
            <a:t>26 States and the Federal District</a:t>
          </a:r>
          <a:endParaRPr lang="pt-BR" sz="2000" kern="1200" dirty="0"/>
        </a:p>
      </dsp:txBody>
      <dsp:txXfrm>
        <a:off x="2600329" y="1506503"/>
        <a:ext cx="1786890" cy="1235464"/>
      </dsp:txXfrm>
    </dsp:sp>
    <dsp:sp modelId="{04732AD7-615B-41A1-B977-E1651E98C949}">
      <dsp:nvSpPr>
        <dsp:cNvPr id="0" name=""/>
        <dsp:cNvSpPr/>
      </dsp:nvSpPr>
      <dsp:spPr>
        <a:xfrm>
          <a:off x="2533493" y="2877261"/>
          <a:ext cx="1941452" cy="1369136"/>
        </a:xfrm>
        <a:prstGeom prst="roundRect">
          <a:avLst/>
        </a:prstGeom>
        <a:solidFill>
          <a:srgbClr val="182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noProof="0" dirty="0" smtClean="0"/>
            <a:t>5,570 Municipalities</a:t>
          </a:r>
          <a:endParaRPr lang="pt-BR" sz="2000" kern="1200" dirty="0"/>
        </a:p>
      </dsp:txBody>
      <dsp:txXfrm>
        <a:off x="2600329" y="2944097"/>
        <a:ext cx="1807780" cy="1235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A78D8-E245-484E-A3C3-8E473804977F}">
      <dsp:nvSpPr>
        <dsp:cNvPr id="0" name=""/>
        <dsp:cNvSpPr/>
      </dsp:nvSpPr>
      <dsp:spPr>
        <a:xfrm rot="5400000">
          <a:off x="3923167" y="-553456"/>
          <a:ext cx="1095309" cy="2480199"/>
        </a:xfrm>
        <a:prstGeom prst="round2SameRect">
          <a:avLst/>
        </a:prstGeom>
        <a:solidFill>
          <a:srgbClr val="182C8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noProof="0" dirty="0" smtClean="0">
              <a:solidFill>
                <a:schemeClr val="bg1"/>
              </a:solidFill>
            </a:rPr>
            <a:t>Executive</a:t>
          </a:r>
          <a:endParaRPr lang="en-US" sz="2200" kern="1200" noProof="0" dirty="0">
            <a:solidFill>
              <a:schemeClr val="bg1"/>
            </a:solidFill>
          </a:endParaRPr>
        </a:p>
        <a:p>
          <a:pPr marL="228600" lvl="1" indent="-228600" algn="l" defTabSz="977900">
            <a:lnSpc>
              <a:spcPct val="90000"/>
            </a:lnSpc>
            <a:spcBef>
              <a:spcPct val="0"/>
            </a:spcBef>
            <a:spcAft>
              <a:spcPct val="15000"/>
            </a:spcAft>
            <a:buChar char="••"/>
          </a:pPr>
          <a:r>
            <a:rPr lang="en-US" sz="2200" kern="1200" noProof="0" dirty="0" smtClean="0">
              <a:solidFill>
                <a:schemeClr val="bg1"/>
              </a:solidFill>
            </a:rPr>
            <a:t>Legislative</a:t>
          </a:r>
        </a:p>
        <a:p>
          <a:pPr marL="228600" lvl="1" indent="-228600" algn="l" defTabSz="977900">
            <a:lnSpc>
              <a:spcPct val="90000"/>
            </a:lnSpc>
            <a:spcBef>
              <a:spcPct val="0"/>
            </a:spcBef>
            <a:spcAft>
              <a:spcPct val="15000"/>
            </a:spcAft>
            <a:buChar char="••"/>
          </a:pPr>
          <a:r>
            <a:rPr lang="en-US" sz="2200" kern="1200" noProof="0" dirty="0" smtClean="0">
              <a:solidFill>
                <a:schemeClr val="bg1"/>
              </a:solidFill>
            </a:rPr>
            <a:t>Judiciary</a:t>
          </a:r>
        </a:p>
      </dsp:txBody>
      <dsp:txXfrm rot="-5400000">
        <a:off x="3230723" y="192457"/>
        <a:ext cx="2426730" cy="988371"/>
      </dsp:txXfrm>
    </dsp:sp>
    <dsp:sp modelId="{C5CE998F-7DE4-4E13-AC1D-F0C5741EE08D}">
      <dsp:nvSpPr>
        <dsp:cNvPr id="0" name=""/>
        <dsp:cNvSpPr/>
      </dsp:nvSpPr>
      <dsp:spPr>
        <a:xfrm>
          <a:off x="1411" y="2074"/>
          <a:ext cx="3229311" cy="136913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noProof="0" dirty="0" smtClean="0">
              <a:solidFill>
                <a:schemeClr val="tx1"/>
              </a:solidFill>
            </a:rPr>
            <a:t>Federal Government</a:t>
          </a:r>
        </a:p>
      </dsp:txBody>
      <dsp:txXfrm>
        <a:off x="68247" y="68910"/>
        <a:ext cx="3095639" cy="1235464"/>
      </dsp:txXfrm>
    </dsp:sp>
    <dsp:sp modelId="{9BCBF4BA-92BF-4982-94D4-B2665D831BDA}">
      <dsp:nvSpPr>
        <dsp:cNvPr id="0" name=""/>
        <dsp:cNvSpPr/>
      </dsp:nvSpPr>
      <dsp:spPr>
        <a:xfrm rot="5400000">
          <a:off x="3799427" y="472402"/>
          <a:ext cx="1095309" cy="3303667"/>
        </a:xfrm>
        <a:prstGeom prst="round2SameRect">
          <a:avLst/>
        </a:prstGeom>
        <a:solidFill>
          <a:srgbClr val="182C8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noProof="0" dirty="0" smtClean="0">
              <a:solidFill>
                <a:schemeClr val="bg1"/>
              </a:solidFill>
            </a:rPr>
            <a:t>Executive</a:t>
          </a:r>
          <a:endParaRPr lang="en-US" sz="2200" kern="1200" noProof="0" dirty="0">
            <a:solidFill>
              <a:schemeClr val="bg1"/>
            </a:solidFill>
          </a:endParaRPr>
        </a:p>
        <a:p>
          <a:pPr marL="228600" lvl="1" indent="-228600" algn="l" defTabSz="977900">
            <a:lnSpc>
              <a:spcPct val="90000"/>
            </a:lnSpc>
            <a:spcBef>
              <a:spcPct val="0"/>
            </a:spcBef>
            <a:spcAft>
              <a:spcPct val="15000"/>
            </a:spcAft>
            <a:buChar char="••"/>
          </a:pPr>
          <a:r>
            <a:rPr lang="en-US" sz="2200" kern="1200" noProof="0" dirty="0" smtClean="0">
              <a:solidFill>
                <a:schemeClr val="bg1"/>
              </a:solidFill>
            </a:rPr>
            <a:t>Legislative</a:t>
          </a:r>
          <a:endParaRPr lang="en-US" sz="2200" kern="1200" noProof="0" dirty="0">
            <a:solidFill>
              <a:schemeClr val="bg1"/>
            </a:solidFill>
          </a:endParaRPr>
        </a:p>
        <a:p>
          <a:pPr marL="228600" lvl="1" indent="-228600" algn="l" defTabSz="977900">
            <a:lnSpc>
              <a:spcPct val="90000"/>
            </a:lnSpc>
            <a:spcBef>
              <a:spcPct val="0"/>
            </a:spcBef>
            <a:spcAft>
              <a:spcPct val="15000"/>
            </a:spcAft>
            <a:buChar char="••"/>
          </a:pPr>
          <a:r>
            <a:rPr lang="en-US" sz="2200" kern="1200" noProof="0" dirty="0" smtClean="0">
              <a:solidFill>
                <a:schemeClr val="bg1"/>
              </a:solidFill>
            </a:rPr>
            <a:t>Judiciary</a:t>
          </a:r>
          <a:endParaRPr lang="en-US" sz="2200" kern="1200" noProof="0" dirty="0">
            <a:solidFill>
              <a:schemeClr val="bg1"/>
            </a:solidFill>
          </a:endParaRPr>
        </a:p>
      </dsp:txBody>
      <dsp:txXfrm rot="-5400000">
        <a:off x="2695249" y="1630050"/>
        <a:ext cx="3250198" cy="988371"/>
      </dsp:txXfrm>
    </dsp:sp>
    <dsp:sp modelId="{82FB93C1-B305-4621-8D94-66CBAA72462E}">
      <dsp:nvSpPr>
        <dsp:cNvPr id="0" name=""/>
        <dsp:cNvSpPr/>
      </dsp:nvSpPr>
      <dsp:spPr>
        <a:xfrm>
          <a:off x="1411" y="1439667"/>
          <a:ext cx="2693836" cy="136913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noProof="0" dirty="0" smtClean="0">
              <a:solidFill>
                <a:schemeClr val="tx1"/>
              </a:solidFill>
            </a:rPr>
            <a:t>26 States and the Federal District</a:t>
          </a:r>
        </a:p>
      </dsp:txBody>
      <dsp:txXfrm>
        <a:off x="68247" y="1506503"/>
        <a:ext cx="2560164" cy="1235464"/>
      </dsp:txXfrm>
    </dsp:sp>
    <dsp:sp modelId="{6C08FCC4-5DC6-4871-95D6-7082EBF05779}">
      <dsp:nvSpPr>
        <dsp:cNvPr id="0" name=""/>
        <dsp:cNvSpPr/>
      </dsp:nvSpPr>
      <dsp:spPr>
        <a:xfrm rot="5400000">
          <a:off x="2818883" y="2258231"/>
          <a:ext cx="1095309" cy="2607194"/>
        </a:xfrm>
        <a:prstGeom prst="round2SameRect">
          <a:avLst/>
        </a:prstGeom>
        <a:solidFill>
          <a:srgbClr val="182C8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noProof="0" dirty="0" smtClean="0">
              <a:solidFill>
                <a:schemeClr val="bg1"/>
              </a:solidFill>
            </a:rPr>
            <a:t>Executive</a:t>
          </a:r>
          <a:endParaRPr lang="en-US" sz="2200" kern="1200" noProof="0" dirty="0">
            <a:solidFill>
              <a:schemeClr val="bg1"/>
            </a:solidFill>
          </a:endParaRPr>
        </a:p>
        <a:p>
          <a:pPr marL="228600" lvl="1" indent="-228600" algn="l" defTabSz="977900">
            <a:lnSpc>
              <a:spcPct val="90000"/>
            </a:lnSpc>
            <a:spcBef>
              <a:spcPct val="0"/>
            </a:spcBef>
            <a:spcAft>
              <a:spcPct val="15000"/>
            </a:spcAft>
            <a:buChar char="••"/>
          </a:pPr>
          <a:r>
            <a:rPr lang="en-US" sz="2200" kern="1200" noProof="0" dirty="0" smtClean="0">
              <a:solidFill>
                <a:schemeClr val="bg1"/>
              </a:solidFill>
            </a:rPr>
            <a:t>Legislative</a:t>
          </a:r>
          <a:endParaRPr lang="en-US" sz="2200" kern="1200" noProof="0" dirty="0">
            <a:solidFill>
              <a:schemeClr val="bg1"/>
            </a:solidFill>
          </a:endParaRPr>
        </a:p>
      </dsp:txBody>
      <dsp:txXfrm rot="-5400000">
        <a:off x="2062941" y="3067643"/>
        <a:ext cx="2553725" cy="988371"/>
      </dsp:txXfrm>
    </dsp:sp>
    <dsp:sp modelId="{04732AD7-615B-41A1-B977-E1651E98C949}">
      <dsp:nvSpPr>
        <dsp:cNvPr id="0" name=""/>
        <dsp:cNvSpPr/>
      </dsp:nvSpPr>
      <dsp:spPr>
        <a:xfrm>
          <a:off x="22570" y="2877261"/>
          <a:ext cx="2061529" cy="136913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noProof="0" dirty="0" smtClean="0">
              <a:solidFill>
                <a:schemeClr val="tx1"/>
              </a:solidFill>
            </a:rPr>
            <a:t>5,570 Municipalities</a:t>
          </a:r>
        </a:p>
      </dsp:txBody>
      <dsp:txXfrm>
        <a:off x="89406" y="2944097"/>
        <a:ext cx="1927857" cy="1235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5164D-928C-4A6F-BB37-E71E4BE2C98E}">
      <dsp:nvSpPr>
        <dsp:cNvPr id="0" name=""/>
        <dsp:cNvSpPr/>
      </dsp:nvSpPr>
      <dsp:spPr>
        <a:xfrm>
          <a:off x="2083822" y="2892981"/>
          <a:ext cx="500309" cy="3117202"/>
        </a:xfrm>
        <a:custGeom>
          <a:avLst/>
          <a:gdLst/>
          <a:ahLst/>
          <a:cxnLst/>
          <a:rect l="0" t="0" r="0" b="0"/>
          <a:pathLst>
            <a:path>
              <a:moveTo>
                <a:pt x="500309" y="0"/>
              </a:moveTo>
              <a:lnTo>
                <a:pt x="500309" y="3117202"/>
              </a:lnTo>
              <a:lnTo>
                <a:pt x="0" y="3117202"/>
              </a:lnTo>
            </a:path>
          </a:pathLst>
        </a:custGeom>
        <a:noFill/>
        <a:ln w="25400" cap="flat" cmpd="sng" algn="ctr">
          <a:solidFill>
            <a:srgbClr val="182C80"/>
          </a:solidFill>
          <a:prstDash val="solid"/>
        </a:ln>
        <a:effectLst/>
      </dsp:spPr>
      <dsp:style>
        <a:lnRef idx="2">
          <a:scrgbClr r="0" g="0" b="0"/>
        </a:lnRef>
        <a:fillRef idx="0">
          <a:scrgbClr r="0" g="0" b="0"/>
        </a:fillRef>
        <a:effectRef idx="0">
          <a:scrgbClr r="0" g="0" b="0"/>
        </a:effectRef>
        <a:fontRef idx="minor"/>
      </dsp:style>
    </dsp:sp>
    <dsp:sp modelId="{82A0C663-541D-4020-BB93-4DFDD6A06248}">
      <dsp:nvSpPr>
        <dsp:cNvPr id="0" name=""/>
        <dsp:cNvSpPr/>
      </dsp:nvSpPr>
      <dsp:spPr>
        <a:xfrm>
          <a:off x="4085223" y="1512166"/>
          <a:ext cx="180996" cy="1138563"/>
        </a:xfrm>
        <a:custGeom>
          <a:avLst/>
          <a:gdLst/>
          <a:ahLst/>
          <a:cxnLst/>
          <a:rect l="0" t="0" r="0" b="0"/>
          <a:pathLst>
            <a:path>
              <a:moveTo>
                <a:pt x="180996" y="0"/>
              </a:moveTo>
              <a:lnTo>
                <a:pt x="180996" y="1138563"/>
              </a:lnTo>
              <a:lnTo>
                <a:pt x="0" y="1138563"/>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F2F4FC45-F6EC-4EA5-B44C-DB2DCB170DD9}">
      <dsp:nvSpPr>
        <dsp:cNvPr id="0" name=""/>
        <dsp:cNvSpPr/>
      </dsp:nvSpPr>
      <dsp:spPr>
        <a:xfrm>
          <a:off x="4266220" y="1512166"/>
          <a:ext cx="3117926" cy="3155383"/>
        </a:xfrm>
        <a:custGeom>
          <a:avLst/>
          <a:gdLst/>
          <a:ahLst/>
          <a:cxnLst/>
          <a:rect l="0" t="0" r="0" b="0"/>
          <a:pathLst>
            <a:path>
              <a:moveTo>
                <a:pt x="0" y="0"/>
              </a:moveTo>
              <a:lnTo>
                <a:pt x="0" y="2974387"/>
              </a:lnTo>
              <a:lnTo>
                <a:pt x="3117926" y="2974387"/>
              </a:lnTo>
              <a:lnTo>
                <a:pt x="3117926" y="3155383"/>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DD2349ED-F31D-401C-97D6-0A5C37345F3C}">
      <dsp:nvSpPr>
        <dsp:cNvPr id="0" name=""/>
        <dsp:cNvSpPr/>
      </dsp:nvSpPr>
      <dsp:spPr>
        <a:xfrm>
          <a:off x="4266220" y="1512166"/>
          <a:ext cx="1207480" cy="3143696"/>
        </a:xfrm>
        <a:custGeom>
          <a:avLst/>
          <a:gdLst/>
          <a:ahLst/>
          <a:cxnLst/>
          <a:rect l="0" t="0" r="0" b="0"/>
          <a:pathLst>
            <a:path>
              <a:moveTo>
                <a:pt x="0" y="0"/>
              </a:moveTo>
              <a:lnTo>
                <a:pt x="0" y="2962700"/>
              </a:lnTo>
              <a:lnTo>
                <a:pt x="1207480" y="2962700"/>
              </a:lnTo>
              <a:lnTo>
                <a:pt x="1207480" y="3143696"/>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6E2719A4-BA9F-4955-B15F-84847749642B}">
      <dsp:nvSpPr>
        <dsp:cNvPr id="0" name=""/>
        <dsp:cNvSpPr/>
      </dsp:nvSpPr>
      <dsp:spPr>
        <a:xfrm>
          <a:off x="3316832" y="1512166"/>
          <a:ext cx="949387" cy="3143696"/>
        </a:xfrm>
        <a:custGeom>
          <a:avLst/>
          <a:gdLst/>
          <a:ahLst/>
          <a:cxnLst/>
          <a:rect l="0" t="0" r="0" b="0"/>
          <a:pathLst>
            <a:path>
              <a:moveTo>
                <a:pt x="949387" y="0"/>
              </a:moveTo>
              <a:lnTo>
                <a:pt x="949387" y="2962700"/>
              </a:lnTo>
              <a:lnTo>
                <a:pt x="0" y="2962700"/>
              </a:lnTo>
              <a:lnTo>
                <a:pt x="0" y="3143696"/>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8BB0C2E6-64A1-48E2-9AE7-8FE287190718}">
      <dsp:nvSpPr>
        <dsp:cNvPr id="0" name=""/>
        <dsp:cNvSpPr/>
      </dsp:nvSpPr>
      <dsp:spPr>
        <a:xfrm>
          <a:off x="996342" y="1512166"/>
          <a:ext cx="3269877" cy="3143696"/>
        </a:xfrm>
        <a:custGeom>
          <a:avLst/>
          <a:gdLst/>
          <a:ahLst/>
          <a:cxnLst/>
          <a:rect l="0" t="0" r="0" b="0"/>
          <a:pathLst>
            <a:path>
              <a:moveTo>
                <a:pt x="3269877" y="0"/>
              </a:moveTo>
              <a:lnTo>
                <a:pt x="3269877" y="2962700"/>
              </a:lnTo>
              <a:lnTo>
                <a:pt x="0" y="2962700"/>
              </a:lnTo>
              <a:lnTo>
                <a:pt x="0" y="3143696"/>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75BDF8D1-88BB-4146-8EA5-9F58D41D5971}">
      <dsp:nvSpPr>
        <dsp:cNvPr id="0" name=""/>
        <dsp:cNvSpPr/>
      </dsp:nvSpPr>
      <dsp:spPr>
        <a:xfrm>
          <a:off x="323526" y="650278"/>
          <a:ext cx="7885387" cy="861888"/>
        </a:xfrm>
        <a:prstGeom prst="rect">
          <a:avLst/>
        </a:prstGeom>
        <a:solidFill>
          <a:schemeClr val="bg1"/>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182C80"/>
              </a:solidFill>
            </a:rPr>
            <a:t>Office of the Comptroller General - CGU</a:t>
          </a:r>
          <a:endParaRPr lang="pt-BR" sz="3600" b="1" kern="1200" dirty="0">
            <a:solidFill>
              <a:srgbClr val="182C80"/>
            </a:solidFill>
          </a:endParaRPr>
        </a:p>
      </dsp:txBody>
      <dsp:txXfrm>
        <a:off x="323526" y="650278"/>
        <a:ext cx="7885387" cy="861888"/>
      </dsp:txXfrm>
    </dsp:sp>
    <dsp:sp modelId="{0A51BCF2-A11D-4DE1-B995-2981D83DF9A0}">
      <dsp:nvSpPr>
        <dsp:cNvPr id="0" name=""/>
        <dsp:cNvSpPr/>
      </dsp:nvSpPr>
      <dsp:spPr>
        <a:xfrm>
          <a:off x="134453" y="4655863"/>
          <a:ext cx="1723777" cy="861888"/>
        </a:xfrm>
        <a:prstGeom prst="rect">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noProof="0" dirty="0" smtClean="0">
              <a:solidFill>
                <a:schemeClr val="tx1"/>
              </a:solidFill>
            </a:rPr>
            <a:t>Federal Internal Control Secretariat (SFC)</a:t>
          </a:r>
          <a:endParaRPr lang="en-US" sz="2000" kern="1200" noProof="0" dirty="0">
            <a:solidFill>
              <a:schemeClr val="tx1"/>
            </a:solidFill>
          </a:endParaRPr>
        </a:p>
      </dsp:txBody>
      <dsp:txXfrm>
        <a:off x="134453" y="4655863"/>
        <a:ext cx="1723777" cy="861888"/>
      </dsp:txXfrm>
    </dsp:sp>
    <dsp:sp modelId="{A8F84CBA-158A-46BF-AB38-B93C07A2B42A}">
      <dsp:nvSpPr>
        <dsp:cNvPr id="0" name=""/>
        <dsp:cNvSpPr/>
      </dsp:nvSpPr>
      <dsp:spPr>
        <a:xfrm>
          <a:off x="2185146" y="4655863"/>
          <a:ext cx="2263372" cy="861888"/>
        </a:xfrm>
        <a:prstGeom prst="rect">
          <a:avLst/>
        </a:prstGeom>
        <a:solidFill>
          <a:srgbClr val="182C8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noProof="0" dirty="0" smtClean="0"/>
            <a:t>National Disciplinary Board (CRG)</a:t>
          </a:r>
          <a:endParaRPr lang="en-US" sz="2000" kern="1200" noProof="0" dirty="0"/>
        </a:p>
      </dsp:txBody>
      <dsp:txXfrm>
        <a:off x="2185146" y="4655863"/>
        <a:ext cx="2263372" cy="861888"/>
      </dsp:txXfrm>
    </dsp:sp>
    <dsp:sp modelId="{C8327268-6601-4347-998C-555495B2D8F8}">
      <dsp:nvSpPr>
        <dsp:cNvPr id="0" name=""/>
        <dsp:cNvSpPr/>
      </dsp:nvSpPr>
      <dsp:spPr>
        <a:xfrm>
          <a:off x="4611811" y="4655863"/>
          <a:ext cx="1723777" cy="861888"/>
        </a:xfrm>
        <a:prstGeom prst="rect">
          <a:avLst/>
        </a:prstGeom>
        <a:solidFill>
          <a:srgbClr val="182C8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noProof="0" dirty="0" smtClean="0"/>
            <a:t>National Ombudsman's Office (OGU)</a:t>
          </a:r>
          <a:endParaRPr lang="en-US" sz="2000" kern="1200" noProof="0" dirty="0"/>
        </a:p>
      </dsp:txBody>
      <dsp:txXfrm>
        <a:off x="4611811" y="4655863"/>
        <a:ext cx="1723777" cy="861888"/>
      </dsp:txXfrm>
    </dsp:sp>
    <dsp:sp modelId="{E1DFF295-6FAE-4DE5-B2E7-BF600D845F87}">
      <dsp:nvSpPr>
        <dsp:cNvPr id="0" name=""/>
        <dsp:cNvSpPr/>
      </dsp:nvSpPr>
      <dsp:spPr>
        <a:xfrm>
          <a:off x="6522257" y="4667550"/>
          <a:ext cx="1723777" cy="861888"/>
        </a:xfrm>
        <a:prstGeom prst="rect">
          <a:avLst/>
        </a:prstGeom>
        <a:solidFill>
          <a:srgbClr val="182C8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noProof="0" dirty="0" smtClean="0"/>
            <a:t>Transparency and Corruption Prevention Secretariat  (STPC)</a:t>
          </a:r>
          <a:endParaRPr lang="en-US" sz="1700" kern="1200" noProof="0" dirty="0"/>
        </a:p>
      </dsp:txBody>
      <dsp:txXfrm>
        <a:off x="6522257" y="4667550"/>
        <a:ext cx="1723777" cy="861888"/>
      </dsp:txXfrm>
    </dsp:sp>
    <dsp:sp modelId="{EE82E093-B88F-43CE-B1DD-0288830D0AE3}">
      <dsp:nvSpPr>
        <dsp:cNvPr id="0" name=""/>
        <dsp:cNvSpPr/>
      </dsp:nvSpPr>
      <dsp:spPr>
        <a:xfrm>
          <a:off x="1083040" y="2408479"/>
          <a:ext cx="3002183" cy="484502"/>
        </a:xfrm>
        <a:prstGeom prst="rect">
          <a:avLst/>
        </a:prstGeom>
        <a:solidFill>
          <a:srgbClr val="182C8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noProof="0" dirty="0" smtClean="0"/>
            <a:t>Executive Secretariat</a:t>
          </a:r>
          <a:endParaRPr lang="en-US" sz="2000" kern="1200" noProof="0" dirty="0"/>
        </a:p>
      </dsp:txBody>
      <dsp:txXfrm>
        <a:off x="1083040" y="2408479"/>
        <a:ext cx="3002183" cy="484502"/>
      </dsp:txXfrm>
    </dsp:sp>
    <dsp:sp modelId="{9895A209-AB49-455D-85BF-5D531D5C59C6}">
      <dsp:nvSpPr>
        <dsp:cNvPr id="0" name=""/>
        <dsp:cNvSpPr/>
      </dsp:nvSpPr>
      <dsp:spPr>
        <a:xfrm>
          <a:off x="360044" y="5688630"/>
          <a:ext cx="1723777" cy="643107"/>
        </a:xfrm>
        <a:prstGeom prst="rect">
          <a:avLst/>
        </a:prstGeom>
        <a:solidFill>
          <a:srgbClr val="182C80"/>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noProof="0" dirty="0" smtClean="0"/>
            <a:t>Regional Offices at each Federal State</a:t>
          </a:r>
          <a:endParaRPr lang="pt-BR" sz="1700" kern="1200" noProof="0" dirty="0" smtClean="0"/>
        </a:p>
      </dsp:txBody>
      <dsp:txXfrm>
        <a:off x="360044" y="5688630"/>
        <a:ext cx="1723777" cy="643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0C663-541D-4020-BB93-4DFDD6A06248}">
      <dsp:nvSpPr>
        <dsp:cNvPr id="0" name=""/>
        <dsp:cNvSpPr/>
      </dsp:nvSpPr>
      <dsp:spPr>
        <a:xfrm>
          <a:off x="4080814" y="2042527"/>
          <a:ext cx="123970" cy="589196"/>
        </a:xfrm>
        <a:custGeom>
          <a:avLst/>
          <a:gdLst/>
          <a:ahLst/>
          <a:cxnLst/>
          <a:rect l="0" t="0" r="0" b="0"/>
          <a:pathLst>
            <a:path>
              <a:moveTo>
                <a:pt x="123970" y="0"/>
              </a:moveTo>
              <a:lnTo>
                <a:pt x="123970" y="589196"/>
              </a:lnTo>
              <a:lnTo>
                <a:pt x="0" y="589196"/>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9F3EC4BB-6B82-4F36-A3D5-BF138E0E763E}">
      <dsp:nvSpPr>
        <dsp:cNvPr id="0" name=""/>
        <dsp:cNvSpPr/>
      </dsp:nvSpPr>
      <dsp:spPr>
        <a:xfrm>
          <a:off x="4204784" y="2042527"/>
          <a:ext cx="3532072" cy="1379288"/>
        </a:xfrm>
        <a:custGeom>
          <a:avLst/>
          <a:gdLst/>
          <a:ahLst/>
          <a:cxnLst/>
          <a:rect l="0" t="0" r="0" b="0"/>
          <a:pathLst>
            <a:path>
              <a:moveTo>
                <a:pt x="0" y="0"/>
              </a:moveTo>
              <a:lnTo>
                <a:pt x="0" y="1261691"/>
              </a:lnTo>
              <a:lnTo>
                <a:pt x="3532072" y="1261691"/>
              </a:lnTo>
              <a:lnTo>
                <a:pt x="3532072" y="1379288"/>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25379063-B3FD-46DE-93AB-0B95FF1F80A8}">
      <dsp:nvSpPr>
        <dsp:cNvPr id="0" name=""/>
        <dsp:cNvSpPr/>
      </dsp:nvSpPr>
      <dsp:spPr>
        <a:xfrm>
          <a:off x="4204784" y="2042527"/>
          <a:ext cx="2267306" cy="1379288"/>
        </a:xfrm>
        <a:custGeom>
          <a:avLst/>
          <a:gdLst/>
          <a:ahLst/>
          <a:cxnLst/>
          <a:rect l="0" t="0" r="0" b="0"/>
          <a:pathLst>
            <a:path>
              <a:moveTo>
                <a:pt x="0" y="0"/>
              </a:moveTo>
              <a:lnTo>
                <a:pt x="0" y="1261691"/>
              </a:lnTo>
              <a:lnTo>
                <a:pt x="2267306" y="1261691"/>
              </a:lnTo>
              <a:lnTo>
                <a:pt x="2267306" y="1379288"/>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F2F4FC45-F6EC-4EA5-B44C-DB2DCB170DD9}">
      <dsp:nvSpPr>
        <dsp:cNvPr id="0" name=""/>
        <dsp:cNvSpPr/>
      </dsp:nvSpPr>
      <dsp:spPr>
        <a:xfrm>
          <a:off x="4204784" y="2042527"/>
          <a:ext cx="912135" cy="1379288"/>
        </a:xfrm>
        <a:custGeom>
          <a:avLst/>
          <a:gdLst/>
          <a:ahLst/>
          <a:cxnLst/>
          <a:rect l="0" t="0" r="0" b="0"/>
          <a:pathLst>
            <a:path>
              <a:moveTo>
                <a:pt x="0" y="0"/>
              </a:moveTo>
              <a:lnTo>
                <a:pt x="0" y="1261691"/>
              </a:lnTo>
              <a:lnTo>
                <a:pt x="912135" y="1261691"/>
              </a:lnTo>
              <a:lnTo>
                <a:pt x="912135" y="1379288"/>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DD2349ED-F31D-401C-97D6-0A5C37345F3C}">
      <dsp:nvSpPr>
        <dsp:cNvPr id="0" name=""/>
        <dsp:cNvSpPr/>
      </dsp:nvSpPr>
      <dsp:spPr>
        <a:xfrm>
          <a:off x="3761750" y="2042527"/>
          <a:ext cx="443034" cy="1379288"/>
        </a:xfrm>
        <a:custGeom>
          <a:avLst/>
          <a:gdLst/>
          <a:ahLst/>
          <a:cxnLst/>
          <a:rect l="0" t="0" r="0" b="0"/>
          <a:pathLst>
            <a:path>
              <a:moveTo>
                <a:pt x="443034" y="0"/>
              </a:moveTo>
              <a:lnTo>
                <a:pt x="443034" y="1261691"/>
              </a:lnTo>
              <a:lnTo>
                <a:pt x="0" y="1261691"/>
              </a:lnTo>
              <a:lnTo>
                <a:pt x="0" y="1379288"/>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6E2719A4-BA9F-4955-B15F-84847749642B}">
      <dsp:nvSpPr>
        <dsp:cNvPr id="0" name=""/>
        <dsp:cNvSpPr/>
      </dsp:nvSpPr>
      <dsp:spPr>
        <a:xfrm>
          <a:off x="2265188" y="2042527"/>
          <a:ext cx="1939595" cy="1379288"/>
        </a:xfrm>
        <a:custGeom>
          <a:avLst/>
          <a:gdLst/>
          <a:ahLst/>
          <a:cxnLst/>
          <a:rect l="0" t="0" r="0" b="0"/>
          <a:pathLst>
            <a:path>
              <a:moveTo>
                <a:pt x="1939595" y="0"/>
              </a:moveTo>
              <a:lnTo>
                <a:pt x="1939595" y="1261691"/>
              </a:lnTo>
              <a:lnTo>
                <a:pt x="0" y="1261691"/>
              </a:lnTo>
              <a:lnTo>
                <a:pt x="0" y="1379288"/>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8BB0C2E6-64A1-48E2-9AE7-8FE287190718}">
      <dsp:nvSpPr>
        <dsp:cNvPr id="0" name=""/>
        <dsp:cNvSpPr/>
      </dsp:nvSpPr>
      <dsp:spPr>
        <a:xfrm>
          <a:off x="737189" y="2042527"/>
          <a:ext cx="3467595" cy="1367993"/>
        </a:xfrm>
        <a:custGeom>
          <a:avLst/>
          <a:gdLst/>
          <a:ahLst/>
          <a:cxnLst/>
          <a:rect l="0" t="0" r="0" b="0"/>
          <a:pathLst>
            <a:path>
              <a:moveTo>
                <a:pt x="3467595" y="0"/>
              </a:moveTo>
              <a:lnTo>
                <a:pt x="3467595" y="1250396"/>
              </a:lnTo>
              <a:lnTo>
                <a:pt x="0" y="1250396"/>
              </a:lnTo>
              <a:lnTo>
                <a:pt x="0" y="1367993"/>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75BDF8D1-88BB-4146-8EA5-9F58D41D5971}">
      <dsp:nvSpPr>
        <dsp:cNvPr id="0" name=""/>
        <dsp:cNvSpPr/>
      </dsp:nvSpPr>
      <dsp:spPr>
        <a:xfrm>
          <a:off x="2025687" y="1127059"/>
          <a:ext cx="4358194" cy="915467"/>
        </a:xfrm>
        <a:prstGeom prst="rect">
          <a:avLst/>
        </a:prstGeom>
        <a:solidFill>
          <a:srgbClr val="FFC000"/>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b="1" kern="1200" dirty="0" smtClean="0">
              <a:solidFill>
                <a:schemeClr val="tx1"/>
              </a:solidFill>
            </a:rPr>
            <a:t>Federal </a:t>
          </a:r>
          <a:r>
            <a:rPr lang="pt-BR" sz="3200" b="1" kern="1200" dirty="0" err="1" smtClean="0">
              <a:solidFill>
                <a:schemeClr val="tx1"/>
              </a:solidFill>
            </a:rPr>
            <a:t>Internal</a:t>
          </a:r>
          <a:r>
            <a:rPr lang="pt-BR" sz="3200" b="1" kern="1200" dirty="0" smtClean="0">
              <a:solidFill>
                <a:schemeClr val="tx1"/>
              </a:solidFill>
            </a:rPr>
            <a:t> </a:t>
          </a:r>
          <a:r>
            <a:rPr lang="pt-BR" sz="3200" b="1" kern="1200" dirty="0" err="1" smtClean="0">
              <a:solidFill>
                <a:schemeClr val="tx1"/>
              </a:solidFill>
            </a:rPr>
            <a:t>Control</a:t>
          </a:r>
          <a:r>
            <a:rPr lang="pt-BR" sz="3200" b="1" kern="1200" dirty="0" smtClean="0">
              <a:solidFill>
                <a:schemeClr val="tx1"/>
              </a:solidFill>
            </a:rPr>
            <a:t> </a:t>
          </a:r>
          <a:r>
            <a:rPr lang="pt-BR" sz="3200" b="1" kern="1200" dirty="0" err="1" smtClean="0">
              <a:solidFill>
                <a:schemeClr val="tx1"/>
              </a:solidFill>
            </a:rPr>
            <a:t>Secretariat</a:t>
          </a:r>
          <a:r>
            <a:rPr lang="pt-BR" sz="3200" b="1" kern="1200" dirty="0" smtClean="0">
              <a:solidFill>
                <a:schemeClr val="tx1"/>
              </a:solidFill>
            </a:rPr>
            <a:t> - SFC</a:t>
          </a:r>
          <a:endParaRPr lang="pt-BR" sz="3200" b="1" kern="1200" dirty="0">
            <a:solidFill>
              <a:schemeClr val="tx1"/>
            </a:solidFill>
          </a:endParaRPr>
        </a:p>
      </dsp:txBody>
      <dsp:txXfrm>
        <a:off x="2025687" y="1127059"/>
        <a:ext cx="4358194" cy="915467"/>
      </dsp:txXfrm>
    </dsp:sp>
    <dsp:sp modelId="{0A51BCF2-A11D-4DE1-B995-2981D83DF9A0}">
      <dsp:nvSpPr>
        <dsp:cNvPr id="0" name=""/>
        <dsp:cNvSpPr/>
      </dsp:nvSpPr>
      <dsp:spPr>
        <a:xfrm>
          <a:off x="107371" y="3410521"/>
          <a:ext cx="1259636" cy="907476"/>
        </a:xfrm>
        <a:prstGeom prst="rect">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smtClean="0">
              <a:solidFill>
                <a:schemeClr val="tx1"/>
              </a:solidFill>
            </a:rPr>
            <a:t>Social </a:t>
          </a:r>
          <a:r>
            <a:rPr lang="pt-BR" sz="1800" kern="1200" dirty="0" err="1" smtClean="0">
              <a:solidFill>
                <a:schemeClr val="tx1"/>
              </a:solidFill>
            </a:rPr>
            <a:t>Directorate</a:t>
          </a:r>
          <a:endParaRPr lang="pt-BR" sz="1800" kern="1200" dirty="0">
            <a:solidFill>
              <a:schemeClr val="tx1"/>
            </a:solidFill>
          </a:endParaRPr>
        </a:p>
      </dsp:txBody>
      <dsp:txXfrm>
        <a:off x="107371" y="3410521"/>
        <a:ext cx="1259636" cy="907476"/>
      </dsp:txXfrm>
    </dsp:sp>
    <dsp:sp modelId="{A8F84CBA-158A-46BF-AB38-B93C07A2B42A}">
      <dsp:nvSpPr>
        <dsp:cNvPr id="0" name=""/>
        <dsp:cNvSpPr/>
      </dsp:nvSpPr>
      <dsp:spPr>
        <a:xfrm>
          <a:off x="1529908" y="3421816"/>
          <a:ext cx="1470561" cy="907476"/>
        </a:xfrm>
        <a:prstGeom prst="rect">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err="1" smtClean="0">
              <a:solidFill>
                <a:schemeClr val="tx1"/>
              </a:solidFill>
            </a:rPr>
            <a:t>Infrastructure</a:t>
          </a:r>
          <a:r>
            <a:rPr lang="pt-BR" sz="1800" kern="1200" dirty="0" smtClean="0">
              <a:solidFill>
                <a:schemeClr val="tx1"/>
              </a:solidFill>
            </a:rPr>
            <a:t> </a:t>
          </a:r>
          <a:r>
            <a:rPr lang="pt-BR" sz="1800" kern="1200" dirty="0" err="1" smtClean="0">
              <a:solidFill>
                <a:schemeClr val="tx1"/>
              </a:solidFill>
            </a:rPr>
            <a:t>Directorate</a:t>
          </a:r>
          <a:endParaRPr lang="pt-BR" sz="1800" kern="1200" dirty="0">
            <a:solidFill>
              <a:schemeClr val="tx1"/>
            </a:solidFill>
          </a:endParaRPr>
        </a:p>
      </dsp:txBody>
      <dsp:txXfrm>
        <a:off x="1529908" y="3421816"/>
        <a:ext cx="1470561" cy="907476"/>
      </dsp:txXfrm>
    </dsp:sp>
    <dsp:sp modelId="{C8327268-6601-4347-998C-555495B2D8F8}">
      <dsp:nvSpPr>
        <dsp:cNvPr id="0" name=""/>
        <dsp:cNvSpPr/>
      </dsp:nvSpPr>
      <dsp:spPr>
        <a:xfrm>
          <a:off x="3201762" y="3421816"/>
          <a:ext cx="1119975" cy="907476"/>
        </a:xfrm>
        <a:prstGeom prst="rect">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err="1" smtClean="0">
              <a:solidFill>
                <a:schemeClr val="tx1"/>
              </a:solidFill>
            </a:rPr>
            <a:t>Economic</a:t>
          </a:r>
          <a:r>
            <a:rPr lang="pt-BR" sz="1800" kern="1200" dirty="0" smtClean="0">
              <a:solidFill>
                <a:schemeClr val="tx1"/>
              </a:solidFill>
            </a:rPr>
            <a:t> </a:t>
          </a:r>
          <a:r>
            <a:rPr lang="pt-BR" sz="1800" kern="1200" dirty="0" err="1" smtClean="0">
              <a:solidFill>
                <a:schemeClr val="tx1"/>
              </a:solidFill>
            </a:rPr>
            <a:t>Directorate</a:t>
          </a:r>
          <a:endParaRPr lang="pt-BR" sz="1800" kern="1200" dirty="0">
            <a:solidFill>
              <a:schemeClr val="tx1"/>
            </a:solidFill>
          </a:endParaRPr>
        </a:p>
      </dsp:txBody>
      <dsp:txXfrm>
        <a:off x="3201762" y="3421816"/>
        <a:ext cx="1119975" cy="907476"/>
      </dsp:txXfrm>
    </dsp:sp>
    <dsp:sp modelId="{E1DFF295-6FAE-4DE5-B2E7-BF600D845F87}">
      <dsp:nvSpPr>
        <dsp:cNvPr id="0" name=""/>
        <dsp:cNvSpPr/>
      </dsp:nvSpPr>
      <dsp:spPr>
        <a:xfrm>
          <a:off x="4556932" y="3421816"/>
          <a:ext cx="1119975" cy="907476"/>
        </a:xfrm>
        <a:prstGeom prst="rect">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err="1" smtClean="0">
              <a:solidFill>
                <a:schemeClr val="tx1"/>
              </a:solidFill>
            </a:rPr>
            <a:t>Production</a:t>
          </a:r>
          <a:r>
            <a:rPr lang="pt-BR" sz="1600" kern="1200" dirty="0" smtClean="0">
              <a:solidFill>
                <a:schemeClr val="tx1"/>
              </a:solidFill>
            </a:rPr>
            <a:t> </a:t>
          </a:r>
          <a:r>
            <a:rPr lang="pt-BR" sz="1600" kern="1200" dirty="0" err="1" smtClean="0">
              <a:solidFill>
                <a:schemeClr val="tx1"/>
              </a:solidFill>
            </a:rPr>
            <a:t>and</a:t>
          </a:r>
          <a:r>
            <a:rPr lang="pt-BR" sz="1600" kern="1200" dirty="0" smtClean="0">
              <a:solidFill>
                <a:schemeClr val="tx1"/>
              </a:solidFill>
            </a:rPr>
            <a:t> Technology </a:t>
          </a:r>
          <a:r>
            <a:rPr lang="pt-BR" sz="1600" kern="1200" dirty="0" err="1" smtClean="0">
              <a:solidFill>
                <a:schemeClr val="tx1"/>
              </a:solidFill>
            </a:rPr>
            <a:t>Directorate</a:t>
          </a:r>
          <a:endParaRPr lang="pt-BR" sz="1600" kern="1200" dirty="0">
            <a:solidFill>
              <a:schemeClr val="tx1"/>
            </a:solidFill>
          </a:endParaRPr>
        </a:p>
      </dsp:txBody>
      <dsp:txXfrm>
        <a:off x="4556932" y="3421816"/>
        <a:ext cx="1119975" cy="907476"/>
      </dsp:txXfrm>
    </dsp:sp>
    <dsp:sp modelId="{36EDBB05-704F-44B7-AAA3-EB1916D71908}">
      <dsp:nvSpPr>
        <dsp:cNvPr id="0" name=""/>
        <dsp:cNvSpPr/>
      </dsp:nvSpPr>
      <dsp:spPr>
        <a:xfrm>
          <a:off x="5912103" y="3421816"/>
          <a:ext cx="1119975" cy="907476"/>
        </a:xfrm>
        <a:prstGeom prst="rect">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err="1" smtClean="0">
              <a:solidFill>
                <a:schemeClr val="tx1"/>
              </a:solidFill>
            </a:rPr>
            <a:t>Personnel</a:t>
          </a:r>
          <a:r>
            <a:rPr lang="pt-BR" sz="1600" kern="1200" dirty="0" smtClean="0">
              <a:solidFill>
                <a:schemeClr val="tx1"/>
              </a:solidFill>
            </a:rPr>
            <a:t>, </a:t>
          </a:r>
          <a:r>
            <a:rPr lang="pt-BR" sz="1600" kern="1200" dirty="0" err="1" smtClean="0">
              <a:solidFill>
                <a:schemeClr val="tx1"/>
              </a:solidFill>
            </a:rPr>
            <a:t>Welfare</a:t>
          </a:r>
          <a:r>
            <a:rPr lang="pt-BR" sz="1600" kern="1200" dirty="0" smtClean="0">
              <a:solidFill>
                <a:schemeClr val="tx1"/>
              </a:solidFill>
            </a:rPr>
            <a:t> </a:t>
          </a:r>
          <a:r>
            <a:rPr lang="pt-BR" sz="1600" kern="1200" dirty="0" err="1" smtClean="0">
              <a:solidFill>
                <a:schemeClr val="tx1"/>
              </a:solidFill>
            </a:rPr>
            <a:t>and</a:t>
          </a:r>
          <a:r>
            <a:rPr lang="pt-BR" sz="1600" kern="1200" dirty="0" smtClean="0">
              <a:solidFill>
                <a:schemeClr val="tx1"/>
              </a:solidFill>
            </a:rPr>
            <a:t> Labor </a:t>
          </a:r>
          <a:r>
            <a:rPr lang="pt-BR" sz="1600" kern="1200" dirty="0" err="1" smtClean="0">
              <a:solidFill>
                <a:schemeClr val="tx1"/>
              </a:solidFill>
            </a:rPr>
            <a:t>Directorate</a:t>
          </a:r>
          <a:endParaRPr lang="pt-BR" sz="1600" kern="1200" dirty="0">
            <a:solidFill>
              <a:schemeClr val="tx1"/>
            </a:solidFill>
          </a:endParaRPr>
        </a:p>
      </dsp:txBody>
      <dsp:txXfrm>
        <a:off x="5912103" y="3421816"/>
        <a:ext cx="1119975" cy="907476"/>
      </dsp:txXfrm>
    </dsp:sp>
    <dsp:sp modelId="{9627A5EE-2D0A-4235-92CA-07A04DCA09C7}">
      <dsp:nvSpPr>
        <dsp:cNvPr id="0" name=""/>
        <dsp:cNvSpPr/>
      </dsp:nvSpPr>
      <dsp:spPr>
        <a:xfrm>
          <a:off x="7176868" y="3421816"/>
          <a:ext cx="1119975" cy="907476"/>
        </a:xfrm>
        <a:prstGeom prst="rect">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smtClean="0">
              <a:solidFill>
                <a:schemeClr val="tx1"/>
              </a:solidFill>
            </a:rPr>
            <a:t>Planning </a:t>
          </a:r>
          <a:r>
            <a:rPr lang="pt-BR" sz="1800" kern="1200" dirty="0" err="1" smtClean="0">
              <a:solidFill>
                <a:schemeClr val="tx1"/>
              </a:solidFill>
            </a:rPr>
            <a:t>Directorate</a:t>
          </a:r>
          <a:endParaRPr lang="pt-BR" sz="1800" kern="1200" dirty="0">
            <a:solidFill>
              <a:schemeClr val="tx1"/>
            </a:solidFill>
          </a:endParaRPr>
        </a:p>
      </dsp:txBody>
      <dsp:txXfrm>
        <a:off x="7176868" y="3421816"/>
        <a:ext cx="1119975" cy="907476"/>
      </dsp:txXfrm>
    </dsp:sp>
    <dsp:sp modelId="{EE82E093-B88F-43CE-B1DD-0288830D0AE3}">
      <dsp:nvSpPr>
        <dsp:cNvPr id="0" name=""/>
        <dsp:cNvSpPr/>
      </dsp:nvSpPr>
      <dsp:spPr>
        <a:xfrm>
          <a:off x="2130231" y="2474328"/>
          <a:ext cx="1950582" cy="314791"/>
        </a:xfrm>
        <a:prstGeom prst="rect">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kern="1200" dirty="0" err="1" smtClean="0">
              <a:solidFill>
                <a:schemeClr val="tx1"/>
              </a:solidFill>
            </a:rPr>
            <a:t>Deputy</a:t>
          </a:r>
          <a:r>
            <a:rPr lang="pt-BR" sz="2000" kern="1200" dirty="0" smtClean="0">
              <a:solidFill>
                <a:schemeClr val="tx1"/>
              </a:solidFill>
            </a:rPr>
            <a:t> </a:t>
          </a:r>
          <a:r>
            <a:rPr lang="pt-BR" sz="2000" kern="1200" dirty="0" err="1" smtClean="0">
              <a:solidFill>
                <a:schemeClr val="tx1"/>
              </a:solidFill>
            </a:rPr>
            <a:t>Secretary</a:t>
          </a:r>
          <a:endParaRPr lang="pt-BR" sz="2000" kern="1200" dirty="0">
            <a:solidFill>
              <a:schemeClr val="tx1"/>
            </a:solidFill>
          </a:endParaRPr>
        </a:p>
      </dsp:txBody>
      <dsp:txXfrm>
        <a:off x="2130231" y="2474328"/>
        <a:ext cx="1950582" cy="3147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4C703-EE5C-4C2A-BBBE-909A274B708A}">
      <dsp:nvSpPr>
        <dsp:cNvPr id="0" name=""/>
        <dsp:cNvSpPr/>
      </dsp:nvSpPr>
      <dsp:spPr>
        <a:xfrm rot="16200000">
          <a:off x="993165" y="1233870"/>
          <a:ext cx="2128290" cy="1596664"/>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90500" rIns="171450" bIns="190500" numCol="1" spcCol="1270" anchor="t" anchorCtr="0">
          <a:noAutofit/>
        </a:bodyPr>
        <a:lstStyle/>
        <a:p>
          <a:pPr lvl="0" algn="l" defTabSz="1333500">
            <a:lnSpc>
              <a:spcPct val="90000"/>
            </a:lnSpc>
            <a:spcBef>
              <a:spcPct val="0"/>
            </a:spcBef>
            <a:spcAft>
              <a:spcPct val="35000"/>
            </a:spcAft>
          </a:pPr>
          <a:r>
            <a:rPr lang="en-US" sz="3000" kern="1200" noProof="0" dirty="0" smtClean="0"/>
            <a:t>Direct</a:t>
          </a:r>
          <a:r>
            <a:rPr lang="pt-BR" sz="3000" kern="1200" dirty="0" smtClean="0"/>
            <a:t> Adm.</a:t>
          </a:r>
        </a:p>
        <a:p>
          <a:pPr lvl="0" algn="l" defTabSz="1333500">
            <a:lnSpc>
              <a:spcPct val="90000"/>
            </a:lnSpc>
            <a:spcBef>
              <a:spcPct val="0"/>
            </a:spcBef>
            <a:spcAft>
              <a:spcPts val="400"/>
            </a:spcAft>
          </a:pPr>
          <a:r>
            <a:rPr lang="pt-BR" sz="1600" kern="1200" dirty="0" err="1" smtClean="0"/>
            <a:t>Formulation</a:t>
          </a:r>
          <a:endParaRPr lang="pt-BR" sz="1600" kern="1200" dirty="0" smtClean="0"/>
        </a:p>
        <a:p>
          <a:pPr lvl="0" algn="l" defTabSz="1333500">
            <a:lnSpc>
              <a:spcPct val="90000"/>
            </a:lnSpc>
            <a:spcBef>
              <a:spcPct val="0"/>
            </a:spcBef>
            <a:spcAft>
              <a:spcPts val="400"/>
            </a:spcAft>
          </a:pPr>
          <a:r>
            <a:rPr lang="pt-BR" sz="1600" kern="1200" dirty="0" err="1" smtClean="0"/>
            <a:t>Execution</a:t>
          </a:r>
          <a:endParaRPr lang="pt-BR" sz="1600" kern="1200" dirty="0" smtClean="0"/>
        </a:p>
        <a:p>
          <a:pPr lvl="0" algn="l" defTabSz="1333500">
            <a:lnSpc>
              <a:spcPct val="90000"/>
            </a:lnSpc>
            <a:spcBef>
              <a:spcPct val="0"/>
            </a:spcBef>
            <a:spcAft>
              <a:spcPts val="400"/>
            </a:spcAft>
          </a:pPr>
          <a:r>
            <a:rPr lang="pt-BR" sz="1600" kern="1200" dirty="0" err="1" smtClean="0"/>
            <a:t>Evaluation</a:t>
          </a:r>
          <a:endParaRPr lang="pt-BR" sz="1600" kern="1200" dirty="0"/>
        </a:p>
      </dsp:txBody>
      <dsp:txXfrm rot="5400000">
        <a:off x="1336935" y="1046015"/>
        <a:ext cx="1518707" cy="1972376"/>
      </dsp:txXfrm>
    </dsp:sp>
    <dsp:sp modelId="{D7715C66-3F42-4281-8CD3-16270CD37F6A}">
      <dsp:nvSpPr>
        <dsp:cNvPr id="0" name=""/>
        <dsp:cNvSpPr/>
      </dsp:nvSpPr>
      <dsp:spPr>
        <a:xfrm rot="5400000">
          <a:off x="2387602" y="809701"/>
          <a:ext cx="2811549" cy="2445004"/>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90500" rIns="114300" bIns="190500" numCol="1" spcCol="1270" anchor="t" anchorCtr="0">
          <a:noAutofit/>
        </a:bodyPr>
        <a:lstStyle/>
        <a:p>
          <a:pPr lvl="0" algn="l" defTabSz="1333500">
            <a:lnSpc>
              <a:spcPct val="90000"/>
            </a:lnSpc>
            <a:spcBef>
              <a:spcPct val="0"/>
            </a:spcBef>
            <a:spcAft>
              <a:spcPct val="35000"/>
            </a:spcAft>
          </a:pPr>
          <a:r>
            <a:rPr lang="pt-BR" sz="3000" kern="1200" dirty="0" err="1" smtClean="0"/>
            <a:t>Indirect</a:t>
          </a:r>
          <a:r>
            <a:rPr lang="pt-BR" sz="3000" kern="1200" dirty="0" smtClean="0"/>
            <a:t> Adm.</a:t>
          </a:r>
        </a:p>
        <a:p>
          <a:pPr lvl="0" algn="l" defTabSz="1333500">
            <a:lnSpc>
              <a:spcPct val="90000"/>
            </a:lnSpc>
            <a:spcBef>
              <a:spcPct val="0"/>
            </a:spcBef>
            <a:spcAft>
              <a:spcPct val="35000"/>
            </a:spcAft>
          </a:pPr>
          <a:r>
            <a:rPr lang="pt-BR" sz="1400" kern="1200" dirty="0" err="1" smtClean="0"/>
            <a:t>Foundations</a:t>
          </a:r>
          <a:endParaRPr lang="pt-BR" sz="1400" kern="1200" dirty="0" smtClean="0"/>
        </a:p>
        <a:p>
          <a:pPr lvl="0" algn="l" defTabSz="1333500">
            <a:lnSpc>
              <a:spcPct val="90000"/>
            </a:lnSpc>
            <a:spcBef>
              <a:spcPct val="0"/>
            </a:spcBef>
            <a:spcAft>
              <a:spcPct val="35000"/>
            </a:spcAft>
          </a:pPr>
          <a:r>
            <a:rPr lang="pt-BR" sz="1400" kern="1200" dirty="0" err="1" smtClean="0"/>
            <a:t>Semi</a:t>
          </a:r>
          <a:r>
            <a:rPr lang="pt-BR" sz="1400" kern="1200" dirty="0" smtClean="0"/>
            <a:t> </a:t>
          </a:r>
          <a:r>
            <a:rPr lang="pt-BR" sz="1400" kern="1200" dirty="0" err="1" smtClean="0"/>
            <a:t>autonomous</a:t>
          </a:r>
          <a:r>
            <a:rPr lang="pt-BR" sz="1400" kern="1200" dirty="0" smtClean="0"/>
            <a:t> agencies</a:t>
          </a:r>
        </a:p>
        <a:p>
          <a:pPr lvl="0" algn="l" defTabSz="1333500">
            <a:lnSpc>
              <a:spcPct val="90000"/>
            </a:lnSpc>
            <a:spcBef>
              <a:spcPct val="0"/>
            </a:spcBef>
            <a:spcAft>
              <a:spcPct val="35000"/>
            </a:spcAft>
          </a:pPr>
          <a:r>
            <a:rPr lang="pt-BR" sz="1400" kern="1200" dirty="0" err="1" smtClean="0"/>
            <a:t>State-owned</a:t>
          </a:r>
          <a:r>
            <a:rPr lang="pt-BR" sz="1400" kern="1200" dirty="0" smtClean="0"/>
            <a:t> </a:t>
          </a:r>
          <a:r>
            <a:rPr lang="pt-BR" sz="1400" kern="1200" dirty="0" err="1" smtClean="0"/>
            <a:t>companies</a:t>
          </a:r>
          <a:endParaRPr lang="pt-BR" sz="1400" kern="1200" dirty="0" smtClean="0"/>
        </a:p>
        <a:p>
          <a:pPr lvl="0" algn="l" defTabSz="1333500">
            <a:lnSpc>
              <a:spcPct val="90000"/>
            </a:lnSpc>
            <a:spcBef>
              <a:spcPct val="0"/>
            </a:spcBef>
            <a:spcAft>
              <a:spcPct val="35000"/>
            </a:spcAft>
          </a:pPr>
          <a:r>
            <a:rPr lang="pt-BR" sz="1400" kern="1200" dirty="0" smtClean="0"/>
            <a:t>Joint capital </a:t>
          </a:r>
          <a:r>
            <a:rPr lang="pt-BR" sz="1400" kern="1200" dirty="0" err="1" smtClean="0"/>
            <a:t>enterprises</a:t>
          </a:r>
          <a:endParaRPr lang="pt-BR" sz="1400" kern="1200" dirty="0"/>
        </a:p>
      </dsp:txBody>
      <dsp:txXfrm rot="-5400000">
        <a:off x="2570875" y="745806"/>
        <a:ext cx="2325627" cy="2572795"/>
      </dsp:txXfrm>
    </dsp:sp>
    <dsp:sp modelId="{03606012-CAD8-44A0-9C7A-9F6C61DEB8C4}">
      <dsp:nvSpPr>
        <dsp:cNvPr id="0" name=""/>
        <dsp:cNvSpPr/>
      </dsp:nvSpPr>
      <dsp:spPr>
        <a:xfrm>
          <a:off x="2001168" y="0"/>
          <a:ext cx="1669165" cy="1669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D21EFE-FFB9-44C5-8F7F-EEF5527F01E4}">
      <dsp:nvSpPr>
        <dsp:cNvPr id="0" name=""/>
        <dsp:cNvSpPr/>
      </dsp:nvSpPr>
      <dsp:spPr>
        <a:xfrm rot="10800000">
          <a:off x="2001168" y="2394915"/>
          <a:ext cx="1669165" cy="1669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475" cy="492125"/>
          </a:xfrm>
          <a:prstGeom prst="rect">
            <a:avLst/>
          </a:prstGeom>
        </p:spPr>
        <p:txBody>
          <a:bodyPr vert="horz" lIns="90461" tIns="45229" rIns="90461" bIns="45229" rtlCol="0"/>
          <a:lstStyle>
            <a:lvl1pPr algn="l">
              <a:defRPr sz="1200"/>
            </a:lvl1pPr>
          </a:lstStyle>
          <a:p>
            <a:pPr>
              <a:defRPr/>
            </a:pPr>
            <a:endParaRPr lang="en-GB"/>
          </a:p>
        </p:txBody>
      </p:sp>
      <p:sp>
        <p:nvSpPr>
          <p:cNvPr id="3" name="Date Placeholder 2"/>
          <p:cNvSpPr>
            <a:spLocks noGrp="1"/>
          </p:cNvSpPr>
          <p:nvPr>
            <p:ph type="dt" sz="quarter" idx="1"/>
          </p:nvPr>
        </p:nvSpPr>
        <p:spPr>
          <a:xfrm>
            <a:off x="3805238" y="0"/>
            <a:ext cx="2911475" cy="492125"/>
          </a:xfrm>
          <a:prstGeom prst="rect">
            <a:avLst/>
          </a:prstGeom>
        </p:spPr>
        <p:txBody>
          <a:bodyPr vert="horz" lIns="90461" tIns="45229" rIns="90461" bIns="45229" rtlCol="0"/>
          <a:lstStyle>
            <a:lvl1pPr algn="r">
              <a:defRPr sz="1200"/>
            </a:lvl1pPr>
          </a:lstStyle>
          <a:p>
            <a:pPr>
              <a:defRPr/>
            </a:pPr>
            <a:fld id="{721C05E7-7ED2-43C4-86A4-1531C88B4604}" type="datetimeFigureOut">
              <a:rPr lang="en-GB"/>
              <a:pPr>
                <a:defRPr/>
              </a:pPr>
              <a:t>16/09/2014</a:t>
            </a:fld>
            <a:endParaRPr lang="en-GB"/>
          </a:p>
        </p:txBody>
      </p:sp>
      <p:sp>
        <p:nvSpPr>
          <p:cNvPr id="4" name="Footer Placeholder 3"/>
          <p:cNvSpPr>
            <a:spLocks noGrp="1"/>
          </p:cNvSpPr>
          <p:nvPr>
            <p:ph type="ftr" sz="quarter" idx="2"/>
          </p:nvPr>
        </p:nvSpPr>
        <p:spPr>
          <a:xfrm>
            <a:off x="0" y="9361488"/>
            <a:ext cx="2911475" cy="492125"/>
          </a:xfrm>
          <a:prstGeom prst="rect">
            <a:avLst/>
          </a:prstGeom>
        </p:spPr>
        <p:txBody>
          <a:bodyPr vert="horz" lIns="90461" tIns="45229" rIns="90461" bIns="45229"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05238" y="9361488"/>
            <a:ext cx="2911475" cy="492125"/>
          </a:xfrm>
          <a:prstGeom prst="rect">
            <a:avLst/>
          </a:prstGeom>
        </p:spPr>
        <p:txBody>
          <a:bodyPr vert="horz" lIns="90461" tIns="45229" rIns="90461" bIns="45229" rtlCol="0" anchor="b"/>
          <a:lstStyle>
            <a:lvl1pPr algn="r">
              <a:defRPr sz="1200"/>
            </a:lvl1pPr>
          </a:lstStyle>
          <a:p>
            <a:pPr>
              <a:defRPr/>
            </a:pPr>
            <a:fld id="{6D832ADB-78EF-454E-A1D2-C4E647FBAF35}" type="slidenum">
              <a:rPr lang="en-GB"/>
              <a:pPr>
                <a:defRPr/>
              </a:pPr>
              <a:t>‹nº›</a:t>
            </a:fld>
            <a:endParaRPr lang="en-GB"/>
          </a:p>
        </p:txBody>
      </p:sp>
    </p:spTree>
    <p:extLst>
      <p:ext uri="{BB962C8B-B14F-4D97-AF65-F5344CB8AC3E}">
        <p14:creationId xmlns:p14="http://schemas.microsoft.com/office/powerpoint/2010/main" val="998721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475" cy="492125"/>
          </a:xfrm>
          <a:prstGeom prst="rect">
            <a:avLst/>
          </a:prstGeom>
        </p:spPr>
        <p:txBody>
          <a:bodyPr vert="horz" wrap="square" lIns="90461" tIns="45229" rIns="90461" bIns="45229" numCol="1" anchor="t" anchorCtr="0" compatLnSpc="1">
            <a:prstTxWarp prst="textNoShape">
              <a:avLst/>
            </a:prstTxWarp>
          </a:bodyPr>
          <a:lstStyle>
            <a:lvl1pPr>
              <a:defRPr sz="1200"/>
            </a:lvl1pPr>
          </a:lstStyle>
          <a:p>
            <a:pPr>
              <a:defRPr/>
            </a:pPr>
            <a:endParaRPr lang="en-GB" altLang="en-US"/>
          </a:p>
        </p:txBody>
      </p:sp>
      <p:sp>
        <p:nvSpPr>
          <p:cNvPr id="3" name="Date Placeholder 2"/>
          <p:cNvSpPr>
            <a:spLocks noGrp="1"/>
          </p:cNvSpPr>
          <p:nvPr>
            <p:ph type="dt" idx="1"/>
          </p:nvPr>
        </p:nvSpPr>
        <p:spPr>
          <a:xfrm>
            <a:off x="3805238" y="0"/>
            <a:ext cx="2911475" cy="492125"/>
          </a:xfrm>
          <a:prstGeom prst="rect">
            <a:avLst/>
          </a:prstGeom>
        </p:spPr>
        <p:txBody>
          <a:bodyPr vert="horz" wrap="square" lIns="90461" tIns="45229" rIns="90461" bIns="45229" numCol="1" anchor="t" anchorCtr="0" compatLnSpc="1">
            <a:prstTxWarp prst="textNoShape">
              <a:avLst/>
            </a:prstTxWarp>
          </a:bodyPr>
          <a:lstStyle>
            <a:lvl1pPr algn="r">
              <a:defRPr sz="1200"/>
            </a:lvl1pPr>
          </a:lstStyle>
          <a:p>
            <a:pPr>
              <a:defRPr/>
            </a:pPr>
            <a:fld id="{C644DB4E-697D-4E9F-B52F-162A2F4B24A3}" type="datetimeFigureOut">
              <a:rPr lang="en-GB" altLang="en-US"/>
              <a:pPr>
                <a:defRPr/>
              </a:pPr>
              <a:t>16/09/2014</a:t>
            </a:fld>
            <a:endParaRPr lang="en-GB" altLang="en-US"/>
          </a:p>
        </p:txBody>
      </p:sp>
      <p:sp>
        <p:nvSpPr>
          <p:cNvPr id="4" name="Slide Image Placeholder 3"/>
          <p:cNvSpPr>
            <a:spLocks noGrp="1" noRot="1" noChangeAspect="1"/>
          </p:cNvSpPr>
          <p:nvPr>
            <p:ph type="sldImg" idx="2"/>
          </p:nvPr>
        </p:nvSpPr>
        <p:spPr>
          <a:xfrm>
            <a:off x="896938" y="739775"/>
            <a:ext cx="4926012" cy="3695700"/>
          </a:xfrm>
          <a:prstGeom prst="rect">
            <a:avLst/>
          </a:prstGeom>
          <a:noFill/>
          <a:ln w="12700">
            <a:solidFill>
              <a:prstClr val="black"/>
            </a:solidFill>
          </a:ln>
        </p:spPr>
        <p:txBody>
          <a:bodyPr vert="horz" lIns="90461" tIns="45229" rIns="90461" bIns="45229" rtlCol="0" anchor="ctr"/>
          <a:lstStyle/>
          <a:p>
            <a:pPr lvl="0"/>
            <a:endParaRPr lang="en-GB" noProof="0"/>
          </a:p>
        </p:txBody>
      </p:sp>
      <p:sp>
        <p:nvSpPr>
          <p:cNvPr id="5" name="Notes Placeholder 4"/>
          <p:cNvSpPr>
            <a:spLocks noGrp="1"/>
          </p:cNvSpPr>
          <p:nvPr>
            <p:ph type="body" sz="quarter" idx="3"/>
          </p:nvPr>
        </p:nvSpPr>
        <p:spPr>
          <a:xfrm>
            <a:off x="671513" y="4679950"/>
            <a:ext cx="5375275" cy="4435475"/>
          </a:xfrm>
          <a:prstGeom prst="rect">
            <a:avLst/>
          </a:prstGeom>
        </p:spPr>
        <p:txBody>
          <a:bodyPr vert="horz" wrap="square" lIns="90461" tIns="45229" rIns="90461" bIns="4522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endParaRPr lang="en-GB" altLang="en-US" noProof="0" smtClean="0"/>
          </a:p>
        </p:txBody>
      </p:sp>
      <p:sp>
        <p:nvSpPr>
          <p:cNvPr id="6" name="Footer Placeholder 5"/>
          <p:cNvSpPr>
            <a:spLocks noGrp="1"/>
          </p:cNvSpPr>
          <p:nvPr>
            <p:ph type="ftr" sz="quarter" idx="4"/>
          </p:nvPr>
        </p:nvSpPr>
        <p:spPr>
          <a:xfrm>
            <a:off x="0" y="9361488"/>
            <a:ext cx="2911475" cy="492125"/>
          </a:xfrm>
          <a:prstGeom prst="rect">
            <a:avLst/>
          </a:prstGeom>
        </p:spPr>
        <p:txBody>
          <a:bodyPr vert="horz" wrap="square" lIns="90461" tIns="45229" rIns="90461" bIns="45229" numCol="1" anchor="b" anchorCtr="0" compatLnSpc="1">
            <a:prstTxWarp prst="textNoShape">
              <a:avLst/>
            </a:prstTxWarp>
          </a:bodyPr>
          <a:lstStyle>
            <a:lvl1pPr>
              <a:defRPr sz="1200"/>
            </a:lvl1pPr>
          </a:lstStyle>
          <a:p>
            <a:pPr>
              <a:defRPr/>
            </a:pPr>
            <a:endParaRPr lang="en-GB" altLang="en-US"/>
          </a:p>
        </p:txBody>
      </p:sp>
      <p:sp>
        <p:nvSpPr>
          <p:cNvPr id="7" name="Slide Number Placeholder 6"/>
          <p:cNvSpPr>
            <a:spLocks noGrp="1"/>
          </p:cNvSpPr>
          <p:nvPr>
            <p:ph type="sldNum" sz="quarter" idx="5"/>
          </p:nvPr>
        </p:nvSpPr>
        <p:spPr>
          <a:xfrm>
            <a:off x="3805238" y="9361488"/>
            <a:ext cx="2911475" cy="492125"/>
          </a:xfrm>
          <a:prstGeom prst="rect">
            <a:avLst/>
          </a:prstGeom>
        </p:spPr>
        <p:txBody>
          <a:bodyPr vert="horz" wrap="square" lIns="90461" tIns="45229" rIns="90461" bIns="45229" numCol="1" anchor="b" anchorCtr="0" compatLnSpc="1">
            <a:prstTxWarp prst="textNoShape">
              <a:avLst/>
            </a:prstTxWarp>
          </a:bodyPr>
          <a:lstStyle>
            <a:lvl1pPr algn="r">
              <a:defRPr sz="1200"/>
            </a:lvl1pPr>
          </a:lstStyle>
          <a:p>
            <a:pPr>
              <a:defRPr/>
            </a:pPr>
            <a:fld id="{07F087E9-56F5-4D2E-8CCB-2751718ED8E4}" type="slidenum">
              <a:rPr lang="en-GB" altLang="en-US"/>
              <a:pPr>
                <a:defRPr/>
              </a:pPr>
              <a:t>‹nº›</a:t>
            </a:fld>
            <a:endParaRPr lang="en-GB" altLang="en-US"/>
          </a:p>
        </p:txBody>
      </p:sp>
    </p:spTree>
    <p:extLst>
      <p:ext uri="{BB962C8B-B14F-4D97-AF65-F5344CB8AC3E}">
        <p14:creationId xmlns:p14="http://schemas.microsoft.com/office/powerpoint/2010/main" val="502287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0B1B4E9-E4CE-472D-9480-9CE90B12E0AD}" type="slidenum">
              <a:rPr lang="en-GB" altLang="en-US" smtClean="0">
                <a:solidFill>
                  <a:srgbClr val="000000"/>
                </a:solidFill>
              </a:rPr>
              <a:pPr eaLnBrk="1" hangingPunct="1"/>
              <a:t>2</a:t>
            </a:fld>
            <a:endParaRPr lang="en-GB" altLang="en-US" smtClean="0">
              <a:solidFill>
                <a:srgbClr val="000000"/>
              </a:solidFill>
            </a:endParaRPr>
          </a:p>
        </p:txBody>
      </p:sp>
    </p:spTree>
    <p:extLst>
      <p:ext uri="{BB962C8B-B14F-4D97-AF65-F5344CB8AC3E}">
        <p14:creationId xmlns:p14="http://schemas.microsoft.com/office/powerpoint/2010/main" val="58582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09607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90726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88574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38233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06162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24395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89233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86164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5590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66082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22233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65811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35012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61730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93644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04006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61852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74790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44546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3162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48732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02592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81652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7691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6429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5075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82902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0880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47121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11911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2" name="Imagem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30775" y="6153150"/>
            <a:ext cx="4178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206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endParaRPr lang="pt-BR" altLang="en-US"/>
          </a:p>
        </p:txBody>
      </p:sp>
      <p:sp>
        <p:nvSpPr>
          <p:cNvPr id="5" name="Espaço Reservado para Rodapé 4"/>
          <p:cNvSpPr>
            <a:spLocks noGrp="1"/>
          </p:cNvSpPr>
          <p:nvPr>
            <p:ph type="ftr" sz="quarter" idx="11"/>
          </p:nvPr>
        </p:nvSpPr>
        <p:spPr/>
        <p:txBody>
          <a:bodyPr/>
          <a:lstStyle>
            <a:lvl1pPr>
              <a:defRPr/>
            </a:lvl1pPr>
          </a:lstStyle>
          <a:p>
            <a:pPr>
              <a:defRPr/>
            </a:pPr>
            <a:endParaRPr lang="en-US" altLang="en-US"/>
          </a:p>
        </p:txBody>
      </p:sp>
      <p:sp>
        <p:nvSpPr>
          <p:cNvPr id="6" name="Espaço Reservado para Número de Slide 5"/>
          <p:cNvSpPr>
            <a:spLocks noGrp="1"/>
          </p:cNvSpPr>
          <p:nvPr>
            <p:ph type="sldNum" sz="quarter" idx="12"/>
          </p:nvPr>
        </p:nvSpPr>
        <p:spPr/>
        <p:txBody>
          <a:bodyPr/>
          <a:lstStyle>
            <a:lvl1pPr>
              <a:defRPr/>
            </a:lvl1pPr>
          </a:lstStyle>
          <a:p>
            <a:pPr>
              <a:defRPr/>
            </a:pPr>
            <a:fld id="{D5F0A9FD-A0B3-4315-A69F-004106BCC77B}" type="slidenum">
              <a:rPr lang="pt-BR" altLang="en-US"/>
              <a:pPr>
                <a:defRPr/>
              </a:pPr>
              <a:t>‹nº›</a:t>
            </a:fld>
            <a:endParaRPr lang="pt-BR" altLang="en-US"/>
          </a:p>
        </p:txBody>
      </p:sp>
    </p:spTree>
    <p:extLst>
      <p:ext uri="{BB962C8B-B14F-4D97-AF65-F5344CB8AC3E}">
        <p14:creationId xmlns:p14="http://schemas.microsoft.com/office/powerpoint/2010/main" val="3508524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endParaRPr lang="pt-BR" altLang="en-US"/>
          </a:p>
        </p:txBody>
      </p:sp>
      <p:sp>
        <p:nvSpPr>
          <p:cNvPr id="5" name="Espaço Reservado para Rodapé 4"/>
          <p:cNvSpPr>
            <a:spLocks noGrp="1"/>
          </p:cNvSpPr>
          <p:nvPr>
            <p:ph type="ftr" sz="quarter" idx="11"/>
          </p:nvPr>
        </p:nvSpPr>
        <p:spPr/>
        <p:txBody>
          <a:bodyPr/>
          <a:lstStyle>
            <a:lvl1pPr>
              <a:defRPr/>
            </a:lvl1pPr>
          </a:lstStyle>
          <a:p>
            <a:pPr>
              <a:defRPr/>
            </a:pPr>
            <a:endParaRPr lang="en-US" altLang="en-US"/>
          </a:p>
        </p:txBody>
      </p:sp>
      <p:sp>
        <p:nvSpPr>
          <p:cNvPr id="6" name="Espaço Reservado para Número de Slide 5"/>
          <p:cNvSpPr>
            <a:spLocks noGrp="1"/>
          </p:cNvSpPr>
          <p:nvPr>
            <p:ph type="sldNum" sz="quarter" idx="12"/>
          </p:nvPr>
        </p:nvSpPr>
        <p:spPr/>
        <p:txBody>
          <a:bodyPr/>
          <a:lstStyle>
            <a:lvl1pPr>
              <a:defRPr/>
            </a:lvl1pPr>
          </a:lstStyle>
          <a:p>
            <a:pPr>
              <a:defRPr/>
            </a:pPr>
            <a:fld id="{D95BBA4D-A6BD-4177-8D88-85019D4BD030}" type="slidenum">
              <a:rPr lang="pt-BR" altLang="en-US"/>
              <a:pPr>
                <a:defRPr/>
              </a:pPr>
              <a:t>‹nº›</a:t>
            </a:fld>
            <a:endParaRPr lang="pt-BR" altLang="en-US"/>
          </a:p>
        </p:txBody>
      </p:sp>
    </p:spTree>
    <p:extLst>
      <p:ext uri="{BB962C8B-B14F-4D97-AF65-F5344CB8AC3E}">
        <p14:creationId xmlns:p14="http://schemas.microsoft.com/office/powerpoint/2010/main" val="3073031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6"/>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4262438" y="6669088"/>
            <a:ext cx="596900"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dirty="0">
              <a:solidFill>
                <a:schemeClr val="lt1"/>
              </a:solidFill>
              <a:latin typeface="+mn-lt"/>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a:p>
        </p:txBody>
      </p:sp>
      <p:sp>
        <p:nvSpPr>
          <p:cNvPr id="9" name="Rectangle 6"/>
          <p:cNvSpPr>
            <a:spLocks noGrp="1" noChangeArrowheads="1"/>
          </p:cNvSpPr>
          <p:nvPr>
            <p:ph type="sldNum" sz="quarter" idx="12"/>
          </p:nvPr>
        </p:nvSpPr>
        <p:spPr/>
        <p:txBody>
          <a:bodyPr/>
          <a:lstStyle>
            <a:lvl1pPr>
              <a:defRPr/>
            </a:lvl1pPr>
          </a:lstStyle>
          <a:p>
            <a:pPr>
              <a:defRPr/>
            </a:pPr>
            <a:fld id="{67AD1B2D-DCF4-4F12-A66B-DA42DB915CF9}" type="slidenum">
              <a:rPr lang="en-GB" altLang="en-US"/>
              <a:pPr>
                <a:defRPr/>
              </a:pPr>
              <a:t>‹nº›</a:t>
            </a:fld>
            <a:endParaRPr lang="en-GB" altLang="en-US"/>
          </a:p>
        </p:txBody>
      </p:sp>
    </p:spTree>
    <p:extLst>
      <p:ext uri="{BB962C8B-B14F-4D97-AF65-F5344CB8AC3E}">
        <p14:creationId xmlns:p14="http://schemas.microsoft.com/office/powerpoint/2010/main" val="425847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endParaRPr lang="pt-BR" altLang="en-US"/>
          </a:p>
        </p:txBody>
      </p:sp>
      <p:sp>
        <p:nvSpPr>
          <p:cNvPr id="5" name="Espaço Reservado para Rodapé 4"/>
          <p:cNvSpPr>
            <a:spLocks noGrp="1"/>
          </p:cNvSpPr>
          <p:nvPr>
            <p:ph type="ftr" sz="quarter" idx="11"/>
          </p:nvPr>
        </p:nvSpPr>
        <p:spPr/>
        <p:txBody>
          <a:bodyPr/>
          <a:lstStyle>
            <a:lvl1pPr>
              <a:defRPr/>
            </a:lvl1pPr>
          </a:lstStyle>
          <a:p>
            <a:pPr>
              <a:defRPr/>
            </a:pPr>
            <a:endParaRPr lang="en-US" altLang="en-US"/>
          </a:p>
        </p:txBody>
      </p:sp>
      <p:sp>
        <p:nvSpPr>
          <p:cNvPr id="6" name="Espaço Reservado para Número de Slide 5"/>
          <p:cNvSpPr>
            <a:spLocks noGrp="1"/>
          </p:cNvSpPr>
          <p:nvPr>
            <p:ph type="sldNum" sz="quarter" idx="12"/>
          </p:nvPr>
        </p:nvSpPr>
        <p:spPr/>
        <p:txBody>
          <a:bodyPr/>
          <a:lstStyle>
            <a:lvl1pPr>
              <a:defRPr/>
            </a:lvl1pPr>
          </a:lstStyle>
          <a:p>
            <a:pPr>
              <a:defRPr/>
            </a:pPr>
            <a:fld id="{A8BD8AD3-09FD-4156-882A-1EEC27800584}" type="slidenum">
              <a:rPr lang="pt-BR" altLang="en-US"/>
              <a:pPr>
                <a:defRPr/>
              </a:pPr>
              <a:t>‹nº›</a:t>
            </a:fld>
            <a:endParaRPr lang="pt-BR" altLang="en-US"/>
          </a:p>
        </p:txBody>
      </p:sp>
    </p:spTree>
    <p:extLst>
      <p:ext uri="{BB962C8B-B14F-4D97-AF65-F5344CB8AC3E}">
        <p14:creationId xmlns:p14="http://schemas.microsoft.com/office/powerpoint/2010/main" val="170612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endParaRPr lang="pt-BR" altLang="en-US"/>
          </a:p>
        </p:txBody>
      </p:sp>
      <p:sp>
        <p:nvSpPr>
          <p:cNvPr id="5" name="Espaço Reservado para Rodapé 4"/>
          <p:cNvSpPr>
            <a:spLocks noGrp="1"/>
          </p:cNvSpPr>
          <p:nvPr>
            <p:ph type="ftr" sz="quarter" idx="11"/>
          </p:nvPr>
        </p:nvSpPr>
        <p:spPr/>
        <p:txBody>
          <a:bodyPr/>
          <a:lstStyle>
            <a:lvl1pPr>
              <a:defRPr/>
            </a:lvl1pPr>
          </a:lstStyle>
          <a:p>
            <a:pPr>
              <a:defRPr/>
            </a:pPr>
            <a:endParaRPr lang="en-US" altLang="en-US"/>
          </a:p>
        </p:txBody>
      </p:sp>
      <p:sp>
        <p:nvSpPr>
          <p:cNvPr id="6" name="Espaço Reservado para Número de Slide 5"/>
          <p:cNvSpPr>
            <a:spLocks noGrp="1"/>
          </p:cNvSpPr>
          <p:nvPr>
            <p:ph type="sldNum" sz="quarter" idx="12"/>
          </p:nvPr>
        </p:nvSpPr>
        <p:spPr/>
        <p:txBody>
          <a:bodyPr/>
          <a:lstStyle>
            <a:lvl1pPr>
              <a:defRPr/>
            </a:lvl1pPr>
          </a:lstStyle>
          <a:p>
            <a:pPr>
              <a:defRPr/>
            </a:pPr>
            <a:fld id="{74AB71D6-6B5A-492E-842F-ED10FF62DF83}" type="slidenum">
              <a:rPr lang="pt-BR" altLang="en-US"/>
              <a:pPr>
                <a:defRPr/>
              </a:pPr>
              <a:t>‹nº›</a:t>
            </a:fld>
            <a:endParaRPr lang="pt-BR" altLang="en-US"/>
          </a:p>
        </p:txBody>
      </p:sp>
    </p:spTree>
    <p:extLst>
      <p:ext uri="{BB962C8B-B14F-4D97-AF65-F5344CB8AC3E}">
        <p14:creationId xmlns:p14="http://schemas.microsoft.com/office/powerpoint/2010/main" val="411408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endParaRPr lang="pt-BR" altLang="en-US"/>
          </a:p>
        </p:txBody>
      </p:sp>
      <p:sp>
        <p:nvSpPr>
          <p:cNvPr id="6" name="Espaço Reservado para Rodapé 4"/>
          <p:cNvSpPr>
            <a:spLocks noGrp="1"/>
          </p:cNvSpPr>
          <p:nvPr>
            <p:ph type="ftr" sz="quarter" idx="11"/>
          </p:nvPr>
        </p:nvSpPr>
        <p:spPr/>
        <p:txBody>
          <a:bodyPr/>
          <a:lstStyle>
            <a:lvl1pPr>
              <a:defRPr/>
            </a:lvl1pPr>
          </a:lstStyle>
          <a:p>
            <a:pPr>
              <a:defRPr/>
            </a:pPr>
            <a:endParaRPr lang="en-US" altLang="en-US"/>
          </a:p>
        </p:txBody>
      </p:sp>
      <p:sp>
        <p:nvSpPr>
          <p:cNvPr id="7" name="Espaço Reservado para Número de Slide 5"/>
          <p:cNvSpPr>
            <a:spLocks noGrp="1"/>
          </p:cNvSpPr>
          <p:nvPr>
            <p:ph type="sldNum" sz="quarter" idx="12"/>
          </p:nvPr>
        </p:nvSpPr>
        <p:spPr/>
        <p:txBody>
          <a:bodyPr/>
          <a:lstStyle>
            <a:lvl1pPr>
              <a:defRPr/>
            </a:lvl1pPr>
          </a:lstStyle>
          <a:p>
            <a:pPr>
              <a:defRPr/>
            </a:pPr>
            <a:fld id="{41F365A1-A8EC-40CF-A656-8B3D8E34D4BC}" type="slidenum">
              <a:rPr lang="pt-BR" altLang="en-US"/>
              <a:pPr>
                <a:defRPr/>
              </a:pPr>
              <a:t>‹nº›</a:t>
            </a:fld>
            <a:endParaRPr lang="pt-BR" altLang="en-US"/>
          </a:p>
        </p:txBody>
      </p:sp>
    </p:spTree>
    <p:extLst>
      <p:ext uri="{BB962C8B-B14F-4D97-AF65-F5344CB8AC3E}">
        <p14:creationId xmlns:p14="http://schemas.microsoft.com/office/powerpoint/2010/main" val="164468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endParaRPr lang="pt-BR" altLang="en-US"/>
          </a:p>
        </p:txBody>
      </p:sp>
      <p:sp>
        <p:nvSpPr>
          <p:cNvPr id="8" name="Espaço Reservado para Rodapé 4"/>
          <p:cNvSpPr>
            <a:spLocks noGrp="1"/>
          </p:cNvSpPr>
          <p:nvPr>
            <p:ph type="ftr" sz="quarter" idx="11"/>
          </p:nvPr>
        </p:nvSpPr>
        <p:spPr/>
        <p:txBody>
          <a:bodyPr/>
          <a:lstStyle>
            <a:lvl1pPr>
              <a:defRPr/>
            </a:lvl1pPr>
          </a:lstStyle>
          <a:p>
            <a:pPr>
              <a:defRPr/>
            </a:pPr>
            <a:endParaRPr lang="en-US" altLang="en-US"/>
          </a:p>
        </p:txBody>
      </p:sp>
      <p:sp>
        <p:nvSpPr>
          <p:cNvPr id="9" name="Espaço Reservado para Número de Slide 5"/>
          <p:cNvSpPr>
            <a:spLocks noGrp="1"/>
          </p:cNvSpPr>
          <p:nvPr>
            <p:ph type="sldNum" sz="quarter" idx="12"/>
          </p:nvPr>
        </p:nvSpPr>
        <p:spPr/>
        <p:txBody>
          <a:bodyPr/>
          <a:lstStyle>
            <a:lvl1pPr>
              <a:defRPr/>
            </a:lvl1pPr>
          </a:lstStyle>
          <a:p>
            <a:pPr>
              <a:defRPr/>
            </a:pPr>
            <a:fld id="{83A6A219-92A8-420D-8403-6AF14B4EA0E7}" type="slidenum">
              <a:rPr lang="pt-BR" altLang="en-US"/>
              <a:pPr>
                <a:defRPr/>
              </a:pPr>
              <a:t>‹nº›</a:t>
            </a:fld>
            <a:endParaRPr lang="pt-BR" altLang="en-US"/>
          </a:p>
        </p:txBody>
      </p:sp>
    </p:spTree>
    <p:extLst>
      <p:ext uri="{BB962C8B-B14F-4D97-AF65-F5344CB8AC3E}">
        <p14:creationId xmlns:p14="http://schemas.microsoft.com/office/powerpoint/2010/main" val="322767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endParaRPr lang="pt-BR" altLang="en-US"/>
          </a:p>
        </p:txBody>
      </p:sp>
      <p:sp>
        <p:nvSpPr>
          <p:cNvPr id="4" name="Espaço Reservado para Rodapé 4"/>
          <p:cNvSpPr>
            <a:spLocks noGrp="1"/>
          </p:cNvSpPr>
          <p:nvPr>
            <p:ph type="ftr" sz="quarter" idx="11"/>
          </p:nvPr>
        </p:nvSpPr>
        <p:spPr/>
        <p:txBody>
          <a:bodyPr/>
          <a:lstStyle>
            <a:lvl1pPr>
              <a:defRPr/>
            </a:lvl1pPr>
          </a:lstStyle>
          <a:p>
            <a:pPr>
              <a:defRPr/>
            </a:pPr>
            <a:endParaRPr lang="en-US" altLang="en-US"/>
          </a:p>
        </p:txBody>
      </p:sp>
      <p:sp>
        <p:nvSpPr>
          <p:cNvPr id="5" name="Espaço Reservado para Número de Slide 5"/>
          <p:cNvSpPr>
            <a:spLocks noGrp="1"/>
          </p:cNvSpPr>
          <p:nvPr>
            <p:ph type="sldNum" sz="quarter" idx="12"/>
          </p:nvPr>
        </p:nvSpPr>
        <p:spPr/>
        <p:txBody>
          <a:bodyPr/>
          <a:lstStyle>
            <a:lvl1pPr>
              <a:defRPr/>
            </a:lvl1pPr>
          </a:lstStyle>
          <a:p>
            <a:pPr>
              <a:defRPr/>
            </a:pPr>
            <a:fld id="{AAD396D6-A9F5-4269-9696-D6F9C2030195}" type="slidenum">
              <a:rPr lang="pt-BR" altLang="en-US"/>
              <a:pPr>
                <a:defRPr/>
              </a:pPr>
              <a:t>‹nº›</a:t>
            </a:fld>
            <a:endParaRPr lang="pt-BR" altLang="en-US"/>
          </a:p>
        </p:txBody>
      </p:sp>
    </p:spTree>
    <p:extLst>
      <p:ext uri="{BB962C8B-B14F-4D97-AF65-F5344CB8AC3E}">
        <p14:creationId xmlns:p14="http://schemas.microsoft.com/office/powerpoint/2010/main" val="296089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endParaRPr lang="pt-BR" altLang="en-US"/>
          </a:p>
        </p:txBody>
      </p:sp>
      <p:sp>
        <p:nvSpPr>
          <p:cNvPr id="3" name="Espaço Reservado para Rodapé 4"/>
          <p:cNvSpPr>
            <a:spLocks noGrp="1"/>
          </p:cNvSpPr>
          <p:nvPr>
            <p:ph type="ftr" sz="quarter" idx="11"/>
          </p:nvPr>
        </p:nvSpPr>
        <p:spPr/>
        <p:txBody>
          <a:bodyPr/>
          <a:lstStyle>
            <a:lvl1pPr>
              <a:defRPr/>
            </a:lvl1pPr>
          </a:lstStyle>
          <a:p>
            <a:pPr>
              <a:defRPr/>
            </a:pPr>
            <a:endParaRPr lang="en-US" altLang="en-US"/>
          </a:p>
        </p:txBody>
      </p:sp>
      <p:sp>
        <p:nvSpPr>
          <p:cNvPr id="4" name="Espaço Reservado para Número de Slide 5"/>
          <p:cNvSpPr>
            <a:spLocks noGrp="1"/>
          </p:cNvSpPr>
          <p:nvPr>
            <p:ph type="sldNum" sz="quarter" idx="12"/>
          </p:nvPr>
        </p:nvSpPr>
        <p:spPr/>
        <p:txBody>
          <a:bodyPr/>
          <a:lstStyle>
            <a:lvl1pPr>
              <a:defRPr/>
            </a:lvl1pPr>
          </a:lstStyle>
          <a:p>
            <a:pPr>
              <a:defRPr/>
            </a:pPr>
            <a:fld id="{ECCF3EC0-CB83-4BA5-A82D-F35B79DE6E7D}" type="slidenum">
              <a:rPr lang="pt-BR" altLang="en-US"/>
              <a:pPr>
                <a:defRPr/>
              </a:pPr>
              <a:t>‹nº›</a:t>
            </a:fld>
            <a:endParaRPr lang="pt-BR" altLang="en-US"/>
          </a:p>
        </p:txBody>
      </p:sp>
    </p:spTree>
    <p:extLst>
      <p:ext uri="{BB962C8B-B14F-4D97-AF65-F5344CB8AC3E}">
        <p14:creationId xmlns:p14="http://schemas.microsoft.com/office/powerpoint/2010/main" val="345945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endParaRPr lang="pt-BR" altLang="en-US"/>
          </a:p>
        </p:txBody>
      </p:sp>
      <p:sp>
        <p:nvSpPr>
          <p:cNvPr id="6" name="Espaço Reservado para Rodapé 4"/>
          <p:cNvSpPr>
            <a:spLocks noGrp="1"/>
          </p:cNvSpPr>
          <p:nvPr>
            <p:ph type="ftr" sz="quarter" idx="11"/>
          </p:nvPr>
        </p:nvSpPr>
        <p:spPr/>
        <p:txBody>
          <a:bodyPr/>
          <a:lstStyle>
            <a:lvl1pPr>
              <a:defRPr/>
            </a:lvl1pPr>
          </a:lstStyle>
          <a:p>
            <a:pPr>
              <a:defRPr/>
            </a:pPr>
            <a:endParaRPr lang="en-US" altLang="en-US"/>
          </a:p>
        </p:txBody>
      </p:sp>
      <p:sp>
        <p:nvSpPr>
          <p:cNvPr id="7" name="Espaço Reservado para Número de Slide 5"/>
          <p:cNvSpPr>
            <a:spLocks noGrp="1"/>
          </p:cNvSpPr>
          <p:nvPr>
            <p:ph type="sldNum" sz="quarter" idx="12"/>
          </p:nvPr>
        </p:nvSpPr>
        <p:spPr/>
        <p:txBody>
          <a:bodyPr/>
          <a:lstStyle>
            <a:lvl1pPr>
              <a:defRPr/>
            </a:lvl1pPr>
          </a:lstStyle>
          <a:p>
            <a:pPr>
              <a:defRPr/>
            </a:pPr>
            <a:fld id="{82B7AD43-C1B3-42B9-8A0C-1DDE037D99FF}" type="slidenum">
              <a:rPr lang="pt-BR" altLang="en-US"/>
              <a:pPr>
                <a:defRPr/>
              </a:pPr>
              <a:t>‹nº›</a:t>
            </a:fld>
            <a:endParaRPr lang="pt-BR" altLang="en-US"/>
          </a:p>
        </p:txBody>
      </p:sp>
    </p:spTree>
    <p:extLst>
      <p:ext uri="{BB962C8B-B14F-4D97-AF65-F5344CB8AC3E}">
        <p14:creationId xmlns:p14="http://schemas.microsoft.com/office/powerpoint/2010/main" val="2557549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endParaRPr lang="pt-BR" altLang="en-US"/>
          </a:p>
        </p:txBody>
      </p:sp>
      <p:sp>
        <p:nvSpPr>
          <p:cNvPr id="6" name="Espaço Reservado para Rodapé 4"/>
          <p:cNvSpPr>
            <a:spLocks noGrp="1"/>
          </p:cNvSpPr>
          <p:nvPr>
            <p:ph type="ftr" sz="quarter" idx="11"/>
          </p:nvPr>
        </p:nvSpPr>
        <p:spPr/>
        <p:txBody>
          <a:bodyPr/>
          <a:lstStyle>
            <a:lvl1pPr>
              <a:defRPr/>
            </a:lvl1pPr>
          </a:lstStyle>
          <a:p>
            <a:pPr>
              <a:defRPr/>
            </a:pPr>
            <a:endParaRPr lang="en-US" altLang="en-US"/>
          </a:p>
        </p:txBody>
      </p:sp>
      <p:sp>
        <p:nvSpPr>
          <p:cNvPr id="7" name="Espaço Reservado para Número de Slide 5"/>
          <p:cNvSpPr>
            <a:spLocks noGrp="1"/>
          </p:cNvSpPr>
          <p:nvPr>
            <p:ph type="sldNum" sz="quarter" idx="12"/>
          </p:nvPr>
        </p:nvSpPr>
        <p:spPr/>
        <p:txBody>
          <a:bodyPr/>
          <a:lstStyle>
            <a:lvl1pPr>
              <a:defRPr/>
            </a:lvl1pPr>
          </a:lstStyle>
          <a:p>
            <a:pPr>
              <a:defRPr/>
            </a:pPr>
            <a:fld id="{0FBDD474-F653-435A-8154-8D7B03330205}" type="slidenum">
              <a:rPr lang="pt-BR" altLang="en-US"/>
              <a:pPr>
                <a:defRPr/>
              </a:pPr>
              <a:t>‹nº›</a:t>
            </a:fld>
            <a:endParaRPr lang="pt-BR" altLang="en-US"/>
          </a:p>
        </p:txBody>
      </p:sp>
    </p:spTree>
    <p:extLst>
      <p:ext uri="{BB962C8B-B14F-4D97-AF65-F5344CB8AC3E}">
        <p14:creationId xmlns:p14="http://schemas.microsoft.com/office/powerpoint/2010/main" val="356856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en-US"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en-US" smtClean="0"/>
              <a:t>Clique para editar o texto mestre</a:t>
            </a:r>
          </a:p>
          <a:p>
            <a:pPr lvl="1"/>
            <a:r>
              <a:rPr lang="pt-BR" altLang="en-US" smtClean="0"/>
              <a:t>Segundo nível</a:t>
            </a:r>
          </a:p>
          <a:p>
            <a:pPr lvl="2"/>
            <a:r>
              <a:rPr lang="pt-BR" altLang="en-US" smtClean="0"/>
              <a:t>Terceiro nível</a:t>
            </a:r>
          </a:p>
          <a:p>
            <a:pPr lvl="3"/>
            <a:r>
              <a:rPr lang="pt-BR" altLang="en-US" smtClean="0"/>
              <a:t>Quarto nível</a:t>
            </a:r>
          </a:p>
          <a:p>
            <a:pPr lvl="4"/>
            <a:r>
              <a:rPr lang="pt-BR" altLang="en-US"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endParaRPr lang="pt-BR" alt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lt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0E007AF-43FD-4B62-86F4-FE20A8EB3F44}" type="slidenum">
              <a:rPr lang="pt-BR" altLang="en-US"/>
              <a:pPr>
                <a:defRPr/>
              </a:pPr>
              <a:t>‹nº›</a:t>
            </a:fld>
            <a:endParaRPr lang="pt-BR" altLang="en-US"/>
          </a:p>
        </p:txBody>
      </p:sp>
    </p:spTree>
  </p:cSld>
  <p:clrMap bg1="lt1" tx1="dk1" bg2="lt2" tx2="dk2" accent1="accent1" accent2="accent2" accent3="accent3" accent4="accent4" accent5="accent5" accent6="accent6" hlink="hlink" folHlink="folHlink"/>
  <p:sldLayoutIdLst>
    <p:sldLayoutId id="2147483844"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5"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Texto 5"/>
          <p:cNvSpPr>
            <a:spLocks noGrp="1"/>
          </p:cNvSpPr>
          <p:nvPr>
            <p:ph type="body" idx="1"/>
          </p:nvPr>
        </p:nvSpPr>
        <p:spPr>
          <a:xfrm>
            <a:off x="1187450" y="2997200"/>
            <a:ext cx="7129463" cy="2447925"/>
          </a:xfrm>
        </p:spPr>
        <p:txBody>
          <a:bodyPr anchor="t"/>
          <a:lstStyle/>
          <a:p>
            <a:pPr eaLnBrk="1" hangingPunct="1"/>
            <a:r>
              <a:rPr lang="pt-BR" altLang="en-US" sz="2800" b="1" dirty="0" err="1" smtClean="0">
                <a:solidFill>
                  <a:srgbClr val="182C80"/>
                </a:solidFill>
              </a:rPr>
              <a:t>Internal</a:t>
            </a:r>
            <a:r>
              <a:rPr lang="pt-BR" altLang="en-US" sz="2800" b="1" dirty="0" smtClean="0">
                <a:solidFill>
                  <a:srgbClr val="182C80"/>
                </a:solidFill>
              </a:rPr>
              <a:t> </a:t>
            </a:r>
            <a:r>
              <a:rPr lang="pt-BR" altLang="en-US" sz="2800" b="1" dirty="0" err="1" smtClean="0">
                <a:solidFill>
                  <a:srgbClr val="182C80"/>
                </a:solidFill>
              </a:rPr>
              <a:t>Control</a:t>
            </a:r>
            <a:r>
              <a:rPr lang="pt-BR" altLang="en-US" sz="2800" b="1" dirty="0" smtClean="0">
                <a:solidFill>
                  <a:srgbClr val="182C80"/>
                </a:solidFill>
              </a:rPr>
              <a:t> in </a:t>
            </a:r>
            <a:r>
              <a:rPr lang="pt-BR" altLang="en-US" sz="2800" b="1" dirty="0" err="1" smtClean="0">
                <a:solidFill>
                  <a:srgbClr val="182C80"/>
                </a:solidFill>
              </a:rPr>
              <a:t>Brazil</a:t>
            </a:r>
            <a:endParaRPr lang="pt-BR" altLang="en-US" sz="2800" b="1" dirty="0" smtClean="0">
              <a:solidFill>
                <a:srgbClr val="182C80"/>
              </a:solidFill>
            </a:endParaRPr>
          </a:p>
          <a:p>
            <a:pPr eaLnBrk="1" hangingPunct="1"/>
            <a:endParaRPr lang="pt-BR" altLang="en-US" i="1" dirty="0" smtClean="0">
              <a:solidFill>
                <a:srgbClr val="898989"/>
              </a:solidFill>
            </a:endParaRPr>
          </a:p>
          <a:p>
            <a:pPr eaLnBrk="1" hangingPunct="1"/>
            <a:r>
              <a:rPr lang="pt-BR" altLang="en-US" sz="2400" b="1" i="1" dirty="0" smtClean="0">
                <a:solidFill>
                  <a:srgbClr val="898989"/>
                </a:solidFill>
              </a:rPr>
              <a:t>Marlene Alves de Albuquerque</a:t>
            </a:r>
          </a:p>
          <a:p>
            <a:pPr eaLnBrk="1" hangingPunct="1"/>
            <a:r>
              <a:rPr lang="en-US" altLang="en-US" i="1" dirty="0" smtClean="0">
                <a:solidFill>
                  <a:srgbClr val="898989"/>
                </a:solidFill>
              </a:rPr>
              <a:t>Deputy </a:t>
            </a:r>
            <a:r>
              <a:rPr lang="en-US" altLang="en-US" i="1" dirty="0">
                <a:solidFill>
                  <a:srgbClr val="898989"/>
                </a:solidFill>
              </a:rPr>
              <a:t>Secretary </a:t>
            </a:r>
          </a:p>
          <a:p>
            <a:pPr eaLnBrk="1" hangingPunct="1"/>
            <a:r>
              <a:rPr lang="en-US" altLang="en-US" i="1" dirty="0" smtClean="0">
                <a:solidFill>
                  <a:srgbClr val="898989"/>
                </a:solidFill>
              </a:rPr>
              <a:t>Federal Internal Control Secretariat </a:t>
            </a:r>
          </a:p>
          <a:p>
            <a:pPr eaLnBrk="1" hangingPunct="1"/>
            <a:r>
              <a:rPr lang="en-US" altLang="en-US" i="1" dirty="0" smtClean="0">
                <a:solidFill>
                  <a:srgbClr val="898989"/>
                </a:solidFill>
              </a:rPr>
              <a:t>Office </a:t>
            </a:r>
            <a:r>
              <a:rPr lang="en-US" altLang="en-US" i="1" dirty="0">
                <a:solidFill>
                  <a:srgbClr val="898989"/>
                </a:solidFill>
              </a:rPr>
              <a:t>of the Comptroller </a:t>
            </a:r>
            <a:r>
              <a:rPr lang="en-US" altLang="en-US" i="1" dirty="0" smtClean="0">
                <a:solidFill>
                  <a:srgbClr val="898989"/>
                </a:solidFill>
              </a:rPr>
              <a:t>General (CGU)</a:t>
            </a:r>
            <a:endParaRPr lang="en-GB" altLang="en-US" i="1" dirty="0" smtClean="0">
              <a:solidFill>
                <a:srgbClr val="898989"/>
              </a:solidFill>
            </a:endParaRPr>
          </a:p>
        </p:txBody>
      </p:sp>
      <p:pic>
        <p:nvPicPr>
          <p:cNvPr id="4099" name="Image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5589588"/>
            <a:ext cx="54737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Image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549275"/>
            <a:ext cx="7885112"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755650" y="765175"/>
            <a:ext cx="8064500" cy="647700"/>
          </a:xfrm>
        </p:spPr>
        <p:txBody>
          <a:bodyPr/>
          <a:lstStyle/>
          <a:p>
            <a:pPr eaLnBrk="1" hangingPunct="1"/>
            <a:r>
              <a:rPr lang="en-US" altLang="en-US" sz="2800" b="1" dirty="0">
                <a:solidFill>
                  <a:srgbClr val="182C80"/>
                </a:solidFill>
                <a:cs typeface="Arial" charset="0"/>
              </a:rPr>
              <a:t>Brazilian State</a:t>
            </a:r>
            <a:endParaRPr lang="pt-BR" altLang="en-US" sz="2800" b="1" dirty="0" smtClean="0">
              <a:solidFill>
                <a:srgbClr val="182C80"/>
              </a:solidFill>
              <a:cs typeface="Arial" charset="0"/>
            </a:endParaRPr>
          </a:p>
        </p:txBody>
      </p:sp>
      <p:graphicFrame>
        <p:nvGraphicFramePr>
          <p:cNvPr id="2" name="Diagrama 1"/>
          <p:cNvGraphicFramePr/>
          <p:nvPr>
            <p:extLst>
              <p:ext uri="{D42A27DB-BD31-4B8C-83A1-F6EECF244321}">
                <p14:modId xmlns:p14="http://schemas.microsoft.com/office/powerpoint/2010/main" val="3046792762"/>
              </p:ext>
            </p:extLst>
          </p:nvPr>
        </p:nvGraphicFramePr>
        <p:xfrm>
          <a:off x="83841" y="1412776"/>
          <a:ext cx="6000327"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ixaDeTexto 3"/>
          <p:cNvSpPr txBox="1"/>
          <p:nvPr/>
        </p:nvSpPr>
        <p:spPr>
          <a:xfrm>
            <a:off x="5868144" y="1700808"/>
            <a:ext cx="3235758" cy="769441"/>
          </a:xfrm>
          <a:prstGeom prst="rect">
            <a:avLst/>
          </a:prstGeom>
          <a:solidFill>
            <a:schemeClr val="bg1"/>
          </a:solidFill>
          <a:ln w="28575">
            <a:solidFill>
              <a:srgbClr val="FFC000"/>
            </a:solidFill>
          </a:ln>
        </p:spPr>
        <p:txBody>
          <a:bodyPr wrap="none" rtlCol="0">
            <a:spAutoFit/>
          </a:bodyPr>
          <a:lstStyle/>
          <a:p>
            <a:r>
              <a:rPr lang="en-US" sz="2200" b="1" dirty="0" smtClean="0">
                <a:solidFill>
                  <a:srgbClr val="182C80"/>
                </a:solidFill>
              </a:rPr>
              <a:t>1.2 million public servants</a:t>
            </a:r>
          </a:p>
          <a:p>
            <a:r>
              <a:rPr lang="en-US" sz="2200" b="1" dirty="0" smtClean="0">
                <a:solidFill>
                  <a:srgbClr val="182C80"/>
                </a:solidFill>
              </a:rPr>
              <a:t>57% of total revenues</a:t>
            </a:r>
          </a:p>
        </p:txBody>
      </p:sp>
      <p:sp>
        <p:nvSpPr>
          <p:cNvPr id="6" name="CaixaDeTexto 5"/>
          <p:cNvSpPr txBox="1"/>
          <p:nvPr/>
        </p:nvSpPr>
        <p:spPr>
          <a:xfrm>
            <a:off x="6372199" y="3163615"/>
            <a:ext cx="2731703" cy="769441"/>
          </a:xfrm>
          <a:prstGeom prst="rect">
            <a:avLst/>
          </a:prstGeom>
          <a:solidFill>
            <a:schemeClr val="bg1"/>
          </a:solidFill>
          <a:ln w="28575">
            <a:solidFill>
              <a:srgbClr val="FFC000"/>
            </a:solidFill>
          </a:ln>
        </p:spPr>
        <p:txBody>
          <a:bodyPr wrap="square" rtlCol="0">
            <a:spAutoFit/>
          </a:bodyPr>
          <a:lstStyle/>
          <a:p>
            <a:r>
              <a:rPr lang="en-US" sz="2200" b="1" dirty="0" smtClean="0">
                <a:solidFill>
                  <a:srgbClr val="182C80"/>
                </a:solidFill>
              </a:rPr>
              <a:t>6 million servants</a:t>
            </a:r>
          </a:p>
          <a:p>
            <a:r>
              <a:rPr lang="en-US" sz="2200" b="1" dirty="0" smtClean="0">
                <a:solidFill>
                  <a:srgbClr val="182C80"/>
                </a:solidFill>
              </a:rPr>
              <a:t>25% </a:t>
            </a:r>
            <a:r>
              <a:rPr lang="en-US" sz="2200" b="1" dirty="0">
                <a:solidFill>
                  <a:srgbClr val="182C80"/>
                </a:solidFill>
              </a:rPr>
              <a:t>of </a:t>
            </a:r>
            <a:r>
              <a:rPr lang="en-US" sz="2200" b="1" dirty="0" smtClean="0">
                <a:solidFill>
                  <a:srgbClr val="182C80"/>
                </a:solidFill>
              </a:rPr>
              <a:t>total revenues</a:t>
            </a:r>
            <a:endParaRPr lang="en-US" sz="2200" b="1" dirty="0">
              <a:solidFill>
                <a:srgbClr val="182C80"/>
              </a:solidFill>
            </a:endParaRPr>
          </a:p>
        </p:txBody>
      </p:sp>
      <p:sp>
        <p:nvSpPr>
          <p:cNvPr id="7" name="CaixaDeTexto 6"/>
          <p:cNvSpPr txBox="1"/>
          <p:nvPr/>
        </p:nvSpPr>
        <p:spPr>
          <a:xfrm>
            <a:off x="6372199" y="4653136"/>
            <a:ext cx="2728257" cy="769441"/>
          </a:xfrm>
          <a:prstGeom prst="rect">
            <a:avLst/>
          </a:prstGeom>
          <a:solidFill>
            <a:schemeClr val="bg1"/>
          </a:solidFill>
          <a:ln w="28575">
            <a:solidFill>
              <a:srgbClr val="FFC000"/>
            </a:solidFill>
          </a:ln>
        </p:spPr>
        <p:txBody>
          <a:bodyPr wrap="square" rtlCol="0">
            <a:spAutoFit/>
          </a:bodyPr>
          <a:lstStyle/>
          <a:p>
            <a:r>
              <a:rPr lang="en-US" sz="2200" b="1" dirty="0" smtClean="0">
                <a:solidFill>
                  <a:srgbClr val="182C80"/>
                </a:solidFill>
              </a:rPr>
              <a:t>3 million servants</a:t>
            </a:r>
          </a:p>
          <a:p>
            <a:r>
              <a:rPr lang="en-US" sz="2200" b="1" dirty="0" smtClean="0">
                <a:solidFill>
                  <a:srgbClr val="182C80"/>
                </a:solidFill>
              </a:rPr>
              <a:t>18% </a:t>
            </a:r>
            <a:r>
              <a:rPr lang="en-US" sz="2200" b="1" dirty="0">
                <a:solidFill>
                  <a:srgbClr val="182C80"/>
                </a:solidFill>
              </a:rPr>
              <a:t>of </a:t>
            </a:r>
            <a:r>
              <a:rPr lang="en-US" sz="2200" b="1" dirty="0" smtClean="0">
                <a:solidFill>
                  <a:srgbClr val="182C80"/>
                </a:solidFill>
              </a:rPr>
              <a:t>total revenues</a:t>
            </a:r>
            <a:endParaRPr lang="en-US" sz="2200" b="1" dirty="0">
              <a:solidFill>
                <a:srgbClr val="182C80"/>
              </a:solidFill>
            </a:endParaRPr>
          </a:p>
        </p:txBody>
      </p:sp>
    </p:spTree>
    <p:extLst>
      <p:ext uri="{BB962C8B-B14F-4D97-AF65-F5344CB8AC3E}">
        <p14:creationId xmlns:p14="http://schemas.microsoft.com/office/powerpoint/2010/main" val="235081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C5CE998F-7DE4-4E13-AC1D-F0C5741EE08D}"/>
                                            </p:graphicEl>
                                          </p:spTgt>
                                        </p:tgtEl>
                                        <p:attrNameLst>
                                          <p:attrName>style.visibility</p:attrName>
                                        </p:attrNameLst>
                                      </p:cBhvr>
                                      <p:to>
                                        <p:strVal val="visible"/>
                                      </p:to>
                                    </p:set>
                                    <p:anim calcmode="lin" valueType="num">
                                      <p:cBhvr additive="base">
                                        <p:cTn id="7" dur="500" fill="hold"/>
                                        <p:tgtEl>
                                          <p:spTgt spid="2">
                                            <p:graphicEl>
                                              <a:dgm id="{C5CE998F-7DE4-4E13-AC1D-F0C5741EE08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C5CE998F-7DE4-4E13-AC1D-F0C5741EE08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82FB93C1-B305-4621-8D94-66CBAA72462E}"/>
                                            </p:graphicEl>
                                          </p:spTgt>
                                        </p:tgtEl>
                                        <p:attrNameLst>
                                          <p:attrName>style.visibility</p:attrName>
                                        </p:attrNameLst>
                                      </p:cBhvr>
                                      <p:to>
                                        <p:strVal val="visible"/>
                                      </p:to>
                                    </p:set>
                                    <p:anim calcmode="lin" valueType="num">
                                      <p:cBhvr additive="base">
                                        <p:cTn id="11" dur="500" fill="hold"/>
                                        <p:tgtEl>
                                          <p:spTgt spid="2">
                                            <p:graphicEl>
                                              <a:dgm id="{82FB93C1-B305-4621-8D94-66CBAA72462E}"/>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82FB93C1-B305-4621-8D94-66CBAA72462E}"/>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graphicEl>
                                              <a:dgm id="{04732AD7-615B-41A1-B977-E1651E98C949}"/>
                                            </p:graphicEl>
                                          </p:spTgt>
                                        </p:tgtEl>
                                        <p:attrNameLst>
                                          <p:attrName>style.visibility</p:attrName>
                                        </p:attrNameLst>
                                      </p:cBhvr>
                                      <p:to>
                                        <p:strVal val="visible"/>
                                      </p:to>
                                    </p:set>
                                    <p:anim calcmode="lin" valueType="num">
                                      <p:cBhvr additive="base">
                                        <p:cTn id="15" dur="500" fill="hold"/>
                                        <p:tgtEl>
                                          <p:spTgt spid="2">
                                            <p:graphicEl>
                                              <a:dgm id="{04732AD7-615B-41A1-B977-E1651E98C949}"/>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graphicEl>
                                              <a:dgm id="{04732AD7-615B-41A1-B977-E1651E98C949}"/>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graphicEl>
                                              <a:dgm id="{F49A78D8-E245-484E-A3C3-8E473804977F}"/>
                                            </p:graphicEl>
                                          </p:spTgt>
                                        </p:tgtEl>
                                        <p:attrNameLst>
                                          <p:attrName>style.visibility</p:attrName>
                                        </p:attrNameLst>
                                      </p:cBhvr>
                                      <p:to>
                                        <p:strVal val="visible"/>
                                      </p:to>
                                    </p:set>
                                    <p:anim calcmode="lin" valueType="num">
                                      <p:cBhvr additive="base">
                                        <p:cTn id="21" dur="500" fill="hold"/>
                                        <p:tgtEl>
                                          <p:spTgt spid="2">
                                            <p:graphicEl>
                                              <a:dgm id="{F49A78D8-E245-484E-A3C3-8E473804977F}"/>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F49A78D8-E245-484E-A3C3-8E473804977F}"/>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graphicEl>
                                              <a:dgm id="{9BCBF4BA-92BF-4982-94D4-B2665D831BDA}"/>
                                            </p:graphicEl>
                                          </p:spTgt>
                                        </p:tgtEl>
                                        <p:attrNameLst>
                                          <p:attrName>style.visibility</p:attrName>
                                        </p:attrNameLst>
                                      </p:cBhvr>
                                      <p:to>
                                        <p:strVal val="visible"/>
                                      </p:to>
                                    </p:set>
                                    <p:anim calcmode="lin" valueType="num">
                                      <p:cBhvr additive="base">
                                        <p:cTn id="25" dur="500" fill="hold"/>
                                        <p:tgtEl>
                                          <p:spTgt spid="2">
                                            <p:graphicEl>
                                              <a:dgm id="{9BCBF4BA-92BF-4982-94D4-B2665D831BD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9BCBF4BA-92BF-4982-94D4-B2665D831BDA}"/>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graphicEl>
                                              <a:dgm id="{6C08FCC4-5DC6-4871-95D6-7082EBF05779}"/>
                                            </p:graphicEl>
                                          </p:spTgt>
                                        </p:tgtEl>
                                        <p:attrNameLst>
                                          <p:attrName>style.visibility</p:attrName>
                                        </p:attrNameLst>
                                      </p:cBhvr>
                                      <p:to>
                                        <p:strVal val="visible"/>
                                      </p:to>
                                    </p:set>
                                    <p:anim calcmode="lin" valueType="num">
                                      <p:cBhvr additive="base">
                                        <p:cTn id="29" dur="500" fill="hold"/>
                                        <p:tgtEl>
                                          <p:spTgt spid="2">
                                            <p:graphicEl>
                                              <a:dgm id="{6C08FCC4-5DC6-4871-95D6-7082EBF05779}"/>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graphicEl>
                                              <a:dgm id="{6C08FCC4-5DC6-4871-95D6-7082EBF05779}"/>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1+#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AtOnce"/>
        </p:bldSub>
      </p:bldGraphic>
      <p:bldP spid="4"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p:cNvSpPr txBox="1">
            <a:spLocks/>
          </p:cNvSpPr>
          <p:nvPr/>
        </p:nvSpPr>
        <p:spPr>
          <a:xfrm>
            <a:off x="179512" y="908050"/>
            <a:ext cx="8856984" cy="649288"/>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defRPr/>
            </a:pPr>
            <a:r>
              <a:rPr lang="en-GB" sz="3600" b="1" dirty="0" smtClean="0">
                <a:solidFill>
                  <a:srgbClr val="182C80"/>
                </a:solidFill>
                <a:latin typeface="+mj-lt"/>
              </a:rPr>
              <a:t>Decentralization of the public administration</a:t>
            </a:r>
            <a:endParaRPr lang="pt-BR" sz="3600" b="1" dirty="0">
              <a:solidFill>
                <a:srgbClr val="182C80"/>
              </a:solidFill>
              <a:latin typeface="+mj-lt"/>
            </a:endParaRPr>
          </a:p>
        </p:txBody>
      </p:sp>
      <p:grpSp>
        <p:nvGrpSpPr>
          <p:cNvPr id="4" name="Grupo 3"/>
          <p:cNvGrpSpPr/>
          <p:nvPr/>
        </p:nvGrpSpPr>
        <p:grpSpPr>
          <a:xfrm>
            <a:off x="395536" y="2194152"/>
            <a:ext cx="8352928" cy="3251072"/>
            <a:chOff x="395536" y="2194152"/>
            <a:chExt cx="8352928" cy="3251072"/>
          </a:xfrm>
        </p:grpSpPr>
        <p:graphicFrame>
          <p:nvGraphicFramePr>
            <p:cNvPr id="11" name="Gráfico 10"/>
            <p:cNvGraphicFramePr>
              <a:graphicFrameLocks/>
            </p:cNvGraphicFramePr>
            <p:nvPr>
              <p:extLst>
                <p:ext uri="{D42A27DB-BD31-4B8C-83A1-F6EECF244321}">
                  <p14:modId xmlns:p14="http://schemas.microsoft.com/office/powerpoint/2010/main" val="891853569"/>
                </p:ext>
              </p:extLst>
            </p:nvPr>
          </p:nvGraphicFramePr>
          <p:xfrm>
            <a:off x="395536" y="2194152"/>
            <a:ext cx="8352928" cy="3251072"/>
          </p:xfrm>
          <a:graphic>
            <a:graphicData uri="http://schemas.openxmlformats.org/drawingml/2006/chart">
              <c:chart xmlns:c="http://schemas.openxmlformats.org/drawingml/2006/chart" xmlns:r="http://schemas.openxmlformats.org/officeDocument/2006/relationships" r:id="rId2"/>
            </a:graphicData>
          </a:graphic>
        </p:graphicFrame>
        <p:sp>
          <p:nvSpPr>
            <p:cNvPr id="2" name="CaixaDeTexto 1"/>
            <p:cNvSpPr txBox="1"/>
            <p:nvPr/>
          </p:nvSpPr>
          <p:spPr>
            <a:xfrm>
              <a:off x="971600" y="4797152"/>
              <a:ext cx="864096" cy="276999"/>
            </a:xfrm>
            <a:prstGeom prst="rect">
              <a:avLst/>
            </a:prstGeom>
            <a:solidFill>
              <a:schemeClr val="bg1"/>
            </a:solidFill>
          </p:spPr>
          <p:txBody>
            <a:bodyPr wrap="square" rtlCol="0">
              <a:spAutoFit/>
            </a:bodyPr>
            <a:lstStyle/>
            <a:p>
              <a:pPr algn="ctr">
                <a:defRPr sz="1200" b="0" i="0" u="none" strike="noStrike" kern="1200" baseline="0">
                  <a:solidFill>
                    <a:schemeClr val="tx1">
                      <a:lumMod val="65000"/>
                      <a:lumOff val="35000"/>
                    </a:schemeClr>
                  </a:solidFill>
                  <a:latin typeface="+mn-lt"/>
                  <a:ea typeface="+mn-ea"/>
                  <a:cs typeface="+mn-cs"/>
                </a:defRPr>
              </a:pPr>
              <a:r>
                <a:rPr lang="pt-BR" sz="1200" dirty="0" err="1">
                  <a:solidFill>
                    <a:schemeClr val="tx1">
                      <a:lumMod val="65000"/>
                      <a:lumOff val="35000"/>
                    </a:schemeClr>
                  </a:solidFill>
                  <a:latin typeface="+mn-lt"/>
                  <a:cs typeface="+mn-cs"/>
                </a:rPr>
                <a:t>Until</a:t>
              </a:r>
              <a:r>
                <a:rPr lang="pt-BR" sz="1200" dirty="0">
                  <a:solidFill>
                    <a:schemeClr val="tx1">
                      <a:lumMod val="65000"/>
                      <a:lumOff val="35000"/>
                    </a:schemeClr>
                  </a:solidFill>
                  <a:latin typeface="+mn-lt"/>
                  <a:cs typeface="+mn-cs"/>
                </a:rPr>
                <a:t> 1822</a:t>
              </a:r>
            </a:p>
          </p:txBody>
        </p:sp>
        <p:sp>
          <p:nvSpPr>
            <p:cNvPr id="5" name="CaixaDeTexto 4"/>
            <p:cNvSpPr txBox="1"/>
            <p:nvPr/>
          </p:nvSpPr>
          <p:spPr>
            <a:xfrm>
              <a:off x="7668344" y="4797152"/>
              <a:ext cx="864096" cy="276999"/>
            </a:xfrm>
            <a:prstGeom prst="rect">
              <a:avLst/>
            </a:prstGeom>
            <a:solidFill>
              <a:schemeClr val="bg1"/>
            </a:solidFill>
          </p:spPr>
          <p:txBody>
            <a:bodyPr wrap="square" rtlCol="0">
              <a:spAutoFit/>
            </a:bodyPr>
            <a:lstStyle/>
            <a:p>
              <a:pPr algn="ctr">
                <a:defRPr sz="1200" b="0" i="0" u="none" strike="noStrike" kern="1200" baseline="0">
                  <a:solidFill>
                    <a:schemeClr val="tx1">
                      <a:lumMod val="65000"/>
                      <a:lumOff val="35000"/>
                    </a:schemeClr>
                  </a:solidFill>
                  <a:latin typeface="+mn-lt"/>
                  <a:ea typeface="+mn-ea"/>
                  <a:cs typeface="+mn-cs"/>
                </a:defRPr>
              </a:pPr>
              <a:r>
                <a:rPr lang="pt-BR" sz="1200" dirty="0" err="1" smtClean="0">
                  <a:solidFill>
                    <a:schemeClr val="tx1">
                      <a:lumMod val="65000"/>
                      <a:lumOff val="35000"/>
                    </a:schemeClr>
                  </a:solidFill>
                  <a:latin typeface="+mn-lt"/>
                  <a:cs typeface="+mn-cs"/>
                </a:rPr>
                <a:t>After</a:t>
              </a:r>
              <a:r>
                <a:rPr lang="pt-BR" sz="1200" dirty="0" smtClean="0">
                  <a:solidFill>
                    <a:schemeClr val="tx1">
                      <a:lumMod val="65000"/>
                      <a:lumOff val="35000"/>
                    </a:schemeClr>
                  </a:solidFill>
                  <a:latin typeface="+mn-lt"/>
                  <a:cs typeface="+mn-cs"/>
                </a:rPr>
                <a:t> 1988</a:t>
              </a:r>
              <a:endParaRPr lang="pt-BR" sz="1200" dirty="0">
                <a:solidFill>
                  <a:schemeClr val="tx1">
                    <a:lumMod val="65000"/>
                    <a:lumOff val="35000"/>
                  </a:schemeClr>
                </a:solidFill>
                <a:latin typeface="+mn-lt"/>
                <a:cs typeface="+mn-cs"/>
              </a:endParaRPr>
            </a:p>
          </p:txBody>
        </p:sp>
        <p:sp>
          <p:nvSpPr>
            <p:cNvPr id="6" name="CaixaDeTexto 5"/>
            <p:cNvSpPr txBox="1"/>
            <p:nvPr/>
          </p:nvSpPr>
          <p:spPr>
            <a:xfrm>
              <a:off x="3707904" y="5096217"/>
              <a:ext cx="864096" cy="276999"/>
            </a:xfrm>
            <a:prstGeom prst="rect">
              <a:avLst/>
            </a:prstGeom>
            <a:solidFill>
              <a:schemeClr val="bg1"/>
            </a:solidFill>
          </p:spPr>
          <p:txBody>
            <a:bodyPr wrap="square" rtlCol="0">
              <a:spAutoFit/>
            </a:bodyPr>
            <a:lstStyle/>
            <a:p>
              <a:pPr>
                <a:defRPr sz="1200" b="0" i="0" u="none" strike="noStrike" kern="1200" baseline="0">
                  <a:solidFill>
                    <a:schemeClr val="tx1">
                      <a:lumMod val="65000"/>
                      <a:lumOff val="35000"/>
                    </a:schemeClr>
                  </a:solidFill>
                  <a:latin typeface="+mn-lt"/>
                  <a:ea typeface="+mn-ea"/>
                  <a:cs typeface="+mn-cs"/>
                </a:defRPr>
              </a:pPr>
              <a:r>
                <a:rPr lang="pt-BR" sz="1200" dirty="0" err="1" smtClean="0">
                  <a:solidFill>
                    <a:schemeClr val="tx1">
                      <a:lumMod val="65000"/>
                      <a:lumOff val="35000"/>
                    </a:schemeClr>
                  </a:solidFill>
                  <a:latin typeface="+mn-lt"/>
                  <a:cs typeface="+mn-cs"/>
                </a:rPr>
                <a:t>Created</a:t>
              </a:r>
              <a:endParaRPr lang="pt-BR" sz="1200" dirty="0">
                <a:solidFill>
                  <a:schemeClr val="tx1">
                    <a:lumMod val="65000"/>
                    <a:lumOff val="35000"/>
                  </a:schemeClr>
                </a:solidFill>
                <a:latin typeface="+mn-lt"/>
                <a:cs typeface="+mn-cs"/>
              </a:endParaRPr>
            </a:p>
          </p:txBody>
        </p:sp>
        <p:sp>
          <p:nvSpPr>
            <p:cNvPr id="7" name="CaixaDeTexto 6"/>
            <p:cNvSpPr txBox="1"/>
            <p:nvPr/>
          </p:nvSpPr>
          <p:spPr>
            <a:xfrm>
              <a:off x="5004048" y="5096217"/>
              <a:ext cx="1584176" cy="276999"/>
            </a:xfrm>
            <a:prstGeom prst="rect">
              <a:avLst/>
            </a:prstGeom>
            <a:solidFill>
              <a:schemeClr val="bg1"/>
            </a:solidFill>
          </p:spPr>
          <p:txBody>
            <a:bodyPr wrap="square" rtlCol="0">
              <a:spAutoFit/>
            </a:bodyPr>
            <a:lstStyle/>
            <a:p>
              <a:pPr>
                <a:defRPr sz="1200" b="0" i="0" u="none" strike="noStrike" kern="1200" baseline="0">
                  <a:solidFill>
                    <a:schemeClr val="tx1">
                      <a:lumMod val="65000"/>
                      <a:lumOff val="35000"/>
                    </a:schemeClr>
                  </a:solidFill>
                  <a:latin typeface="+mn-lt"/>
                  <a:ea typeface="+mn-ea"/>
                  <a:cs typeface="+mn-cs"/>
                </a:defRPr>
              </a:pPr>
              <a:r>
                <a:rPr lang="pt-BR" sz="1200" dirty="0" smtClean="0">
                  <a:solidFill>
                    <a:schemeClr val="tx1">
                      <a:lumMod val="65000"/>
                      <a:lumOff val="35000"/>
                    </a:schemeClr>
                  </a:solidFill>
                  <a:latin typeface="+mn-lt"/>
                  <a:cs typeface="+mn-cs"/>
                </a:rPr>
                <a:t>Total (</a:t>
              </a:r>
              <a:r>
                <a:rPr lang="pt-BR" sz="1200" dirty="0" err="1" smtClean="0">
                  <a:solidFill>
                    <a:schemeClr val="tx1">
                      <a:lumMod val="65000"/>
                      <a:lumOff val="35000"/>
                    </a:schemeClr>
                  </a:solidFill>
                  <a:latin typeface="+mn-lt"/>
                  <a:cs typeface="+mn-cs"/>
                </a:rPr>
                <a:t>Municipalities</a:t>
              </a:r>
              <a:r>
                <a:rPr lang="pt-BR" sz="1200" dirty="0" smtClean="0">
                  <a:solidFill>
                    <a:schemeClr val="tx1">
                      <a:lumMod val="65000"/>
                      <a:lumOff val="35000"/>
                    </a:schemeClr>
                  </a:solidFill>
                  <a:latin typeface="+mn-lt"/>
                  <a:cs typeface="+mn-cs"/>
                </a:rPr>
                <a:t>)</a:t>
              </a:r>
              <a:endParaRPr lang="pt-BR" sz="1200" dirty="0">
                <a:solidFill>
                  <a:schemeClr val="tx1">
                    <a:lumMod val="65000"/>
                    <a:lumOff val="35000"/>
                  </a:schemeClr>
                </a:solidFill>
                <a:latin typeface="+mn-lt"/>
                <a:cs typeface="+mn-cs"/>
              </a:endParaRPr>
            </a:p>
          </p:txBody>
        </p:sp>
      </p:grpSp>
    </p:spTree>
    <p:extLst>
      <p:ext uri="{BB962C8B-B14F-4D97-AF65-F5344CB8AC3E}">
        <p14:creationId xmlns:p14="http://schemas.microsoft.com/office/powerpoint/2010/main" val="289318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44463" y="1843077"/>
            <a:ext cx="8820150" cy="3125471"/>
          </a:xfrm>
          <a:prstGeom prst="rect">
            <a:avLst/>
          </a:prstGeom>
          <a:noFill/>
          <a:ln w="9525">
            <a:noFill/>
            <a:miter lim="800000"/>
            <a:headEnd/>
            <a:tailEnd/>
          </a:ln>
        </p:spPr>
        <p:txBody>
          <a:bodyPr>
            <a:spAutoFit/>
          </a:bodyPr>
          <a:lstStyle/>
          <a:p>
            <a:pPr algn="ctr">
              <a:lnSpc>
                <a:spcPct val="95000"/>
              </a:lnSpc>
              <a:spcBef>
                <a:spcPct val="50000"/>
              </a:spcBef>
              <a:buClr>
                <a:srgbClr val="000000"/>
              </a:buClr>
              <a:buSzPct val="100000"/>
              <a:buFont typeface="Times New Roman" pitchFamily="18" charset="0"/>
              <a:buNone/>
            </a:pPr>
            <a:r>
              <a:rPr lang="en-US" sz="3600" dirty="0" smtClean="0">
                <a:solidFill>
                  <a:srgbClr val="182C80"/>
                </a:solidFill>
                <a:latin typeface="+mj-lt"/>
              </a:rPr>
              <a:t>The Internal Control System aims at the </a:t>
            </a:r>
            <a:r>
              <a:rPr lang="en-US" sz="3600" b="1" dirty="0" smtClean="0">
                <a:solidFill>
                  <a:srgbClr val="182C80"/>
                </a:solidFill>
                <a:latin typeface="+mj-lt"/>
              </a:rPr>
              <a:t>evaluation of government actions </a:t>
            </a:r>
            <a:r>
              <a:rPr lang="en-US" sz="3600" dirty="0" smtClean="0">
                <a:solidFill>
                  <a:srgbClr val="182C80"/>
                </a:solidFill>
                <a:latin typeface="+mj-lt"/>
              </a:rPr>
              <a:t>and the </a:t>
            </a:r>
            <a:r>
              <a:rPr lang="en-US" sz="3600" b="1" dirty="0" smtClean="0">
                <a:solidFill>
                  <a:srgbClr val="182C80"/>
                </a:solidFill>
                <a:latin typeface="+mj-lt"/>
              </a:rPr>
              <a:t>management</a:t>
            </a:r>
            <a:r>
              <a:rPr lang="en-US" sz="3600" dirty="0" smtClean="0">
                <a:solidFill>
                  <a:srgbClr val="182C80"/>
                </a:solidFill>
                <a:latin typeface="+mj-lt"/>
              </a:rPr>
              <a:t> of federal public administrators, and at </a:t>
            </a:r>
            <a:r>
              <a:rPr lang="en-US" sz="3600" b="1" dirty="0" smtClean="0">
                <a:solidFill>
                  <a:srgbClr val="182C80"/>
                </a:solidFill>
                <a:latin typeface="+mj-lt"/>
              </a:rPr>
              <a:t>supporting</a:t>
            </a:r>
            <a:r>
              <a:rPr lang="en-US" sz="3600" dirty="0" smtClean="0">
                <a:solidFill>
                  <a:srgbClr val="182C80"/>
                </a:solidFill>
                <a:latin typeface="+mj-lt"/>
              </a:rPr>
              <a:t> the external control in the exercise of its institutional mission.</a:t>
            </a:r>
          </a:p>
          <a:p>
            <a:pPr algn="r">
              <a:lnSpc>
                <a:spcPct val="95000"/>
              </a:lnSpc>
              <a:spcBef>
                <a:spcPct val="50000"/>
              </a:spcBef>
              <a:buClr>
                <a:srgbClr val="000000"/>
              </a:buClr>
              <a:buSzPct val="100000"/>
              <a:buFont typeface="Times New Roman" pitchFamily="18" charset="0"/>
              <a:buNone/>
            </a:pPr>
            <a:r>
              <a:rPr lang="en-US" b="1" dirty="0" smtClean="0">
                <a:solidFill>
                  <a:schemeClr val="bg1">
                    <a:lumMod val="50000"/>
                  </a:schemeClr>
                </a:solidFill>
                <a:latin typeface="+mj-lt"/>
              </a:rPr>
              <a:t>Federal Constitution; Law 10180 and Decree 3591</a:t>
            </a:r>
            <a:endParaRPr lang="en-US" b="1" dirty="0">
              <a:solidFill>
                <a:schemeClr val="bg1">
                  <a:lumMod val="50000"/>
                </a:schemeClr>
              </a:solidFill>
              <a:latin typeface="+mj-lt"/>
            </a:endParaRPr>
          </a:p>
        </p:txBody>
      </p:sp>
      <p:sp>
        <p:nvSpPr>
          <p:cNvPr id="2" name="Retângulo 1"/>
          <p:cNvSpPr/>
          <p:nvPr/>
        </p:nvSpPr>
        <p:spPr>
          <a:xfrm>
            <a:off x="144463" y="764704"/>
            <a:ext cx="8820150" cy="560153"/>
          </a:xfrm>
          <a:prstGeom prst="rect">
            <a:avLst/>
          </a:prstGeom>
        </p:spPr>
        <p:txBody>
          <a:bodyPr wrap="square">
            <a:spAutoFit/>
          </a:bodyPr>
          <a:lstStyle/>
          <a:p>
            <a:pPr algn="ctr">
              <a:lnSpc>
                <a:spcPct val="95000"/>
              </a:lnSpc>
              <a:spcBef>
                <a:spcPct val="50000"/>
              </a:spcBef>
              <a:buClr>
                <a:srgbClr val="000000"/>
              </a:buClr>
              <a:buSzPct val="100000"/>
              <a:buFont typeface="Times New Roman" pitchFamily="18" charset="0"/>
              <a:buNone/>
            </a:pPr>
            <a:r>
              <a:rPr lang="en-US" sz="3200" b="1" dirty="0">
                <a:solidFill>
                  <a:srgbClr val="FFC000"/>
                </a:solidFill>
              </a:rPr>
              <a:t>Internal Control System </a:t>
            </a:r>
            <a:r>
              <a:rPr lang="en-US" sz="3200" b="1" dirty="0" smtClean="0">
                <a:solidFill>
                  <a:srgbClr val="FFC000"/>
                </a:solidFill>
              </a:rPr>
              <a:t>of the Federal Government</a:t>
            </a:r>
            <a:endParaRPr lang="pt-BR" sz="3200" dirty="0">
              <a:solidFill>
                <a:srgbClr val="182C80"/>
              </a:solidFill>
            </a:endParaRPr>
          </a:p>
        </p:txBody>
      </p:sp>
    </p:spTree>
    <p:extLst>
      <p:ext uri="{BB962C8B-B14F-4D97-AF65-F5344CB8AC3E}">
        <p14:creationId xmlns:p14="http://schemas.microsoft.com/office/powerpoint/2010/main" val="3628099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79513" y="1052736"/>
            <a:ext cx="8784976" cy="5159874"/>
          </a:xfrm>
          <a:prstGeom prst="rect">
            <a:avLst/>
          </a:prstGeom>
          <a:noFill/>
          <a:ln w="9525">
            <a:noFill/>
            <a:miter lim="800000"/>
            <a:headEnd/>
            <a:tailEnd/>
          </a:ln>
        </p:spPr>
        <p:txBody>
          <a:bodyPr wrap="square">
            <a:spAutoFit/>
          </a:bodyPr>
          <a:lstStyle/>
          <a:p>
            <a:pPr algn="ctr">
              <a:lnSpc>
                <a:spcPct val="95000"/>
              </a:lnSpc>
              <a:spcBef>
                <a:spcPts val="1200"/>
              </a:spcBef>
              <a:buClr>
                <a:srgbClr val="0070C0"/>
              </a:buClr>
              <a:buSzPct val="100000"/>
              <a:buFont typeface="Times New Roman" pitchFamily="18" charset="0"/>
              <a:buNone/>
            </a:pPr>
            <a:r>
              <a:rPr lang="en-US" sz="2800" dirty="0" smtClean="0">
                <a:solidFill>
                  <a:srgbClr val="182C80"/>
                </a:solidFill>
                <a:latin typeface="+mj-lt"/>
              </a:rPr>
              <a:t>The </a:t>
            </a:r>
            <a:r>
              <a:rPr lang="en-US" sz="2800" b="1" dirty="0" smtClean="0">
                <a:solidFill>
                  <a:srgbClr val="182C80"/>
                </a:solidFill>
                <a:latin typeface="+mj-lt"/>
              </a:rPr>
              <a:t>System</a:t>
            </a:r>
            <a:r>
              <a:rPr lang="en-US" sz="2800" dirty="0" smtClean="0">
                <a:solidFill>
                  <a:srgbClr val="182C80"/>
                </a:solidFill>
                <a:latin typeface="+mj-lt"/>
              </a:rPr>
              <a:t> is comprised of:</a:t>
            </a:r>
          </a:p>
          <a:p>
            <a:pPr algn="ctr">
              <a:lnSpc>
                <a:spcPct val="95000"/>
              </a:lnSpc>
              <a:spcBef>
                <a:spcPts val="1200"/>
              </a:spcBef>
              <a:buClr>
                <a:srgbClr val="0070C0"/>
              </a:buClr>
              <a:buSzPct val="100000"/>
            </a:pPr>
            <a:r>
              <a:rPr lang="en-US" sz="3600" dirty="0" smtClean="0">
                <a:solidFill>
                  <a:srgbClr val="182C80"/>
                </a:solidFill>
                <a:latin typeface="+mj-lt"/>
              </a:rPr>
              <a:t>A central agency (</a:t>
            </a:r>
            <a:r>
              <a:rPr lang="en-US" sz="3600" b="1" dirty="0" smtClean="0">
                <a:solidFill>
                  <a:srgbClr val="182C80"/>
                </a:solidFill>
                <a:latin typeface="+mj-lt"/>
              </a:rPr>
              <a:t>CGU</a:t>
            </a:r>
            <a:r>
              <a:rPr lang="en-US" sz="3600" dirty="0" smtClean="0">
                <a:solidFill>
                  <a:srgbClr val="182C80"/>
                </a:solidFill>
                <a:latin typeface="+mj-lt"/>
              </a:rPr>
              <a:t>), composed by the Federal Internal Control Secretariat (</a:t>
            </a:r>
            <a:r>
              <a:rPr lang="en-US" sz="3600" b="1" dirty="0" smtClean="0">
                <a:solidFill>
                  <a:srgbClr val="182C80"/>
                </a:solidFill>
                <a:latin typeface="+mj-lt"/>
              </a:rPr>
              <a:t>SFC</a:t>
            </a:r>
            <a:r>
              <a:rPr lang="en-US" sz="3600" dirty="0" smtClean="0">
                <a:solidFill>
                  <a:srgbClr val="182C80"/>
                </a:solidFill>
                <a:latin typeface="+mj-lt"/>
              </a:rPr>
              <a:t>) and  </a:t>
            </a:r>
            <a:r>
              <a:rPr lang="en-US" sz="3600" b="1" dirty="0" smtClean="0">
                <a:solidFill>
                  <a:srgbClr val="182C80"/>
                </a:solidFill>
                <a:latin typeface="+mj-lt"/>
              </a:rPr>
              <a:t>Regional </a:t>
            </a:r>
            <a:r>
              <a:rPr lang="en-US" sz="3600" dirty="0" smtClean="0">
                <a:solidFill>
                  <a:srgbClr val="182C80"/>
                </a:solidFill>
              </a:rPr>
              <a:t>CGU </a:t>
            </a:r>
            <a:r>
              <a:rPr lang="en-US" sz="3600" dirty="0" smtClean="0">
                <a:solidFill>
                  <a:srgbClr val="182C80"/>
                </a:solidFill>
                <a:latin typeface="+mj-lt"/>
              </a:rPr>
              <a:t>Offices at each Federal State</a:t>
            </a:r>
          </a:p>
          <a:p>
            <a:pPr algn="ctr">
              <a:lnSpc>
                <a:spcPct val="95000"/>
              </a:lnSpc>
              <a:spcBef>
                <a:spcPts val="1200"/>
              </a:spcBef>
              <a:buClr>
                <a:srgbClr val="0070C0"/>
              </a:buClr>
              <a:buSzPct val="100000"/>
            </a:pPr>
            <a:r>
              <a:rPr lang="en-US" sz="3600" b="1" dirty="0" smtClean="0">
                <a:solidFill>
                  <a:srgbClr val="182C80"/>
                </a:solidFill>
                <a:latin typeface="+mj-lt"/>
              </a:rPr>
              <a:t>Sectorial </a:t>
            </a:r>
            <a:r>
              <a:rPr lang="en-US" sz="3600" dirty="0" smtClean="0">
                <a:solidFill>
                  <a:srgbClr val="182C80"/>
                </a:solidFill>
                <a:latin typeface="+mj-lt"/>
              </a:rPr>
              <a:t>Bodies </a:t>
            </a:r>
            <a:r>
              <a:rPr lang="en-US" sz="2400" dirty="0" smtClean="0">
                <a:solidFill>
                  <a:srgbClr val="182C80"/>
                </a:solidFill>
                <a:latin typeface="+mj-lt"/>
              </a:rPr>
              <a:t>(Defense, Foreign Affairs and Presidency)</a:t>
            </a:r>
          </a:p>
          <a:p>
            <a:pPr algn="ctr">
              <a:lnSpc>
                <a:spcPct val="95000"/>
              </a:lnSpc>
              <a:spcBef>
                <a:spcPts val="1200"/>
              </a:spcBef>
              <a:buClr>
                <a:srgbClr val="0070C0"/>
              </a:buClr>
              <a:buSzPct val="100000"/>
            </a:pPr>
            <a:r>
              <a:rPr lang="en-US" sz="3200" dirty="0" smtClean="0">
                <a:solidFill>
                  <a:srgbClr val="FFC000"/>
                </a:solidFill>
                <a:latin typeface="+mj-lt"/>
              </a:rPr>
              <a:t>Internal Audit Units </a:t>
            </a:r>
            <a:r>
              <a:rPr lang="en-US" sz="2000" dirty="0" smtClean="0">
                <a:solidFill>
                  <a:srgbClr val="FFC000"/>
                </a:solidFill>
                <a:latin typeface="+mj-lt"/>
              </a:rPr>
              <a:t>(indirect administration </a:t>
            </a:r>
            <a:r>
              <a:rPr lang="en-US" sz="2000" dirty="0" smtClean="0">
                <a:solidFill>
                  <a:srgbClr val="FFC000"/>
                </a:solidFill>
              </a:rPr>
              <a:t>– s</a:t>
            </a:r>
            <a:r>
              <a:rPr lang="en-US" sz="2000" dirty="0" smtClean="0">
                <a:solidFill>
                  <a:srgbClr val="FFC000"/>
                </a:solidFill>
                <a:latin typeface="+mj-lt"/>
              </a:rPr>
              <a:t>emi autonomous government agencies, foundations, state owned companies and joint capital enterprises – subject to regulatory orientation and technical supervision of the central agency)</a:t>
            </a:r>
          </a:p>
          <a:p>
            <a:pPr algn="ctr">
              <a:lnSpc>
                <a:spcPct val="95000"/>
              </a:lnSpc>
              <a:spcBef>
                <a:spcPts val="1200"/>
              </a:spcBef>
              <a:buClr>
                <a:srgbClr val="0070C0"/>
              </a:buClr>
              <a:buSzPct val="100000"/>
            </a:pPr>
            <a:r>
              <a:rPr lang="en-US" sz="3200" b="1" dirty="0" smtClean="0">
                <a:solidFill>
                  <a:srgbClr val="FFC000"/>
                </a:solidFill>
                <a:latin typeface="+mj-lt"/>
              </a:rPr>
              <a:t>Internal Control Advisors </a:t>
            </a:r>
            <a:r>
              <a:rPr lang="en-US" sz="2000" dirty="0" smtClean="0">
                <a:solidFill>
                  <a:srgbClr val="FFC000"/>
                </a:solidFill>
                <a:latin typeface="+mj-lt"/>
              </a:rPr>
              <a:t>within Ministries</a:t>
            </a:r>
            <a:endParaRPr lang="en-US" sz="2000" dirty="0">
              <a:solidFill>
                <a:srgbClr val="FFC000"/>
              </a:solidFill>
              <a:latin typeface="+mj-lt"/>
            </a:endParaRPr>
          </a:p>
        </p:txBody>
      </p:sp>
    </p:spTree>
    <p:extLst>
      <p:ext uri="{BB962C8B-B14F-4D97-AF65-F5344CB8AC3E}">
        <p14:creationId xmlns:p14="http://schemas.microsoft.com/office/powerpoint/2010/main" val="154250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44463" y="1924958"/>
            <a:ext cx="8820150" cy="3600986"/>
          </a:xfrm>
          <a:prstGeom prst="rect">
            <a:avLst/>
          </a:prstGeom>
          <a:noFill/>
          <a:ln w="9525">
            <a:noFill/>
            <a:miter lim="800000"/>
            <a:headEnd/>
            <a:tailEnd/>
          </a:ln>
        </p:spPr>
        <p:txBody>
          <a:bodyPr>
            <a:spAutoFit/>
          </a:bodyPr>
          <a:lstStyle/>
          <a:p>
            <a:pPr algn="ctr">
              <a:lnSpc>
                <a:spcPct val="95000"/>
              </a:lnSpc>
              <a:spcBef>
                <a:spcPct val="50000"/>
              </a:spcBef>
              <a:buClr>
                <a:srgbClr val="000000"/>
              </a:buClr>
              <a:buSzPct val="100000"/>
              <a:buFont typeface="Times New Roman" pitchFamily="18" charset="0"/>
              <a:buNone/>
            </a:pPr>
            <a:r>
              <a:rPr lang="en-US" sz="4000" dirty="0" smtClean="0">
                <a:solidFill>
                  <a:srgbClr val="182C80"/>
                </a:solidFill>
                <a:latin typeface="+mj-lt"/>
              </a:rPr>
              <a:t>CGU is the </a:t>
            </a:r>
            <a:r>
              <a:rPr lang="en-US" sz="4000" b="1" dirty="0" smtClean="0">
                <a:solidFill>
                  <a:srgbClr val="182C80"/>
                </a:solidFill>
                <a:latin typeface="+mj-lt"/>
              </a:rPr>
              <a:t>internal control</a:t>
            </a:r>
            <a:r>
              <a:rPr lang="en-US" sz="4000" dirty="0" smtClean="0">
                <a:solidFill>
                  <a:srgbClr val="182C80"/>
                </a:solidFill>
                <a:latin typeface="+mj-lt"/>
              </a:rPr>
              <a:t> agency of the Federal Executive Branch, but is also responsible for disciplinary action, prevention and fight against corruption </a:t>
            </a:r>
            <a:r>
              <a:rPr lang="en-US" sz="4000" dirty="0">
                <a:solidFill>
                  <a:srgbClr val="182C80"/>
                </a:solidFill>
                <a:latin typeface="+mj-lt"/>
              </a:rPr>
              <a:t>and </a:t>
            </a:r>
            <a:r>
              <a:rPr lang="en-US" sz="4000" dirty="0" smtClean="0">
                <a:solidFill>
                  <a:srgbClr val="182C80"/>
                </a:solidFill>
                <a:latin typeface="+mj-lt"/>
              </a:rPr>
              <a:t>the coordination of Ombudsman’s Offices.</a:t>
            </a:r>
            <a:endParaRPr lang="en-US" sz="4000" dirty="0">
              <a:solidFill>
                <a:srgbClr val="182C80"/>
              </a:solidFill>
              <a:latin typeface="+mj-lt"/>
            </a:endParaRPr>
          </a:p>
        </p:txBody>
      </p:sp>
    </p:spTree>
    <p:extLst>
      <p:ext uri="{BB962C8B-B14F-4D97-AF65-F5344CB8AC3E}">
        <p14:creationId xmlns:p14="http://schemas.microsoft.com/office/powerpoint/2010/main" val="1434211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505227309"/>
              </p:ext>
            </p:extLst>
          </p:nvPr>
        </p:nvGraphicFramePr>
        <p:xfrm>
          <a:off x="395536" y="332656"/>
          <a:ext cx="8532440" cy="6525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ixaDeTexto 3"/>
          <p:cNvSpPr txBox="1"/>
          <p:nvPr/>
        </p:nvSpPr>
        <p:spPr>
          <a:xfrm>
            <a:off x="5364088" y="2564904"/>
            <a:ext cx="3672408" cy="584775"/>
          </a:xfrm>
          <a:prstGeom prst="rect">
            <a:avLst/>
          </a:prstGeom>
          <a:noFill/>
        </p:spPr>
        <p:txBody>
          <a:bodyPr wrap="square" rtlCol="0">
            <a:spAutoFit/>
          </a:bodyPr>
          <a:lstStyle/>
          <a:p>
            <a:pPr algn="ctr"/>
            <a:r>
              <a:rPr lang="en-US" sz="3200" dirty="0" smtClean="0"/>
              <a:t>2300 public servants</a:t>
            </a:r>
            <a:endParaRPr lang="en-US" sz="3200" dirty="0"/>
          </a:p>
        </p:txBody>
      </p:sp>
    </p:spTree>
    <p:extLst>
      <p:ext uri="{BB962C8B-B14F-4D97-AF65-F5344CB8AC3E}">
        <p14:creationId xmlns:p14="http://schemas.microsoft.com/office/powerpoint/2010/main" val="413853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558490507"/>
              </p:ext>
            </p:extLst>
          </p:nvPr>
        </p:nvGraphicFramePr>
        <p:xfrm>
          <a:off x="373142" y="655258"/>
          <a:ext cx="8388424"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o 5"/>
          <p:cNvGrpSpPr/>
          <p:nvPr/>
        </p:nvGrpSpPr>
        <p:grpSpPr>
          <a:xfrm>
            <a:off x="884514" y="5148767"/>
            <a:ext cx="1847329" cy="923664"/>
            <a:chOff x="629199" y="5934335"/>
            <a:chExt cx="1847329" cy="923664"/>
          </a:xfrm>
          <a:solidFill>
            <a:schemeClr val="accent1">
              <a:lumMod val="75000"/>
            </a:schemeClr>
          </a:solidFill>
        </p:grpSpPr>
        <p:sp>
          <p:nvSpPr>
            <p:cNvPr id="7" name="Retângulo 6"/>
            <p:cNvSpPr/>
            <p:nvPr/>
          </p:nvSpPr>
          <p:spPr>
            <a:xfrm>
              <a:off x="629199" y="5934335"/>
              <a:ext cx="1847329" cy="923664"/>
            </a:xfrm>
            <a:prstGeom prst="rect">
              <a:avLst/>
            </a:prstGeom>
            <a:grpFill/>
            <a:ln>
              <a:solidFill>
                <a:schemeClr val="tx1">
                  <a:lumMod val="95000"/>
                  <a:lumOff val="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etângulo 7"/>
            <p:cNvSpPr/>
            <p:nvPr/>
          </p:nvSpPr>
          <p:spPr>
            <a:xfrm>
              <a:off x="629199" y="5934335"/>
              <a:ext cx="1847329" cy="9236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Aft>
                  <a:spcPct val="35000"/>
                </a:spcAft>
              </a:pPr>
              <a:r>
                <a:rPr lang="en-US" sz="1900" dirty="0"/>
                <a:t>Regional CGU Offices at each Federal </a:t>
              </a:r>
              <a:r>
                <a:rPr lang="en-US" sz="1900" dirty="0" smtClean="0"/>
                <a:t>State</a:t>
              </a:r>
              <a:endParaRPr lang="en-US" sz="1900" dirty="0"/>
            </a:p>
          </p:txBody>
        </p:sp>
      </p:grpSp>
      <p:cxnSp>
        <p:nvCxnSpPr>
          <p:cNvPr id="9" name="Conector reto 8"/>
          <p:cNvCxnSpPr/>
          <p:nvPr/>
        </p:nvCxnSpPr>
        <p:spPr>
          <a:xfrm flipV="1">
            <a:off x="1795652" y="836712"/>
            <a:ext cx="35166" cy="4310824"/>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3198404" y="5088086"/>
            <a:ext cx="5838092" cy="1077218"/>
          </a:xfrm>
          <a:prstGeom prst="rect">
            <a:avLst/>
          </a:prstGeom>
          <a:noFill/>
        </p:spPr>
        <p:txBody>
          <a:bodyPr wrap="square" rtlCol="0">
            <a:spAutoFit/>
          </a:bodyPr>
          <a:lstStyle/>
          <a:p>
            <a:pPr algn="ctr"/>
            <a:r>
              <a:rPr lang="pt-BR" sz="3200" dirty="0"/>
              <a:t>7</a:t>
            </a:r>
            <a:r>
              <a:rPr lang="pt-BR" sz="3200" dirty="0" smtClean="0"/>
              <a:t>00 </a:t>
            </a:r>
            <a:r>
              <a:rPr lang="pt-BR" sz="3200" dirty="0" err="1" smtClean="0"/>
              <a:t>servants</a:t>
            </a:r>
            <a:r>
              <a:rPr lang="pt-BR" sz="3200" dirty="0" smtClean="0"/>
              <a:t> (central </a:t>
            </a:r>
            <a:r>
              <a:rPr lang="pt-BR" sz="3200" dirty="0" err="1" smtClean="0"/>
              <a:t>unit</a:t>
            </a:r>
            <a:r>
              <a:rPr lang="pt-BR" sz="3200" dirty="0" smtClean="0"/>
              <a:t>) + 1000 </a:t>
            </a:r>
            <a:r>
              <a:rPr lang="pt-BR" sz="3200" dirty="0" err="1" smtClean="0"/>
              <a:t>allocated</a:t>
            </a:r>
            <a:r>
              <a:rPr lang="pt-BR" sz="3200" dirty="0" smtClean="0"/>
              <a:t> </a:t>
            </a:r>
            <a:r>
              <a:rPr lang="pt-BR" sz="3200" dirty="0" err="1" smtClean="0"/>
              <a:t>at</a:t>
            </a:r>
            <a:r>
              <a:rPr lang="pt-BR" sz="3200" dirty="0" smtClean="0"/>
              <a:t> </a:t>
            </a:r>
            <a:r>
              <a:rPr lang="pt-BR" sz="3200" dirty="0" err="1" smtClean="0"/>
              <a:t>the</a:t>
            </a:r>
            <a:r>
              <a:rPr lang="pt-BR" sz="3200" dirty="0" smtClean="0"/>
              <a:t> regional offices</a:t>
            </a:r>
            <a:endParaRPr lang="pt-BR" sz="3200" dirty="0"/>
          </a:p>
        </p:txBody>
      </p:sp>
    </p:spTree>
    <p:extLst>
      <p:ext uri="{BB962C8B-B14F-4D97-AF65-F5344CB8AC3E}">
        <p14:creationId xmlns:p14="http://schemas.microsoft.com/office/powerpoint/2010/main" val="163938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44463" y="1007203"/>
            <a:ext cx="8820150" cy="1144929"/>
          </a:xfrm>
          <a:prstGeom prst="rect">
            <a:avLst/>
          </a:prstGeom>
          <a:noFill/>
          <a:ln w="9525">
            <a:noFill/>
            <a:miter lim="800000"/>
            <a:headEnd/>
            <a:tailEnd/>
          </a:ln>
        </p:spPr>
        <p:txBody>
          <a:bodyPr>
            <a:spAutoFit/>
          </a:bodyPr>
          <a:lstStyle/>
          <a:p>
            <a:pPr algn="ctr">
              <a:lnSpc>
                <a:spcPct val="95000"/>
              </a:lnSpc>
              <a:spcBef>
                <a:spcPct val="50000"/>
              </a:spcBef>
              <a:buClr>
                <a:srgbClr val="000000"/>
              </a:buClr>
              <a:buSzPct val="100000"/>
              <a:buFont typeface="Times New Roman" pitchFamily="18" charset="0"/>
              <a:buNone/>
            </a:pPr>
            <a:r>
              <a:rPr lang="en-US" sz="3600" b="1" dirty="0">
                <a:solidFill>
                  <a:srgbClr val="182C80"/>
                </a:solidFill>
                <a:latin typeface="+mj-lt"/>
              </a:rPr>
              <a:t>Coordinating Committee for Internal </a:t>
            </a:r>
            <a:r>
              <a:rPr lang="en-US" sz="3600" b="1" dirty="0" smtClean="0">
                <a:solidFill>
                  <a:srgbClr val="182C80"/>
                </a:solidFill>
                <a:latin typeface="+mj-lt"/>
              </a:rPr>
              <a:t>Control </a:t>
            </a:r>
            <a:r>
              <a:rPr lang="en-US" sz="2800" b="1" dirty="0" smtClean="0">
                <a:solidFill>
                  <a:srgbClr val="182C80"/>
                </a:solidFill>
                <a:latin typeface="+mj-lt"/>
              </a:rPr>
              <a:t>of the Federal Executive Branch </a:t>
            </a:r>
            <a:r>
              <a:rPr lang="pt-BR" sz="2800" b="1" dirty="0" smtClean="0">
                <a:solidFill>
                  <a:srgbClr val="182C80"/>
                </a:solidFill>
                <a:latin typeface="+mj-lt"/>
              </a:rPr>
              <a:t>– </a:t>
            </a:r>
            <a:r>
              <a:rPr lang="pt-BR" sz="3600" b="1" dirty="0" smtClean="0">
                <a:solidFill>
                  <a:srgbClr val="182C80"/>
                </a:solidFill>
                <a:latin typeface="+mj-lt"/>
              </a:rPr>
              <a:t>CCCI </a:t>
            </a:r>
            <a:r>
              <a:rPr lang="pt-BR" sz="2000" b="1" dirty="0" smtClean="0">
                <a:solidFill>
                  <a:srgbClr val="182C80"/>
                </a:solidFill>
                <a:latin typeface="+mj-lt"/>
              </a:rPr>
              <a:t>(</a:t>
            </a:r>
            <a:r>
              <a:rPr lang="pt-BR" sz="2000" b="1" dirty="0" err="1" smtClean="0">
                <a:solidFill>
                  <a:srgbClr val="182C80"/>
                </a:solidFill>
                <a:latin typeface="+mj-lt"/>
              </a:rPr>
              <a:t>Decree</a:t>
            </a:r>
            <a:r>
              <a:rPr lang="pt-BR" sz="2000" b="1" dirty="0" smtClean="0">
                <a:solidFill>
                  <a:srgbClr val="182C80"/>
                </a:solidFill>
                <a:latin typeface="+mj-lt"/>
              </a:rPr>
              <a:t> 3591/2000)</a:t>
            </a:r>
            <a:endParaRPr lang="pt-BR" sz="3600" b="1" dirty="0" smtClean="0">
              <a:solidFill>
                <a:srgbClr val="182C80"/>
              </a:solidFill>
              <a:latin typeface="+mj-lt"/>
            </a:endParaRPr>
          </a:p>
        </p:txBody>
      </p:sp>
      <p:sp>
        <p:nvSpPr>
          <p:cNvPr id="4" name="Espaço Reservado para Texto 5"/>
          <p:cNvSpPr txBox="1">
            <a:spLocks/>
          </p:cNvSpPr>
          <p:nvPr/>
        </p:nvSpPr>
        <p:spPr bwMode="auto">
          <a:xfrm>
            <a:off x="323528" y="2150126"/>
            <a:ext cx="8496944" cy="440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95000"/>
              </a:lnSpc>
              <a:spcBef>
                <a:spcPts val="200"/>
              </a:spcBef>
              <a:buClr>
                <a:srgbClr val="000000"/>
              </a:buClr>
              <a:buSzPct val="100000"/>
              <a:buFont typeface="Times New Roman" pitchFamily="18" charset="0"/>
              <a:buNone/>
            </a:pPr>
            <a:r>
              <a:rPr lang="en-US" sz="2600" dirty="0">
                <a:solidFill>
                  <a:srgbClr val="182C80"/>
                </a:solidFill>
              </a:rPr>
              <a:t>I - conduct studies and propose measures to promote </a:t>
            </a:r>
            <a:r>
              <a:rPr lang="en-US" sz="2600" dirty="0" smtClean="0">
                <a:solidFill>
                  <a:srgbClr val="182C80"/>
                </a:solidFill>
              </a:rPr>
              <a:t>the operational </a:t>
            </a:r>
            <a:r>
              <a:rPr lang="en-US" sz="2600" dirty="0">
                <a:solidFill>
                  <a:srgbClr val="182C80"/>
                </a:solidFill>
              </a:rPr>
              <a:t>integration of </a:t>
            </a:r>
            <a:r>
              <a:rPr lang="en-US" sz="2600" dirty="0" smtClean="0">
                <a:solidFill>
                  <a:srgbClr val="182C80"/>
                </a:solidFill>
              </a:rPr>
              <a:t>the Internal Control System (ICS);</a:t>
            </a:r>
            <a:endParaRPr lang="en-US" sz="2600" dirty="0">
              <a:solidFill>
                <a:srgbClr val="182C80"/>
              </a:solidFill>
            </a:endParaRPr>
          </a:p>
          <a:p>
            <a:pPr algn="ctr">
              <a:lnSpc>
                <a:spcPct val="95000"/>
              </a:lnSpc>
              <a:spcBef>
                <a:spcPts val="200"/>
              </a:spcBef>
              <a:buClr>
                <a:srgbClr val="000000"/>
              </a:buClr>
              <a:buSzPct val="100000"/>
              <a:buFont typeface="Times New Roman" pitchFamily="18" charset="0"/>
              <a:buNone/>
            </a:pPr>
            <a:r>
              <a:rPr lang="en-US" sz="2600" dirty="0">
                <a:solidFill>
                  <a:srgbClr val="182C80"/>
                </a:solidFill>
              </a:rPr>
              <a:t>II - </a:t>
            </a:r>
            <a:r>
              <a:rPr lang="en-US" sz="2600" dirty="0" smtClean="0">
                <a:solidFill>
                  <a:srgbClr val="182C80"/>
                </a:solidFill>
              </a:rPr>
              <a:t>homogenize </a:t>
            </a:r>
            <a:r>
              <a:rPr lang="en-US" sz="2600" dirty="0">
                <a:solidFill>
                  <a:srgbClr val="182C80"/>
                </a:solidFill>
              </a:rPr>
              <a:t>interpretations of procedures relating to the activities of </a:t>
            </a:r>
            <a:r>
              <a:rPr lang="en-US" sz="2600" dirty="0" smtClean="0">
                <a:solidFill>
                  <a:srgbClr val="182C80"/>
                </a:solidFill>
              </a:rPr>
              <a:t>the </a:t>
            </a:r>
            <a:r>
              <a:rPr lang="en-US" sz="2600" dirty="0">
                <a:solidFill>
                  <a:srgbClr val="182C80"/>
                </a:solidFill>
              </a:rPr>
              <a:t>ICS</a:t>
            </a:r>
            <a:r>
              <a:rPr lang="en-US" sz="2600" dirty="0" smtClean="0">
                <a:solidFill>
                  <a:srgbClr val="182C80"/>
                </a:solidFill>
              </a:rPr>
              <a:t>;</a:t>
            </a:r>
            <a:endParaRPr lang="en-US" sz="2600" dirty="0">
              <a:solidFill>
                <a:srgbClr val="182C80"/>
              </a:solidFill>
            </a:endParaRPr>
          </a:p>
          <a:p>
            <a:pPr algn="ctr">
              <a:lnSpc>
                <a:spcPct val="95000"/>
              </a:lnSpc>
              <a:spcBef>
                <a:spcPts val="200"/>
              </a:spcBef>
              <a:buClr>
                <a:srgbClr val="000000"/>
              </a:buClr>
              <a:buSzPct val="100000"/>
              <a:buFont typeface="Times New Roman" pitchFamily="18" charset="0"/>
              <a:buNone/>
            </a:pPr>
            <a:r>
              <a:rPr lang="en-US" sz="2600" dirty="0">
                <a:solidFill>
                  <a:srgbClr val="182C80"/>
                </a:solidFill>
              </a:rPr>
              <a:t>III - suggest procedures to promote the integration of ICS </a:t>
            </a:r>
            <a:r>
              <a:rPr lang="en-US" sz="2600" dirty="0" smtClean="0">
                <a:solidFill>
                  <a:srgbClr val="182C80"/>
                </a:solidFill>
              </a:rPr>
              <a:t>with </a:t>
            </a:r>
            <a:r>
              <a:rPr lang="en-US" sz="2600" dirty="0">
                <a:solidFill>
                  <a:srgbClr val="182C80"/>
                </a:solidFill>
              </a:rPr>
              <a:t>other systems;</a:t>
            </a:r>
          </a:p>
          <a:p>
            <a:pPr algn="ctr">
              <a:lnSpc>
                <a:spcPct val="95000"/>
              </a:lnSpc>
              <a:spcBef>
                <a:spcPts val="200"/>
              </a:spcBef>
              <a:buClr>
                <a:srgbClr val="000000"/>
              </a:buClr>
              <a:buSzPct val="100000"/>
              <a:buFont typeface="Times New Roman" pitchFamily="18" charset="0"/>
              <a:buNone/>
            </a:pPr>
            <a:r>
              <a:rPr lang="en-US" sz="2600" dirty="0">
                <a:solidFill>
                  <a:srgbClr val="182C80"/>
                </a:solidFill>
              </a:rPr>
              <a:t>IV - </a:t>
            </a:r>
            <a:r>
              <a:rPr lang="en-US" sz="2600" dirty="0" smtClean="0">
                <a:solidFill>
                  <a:srgbClr val="182C80"/>
                </a:solidFill>
              </a:rPr>
              <a:t>formulate </a:t>
            </a:r>
            <a:r>
              <a:rPr lang="en-US" sz="2600" dirty="0">
                <a:solidFill>
                  <a:srgbClr val="182C80"/>
                </a:solidFill>
              </a:rPr>
              <a:t>proposals for methodologies for evaluation and improvement of the activities </a:t>
            </a:r>
            <a:r>
              <a:rPr lang="en-US" sz="2600" dirty="0" smtClean="0">
                <a:solidFill>
                  <a:srgbClr val="182C80"/>
                </a:solidFill>
              </a:rPr>
              <a:t>of the </a:t>
            </a:r>
            <a:r>
              <a:rPr lang="en-US" sz="2600" dirty="0">
                <a:solidFill>
                  <a:srgbClr val="182C80"/>
                </a:solidFill>
              </a:rPr>
              <a:t>ICS</a:t>
            </a:r>
          </a:p>
          <a:p>
            <a:pPr algn="ctr">
              <a:lnSpc>
                <a:spcPct val="95000"/>
              </a:lnSpc>
              <a:spcBef>
                <a:spcPts val="200"/>
              </a:spcBef>
              <a:buClr>
                <a:srgbClr val="000000"/>
              </a:buClr>
              <a:buSzPct val="100000"/>
              <a:buFont typeface="Times New Roman" pitchFamily="18" charset="0"/>
              <a:buNone/>
            </a:pPr>
            <a:r>
              <a:rPr lang="en-US" sz="2600" dirty="0">
                <a:solidFill>
                  <a:srgbClr val="182C80"/>
                </a:solidFill>
              </a:rPr>
              <a:t>V - perform analysis and case studies proposed by the </a:t>
            </a:r>
            <a:r>
              <a:rPr lang="en-US" sz="2600" dirty="0" smtClean="0">
                <a:solidFill>
                  <a:srgbClr val="182C80"/>
                </a:solidFill>
              </a:rPr>
              <a:t>CGU Minister </a:t>
            </a:r>
            <a:r>
              <a:rPr lang="en-US" sz="2600" dirty="0">
                <a:solidFill>
                  <a:srgbClr val="182C80"/>
                </a:solidFill>
              </a:rPr>
              <a:t>for solving </a:t>
            </a:r>
            <a:r>
              <a:rPr lang="en-US" sz="2600" dirty="0" smtClean="0">
                <a:solidFill>
                  <a:srgbClr val="182C80"/>
                </a:solidFill>
              </a:rPr>
              <a:t>problems related to the ICS</a:t>
            </a:r>
            <a:endParaRPr lang="en-GB" altLang="en-US" sz="2600" dirty="0" smtClean="0">
              <a:solidFill>
                <a:srgbClr val="130D67"/>
              </a:solidFill>
              <a:latin typeface="+mn-lt"/>
              <a:cs typeface="Arial" panose="020B0604020202020204" pitchFamily="34" charset="0"/>
            </a:endParaRPr>
          </a:p>
        </p:txBody>
      </p:sp>
    </p:spTree>
    <p:extLst>
      <p:ext uri="{BB962C8B-B14F-4D97-AF65-F5344CB8AC3E}">
        <p14:creationId xmlns:p14="http://schemas.microsoft.com/office/powerpoint/2010/main" val="3882063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251520" y="764704"/>
            <a:ext cx="8640960" cy="647700"/>
          </a:xfrm>
        </p:spPr>
        <p:txBody>
          <a:bodyPr/>
          <a:lstStyle/>
          <a:p>
            <a:pPr eaLnBrk="1" hangingPunct="1"/>
            <a:r>
              <a:rPr lang="en-GB" altLang="en-US" sz="2800" b="1" dirty="0" smtClean="0">
                <a:solidFill>
                  <a:srgbClr val="182C80"/>
                </a:solidFill>
                <a:cs typeface="Arial" charset="0"/>
              </a:rPr>
              <a:t>Federal Government Budget and Scope of CGU</a:t>
            </a:r>
            <a:endParaRPr lang="pt-BR" altLang="en-US" sz="2800" b="1" dirty="0" smtClean="0">
              <a:solidFill>
                <a:srgbClr val="182C80"/>
              </a:solidFill>
              <a:cs typeface="Arial" charset="0"/>
            </a:endParaRPr>
          </a:p>
        </p:txBody>
      </p:sp>
      <p:grpSp>
        <p:nvGrpSpPr>
          <p:cNvPr id="4" name="Grupo 3"/>
          <p:cNvGrpSpPr/>
          <p:nvPr/>
        </p:nvGrpSpPr>
        <p:grpSpPr>
          <a:xfrm>
            <a:off x="172801" y="1340768"/>
            <a:ext cx="7711567" cy="4248472"/>
            <a:chOff x="548529" y="994830"/>
            <a:chExt cx="7695981" cy="5242560"/>
          </a:xfrm>
        </p:grpSpPr>
        <p:sp>
          <p:nvSpPr>
            <p:cNvPr id="5" name="Retângulo 4"/>
            <p:cNvSpPr/>
            <p:nvPr/>
          </p:nvSpPr>
          <p:spPr>
            <a:xfrm>
              <a:off x="548529" y="2870055"/>
              <a:ext cx="1644188" cy="141248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err="1" smtClean="0">
                  <a:solidFill>
                    <a:srgbClr val="002060"/>
                  </a:solidFill>
                </a:rPr>
                <a:t>Defense</a:t>
              </a:r>
              <a:endParaRPr lang="pt-BR" sz="1400" dirty="0">
                <a:solidFill>
                  <a:srgbClr val="002060"/>
                </a:solidFill>
              </a:endParaRPr>
            </a:p>
          </p:txBody>
        </p:sp>
        <p:sp>
          <p:nvSpPr>
            <p:cNvPr id="6" name="Retângulo 5"/>
            <p:cNvSpPr/>
            <p:nvPr/>
          </p:nvSpPr>
          <p:spPr>
            <a:xfrm>
              <a:off x="2382067" y="2512011"/>
              <a:ext cx="576080" cy="576079"/>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err="1" smtClean="0">
                  <a:solidFill>
                    <a:srgbClr val="002060"/>
                  </a:solidFill>
                </a:rPr>
                <a:t>Agriculture</a:t>
              </a:r>
              <a:endParaRPr lang="pt-BR" sz="1200" dirty="0">
                <a:solidFill>
                  <a:srgbClr val="002060"/>
                </a:solidFill>
              </a:endParaRPr>
            </a:p>
          </p:txBody>
        </p:sp>
        <p:cxnSp>
          <p:nvCxnSpPr>
            <p:cNvPr id="7" name="Conector reto 6"/>
            <p:cNvCxnSpPr/>
            <p:nvPr/>
          </p:nvCxnSpPr>
          <p:spPr>
            <a:xfrm flipV="1">
              <a:off x="1351647" y="2132821"/>
              <a:ext cx="6604823" cy="1713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2706110" y="2151961"/>
              <a:ext cx="0" cy="36005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a:endCxn id="5" idx="0"/>
            </p:cNvCxnSpPr>
            <p:nvPr/>
          </p:nvCxnSpPr>
          <p:spPr>
            <a:xfrm>
              <a:off x="1370623" y="2151961"/>
              <a:ext cx="0" cy="71809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4572000" y="1860473"/>
              <a:ext cx="0" cy="27234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11" name="Picture 2" descr="http://www.omb100.com/pontegrande/userfiles/image/RepublicaFederativaBras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730" y="994830"/>
              <a:ext cx="620039" cy="847744"/>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
          <p:nvSpPr>
            <p:cNvPr id="12" name="Retângulo 11"/>
            <p:cNvSpPr/>
            <p:nvPr/>
          </p:nvSpPr>
          <p:spPr>
            <a:xfrm>
              <a:off x="3390205" y="2511282"/>
              <a:ext cx="360050" cy="36078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rgbClr val="002060"/>
                  </a:solidFill>
                </a:rPr>
                <a:t>2</a:t>
              </a:r>
              <a:endParaRPr lang="pt-BR" sz="1400" dirty="0">
                <a:solidFill>
                  <a:srgbClr val="002060"/>
                </a:solidFill>
              </a:endParaRPr>
            </a:p>
          </p:txBody>
        </p:sp>
        <p:cxnSp>
          <p:nvCxnSpPr>
            <p:cNvPr id="13" name="Conector reto 12"/>
            <p:cNvCxnSpPr/>
            <p:nvPr/>
          </p:nvCxnSpPr>
          <p:spPr>
            <a:xfrm>
              <a:off x="3570229" y="2120640"/>
              <a:ext cx="0" cy="37223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3894276" y="2511282"/>
              <a:ext cx="216030" cy="21712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rgbClr val="002060"/>
                  </a:solidFill>
                </a:rPr>
                <a:t>3</a:t>
              </a:r>
              <a:endParaRPr lang="pt-BR" sz="1400" dirty="0">
                <a:solidFill>
                  <a:srgbClr val="002060"/>
                </a:solidFill>
              </a:endParaRPr>
            </a:p>
          </p:txBody>
        </p:sp>
        <p:cxnSp>
          <p:nvCxnSpPr>
            <p:cNvPr id="15" name="Conector reto 14"/>
            <p:cNvCxnSpPr>
              <a:endCxn id="14" idx="0"/>
            </p:cNvCxnSpPr>
            <p:nvPr/>
          </p:nvCxnSpPr>
          <p:spPr>
            <a:xfrm>
              <a:off x="3998354" y="2151961"/>
              <a:ext cx="3941" cy="35932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4254327" y="2511282"/>
              <a:ext cx="216030" cy="21712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rgbClr val="002060"/>
                  </a:solidFill>
                </a:rPr>
                <a:t>4</a:t>
              </a:r>
              <a:endParaRPr lang="pt-BR" sz="1400" dirty="0">
                <a:solidFill>
                  <a:srgbClr val="002060"/>
                </a:solidFill>
              </a:endParaRPr>
            </a:p>
          </p:txBody>
        </p:sp>
        <p:cxnSp>
          <p:nvCxnSpPr>
            <p:cNvPr id="17" name="Conector reto 16"/>
            <p:cNvCxnSpPr/>
            <p:nvPr/>
          </p:nvCxnSpPr>
          <p:spPr>
            <a:xfrm>
              <a:off x="4358400" y="2151961"/>
              <a:ext cx="3941" cy="35932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Retângulo 17"/>
            <p:cNvSpPr/>
            <p:nvPr/>
          </p:nvSpPr>
          <p:spPr>
            <a:xfrm>
              <a:off x="5148080" y="2491775"/>
              <a:ext cx="216030" cy="21712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rgbClr val="002060"/>
                  </a:solidFill>
                </a:rPr>
                <a:t>7</a:t>
              </a:r>
              <a:endParaRPr lang="pt-BR" sz="1400" dirty="0">
                <a:solidFill>
                  <a:srgbClr val="002060"/>
                </a:solidFill>
              </a:endParaRPr>
            </a:p>
          </p:txBody>
        </p:sp>
        <p:cxnSp>
          <p:nvCxnSpPr>
            <p:cNvPr id="19" name="Conector reto 18"/>
            <p:cNvCxnSpPr>
              <a:endCxn id="18" idx="0"/>
            </p:cNvCxnSpPr>
            <p:nvPr/>
          </p:nvCxnSpPr>
          <p:spPr>
            <a:xfrm>
              <a:off x="5252154" y="2132455"/>
              <a:ext cx="3941" cy="35932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5508130" y="2492140"/>
              <a:ext cx="288040" cy="28877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rgbClr val="002060"/>
                  </a:solidFill>
                </a:rPr>
                <a:t>8</a:t>
              </a:r>
              <a:endParaRPr lang="pt-BR" sz="1400" dirty="0">
                <a:solidFill>
                  <a:srgbClr val="002060"/>
                </a:solidFill>
              </a:endParaRPr>
            </a:p>
          </p:txBody>
        </p:sp>
        <p:cxnSp>
          <p:nvCxnSpPr>
            <p:cNvPr id="21" name="Conector reto 20"/>
            <p:cNvCxnSpPr/>
            <p:nvPr/>
          </p:nvCxnSpPr>
          <p:spPr>
            <a:xfrm>
              <a:off x="5652150" y="2132820"/>
              <a:ext cx="0" cy="37223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Retângulo 21"/>
            <p:cNvSpPr/>
            <p:nvPr/>
          </p:nvSpPr>
          <p:spPr>
            <a:xfrm>
              <a:off x="5940190" y="2492870"/>
              <a:ext cx="1224170" cy="122417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err="1" smtClean="0">
                  <a:solidFill>
                    <a:srgbClr val="002060"/>
                  </a:solidFill>
                </a:rPr>
                <a:t>Education</a:t>
              </a:r>
              <a:endParaRPr lang="pt-BR" sz="1400" dirty="0">
                <a:solidFill>
                  <a:srgbClr val="002060"/>
                </a:solidFill>
              </a:endParaRPr>
            </a:p>
          </p:txBody>
        </p:sp>
        <p:cxnSp>
          <p:nvCxnSpPr>
            <p:cNvPr id="23" name="Conector reto 22"/>
            <p:cNvCxnSpPr>
              <a:endCxn id="22" idx="0"/>
            </p:cNvCxnSpPr>
            <p:nvPr/>
          </p:nvCxnSpPr>
          <p:spPr>
            <a:xfrm>
              <a:off x="6552275" y="2132820"/>
              <a:ext cx="0" cy="36005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a:off x="7452400" y="2121006"/>
              <a:ext cx="0" cy="37222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Retângulo 24"/>
            <p:cNvSpPr/>
            <p:nvPr/>
          </p:nvSpPr>
          <p:spPr>
            <a:xfrm>
              <a:off x="7672620" y="2492870"/>
              <a:ext cx="571890" cy="50407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err="1" smtClean="0">
                  <a:solidFill>
                    <a:srgbClr val="002060"/>
                  </a:solidFill>
                </a:rPr>
                <a:t>Finance</a:t>
              </a:r>
              <a:endParaRPr lang="pt-BR" sz="1400" dirty="0">
                <a:solidFill>
                  <a:srgbClr val="002060"/>
                </a:solidFill>
              </a:endParaRPr>
            </a:p>
          </p:txBody>
        </p:sp>
        <p:cxnSp>
          <p:nvCxnSpPr>
            <p:cNvPr id="26" name="Conector reto 25"/>
            <p:cNvCxnSpPr/>
            <p:nvPr/>
          </p:nvCxnSpPr>
          <p:spPr>
            <a:xfrm>
              <a:off x="7956470" y="2132820"/>
              <a:ext cx="0" cy="37223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Retângulo 26"/>
            <p:cNvSpPr/>
            <p:nvPr/>
          </p:nvSpPr>
          <p:spPr>
            <a:xfrm>
              <a:off x="4788030" y="2505415"/>
              <a:ext cx="180025" cy="13147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smtClean="0">
                  <a:solidFill>
                    <a:srgbClr val="002060"/>
                  </a:solidFill>
                </a:rPr>
                <a:t>6</a:t>
              </a:r>
              <a:endParaRPr lang="pt-BR" sz="1100" dirty="0">
                <a:solidFill>
                  <a:srgbClr val="002060"/>
                </a:solidFill>
              </a:endParaRPr>
            </a:p>
          </p:txBody>
        </p:sp>
        <p:cxnSp>
          <p:nvCxnSpPr>
            <p:cNvPr id="28" name="Conector reto 27"/>
            <p:cNvCxnSpPr/>
            <p:nvPr/>
          </p:nvCxnSpPr>
          <p:spPr>
            <a:xfrm>
              <a:off x="4860040" y="2132820"/>
              <a:ext cx="0" cy="36041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1022840" y="4925517"/>
              <a:ext cx="693363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1637593" y="4925517"/>
              <a:ext cx="0" cy="40823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Retângulo 30"/>
            <p:cNvSpPr/>
            <p:nvPr/>
          </p:nvSpPr>
          <p:spPr>
            <a:xfrm>
              <a:off x="1351647" y="5327166"/>
              <a:ext cx="672053" cy="622184"/>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solidFill>
                    <a:srgbClr val="002060"/>
                  </a:solidFill>
                </a:rPr>
                <a:t>Justice</a:t>
              </a:r>
              <a:endParaRPr lang="pt-BR" sz="1400" dirty="0">
                <a:solidFill>
                  <a:srgbClr val="002060"/>
                </a:solidFill>
              </a:endParaRPr>
            </a:p>
          </p:txBody>
        </p:sp>
        <p:sp>
          <p:nvSpPr>
            <p:cNvPr id="32" name="Retângulo 31"/>
            <p:cNvSpPr/>
            <p:nvPr/>
          </p:nvSpPr>
          <p:spPr>
            <a:xfrm>
              <a:off x="2195670" y="5336535"/>
              <a:ext cx="360050" cy="36078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solidFill>
                    <a:srgbClr val="002060"/>
                  </a:solidFill>
                </a:rPr>
                <a:t>10</a:t>
              </a:r>
              <a:endParaRPr lang="pt-BR" sz="1200" dirty="0">
                <a:solidFill>
                  <a:srgbClr val="002060"/>
                </a:solidFill>
              </a:endParaRPr>
            </a:p>
          </p:txBody>
        </p:sp>
        <p:cxnSp>
          <p:nvCxnSpPr>
            <p:cNvPr id="33" name="Conector reto 32"/>
            <p:cNvCxnSpPr/>
            <p:nvPr/>
          </p:nvCxnSpPr>
          <p:spPr>
            <a:xfrm>
              <a:off x="2383751" y="4925517"/>
              <a:ext cx="0" cy="42392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Retângulo 33"/>
            <p:cNvSpPr/>
            <p:nvPr/>
          </p:nvSpPr>
          <p:spPr>
            <a:xfrm>
              <a:off x="2771750" y="5336535"/>
              <a:ext cx="360050" cy="36078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solidFill>
                    <a:srgbClr val="002060"/>
                  </a:solidFill>
                </a:rPr>
                <a:t>11</a:t>
              </a:r>
              <a:endParaRPr lang="pt-BR" sz="1200" dirty="0">
                <a:solidFill>
                  <a:srgbClr val="002060"/>
                </a:solidFill>
              </a:endParaRPr>
            </a:p>
          </p:txBody>
        </p:sp>
        <p:cxnSp>
          <p:nvCxnSpPr>
            <p:cNvPr id="35" name="Conector reto 34"/>
            <p:cNvCxnSpPr/>
            <p:nvPr/>
          </p:nvCxnSpPr>
          <p:spPr>
            <a:xfrm>
              <a:off x="2959831" y="4925517"/>
              <a:ext cx="0" cy="42392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437843" y="4918697"/>
              <a:ext cx="0" cy="41783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Retângulo 36"/>
            <p:cNvSpPr/>
            <p:nvPr/>
          </p:nvSpPr>
          <p:spPr>
            <a:xfrm>
              <a:off x="3707880" y="5349445"/>
              <a:ext cx="571850" cy="50407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smtClean="0">
                  <a:solidFill>
                    <a:srgbClr val="002060"/>
                  </a:solidFill>
                </a:rPr>
                <a:t>MPOG</a:t>
              </a:r>
              <a:endParaRPr lang="pt-BR" sz="1100" dirty="0">
                <a:solidFill>
                  <a:srgbClr val="002060"/>
                </a:solidFill>
              </a:endParaRPr>
            </a:p>
          </p:txBody>
        </p:sp>
        <p:cxnSp>
          <p:nvCxnSpPr>
            <p:cNvPr id="38" name="Conector reto 37"/>
            <p:cNvCxnSpPr/>
            <p:nvPr/>
          </p:nvCxnSpPr>
          <p:spPr>
            <a:xfrm>
              <a:off x="3959915" y="4925517"/>
              <a:ext cx="0" cy="42392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Retângulo 38"/>
            <p:cNvSpPr/>
            <p:nvPr/>
          </p:nvSpPr>
          <p:spPr>
            <a:xfrm>
              <a:off x="4395836" y="5341115"/>
              <a:ext cx="764910" cy="61281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rgbClr val="002060"/>
                  </a:solidFill>
                </a:rPr>
                <a:t>Social</a:t>
              </a:r>
            </a:p>
            <a:p>
              <a:pPr algn="ctr"/>
              <a:r>
                <a:rPr lang="pt-BR" sz="1400" dirty="0" err="1" smtClean="0">
                  <a:solidFill>
                    <a:srgbClr val="002060"/>
                  </a:solidFill>
                </a:rPr>
                <a:t>Welfare</a:t>
              </a:r>
              <a:endParaRPr lang="pt-BR" sz="1400" dirty="0">
                <a:solidFill>
                  <a:srgbClr val="002060"/>
                </a:solidFill>
              </a:endParaRPr>
            </a:p>
          </p:txBody>
        </p:sp>
        <p:cxnSp>
          <p:nvCxnSpPr>
            <p:cNvPr id="40" name="Conector reto 39"/>
            <p:cNvCxnSpPr/>
            <p:nvPr/>
          </p:nvCxnSpPr>
          <p:spPr>
            <a:xfrm>
              <a:off x="4716020" y="4925517"/>
              <a:ext cx="0" cy="41559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5358774" y="4925517"/>
              <a:ext cx="0" cy="41559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Retângulo 41"/>
            <p:cNvSpPr/>
            <p:nvPr/>
          </p:nvSpPr>
          <p:spPr>
            <a:xfrm>
              <a:off x="5682819" y="5301625"/>
              <a:ext cx="864120" cy="93576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rgbClr val="002060"/>
                  </a:solidFill>
                </a:rPr>
                <a:t>Health</a:t>
              </a:r>
              <a:endParaRPr lang="pt-BR" sz="1400" dirty="0">
                <a:solidFill>
                  <a:srgbClr val="002060"/>
                </a:solidFill>
              </a:endParaRPr>
            </a:p>
          </p:txBody>
        </p:sp>
        <p:cxnSp>
          <p:nvCxnSpPr>
            <p:cNvPr id="43" name="Conector reto 42"/>
            <p:cNvCxnSpPr>
              <a:endCxn id="42" idx="0"/>
            </p:cNvCxnSpPr>
            <p:nvPr/>
          </p:nvCxnSpPr>
          <p:spPr>
            <a:xfrm>
              <a:off x="6114879" y="4941210"/>
              <a:ext cx="0" cy="36041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4" name="Retângulo 43"/>
            <p:cNvSpPr/>
            <p:nvPr/>
          </p:nvSpPr>
          <p:spPr>
            <a:xfrm>
              <a:off x="6834979" y="5300530"/>
              <a:ext cx="360050" cy="36078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smtClean="0">
                  <a:solidFill>
                    <a:srgbClr val="002060"/>
                  </a:solidFill>
                </a:rPr>
                <a:t>14</a:t>
              </a:r>
              <a:endParaRPr lang="pt-BR" sz="1100" dirty="0">
                <a:solidFill>
                  <a:srgbClr val="002060"/>
                </a:solidFill>
              </a:endParaRPr>
            </a:p>
          </p:txBody>
        </p:sp>
        <p:cxnSp>
          <p:nvCxnSpPr>
            <p:cNvPr id="45" name="Conector reto 44"/>
            <p:cNvCxnSpPr/>
            <p:nvPr/>
          </p:nvCxnSpPr>
          <p:spPr>
            <a:xfrm>
              <a:off x="7023060" y="4941210"/>
              <a:ext cx="0" cy="37223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Retângulo 45"/>
            <p:cNvSpPr/>
            <p:nvPr/>
          </p:nvSpPr>
          <p:spPr>
            <a:xfrm>
              <a:off x="7294952" y="5300528"/>
              <a:ext cx="401391" cy="337729"/>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smtClean="0">
                  <a:solidFill>
                    <a:srgbClr val="002060"/>
                  </a:solidFill>
                </a:rPr>
                <a:t>MT</a:t>
              </a:r>
              <a:endParaRPr lang="pt-BR" sz="1200" dirty="0">
                <a:solidFill>
                  <a:srgbClr val="002060"/>
                </a:solidFill>
              </a:endParaRPr>
            </a:p>
          </p:txBody>
        </p:sp>
        <p:cxnSp>
          <p:nvCxnSpPr>
            <p:cNvPr id="47" name="Conector reto 46"/>
            <p:cNvCxnSpPr/>
            <p:nvPr/>
          </p:nvCxnSpPr>
          <p:spPr>
            <a:xfrm>
              <a:off x="7555079" y="4941210"/>
              <a:ext cx="0" cy="37223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a:off x="7956087" y="4918697"/>
              <a:ext cx="0" cy="37222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4572000" y="2132820"/>
              <a:ext cx="0" cy="27858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0" name="Retângulo 49"/>
            <p:cNvSpPr/>
            <p:nvPr/>
          </p:nvSpPr>
          <p:spPr>
            <a:xfrm>
              <a:off x="7308380" y="2547150"/>
              <a:ext cx="364240" cy="125379"/>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spc="-150" dirty="0">
                  <a:solidFill>
                    <a:srgbClr val="002060"/>
                  </a:solidFill>
                </a:rPr>
                <a:t>9</a:t>
              </a:r>
            </a:p>
          </p:txBody>
        </p:sp>
        <p:cxnSp>
          <p:nvCxnSpPr>
            <p:cNvPr id="51" name="Conector reto 50"/>
            <p:cNvCxnSpPr/>
            <p:nvPr/>
          </p:nvCxnSpPr>
          <p:spPr>
            <a:xfrm>
              <a:off x="1022839" y="4925517"/>
              <a:ext cx="1" cy="44775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2" name="Retângulo 51"/>
            <p:cNvSpPr/>
            <p:nvPr/>
          </p:nvSpPr>
          <p:spPr>
            <a:xfrm>
              <a:off x="5261431" y="5350267"/>
              <a:ext cx="246699" cy="10783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spc="-150" dirty="0" smtClean="0">
                  <a:solidFill>
                    <a:srgbClr val="002060"/>
                  </a:solidFill>
                </a:rPr>
                <a:t>13</a:t>
              </a:r>
              <a:endParaRPr lang="pt-BR" sz="800" spc="-150" dirty="0">
                <a:solidFill>
                  <a:srgbClr val="002060"/>
                </a:solidFill>
              </a:endParaRPr>
            </a:p>
          </p:txBody>
        </p:sp>
        <p:cxnSp>
          <p:nvCxnSpPr>
            <p:cNvPr id="53" name="Conector reto 52"/>
            <p:cNvCxnSpPr/>
            <p:nvPr/>
          </p:nvCxnSpPr>
          <p:spPr>
            <a:xfrm>
              <a:off x="3174180" y="2164244"/>
              <a:ext cx="0" cy="34776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Retângulo 53"/>
            <p:cNvSpPr/>
            <p:nvPr/>
          </p:nvSpPr>
          <p:spPr>
            <a:xfrm>
              <a:off x="3050831" y="2512377"/>
              <a:ext cx="246699" cy="10783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spc="-150" dirty="0">
                  <a:solidFill>
                    <a:srgbClr val="002060"/>
                  </a:solidFill>
                </a:rPr>
                <a:t>1</a:t>
              </a:r>
            </a:p>
          </p:txBody>
        </p:sp>
        <p:sp>
          <p:nvSpPr>
            <p:cNvPr id="55" name="Retângulo 54"/>
            <p:cNvSpPr/>
            <p:nvPr/>
          </p:nvSpPr>
          <p:spPr>
            <a:xfrm>
              <a:off x="3314493" y="5358830"/>
              <a:ext cx="246699" cy="10783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spc="-150" dirty="0" smtClean="0">
                  <a:solidFill>
                    <a:srgbClr val="002060"/>
                  </a:solidFill>
                </a:rPr>
                <a:t>12</a:t>
              </a:r>
              <a:endParaRPr lang="pt-BR" sz="800" spc="-150" dirty="0">
                <a:solidFill>
                  <a:srgbClr val="002060"/>
                </a:solidFill>
              </a:endParaRPr>
            </a:p>
          </p:txBody>
        </p:sp>
        <p:sp>
          <p:nvSpPr>
            <p:cNvPr id="56" name="Retângulo 55"/>
            <p:cNvSpPr/>
            <p:nvPr/>
          </p:nvSpPr>
          <p:spPr>
            <a:xfrm>
              <a:off x="755470" y="5380755"/>
              <a:ext cx="503037" cy="23463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spc="-150" dirty="0" smtClean="0">
                  <a:solidFill>
                    <a:srgbClr val="002060"/>
                  </a:solidFill>
                </a:rPr>
                <a:t>MRE</a:t>
              </a:r>
              <a:endParaRPr lang="pt-BR" sz="800" spc="-150" dirty="0">
                <a:solidFill>
                  <a:srgbClr val="002060"/>
                </a:solidFill>
              </a:endParaRPr>
            </a:p>
          </p:txBody>
        </p:sp>
        <p:sp>
          <p:nvSpPr>
            <p:cNvPr id="57" name="Retângulo 56"/>
            <p:cNvSpPr/>
            <p:nvPr/>
          </p:nvSpPr>
          <p:spPr>
            <a:xfrm>
              <a:off x="7812450" y="5301260"/>
              <a:ext cx="246699" cy="10783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spc="-150" dirty="0" smtClean="0">
                  <a:solidFill>
                    <a:srgbClr val="002060"/>
                  </a:solidFill>
                </a:rPr>
                <a:t>15</a:t>
              </a:r>
              <a:endParaRPr lang="pt-BR" sz="800" spc="-150" dirty="0">
                <a:solidFill>
                  <a:srgbClr val="002060"/>
                </a:solidFill>
              </a:endParaRPr>
            </a:p>
          </p:txBody>
        </p:sp>
      </p:grpSp>
      <p:sp>
        <p:nvSpPr>
          <p:cNvPr id="60" name="CaixaDeTexto 59"/>
          <p:cNvSpPr txBox="1"/>
          <p:nvPr/>
        </p:nvSpPr>
        <p:spPr>
          <a:xfrm>
            <a:off x="4373394" y="4264633"/>
            <a:ext cx="4759624" cy="2585323"/>
          </a:xfrm>
          <a:prstGeom prst="rect">
            <a:avLst/>
          </a:prstGeom>
          <a:solidFill>
            <a:srgbClr val="FFC000"/>
          </a:solidFill>
        </p:spPr>
        <p:txBody>
          <a:bodyPr wrap="square" rtlCol="0">
            <a:spAutoFit/>
          </a:bodyPr>
          <a:lstStyle/>
          <a:p>
            <a:r>
              <a:rPr lang="pt-BR" b="1" dirty="0">
                <a:solidFill>
                  <a:srgbClr val="182C80"/>
                </a:solidFill>
              </a:rPr>
              <a:t>US$ 904 </a:t>
            </a:r>
            <a:r>
              <a:rPr lang="pt-BR" b="1" dirty="0" err="1">
                <a:solidFill>
                  <a:srgbClr val="182C80"/>
                </a:solidFill>
              </a:rPr>
              <a:t>billion</a:t>
            </a:r>
            <a:r>
              <a:rPr lang="pt-BR" b="1" dirty="0">
                <a:solidFill>
                  <a:srgbClr val="182C80"/>
                </a:solidFill>
              </a:rPr>
              <a:t> </a:t>
            </a:r>
            <a:r>
              <a:rPr lang="pt-BR" b="1" dirty="0" smtClean="0">
                <a:solidFill>
                  <a:srgbClr val="182C80"/>
                </a:solidFill>
              </a:rPr>
              <a:t>budget</a:t>
            </a:r>
          </a:p>
          <a:p>
            <a:pPr marL="285750" indent="-285750">
              <a:buFont typeface="Arial" panose="020B0604020202020204" pitchFamily="34" charset="0"/>
              <a:buChar char="•"/>
            </a:pPr>
            <a:r>
              <a:rPr lang="en-US" dirty="0" smtClean="0">
                <a:solidFill>
                  <a:srgbClr val="182C80"/>
                </a:solidFill>
              </a:rPr>
              <a:t>Refinancing</a:t>
            </a:r>
            <a:r>
              <a:rPr lang="pt-BR" dirty="0" smtClean="0">
                <a:solidFill>
                  <a:srgbClr val="182C80"/>
                </a:solidFill>
              </a:rPr>
              <a:t> - </a:t>
            </a:r>
            <a:r>
              <a:rPr lang="pt-BR" dirty="0">
                <a:solidFill>
                  <a:srgbClr val="182C80"/>
                </a:solidFill>
              </a:rPr>
              <a:t>28%</a:t>
            </a:r>
          </a:p>
          <a:p>
            <a:pPr marL="285750" indent="-285750">
              <a:buFont typeface="Arial" panose="020B0604020202020204" pitchFamily="34" charset="0"/>
              <a:buChar char="•"/>
            </a:pPr>
            <a:r>
              <a:rPr lang="pt-BR" dirty="0" smtClean="0">
                <a:solidFill>
                  <a:srgbClr val="182C80"/>
                </a:solidFill>
              </a:rPr>
              <a:t>Social </a:t>
            </a:r>
            <a:r>
              <a:rPr lang="pt-BR" dirty="0" err="1" smtClean="0">
                <a:solidFill>
                  <a:srgbClr val="182C80"/>
                </a:solidFill>
              </a:rPr>
              <a:t>welfare</a:t>
            </a:r>
            <a:r>
              <a:rPr lang="pt-BR" dirty="0" smtClean="0">
                <a:solidFill>
                  <a:srgbClr val="182C80"/>
                </a:solidFill>
              </a:rPr>
              <a:t> </a:t>
            </a:r>
            <a:r>
              <a:rPr lang="pt-BR" dirty="0">
                <a:solidFill>
                  <a:srgbClr val="182C80"/>
                </a:solidFill>
              </a:rPr>
              <a:t>- 17%</a:t>
            </a:r>
          </a:p>
          <a:p>
            <a:pPr marL="285750" indent="-285750">
              <a:buFont typeface="Arial" panose="020B0604020202020204" pitchFamily="34" charset="0"/>
              <a:buChar char="•"/>
            </a:pPr>
            <a:r>
              <a:rPr lang="pt-BR" dirty="0" err="1" smtClean="0">
                <a:solidFill>
                  <a:srgbClr val="182C80"/>
                </a:solidFill>
              </a:rPr>
              <a:t>Finance</a:t>
            </a:r>
            <a:r>
              <a:rPr lang="pt-BR" dirty="0" smtClean="0">
                <a:solidFill>
                  <a:srgbClr val="182C80"/>
                </a:solidFill>
              </a:rPr>
              <a:t> charges </a:t>
            </a:r>
            <a:r>
              <a:rPr lang="pt-BR" dirty="0">
                <a:solidFill>
                  <a:srgbClr val="182C80"/>
                </a:solidFill>
              </a:rPr>
              <a:t>- 15%</a:t>
            </a:r>
          </a:p>
          <a:p>
            <a:pPr marL="285750" indent="-285750">
              <a:buFont typeface="Arial" panose="020B0604020202020204" pitchFamily="34" charset="0"/>
              <a:buChar char="•"/>
            </a:pPr>
            <a:r>
              <a:rPr lang="pt-BR" dirty="0" err="1" smtClean="0">
                <a:solidFill>
                  <a:srgbClr val="182C80"/>
                </a:solidFill>
              </a:rPr>
              <a:t>Municipalities</a:t>
            </a:r>
            <a:r>
              <a:rPr lang="pt-BR" dirty="0" smtClean="0">
                <a:solidFill>
                  <a:srgbClr val="182C80"/>
                </a:solidFill>
              </a:rPr>
              <a:t> </a:t>
            </a:r>
            <a:r>
              <a:rPr lang="pt-BR" dirty="0" err="1" smtClean="0">
                <a:solidFill>
                  <a:srgbClr val="182C80"/>
                </a:solidFill>
              </a:rPr>
              <a:t>and</a:t>
            </a:r>
            <a:r>
              <a:rPr lang="pt-BR" dirty="0" smtClean="0">
                <a:solidFill>
                  <a:srgbClr val="182C80"/>
                </a:solidFill>
              </a:rPr>
              <a:t> </a:t>
            </a:r>
            <a:r>
              <a:rPr lang="pt-BR" dirty="0" err="1" smtClean="0">
                <a:solidFill>
                  <a:srgbClr val="182C80"/>
                </a:solidFill>
              </a:rPr>
              <a:t>State</a:t>
            </a:r>
            <a:r>
              <a:rPr lang="pt-BR" dirty="0" smtClean="0">
                <a:solidFill>
                  <a:srgbClr val="182C80"/>
                </a:solidFill>
              </a:rPr>
              <a:t> </a:t>
            </a:r>
            <a:r>
              <a:rPr lang="pt-BR" dirty="0" err="1" smtClean="0">
                <a:solidFill>
                  <a:srgbClr val="182C80"/>
                </a:solidFill>
              </a:rPr>
              <a:t>Transfers</a:t>
            </a:r>
            <a:r>
              <a:rPr lang="pt-BR" dirty="0" smtClean="0">
                <a:solidFill>
                  <a:srgbClr val="182C80"/>
                </a:solidFill>
              </a:rPr>
              <a:t> </a:t>
            </a:r>
            <a:r>
              <a:rPr lang="pt-BR" dirty="0">
                <a:solidFill>
                  <a:srgbClr val="182C80"/>
                </a:solidFill>
              </a:rPr>
              <a:t>- 10%</a:t>
            </a:r>
          </a:p>
          <a:p>
            <a:pPr marL="285750" indent="-285750">
              <a:buFont typeface="Arial" panose="020B0604020202020204" pitchFamily="34" charset="0"/>
              <a:buChar char="•"/>
            </a:pPr>
            <a:r>
              <a:rPr lang="pt-BR" dirty="0" smtClean="0">
                <a:solidFill>
                  <a:srgbClr val="182C80"/>
                </a:solidFill>
              </a:rPr>
              <a:t>Health </a:t>
            </a:r>
            <a:r>
              <a:rPr lang="pt-BR" dirty="0">
                <a:solidFill>
                  <a:srgbClr val="182C80"/>
                </a:solidFill>
              </a:rPr>
              <a:t>- 5%</a:t>
            </a:r>
          </a:p>
          <a:p>
            <a:pPr marL="285750" indent="-285750">
              <a:buFont typeface="Arial" panose="020B0604020202020204" pitchFamily="34" charset="0"/>
              <a:buChar char="•"/>
            </a:pPr>
            <a:r>
              <a:rPr lang="pt-BR" dirty="0" err="1" smtClean="0">
                <a:solidFill>
                  <a:srgbClr val="182C80"/>
                </a:solidFill>
              </a:rPr>
              <a:t>Education</a:t>
            </a:r>
            <a:r>
              <a:rPr lang="pt-BR" dirty="0" smtClean="0">
                <a:solidFill>
                  <a:srgbClr val="182C80"/>
                </a:solidFill>
              </a:rPr>
              <a:t> </a:t>
            </a:r>
            <a:r>
              <a:rPr lang="pt-BR" dirty="0">
                <a:solidFill>
                  <a:srgbClr val="182C80"/>
                </a:solidFill>
              </a:rPr>
              <a:t>- 4%</a:t>
            </a:r>
          </a:p>
          <a:p>
            <a:pPr marL="285750" indent="-285750">
              <a:buFont typeface="Arial" panose="020B0604020202020204" pitchFamily="34" charset="0"/>
              <a:buChar char="•"/>
            </a:pPr>
            <a:r>
              <a:rPr lang="pt-BR" dirty="0" err="1" smtClean="0">
                <a:solidFill>
                  <a:srgbClr val="182C80"/>
                </a:solidFill>
              </a:rPr>
              <a:t>Defense</a:t>
            </a:r>
            <a:r>
              <a:rPr lang="pt-BR" dirty="0" smtClean="0">
                <a:solidFill>
                  <a:srgbClr val="182C80"/>
                </a:solidFill>
              </a:rPr>
              <a:t> </a:t>
            </a:r>
            <a:r>
              <a:rPr lang="pt-BR" dirty="0">
                <a:solidFill>
                  <a:srgbClr val="182C80"/>
                </a:solidFill>
              </a:rPr>
              <a:t>- 3%</a:t>
            </a:r>
          </a:p>
          <a:p>
            <a:pPr marL="285750" indent="-285750">
              <a:buFont typeface="Arial" panose="020B0604020202020204" pitchFamily="34" charset="0"/>
              <a:buChar char="•"/>
            </a:pPr>
            <a:r>
              <a:rPr lang="pt-BR" dirty="0" smtClean="0">
                <a:solidFill>
                  <a:srgbClr val="182C80"/>
                </a:solidFill>
              </a:rPr>
              <a:t>Social </a:t>
            </a:r>
            <a:r>
              <a:rPr lang="pt-BR" dirty="0" err="1" smtClean="0">
                <a:solidFill>
                  <a:srgbClr val="182C80"/>
                </a:solidFill>
              </a:rPr>
              <a:t>Development</a:t>
            </a:r>
            <a:r>
              <a:rPr lang="pt-BR" dirty="0" smtClean="0">
                <a:solidFill>
                  <a:srgbClr val="182C80"/>
                </a:solidFill>
              </a:rPr>
              <a:t> - </a:t>
            </a:r>
            <a:r>
              <a:rPr lang="pt-BR" dirty="0">
                <a:solidFill>
                  <a:srgbClr val="182C80"/>
                </a:solidFill>
              </a:rPr>
              <a:t>3</a:t>
            </a:r>
            <a:r>
              <a:rPr lang="pt-BR" dirty="0" smtClean="0">
                <a:solidFill>
                  <a:srgbClr val="182C80"/>
                </a:solidFill>
              </a:rPr>
              <a:t>%</a:t>
            </a:r>
            <a:endParaRPr lang="pt-BR" dirty="0">
              <a:solidFill>
                <a:srgbClr val="182C80"/>
              </a:solidFill>
            </a:endParaRPr>
          </a:p>
        </p:txBody>
      </p:sp>
    </p:spTree>
    <p:extLst>
      <p:ext uri="{BB962C8B-B14F-4D97-AF65-F5344CB8AC3E}">
        <p14:creationId xmlns:p14="http://schemas.microsoft.com/office/powerpoint/2010/main" val="200421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251520" y="764704"/>
            <a:ext cx="8568630" cy="647700"/>
          </a:xfrm>
        </p:spPr>
        <p:txBody>
          <a:bodyPr/>
          <a:lstStyle/>
          <a:p>
            <a:pPr algn="l" eaLnBrk="1" hangingPunct="1"/>
            <a:r>
              <a:rPr lang="en-GB" altLang="en-US" sz="2800" b="1" dirty="0" smtClean="0">
                <a:solidFill>
                  <a:srgbClr val="182C80"/>
                </a:solidFill>
                <a:cs typeface="Arial" charset="0"/>
              </a:rPr>
              <a:t>Examples of approaches</a:t>
            </a:r>
            <a:endParaRPr lang="pt-BR" altLang="en-US" sz="2800" b="1" dirty="0" smtClean="0">
              <a:solidFill>
                <a:srgbClr val="182C80"/>
              </a:solidFill>
              <a:cs typeface="Arial" charset="0"/>
            </a:endParaRPr>
          </a:p>
        </p:txBody>
      </p:sp>
      <p:sp>
        <p:nvSpPr>
          <p:cNvPr id="58" name="Retângulo 57"/>
          <p:cNvSpPr/>
          <p:nvPr/>
        </p:nvSpPr>
        <p:spPr>
          <a:xfrm>
            <a:off x="179512" y="1628800"/>
            <a:ext cx="1584176" cy="1113225"/>
          </a:xfrm>
          <a:prstGeom prst="rect">
            <a:avLst/>
          </a:prstGeom>
          <a:solidFill>
            <a:srgbClr val="182C80"/>
          </a:solidFill>
          <a:ln>
            <a:solidFill>
              <a:srgbClr val="182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err="1" smtClean="0">
                <a:solidFill>
                  <a:srgbClr val="FFC000"/>
                </a:solidFill>
              </a:rPr>
              <a:t>Education</a:t>
            </a:r>
            <a:endParaRPr lang="pt-BR" sz="2400" dirty="0">
              <a:solidFill>
                <a:srgbClr val="FFC000"/>
              </a:solidFill>
            </a:endParaRPr>
          </a:p>
        </p:txBody>
      </p:sp>
      <p:sp>
        <p:nvSpPr>
          <p:cNvPr id="60" name="Retângulo 59"/>
          <p:cNvSpPr/>
          <p:nvPr/>
        </p:nvSpPr>
        <p:spPr>
          <a:xfrm>
            <a:off x="179512" y="4550221"/>
            <a:ext cx="1584176" cy="1039019"/>
          </a:xfrm>
          <a:prstGeom prst="rect">
            <a:avLst/>
          </a:prstGeom>
          <a:solidFill>
            <a:srgbClr val="182C80"/>
          </a:solidFill>
          <a:ln>
            <a:solidFill>
              <a:srgbClr val="182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err="1" smtClean="0">
                <a:solidFill>
                  <a:srgbClr val="FFC000"/>
                </a:solidFill>
              </a:rPr>
              <a:t>Transport</a:t>
            </a:r>
            <a:endParaRPr lang="pt-BR" sz="1400" dirty="0">
              <a:solidFill>
                <a:srgbClr val="FFC000"/>
              </a:solidFill>
            </a:endParaRPr>
          </a:p>
        </p:txBody>
      </p:sp>
      <p:sp>
        <p:nvSpPr>
          <p:cNvPr id="2" name="CaixaDeTexto 1"/>
          <p:cNvSpPr txBox="1"/>
          <p:nvPr/>
        </p:nvSpPr>
        <p:spPr>
          <a:xfrm>
            <a:off x="35496" y="2924944"/>
            <a:ext cx="3980273"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260 thousand civil servants</a:t>
            </a:r>
          </a:p>
          <a:p>
            <a:pPr marL="285750" indent="-285750">
              <a:buFont typeface="Arial" panose="020B0604020202020204" pitchFamily="34" charset="0"/>
              <a:buChar char="•"/>
            </a:pPr>
            <a:r>
              <a:rPr lang="en-US" dirty="0" smtClean="0"/>
              <a:t>US$ 30 billions directly spent in 2013</a:t>
            </a:r>
          </a:p>
          <a:p>
            <a:pPr marL="285750" indent="-285750">
              <a:buFont typeface="Arial" panose="020B0604020202020204" pitchFamily="34" charset="0"/>
              <a:buChar char="•"/>
            </a:pPr>
            <a:r>
              <a:rPr lang="en-US" dirty="0" smtClean="0"/>
              <a:t>US$ 10.32 billions transferred to states and municipalities in 2013</a:t>
            </a:r>
            <a:endParaRPr lang="en-US" dirty="0"/>
          </a:p>
        </p:txBody>
      </p:sp>
      <p:sp>
        <p:nvSpPr>
          <p:cNvPr id="61" name="CaixaDeTexto 60"/>
          <p:cNvSpPr txBox="1"/>
          <p:nvPr/>
        </p:nvSpPr>
        <p:spPr>
          <a:xfrm>
            <a:off x="35496" y="5674022"/>
            <a:ext cx="3966908" cy="923330"/>
          </a:xfrm>
          <a:prstGeom prst="rect">
            <a:avLst/>
          </a:prstGeom>
          <a:noFill/>
        </p:spPr>
        <p:txBody>
          <a:bodyPr wrap="square" rtlCol="0">
            <a:spAutoFit/>
          </a:bodyPr>
          <a:lstStyle/>
          <a:p>
            <a:pPr marL="285750" indent="-285750">
              <a:buFont typeface="Arial" panose="020B0604020202020204" pitchFamily="34" charset="0"/>
              <a:buChar char="•"/>
            </a:pPr>
            <a:r>
              <a:rPr lang="pt-BR" dirty="0" smtClean="0"/>
              <a:t>6.8 </a:t>
            </a:r>
            <a:r>
              <a:rPr lang="pt-BR" dirty="0" err="1" smtClean="0"/>
              <a:t>thousand</a:t>
            </a:r>
            <a:r>
              <a:rPr lang="pt-BR" dirty="0" smtClean="0"/>
              <a:t> civil </a:t>
            </a:r>
            <a:r>
              <a:rPr lang="pt-BR" dirty="0" err="1" smtClean="0"/>
              <a:t>servants</a:t>
            </a:r>
            <a:endParaRPr lang="pt-BR" dirty="0" smtClean="0"/>
          </a:p>
          <a:p>
            <a:pPr marL="285750" indent="-285750">
              <a:buFont typeface="Arial" panose="020B0604020202020204" pitchFamily="34" charset="0"/>
              <a:buChar char="•"/>
            </a:pPr>
            <a:r>
              <a:rPr lang="pt-BR" dirty="0" smtClean="0"/>
              <a:t>US$ 8.26 </a:t>
            </a:r>
            <a:r>
              <a:rPr lang="pt-BR" dirty="0" err="1" smtClean="0"/>
              <a:t>billions</a:t>
            </a:r>
            <a:r>
              <a:rPr lang="en-US" dirty="0" smtClean="0"/>
              <a:t> </a:t>
            </a:r>
            <a:r>
              <a:rPr lang="en-US" dirty="0"/>
              <a:t>directly spent in </a:t>
            </a:r>
            <a:r>
              <a:rPr lang="pt-BR" dirty="0" smtClean="0"/>
              <a:t>2013</a:t>
            </a:r>
            <a:endParaRPr lang="pt-BR" dirty="0"/>
          </a:p>
        </p:txBody>
      </p:sp>
      <p:graphicFrame>
        <p:nvGraphicFramePr>
          <p:cNvPr id="4" name="Diagrama 3"/>
          <p:cNvGraphicFramePr/>
          <p:nvPr>
            <p:extLst>
              <p:ext uri="{D42A27DB-BD31-4B8C-83A1-F6EECF244321}">
                <p14:modId xmlns:p14="http://schemas.microsoft.com/office/powerpoint/2010/main" val="2939966772"/>
              </p:ext>
            </p:extLst>
          </p:nvPr>
        </p:nvGraphicFramePr>
        <p:xfrm>
          <a:off x="3300536" y="98072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ipse 4"/>
          <p:cNvSpPr/>
          <p:nvPr/>
        </p:nvSpPr>
        <p:spPr>
          <a:xfrm>
            <a:off x="4199034" y="908720"/>
            <a:ext cx="4176453" cy="417646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p:cNvSpPr/>
          <p:nvPr/>
        </p:nvSpPr>
        <p:spPr>
          <a:xfrm>
            <a:off x="5711191" y="1394370"/>
            <a:ext cx="2664296" cy="30243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3" name="Grupo 12"/>
          <p:cNvGrpSpPr/>
          <p:nvPr/>
        </p:nvGrpSpPr>
        <p:grpSpPr>
          <a:xfrm>
            <a:off x="3983000" y="2906541"/>
            <a:ext cx="1878666" cy="3076857"/>
            <a:chOff x="4002404" y="2912493"/>
            <a:chExt cx="1878666" cy="3076857"/>
          </a:xfrm>
        </p:grpSpPr>
        <p:sp>
          <p:nvSpPr>
            <p:cNvPr id="7" name="CaixaDeTexto 6"/>
            <p:cNvSpPr txBox="1"/>
            <p:nvPr/>
          </p:nvSpPr>
          <p:spPr>
            <a:xfrm>
              <a:off x="4067944" y="5589240"/>
              <a:ext cx="1813126" cy="400110"/>
            </a:xfrm>
            <a:prstGeom prst="rect">
              <a:avLst/>
            </a:prstGeom>
            <a:solidFill>
              <a:srgbClr val="FFC000"/>
            </a:solidFill>
          </p:spPr>
          <p:txBody>
            <a:bodyPr wrap="square" rtlCol="0">
              <a:spAutoFit/>
            </a:bodyPr>
            <a:lstStyle/>
            <a:p>
              <a:r>
                <a:rPr lang="pt-BR" sz="2000" dirty="0" smtClean="0">
                  <a:solidFill>
                    <a:srgbClr val="182C80"/>
                  </a:solidFill>
                </a:rPr>
                <a:t>CGU: </a:t>
              </a:r>
              <a:r>
                <a:rPr lang="pt-BR" sz="2000" dirty="0" err="1" smtClean="0">
                  <a:solidFill>
                    <a:srgbClr val="182C80"/>
                  </a:solidFill>
                </a:rPr>
                <a:t>full</a:t>
              </a:r>
              <a:r>
                <a:rPr lang="pt-BR" sz="2000" dirty="0" smtClean="0">
                  <a:solidFill>
                    <a:srgbClr val="182C80"/>
                  </a:solidFill>
                </a:rPr>
                <a:t> </a:t>
              </a:r>
              <a:r>
                <a:rPr lang="pt-BR" sz="2000" dirty="0" err="1" smtClean="0">
                  <a:solidFill>
                    <a:srgbClr val="182C80"/>
                  </a:solidFill>
                </a:rPr>
                <a:t>scope</a:t>
              </a:r>
              <a:endParaRPr lang="pt-BR" sz="2000" dirty="0">
                <a:solidFill>
                  <a:srgbClr val="182C80"/>
                </a:solidFill>
              </a:endParaRPr>
            </a:p>
          </p:txBody>
        </p:sp>
        <p:cxnSp>
          <p:nvCxnSpPr>
            <p:cNvPr id="9" name="Conector angulado 8"/>
            <p:cNvCxnSpPr>
              <a:stCxn id="7" idx="1"/>
            </p:cNvCxnSpPr>
            <p:nvPr/>
          </p:nvCxnSpPr>
          <p:spPr>
            <a:xfrm rot="10800000">
              <a:off x="4002404" y="2912493"/>
              <a:ext cx="65540" cy="287680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5999224" y="2906538"/>
            <a:ext cx="2880320" cy="3968394"/>
            <a:chOff x="6084168" y="3338586"/>
            <a:chExt cx="2880320" cy="3968394"/>
          </a:xfrm>
        </p:grpSpPr>
        <p:sp>
          <p:nvSpPr>
            <p:cNvPr id="12" name="CaixaDeTexto 11"/>
            <p:cNvSpPr txBox="1"/>
            <p:nvPr/>
          </p:nvSpPr>
          <p:spPr>
            <a:xfrm>
              <a:off x="6084168" y="5675764"/>
              <a:ext cx="2880320" cy="1631216"/>
            </a:xfrm>
            <a:prstGeom prst="rect">
              <a:avLst/>
            </a:prstGeom>
            <a:solidFill>
              <a:srgbClr val="FFC000"/>
            </a:solidFill>
          </p:spPr>
          <p:txBody>
            <a:bodyPr wrap="square" rtlCol="0">
              <a:spAutoFit/>
            </a:bodyPr>
            <a:lstStyle/>
            <a:p>
              <a:r>
                <a:rPr lang="pt-BR" sz="2000" dirty="0" smtClean="0">
                  <a:solidFill>
                    <a:srgbClr val="182C80"/>
                  </a:solidFill>
                </a:rPr>
                <a:t>CGU </a:t>
              </a:r>
              <a:r>
                <a:rPr lang="pt-BR" sz="2000" dirty="0" err="1" smtClean="0">
                  <a:solidFill>
                    <a:srgbClr val="182C80"/>
                  </a:solidFill>
                </a:rPr>
                <a:t>exercises</a:t>
              </a:r>
              <a:r>
                <a:rPr lang="pt-BR" sz="2000" dirty="0" smtClean="0">
                  <a:solidFill>
                    <a:srgbClr val="182C80"/>
                  </a:solidFill>
                </a:rPr>
                <a:t> </a:t>
              </a:r>
              <a:r>
                <a:rPr lang="pt-BR" sz="2000" dirty="0" err="1" smtClean="0">
                  <a:solidFill>
                    <a:srgbClr val="182C80"/>
                  </a:solidFill>
                </a:rPr>
                <a:t>technical</a:t>
              </a:r>
              <a:r>
                <a:rPr lang="pt-BR" sz="2000" dirty="0" smtClean="0">
                  <a:solidFill>
                    <a:srgbClr val="182C80"/>
                  </a:solidFill>
                </a:rPr>
                <a:t> </a:t>
              </a:r>
              <a:r>
                <a:rPr lang="pt-BR" sz="2000" dirty="0" err="1" smtClean="0">
                  <a:solidFill>
                    <a:srgbClr val="182C80"/>
                  </a:solidFill>
                </a:rPr>
                <a:t>supervision</a:t>
              </a:r>
              <a:r>
                <a:rPr lang="pt-BR" sz="2000" dirty="0" smtClean="0">
                  <a:solidFill>
                    <a:srgbClr val="182C80"/>
                  </a:solidFill>
                </a:rPr>
                <a:t> </a:t>
              </a:r>
              <a:r>
                <a:rPr lang="pt-BR" sz="2000" dirty="0">
                  <a:solidFill>
                    <a:srgbClr val="182C80"/>
                  </a:solidFill>
                </a:rPr>
                <a:t>over </a:t>
              </a:r>
              <a:r>
                <a:rPr lang="pt-BR" sz="2000" dirty="0" err="1">
                  <a:solidFill>
                    <a:srgbClr val="182C80"/>
                  </a:solidFill>
                </a:rPr>
                <a:t>Internal</a:t>
              </a:r>
              <a:r>
                <a:rPr lang="pt-BR" sz="2000" dirty="0">
                  <a:solidFill>
                    <a:srgbClr val="182C80"/>
                  </a:solidFill>
                </a:rPr>
                <a:t> </a:t>
              </a:r>
              <a:r>
                <a:rPr lang="pt-BR" sz="2000" dirty="0" err="1" smtClean="0">
                  <a:solidFill>
                    <a:srgbClr val="182C80"/>
                  </a:solidFill>
                </a:rPr>
                <a:t>Audits</a:t>
              </a:r>
              <a:r>
                <a:rPr lang="pt-BR" sz="2000" dirty="0" smtClean="0">
                  <a:solidFill>
                    <a:srgbClr val="182C80"/>
                  </a:solidFill>
                </a:rPr>
                <a:t> </a:t>
              </a:r>
              <a:r>
                <a:rPr lang="pt-BR" sz="2000" dirty="0" err="1" smtClean="0">
                  <a:solidFill>
                    <a:srgbClr val="182C80"/>
                  </a:solidFill>
                </a:rPr>
                <a:t>and</a:t>
              </a:r>
              <a:r>
                <a:rPr lang="pt-BR" sz="2000" dirty="0" smtClean="0">
                  <a:solidFill>
                    <a:srgbClr val="182C80"/>
                  </a:solidFill>
                </a:rPr>
                <a:t> </a:t>
              </a:r>
              <a:r>
                <a:rPr lang="pt-BR" sz="2000" dirty="0" err="1" smtClean="0">
                  <a:solidFill>
                    <a:srgbClr val="182C80"/>
                  </a:solidFill>
                </a:rPr>
                <a:t>normative</a:t>
              </a:r>
              <a:r>
                <a:rPr lang="pt-BR" sz="2000" dirty="0" smtClean="0">
                  <a:solidFill>
                    <a:srgbClr val="182C80"/>
                  </a:solidFill>
                </a:rPr>
                <a:t> </a:t>
              </a:r>
              <a:r>
                <a:rPr lang="pt-BR" sz="2000" dirty="0" err="1" smtClean="0">
                  <a:solidFill>
                    <a:srgbClr val="182C80"/>
                  </a:solidFill>
                </a:rPr>
                <a:t>orientation</a:t>
              </a:r>
              <a:r>
                <a:rPr lang="pt-BR" sz="2000" dirty="0" smtClean="0">
                  <a:solidFill>
                    <a:srgbClr val="182C80"/>
                  </a:solidFill>
                </a:rPr>
                <a:t> </a:t>
              </a:r>
              <a:r>
                <a:rPr lang="pt-BR" sz="2000" dirty="0" err="1" smtClean="0">
                  <a:solidFill>
                    <a:srgbClr val="182C80"/>
                  </a:solidFill>
                </a:rPr>
                <a:t>of</a:t>
              </a:r>
              <a:r>
                <a:rPr lang="pt-BR" sz="2000" dirty="0" smtClean="0">
                  <a:solidFill>
                    <a:srgbClr val="182C80"/>
                  </a:solidFill>
                </a:rPr>
                <a:t> its </a:t>
              </a:r>
              <a:r>
                <a:rPr lang="pt-BR" sz="2000" dirty="0" err="1" smtClean="0">
                  <a:solidFill>
                    <a:srgbClr val="182C80"/>
                  </a:solidFill>
                </a:rPr>
                <a:t>activities</a:t>
              </a:r>
              <a:endParaRPr lang="pt-BR" sz="2000" dirty="0">
                <a:solidFill>
                  <a:srgbClr val="182C80"/>
                </a:solidFill>
              </a:endParaRPr>
            </a:p>
          </p:txBody>
        </p:sp>
        <p:cxnSp>
          <p:nvCxnSpPr>
            <p:cNvPr id="11" name="Conector angulado 10"/>
            <p:cNvCxnSpPr>
              <a:stCxn id="12" idx="3"/>
              <a:endCxn id="6" idx="6"/>
            </p:cNvCxnSpPr>
            <p:nvPr/>
          </p:nvCxnSpPr>
          <p:spPr>
            <a:xfrm flipH="1" flipV="1">
              <a:off x="8460431" y="3338586"/>
              <a:ext cx="504057" cy="3152786"/>
            </a:xfrm>
            <a:prstGeom prst="bentConnector3">
              <a:avLst>
                <a:gd name="adj1" fmla="val -45352"/>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35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0-#ppt_w/2"/>
                                          </p:val>
                                        </p:tav>
                                        <p:tav tm="100000">
                                          <p:val>
                                            <p:strVal val="#ppt_x"/>
                                          </p:val>
                                        </p:tav>
                                      </p:tavLst>
                                    </p:anim>
                                    <p:anim calcmode="lin" valueType="num">
                                      <p:cBhvr additive="base">
                                        <p:cTn id="12"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0-#ppt_w/2"/>
                                          </p:val>
                                        </p:tav>
                                        <p:tav tm="100000">
                                          <p:val>
                                            <p:strVal val="#ppt_x"/>
                                          </p:val>
                                        </p:tav>
                                      </p:tavLst>
                                    </p:anim>
                                    <p:anim calcmode="lin" valueType="num">
                                      <p:cBhvr additive="base">
                                        <p:cTn id="22"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P spid="2" grpId="0"/>
      <p:bldP spid="61" grpId="0"/>
      <p:bldGraphic spid="4" grpId="0">
        <p:bldAsOne/>
      </p:bldGraphic>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ço Reservado para Texto 5"/>
          <p:cNvSpPr txBox="1">
            <a:spLocks/>
          </p:cNvSpPr>
          <p:nvPr/>
        </p:nvSpPr>
        <p:spPr bwMode="auto">
          <a:xfrm>
            <a:off x="611188" y="981075"/>
            <a:ext cx="66976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en-US" altLang="en-US" sz="2800" b="1" dirty="0" smtClean="0">
                <a:solidFill>
                  <a:srgbClr val="182C80"/>
                </a:solidFill>
              </a:rPr>
              <a:t>Your Presenter</a:t>
            </a:r>
            <a:endParaRPr lang="en-US" altLang="en-US" sz="2800" i="1" dirty="0">
              <a:solidFill>
                <a:srgbClr val="898989"/>
              </a:solidFill>
            </a:endParaRPr>
          </a:p>
        </p:txBody>
      </p:sp>
      <p:sp>
        <p:nvSpPr>
          <p:cNvPr id="5123" name="Espaço Reservado para Texto 5"/>
          <p:cNvSpPr txBox="1">
            <a:spLocks/>
          </p:cNvSpPr>
          <p:nvPr/>
        </p:nvSpPr>
        <p:spPr bwMode="auto">
          <a:xfrm>
            <a:off x="395288" y="2060575"/>
            <a:ext cx="80645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en-US" altLang="en-US" sz="2800" b="1" dirty="0" smtClean="0">
                <a:solidFill>
                  <a:srgbClr val="182C80"/>
                </a:solidFill>
              </a:rPr>
              <a:t>	Marlene </a:t>
            </a:r>
            <a:r>
              <a:rPr lang="en-US" altLang="en-US" sz="2800" b="1" dirty="0" err="1" smtClean="0">
                <a:solidFill>
                  <a:srgbClr val="182C80"/>
                </a:solidFill>
              </a:rPr>
              <a:t>Alves</a:t>
            </a:r>
            <a:r>
              <a:rPr lang="en-US" altLang="en-US" sz="2800" b="1" dirty="0" smtClean="0">
                <a:solidFill>
                  <a:srgbClr val="182C80"/>
                </a:solidFill>
              </a:rPr>
              <a:t> de Albuquerque</a:t>
            </a:r>
            <a:endParaRPr lang="en-US" altLang="en-US" sz="2800" dirty="0" smtClean="0">
              <a:solidFill>
                <a:srgbClr val="182C80"/>
              </a:solidFill>
            </a:endParaRPr>
          </a:p>
          <a:p>
            <a:pPr eaLnBrk="1" hangingPunct="1">
              <a:spcBef>
                <a:spcPct val="20000"/>
              </a:spcBef>
              <a:buFont typeface="Arial" charset="0"/>
              <a:buNone/>
            </a:pPr>
            <a:endParaRPr lang="en-US" altLang="en-US" sz="2800" dirty="0" smtClean="0">
              <a:solidFill>
                <a:srgbClr val="182C80"/>
              </a:solidFill>
            </a:endParaRPr>
          </a:p>
          <a:p>
            <a:pPr lvl="1" eaLnBrk="1" hangingPunct="1">
              <a:spcBef>
                <a:spcPct val="20000"/>
              </a:spcBef>
              <a:buFont typeface="Wingdings" pitchFamily="2" charset="2"/>
              <a:buChar char="§"/>
            </a:pPr>
            <a:r>
              <a:rPr lang="en-US" altLang="en-US" sz="2800" dirty="0">
                <a:solidFill>
                  <a:srgbClr val="182C80"/>
                </a:solidFill>
              </a:rPr>
              <a:t>Deputy Secretary – Federal </a:t>
            </a:r>
            <a:r>
              <a:rPr lang="en-US" altLang="en-US" sz="2800" dirty="0" smtClean="0">
                <a:solidFill>
                  <a:srgbClr val="182C80"/>
                </a:solidFill>
              </a:rPr>
              <a:t>Internal Control Secretariat </a:t>
            </a:r>
            <a:endParaRPr lang="en-US" altLang="en-US" sz="2800" dirty="0">
              <a:solidFill>
                <a:srgbClr val="182C80"/>
              </a:solidFill>
            </a:endParaRPr>
          </a:p>
          <a:p>
            <a:pPr lvl="1" eaLnBrk="1" hangingPunct="1">
              <a:spcBef>
                <a:spcPct val="20000"/>
              </a:spcBef>
              <a:buFont typeface="Wingdings" pitchFamily="2" charset="2"/>
              <a:buChar char="§"/>
            </a:pPr>
            <a:r>
              <a:rPr lang="en-US" altLang="en-US" sz="2800" dirty="0" smtClean="0">
                <a:solidFill>
                  <a:srgbClr val="182C80"/>
                </a:solidFill>
              </a:rPr>
              <a:t>Finance and Control Analyst</a:t>
            </a:r>
          </a:p>
          <a:p>
            <a:pPr lvl="1" eaLnBrk="1" hangingPunct="1">
              <a:spcBef>
                <a:spcPct val="20000"/>
              </a:spcBef>
              <a:buFont typeface="Wingdings" pitchFamily="2" charset="2"/>
              <a:buChar char="§"/>
            </a:pPr>
            <a:r>
              <a:rPr lang="en-US" altLang="en-US" sz="2800" dirty="0" smtClean="0">
                <a:solidFill>
                  <a:srgbClr val="182C80"/>
                </a:solidFill>
              </a:rPr>
              <a:t>University degree in Law</a:t>
            </a:r>
          </a:p>
          <a:p>
            <a:pPr lvl="1" eaLnBrk="1" hangingPunct="1">
              <a:spcBef>
                <a:spcPct val="20000"/>
              </a:spcBef>
              <a:buFont typeface="Wingdings" pitchFamily="2" charset="2"/>
              <a:buChar char="§"/>
            </a:pPr>
            <a:r>
              <a:rPr lang="en-US" altLang="en-US" sz="2800" dirty="0" smtClean="0">
                <a:solidFill>
                  <a:srgbClr val="182C80"/>
                </a:solidFill>
              </a:rPr>
              <a:t>Graduate Studies in Public Administration</a:t>
            </a:r>
            <a:endParaRPr lang="en-US" altLang="en-US" sz="2800" dirty="0">
              <a:solidFill>
                <a:srgbClr val="182C80"/>
              </a:solidFill>
            </a:endParaRPr>
          </a:p>
        </p:txBody>
      </p:sp>
      <p:sp>
        <p:nvSpPr>
          <p:cNvPr id="5124" name="TextBox 3"/>
          <p:cNvSpPr txBox="1">
            <a:spLocks noChangeArrowheads="1"/>
          </p:cNvSpPr>
          <p:nvPr/>
        </p:nvSpPr>
        <p:spPr bwMode="auto">
          <a:xfrm>
            <a:off x="347663" y="6340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23528" y="765175"/>
            <a:ext cx="8496622" cy="647700"/>
          </a:xfrm>
        </p:spPr>
        <p:txBody>
          <a:bodyPr/>
          <a:lstStyle/>
          <a:p>
            <a:pPr eaLnBrk="1" hangingPunct="1"/>
            <a:r>
              <a:rPr lang="en-GB" altLang="en-US" sz="3600" b="1" dirty="0" smtClean="0">
                <a:solidFill>
                  <a:srgbClr val="182C80"/>
                </a:solidFill>
                <a:cs typeface="Arial" charset="0"/>
              </a:rPr>
              <a:t>Lines of action of the Internal Control - CGU</a:t>
            </a:r>
            <a:endParaRPr lang="pt-BR" altLang="en-US" sz="3600" b="1" dirty="0" smtClean="0">
              <a:solidFill>
                <a:srgbClr val="182C80"/>
              </a:solidFill>
              <a:cs typeface="Arial" charset="0"/>
            </a:endParaRPr>
          </a:p>
        </p:txBody>
      </p:sp>
      <p:sp>
        <p:nvSpPr>
          <p:cNvPr id="3" name="Subtítulo 2"/>
          <p:cNvSpPr txBox="1">
            <a:spLocks/>
          </p:cNvSpPr>
          <p:nvPr/>
        </p:nvSpPr>
        <p:spPr>
          <a:xfrm>
            <a:off x="323528" y="2060848"/>
            <a:ext cx="8496944" cy="284494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200"/>
              </a:spcBef>
              <a:spcAft>
                <a:spcPts val="1200"/>
              </a:spcAft>
              <a:buNone/>
              <a:defRPr/>
            </a:pPr>
            <a:r>
              <a:rPr lang="en-US" sz="2800" b="1" dirty="0" smtClean="0">
                <a:solidFill>
                  <a:srgbClr val="FFC000"/>
                </a:solidFill>
                <a:latin typeface="+mj-lt"/>
                <a:ea typeface="+mj-ea"/>
                <a:cs typeface="+mj-cs"/>
              </a:rPr>
              <a:t>Evaluation of Public Programs Implementation</a:t>
            </a:r>
          </a:p>
          <a:p>
            <a:pPr marL="0" indent="0" algn="ctr">
              <a:spcBef>
                <a:spcPts val="1200"/>
              </a:spcBef>
              <a:spcAft>
                <a:spcPts val="1200"/>
              </a:spcAft>
              <a:buNone/>
              <a:defRPr/>
            </a:pPr>
            <a:r>
              <a:rPr lang="en-US" sz="2800" b="1" dirty="0" smtClean="0">
                <a:solidFill>
                  <a:srgbClr val="FFC000"/>
                </a:solidFill>
                <a:latin typeface="+mj-lt"/>
                <a:ea typeface="+mj-ea"/>
                <a:cs typeface="+mj-cs"/>
              </a:rPr>
              <a:t>Management Evaluation</a:t>
            </a:r>
          </a:p>
          <a:p>
            <a:pPr marL="0" indent="0" algn="ctr">
              <a:spcBef>
                <a:spcPts val="1200"/>
              </a:spcBef>
              <a:spcAft>
                <a:spcPts val="1200"/>
              </a:spcAft>
              <a:buNone/>
              <a:defRPr/>
            </a:pPr>
            <a:r>
              <a:rPr lang="en-US" sz="2800" b="1" dirty="0" smtClean="0">
                <a:solidFill>
                  <a:srgbClr val="FFC000"/>
                </a:solidFill>
                <a:latin typeface="+mj-lt"/>
                <a:ea typeface="+mj-ea"/>
                <a:cs typeface="+mj-cs"/>
              </a:rPr>
              <a:t>Orientation and Training </a:t>
            </a:r>
          </a:p>
          <a:p>
            <a:pPr marL="0" indent="0" algn="ctr">
              <a:spcBef>
                <a:spcPts val="1200"/>
              </a:spcBef>
              <a:spcAft>
                <a:spcPts val="1200"/>
              </a:spcAft>
              <a:buNone/>
              <a:defRPr/>
            </a:pPr>
            <a:r>
              <a:rPr lang="en-US" sz="2800" b="1" dirty="0" smtClean="0">
                <a:solidFill>
                  <a:srgbClr val="FFC000"/>
                </a:solidFill>
                <a:latin typeface="+mj-lt"/>
                <a:ea typeface="+mj-ea"/>
                <a:cs typeface="+mj-cs"/>
              </a:rPr>
              <a:t>Investigative Actions / Inspection</a:t>
            </a:r>
          </a:p>
        </p:txBody>
      </p:sp>
    </p:spTree>
    <p:extLst>
      <p:ext uri="{BB962C8B-B14F-4D97-AF65-F5344CB8AC3E}">
        <p14:creationId xmlns:p14="http://schemas.microsoft.com/office/powerpoint/2010/main" val="1262179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23528" y="765175"/>
            <a:ext cx="8496622" cy="647700"/>
          </a:xfrm>
        </p:spPr>
        <p:txBody>
          <a:bodyPr/>
          <a:lstStyle/>
          <a:p>
            <a:pPr eaLnBrk="1" hangingPunct="1"/>
            <a:r>
              <a:rPr lang="en-GB" altLang="en-US" sz="3600" b="1" dirty="0">
                <a:solidFill>
                  <a:srgbClr val="182C80"/>
                </a:solidFill>
                <a:cs typeface="Arial" charset="0"/>
              </a:rPr>
              <a:t>Lines of action of the Internal Control </a:t>
            </a:r>
            <a:r>
              <a:rPr lang="en-GB" altLang="en-US" sz="3600" b="1" dirty="0" smtClean="0">
                <a:solidFill>
                  <a:srgbClr val="182C80"/>
                </a:solidFill>
                <a:cs typeface="Arial" charset="0"/>
              </a:rPr>
              <a:t>- CGU</a:t>
            </a:r>
            <a:endParaRPr lang="pt-BR" altLang="en-US" sz="3600" b="1" dirty="0" smtClean="0">
              <a:solidFill>
                <a:srgbClr val="182C80"/>
              </a:solidFill>
              <a:cs typeface="Arial" charset="0"/>
            </a:endParaRPr>
          </a:p>
        </p:txBody>
      </p:sp>
      <p:sp>
        <p:nvSpPr>
          <p:cNvPr id="3" name="Subtítulo 2"/>
          <p:cNvSpPr txBox="1">
            <a:spLocks/>
          </p:cNvSpPr>
          <p:nvPr/>
        </p:nvSpPr>
        <p:spPr>
          <a:xfrm>
            <a:off x="323528" y="1412776"/>
            <a:ext cx="8496944" cy="453650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200"/>
              </a:spcBef>
              <a:spcAft>
                <a:spcPts val="1200"/>
              </a:spcAft>
              <a:buNone/>
              <a:defRPr/>
            </a:pPr>
            <a:r>
              <a:rPr lang="en-US" b="1" dirty="0" smtClean="0">
                <a:solidFill>
                  <a:srgbClr val="FFC000"/>
                </a:solidFill>
                <a:latin typeface="+mj-lt"/>
                <a:ea typeface="+mj-ea"/>
                <a:cs typeface="+mj-cs"/>
              </a:rPr>
              <a:t>Evaluation of Public Programs Implementation</a:t>
            </a:r>
          </a:p>
          <a:p>
            <a:pPr algn="ctr">
              <a:spcBef>
                <a:spcPts val="1200"/>
              </a:spcBef>
              <a:spcAft>
                <a:spcPts val="1200"/>
              </a:spcAft>
              <a:buClr>
                <a:srgbClr val="182C80"/>
              </a:buClr>
              <a:defRPr/>
            </a:pPr>
            <a:r>
              <a:rPr lang="en-US" sz="2600" dirty="0" smtClean="0">
                <a:solidFill>
                  <a:srgbClr val="182C80"/>
                </a:solidFill>
                <a:latin typeface="+mj-lt"/>
                <a:ea typeface="+mj-ea"/>
                <a:cs typeface="+mj-cs"/>
              </a:rPr>
              <a:t>Mapping out public programs</a:t>
            </a:r>
          </a:p>
          <a:p>
            <a:pPr algn="ctr">
              <a:spcBef>
                <a:spcPts val="1200"/>
              </a:spcBef>
              <a:spcAft>
                <a:spcPts val="1200"/>
              </a:spcAft>
              <a:buClr>
                <a:srgbClr val="182C80"/>
              </a:buClr>
              <a:defRPr/>
            </a:pPr>
            <a:r>
              <a:rPr lang="en-US" sz="2600" dirty="0" err="1" smtClean="0">
                <a:solidFill>
                  <a:srgbClr val="182C80"/>
                </a:solidFill>
                <a:latin typeface="+mj-lt"/>
                <a:ea typeface="+mj-ea"/>
                <a:cs typeface="+mj-cs"/>
              </a:rPr>
              <a:t>Hierarchization</a:t>
            </a:r>
            <a:r>
              <a:rPr lang="en-US" sz="2600" dirty="0" smtClean="0">
                <a:solidFill>
                  <a:srgbClr val="182C80"/>
                </a:solidFill>
                <a:latin typeface="+mj-lt"/>
                <a:ea typeface="+mj-ea"/>
                <a:cs typeface="+mj-cs"/>
              </a:rPr>
              <a:t> </a:t>
            </a:r>
            <a:r>
              <a:rPr lang="en-US" sz="2600" dirty="0">
                <a:solidFill>
                  <a:srgbClr val="182C80"/>
                </a:solidFill>
                <a:latin typeface="+mj-lt"/>
                <a:ea typeface="+mj-ea"/>
                <a:cs typeface="+mj-cs"/>
              </a:rPr>
              <a:t>and </a:t>
            </a:r>
            <a:r>
              <a:rPr lang="en-US" sz="2600" dirty="0" smtClean="0">
                <a:solidFill>
                  <a:srgbClr val="182C80"/>
                </a:solidFill>
                <a:latin typeface="+mj-lt"/>
                <a:ea typeface="+mj-ea"/>
                <a:cs typeface="+mj-cs"/>
              </a:rPr>
              <a:t>Prioritization</a:t>
            </a:r>
          </a:p>
          <a:p>
            <a:pPr algn="ctr">
              <a:spcBef>
                <a:spcPts val="1200"/>
              </a:spcBef>
              <a:spcAft>
                <a:spcPts val="1200"/>
              </a:spcAft>
              <a:buClr>
                <a:srgbClr val="182C80"/>
              </a:buClr>
              <a:defRPr/>
            </a:pPr>
            <a:r>
              <a:rPr lang="en-US" sz="2600" dirty="0" smtClean="0">
                <a:solidFill>
                  <a:srgbClr val="182C80"/>
                </a:solidFill>
                <a:latin typeface="+mj-lt"/>
                <a:ea typeface="+mj-ea"/>
                <a:cs typeface="+mj-cs"/>
              </a:rPr>
              <a:t>Formulation of monitoring strategies</a:t>
            </a:r>
          </a:p>
          <a:p>
            <a:pPr algn="ctr">
              <a:spcBef>
                <a:spcPts val="1200"/>
              </a:spcBef>
              <a:spcAft>
                <a:spcPts val="1200"/>
              </a:spcAft>
              <a:buClr>
                <a:srgbClr val="182C80"/>
              </a:buClr>
              <a:defRPr/>
            </a:pPr>
            <a:r>
              <a:rPr lang="en-US" sz="2600" dirty="0" smtClean="0">
                <a:solidFill>
                  <a:srgbClr val="182C80"/>
                </a:solidFill>
                <a:latin typeface="+mj-lt"/>
                <a:ea typeface="+mj-ea"/>
                <a:cs typeface="+mj-cs"/>
              </a:rPr>
              <a:t>Inspection by lottery and sampling</a:t>
            </a:r>
          </a:p>
          <a:p>
            <a:pPr algn="ctr">
              <a:spcBef>
                <a:spcPts val="1200"/>
              </a:spcBef>
              <a:spcAft>
                <a:spcPts val="1200"/>
              </a:spcAft>
              <a:buClr>
                <a:srgbClr val="182C80"/>
              </a:buClr>
              <a:defRPr/>
            </a:pPr>
            <a:r>
              <a:rPr lang="en-US" sz="2600" dirty="0" smtClean="0">
                <a:solidFill>
                  <a:srgbClr val="182C80"/>
                </a:solidFill>
                <a:latin typeface="+mj-lt"/>
                <a:ea typeface="+mj-ea"/>
                <a:cs typeface="+mj-cs"/>
              </a:rPr>
              <a:t>2012/2014: around 30 reports published, such as </a:t>
            </a:r>
            <a:r>
              <a:rPr lang="en-US" sz="2600" i="1" dirty="0" err="1" smtClean="0">
                <a:solidFill>
                  <a:srgbClr val="182C80"/>
                </a:solidFill>
                <a:latin typeface="+mj-lt"/>
                <a:ea typeface="+mj-ea"/>
                <a:cs typeface="+mj-cs"/>
              </a:rPr>
              <a:t>Bolsa</a:t>
            </a:r>
            <a:r>
              <a:rPr lang="en-US" sz="2600" i="1" dirty="0" smtClean="0">
                <a:solidFill>
                  <a:srgbClr val="182C80"/>
                </a:solidFill>
                <a:latin typeface="+mj-lt"/>
                <a:ea typeface="+mj-ea"/>
                <a:cs typeface="+mj-cs"/>
              </a:rPr>
              <a:t> </a:t>
            </a:r>
            <a:r>
              <a:rPr lang="en-US" sz="2600" i="1" dirty="0" err="1" smtClean="0">
                <a:solidFill>
                  <a:srgbClr val="182C80"/>
                </a:solidFill>
                <a:latin typeface="+mj-lt"/>
                <a:ea typeface="+mj-ea"/>
                <a:cs typeface="+mj-cs"/>
              </a:rPr>
              <a:t>Família</a:t>
            </a:r>
            <a:r>
              <a:rPr lang="en-US" sz="2600" i="1" dirty="0" smtClean="0">
                <a:solidFill>
                  <a:srgbClr val="182C80"/>
                </a:solidFill>
                <a:latin typeface="+mj-lt"/>
                <a:ea typeface="+mj-ea"/>
                <a:cs typeface="+mj-cs"/>
              </a:rPr>
              <a:t> </a:t>
            </a:r>
            <a:r>
              <a:rPr lang="en-US" sz="2600" dirty="0" smtClean="0">
                <a:solidFill>
                  <a:srgbClr val="182C80"/>
                </a:solidFill>
                <a:latin typeface="+mj-lt"/>
                <a:ea typeface="+mj-ea"/>
                <a:cs typeface="+mj-cs"/>
              </a:rPr>
              <a:t>(Conditioned Cash Transfer), Pensions and Educational Fund.</a:t>
            </a:r>
            <a:endParaRPr lang="en-US" sz="2600" dirty="0">
              <a:solidFill>
                <a:srgbClr val="182C80"/>
              </a:solidFill>
              <a:latin typeface="+mj-lt"/>
              <a:ea typeface="+mj-ea"/>
              <a:cs typeface="+mj-cs"/>
            </a:endParaRPr>
          </a:p>
        </p:txBody>
      </p:sp>
    </p:spTree>
    <p:extLst>
      <p:ext uri="{BB962C8B-B14F-4D97-AF65-F5344CB8AC3E}">
        <p14:creationId xmlns:p14="http://schemas.microsoft.com/office/powerpoint/2010/main" val="471109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23528" y="765175"/>
            <a:ext cx="8496622" cy="647700"/>
          </a:xfrm>
        </p:spPr>
        <p:txBody>
          <a:bodyPr/>
          <a:lstStyle/>
          <a:p>
            <a:pPr eaLnBrk="1" hangingPunct="1"/>
            <a:r>
              <a:rPr lang="en-GB" altLang="en-US" sz="3600" b="1" dirty="0">
                <a:solidFill>
                  <a:srgbClr val="182C80"/>
                </a:solidFill>
                <a:cs typeface="Arial" charset="0"/>
              </a:rPr>
              <a:t>Lines of action of the Internal Control - CGU</a:t>
            </a:r>
            <a:endParaRPr lang="pt-BR" altLang="en-US" sz="3600" b="1" dirty="0" smtClean="0">
              <a:solidFill>
                <a:srgbClr val="182C80"/>
              </a:solidFill>
              <a:cs typeface="Arial" charset="0"/>
            </a:endParaRPr>
          </a:p>
        </p:txBody>
      </p:sp>
      <p:sp>
        <p:nvSpPr>
          <p:cNvPr id="3" name="Subtítulo 2"/>
          <p:cNvSpPr txBox="1">
            <a:spLocks/>
          </p:cNvSpPr>
          <p:nvPr/>
        </p:nvSpPr>
        <p:spPr>
          <a:xfrm>
            <a:off x="323528" y="1412776"/>
            <a:ext cx="8496944" cy="47525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200"/>
              </a:spcBef>
              <a:spcAft>
                <a:spcPts val="1200"/>
              </a:spcAft>
              <a:buNone/>
              <a:defRPr/>
            </a:pPr>
            <a:r>
              <a:rPr lang="en-US" b="1" dirty="0" smtClean="0">
                <a:solidFill>
                  <a:srgbClr val="FFC000"/>
                </a:solidFill>
              </a:rPr>
              <a:t>Management Evaluation</a:t>
            </a:r>
          </a:p>
          <a:p>
            <a:pPr algn="ctr">
              <a:spcBef>
                <a:spcPts val="1200"/>
              </a:spcBef>
              <a:spcAft>
                <a:spcPts val="1200"/>
              </a:spcAft>
              <a:defRPr/>
            </a:pPr>
            <a:r>
              <a:rPr lang="en-US" sz="2800" dirty="0" smtClean="0">
                <a:solidFill>
                  <a:srgbClr val="182C80"/>
                </a:solidFill>
                <a:latin typeface="+mj-lt"/>
                <a:ea typeface="+mj-ea"/>
                <a:cs typeface="+mj-cs"/>
              </a:rPr>
              <a:t>Legal compliance and evaluation of budget, financial and property management </a:t>
            </a:r>
            <a:r>
              <a:rPr lang="en-US" sz="2800" dirty="0">
                <a:solidFill>
                  <a:srgbClr val="182C80"/>
                </a:solidFill>
              </a:rPr>
              <a:t>outcomes</a:t>
            </a:r>
            <a:r>
              <a:rPr lang="en-US" sz="2800" dirty="0" smtClean="0">
                <a:solidFill>
                  <a:srgbClr val="182C80"/>
                </a:solidFill>
                <a:latin typeface="+mj-lt"/>
                <a:ea typeface="+mj-ea"/>
                <a:cs typeface="+mj-cs"/>
              </a:rPr>
              <a:t>. </a:t>
            </a:r>
          </a:p>
          <a:p>
            <a:pPr algn="ctr">
              <a:spcBef>
                <a:spcPts val="1200"/>
              </a:spcBef>
              <a:spcAft>
                <a:spcPts val="1200"/>
              </a:spcAft>
              <a:defRPr/>
            </a:pPr>
            <a:r>
              <a:rPr lang="en-US" sz="2800" dirty="0" smtClean="0">
                <a:solidFill>
                  <a:srgbClr val="182C80"/>
                </a:solidFill>
                <a:latin typeface="+mj-lt"/>
                <a:ea typeface="+mj-ea"/>
                <a:cs typeface="+mj-cs"/>
              </a:rPr>
              <a:t>Includes several activities: Annual </a:t>
            </a:r>
            <a:r>
              <a:rPr lang="en-US" sz="2800" dirty="0">
                <a:solidFill>
                  <a:srgbClr val="182C80"/>
                </a:solidFill>
                <a:latin typeface="+mj-lt"/>
                <a:ea typeface="+mj-ea"/>
                <a:cs typeface="+mj-cs"/>
              </a:rPr>
              <a:t>Audits of Rendering of </a:t>
            </a:r>
            <a:r>
              <a:rPr lang="en-US" sz="2800" dirty="0" smtClean="0">
                <a:solidFill>
                  <a:srgbClr val="182C80"/>
                </a:solidFill>
                <a:latin typeface="+mj-lt"/>
                <a:ea typeface="+mj-ea"/>
                <a:cs typeface="+mj-cs"/>
              </a:rPr>
              <a:t>Accounts, Audits of Monitoring, Audits of Personnel Spending, Audits of Special Taking of Accounts, Audits of International Projects, Fiscal Management Report e Rendering of Accounts of the President of the Republic.</a:t>
            </a:r>
            <a:endParaRPr lang="en-US" sz="2800" dirty="0">
              <a:solidFill>
                <a:srgbClr val="182C80"/>
              </a:solidFill>
              <a:latin typeface="+mj-lt"/>
              <a:ea typeface="+mj-ea"/>
              <a:cs typeface="+mj-cs"/>
            </a:endParaRPr>
          </a:p>
        </p:txBody>
      </p:sp>
    </p:spTree>
    <p:extLst>
      <p:ext uri="{BB962C8B-B14F-4D97-AF65-F5344CB8AC3E}">
        <p14:creationId xmlns:p14="http://schemas.microsoft.com/office/powerpoint/2010/main" val="1034799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23528" y="765175"/>
            <a:ext cx="8496622" cy="647700"/>
          </a:xfrm>
        </p:spPr>
        <p:txBody>
          <a:bodyPr/>
          <a:lstStyle/>
          <a:p>
            <a:pPr eaLnBrk="1" hangingPunct="1"/>
            <a:r>
              <a:rPr lang="en-GB" altLang="en-US" sz="3600" b="1" dirty="0">
                <a:solidFill>
                  <a:srgbClr val="182C80"/>
                </a:solidFill>
                <a:cs typeface="Arial" charset="0"/>
              </a:rPr>
              <a:t>Lines of action of the Internal Control - CGU</a:t>
            </a:r>
            <a:endParaRPr lang="pt-BR" altLang="en-US" sz="3600" b="1" dirty="0" smtClean="0">
              <a:solidFill>
                <a:srgbClr val="182C80"/>
              </a:solidFill>
              <a:cs typeface="Arial" charset="0"/>
            </a:endParaRPr>
          </a:p>
        </p:txBody>
      </p:sp>
      <p:sp>
        <p:nvSpPr>
          <p:cNvPr id="3" name="Subtítulo 2"/>
          <p:cNvSpPr txBox="1">
            <a:spLocks/>
          </p:cNvSpPr>
          <p:nvPr/>
        </p:nvSpPr>
        <p:spPr>
          <a:xfrm>
            <a:off x="323528" y="1484784"/>
            <a:ext cx="8640960" cy="39604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200"/>
              </a:spcBef>
              <a:spcAft>
                <a:spcPts val="1200"/>
              </a:spcAft>
              <a:buNone/>
              <a:defRPr/>
            </a:pPr>
            <a:r>
              <a:rPr lang="en-US" b="1" dirty="0" smtClean="0">
                <a:solidFill>
                  <a:srgbClr val="FFC000"/>
                </a:solidFill>
                <a:latin typeface="+mj-lt"/>
                <a:ea typeface="+mj-ea"/>
                <a:cs typeface="+mj-cs"/>
              </a:rPr>
              <a:t>Orientation and Training </a:t>
            </a:r>
          </a:p>
          <a:p>
            <a:pPr>
              <a:spcBef>
                <a:spcPts val="1200"/>
              </a:spcBef>
              <a:spcAft>
                <a:spcPts val="1200"/>
              </a:spcAft>
              <a:defRPr/>
            </a:pPr>
            <a:r>
              <a:rPr lang="en-US" sz="2800" dirty="0" smtClean="0">
                <a:solidFill>
                  <a:srgbClr val="182C80"/>
                </a:solidFill>
                <a:latin typeface="+mj-lt"/>
                <a:ea typeface="+mj-ea"/>
                <a:cs typeface="+mj-cs"/>
              </a:rPr>
              <a:t>Strengthens the preventive control by promoting training in the Audit and Inspection areas and publishing guidelines on the proper management of public resources (manuals and booklets)</a:t>
            </a:r>
          </a:p>
          <a:p>
            <a:pPr>
              <a:spcBef>
                <a:spcPts val="1200"/>
              </a:spcBef>
              <a:spcAft>
                <a:spcPts val="1200"/>
              </a:spcAft>
              <a:defRPr/>
            </a:pPr>
            <a:r>
              <a:rPr lang="en-US" sz="2800" dirty="0" smtClean="0">
                <a:solidFill>
                  <a:srgbClr val="182C80"/>
                </a:solidFill>
                <a:latin typeface="+mj-lt"/>
                <a:ea typeface="+mj-ea"/>
                <a:cs typeface="+mj-cs"/>
              </a:rPr>
              <a:t>Examples: voluntary transfers, rendering of accounts, procurement.</a:t>
            </a:r>
            <a:endParaRPr lang="en-US" sz="2800" dirty="0">
              <a:solidFill>
                <a:srgbClr val="182C80"/>
              </a:solidFill>
              <a:latin typeface="+mj-lt"/>
              <a:ea typeface="+mj-ea"/>
              <a:cs typeface="+mj-cs"/>
            </a:endParaRPr>
          </a:p>
        </p:txBody>
      </p:sp>
    </p:spTree>
    <p:extLst>
      <p:ext uri="{BB962C8B-B14F-4D97-AF65-F5344CB8AC3E}">
        <p14:creationId xmlns:p14="http://schemas.microsoft.com/office/powerpoint/2010/main" val="2519549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23528" y="765175"/>
            <a:ext cx="8496622" cy="647700"/>
          </a:xfrm>
        </p:spPr>
        <p:txBody>
          <a:bodyPr/>
          <a:lstStyle/>
          <a:p>
            <a:pPr eaLnBrk="1" hangingPunct="1"/>
            <a:r>
              <a:rPr lang="en-GB" altLang="en-US" sz="3600" b="1" dirty="0">
                <a:solidFill>
                  <a:srgbClr val="182C80"/>
                </a:solidFill>
                <a:cs typeface="Arial" charset="0"/>
              </a:rPr>
              <a:t>Lines of action of the Internal Control - CGU</a:t>
            </a:r>
            <a:endParaRPr lang="pt-BR" altLang="en-US" sz="3600" b="1" dirty="0" smtClean="0">
              <a:solidFill>
                <a:srgbClr val="182C80"/>
              </a:solidFill>
              <a:cs typeface="Arial" charset="0"/>
            </a:endParaRPr>
          </a:p>
        </p:txBody>
      </p:sp>
      <p:sp>
        <p:nvSpPr>
          <p:cNvPr id="3" name="Subtítulo 2"/>
          <p:cNvSpPr txBox="1">
            <a:spLocks/>
          </p:cNvSpPr>
          <p:nvPr/>
        </p:nvSpPr>
        <p:spPr>
          <a:xfrm>
            <a:off x="323528" y="1484784"/>
            <a:ext cx="8496944" cy="41044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200"/>
              </a:spcBef>
              <a:spcAft>
                <a:spcPts val="1200"/>
              </a:spcAft>
              <a:buNone/>
              <a:defRPr/>
            </a:pPr>
            <a:r>
              <a:rPr lang="en-US" b="1" dirty="0" smtClean="0">
                <a:solidFill>
                  <a:srgbClr val="FFC000"/>
                </a:solidFill>
                <a:latin typeface="+mj-lt"/>
                <a:ea typeface="+mj-ea"/>
                <a:cs typeface="+mj-cs"/>
              </a:rPr>
              <a:t>Investigative Actions / Inspection</a:t>
            </a:r>
          </a:p>
          <a:p>
            <a:pPr marL="0" indent="0" algn="ctr">
              <a:spcBef>
                <a:spcPts val="0"/>
              </a:spcBef>
              <a:spcAft>
                <a:spcPts val="600"/>
              </a:spcAft>
              <a:buNone/>
              <a:defRPr/>
            </a:pPr>
            <a:r>
              <a:rPr lang="en-US" sz="2800" dirty="0" smtClean="0">
                <a:solidFill>
                  <a:srgbClr val="182C80"/>
                </a:solidFill>
                <a:latin typeface="+mj-lt"/>
                <a:ea typeface="+mj-ea"/>
                <a:cs typeface="+mj-cs"/>
              </a:rPr>
              <a:t>• Special Audits on federal bodies and entities that CGU has identified serious problems;</a:t>
            </a:r>
          </a:p>
          <a:p>
            <a:pPr marL="0" indent="0" algn="ctr">
              <a:spcBef>
                <a:spcPts val="0"/>
              </a:spcBef>
              <a:spcAft>
                <a:spcPts val="600"/>
              </a:spcAft>
              <a:buNone/>
              <a:defRPr/>
            </a:pPr>
            <a:r>
              <a:rPr lang="en-US" sz="2800" dirty="0" smtClean="0">
                <a:solidFill>
                  <a:srgbClr val="182C80"/>
                </a:solidFill>
                <a:latin typeface="+mj-lt"/>
                <a:ea typeface="+mj-ea"/>
                <a:cs typeface="+mj-cs"/>
              </a:rPr>
              <a:t>• Investigation of citizen complaints and inspections demanded by Public Prosecutor’s Office, Federal Police, Congressmen and other authorities;</a:t>
            </a:r>
          </a:p>
          <a:p>
            <a:pPr marL="0" indent="0" algn="ctr">
              <a:spcBef>
                <a:spcPts val="0"/>
              </a:spcBef>
              <a:spcAft>
                <a:spcPts val="600"/>
              </a:spcAft>
              <a:buNone/>
              <a:defRPr/>
            </a:pPr>
            <a:r>
              <a:rPr lang="en-US" sz="2800" dirty="0" smtClean="0">
                <a:solidFill>
                  <a:srgbClr val="182C80"/>
                </a:solidFill>
                <a:latin typeface="+mj-lt"/>
                <a:ea typeface="+mj-ea"/>
                <a:cs typeface="+mj-cs"/>
              </a:rPr>
              <a:t>• Special Joint Operations with Federal Police.</a:t>
            </a:r>
            <a:endParaRPr lang="en-US" sz="2800" dirty="0">
              <a:solidFill>
                <a:srgbClr val="182C80"/>
              </a:solidFill>
              <a:latin typeface="+mj-lt"/>
              <a:ea typeface="+mj-ea"/>
              <a:cs typeface="+mj-cs"/>
            </a:endParaRPr>
          </a:p>
        </p:txBody>
      </p:sp>
    </p:spTree>
    <p:extLst>
      <p:ext uri="{BB962C8B-B14F-4D97-AF65-F5344CB8AC3E}">
        <p14:creationId xmlns:p14="http://schemas.microsoft.com/office/powerpoint/2010/main" val="3101905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23528" y="765175"/>
            <a:ext cx="8496622" cy="647700"/>
          </a:xfrm>
        </p:spPr>
        <p:txBody>
          <a:bodyPr/>
          <a:lstStyle/>
          <a:p>
            <a:pPr eaLnBrk="1" hangingPunct="1"/>
            <a:r>
              <a:rPr lang="en-GB" altLang="en-US" sz="3600" b="1" dirty="0" smtClean="0">
                <a:solidFill>
                  <a:srgbClr val="182C80"/>
                </a:solidFill>
                <a:cs typeface="Arial" charset="0"/>
              </a:rPr>
              <a:t>Main Partnerships</a:t>
            </a:r>
            <a:endParaRPr lang="pt-BR" altLang="en-US" sz="3600" b="1" dirty="0" smtClean="0">
              <a:solidFill>
                <a:srgbClr val="182C80"/>
              </a:solidFill>
              <a:cs typeface="Arial" charset="0"/>
            </a:endParaRPr>
          </a:p>
        </p:txBody>
      </p:sp>
      <p:sp>
        <p:nvSpPr>
          <p:cNvPr id="4" name="Rectangle 2"/>
          <p:cNvSpPr>
            <a:spLocks noChangeArrowheads="1"/>
          </p:cNvSpPr>
          <p:nvPr/>
        </p:nvSpPr>
        <p:spPr bwMode="auto">
          <a:xfrm>
            <a:off x="274405" y="1484784"/>
            <a:ext cx="8618075" cy="5170646"/>
          </a:xfrm>
          <a:prstGeom prst="rect">
            <a:avLst/>
          </a:prstGeom>
          <a:noFill/>
          <a:ln>
            <a:noFill/>
          </a:ln>
          <a:extLst/>
        </p:spPr>
        <p:txBody>
          <a:bodyPr wrap="square" numCol="2" spcCol="72000">
            <a:spAutoFit/>
          </a:bodyPr>
          <a:lstStyle/>
          <a:p>
            <a:pPr marL="352425" indent="-352425" defTabSz="914400">
              <a:spcBef>
                <a:spcPts val="1200"/>
              </a:spcBef>
              <a:spcAft>
                <a:spcPts val="1200"/>
              </a:spcAft>
              <a:buClr>
                <a:srgbClr val="182C80"/>
              </a:buClr>
              <a:buFont typeface="Wingdings" pitchFamily="2" charset="2"/>
              <a:buAutoNum type="arabicPeriod"/>
              <a:defRPr/>
            </a:pPr>
            <a:r>
              <a:rPr lang="en-US" sz="2000" dirty="0" smtClean="0">
                <a:solidFill>
                  <a:srgbClr val="182C80"/>
                </a:solidFill>
                <a:latin typeface="Humanst521 BT" pitchFamily="34" charset="0"/>
                <a:cs typeface="Times New Roman" pitchFamily="18" charset="0"/>
              </a:rPr>
              <a:t>Federal Public Prosecutor's Office (MPF)</a:t>
            </a:r>
          </a:p>
          <a:p>
            <a:pPr marL="352425" indent="-352425">
              <a:spcBef>
                <a:spcPts val="1200"/>
              </a:spcBef>
              <a:spcAft>
                <a:spcPts val="1200"/>
              </a:spcAft>
              <a:buClr>
                <a:srgbClr val="182C80"/>
              </a:buClr>
              <a:buFont typeface="Wingdings" pitchFamily="2" charset="2"/>
              <a:buAutoNum type="arabicPeriod"/>
              <a:defRPr/>
            </a:pPr>
            <a:r>
              <a:rPr lang="en-US" sz="2000" dirty="0" smtClean="0">
                <a:solidFill>
                  <a:srgbClr val="182C80"/>
                </a:solidFill>
                <a:latin typeface="Humanst521 BT" pitchFamily="34" charset="0"/>
                <a:cs typeface="Times New Roman" pitchFamily="18" charset="0"/>
              </a:rPr>
              <a:t>State Public Prosecutor's Offices (MPE)</a:t>
            </a:r>
          </a:p>
          <a:p>
            <a:pPr marL="352425" indent="-352425" defTabSz="914400">
              <a:spcBef>
                <a:spcPts val="1200"/>
              </a:spcBef>
              <a:spcAft>
                <a:spcPts val="1200"/>
              </a:spcAft>
              <a:buClr>
                <a:srgbClr val="182C80"/>
              </a:buClr>
              <a:buFont typeface="Wingdings" pitchFamily="2" charset="2"/>
              <a:buAutoNum type="arabicPeriod"/>
              <a:defRPr/>
            </a:pPr>
            <a:r>
              <a:rPr lang="en-US" sz="2000" dirty="0" smtClean="0">
                <a:solidFill>
                  <a:srgbClr val="182C80"/>
                </a:solidFill>
                <a:latin typeface="Humanst521 BT" pitchFamily="34" charset="0"/>
                <a:cs typeface="Times New Roman" pitchFamily="18" charset="0"/>
              </a:rPr>
              <a:t>Federal Police (PF)</a:t>
            </a:r>
          </a:p>
          <a:p>
            <a:pPr marL="352425" indent="-352425" defTabSz="914400">
              <a:spcBef>
                <a:spcPts val="1200"/>
              </a:spcBef>
              <a:spcAft>
                <a:spcPts val="1200"/>
              </a:spcAft>
              <a:buClr>
                <a:srgbClr val="182C80"/>
              </a:buClr>
              <a:buFont typeface="Wingdings" pitchFamily="2" charset="2"/>
              <a:buAutoNum type="arabicPeriod"/>
              <a:defRPr/>
            </a:pPr>
            <a:r>
              <a:rPr lang="en-US" sz="2000" dirty="0" smtClean="0">
                <a:solidFill>
                  <a:srgbClr val="182C80"/>
                </a:solidFill>
                <a:latin typeface="Humanst521 BT" pitchFamily="34" charset="0"/>
                <a:cs typeface="Lucida Sans Unicode" pitchFamily="34" charset="0"/>
              </a:rPr>
              <a:t>The Federal Court of Accounts</a:t>
            </a:r>
            <a:endParaRPr lang="en-US" sz="2000" dirty="0" smtClean="0">
              <a:solidFill>
                <a:srgbClr val="182C80"/>
              </a:solidFill>
              <a:latin typeface="Humanst521 BT" pitchFamily="34" charset="0"/>
              <a:cs typeface="Times New Roman" pitchFamily="18" charset="0"/>
            </a:endParaRPr>
          </a:p>
          <a:p>
            <a:pPr marL="352425" indent="-352425" defTabSz="914400">
              <a:spcBef>
                <a:spcPts val="1200"/>
              </a:spcBef>
              <a:spcAft>
                <a:spcPts val="1200"/>
              </a:spcAft>
              <a:buClr>
                <a:srgbClr val="182C80"/>
              </a:buClr>
              <a:buFont typeface="Wingdings" pitchFamily="2" charset="2"/>
              <a:buAutoNum type="arabicPeriod"/>
              <a:defRPr/>
            </a:pPr>
            <a:r>
              <a:rPr lang="en-US" sz="2000" dirty="0" smtClean="0">
                <a:solidFill>
                  <a:srgbClr val="182C80"/>
                </a:solidFill>
                <a:latin typeface="Humanst521 BT" pitchFamily="34" charset="0"/>
                <a:cs typeface="Times New Roman" pitchFamily="18" charset="0"/>
              </a:rPr>
              <a:t>Council for Financial Activities Control</a:t>
            </a:r>
          </a:p>
          <a:p>
            <a:pPr marL="352425" indent="-352425" defTabSz="914400">
              <a:spcBef>
                <a:spcPts val="1200"/>
              </a:spcBef>
              <a:spcAft>
                <a:spcPts val="1200"/>
              </a:spcAft>
              <a:buClr>
                <a:srgbClr val="182C80"/>
              </a:buClr>
              <a:buFont typeface="Wingdings" pitchFamily="2" charset="2"/>
              <a:buAutoNum type="arabicPeriod"/>
              <a:defRPr/>
            </a:pPr>
            <a:r>
              <a:rPr lang="en-US" sz="2000" dirty="0" smtClean="0">
                <a:solidFill>
                  <a:srgbClr val="182C80"/>
                </a:solidFill>
                <a:latin typeface="Humanst521 BT" pitchFamily="34" charset="0"/>
                <a:cs typeface="Lucida Sans Unicode" pitchFamily="34" charset="0"/>
              </a:rPr>
              <a:t>Ministry of Planning, Budget and Management</a:t>
            </a:r>
          </a:p>
          <a:p>
            <a:pPr marL="352425" indent="-352425" defTabSz="914400">
              <a:spcBef>
                <a:spcPts val="1200"/>
              </a:spcBef>
              <a:spcAft>
                <a:spcPts val="1200"/>
              </a:spcAft>
              <a:buClr>
                <a:srgbClr val="182C80"/>
              </a:buClr>
              <a:buFont typeface="Wingdings" pitchFamily="2" charset="2"/>
              <a:buAutoNum type="arabicPeriod"/>
              <a:defRPr/>
            </a:pPr>
            <a:r>
              <a:rPr lang="en-US" sz="2000" dirty="0" smtClean="0">
                <a:solidFill>
                  <a:srgbClr val="182C80"/>
                </a:solidFill>
                <a:latin typeface="Humanst521 BT" pitchFamily="34" charset="0"/>
                <a:cs typeface="Times New Roman" pitchFamily="18" charset="0"/>
              </a:rPr>
              <a:t>Attorney General (AGU)</a:t>
            </a:r>
          </a:p>
          <a:p>
            <a:pPr marL="352425" indent="-352425" defTabSz="914400">
              <a:spcBef>
                <a:spcPts val="1200"/>
              </a:spcBef>
              <a:spcAft>
                <a:spcPts val="1200"/>
              </a:spcAft>
              <a:buClr>
                <a:srgbClr val="182C80"/>
              </a:buClr>
              <a:buFont typeface="Wingdings" pitchFamily="2" charset="2"/>
              <a:buAutoNum type="arabicPeriod"/>
              <a:defRPr/>
            </a:pPr>
            <a:r>
              <a:rPr lang="en-US" sz="2000" dirty="0" smtClean="0">
                <a:solidFill>
                  <a:srgbClr val="182C80"/>
                </a:solidFill>
                <a:latin typeface="Humanst521 BT" pitchFamily="34" charset="0"/>
                <a:cs typeface="Lucida Sans Unicode" pitchFamily="34" charset="0"/>
              </a:rPr>
              <a:t>Ministry of Justice</a:t>
            </a:r>
            <a:endParaRPr lang="en-US" sz="2000" dirty="0" smtClean="0">
              <a:solidFill>
                <a:srgbClr val="182C80"/>
              </a:solidFill>
              <a:latin typeface="Humanst521 BT" pitchFamily="34" charset="0"/>
              <a:cs typeface="Times New Roman" pitchFamily="18" charset="0"/>
            </a:endParaRPr>
          </a:p>
          <a:p>
            <a:pPr marL="352425" indent="-352425" defTabSz="914400">
              <a:spcBef>
                <a:spcPts val="1200"/>
              </a:spcBef>
              <a:spcAft>
                <a:spcPts val="1200"/>
              </a:spcAft>
              <a:buClr>
                <a:srgbClr val="182C80"/>
              </a:buClr>
              <a:buFont typeface="Wingdings" pitchFamily="2" charset="2"/>
              <a:buAutoNum type="arabicPeriod"/>
              <a:defRPr/>
            </a:pPr>
            <a:r>
              <a:rPr lang="en-US" sz="2000" dirty="0" smtClean="0">
                <a:solidFill>
                  <a:srgbClr val="182C80"/>
                </a:solidFill>
                <a:latin typeface="Humanst521 BT" pitchFamily="34" charset="0"/>
                <a:cs typeface="Times New Roman" pitchFamily="18" charset="0"/>
              </a:rPr>
              <a:t>Commission of Public Ethics</a:t>
            </a:r>
          </a:p>
          <a:p>
            <a:pPr marL="352425" indent="-352425" defTabSz="914400">
              <a:spcBef>
                <a:spcPts val="1200"/>
              </a:spcBef>
              <a:spcAft>
                <a:spcPts val="1200"/>
              </a:spcAft>
              <a:buClr>
                <a:srgbClr val="182C80"/>
              </a:buClr>
              <a:buFont typeface="Wingdings" pitchFamily="2" charset="2"/>
              <a:buAutoNum type="arabicPeriod"/>
              <a:defRPr/>
            </a:pPr>
            <a:r>
              <a:rPr lang="en-US" sz="2000" dirty="0" smtClean="0">
                <a:solidFill>
                  <a:srgbClr val="182C80"/>
                </a:solidFill>
                <a:latin typeface="Humanst521 BT" pitchFamily="34" charset="0"/>
                <a:cs typeface="Times New Roman" pitchFamily="18" charset="0"/>
              </a:rPr>
              <a:t> Central Bank</a:t>
            </a:r>
          </a:p>
          <a:p>
            <a:pPr marL="352425" indent="-352425" defTabSz="914400">
              <a:spcBef>
                <a:spcPts val="1200"/>
              </a:spcBef>
              <a:spcAft>
                <a:spcPts val="1200"/>
              </a:spcAft>
              <a:buClr>
                <a:srgbClr val="182C80"/>
              </a:buClr>
              <a:buFont typeface="Wingdings" pitchFamily="2" charset="2"/>
              <a:buAutoNum type="arabicPeriod"/>
              <a:defRPr/>
            </a:pPr>
            <a:r>
              <a:rPr lang="en-US" sz="2000" dirty="0" smtClean="0">
                <a:solidFill>
                  <a:srgbClr val="182C80"/>
                </a:solidFill>
                <a:latin typeface="Humanst521 BT" pitchFamily="34" charset="0"/>
                <a:cs typeface="Times New Roman" pitchFamily="18" charset="0"/>
              </a:rPr>
              <a:t>  Secretariat of the Federal Revenue of Brazil</a:t>
            </a:r>
          </a:p>
          <a:p>
            <a:pPr defTabSz="914400">
              <a:spcBef>
                <a:spcPts val="1200"/>
              </a:spcBef>
              <a:spcAft>
                <a:spcPts val="1200"/>
              </a:spcAft>
              <a:buClr>
                <a:srgbClr val="182C80"/>
              </a:buClr>
              <a:defRPr/>
            </a:pPr>
            <a:r>
              <a:rPr lang="en-US" sz="2000" dirty="0" smtClean="0">
                <a:solidFill>
                  <a:srgbClr val="182C80"/>
                </a:solidFill>
                <a:latin typeface="Humanst521 BT" pitchFamily="34" charset="0"/>
                <a:cs typeface="Times New Roman" pitchFamily="18" charset="0"/>
              </a:rPr>
              <a:t>12. National Justice Council</a:t>
            </a:r>
          </a:p>
          <a:p>
            <a:pPr defTabSz="914400">
              <a:spcBef>
                <a:spcPts val="1200"/>
              </a:spcBef>
              <a:spcAft>
                <a:spcPts val="1200"/>
              </a:spcAft>
              <a:buClr>
                <a:srgbClr val="182C80"/>
              </a:buClr>
              <a:defRPr/>
            </a:pPr>
            <a:r>
              <a:rPr lang="en-US" sz="2000" dirty="0" smtClean="0">
                <a:solidFill>
                  <a:srgbClr val="182C80"/>
                </a:solidFill>
                <a:latin typeface="Humanst521 BT" pitchFamily="34" charset="0"/>
                <a:cs typeface="Times New Roman" pitchFamily="18" charset="0"/>
              </a:rPr>
              <a:t>13.  State control bodies</a:t>
            </a:r>
          </a:p>
          <a:p>
            <a:pPr defTabSz="914400">
              <a:spcBef>
                <a:spcPts val="1200"/>
              </a:spcBef>
              <a:spcAft>
                <a:spcPts val="1200"/>
              </a:spcAft>
              <a:buClr>
                <a:srgbClr val="182C80"/>
              </a:buClr>
              <a:defRPr/>
            </a:pPr>
            <a:endParaRPr lang="en-US" sz="2000" dirty="0">
              <a:solidFill>
                <a:srgbClr val="182C80"/>
              </a:solidFill>
              <a:latin typeface="Humanst521 BT" pitchFamily="34" charset="0"/>
              <a:cs typeface="Times New Roman" pitchFamily="18" charset="0"/>
            </a:endParaRPr>
          </a:p>
        </p:txBody>
      </p:sp>
    </p:spTree>
    <p:extLst>
      <p:ext uri="{BB962C8B-B14F-4D97-AF65-F5344CB8AC3E}">
        <p14:creationId xmlns:p14="http://schemas.microsoft.com/office/powerpoint/2010/main" val="2222992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44463" y="620688"/>
            <a:ext cx="8820150" cy="677108"/>
          </a:xfrm>
          <a:prstGeom prst="rect">
            <a:avLst/>
          </a:prstGeom>
          <a:noFill/>
          <a:ln w="9525">
            <a:noFill/>
            <a:miter lim="800000"/>
            <a:headEnd/>
            <a:tailEnd/>
          </a:ln>
        </p:spPr>
        <p:txBody>
          <a:bodyPr>
            <a:spAutoFit/>
          </a:bodyPr>
          <a:lstStyle/>
          <a:p>
            <a:pPr algn="ctr">
              <a:lnSpc>
                <a:spcPct val="95000"/>
              </a:lnSpc>
              <a:spcBef>
                <a:spcPct val="50000"/>
              </a:spcBef>
              <a:buClr>
                <a:srgbClr val="000000"/>
              </a:buClr>
              <a:buSzPct val="100000"/>
              <a:buFont typeface="Times New Roman" pitchFamily="18" charset="0"/>
              <a:buNone/>
            </a:pPr>
            <a:r>
              <a:rPr lang="en-US" sz="4000" b="1" dirty="0" smtClean="0">
                <a:solidFill>
                  <a:srgbClr val="182C80"/>
                </a:solidFill>
                <a:latin typeface="+mj-lt"/>
              </a:rPr>
              <a:t>Output Delivery</a:t>
            </a:r>
          </a:p>
        </p:txBody>
      </p:sp>
      <p:sp>
        <p:nvSpPr>
          <p:cNvPr id="2" name="Retângulo 1"/>
          <p:cNvSpPr/>
          <p:nvPr/>
        </p:nvSpPr>
        <p:spPr>
          <a:xfrm>
            <a:off x="180975" y="1197236"/>
            <a:ext cx="8820150" cy="5544616"/>
          </a:xfrm>
          <a:prstGeom prst="rect">
            <a:avLst/>
          </a:prstGeom>
          <a:solidFill>
            <a:srgbClr val="182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2"/>
          <p:cNvSpPr>
            <a:spLocks noChangeArrowheads="1"/>
          </p:cNvSpPr>
          <p:nvPr/>
        </p:nvSpPr>
        <p:spPr bwMode="auto">
          <a:xfrm>
            <a:off x="7092950" y="5013325"/>
            <a:ext cx="1836738" cy="1244600"/>
          </a:xfrm>
          <a:prstGeom prst="ellipse">
            <a:avLst/>
          </a:prstGeom>
          <a:noFill/>
          <a:ln w="9360">
            <a:solidFill>
              <a:srgbClr val="FFFFFF"/>
            </a:solidFill>
            <a:miter lim="800000"/>
            <a:headEnd/>
            <a:tailEnd/>
          </a:ln>
          <a:effectLst/>
        </p:spPr>
        <p:txBody>
          <a:bodyPr wrap="none" anchor="ct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53" name="Rectangle 3"/>
          <p:cNvSpPr>
            <a:spLocks noChangeArrowheads="1"/>
          </p:cNvSpPr>
          <p:nvPr/>
        </p:nvSpPr>
        <p:spPr bwMode="auto">
          <a:xfrm>
            <a:off x="7164288" y="5229200"/>
            <a:ext cx="1590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0" hangingPunct="0">
              <a:lnSpc>
                <a:spcPct val="100000"/>
              </a:lnSpc>
              <a:spcBef>
                <a:spcPct val="20000"/>
              </a:spcBef>
              <a:buClr>
                <a:srgbClr val="FFFFFF"/>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smtClean="0">
                <a:solidFill>
                  <a:srgbClr val="FFFFFF"/>
                </a:solidFill>
                <a:latin typeface="Humanst521 BT" pitchFamily="32" charset="0"/>
                <a:cs typeface="Times New Roman" pitchFamily="18" charset="0"/>
              </a:rPr>
              <a:t>Judiciary</a:t>
            </a:r>
            <a:endParaRPr lang="en-US" sz="2000" dirty="0">
              <a:solidFill>
                <a:srgbClr val="FFFFFF"/>
              </a:solidFill>
              <a:latin typeface="Humanst521 BT" pitchFamily="32" charset="0"/>
              <a:cs typeface="Times New Roman" pitchFamily="18" charset="0"/>
            </a:endParaRPr>
          </a:p>
        </p:txBody>
      </p:sp>
      <p:sp>
        <p:nvSpPr>
          <p:cNvPr id="54" name="Oval 4"/>
          <p:cNvSpPr>
            <a:spLocks noChangeArrowheads="1"/>
          </p:cNvSpPr>
          <p:nvPr/>
        </p:nvSpPr>
        <p:spPr bwMode="auto">
          <a:xfrm>
            <a:off x="5127625" y="5734050"/>
            <a:ext cx="1512888" cy="811213"/>
          </a:xfrm>
          <a:prstGeom prst="ellipse">
            <a:avLst/>
          </a:prstGeom>
          <a:noFill/>
          <a:ln w="9360">
            <a:solidFill>
              <a:srgbClr val="FFFFFF"/>
            </a:solidFill>
            <a:miter lim="800000"/>
            <a:headEnd/>
            <a:tailEnd/>
          </a:ln>
          <a:effectLst/>
        </p:spPr>
        <p:txBody>
          <a:bodyPr wrap="none" anchor="ct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55" name="Rectangle 5"/>
          <p:cNvSpPr>
            <a:spLocks noChangeArrowheads="1"/>
          </p:cNvSpPr>
          <p:nvPr/>
        </p:nvSpPr>
        <p:spPr bwMode="auto">
          <a:xfrm>
            <a:off x="5076825" y="5876925"/>
            <a:ext cx="14970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0" hangingPunct="0">
              <a:lnSpc>
                <a:spcPct val="100000"/>
              </a:lnSpc>
              <a:spcBef>
                <a:spcPct val="20000"/>
              </a:spcBef>
              <a:buClr>
                <a:srgbClr val="FFFFFF"/>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smtClean="0">
                <a:solidFill>
                  <a:srgbClr val="FFFFFF"/>
                </a:solidFill>
                <a:latin typeface="Humanst521 BT" pitchFamily="32" charset="0"/>
                <a:cs typeface="Times New Roman" pitchFamily="18" charset="0"/>
              </a:rPr>
              <a:t>Civil Actions</a:t>
            </a:r>
            <a:endParaRPr lang="en-US" sz="1800" dirty="0">
              <a:solidFill>
                <a:srgbClr val="FFFFFF"/>
              </a:solidFill>
              <a:latin typeface="Humanst521 BT" pitchFamily="32" charset="0"/>
              <a:cs typeface="Times New Roman" pitchFamily="18" charset="0"/>
            </a:endParaRPr>
          </a:p>
        </p:txBody>
      </p:sp>
      <p:sp>
        <p:nvSpPr>
          <p:cNvPr id="56" name="Oval 6"/>
          <p:cNvSpPr>
            <a:spLocks noChangeArrowheads="1"/>
          </p:cNvSpPr>
          <p:nvPr/>
        </p:nvSpPr>
        <p:spPr bwMode="auto">
          <a:xfrm>
            <a:off x="6444208" y="2420938"/>
            <a:ext cx="2484438" cy="1439862"/>
          </a:xfrm>
          <a:prstGeom prst="ellipse">
            <a:avLst/>
          </a:prstGeom>
          <a:noFill/>
          <a:ln w="9360">
            <a:solidFill>
              <a:srgbClr val="FFFFFF"/>
            </a:solidFill>
            <a:miter lim="800000"/>
            <a:headEnd/>
            <a:tailEnd/>
          </a:ln>
          <a:effectLst/>
        </p:spPr>
        <p:txBody>
          <a:bodyPr wrap="none" anchor="ct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57" name="Rectangle 7"/>
          <p:cNvSpPr>
            <a:spLocks noChangeArrowheads="1"/>
          </p:cNvSpPr>
          <p:nvPr/>
        </p:nvSpPr>
        <p:spPr bwMode="auto">
          <a:xfrm>
            <a:off x="6300192" y="2705100"/>
            <a:ext cx="24479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0" hangingPunct="0">
              <a:lnSpc>
                <a:spcPct val="100000"/>
              </a:lnSpc>
              <a:spcBef>
                <a:spcPct val="20000"/>
              </a:spcBef>
              <a:buClr>
                <a:srgbClr val="FFFFFF"/>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smtClean="0">
                <a:solidFill>
                  <a:srgbClr val="FFFFFF"/>
                </a:solidFill>
                <a:latin typeface="Humanst521 BT" pitchFamily="32" charset="0"/>
              </a:rPr>
              <a:t>External Control</a:t>
            </a:r>
            <a:r>
              <a:rPr lang="en-US" sz="1800" dirty="0" smtClean="0">
                <a:solidFill>
                  <a:schemeClr val="bg1"/>
                </a:solidFill>
                <a:latin typeface="Humanst521 BT" pitchFamily="32" charset="0"/>
              </a:rPr>
              <a:t> (</a:t>
            </a:r>
            <a:r>
              <a:rPr lang="en-US" sz="1800" dirty="0" smtClean="0">
                <a:solidFill>
                  <a:srgbClr val="FFFFFF"/>
                </a:solidFill>
                <a:latin typeface="Humanst521 BT" pitchFamily="32" charset="0"/>
                <a:cs typeface="Times New Roman" pitchFamily="18" charset="0"/>
              </a:rPr>
              <a:t>Administrative Sanctions)</a:t>
            </a:r>
            <a:endParaRPr lang="en-US" sz="1800" dirty="0">
              <a:solidFill>
                <a:srgbClr val="FFFFFF"/>
              </a:solidFill>
              <a:latin typeface="Humanst521 BT" pitchFamily="32" charset="0"/>
              <a:cs typeface="Times New Roman" pitchFamily="18" charset="0"/>
            </a:endParaRPr>
          </a:p>
        </p:txBody>
      </p:sp>
      <p:sp>
        <p:nvSpPr>
          <p:cNvPr id="58" name="Oval 8"/>
          <p:cNvSpPr>
            <a:spLocks noChangeArrowheads="1"/>
          </p:cNvSpPr>
          <p:nvPr/>
        </p:nvSpPr>
        <p:spPr bwMode="auto">
          <a:xfrm>
            <a:off x="3203575" y="6092825"/>
            <a:ext cx="1152525" cy="576263"/>
          </a:xfrm>
          <a:prstGeom prst="ellipse">
            <a:avLst/>
          </a:prstGeom>
          <a:noFill/>
          <a:ln w="9360">
            <a:solidFill>
              <a:srgbClr val="FFFFFF"/>
            </a:solidFill>
            <a:miter lim="800000"/>
            <a:headEnd/>
            <a:tailEnd/>
          </a:ln>
          <a:effectLst/>
        </p:spPr>
        <p:txBody>
          <a:bodyPr wrap="none" anchor="ct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59" name="Rectangle 9"/>
          <p:cNvSpPr>
            <a:spLocks noChangeArrowheads="1"/>
          </p:cNvSpPr>
          <p:nvPr/>
        </p:nvSpPr>
        <p:spPr bwMode="auto">
          <a:xfrm>
            <a:off x="3419475" y="6165850"/>
            <a:ext cx="7207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algn="ctr" eaLnBrk="0" hangingPunct="0">
              <a:lnSpc>
                <a:spcPct val="100000"/>
              </a:lnSpc>
              <a:spcBef>
                <a:spcPct val="20000"/>
              </a:spcBef>
              <a:buClr>
                <a:srgbClr val="FFFFFF"/>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FFFFFF"/>
                </a:solidFill>
                <a:latin typeface="Humanst521 BT" pitchFamily="32" charset="0"/>
                <a:cs typeface="Times New Roman" pitchFamily="18" charset="0"/>
              </a:rPr>
              <a:t>AGU</a:t>
            </a:r>
            <a:endParaRPr lang="en-US" sz="2400" dirty="0">
              <a:solidFill>
                <a:srgbClr val="FFFFFF"/>
              </a:solidFill>
              <a:latin typeface="Humanst521 BT" pitchFamily="32" charset="0"/>
              <a:cs typeface="Times New Roman" pitchFamily="18" charset="0"/>
            </a:endParaRPr>
          </a:p>
        </p:txBody>
      </p:sp>
      <p:sp>
        <p:nvSpPr>
          <p:cNvPr id="60" name="Oval 10"/>
          <p:cNvSpPr>
            <a:spLocks noChangeArrowheads="1"/>
          </p:cNvSpPr>
          <p:nvPr/>
        </p:nvSpPr>
        <p:spPr bwMode="auto">
          <a:xfrm>
            <a:off x="3132138" y="5229225"/>
            <a:ext cx="1368425" cy="792163"/>
          </a:xfrm>
          <a:prstGeom prst="ellipse">
            <a:avLst/>
          </a:prstGeom>
          <a:noFill/>
          <a:ln w="9360">
            <a:solidFill>
              <a:srgbClr val="FFFFFF"/>
            </a:solidFill>
            <a:miter lim="800000"/>
            <a:headEnd/>
            <a:tailEnd/>
          </a:ln>
          <a:effectLst/>
        </p:spPr>
        <p:txBody>
          <a:bodyPr wrap="none" anchor="ct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61" name="Rectangle 11"/>
          <p:cNvSpPr>
            <a:spLocks noChangeArrowheads="1"/>
          </p:cNvSpPr>
          <p:nvPr/>
        </p:nvSpPr>
        <p:spPr bwMode="auto">
          <a:xfrm>
            <a:off x="3276600" y="5329238"/>
            <a:ext cx="10080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0" hangingPunct="0">
              <a:lnSpc>
                <a:spcPct val="100000"/>
              </a:lnSpc>
              <a:spcBef>
                <a:spcPct val="20000"/>
              </a:spcBef>
              <a:buClr>
                <a:srgbClr val="FFFFFF"/>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smtClean="0">
                <a:solidFill>
                  <a:srgbClr val="FFFFFF"/>
                </a:solidFill>
                <a:latin typeface="Humanst521 BT" pitchFamily="32" charset="0"/>
                <a:cs typeface="Times New Roman" pitchFamily="18" charset="0"/>
              </a:rPr>
              <a:t>MPF / MPE</a:t>
            </a:r>
            <a:endParaRPr lang="en-US" sz="1800" dirty="0">
              <a:solidFill>
                <a:srgbClr val="FFFFFF"/>
              </a:solidFill>
              <a:latin typeface="Humanst521 BT" pitchFamily="32" charset="0"/>
              <a:cs typeface="Times New Roman" pitchFamily="18" charset="0"/>
            </a:endParaRPr>
          </a:p>
        </p:txBody>
      </p:sp>
      <p:sp>
        <p:nvSpPr>
          <p:cNvPr id="62" name="Oval 12"/>
          <p:cNvSpPr>
            <a:spLocks noChangeArrowheads="1"/>
          </p:cNvSpPr>
          <p:nvPr/>
        </p:nvSpPr>
        <p:spPr bwMode="auto">
          <a:xfrm>
            <a:off x="3059113" y="3014663"/>
            <a:ext cx="1152525" cy="574675"/>
          </a:xfrm>
          <a:prstGeom prst="ellipse">
            <a:avLst/>
          </a:prstGeom>
          <a:noFill/>
          <a:ln w="9360">
            <a:solidFill>
              <a:srgbClr val="FFFFFF"/>
            </a:solidFill>
            <a:miter lim="800000"/>
            <a:headEnd/>
            <a:tailEnd/>
          </a:ln>
          <a:effectLst/>
        </p:spPr>
        <p:txBody>
          <a:bodyPr wrap="none" anchor="ct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63" name="Rectangle 13"/>
          <p:cNvSpPr>
            <a:spLocks noChangeArrowheads="1"/>
          </p:cNvSpPr>
          <p:nvPr/>
        </p:nvSpPr>
        <p:spPr bwMode="auto">
          <a:xfrm>
            <a:off x="3251200" y="3121025"/>
            <a:ext cx="7207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algn="ctr" eaLnBrk="0" hangingPunct="0">
              <a:lnSpc>
                <a:spcPct val="100000"/>
              </a:lnSpc>
              <a:spcBef>
                <a:spcPct val="20000"/>
              </a:spcBef>
              <a:buClr>
                <a:srgbClr val="FFFFFF"/>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FFFFFF"/>
                </a:solidFill>
                <a:latin typeface="Humanst521 BT" pitchFamily="32" charset="0"/>
                <a:cs typeface="Times New Roman" pitchFamily="18" charset="0"/>
              </a:rPr>
              <a:t>TCU</a:t>
            </a:r>
            <a:endParaRPr lang="en-US" sz="2400" dirty="0">
              <a:solidFill>
                <a:srgbClr val="FFFFFF"/>
              </a:solidFill>
              <a:latin typeface="Humanst521 BT" pitchFamily="32" charset="0"/>
              <a:cs typeface="Times New Roman" pitchFamily="18" charset="0"/>
            </a:endParaRPr>
          </a:p>
        </p:txBody>
      </p:sp>
      <p:sp>
        <p:nvSpPr>
          <p:cNvPr id="64" name="Oval 14"/>
          <p:cNvSpPr>
            <a:spLocks noChangeArrowheads="1"/>
          </p:cNvSpPr>
          <p:nvPr/>
        </p:nvSpPr>
        <p:spPr bwMode="auto">
          <a:xfrm>
            <a:off x="1292225" y="1620788"/>
            <a:ext cx="1516063" cy="800100"/>
          </a:xfrm>
          <a:prstGeom prst="ellipse">
            <a:avLst/>
          </a:prstGeom>
          <a:noFill/>
          <a:ln w="9360">
            <a:solidFill>
              <a:srgbClr val="FFFFFF"/>
            </a:solidFill>
            <a:miter lim="800000"/>
            <a:headEnd/>
            <a:tailEnd/>
          </a:ln>
          <a:effectLst/>
        </p:spPr>
        <p:txBody>
          <a:bodyPr wrap="none" anchor="ct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65" name="Rectangle 15"/>
          <p:cNvSpPr>
            <a:spLocks noChangeArrowheads="1"/>
          </p:cNvSpPr>
          <p:nvPr/>
        </p:nvSpPr>
        <p:spPr bwMode="auto">
          <a:xfrm>
            <a:off x="2863280" y="2132856"/>
            <a:ext cx="16367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0" hangingPunct="0">
              <a:lnSpc>
                <a:spcPct val="100000"/>
              </a:lnSpc>
              <a:spcBef>
                <a:spcPct val="20000"/>
              </a:spcBef>
              <a:buClr>
                <a:srgbClr val="FFFFFF"/>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FFFFFF"/>
                </a:solidFill>
                <a:latin typeface="Humanst521 BT" pitchFamily="32" charset="0"/>
                <a:cs typeface="Times New Roman" pitchFamily="18" charset="0"/>
              </a:rPr>
              <a:t>Senate /  </a:t>
            </a:r>
          </a:p>
          <a:p>
            <a:pPr algn="ctr" eaLnBrk="0" hangingPunct="0">
              <a:lnSpc>
                <a:spcPct val="100000"/>
              </a:lnSpc>
              <a:spcBef>
                <a:spcPct val="20000"/>
              </a:spcBef>
              <a:buClr>
                <a:srgbClr val="FFFFFF"/>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FFFFFF"/>
                </a:solidFill>
                <a:latin typeface="Humanst521 BT" pitchFamily="32" charset="0"/>
                <a:cs typeface="Times New Roman" pitchFamily="18" charset="0"/>
              </a:rPr>
              <a:t>C. of Deputies</a:t>
            </a:r>
            <a:endParaRPr lang="en-US" sz="1600" dirty="0">
              <a:solidFill>
                <a:srgbClr val="FFFFFF"/>
              </a:solidFill>
              <a:latin typeface="Humanst521 BT" pitchFamily="32" charset="0"/>
              <a:cs typeface="Times New Roman" pitchFamily="18" charset="0"/>
            </a:endParaRPr>
          </a:p>
        </p:txBody>
      </p:sp>
      <p:sp>
        <p:nvSpPr>
          <p:cNvPr id="66" name="Oval 16"/>
          <p:cNvSpPr>
            <a:spLocks noChangeArrowheads="1"/>
          </p:cNvSpPr>
          <p:nvPr/>
        </p:nvSpPr>
        <p:spPr bwMode="auto">
          <a:xfrm>
            <a:off x="5132388" y="4797425"/>
            <a:ext cx="1512887" cy="811213"/>
          </a:xfrm>
          <a:prstGeom prst="ellipse">
            <a:avLst/>
          </a:prstGeom>
          <a:noFill/>
          <a:ln w="9360">
            <a:solidFill>
              <a:srgbClr val="FFFFFF"/>
            </a:solidFill>
            <a:miter lim="800000"/>
            <a:headEnd/>
            <a:tailEnd/>
          </a:ln>
          <a:effectLst/>
        </p:spPr>
        <p:txBody>
          <a:bodyPr wrap="none" anchor="ct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67" name="Rectangle 17"/>
          <p:cNvSpPr>
            <a:spLocks noChangeArrowheads="1"/>
          </p:cNvSpPr>
          <p:nvPr/>
        </p:nvSpPr>
        <p:spPr bwMode="auto">
          <a:xfrm>
            <a:off x="5167411" y="4905563"/>
            <a:ext cx="14208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0" hangingPunct="0">
              <a:lnSpc>
                <a:spcPct val="100000"/>
              </a:lnSpc>
              <a:spcBef>
                <a:spcPct val="20000"/>
              </a:spcBef>
              <a:buClr>
                <a:srgbClr val="FFFFFF"/>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smtClean="0">
                <a:solidFill>
                  <a:srgbClr val="FFFFFF"/>
                </a:solidFill>
                <a:latin typeface="Humanst521 BT" pitchFamily="32" charset="0"/>
                <a:cs typeface="Times New Roman" pitchFamily="18" charset="0"/>
              </a:rPr>
              <a:t>Criminal</a:t>
            </a:r>
          </a:p>
          <a:p>
            <a:pPr algn="ctr" eaLnBrk="0" hangingPunct="0">
              <a:lnSpc>
                <a:spcPct val="100000"/>
              </a:lnSpc>
              <a:spcBef>
                <a:spcPct val="20000"/>
              </a:spcBef>
              <a:buClr>
                <a:srgbClr val="FFFFFF"/>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FFFFFF"/>
                </a:solidFill>
                <a:latin typeface="Humanst521 BT" pitchFamily="32" charset="0"/>
                <a:cs typeface="Times New Roman" pitchFamily="18" charset="0"/>
              </a:rPr>
              <a:t>Prosecution</a:t>
            </a:r>
            <a:endParaRPr lang="en-US" sz="1800" dirty="0">
              <a:solidFill>
                <a:srgbClr val="FFFFFF"/>
              </a:solidFill>
              <a:latin typeface="Humanst521 BT" pitchFamily="32" charset="0"/>
              <a:cs typeface="Times New Roman" pitchFamily="18" charset="0"/>
            </a:endParaRPr>
          </a:p>
        </p:txBody>
      </p:sp>
      <p:sp>
        <p:nvSpPr>
          <p:cNvPr id="68" name="Line 18"/>
          <p:cNvSpPr>
            <a:spLocks noChangeShapeType="1"/>
          </p:cNvSpPr>
          <p:nvPr/>
        </p:nvSpPr>
        <p:spPr bwMode="auto">
          <a:xfrm flipV="1">
            <a:off x="1116014" y="2235200"/>
            <a:ext cx="251618" cy="469900"/>
          </a:xfrm>
          <a:prstGeom prst="line">
            <a:avLst/>
          </a:prstGeom>
          <a:noFill/>
          <a:ln w="9360">
            <a:solidFill>
              <a:srgbClr val="FFFFFF"/>
            </a:solidFill>
            <a:miter lim="800000"/>
            <a:headEnd type="triangle" w="med" len="med"/>
            <a:tailEnd type="triangle" w="med" len="med"/>
          </a:ln>
          <a:effectLst/>
        </p:spPr>
        <p:txBody>
          <a:bodyP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69" name="Line 19"/>
          <p:cNvSpPr>
            <a:spLocks noChangeShapeType="1"/>
          </p:cNvSpPr>
          <p:nvPr/>
        </p:nvSpPr>
        <p:spPr bwMode="auto">
          <a:xfrm>
            <a:off x="2124075" y="4221163"/>
            <a:ext cx="1079500" cy="215900"/>
          </a:xfrm>
          <a:prstGeom prst="line">
            <a:avLst/>
          </a:prstGeom>
          <a:noFill/>
          <a:ln w="9360">
            <a:solidFill>
              <a:srgbClr val="FFFFFF"/>
            </a:solidFill>
            <a:miter lim="800000"/>
            <a:headEnd type="triangle" w="med" len="med"/>
            <a:tailEnd type="triangle" w="med" len="med"/>
          </a:ln>
          <a:effectLst/>
        </p:spPr>
        <p:txBody>
          <a:bodyP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70" name="Line 20"/>
          <p:cNvSpPr>
            <a:spLocks noChangeShapeType="1"/>
          </p:cNvSpPr>
          <p:nvPr/>
        </p:nvSpPr>
        <p:spPr bwMode="auto">
          <a:xfrm>
            <a:off x="2268538" y="3933825"/>
            <a:ext cx="1979612" cy="0"/>
          </a:xfrm>
          <a:prstGeom prst="line">
            <a:avLst/>
          </a:prstGeom>
          <a:noFill/>
          <a:ln w="9398">
            <a:solidFill>
              <a:srgbClr val="FFFFFF"/>
            </a:solidFill>
            <a:miter lim="800000"/>
            <a:headEnd type="triangle" w="med" len="med"/>
            <a:tailEnd type="triangle" w="med" len="med"/>
          </a:ln>
          <a:effectLst/>
        </p:spPr>
        <p:txBody>
          <a:bodyP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71" name="Line 21"/>
          <p:cNvSpPr>
            <a:spLocks noChangeShapeType="1"/>
          </p:cNvSpPr>
          <p:nvPr/>
        </p:nvSpPr>
        <p:spPr bwMode="auto">
          <a:xfrm flipV="1">
            <a:off x="2195513" y="3302000"/>
            <a:ext cx="828675" cy="271463"/>
          </a:xfrm>
          <a:prstGeom prst="line">
            <a:avLst/>
          </a:prstGeom>
          <a:noFill/>
          <a:ln w="9360">
            <a:solidFill>
              <a:srgbClr val="FFFFFF"/>
            </a:solidFill>
            <a:miter lim="800000"/>
            <a:headEnd type="triangle" w="med" len="med"/>
            <a:tailEnd type="triangle" w="med" len="med"/>
          </a:ln>
          <a:effectLst/>
        </p:spPr>
        <p:txBody>
          <a:bodyP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72" name="Line 22"/>
          <p:cNvSpPr>
            <a:spLocks noChangeShapeType="1"/>
          </p:cNvSpPr>
          <p:nvPr/>
        </p:nvSpPr>
        <p:spPr bwMode="auto">
          <a:xfrm flipV="1">
            <a:off x="4572000" y="5227638"/>
            <a:ext cx="488950" cy="217487"/>
          </a:xfrm>
          <a:prstGeom prst="line">
            <a:avLst/>
          </a:prstGeom>
          <a:noFill/>
          <a:ln w="9360">
            <a:solidFill>
              <a:srgbClr val="FFFFFF"/>
            </a:solidFill>
            <a:miter lim="800000"/>
            <a:headEnd/>
            <a:tailEnd type="triangle" w="med" len="med"/>
          </a:ln>
          <a:effectLst/>
        </p:spPr>
        <p:txBody>
          <a:bodyP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73" name="Line 23"/>
          <p:cNvSpPr>
            <a:spLocks noChangeShapeType="1"/>
          </p:cNvSpPr>
          <p:nvPr/>
        </p:nvSpPr>
        <p:spPr bwMode="auto">
          <a:xfrm>
            <a:off x="4572000" y="5734050"/>
            <a:ext cx="417513" cy="161925"/>
          </a:xfrm>
          <a:prstGeom prst="line">
            <a:avLst/>
          </a:prstGeom>
          <a:noFill/>
          <a:ln w="9360">
            <a:solidFill>
              <a:srgbClr val="FFFFFF"/>
            </a:solidFill>
            <a:miter lim="800000"/>
            <a:headEnd/>
            <a:tailEnd type="triangle" w="med" len="med"/>
          </a:ln>
          <a:effectLst/>
        </p:spPr>
        <p:txBody>
          <a:bodyP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74" name="Line 24"/>
          <p:cNvSpPr>
            <a:spLocks noChangeShapeType="1"/>
          </p:cNvSpPr>
          <p:nvPr/>
        </p:nvSpPr>
        <p:spPr bwMode="auto">
          <a:xfrm flipV="1">
            <a:off x="4427538" y="6164263"/>
            <a:ext cx="561975" cy="217487"/>
          </a:xfrm>
          <a:prstGeom prst="line">
            <a:avLst/>
          </a:prstGeom>
          <a:noFill/>
          <a:ln w="9360">
            <a:solidFill>
              <a:srgbClr val="FFFFFF"/>
            </a:solidFill>
            <a:miter lim="800000"/>
            <a:headEnd/>
            <a:tailEnd type="triangle" w="med" len="med"/>
          </a:ln>
          <a:effectLst/>
        </p:spPr>
        <p:txBody>
          <a:bodyP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75" name="Line 25"/>
          <p:cNvSpPr>
            <a:spLocks noChangeShapeType="1"/>
          </p:cNvSpPr>
          <p:nvPr/>
        </p:nvSpPr>
        <p:spPr bwMode="auto">
          <a:xfrm>
            <a:off x="6767513" y="5105400"/>
            <a:ext cx="288925" cy="71438"/>
          </a:xfrm>
          <a:prstGeom prst="line">
            <a:avLst/>
          </a:prstGeom>
          <a:noFill/>
          <a:ln w="9360">
            <a:solidFill>
              <a:srgbClr val="FFFFFF"/>
            </a:solidFill>
            <a:miter lim="800000"/>
            <a:headEnd/>
            <a:tailEnd type="triangle" w="med" len="med"/>
          </a:ln>
          <a:effectLst/>
        </p:spPr>
        <p:txBody>
          <a:bodyP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76" name="Line 26"/>
          <p:cNvSpPr>
            <a:spLocks noChangeShapeType="1"/>
          </p:cNvSpPr>
          <p:nvPr/>
        </p:nvSpPr>
        <p:spPr bwMode="auto">
          <a:xfrm flipV="1">
            <a:off x="6735763" y="5780088"/>
            <a:ext cx="280987" cy="161925"/>
          </a:xfrm>
          <a:prstGeom prst="line">
            <a:avLst/>
          </a:prstGeom>
          <a:noFill/>
          <a:ln w="9360">
            <a:solidFill>
              <a:srgbClr val="FFFFFF"/>
            </a:solidFill>
            <a:miter lim="800000"/>
            <a:headEnd/>
            <a:tailEnd type="triangle" w="med" len="med"/>
          </a:ln>
          <a:effectLst/>
        </p:spPr>
        <p:txBody>
          <a:bodyP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77" name="Line 28"/>
          <p:cNvSpPr>
            <a:spLocks noChangeShapeType="1"/>
          </p:cNvSpPr>
          <p:nvPr/>
        </p:nvSpPr>
        <p:spPr bwMode="auto">
          <a:xfrm>
            <a:off x="1979613" y="4437063"/>
            <a:ext cx="1079500" cy="936625"/>
          </a:xfrm>
          <a:prstGeom prst="line">
            <a:avLst/>
          </a:prstGeom>
          <a:noFill/>
          <a:ln w="9360">
            <a:solidFill>
              <a:srgbClr val="FFFFFF"/>
            </a:solidFill>
            <a:miter lim="800000"/>
            <a:headEnd type="triangle" w="med" len="med"/>
            <a:tailEnd type="triangle" w="med" len="med"/>
          </a:ln>
          <a:effectLst/>
        </p:spPr>
        <p:txBody>
          <a:bodyP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78" name="Rectangle 29"/>
          <p:cNvSpPr>
            <a:spLocks noChangeArrowheads="1"/>
          </p:cNvSpPr>
          <p:nvPr/>
        </p:nvSpPr>
        <p:spPr bwMode="auto">
          <a:xfrm>
            <a:off x="3492500" y="4292600"/>
            <a:ext cx="7207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algn="ctr" eaLnBrk="0" hangingPunct="0">
              <a:lnSpc>
                <a:spcPct val="100000"/>
              </a:lnSpc>
              <a:spcBef>
                <a:spcPct val="20000"/>
              </a:spcBef>
              <a:buClr>
                <a:srgbClr val="FFFFFF"/>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FFFFFF"/>
                </a:solidFill>
                <a:latin typeface="Humanst521 BT" pitchFamily="32" charset="0"/>
                <a:cs typeface="Times New Roman" pitchFamily="18" charset="0"/>
              </a:rPr>
              <a:t>PF</a:t>
            </a:r>
            <a:endParaRPr lang="en-US" sz="2400" dirty="0">
              <a:solidFill>
                <a:srgbClr val="FFFFFF"/>
              </a:solidFill>
              <a:latin typeface="Humanst521 BT" pitchFamily="32" charset="0"/>
              <a:cs typeface="Times New Roman" pitchFamily="18" charset="0"/>
            </a:endParaRPr>
          </a:p>
        </p:txBody>
      </p:sp>
      <p:sp>
        <p:nvSpPr>
          <p:cNvPr id="79" name="Oval 30"/>
          <p:cNvSpPr>
            <a:spLocks noChangeArrowheads="1"/>
          </p:cNvSpPr>
          <p:nvPr/>
        </p:nvSpPr>
        <p:spPr bwMode="auto">
          <a:xfrm>
            <a:off x="3276600" y="4221163"/>
            <a:ext cx="1152525" cy="576262"/>
          </a:xfrm>
          <a:prstGeom prst="ellipse">
            <a:avLst/>
          </a:prstGeom>
          <a:noFill/>
          <a:ln w="9360">
            <a:solidFill>
              <a:srgbClr val="FFFFFF"/>
            </a:solidFill>
            <a:miter lim="800000"/>
            <a:headEnd/>
            <a:tailEnd/>
          </a:ln>
          <a:effectLst/>
        </p:spPr>
        <p:txBody>
          <a:bodyPr wrap="none" anchor="ct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cxnSp>
        <p:nvCxnSpPr>
          <p:cNvPr id="80" name="AutoShape 31"/>
          <p:cNvCxnSpPr>
            <a:cxnSpLocks noChangeShapeType="1"/>
          </p:cNvCxnSpPr>
          <p:nvPr/>
        </p:nvCxnSpPr>
        <p:spPr bwMode="auto">
          <a:xfrm flipV="1">
            <a:off x="4284663" y="3068638"/>
            <a:ext cx="2232025" cy="211137"/>
          </a:xfrm>
          <a:prstGeom prst="straightConnector1">
            <a:avLst/>
          </a:prstGeom>
          <a:noFill/>
          <a:ln w="9360">
            <a:solidFill>
              <a:srgbClr val="FFFFFF"/>
            </a:solidFill>
            <a:miter lim="800000"/>
            <a:headEnd/>
            <a:tailEnd type="triangle" w="med" len="med"/>
          </a:ln>
          <a:extLst>
            <a:ext uri="{909E8E84-426E-40DD-AFC4-6F175D3DCCD1}">
              <a14:hiddenFill xmlns:a14="http://schemas.microsoft.com/office/drawing/2010/main">
                <a:noFill/>
              </a14:hiddenFill>
            </a:ext>
          </a:extLst>
        </p:spPr>
      </p:cxnSp>
      <p:cxnSp>
        <p:nvCxnSpPr>
          <p:cNvPr id="81" name="AutoShape 32"/>
          <p:cNvCxnSpPr>
            <a:cxnSpLocks noChangeShapeType="1"/>
            <a:stCxn id="89" idx="3"/>
          </p:cNvCxnSpPr>
          <p:nvPr/>
        </p:nvCxnSpPr>
        <p:spPr bwMode="auto">
          <a:xfrm flipV="1">
            <a:off x="2876550" y="1983135"/>
            <a:ext cx="976312" cy="95424"/>
          </a:xfrm>
          <a:prstGeom prst="straightConnector1">
            <a:avLst/>
          </a:prstGeom>
          <a:noFill/>
          <a:ln w="9360">
            <a:solidFill>
              <a:srgbClr val="FFFFFF"/>
            </a:solidFill>
            <a:miter lim="800000"/>
            <a:headEnd/>
            <a:tailEnd type="triangle" w="med" len="med"/>
          </a:ln>
          <a:extLst>
            <a:ext uri="{909E8E84-426E-40DD-AFC4-6F175D3DCCD1}">
              <a14:hiddenFill xmlns:a14="http://schemas.microsoft.com/office/drawing/2010/main">
                <a:noFill/>
              </a14:hiddenFill>
            </a:ext>
          </a:extLst>
        </p:spPr>
      </p:cxnSp>
      <p:sp>
        <p:nvSpPr>
          <p:cNvPr id="82" name="Oval 33"/>
          <p:cNvSpPr>
            <a:spLocks noChangeArrowheads="1"/>
          </p:cNvSpPr>
          <p:nvPr/>
        </p:nvSpPr>
        <p:spPr bwMode="auto">
          <a:xfrm>
            <a:off x="3906838" y="1340768"/>
            <a:ext cx="2339975" cy="1123092"/>
          </a:xfrm>
          <a:prstGeom prst="ellipse">
            <a:avLst/>
          </a:prstGeom>
          <a:noFill/>
          <a:ln w="9360">
            <a:solidFill>
              <a:srgbClr val="FFFFFF"/>
            </a:solidFill>
            <a:miter lim="800000"/>
            <a:headEnd/>
            <a:tailEnd/>
          </a:ln>
          <a:effectLst/>
        </p:spPr>
        <p:txBody>
          <a:bodyPr wrap="none" anchor="ct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83" name="Rectangle 34"/>
          <p:cNvSpPr>
            <a:spLocks noChangeArrowheads="1"/>
          </p:cNvSpPr>
          <p:nvPr/>
        </p:nvSpPr>
        <p:spPr bwMode="auto">
          <a:xfrm>
            <a:off x="4643438" y="364490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algn="ctr" eaLnBrk="0" hangingPunct="0">
              <a:lnSpc>
                <a:spcPct val="100000"/>
              </a:lnSpc>
              <a:spcBef>
                <a:spcPct val="20000"/>
              </a:spcBef>
              <a:buClr>
                <a:srgbClr val="FFFFFF"/>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FFFFFF"/>
                </a:solidFill>
                <a:latin typeface="Humanst521 BT" pitchFamily="32" charset="0"/>
                <a:cs typeface="Times New Roman" pitchFamily="18" charset="0"/>
              </a:rPr>
              <a:t>Tax bodies</a:t>
            </a:r>
            <a:endParaRPr lang="en-US" sz="1600" dirty="0">
              <a:solidFill>
                <a:srgbClr val="FFFFFF"/>
              </a:solidFill>
              <a:latin typeface="Humanst521 BT" pitchFamily="32" charset="0"/>
              <a:cs typeface="Times New Roman" pitchFamily="18" charset="0"/>
            </a:endParaRPr>
          </a:p>
        </p:txBody>
      </p:sp>
      <p:sp>
        <p:nvSpPr>
          <p:cNvPr id="84" name="Oval 35"/>
          <p:cNvSpPr>
            <a:spLocks noChangeArrowheads="1"/>
          </p:cNvSpPr>
          <p:nvPr/>
        </p:nvSpPr>
        <p:spPr bwMode="auto">
          <a:xfrm>
            <a:off x="4284663" y="3573463"/>
            <a:ext cx="2089150" cy="792162"/>
          </a:xfrm>
          <a:prstGeom prst="ellipse">
            <a:avLst/>
          </a:prstGeom>
          <a:noFill/>
          <a:ln w="9360">
            <a:solidFill>
              <a:srgbClr val="FFFFFF"/>
            </a:solidFill>
            <a:miter lim="800000"/>
            <a:headEnd/>
            <a:tailEnd/>
          </a:ln>
          <a:effectLst/>
        </p:spPr>
        <p:txBody>
          <a:bodyPr wrap="none" anchor="ct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85" name="Line 36"/>
          <p:cNvSpPr>
            <a:spLocks noChangeShapeType="1"/>
          </p:cNvSpPr>
          <p:nvPr/>
        </p:nvSpPr>
        <p:spPr bwMode="auto">
          <a:xfrm>
            <a:off x="1763713" y="4652963"/>
            <a:ext cx="1296987" cy="1619250"/>
          </a:xfrm>
          <a:prstGeom prst="line">
            <a:avLst/>
          </a:prstGeom>
          <a:noFill/>
          <a:ln w="9360">
            <a:solidFill>
              <a:srgbClr val="FFFFFF"/>
            </a:solidFill>
            <a:miter lim="800000"/>
            <a:headEnd type="triangle" w="med" len="med"/>
            <a:tailEnd type="triangle" w="med" len="med"/>
          </a:ln>
          <a:effectLst/>
        </p:spPr>
        <p:txBody>
          <a:bodyP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86" name="Rectangle 37"/>
          <p:cNvSpPr>
            <a:spLocks noChangeArrowheads="1"/>
          </p:cNvSpPr>
          <p:nvPr/>
        </p:nvSpPr>
        <p:spPr bwMode="auto">
          <a:xfrm>
            <a:off x="3851920" y="1484784"/>
            <a:ext cx="24844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0" hangingPunct="0">
              <a:lnSpc>
                <a:spcPct val="100000"/>
              </a:lnSpc>
              <a:spcBef>
                <a:spcPct val="20000"/>
              </a:spcBef>
              <a:buClr>
                <a:srgbClr val="FFFFFF"/>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smtClean="0">
                <a:solidFill>
                  <a:srgbClr val="FFFFFF"/>
                </a:solidFill>
                <a:latin typeface="Humanst521 BT" pitchFamily="32" charset="0"/>
                <a:cs typeface="Times New Roman" pitchFamily="18" charset="0"/>
              </a:rPr>
              <a:t>Management Improvement and Internal Administrative Sanctions</a:t>
            </a:r>
            <a:endParaRPr lang="en-US" sz="1400" dirty="0">
              <a:solidFill>
                <a:srgbClr val="FFFFFF"/>
              </a:solidFill>
              <a:latin typeface="Humanst521 BT" pitchFamily="32" charset="0"/>
              <a:cs typeface="Times New Roman" pitchFamily="18" charset="0"/>
            </a:endParaRPr>
          </a:p>
        </p:txBody>
      </p:sp>
      <p:sp>
        <p:nvSpPr>
          <p:cNvPr id="87" name="Oval 38"/>
          <p:cNvSpPr>
            <a:spLocks noChangeArrowheads="1"/>
          </p:cNvSpPr>
          <p:nvPr/>
        </p:nvSpPr>
        <p:spPr bwMode="auto">
          <a:xfrm>
            <a:off x="2895600" y="2243138"/>
            <a:ext cx="1620838" cy="677862"/>
          </a:xfrm>
          <a:prstGeom prst="ellipse">
            <a:avLst/>
          </a:prstGeom>
          <a:noFill/>
          <a:ln w="9360">
            <a:solidFill>
              <a:srgbClr val="FFFFFF"/>
            </a:solidFill>
            <a:miter lim="800000"/>
            <a:headEnd/>
            <a:tailEnd/>
          </a:ln>
          <a:effectLst/>
        </p:spPr>
        <p:txBody>
          <a:bodyPr wrap="none" anchor="ct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88" name="Line 39"/>
          <p:cNvSpPr>
            <a:spLocks noChangeShapeType="1"/>
          </p:cNvSpPr>
          <p:nvPr/>
        </p:nvSpPr>
        <p:spPr bwMode="auto">
          <a:xfrm flipV="1">
            <a:off x="1917700" y="2705100"/>
            <a:ext cx="922338" cy="431800"/>
          </a:xfrm>
          <a:prstGeom prst="line">
            <a:avLst/>
          </a:prstGeom>
          <a:noFill/>
          <a:ln w="9360">
            <a:solidFill>
              <a:srgbClr val="FFFFFF"/>
            </a:solidFill>
            <a:miter lim="800000"/>
            <a:headEnd type="triangle" w="med" len="med"/>
            <a:tailEnd type="triangle" w="med" len="med"/>
          </a:ln>
          <a:effectLst/>
        </p:spPr>
        <p:txBody>
          <a:bodyP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89" name="Rectangle 40"/>
          <p:cNvSpPr>
            <a:spLocks noChangeArrowheads="1"/>
          </p:cNvSpPr>
          <p:nvPr/>
        </p:nvSpPr>
        <p:spPr bwMode="auto">
          <a:xfrm>
            <a:off x="1330325" y="1664221"/>
            <a:ext cx="15462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0" hangingPunct="0">
              <a:lnSpc>
                <a:spcPct val="100000"/>
              </a:lnSpc>
              <a:spcBef>
                <a:spcPct val="20000"/>
              </a:spcBef>
              <a:buClr>
                <a:srgbClr val="FFFFFF"/>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smtClean="0">
                <a:solidFill>
                  <a:srgbClr val="FFFFFF"/>
                </a:solidFill>
                <a:latin typeface="Humanst521 BT" pitchFamily="32" charset="0"/>
                <a:cs typeface="Times New Roman" pitchFamily="18" charset="0"/>
              </a:rPr>
              <a:t>Management Ministries</a:t>
            </a:r>
            <a:endParaRPr lang="en-US" sz="1800" dirty="0">
              <a:solidFill>
                <a:srgbClr val="FFFFFF"/>
              </a:solidFill>
              <a:latin typeface="Humanst521 BT" pitchFamily="32" charset="0"/>
              <a:cs typeface="Times New Roman" pitchFamily="18" charset="0"/>
            </a:endParaRPr>
          </a:p>
        </p:txBody>
      </p:sp>
      <p:sp>
        <p:nvSpPr>
          <p:cNvPr id="90" name="Line 42"/>
          <p:cNvSpPr>
            <a:spLocks noChangeShapeType="1"/>
          </p:cNvSpPr>
          <p:nvPr/>
        </p:nvSpPr>
        <p:spPr bwMode="auto">
          <a:xfrm>
            <a:off x="3851275" y="4868863"/>
            <a:ext cx="0" cy="288925"/>
          </a:xfrm>
          <a:prstGeom prst="line">
            <a:avLst/>
          </a:prstGeom>
          <a:noFill/>
          <a:ln w="9525">
            <a:solidFill>
              <a:schemeClr val="bg1"/>
            </a:solidFill>
            <a:round/>
            <a:headEnd/>
            <a:tailEnd type="triangle" w="med" len="med"/>
          </a:ln>
          <a:effectLst/>
        </p:spPr>
        <p:txBody>
          <a:bodyP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91" name="Oval 43"/>
          <p:cNvSpPr>
            <a:spLocks noChangeArrowheads="1"/>
          </p:cNvSpPr>
          <p:nvPr/>
        </p:nvSpPr>
        <p:spPr bwMode="auto">
          <a:xfrm>
            <a:off x="109191" y="2778125"/>
            <a:ext cx="2014537" cy="1874838"/>
          </a:xfrm>
          <a:prstGeom prst="ellipse">
            <a:avLst/>
          </a:prstGeom>
          <a:noFill/>
          <a:ln w="25273">
            <a:solidFill>
              <a:srgbClr val="FFFFFF"/>
            </a:solidFill>
            <a:miter lim="800000"/>
            <a:headEnd/>
            <a:tailEnd/>
          </a:ln>
          <a:effectLst/>
        </p:spPr>
        <p:txBody>
          <a:bodyPr wrap="none" anchor="ct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92" name="Rectangle 44"/>
          <p:cNvSpPr>
            <a:spLocks noChangeArrowheads="1"/>
          </p:cNvSpPr>
          <p:nvPr/>
        </p:nvSpPr>
        <p:spPr bwMode="auto">
          <a:xfrm>
            <a:off x="323850" y="3284538"/>
            <a:ext cx="15843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algn="ctr" eaLnBrk="0" hangingPunct="0">
              <a:lnSpc>
                <a:spcPct val="100000"/>
              </a:lnSpc>
              <a:spcBef>
                <a:spcPct val="20000"/>
              </a:spcBef>
              <a:buClr>
                <a:srgbClr val="FFFFFF"/>
              </a:buClr>
              <a:buSzTx/>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dirty="0" smtClean="0">
                <a:solidFill>
                  <a:srgbClr val="FFFFFF"/>
                </a:solidFill>
                <a:latin typeface="Humanst521 BT" pitchFamily="32" charset="0"/>
                <a:cs typeface="Times New Roman" pitchFamily="18" charset="0"/>
              </a:rPr>
              <a:t>CGU</a:t>
            </a:r>
            <a:endParaRPr lang="en-US" sz="4800" dirty="0">
              <a:solidFill>
                <a:srgbClr val="FFFFFF"/>
              </a:solidFill>
              <a:latin typeface="Humanst521 BT" pitchFamily="32" charset="0"/>
              <a:cs typeface="Times New Roman" pitchFamily="18" charset="0"/>
            </a:endParaRPr>
          </a:p>
        </p:txBody>
      </p:sp>
      <p:sp>
        <p:nvSpPr>
          <p:cNvPr id="93" name="Line 45"/>
          <p:cNvSpPr>
            <a:spLocks noChangeShapeType="1"/>
          </p:cNvSpPr>
          <p:nvPr/>
        </p:nvSpPr>
        <p:spPr bwMode="auto">
          <a:xfrm>
            <a:off x="1042988" y="4724400"/>
            <a:ext cx="1587" cy="287338"/>
          </a:xfrm>
          <a:prstGeom prst="line">
            <a:avLst/>
          </a:prstGeom>
          <a:noFill/>
          <a:ln w="9360">
            <a:solidFill>
              <a:srgbClr val="FFFFFF"/>
            </a:solidFill>
            <a:miter lim="800000"/>
            <a:headEnd/>
            <a:tailEnd type="triangle" w="med" len="med"/>
          </a:ln>
          <a:effectLst/>
        </p:spPr>
        <p:txBody>
          <a:bodyP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94" name="Oval 46"/>
          <p:cNvSpPr>
            <a:spLocks noChangeArrowheads="1"/>
          </p:cNvSpPr>
          <p:nvPr/>
        </p:nvSpPr>
        <p:spPr bwMode="auto">
          <a:xfrm>
            <a:off x="269528" y="5084763"/>
            <a:ext cx="1854200" cy="1628775"/>
          </a:xfrm>
          <a:prstGeom prst="ellipse">
            <a:avLst/>
          </a:prstGeom>
          <a:noFill/>
          <a:ln w="9360">
            <a:solidFill>
              <a:srgbClr val="FFFFFF"/>
            </a:solidFill>
            <a:miter lim="800000"/>
            <a:headEnd/>
            <a:tailEnd/>
          </a:ln>
          <a:effectLst/>
        </p:spPr>
        <p:txBody>
          <a:bodyPr wrap="none" anchor="ct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95" name="Rectangle 47"/>
          <p:cNvSpPr>
            <a:spLocks noChangeArrowheads="1"/>
          </p:cNvSpPr>
          <p:nvPr/>
        </p:nvSpPr>
        <p:spPr bwMode="auto">
          <a:xfrm>
            <a:off x="178594" y="5446414"/>
            <a:ext cx="20891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algn="ctr" eaLnBrk="0" hangingPunct="0">
              <a:lnSpc>
                <a:spcPct val="100000"/>
              </a:lnSpc>
              <a:spcBef>
                <a:spcPct val="20000"/>
              </a:spcBef>
              <a:buClr>
                <a:srgbClr val="FFFFFF"/>
              </a:buClr>
              <a:buSzTx/>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u="sng" dirty="0" smtClean="0">
                <a:solidFill>
                  <a:srgbClr val="FFFFFF"/>
                </a:solidFill>
                <a:latin typeface="Humanst521 BT" pitchFamily="32" charset="0"/>
                <a:cs typeface="Times New Roman" pitchFamily="18" charset="0"/>
              </a:rPr>
              <a:t>Disciplinary (CRG)</a:t>
            </a:r>
          </a:p>
          <a:p>
            <a:pPr algn="ctr" eaLnBrk="0" hangingPunct="0">
              <a:lnSpc>
                <a:spcPct val="100000"/>
              </a:lnSpc>
              <a:spcBef>
                <a:spcPct val="20000"/>
              </a:spcBef>
              <a:buClr>
                <a:srgbClr val="FFFFFF"/>
              </a:buClr>
              <a:buSzTx/>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smtClean="0">
                <a:solidFill>
                  <a:srgbClr val="FFFFFF"/>
                </a:solidFill>
                <a:latin typeface="Humanst521 BT" pitchFamily="32" charset="0"/>
                <a:cs typeface="Times New Roman" pitchFamily="18" charset="0"/>
              </a:rPr>
              <a:t>Internal</a:t>
            </a:r>
          </a:p>
          <a:p>
            <a:pPr algn="ctr" eaLnBrk="0" hangingPunct="0">
              <a:lnSpc>
                <a:spcPct val="100000"/>
              </a:lnSpc>
              <a:spcBef>
                <a:spcPct val="20000"/>
              </a:spcBef>
              <a:buClr>
                <a:srgbClr val="FFFFFF"/>
              </a:buClr>
              <a:buSzTx/>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smtClean="0">
                <a:solidFill>
                  <a:srgbClr val="FFFFFF"/>
                </a:solidFill>
                <a:latin typeface="Humanst521 BT" pitchFamily="32" charset="0"/>
                <a:cs typeface="Times New Roman" pitchFamily="18" charset="0"/>
              </a:rPr>
              <a:t>Administrative</a:t>
            </a:r>
          </a:p>
          <a:p>
            <a:pPr algn="ctr" eaLnBrk="0" hangingPunct="0">
              <a:lnSpc>
                <a:spcPct val="100000"/>
              </a:lnSpc>
              <a:spcBef>
                <a:spcPct val="20000"/>
              </a:spcBef>
              <a:buClr>
                <a:srgbClr val="FFFFFF"/>
              </a:buClr>
              <a:buSzTx/>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smtClean="0">
                <a:solidFill>
                  <a:srgbClr val="FFFFFF"/>
                </a:solidFill>
                <a:latin typeface="Humanst521 BT" pitchFamily="32" charset="0"/>
                <a:cs typeface="Times New Roman" pitchFamily="18" charset="0"/>
              </a:rPr>
              <a:t>Sanctions</a:t>
            </a:r>
            <a:endParaRPr lang="en-US" sz="1600" dirty="0">
              <a:solidFill>
                <a:srgbClr val="FFFFFF"/>
              </a:solidFill>
              <a:latin typeface="Humanst521 BT" pitchFamily="32" charset="0"/>
              <a:cs typeface="Times New Roman" pitchFamily="18" charset="0"/>
            </a:endParaRPr>
          </a:p>
        </p:txBody>
      </p:sp>
      <p:sp>
        <p:nvSpPr>
          <p:cNvPr id="96" name="Oval 48"/>
          <p:cNvSpPr>
            <a:spLocks noChangeArrowheads="1"/>
          </p:cNvSpPr>
          <p:nvPr/>
        </p:nvSpPr>
        <p:spPr bwMode="auto">
          <a:xfrm>
            <a:off x="7131050" y="1443038"/>
            <a:ext cx="1439863" cy="792162"/>
          </a:xfrm>
          <a:prstGeom prst="ellipse">
            <a:avLst/>
          </a:prstGeom>
          <a:noFill/>
          <a:ln w="9360">
            <a:solidFill>
              <a:srgbClr val="FFFFFF"/>
            </a:solidFill>
            <a:miter lim="800000"/>
            <a:headEnd/>
            <a:tailEnd/>
          </a:ln>
          <a:effectLst/>
        </p:spPr>
        <p:txBody>
          <a:bodyPr wrap="none" anchor="ct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
        <p:nvSpPr>
          <p:cNvPr id="97" name="Rectangle 49"/>
          <p:cNvSpPr>
            <a:spLocks noChangeArrowheads="1"/>
          </p:cNvSpPr>
          <p:nvPr/>
        </p:nvSpPr>
        <p:spPr bwMode="auto">
          <a:xfrm>
            <a:off x="7239000" y="1601788"/>
            <a:ext cx="1225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algn="ctr" eaLnBrk="0" hangingPunct="0">
              <a:lnSpc>
                <a:spcPct val="100000"/>
              </a:lnSpc>
              <a:spcBef>
                <a:spcPct val="20000"/>
              </a:spcBef>
              <a:buClr>
                <a:srgbClr val="FFFFFF"/>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FFFFFF"/>
                </a:solidFill>
                <a:latin typeface="Humanst521 BT" pitchFamily="32" charset="0"/>
                <a:cs typeface="Times New Roman" pitchFamily="18" charset="0"/>
              </a:rPr>
              <a:t>Political </a:t>
            </a:r>
          </a:p>
          <a:p>
            <a:pPr algn="ctr" eaLnBrk="0" hangingPunct="0">
              <a:lnSpc>
                <a:spcPct val="100000"/>
              </a:lnSpc>
              <a:spcBef>
                <a:spcPct val="20000"/>
              </a:spcBef>
              <a:buClr>
                <a:srgbClr val="FFFFFF"/>
              </a:buClr>
              <a:buSz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FFFFFF"/>
                </a:solidFill>
                <a:latin typeface="Humanst521 BT" pitchFamily="32" charset="0"/>
                <a:cs typeface="Times New Roman" pitchFamily="18" charset="0"/>
              </a:rPr>
              <a:t>Control</a:t>
            </a:r>
            <a:endParaRPr lang="en-US" sz="1600" dirty="0">
              <a:solidFill>
                <a:srgbClr val="FFFFFF"/>
              </a:solidFill>
              <a:latin typeface="Humanst521 BT" pitchFamily="32" charset="0"/>
              <a:cs typeface="Times New Roman" pitchFamily="18" charset="0"/>
            </a:endParaRPr>
          </a:p>
        </p:txBody>
      </p:sp>
      <p:sp>
        <p:nvSpPr>
          <p:cNvPr id="98" name="Line 50"/>
          <p:cNvSpPr>
            <a:spLocks noChangeShapeType="1"/>
          </p:cNvSpPr>
          <p:nvPr/>
        </p:nvSpPr>
        <p:spPr bwMode="auto">
          <a:xfrm flipV="1">
            <a:off x="4591050" y="2000250"/>
            <a:ext cx="2520950" cy="585788"/>
          </a:xfrm>
          <a:prstGeom prst="line">
            <a:avLst/>
          </a:prstGeom>
          <a:noFill/>
          <a:ln w="9360">
            <a:solidFill>
              <a:srgbClr val="FFFFFF"/>
            </a:solidFill>
            <a:miter lim="800000"/>
            <a:headEnd/>
            <a:tailEnd type="triangle" w="med" len="med"/>
          </a:ln>
          <a:effectLst/>
        </p:spPr>
        <p:txBody>
          <a:bodyPr/>
          <a:lstStyle/>
          <a:p>
            <a:pPr algn="l" eaLnBrk="0" hangingPunct="0">
              <a:lnSpc>
                <a:spcPct val="100000"/>
              </a:lnSpc>
              <a:spcBef>
                <a:spcPct val="20000"/>
              </a:spcBef>
              <a:buClrTx/>
              <a:buSzTx/>
              <a:defRPr/>
            </a:pPr>
            <a:endParaRPr lang="en-US" sz="2400" dirty="0">
              <a:effectLst>
                <a:outerShdw blurRad="38100" dist="38100" dir="2700000" algn="tl">
                  <a:srgbClr val="000000">
                    <a:alpha val="43137"/>
                  </a:srgbClr>
                </a:outerShdw>
              </a:effectLst>
              <a:latin typeface="Humanst521 BT" pitchFamily="34" charset="0"/>
              <a:cs typeface="Lucida Sans Unicode" pitchFamily="34" charset="0"/>
            </a:endParaRPr>
          </a:p>
        </p:txBody>
      </p:sp>
    </p:spTree>
    <p:extLst>
      <p:ext uri="{BB962C8B-B14F-4D97-AF65-F5344CB8AC3E}">
        <p14:creationId xmlns:p14="http://schemas.microsoft.com/office/powerpoint/2010/main" val="3360348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44463" y="1007203"/>
            <a:ext cx="8820150" cy="4530471"/>
          </a:xfrm>
          <a:prstGeom prst="rect">
            <a:avLst/>
          </a:prstGeom>
          <a:noFill/>
          <a:ln w="9525">
            <a:noFill/>
            <a:miter lim="800000"/>
            <a:headEnd/>
            <a:tailEnd/>
          </a:ln>
        </p:spPr>
        <p:txBody>
          <a:bodyPr>
            <a:spAutoFit/>
          </a:bodyPr>
          <a:lstStyle/>
          <a:p>
            <a:pPr algn="ctr">
              <a:lnSpc>
                <a:spcPct val="95000"/>
              </a:lnSpc>
              <a:spcBef>
                <a:spcPct val="50000"/>
              </a:spcBef>
              <a:buClr>
                <a:srgbClr val="000000"/>
              </a:buClr>
              <a:buSzPct val="100000"/>
              <a:buFont typeface="Times New Roman" pitchFamily="18" charset="0"/>
              <a:buNone/>
            </a:pPr>
            <a:r>
              <a:rPr lang="en-US" sz="4000" b="1" dirty="0" smtClean="0">
                <a:solidFill>
                  <a:srgbClr val="182C80"/>
                </a:solidFill>
                <a:latin typeface="+mj-lt"/>
              </a:rPr>
              <a:t>Major advances over the past 12 years</a:t>
            </a:r>
          </a:p>
          <a:p>
            <a:pPr algn="ctr">
              <a:lnSpc>
                <a:spcPct val="95000"/>
              </a:lnSpc>
              <a:spcBef>
                <a:spcPts val="0"/>
              </a:spcBef>
              <a:buClr>
                <a:srgbClr val="000000"/>
              </a:buClr>
              <a:buSzPct val="100000"/>
              <a:buFont typeface="Times New Roman" pitchFamily="18" charset="0"/>
              <a:buNone/>
            </a:pPr>
            <a:endParaRPr lang="en-US" sz="2000" dirty="0" smtClean="0">
              <a:solidFill>
                <a:srgbClr val="FFC000"/>
              </a:solidFill>
              <a:latin typeface="+mj-lt"/>
            </a:endParaRPr>
          </a:p>
          <a:p>
            <a:pPr algn="ctr">
              <a:lnSpc>
                <a:spcPct val="95000"/>
              </a:lnSpc>
              <a:spcBef>
                <a:spcPts val="600"/>
              </a:spcBef>
              <a:buClr>
                <a:srgbClr val="000000"/>
              </a:buClr>
              <a:buSzPct val="100000"/>
              <a:buFont typeface="Times New Roman" pitchFamily="18" charset="0"/>
              <a:buNone/>
            </a:pPr>
            <a:r>
              <a:rPr lang="en-US" sz="3200" dirty="0" smtClean="0">
                <a:solidFill>
                  <a:srgbClr val="182C80"/>
                </a:solidFill>
                <a:latin typeface="+mj-lt"/>
              </a:rPr>
              <a:t>Inter-institutional </a:t>
            </a:r>
            <a:r>
              <a:rPr lang="en-US" sz="3200" dirty="0">
                <a:solidFill>
                  <a:srgbClr val="182C80"/>
                </a:solidFill>
                <a:latin typeface="+mj-lt"/>
              </a:rPr>
              <a:t>coordination</a:t>
            </a:r>
            <a:endParaRPr lang="en-US" sz="3200" dirty="0" smtClean="0">
              <a:solidFill>
                <a:srgbClr val="182C80"/>
              </a:solidFill>
              <a:latin typeface="+mj-lt"/>
            </a:endParaRPr>
          </a:p>
          <a:p>
            <a:pPr algn="ctr">
              <a:lnSpc>
                <a:spcPct val="95000"/>
              </a:lnSpc>
              <a:spcBef>
                <a:spcPts val="600"/>
              </a:spcBef>
              <a:buClr>
                <a:srgbClr val="000000"/>
              </a:buClr>
              <a:buSzPct val="100000"/>
              <a:buFont typeface="Times New Roman" pitchFamily="18" charset="0"/>
              <a:buNone/>
            </a:pPr>
            <a:r>
              <a:rPr lang="en-US" sz="3200" dirty="0" smtClean="0">
                <a:solidFill>
                  <a:srgbClr val="182C80"/>
                </a:solidFill>
                <a:latin typeface="+mj-lt"/>
              </a:rPr>
              <a:t>Fight against corruption</a:t>
            </a:r>
          </a:p>
          <a:p>
            <a:pPr algn="ctr">
              <a:lnSpc>
                <a:spcPct val="95000"/>
              </a:lnSpc>
              <a:spcBef>
                <a:spcPts val="600"/>
              </a:spcBef>
              <a:buClr>
                <a:srgbClr val="000000"/>
              </a:buClr>
              <a:buSzPct val="100000"/>
              <a:buFont typeface="Times New Roman" pitchFamily="18" charset="0"/>
              <a:buNone/>
            </a:pPr>
            <a:r>
              <a:rPr lang="en-US" sz="3200" dirty="0" smtClean="0">
                <a:solidFill>
                  <a:srgbClr val="182C80"/>
                </a:solidFill>
                <a:latin typeface="+mj-lt"/>
              </a:rPr>
              <a:t>Public transparency and management improvement</a:t>
            </a:r>
          </a:p>
          <a:p>
            <a:pPr algn="ctr">
              <a:lnSpc>
                <a:spcPct val="95000"/>
              </a:lnSpc>
              <a:spcBef>
                <a:spcPts val="600"/>
              </a:spcBef>
              <a:buClr>
                <a:srgbClr val="000000"/>
              </a:buClr>
              <a:buSzPct val="100000"/>
              <a:buFont typeface="Times New Roman" pitchFamily="18" charset="0"/>
              <a:buNone/>
            </a:pPr>
            <a:r>
              <a:rPr lang="en-US" sz="3200" dirty="0" smtClean="0">
                <a:solidFill>
                  <a:srgbClr val="182C80"/>
                </a:solidFill>
                <a:latin typeface="+mj-lt"/>
              </a:rPr>
              <a:t>Improvement of the legal framework</a:t>
            </a:r>
          </a:p>
          <a:p>
            <a:pPr algn="ctr">
              <a:lnSpc>
                <a:spcPct val="95000"/>
              </a:lnSpc>
              <a:spcBef>
                <a:spcPts val="600"/>
              </a:spcBef>
              <a:buClr>
                <a:srgbClr val="000000"/>
              </a:buClr>
              <a:buSzPct val="100000"/>
              <a:buFont typeface="Times New Roman" pitchFamily="18" charset="0"/>
              <a:buNone/>
            </a:pPr>
            <a:r>
              <a:rPr lang="en-US" sz="3200" dirty="0" smtClean="0">
                <a:solidFill>
                  <a:srgbClr val="182C80"/>
                </a:solidFill>
                <a:latin typeface="+mj-lt"/>
              </a:rPr>
              <a:t>Dialogue with Society</a:t>
            </a:r>
          </a:p>
          <a:p>
            <a:pPr algn="ctr">
              <a:lnSpc>
                <a:spcPct val="95000"/>
              </a:lnSpc>
              <a:spcBef>
                <a:spcPts val="600"/>
              </a:spcBef>
              <a:buClr>
                <a:srgbClr val="000000"/>
              </a:buClr>
              <a:buSzPct val="100000"/>
              <a:buFont typeface="Times New Roman" pitchFamily="18" charset="0"/>
              <a:buNone/>
            </a:pPr>
            <a:r>
              <a:rPr lang="en-US" sz="3200" dirty="0" smtClean="0">
                <a:solidFill>
                  <a:srgbClr val="182C80"/>
                </a:solidFill>
                <a:latin typeface="+mj-lt"/>
              </a:rPr>
              <a:t>International coordination</a:t>
            </a:r>
          </a:p>
          <a:p>
            <a:pPr algn="ctr">
              <a:lnSpc>
                <a:spcPct val="95000"/>
              </a:lnSpc>
              <a:spcBef>
                <a:spcPts val="0"/>
              </a:spcBef>
              <a:buClr>
                <a:srgbClr val="000000"/>
              </a:buClr>
              <a:buSzPct val="100000"/>
              <a:buFont typeface="Times New Roman" pitchFamily="18" charset="0"/>
              <a:buNone/>
            </a:pPr>
            <a:endParaRPr lang="en-US" sz="2000" dirty="0">
              <a:solidFill>
                <a:srgbClr val="FFC000"/>
              </a:solidFill>
              <a:latin typeface="+mj-lt"/>
            </a:endParaRPr>
          </a:p>
        </p:txBody>
      </p:sp>
    </p:spTree>
    <p:extLst>
      <p:ext uri="{BB962C8B-B14F-4D97-AF65-F5344CB8AC3E}">
        <p14:creationId xmlns:p14="http://schemas.microsoft.com/office/powerpoint/2010/main" val="2410212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44463" y="2648930"/>
            <a:ext cx="8820150" cy="1554272"/>
          </a:xfrm>
          <a:prstGeom prst="rect">
            <a:avLst/>
          </a:prstGeom>
          <a:noFill/>
          <a:ln w="9525">
            <a:noFill/>
            <a:miter lim="800000"/>
            <a:headEnd/>
            <a:tailEnd/>
          </a:ln>
        </p:spPr>
        <p:txBody>
          <a:bodyPr>
            <a:spAutoFit/>
          </a:bodyPr>
          <a:lstStyle/>
          <a:p>
            <a:pPr algn="ctr">
              <a:lnSpc>
                <a:spcPct val="95000"/>
              </a:lnSpc>
              <a:spcBef>
                <a:spcPct val="50000"/>
              </a:spcBef>
              <a:buClr>
                <a:srgbClr val="000000"/>
              </a:buClr>
              <a:buSzPct val="100000"/>
              <a:buFont typeface="Times New Roman" pitchFamily="18" charset="0"/>
              <a:buNone/>
            </a:pPr>
            <a:r>
              <a:rPr lang="en-US" sz="4000" b="1" dirty="0" smtClean="0">
                <a:solidFill>
                  <a:srgbClr val="182C80"/>
                </a:solidFill>
                <a:latin typeface="+mj-lt"/>
              </a:rPr>
              <a:t>Coordination with other Internal Control bodies</a:t>
            </a:r>
          </a:p>
          <a:p>
            <a:pPr algn="ctr">
              <a:lnSpc>
                <a:spcPct val="95000"/>
              </a:lnSpc>
              <a:spcBef>
                <a:spcPts val="0"/>
              </a:spcBef>
              <a:buClr>
                <a:srgbClr val="000000"/>
              </a:buClr>
              <a:buSzPct val="100000"/>
              <a:buFont typeface="Times New Roman" pitchFamily="18" charset="0"/>
              <a:buNone/>
            </a:pPr>
            <a:endParaRPr lang="en-US" sz="2000" dirty="0">
              <a:solidFill>
                <a:srgbClr val="FFC000"/>
              </a:solidFill>
              <a:latin typeface="+mj-lt"/>
            </a:endParaRPr>
          </a:p>
        </p:txBody>
      </p:sp>
    </p:spTree>
    <p:extLst>
      <p:ext uri="{BB962C8B-B14F-4D97-AF65-F5344CB8AC3E}">
        <p14:creationId xmlns:p14="http://schemas.microsoft.com/office/powerpoint/2010/main" val="1168879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44463" y="1007203"/>
            <a:ext cx="8820150" cy="618631"/>
          </a:xfrm>
          <a:prstGeom prst="rect">
            <a:avLst/>
          </a:prstGeom>
          <a:noFill/>
          <a:ln w="9525">
            <a:noFill/>
            <a:miter lim="800000"/>
            <a:headEnd/>
            <a:tailEnd/>
          </a:ln>
        </p:spPr>
        <p:txBody>
          <a:bodyPr>
            <a:spAutoFit/>
          </a:bodyPr>
          <a:lstStyle/>
          <a:p>
            <a:pPr algn="ctr">
              <a:lnSpc>
                <a:spcPct val="95000"/>
              </a:lnSpc>
              <a:spcBef>
                <a:spcPct val="50000"/>
              </a:spcBef>
              <a:buClr>
                <a:srgbClr val="000000"/>
              </a:buClr>
              <a:buSzPct val="100000"/>
              <a:buFont typeface="Times New Roman" pitchFamily="18" charset="0"/>
              <a:buNone/>
            </a:pPr>
            <a:r>
              <a:rPr lang="en-US" sz="3600" b="1" dirty="0" smtClean="0">
                <a:solidFill>
                  <a:srgbClr val="182C80"/>
                </a:solidFill>
              </a:rPr>
              <a:t>Internal Control National Council</a:t>
            </a:r>
            <a:endParaRPr lang="en-US" sz="3600" b="1" dirty="0">
              <a:solidFill>
                <a:srgbClr val="182C80"/>
              </a:solidFill>
            </a:endParaRPr>
          </a:p>
        </p:txBody>
      </p:sp>
      <p:sp>
        <p:nvSpPr>
          <p:cNvPr id="4" name="Espaço Reservado para Texto 5"/>
          <p:cNvSpPr txBox="1">
            <a:spLocks/>
          </p:cNvSpPr>
          <p:nvPr/>
        </p:nvSpPr>
        <p:spPr bwMode="auto">
          <a:xfrm>
            <a:off x="144463" y="1628800"/>
            <a:ext cx="8820149" cy="440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95000"/>
              </a:lnSpc>
              <a:spcBef>
                <a:spcPts val="400"/>
              </a:spcBef>
              <a:buClr>
                <a:srgbClr val="000000"/>
              </a:buClr>
              <a:buSzPct val="100000"/>
              <a:buFont typeface="Times New Roman" pitchFamily="18" charset="0"/>
              <a:buNone/>
            </a:pPr>
            <a:r>
              <a:rPr lang="en-US" sz="2800" b="1" u="sng" dirty="0" smtClean="0">
                <a:solidFill>
                  <a:srgbClr val="182C80"/>
                </a:solidFill>
              </a:rPr>
              <a:t>Goals</a:t>
            </a:r>
            <a:r>
              <a:rPr lang="en-US" sz="2800" dirty="0" smtClean="0">
                <a:solidFill>
                  <a:srgbClr val="182C80"/>
                </a:solidFill>
              </a:rPr>
              <a:t>:</a:t>
            </a:r>
          </a:p>
          <a:p>
            <a:pPr>
              <a:lnSpc>
                <a:spcPct val="95000"/>
              </a:lnSpc>
              <a:spcBef>
                <a:spcPts val="400"/>
              </a:spcBef>
              <a:buClr>
                <a:srgbClr val="182C80"/>
              </a:buClr>
              <a:buSzPct val="100000"/>
            </a:pPr>
            <a:r>
              <a:rPr lang="en-US" sz="2800" dirty="0" smtClean="0">
                <a:solidFill>
                  <a:srgbClr val="182C80"/>
                </a:solidFill>
              </a:rPr>
              <a:t>Coordination and joint actions of common interest</a:t>
            </a:r>
          </a:p>
          <a:p>
            <a:pPr>
              <a:lnSpc>
                <a:spcPct val="95000"/>
              </a:lnSpc>
              <a:spcBef>
                <a:spcPts val="400"/>
              </a:spcBef>
              <a:buClr>
                <a:srgbClr val="182C80"/>
              </a:buClr>
              <a:buSzPct val="100000"/>
            </a:pPr>
            <a:r>
              <a:rPr lang="en-US" sz="2800" dirty="0" smtClean="0">
                <a:solidFill>
                  <a:srgbClr val="182C80"/>
                </a:solidFill>
              </a:rPr>
              <a:t>Promoting interchange of national and international experience</a:t>
            </a:r>
          </a:p>
          <a:p>
            <a:pPr>
              <a:lnSpc>
                <a:spcPct val="95000"/>
              </a:lnSpc>
              <a:spcBef>
                <a:spcPts val="400"/>
              </a:spcBef>
              <a:buClr>
                <a:srgbClr val="182C80"/>
              </a:buClr>
              <a:buSzPct val="100000"/>
            </a:pPr>
            <a:r>
              <a:rPr lang="en-US" sz="2800" dirty="0" smtClean="0">
                <a:solidFill>
                  <a:srgbClr val="182C80"/>
                </a:solidFill>
              </a:rPr>
              <a:t>Organization of seminars, conferences, training</a:t>
            </a:r>
          </a:p>
          <a:p>
            <a:pPr>
              <a:lnSpc>
                <a:spcPct val="95000"/>
              </a:lnSpc>
              <a:spcBef>
                <a:spcPts val="400"/>
              </a:spcBef>
              <a:buClr>
                <a:srgbClr val="182C80"/>
              </a:buClr>
              <a:buSzPct val="100000"/>
            </a:pPr>
            <a:r>
              <a:rPr lang="en-US" sz="2800" dirty="0" smtClean="0">
                <a:solidFill>
                  <a:srgbClr val="182C80"/>
                </a:solidFill>
              </a:rPr>
              <a:t>Development of programs and projects of common interest</a:t>
            </a:r>
          </a:p>
          <a:p>
            <a:pPr marL="0" indent="0">
              <a:lnSpc>
                <a:spcPct val="95000"/>
              </a:lnSpc>
              <a:spcBef>
                <a:spcPts val="400"/>
              </a:spcBef>
              <a:buClr>
                <a:srgbClr val="182C80"/>
              </a:buClr>
              <a:buSzPct val="100000"/>
              <a:buNone/>
            </a:pPr>
            <a:r>
              <a:rPr lang="en-US" sz="2800" b="1" u="sng" dirty="0" smtClean="0">
                <a:solidFill>
                  <a:srgbClr val="182C80"/>
                </a:solidFill>
              </a:rPr>
              <a:t>Composed</a:t>
            </a:r>
            <a:r>
              <a:rPr lang="en-US" sz="2800" dirty="0" smtClean="0">
                <a:solidFill>
                  <a:srgbClr val="182C80"/>
                </a:solidFill>
              </a:rPr>
              <a:t> by 38 state and municipal bodies of Internal Control</a:t>
            </a:r>
            <a:endParaRPr lang="en-US" sz="2800" dirty="0">
              <a:solidFill>
                <a:srgbClr val="182C80"/>
              </a:solidFill>
            </a:endParaRPr>
          </a:p>
        </p:txBody>
      </p:sp>
    </p:spTree>
    <p:extLst>
      <p:ext uri="{BB962C8B-B14F-4D97-AF65-F5344CB8AC3E}">
        <p14:creationId xmlns:p14="http://schemas.microsoft.com/office/powerpoint/2010/main" val="636555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67544" y="692696"/>
            <a:ext cx="8064500" cy="647700"/>
          </a:xfrm>
        </p:spPr>
        <p:txBody>
          <a:bodyPr/>
          <a:lstStyle/>
          <a:p>
            <a:pPr marL="457200" lvl="1" indent="0" eaLnBrk="1" hangingPunct="1">
              <a:spcBef>
                <a:spcPct val="20000"/>
              </a:spcBef>
            </a:pPr>
            <a:r>
              <a:rPr lang="en-GB" altLang="en-US" sz="2800" b="1" dirty="0">
                <a:solidFill>
                  <a:srgbClr val="182C80"/>
                </a:solidFill>
                <a:cs typeface="Arial" charset="0"/>
              </a:rPr>
              <a:t>General concepts</a:t>
            </a:r>
            <a:endParaRPr lang="pt-BR" altLang="en-US" sz="2800" dirty="0">
              <a:solidFill>
                <a:srgbClr val="182C80"/>
              </a:solidFill>
            </a:endParaRPr>
          </a:p>
        </p:txBody>
      </p:sp>
      <p:sp>
        <p:nvSpPr>
          <p:cNvPr id="9" name="Espaço Reservado para Texto 5"/>
          <p:cNvSpPr txBox="1">
            <a:spLocks/>
          </p:cNvSpPr>
          <p:nvPr/>
        </p:nvSpPr>
        <p:spPr bwMode="auto">
          <a:xfrm>
            <a:off x="251520" y="1772816"/>
            <a:ext cx="8640960"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en-US" altLang="en-US" sz="2800" b="1" dirty="0" smtClean="0">
                <a:solidFill>
                  <a:srgbClr val="182C80"/>
                </a:solidFill>
              </a:rPr>
              <a:t>(Administrative) Internal Control</a:t>
            </a:r>
            <a:endParaRPr lang="en-US" altLang="en-US" sz="2800" dirty="0" smtClean="0">
              <a:solidFill>
                <a:srgbClr val="182C80"/>
              </a:solidFill>
            </a:endParaRPr>
          </a:p>
          <a:p>
            <a:pPr eaLnBrk="1" hangingPunct="1">
              <a:spcBef>
                <a:spcPct val="20000"/>
              </a:spcBef>
              <a:buFont typeface="Arial" charset="0"/>
              <a:buNone/>
            </a:pPr>
            <a:endParaRPr lang="en-US" altLang="en-US" sz="1000" dirty="0" smtClean="0">
              <a:solidFill>
                <a:srgbClr val="182C80"/>
              </a:solidFill>
            </a:endParaRPr>
          </a:p>
          <a:p>
            <a:pPr marL="457200" lvl="1" indent="0" eaLnBrk="1" hangingPunct="1">
              <a:spcBef>
                <a:spcPct val="20000"/>
              </a:spcBef>
            </a:pPr>
            <a:r>
              <a:rPr lang="en-US" altLang="en-US" sz="2800" dirty="0" smtClean="0">
                <a:solidFill>
                  <a:srgbClr val="182C80"/>
                </a:solidFill>
              </a:rPr>
              <a:t>Also known as </a:t>
            </a:r>
            <a:r>
              <a:rPr lang="en-US" altLang="en-US" sz="2800" i="1" dirty="0" smtClean="0">
                <a:solidFill>
                  <a:srgbClr val="182C80"/>
                </a:solidFill>
              </a:rPr>
              <a:t>self control</a:t>
            </a:r>
          </a:p>
          <a:p>
            <a:pPr marL="457200" lvl="1" indent="0" eaLnBrk="1" hangingPunct="1">
              <a:spcBef>
                <a:spcPct val="20000"/>
              </a:spcBef>
            </a:pPr>
            <a:r>
              <a:rPr lang="en-US" altLang="en-US" sz="2800" dirty="0" smtClean="0">
                <a:solidFill>
                  <a:srgbClr val="182C80"/>
                </a:solidFill>
              </a:rPr>
              <a:t>Carried out by the administration itself over all administrative acts and in accordance with legal and previously established techniques</a:t>
            </a:r>
          </a:p>
          <a:p>
            <a:pPr marL="457200" lvl="1" indent="0" eaLnBrk="1" hangingPunct="1">
              <a:spcBef>
                <a:spcPct val="20000"/>
              </a:spcBef>
            </a:pPr>
            <a:endParaRPr lang="en-US" altLang="en-US" sz="2800" dirty="0">
              <a:solidFill>
                <a:srgbClr val="182C80"/>
              </a:solidFill>
            </a:endParaRPr>
          </a:p>
        </p:txBody>
      </p:sp>
    </p:spTree>
    <p:extLst>
      <p:ext uri="{BB962C8B-B14F-4D97-AF65-F5344CB8AC3E}">
        <p14:creationId xmlns:p14="http://schemas.microsoft.com/office/powerpoint/2010/main" val="3849348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1010169"/>
            <a:ext cx="9143999" cy="618631"/>
          </a:xfrm>
          <a:prstGeom prst="rect">
            <a:avLst/>
          </a:prstGeom>
          <a:noFill/>
          <a:ln w="9525">
            <a:noFill/>
            <a:miter lim="800000"/>
            <a:headEnd/>
            <a:tailEnd/>
          </a:ln>
        </p:spPr>
        <p:txBody>
          <a:bodyPr wrap="square">
            <a:spAutoFit/>
          </a:bodyPr>
          <a:lstStyle/>
          <a:p>
            <a:pPr algn="ctr">
              <a:lnSpc>
                <a:spcPct val="95000"/>
              </a:lnSpc>
              <a:spcBef>
                <a:spcPct val="50000"/>
              </a:spcBef>
              <a:buClr>
                <a:srgbClr val="000000"/>
              </a:buClr>
              <a:buSzPct val="100000"/>
              <a:buFont typeface="Times New Roman" pitchFamily="18" charset="0"/>
              <a:buNone/>
            </a:pPr>
            <a:r>
              <a:rPr lang="pt-BR" sz="3600" b="1" dirty="0" smtClean="0">
                <a:solidFill>
                  <a:srgbClr val="182C80"/>
                </a:solidFill>
              </a:rPr>
              <a:t>Federal </a:t>
            </a:r>
            <a:r>
              <a:rPr lang="pt-BR" sz="3600" b="1" dirty="0" err="1" smtClean="0">
                <a:solidFill>
                  <a:srgbClr val="182C80"/>
                </a:solidFill>
              </a:rPr>
              <a:t>Internal</a:t>
            </a:r>
            <a:r>
              <a:rPr lang="pt-BR" sz="3600" b="1" dirty="0" smtClean="0">
                <a:solidFill>
                  <a:srgbClr val="182C80"/>
                </a:solidFill>
              </a:rPr>
              <a:t> </a:t>
            </a:r>
            <a:r>
              <a:rPr lang="pt-BR" sz="3600" b="1" dirty="0" err="1" smtClean="0">
                <a:solidFill>
                  <a:srgbClr val="182C80"/>
                </a:solidFill>
              </a:rPr>
              <a:t>Control</a:t>
            </a:r>
            <a:r>
              <a:rPr lang="pt-BR" sz="3600" b="1" dirty="0" smtClean="0">
                <a:solidFill>
                  <a:srgbClr val="182C80"/>
                </a:solidFill>
              </a:rPr>
              <a:t> </a:t>
            </a:r>
            <a:r>
              <a:rPr lang="pt-BR" sz="3600" b="1" dirty="0" err="1" smtClean="0">
                <a:solidFill>
                  <a:srgbClr val="182C80"/>
                </a:solidFill>
              </a:rPr>
              <a:t>Chief</a:t>
            </a:r>
            <a:r>
              <a:rPr lang="pt-BR" sz="3600" b="1" dirty="0" smtClean="0">
                <a:solidFill>
                  <a:srgbClr val="182C80"/>
                </a:solidFill>
              </a:rPr>
              <a:t> </a:t>
            </a:r>
            <a:r>
              <a:rPr lang="pt-BR" sz="3600" b="1" dirty="0" err="1" smtClean="0">
                <a:solidFill>
                  <a:srgbClr val="182C80"/>
                </a:solidFill>
              </a:rPr>
              <a:t>Executives</a:t>
            </a:r>
            <a:r>
              <a:rPr lang="pt-BR" sz="3600" b="1" dirty="0" smtClean="0">
                <a:solidFill>
                  <a:srgbClr val="182C80"/>
                </a:solidFill>
              </a:rPr>
              <a:t> </a:t>
            </a:r>
            <a:r>
              <a:rPr lang="pt-BR" sz="3600" b="1" dirty="0" err="1" smtClean="0">
                <a:solidFill>
                  <a:srgbClr val="182C80"/>
                </a:solidFill>
              </a:rPr>
              <a:t>Board</a:t>
            </a:r>
            <a:endParaRPr lang="pt-BR" sz="3600" b="1" dirty="0">
              <a:solidFill>
                <a:srgbClr val="182C80"/>
              </a:solidFill>
            </a:endParaRPr>
          </a:p>
        </p:txBody>
      </p:sp>
      <p:sp>
        <p:nvSpPr>
          <p:cNvPr id="4" name="Espaço Reservado para Texto 5"/>
          <p:cNvSpPr txBox="1">
            <a:spLocks/>
          </p:cNvSpPr>
          <p:nvPr/>
        </p:nvSpPr>
        <p:spPr bwMode="auto">
          <a:xfrm>
            <a:off x="144463" y="2050874"/>
            <a:ext cx="8820149" cy="440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95000"/>
              </a:lnSpc>
              <a:spcBef>
                <a:spcPts val="400"/>
              </a:spcBef>
              <a:buClr>
                <a:srgbClr val="000000"/>
              </a:buClr>
              <a:buSzPct val="100000"/>
              <a:buFont typeface="Times New Roman" pitchFamily="18" charset="0"/>
              <a:buNone/>
            </a:pPr>
            <a:r>
              <a:rPr lang="en-US" sz="2800" b="1" dirty="0" smtClean="0">
                <a:solidFill>
                  <a:srgbClr val="182C80"/>
                </a:solidFill>
              </a:rPr>
              <a:t>Goal: </a:t>
            </a:r>
            <a:r>
              <a:rPr lang="en-US" sz="2800" dirty="0" smtClean="0">
                <a:solidFill>
                  <a:srgbClr val="182C80"/>
                </a:solidFill>
              </a:rPr>
              <a:t>promoting integration between internal control bodies through standardization, streamlining and updating of policies and procedures, examination of solutions to contention matters and other measures related to the performance of the functions of these bodies. </a:t>
            </a:r>
          </a:p>
          <a:p>
            <a:pPr>
              <a:lnSpc>
                <a:spcPct val="95000"/>
              </a:lnSpc>
              <a:spcBef>
                <a:spcPts val="400"/>
              </a:spcBef>
              <a:buClr>
                <a:srgbClr val="000000"/>
              </a:buClr>
              <a:buSzPct val="100000"/>
              <a:buFont typeface="Times New Roman" pitchFamily="18" charset="0"/>
              <a:buNone/>
            </a:pPr>
            <a:r>
              <a:rPr lang="en-US" sz="2800" b="1" dirty="0" smtClean="0">
                <a:solidFill>
                  <a:srgbClr val="182C80"/>
                </a:solidFill>
              </a:rPr>
              <a:t>Composed</a:t>
            </a:r>
            <a:r>
              <a:rPr lang="en-US" sz="2800" dirty="0" smtClean="0">
                <a:solidFill>
                  <a:srgbClr val="182C80"/>
                </a:solidFill>
              </a:rPr>
              <a:t> by the heads of internal control bodies of the Legislative, Executive and Judiciary, as well as of the Federal </a:t>
            </a:r>
            <a:r>
              <a:rPr lang="en-US" sz="2800" dirty="0">
                <a:solidFill>
                  <a:srgbClr val="182C80"/>
                </a:solidFill>
              </a:rPr>
              <a:t>Public Prosecutor's Office.</a:t>
            </a:r>
            <a:endParaRPr lang="en-US" sz="2800" dirty="0" smtClean="0">
              <a:solidFill>
                <a:srgbClr val="182C80"/>
              </a:solidFill>
            </a:endParaRPr>
          </a:p>
        </p:txBody>
      </p:sp>
    </p:spTree>
    <p:extLst>
      <p:ext uri="{BB962C8B-B14F-4D97-AF65-F5344CB8AC3E}">
        <p14:creationId xmlns:p14="http://schemas.microsoft.com/office/powerpoint/2010/main" val="1049214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44463" y="1007203"/>
            <a:ext cx="8820150" cy="618631"/>
          </a:xfrm>
          <a:prstGeom prst="rect">
            <a:avLst/>
          </a:prstGeom>
          <a:noFill/>
          <a:ln w="9525">
            <a:noFill/>
            <a:miter lim="800000"/>
            <a:headEnd/>
            <a:tailEnd/>
          </a:ln>
        </p:spPr>
        <p:txBody>
          <a:bodyPr>
            <a:spAutoFit/>
          </a:bodyPr>
          <a:lstStyle/>
          <a:p>
            <a:pPr algn="ctr">
              <a:lnSpc>
                <a:spcPct val="95000"/>
              </a:lnSpc>
              <a:spcBef>
                <a:spcPct val="50000"/>
              </a:spcBef>
              <a:buClr>
                <a:srgbClr val="000000"/>
              </a:buClr>
              <a:buSzPct val="100000"/>
              <a:buFont typeface="Times New Roman" pitchFamily="18" charset="0"/>
              <a:buNone/>
            </a:pPr>
            <a:r>
              <a:rPr lang="pt-BR" sz="3600" b="1" dirty="0" err="1" smtClean="0">
                <a:solidFill>
                  <a:srgbClr val="182C80"/>
                </a:solidFill>
              </a:rPr>
              <a:t>Coordination</a:t>
            </a:r>
            <a:r>
              <a:rPr lang="pt-BR" sz="3600" b="1" dirty="0">
                <a:solidFill>
                  <a:srgbClr val="182C80"/>
                </a:solidFill>
              </a:rPr>
              <a:t> </a:t>
            </a:r>
            <a:r>
              <a:rPr lang="pt-BR" sz="3600" b="1" dirty="0" err="1">
                <a:solidFill>
                  <a:srgbClr val="182C80"/>
                </a:solidFill>
              </a:rPr>
              <a:t>Goals</a:t>
            </a:r>
            <a:r>
              <a:rPr lang="pt-BR" sz="3600" b="1" dirty="0">
                <a:solidFill>
                  <a:srgbClr val="182C80"/>
                </a:solidFill>
              </a:rPr>
              <a:t> </a:t>
            </a:r>
          </a:p>
        </p:txBody>
      </p:sp>
      <p:sp>
        <p:nvSpPr>
          <p:cNvPr id="4" name="Espaço Reservado para Texto 5"/>
          <p:cNvSpPr txBox="1">
            <a:spLocks/>
          </p:cNvSpPr>
          <p:nvPr/>
        </p:nvSpPr>
        <p:spPr bwMode="auto">
          <a:xfrm>
            <a:off x="144463" y="2348880"/>
            <a:ext cx="8820149" cy="368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95000"/>
              </a:lnSpc>
              <a:spcBef>
                <a:spcPts val="400"/>
              </a:spcBef>
              <a:buClr>
                <a:srgbClr val="000000"/>
              </a:buClr>
              <a:buSzPct val="100000"/>
              <a:buFont typeface="Times New Roman" pitchFamily="18" charset="0"/>
              <a:buNone/>
            </a:pPr>
            <a:r>
              <a:rPr lang="pt-BR" sz="2800" dirty="0" err="1" smtClean="0">
                <a:solidFill>
                  <a:srgbClr val="182C80"/>
                </a:solidFill>
              </a:rPr>
              <a:t>Long</a:t>
            </a:r>
            <a:r>
              <a:rPr lang="pt-BR" sz="2800" dirty="0" smtClean="0">
                <a:solidFill>
                  <a:srgbClr val="182C80"/>
                </a:solidFill>
              </a:rPr>
              <a:t> </a:t>
            </a:r>
            <a:r>
              <a:rPr lang="pt-BR" sz="2800" dirty="0" err="1" smtClean="0">
                <a:solidFill>
                  <a:srgbClr val="182C80"/>
                </a:solidFill>
              </a:rPr>
              <a:t>term</a:t>
            </a:r>
            <a:r>
              <a:rPr lang="pt-BR" sz="2800" dirty="0" smtClean="0">
                <a:solidFill>
                  <a:srgbClr val="182C80"/>
                </a:solidFill>
              </a:rPr>
              <a:t> </a:t>
            </a:r>
            <a:r>
              <a:rPr lang="pt-BR" sz="2800" dirty="0" err="1" smtClean="0">
                <a:solidFill>
                  <a:srgbClr val="182C80"/>
                </a:solidFill>
              </a:rPr>
              <a:t>goals</a:t>
            </a:r>
            <a:r>
              <a:rPr lang="pt-BR" sz="2800" dirty="0" smtClean="0">
                <a:solidFill>
                  <a:srgbClr val="182C80"/>
                </a:solidFill>
              </a:rPr>
              <a:t>:</a:t>
            </a:r>
          </a:p>
          <a:p>
            <a:pPr>
              <a:lnSpc>
                <a:spcPct val="95000"/>
              </a:lnSpc>
              <a:spcBef>
                <a:spcPts val="400"/>
              </a:spcBef>
              <a:buClr>
                <a:srgbClr val="182C80"/>
              </a:buClr>
              <a:buSzPct val="100000"/>
            </a:pPr>
            <a:r>
              <a:rPr lang="pt-BR" sz="2800" dirty="0" smtClean="0">
                <a:solidFill>
                  <a:srgbClr val="182C80"/>
                </a:solidFill>
              </a:rPr>
              <a:t>Mutual </a:t>
            </a:r>
            <a:r>
              <a:rPr lang="pt-BR" sz="2800" dirty="0" err="1" smtClean="0">
                <a:solidFill>
                  <a:srgbClr val="182C80"/>
                </a:solidFill>
              </a:rPr>
              <a:t>colaboration</a:t>
            </a:r>
            <a:endParaRPr lang="pt-BR" sz="2800" dirty="0" smtClean="0">
              <a:solidFill>
                <a:srgbClr val="182C80"/>
              </a:solidFill>
            </a:endParaRPr>
          </a:p>
          <a:p>
            <a:pPr>
              <a:lnSpc>
                <a:spcPct val="95000"/>
              </a:lnSpc>
              <a:spcBef>
                <a:spcPts val="400"/>
              </a:spcBef>
              <a:buClr>
                <a:srgbClr val="182C80"/>
              </a:buClr>
              <a:buSzPct val="100000"/>
            </a:pPr>
            <a:r>
              <a:rPr lang="en-US" sz="2800" dirty="0">
                <a:solidFill>
                  <a:srgbClr val="182C80"/>
                </a:solidFill>
              </a:rPr>
              <a:t>Multiplier effect among the various levels of </a:t>
            </a:r>
            <a:r>
              <a:rPr lang="en-US" sz="2800" dirty="0" smtClean="0">
                <a:solidFill>
                  <a:srgbClr val="182C80"/>
                </a:solidFill>
              </a:rPr>
              <a:t>government</a:t>
            </a:r>
            <a:endParaRPr lang="pt-BR" sz="2800" dirty="0" smtClean="0">
              <a:solidFill>
                <a:srgbClr val="182C80"/>
              </a:solidFill>
            </a:endParaRPr>
          </a:p>
          <a:p>
            <a:pPr>
              <a:lnSpc>
                <a:spcPct val="95000"/>
              </a:lnSpc>
              <a:spcBef>
                <a:spcPts val="400"/>
              </a:spcBef>
              <a:buClr>
                <a:srgbClr val="182C80"/>
              </a:buClr>
              <a:buSzPct val="100000"/>
            </a:pPr>
            <a:r>
              <a:rPr lang="en-US" sz="2800" dirty="0">
                <a:solidFill>
                  <a:srgbClr val="182C80"/>
                </a:solidFill>
              </a:rPr>
              <a:t>Improvement of </a:t>
            </a:r>
            <a:r>
              <a:rPr lang="en-US" sz="2800" dirty="0" smtClean="0">
                <a:solidFill>
                  <a:srgbClr val="182C80"/>
                </a:solidFill>
              </a:rPr>
              <a:t>the Brazilian </a:t>
            </a:r>
            <a:r>
              <a:rPr lang="en-US" sz="2800" dirty="0">
                <a:solidFill>
                  <a:srgbClr val="182C80"/>
                </a:solidFill>
              </a:rPr>
              <a:t>public </a:t>
            </a:r>
            <a:r>
              <a:rPr lang="en-US" sz="2800" dirty="0" smtClean="0">
                <a:solidFill>
                  <a:srgbClr val="182C80"/>
                </a:solidFill>
              </a:rPr>
              <a:t>management</a:t>
            </a:r>
            <a:endParaRPr lang="pt-BR" sz="2800" dirty="0">
              <a:solidFill>
                <a:srgbClr val="182C80"/>
              </a:solidFill>
            </a:endParaRPr>
          </a:p>
        </p:txBody>
      </p:sp>
    </p:spTree>
    <p:extLst>
      <p:ext uri="{BB962C8B-B14F-4D97-AF65-F5344CB8AC3E}">
        <p14:creationId xmlns:p14="http://schemas.microsoft.com/office/powerpoint/2010/main" val="363604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44463" y="2979268"/>
            <a:ext cx="8820150" cy="677108"/>
          </a:xfrm>
          <a:prstGeom prst="rect">
            <a:avLst/>
          </a:prstGeom>
          <a:noFill/>
          <a:ln w="9525">
            <a:noFill/>
            <a:miter lim="800000"/>
            <a:headEnd/>
            <a:tailEnd/>
          </a:ln>
        </p:spPr>
        <p:txBody>
          <a:bodyPr>
            <a:spAutoFit/>
          </a:bodyPr>
          <a:lstStyle/>
          <a:p>
            <a:pPr algn="ctr">
              <a:lnSpc>
                <a:spcPct val="95000"/>
              </a:lnSpc>
              <a:spcBef>
                <a:spcPct val="50000"/>
              </a:spcBef>
              <a:buClr>
                <a:srgbClr val="000000"/>
              </a:buClr>
              <a:buSzPct val="100000"/>
              <a:buFont typeface="Times New Roman" pitchFamily="18" charset="0"/>
              <a:buNone/>
            </a:pPr>
            <a:r>
              <a:rPr lang="pt-BR" sz="4000" b="1" dirty="0" err="1" smtClean="0">
                <a:solidFill>
                  <a:srgbClr val="182C80"/>
                </a:solidFill>
                <a:latin typeface="+mj-lt"/>
              </a:rPr>
              <a:t>Challenges</a:t>
            </a:r>
            <a:r>
              <a:rPr lang="pt-BR" sz="4000" b="1" dirty="0" smtClean="0">
                <a:solidFill>
                  <a:srgbClr val="182C80"/>
                </a:solidFill>
                <a:latin typeface="+mj-lt"/>
              </a:rPr>
              <a:t> </a:t>
            </a:r>
            <a:r>
              <a:rPr lang="pt-BR" sz="4000" b="1" dirty="0" err="1" smtClean="0">
                <a:solidFill>
                  <a:srgbClr val="182C80"/>
                </a:solidFill>
                <a:latin typeface="+mj-lt"/>
              </a:rPr>
              <a:t>of</a:t>
            </a:r>
            <a:r>
              <a:rPr lang="pt-BR" sz="4000" b="1" dirty="0" smtClean="0">
                <a:solidFill>
                  <a:srgbClr val="182C80"/>
                </a:solidFill>
                <a:latin typeface="+mj-lt"/>
              </a:rPr>
              <a:t> </a:t>
            </a:r>
            <a:r>
              <a:rPr lang="pt-BR" sz="4000" b="1" dirty="0" err="1" smtClean="0">
                <a:solidFill>
                  <a:srgbClr val="182C80"/>
                </a:solidFill>
                <a:latin typeface="+mj-lt"/>
              </a:rPr>
              <a:t>the</a:t>
            </a:r>
            <a:r>
              <a:rPr lang="pt-BR" sz="4000" b="1" dirty="0" smtClean="0">
                <a:solidFill>
                  <a:srgbClr val="182C80"/>
                </a:solidFill>
                <a:latin typeface="+mj-lt"/>
              </a:rPr>
              <a:t> </a:t>
            </a:r>
            <a:r>
              <a:rPr lang="pt-BR" sz="4000" b="1" dirty="0" err="1" smtClean="0">
                <a:solidFill>
                  <a:srgbClr val="182C80"/>
                </a:solidFill>
                <a:latin typeface="+mj-lt"/>
              </a:rPr>
              <a:t>Internal</a:t>
            </a:r>
            <a:r>
              <a:rPr lang="pt-BR" sz="4000" b="1" dirty="0" smtClean="0">
                <a:solidFill>
                  <a:srgbClr val="182C80"/>
                </a:solidFill>
                <a:latin typeface="+mj-lt"/>
              </a:rPr>
              <a:t> </a:t>
            </a:r>
            <a:r>
              <a:rPr lang="pt-BR" sz="4000" b="1" dirty="0" err="1" smtClean="0">
                <a:solidFill>
                  <a:srgbClr val="182C80"/>
                </a:solidFill>
                <a:latin typeface="+mj-lt"/>
              </a:rPr>
              <a:t>Control</a:t>
            </a:r>
            <a:endParaRPr lang="pt-BR" sz="2000" dirty="0">
              <a:solidFill>
                <a:srgbClr val="FFC000"/>
              </a:solidFill>
              <a:latin typeface="+mj-lt"/>
            </a:endParaRPr>
          </a:p>
        </p:txBody>
      </p:sp>
    </p:spTree>
    <p:extLst>
      <p:ext uri="{BB962C8B-B14F-4D97-AF65-F5344CB8AC3E}">
        <p14:creationId xmlns:p14="http://schemas.microsoft.com/office/powerpoint/2010/main" val="1027179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44463" y="1007203"/>
            <a:ext cx="8820150" cy="618631"/>
          </a:xfrm>
          <a:prstGeom prst="rect">
            <a:avLst/>
          </a:prstGeom>
          <a:noFill/>
          <a:ln w="9525">
            <a:noFill/>
            <a:miter lim="800000"/>
            <a:headEnd/>
            <a:tailEnd/>
          </a:ln>
        </p:spPr>
        <p:txBody>
          <a:bodyPr>
            <a:spAutoFit/>
          </a:bodyPr>
          <a:lstStyle/>
          <a:p>
            <a:pPr algn="ctr">
              <a:lnSpc>
                <a:spcPct val="95000"/>
              </a:lnSpc>
              <a:spcBef>
                <a:spcPct val="50000"/>
              </a:spcBef>
              <a:buClr>
                <a:srgbClr val="000000"/>
              </a:buClr>
              <a:buSzPct val="100000"/>
              <a:buFont typeface="Times New Roman" pitchFamily="18" charset="0"/>
              <a:buNone/>
            </a:pPr>
            <a:r>
              <a:rPr lang="en-US" sz="3600" b="1" dirty="0" smtClean="0">
                <a:solidFill>
                  <a:srgbClr val="182C80"/>
                </a:solidFill>
              </a:rPr>
              <a:t>Internal </a:t>
            </a:r>
            <a:r>
              <a:rPr lang="en-US" sz="3600" b="1" dirty="0">
                <a:solidFill>
                  <a:srgbClr val="182C80"/>
                </a:solidFill>
              </a:rPr>
              <a:t>Control Challenges</a:t>
            </a:r>
            <a:endParaRPr lang="pt-BR" sz="3600" b="1" dirty="0">
              <a:solidFill>
                <a:srgbClr val="182C80"/>
              </a:solidFill>
            </a:endParaRPr>
          </a:p>
        </p:txBody>
      </p:sp>
      <p:sp>
        <p:nvSpPr>
          <p:cNvPr id="4" name="Espaço Reservado para Texto 5"/>
          <p:cNvSpPr txBox="1">
            <a:spLocks/>
          </p:cNvSpPr>
          <p:nvPr/>
        </p:nvSpPr>
        <p:spPr bwMode="auto">
          <a:xfrm>
            <a:off x="144463" y="1844824"/>
            <a:ext cx="8820149" cy="368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95000"/>
              </a:lnSpc>
              <a:spcBef>
                <a:spcPts val="400"/>
              </a:spcBef>
              <a:buClr>
                <a:srgbClr val="182C80"/>
              </a:buClr>
              <a:buSzPct val="100000"/>
            </a:pPr>
            <a:r>
              <a:rPr lang="pt-BR" sz="2800" dirty="0" err="1" smtClean="0">
                <a:solidFill>
                  <a:srgbClr val="182C80"/>
                </a:solidFill>
              </a:rPr>
              <a:t>Recognition</a:t>
            </a:r>
            <a:r>
              <a:rPr lang="pt-BR" sz="2800" dirty="0" smtClean="0">
                <a:solidFill>
                  <a:srgbClr val="182C80"/>
                </a:solidFill>
              </a:rPr>
              <a:t> </a:t>
            </a:r>
            <a:r>
              <a:rPr lang="pt-BR" sz="2800" dirty="0" err="1">
                <a:solidFill>
                  <a:srgbClr val="182C80"/>
                </a:solidFill>
              </a:rPr>
              <a:t>and</a:t>
            </a:r>
            <a:r>
              <a:rPr lang="pt-BR" sz="2800" dirty="0">
                <a:solidFill>
                  <a:srgbClr val="182C80"/>
                </a:solidFill>
              </a:rPr>
              <a:t> management </a:t>
            </a:r>
            <a:r>
              <a:rPr lang="pt-BR" sz="2800" dirty="0" err="1" smtClean="0">
                <a:solidFill>
                  <a:srgbClr val="182C80"/>
                </a:solidFill>
              </a:rPr>
              <a:t>support</a:t>
            </a:r>
            <a:endParaRPr lang="pt-BR" sz="2800" dirty="0" smtClean="0">
              <a:solidFill>
                <a:srgbClr val="182C80"/>
              </a:solidFill>
            </a:endParaRPr>
          </a:p>
          <a:p>
            <a:pPr>
              <a:lnSpc>
                <a:spcPct val="95000"/>
              </a:lnSpc>
              <a:spcBef>
                <a:spcPts val="400"/>
              </a:spcBef>
              <a:buClr>
                <a:srgbClr val="182C80"/>
              </a:buClr>
              <a:buSzPct val="100000"/>
            </a:pPr>
            <a:r>
              <a:rPr lang="en-US" sz="2800" dirty="0">
                <a:solidFill>
                  <a:srgbClr val="182C80"/>
                </a:solidFill>
              </a:rPr>
              <a:t>Balance between repressive and collaborative functions</a:t>
            </a:r>
            <a:endParaRPr lang="pt-BR" sz="2800" dirty="0" smtClean="0">
              <a:solidFill>
                <a:srgbClr val="182C80"/>
              </a:solidFill>
            </a:endParaRPr>
          </a:p>
          <a:p>
            <a:pPr>
              <a:lnSpc>
                <a:spcPct val="95000"/>
              </a:lnSpc>
              <a:spcBef>
                <a:spcPts val="400"/>
              </a:spcBef>
              <a:buClr>
                <a:srgbClr val="182C80"/>
              </a:buClr>
              <a:buSzPct val="100000"/>
            </a:pPr>
            <a:r>
              <a:rPr lang="en-US" sz="2800" dirty="0">
                <a:solidFill>
                  <a:srgbClr val="182C80"/>
                </a:solidFill>
              </a:rPr>
              <a:t>Access to sensitive information </a:t>
            </a:r>
            <a:r>
              <a:rPr lang="en-US" sz="2800" dirty="0" smtClean="0">
                <a:solidFill>
                  <a:srgbClr val="182C80"/>
                </a:solidFill>
              </a:rPr>
              <a:t>(kept </a:t>
            </a:r>
            <a:r>
              <a:rPr lang="en-US" sz="2800" dirty="0">
                <a:solidFill>
                  <a:srgbClr val="182C80"/>
                </a:solidFill>
              </a:rPr>
              <a:t>by third parties</a:t>
            </a:r>
            <a:r>
              <a:rPr lang="en-US" sz="2800" dirty="0" smtClean="0">
                <a:solidFill>
                  <a:srgbClr val="182C80"/>
                </a:solidFill>
              </a:rPr>
              <a:t>)</a:t>
            </a:r>
          </a:p>
          <a:p>
            <a:pPr>
              <a:lnSpc>
                <a:spcPct val="95000"/>
              </a:lnSpc>
              <a:spcBef>
                <a:spcPts val="400"/>
              </a:spcBef>
              <a:buClr>
                <a:srgbClr val="182C80"/>
              </a:buClr>
              <a:buSzPct val="100000"/>
            </a:pPr>
            <a:r>
              <a:rPr lang="en-US" sz="2800" dirty="0">
                <a:solidFill>
                  <a:srgbClr val="182C80"/>
                </a:solidFill>
              </a:rPr>
              <a:t>Use of technology without neglecting operational </a:t>
            </a:r>
            <a:r>
              <a:rPr lang="en-US" sz="2800" dirty="0" smtClean="0">
                <a:solidFill>
                  <a:srgbClr val="182C80"/>
                </a:solidFill>
              </a:rPr>
              <a:t>issues</a:t>
            </a:r>
          </a:p>
          <a:p>
            <a:pPr>
              <a:lnSpc>
                <a:spcPct val="95000"/>
              </a:lnSpc>
              <a:spcBef>
                <a:spcPts val="400"/>
              </a:spcBef>
              <a:buClr>
                <a:srgbClr val="182C80"/>
              </a:buClr>
              <a:buSzPct val="100000"/>
            </a:pPr>
            <a:r>
              <a:rPr lang="pt-BR" sz="2800" dirty="0" err="1" smtClean="0">
                <a:solidFill>
                  <a:srgbClr val="182C80"/>
                </a:solidFill>
              </a:rPr>
              <a:t>Fostering</a:t>
            </a:r>
            <a:r>
              <a:rPr lang="pt-BR" sz="2800" dirty="0" smtClean="0">
                <a:solidFill>
                  <a:srgbClr val="182C80"/>
                </a:solidFill>
              </a:rPr>
              <a:t> social </a:t>
            </a:r>
            <a:r>
              <a:rPr lang="pt-BR" sz="2800" dirty="0" err="1">
                <a:solidFill>
                  <a:srgbClr val="182C80"/>
                </a:solidFill>
              </a:rPr>
              <a:t>participation</a:t>
            </a:r>
            <a:r>
              <a:rPr lang="pt-BR" sz="2800" dirty="0">
                <a:solidFill>
                  <a:srgbClr val="182C80"/>
                </a:solidFill>
              </a:rPr>
              <a:t> </a:t>
            </a:r>
            <a:r>
              <a:rPr lang="pt-BR" sz="2800" dirty="0" err="1">
                <a:solidFill>
                  <a:srgbClr val="182C80"/>
                </a:solidFill>
              </a:rPr>
              <a:t>and</a:t>
            </a:r>
            <a:r>
              <a:rPr lang="pt-BR" sz="2800" dirty="0">
                <a:solidFill>
                  <a:srgbClr val="182C80"/>
                </a:solidFill>
              </a:rPr>
              <a:t> </a:t>
            </a:r>
            <a:r>
              <a:rPr lang="pt-BR" sz="2800" dirty="0" err="1" smtClean="0">
                <a:solidFill>
                  <a:srgbClr val="182C80"/>
                </a:solidFill>
              </a:rPr>
              <a:t>transparency</a:t>
            </a:r>
            <a:endParaRPr lang="pt-BR" sz="2800" dirty="0" smtClean="0">
              <a:solidFill>
                <a:srgbClr val="182C80"/>
              </a:solidFill>
            </a:endParaRPr>
          </a:p>
        </p:txBody>
      </p:sp>
    </p:spTree>
    <p:extLst>
      <p:ext uri="{BB962C8B-B14F-4D97-AF65-F5344CB8AC3E}">
        <p14:creationId xmlns:p14="http://schemas.microsoft.com/office/powerpoint/2010/main" val="4200346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5"/>
          <p:cNvSpPr txBox="1">
            <a:spLocks/>
          </p:cNvSpPr>
          <p:nvPr/>
        </p:nvSpPr>
        <p:spPr bwMode="auto">
          <a:xfrm>
            <a:off x="144463" y="1628800"/>
            <a:ext cx="8820149" cy="368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95000"/>
              </a:lnSpc>
              <a:spcBef>
                <a:spcPts val="400"/>
              </a:spcBef>
              <a:buClr>
                <a:srgbClr val="000000"/>
              </a:buClr>
              <a:buSzPct val="100000"/>
              <a:buFont typeface="Times New Roman" pitchFamily="18" charset="0"/>
              <a:buNone/>
            </a:pPr>
            <a:r>
              <a:rPr lang="pt-BR" sz="4000" b="1" dirty="0" err="1" smtClean="0">
                <a:solidFill>
                  <a:srgbClr val="182C80"/>
                </a:solidFill>
              </a:rPr>
              <a:t>Thank</a:t>
            </a:r>
            <a:r>
              <a:rPr lang="pt-BR" sz="4000" b="1" dirty="0" smtClean="0">
                <a:solidFill>
                  <a:srgbClr val="182C80"/>
                </a:solidFill>
              </a:rPr>
              <a:t> </a:t>
            </a:r>
            <a:r>
              <a:rPr lang="pt-BR" sz="4000" b="1" dirty="0" err="1" smtClean="0">
                <a:solidFill>
                  <a:srgbClr val="182C80"/>
                </a:solidFill>
              </a:rPr>
              <a:t>you</a:t>
            </a:r>
            <a:endParaRPr lang="pt-BR" sz="4000" b="1" dirty="0" smtClean="0">
              <a:solidFill>
                <a:srgbClr val="182C80"/>
              </a:solidFill>
            </a:endParaRPr>
          </a:p>
          <a:p>
            <a:pPr algn="ctr">
              <a:lnSpc>
                <a:spcPct val="95000"/>
              </a:lnSpc>
              <a:spcBef>
                <a:spcPts val="400"/>
              </a:spcBef>
              <a:buClr>
                <a:srgbClr val="000000"/>
              </a:buClr>
              <a:buSzPct val="100000"/>
              <a:buFont typeface="Times New Roman" pitchFamily="18" charset="0"/>
              <a:buNone/>
            </a:pPr>
            <a:endParaRPr lang="pt-BR" sz="2800" dirty="0">
              <a:solidFill>
                <a:srgbClr val="182C80"/>
              </a:solidFill>
            </a:endParaRPr>
          </a:p>
          <a:p>
            <a:pPr marL="0" indent="0" algn="ctr" eaLnBrk="1" hangingPunct="1">
              <a:buNone/>
            </a:pPr>
            <a:r>
              <a:rPr lang="pt-BR" altLang="en-US" sz="2800" b="1" i="1" dirty="0">
                <a:solidFill>
                  <a:srgbClr val="898989"/>
                </a:solidFill>
              </a:rPr>
              <a:t>Marlene Alves de Albuquerque</a:t>
            </a:r>
          </a:p>
          <a:p>
            <a:pPr marL="0" indent="0" algn="ctr" eaLnBrk="1" hangingPunct="1">
              <a:buNone/>
            </a:pPr>
            <a:r>
              <a:rPr lang="pt-BR" altLang="en-US" sz="2800" i="1" dirty="0" err="1" smtClean="0">
                <a:solidFill>
                  <a:srgbClr val="898989"/>
                </a:solidFill>
              </a:rPr>
              <a:t>Deputy</a:t>
            </a:r>
            <a:r>
              <a:rPr lang="pt-BR" altLang="en-US" sz="2800" i="1" dirty="0" smtClean="0">
                <a:solidFill>
                  <a:srgbClr val="898989"/>
                </a:solidFill>
              </a:rPr>
              <a:t> </a:t>
            </a:r>
            <a:r>
              <a:rPr lang="pt-BR" altLang="en-US" sz="2800" i="1" dirty="0" err="1" smtClean="0">
                <a:solidFill>
                  <a:srgbClr val="898989"/>
                </a:solidFill>
              </a:rPr>
              <a:t>Secretary</a:t>
            </a:r>
            <a:endParaRPr lang="pt-BR" altLang="en-US" sz="2800" i="1" dirty="0" smtClean="0">
              <a:solidFill>
                <a:srgbClr val="898989"/>
              </a:solidFill>
            </a:endParaRPr>
          </a:p>
          <a:p>
            <a:pPr marL="0" indent="0" algn="ctr" eaLnBrk="1" hangingPunct="1">
              <a:buNone/>
            </a:pPr>
            <a:r>
              <a:rPr lang="pt-BR" altLang="en-US" sz="2800" i="1" dirty="0" smtClean="0">
                <a:solidFill>
                  <a:srgbClr val="898989"/>
                </a:solidFill>
              </a:rPr>
              <a:t>Federal </a:t>
            </a:r>
            <a:r>
              <a:rPr lang="pt-BR" altLang="en-US" sz="2800" i="1" dirty="0" err="1" smtClean="0">
                <a:solidFill>
                  <a:srgbClr val="898989"/>
                </a:solidFill>
              </a:rPr>
              <a:t>Internal</a:t>
            </a:r>
            <a:r>
              <a:rPr lang="pt-BR" altLang="en-US" sz="2800" i="1" dirty="0" smtClean="0">
                <a:solidFill>
                  <a:srgbClr val="898989"/>
                </a:solidFill>
              </a:rPr>
              <a:t> </a:t>
            </a:r>
            <a:r>
              <a:rPr lang="pt-BR" altLang="en-US" sz="2800" i="1" dirty="0" err="1" smtClean="0">
                <a:solidFill>
                  <a:srgbClr val="898989"/>
                </a:solidFill>
              </a:rPr>
              <a:t>Control</a:t>
            </a:r>
            <a:r>
              <a:rPr lang="pt-BR" altLang="en-US" sz="2800" i="1" dirty="0" smtClean="0">
                <a:solidFill>
                  <a:srgbClr val="898989"/>
                </a:solidFill>
              </a:rPr>
              <a:t> </a:t>
            </a:r>
            <a:r>
              <a:rPr lang="pt-BR" altLang="en-US" sz="2800" i="1" dirty="0" err="1" smtClean="0">
                <a:solidFill>
                  <a:srgbClr val="898989"/>
                </a:solidFill>
              </a:rPr>
              <a:t>Secretariat</a:t>
            </a:r>
            <a:endParaRPr lang="pt-BR" altLang="en-US" sz="2800" i="1" dirty="0">
              <a:solidFill>
                <a:srgbClr val="898989"/>
              </a:solidFill>
            </a:endParaRPr>
          </a:p>
          <a:p>
            <a:pPr marL="0" indent="0" algn="ctr" eaLnBrk="1" hangingPunct="1">
              <a:buNone/>
            </a:pPr>
            <a:r>
              <a:rPr lang="en-US" altLang="en-US" sz="2800" i="1" dirty="0">
                <a:solidFill>
                  <a:srgbClr val="898989"/>
                </a:solidFill>
              </a:rPr>
              <a:t>Office of the Comptroller General</a:t>
            </a:r>
            <a:endParaRPr lang="pt-BR" sz="2800" dirty="0" smtClean="0">
              <a:solidFill>
                <a:srgbClr val="182C80"/>
              </a:solidFill>
            </a:endParaRPr>
          </a:p>
          <a:p>
            <a:pPr algn="ctr">
              <a:lnSpc>
                <a:spcPct val="95000"/>
              </a:lnSpc>
              <a:spcBef>
                <a:spcPts val="400"/>
              </a:spcBef>
              <a:buClr>
                <a:srgbClr val="000000"/>
              </a:buClr>
              <a:buSzPct val="100000"/>
              <a:buFont typeface="Times New Roman" pitchFamily="18" charset="0"/>
              <a:buNone/>
            </a:pPr>
            <a:endParaRPr lang="pt-BR" sz="2800" dirty="0">
              <a:solidFill>
                <a:srgbClr val="182C80"/>
              </a:solidFill>
            </a:endParaRPr>
          </a:p>
        </p:txBody>
      </p:sp>
    </p:spTree>
    <p:extLst>
      <p:ext uri="{BB962C8B-B14F-4D97-AF65-F5344CB8AC3E}">
        <p14:creationId xmlns:p14="http://schemas.microsoft.com/office/powerpoint/2010/main" val="1840545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67544" y="692696"/>
            <a:ext cx="8064500" cy="647700"/>
          </a:xfrm>
        </p:spPr>
        <p:txBody>
          <a:bodyPr/>
          <a:lstStyle/>
          <a:p>
            <a:pPr eaLnBrk="1" hangingPunct="1"/>
            <a:r>
              <a:rPr lang="en-GB" altLang="en-US" sz="2800" b="1" dirty="0" smtClean="0">
                <a:solidFill>
                  <a:srgbClr val="182C80"/>
                </a:solidFill>
                <a:cs typeface="Arial" charset="0"/>
              </a:rPr>
              <a:t>General concepts</a:t>
            </a:r>
            <a:endParaRPr lang="pt-BR" altLang="en-US" sz="2800" b="1" dirty="0" smtClean="0">
              <a:solidFill>
                <a:srgbClr val="182C80"/>
              </a:solidFill>
              <a:cs typeface="Arial" charset="0"/>
            </a:endParaRPr>
          </a:p>
        </p:txBody>
      </p:sp>
      <p:sp>
        <p:nvSpPr>
          <p:cNvPr id="9" name="Espaço Reservado para Texto 5"/>
          <p:cNvSpPr txBox="1">
            <a:spLocks/>
          </p:cNvSpPr>
          <p:nvPr/>
        </p:nvSpPr>
        <p:spPr bwMode="auto">
          <a:xfrm>
            <a:off x="251520" y="1268760"/>
            <a:ext cx="8640960"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en-US" altLang="en-US" sz="2800" b="1" dirty="0" smtClean="0">
                <a:solidFill>
                  <a:srgbClr val="182C80"/>
                </a:solidFill>
              </a:rPr>
              <a:t>Internal Audit</a:t>
            </a:r>
          </a:p>
          <a:p>
            <a:pPr eaLnBrk="1" hangingPunct="1">
              <a:spcBef>
                <a:spcPct val="20000"/>
              </a:spcBef>
              <a:buFont typeface="Arial" charset="0"/>
              <a:buNone/>
            </a:pPr>
            <a:endParaRPr lang="en-US" altLang="en-US" sz="2800" dirty="0" smtClean="0">
              <a:solidFill>
                <a:srgbClr val="182C80"/>
              </a:solidFill>
            </a:endParaRPr>
          </a:p>
          <a:p>
            <a:pPr indent="0" algn="just" eaLnBrk="1" hangingPunct="1">
              <a:spcBef>
                <a:spcPts val="0"/>
              </a:spcBef>
              <a:buFont typeface="Arial" charset="0"/>
              <a:buNone/>
            </a:pPr>
            <a:r>
              <a:rPr lang="en-US" altLang="en-US" sz="2800" u="sng" dirty="0" smtClean="0">
                <a:solidFill>
                  <a:srgbClr val="182C80"/>
                </a:solidFill>
              </a:rPr>
              <a:t>Set of</a:t>
            </a:r>
            <a:r>
              <a:rPr lang="en-US" altLang="en-US" sz="2800" dirty="0" smtClean="0">
                <a:solidFill>
                  <a:srgbClr val="182C80"/>
                </a:solidFill>
              </a:rPr>
              <a:t> technically standardized </a:t>
            </a:r>
            <a:r>
              <a:rPr lang="en-US" altLang="en-US" sz="2800" u="sng" dirty="0" smtClean="0">
                <a:solidFill>
                  <a:srgbClr val="182C80"/>
                </a:solidFill>
              </a:rPr>
              <a:t>procedures</a:t>
            </a:r>
            <a:r>
              <a:rPr lang="en-US" altLang="en-US" sz="2800" dirty="0" smtClean="0">
                <a:solidFill>
                  <a:srgbClr val="182C80"/>
                </a:solidFill>
              </a:rPr>
              <a:t>, which works  through </a:t>
            </a:r>
            <a:r>
              <a:rPr lang="en-US" altLang="en-US" sz="2800" u="sng" dirty="0" smtClean="0">
                <a:solidFill>
                  <a:srgbClr val="182C80"/>
                </a:solidFill>
              </a:rPr>
              <a:t>indirect process monitoring</a:t>
            </a:r>
            <a:r>
              <a:rPr lang="en-US" altLang="en-US" sz="2800" dirty="0" smtClean="0">
                <a:solidFill>
                  <a:srgbClr val="182C80"/>
                </a:solidFill>
              </a:rPr>
              <a:t>, </a:t>
            </a:r>
            <a:r>
              <a:rPr lang="en-US" altLang="en-US" sz="2800" u="sng" dirty="0" smtClean="0">
                <a:solidFill>
                  <a:srgbClr val="182C80"/>
                </a:solidFill>
              </a:rPr>
              <a:t>evaluation of results</a:t>
            </a:r>
            <a:r>
              <a:rPr lang="en-US" altLang="en-US" sz="2800" dirty="0" smtClean="0">
                <a:solidFill>
                  <a:srgbClr val="182C80"/>
                </a:solidFill>
              </a:rPr>
              <a:t> and </a:t>
            </a:r>
            <a:r>
              <a:rPr lang="en-US" altLang="en-US" sz="2800" u="sng" dirty="0" smtClean="0">
                <a:solidFill>
                  <a:srgbClr val="182C80"/>
                </a:solidFill>
              </a:rPr>
              <a:t>proposition of corrective actions</a:t>
            </a:r>
            <a:r>
              <a:rPr lang="en-US" altLang="en-US" sz="2800" dirty="0" smtClean="0">
                <a:solidFill>
                  <a:srgbClr val="182C80"/>
                </a:solidFill>
              </a:rPr>
              <a:t> to management deviations of the entity to which it is linked. </a:t>
            </a:r>
            <a:r>
              <a:rPr lang="en-US" altLang="en-US" sz="2800" dirty="0" smtClean="0">
                <a:solidFill>
                  <a:srgbClr val="FF0000"/>
                </a:solidFill>
              </a:rPr>
              <a:t>The internal audit work is executed by an internal audit unit, or by an internal auditor, specially assigned for the function, whose main feature is the  advice to the senior management of the organization, seeking to add value to management.</a:t>
            </a:r>
            <a:r>
              <a:rPr lang="en-US" altLang="en-US" sz="2800" dirty="0" smtClean="0">
                <a:solidFill>
                  <a:srgbClr val="182C80"/>
                </a:solidFill>
              </a:rPr>
              <a:t> </a:t>
            </a:r>
            <a:endParaRPr lang="en-US" altLang="en-US" sz="2800" dirty="0">
              <a:solidFill>
                <a:srgbClr val="182C80"/>
              </a:solidFill>
            </a:endParaRPr>
          </a:p>
        </p:txBody>
      </p:sp>
    </p:spTree>
    <p:extLst>
      <p:ext uri="{BB962C8B-B14F-4D97-AF65-F5344CB8AC3E}">
        <p14:creationId xmlns:p14="http://schemas.microsoft.com/office/powerpoint/2010/main" val="4215108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67544" y="692696"/>
            <a:ext cx="8064500" cy="647700"/>
          </a:xfrm>
        </p:spPr>
        <p:txBody>
          <a:bodyPr/>
          <a:lstStyle/>
          <a:p>
            <a:pPr eaLnBrk="1" hangingPunct="1"/>
            <a:r>
              <a:rPr lang="en-GB" altLang="en-US" sz="2800" b="1" dirty="0">
                <a:solidFill>
                  <a:srgbClr val="182C80"/>
                </a:solidFill>
                <a:cs typeface="Arial" charset="0"/>
              </a:rPr>
              <a:t>General concepts</a:t>
            </a:r>
            <a:endParaRPr lang="pt-BR" altLang="en-US" sz="2800" b="1" dirty="0" smtClean="0">
              <a:solidFill>
                <a:srgbClr val="182C80"/>
              </a:solidFill>
              <a:cs typeface="Arial" charset="0"/>
            </a:endParaRPr>
          </a:p>
        </p:txBody>
      </p:sp>
      <p:sp>
        <p:nvSpPr>
          <p:cNvPr id="9" name="Espaço Reservado para Texto 5"/>
          <p:cNvSpPr txBox="1">
            <a:spLocks/>
          </p:cNvSpPr>
          <p:nvPr/>
        </p:nvSpPr>
        <p:spPr bwMode="auto">
          <a:xfrm>
            <a:off x="251520" y="1268760"/>
            <a:ext cx="8640960"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en-US" altLang="en-US" sz="2800" b="1" dirty="0" smtClean="0">
                <a:solidFill>
                  <a:srgbClr val="182C80"/>
                </a:solidFill>
              </a:rPr>
              <a:t>Internal Control System</a:t>
            </a:r>
          </a:p>
          <a:p>
            <a:pPr eaLnBrk="1" hangingPunct="1">
              <a:spcBef>
                <a:spcPct val="20000"/>
              </a:spcBef>
              <a:buFont typeface="Arial" charset="0"/>
              <a:buNone/>
            </a:pPr>
            <a:endParaRPr lang="en-US" altLang="en-US" sz="2800" dirty="0" smtClean="0">
              <a:solidFill>
                <a:srgbClr val="182C80"/>
              </a:solidFill>
            </a:endParaRPr>
          </a:p>
          <a:p>
            <a:pPr indent="0" algn="just" eaLnBrk="1" hangingPunct="1">
              <a:spcBef>
                <a:spcPts val="0"/>
              </a:spcBef>
              <a:buFont typeface="Arial" charset="0"/>
              <a:buNone/>
            </a:pPr>
            <a:r>
              <a:rPr lang="en-US" altLang="en-US" sz="2800" dirty="0" smtClean="0">
                <a:solidFill>
                  <a:srgbClr val="182C80"/>
                </a:solidFill>
              </a:rPr>
              <a:t>Set of technical units, coordinated by a central body, targeting the fostering of internal control responsibilities. Competences granted by the Constitution </a:t>
            </a:r>
            <a:r>
              <a:rPr lang="en-US" altLang="en-US" sz="2800" dirty="0">
                <a:solidFill>
                  <a:srgbClr val="182C80"/>
                </a:solidFill>
              </a:rPr>
              <a:t>of the Federative Republic of </a:t>
            </a:r>
            <a:r>
              <a:rPr lang="en-US" altLang="en-US" sz="2800" dirty="0" smtClean="0">
                <a:solidFill>
                  <a:srgbClr val="182C80"/>
                </a:solidFill>
              </a:rPr>
              <a:t>Brazil; regulated at each level of  the public administration.  </a:t>
            </a:r>
            <a:endParaRPr lang="en-US" altLang="en-US" sz="2800" dirty="0">
              <a:solidFill>
                <a:srgbClr val="182C80"/>
              </a:solidFill>
            </a:endParaRPr>
          </a:p>
        </p:txBody>
      </p:sp>
    </p:spTree>
    <p:extLst>
      <p:ext uri="{BB962C8B-B14F-4D97-AF65-F5344CB8AC3E}">
        <p14:creationId xmlns:p14="http://schemas.microsoft.com/office/powerpoint/2010/main" val="4208209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44463" y="791584"/>
            <a:ext cx="8820150" cy="4194995"/>
          </a:xfrm>
          <a:prstGeom prst="rect">
            <a:avLst/>
          </a:prstGeom>
          <a:noFill/>
          <a:ln w="9525">
            <a:noFill/>
            <a:miter lim="800000"/>
            <a:headEnd/>
            <a:tailEnd/>
          </a:ln>
        </p:spPr>
        <p:txBody>
          <a:bodyPr>
            <a:spAutoFit/>
          </a:bodyPr>
          <a:lstStyle/>
          <a:p>
            <a:pPr algn="ctr">
              <a:lnSpc>
                <a:spcPct val="95000"/>
              </a:lnSpc>
              <a:spcBef>
                <a:spcPct val="50000"/>
              </a:spcBef>
              <a:buClr>
                <a:srgbClr val="000000"/>
              </a:buClr>
              <a:buSzPct val="100000"/>
              <a:buFont typeface="Times New Roman" pitchFamily="18" charset="0"/>
              <a:buNone/>
            </a:pPr>
            <a:r>
              <a:rPr lang="en-US" sz="3600" b="1" dirty="0" smtClean="0">
                <a:solidFill>
                  <a:srgbClr val="FFC000"/>
                </a:solidFill>
              </a:rPr>
              <a:t>Control according to our Constitution</a:t>
            </a:r>
            <a:endParaRPr lang="en-US" sz="3600" dirty="0" smtClean="0">
              <a:solidFill>
                <a:srgbClr val="182C80"/>
              </a:solidFill>
              <a:latin typeface="+mj-lt"/>
            </a:endParaRPr>
          </a:p>
          <a:p>
            <a:pPr>
              <a:lnSpc>
                <a:spcPct val="95000"/>
              </a:lnSpc>
              <a:spcBef>
                <a:spcPct val="50000"/>
              </a:spcBef>
              <a:buClr>
                <a:srgbClr val="182C80"/>
              </a:buClr>
              <a:buSzPct val="100000"/>
            </a:pPr>
            <a:r>
              <a:rPr lang="en-US" sz="2800" dirty="0" smtClean="0">
                <a:solidFill>
                  <a:srgbClr val="182C80"/>
                </a:solidFill>
                <a:latin typeface="+mj-lt"/>
              </a:rPr>
              <a:t>Accounting, financial, budget and asset monitoring: </a:t>
            </a:r>
          </a:p>
          <a:p>
            <a:pPr marL="914400" lvl="1" indent="-457200">
              <a:lnSpc>
                <a:spcPct val="95000"/>
              </a:lnSpc>
              <a:spcBef>
                <a:spcPct val="50000"/>
              </a:spcBef>
              <a:buClr>
                <a:srgbClr val="182C80"/>
              </a:buClr>
              <a:buSzPct val="100000"/>
              <a:buFont typeface="Arial" panose="020B0604020202020204" pitchFamily="34" charset="0"/>
              <a:buChar char="•"/>
            </a:pPr>
            <a:r>
              <a:rPr lang="en-US" sz="2800" u="sng" dirty="0" smtClean="0">
                <a:solidFill>
                  <a:srgbClr val="182C80"/>
                </a:solidFill>
                <a:latin typeface="+mj-lt"/>
              </a:rPr>
              <a:t>External Control</a:t>
            </a:r>
            <a:r>
              <a:rPr lang="en-US" sz="2800" dirty="0" smtClean="0">
                <a:solidFill>
                  <a:srgbClr val="182C80"/>
                </a:solidFill>
                <a:latin typeface="+mj-lt"/>
              </a:rPr>
              <a:t> – Congress (assisted by the Federal Court of Accounts)</a:t>
            </a:r>
          </a:p>
          <a:p>
            <a:pPr marL="914400" lvl="1" indent="-457200">
              <a:lnSpc>
                <a:spcPct val="95000"/>
              </a:lnSpc>
              <a:spcBef>
                <a:spcPct val="50000"/>
              </a:spcBef>
              <a:buClr>
                <a:srgbClr val="182C80"/>
              </a:buClr>
              <a:buSzPct val="100000"/>
              <a:buFont typeface="Arial" panose="020B0604020202020204" pitchFamily="34" charset="0"/>
              <a:buChar char="•"/>
            </a:pPr>
            <a:r>
              <a:rPr lang="en-US" sz="2800" u="sng" dirty="0" smtClean="0">
                <a:solidFill>
                  <a:srgbClr val="182C80"/>
                </a:solidFill>
                <a:latin typeface="+mj-lt"/>
              </a:rPr>
              <a:t>Internal control system</a:t>
            </a:r>
            <a:r>
              <a:rPr lang="en-US" sz="2800" dirty="0" smtClean="0">
                <a:solidFill>
                  <a:srgbClr val="182C80"/>
                </a:solidFill>
                <a:latin typeface="+mj-lt"/>
              </a:rPr>
              <a:t> within each branch.</a:t>
            </a:r>
          </a:p>
          <a:p>
            <a:pPr>
              <a:buClr>
                <a:srgbClr val="182C80"/>
              </a:buClr>
            </a:pPr>
            <a:endParaRPr lang="en-US" sz="2800" dirty="0" smtClean="0">
              <a:solidFill>
                <a:srgbClr val="182C80"/>
              </a:solidFill>
              <a:latin typeface="+mj-lt"/>
            </a:endParaRPr>
          </a:p>
          <a:p>
            <a:pPr>
              <a:buClr>
                <a:srgbClr val="182C80"/>
              </a:buClr>
            </a:pPr>
            <a:r>
              <a:rPr lang="en-US" sz="2800" dirty="0" smtClean="0">
                <a:solidFill>
                  <a:srgbClr val="182C80"/>
                </a:solidFill>
                <a:latin typeface="+mj-lt"/>
              </a:rPr>
              <a:t>The </a:t>
            </a:r>
            <a:r>
              <a:rPr lang="en-US" sz="2800" dirty="0">
                <a:solidFill>
                  <a:srgbClr val="182C80"/>
                </a:solidFill>
                <a:latin typeface="+mj-lt"/>
              </a:rPr>
              <a:t>Legislative, Executive and Judicial </a:t>
            </a:r>
            <a:r>
              <a:rPr lang="en-US" sz="2800" dirty="0" smtClean="0">
                <a:solidFill>
                  <a:srgbClr val="182C80"/>
                </a:solidFill>
                <a:latin typeface="+mj-lt"/>
              </a:rPr>
              <a:t>Branches shall </a:t>
            </a:r>
            <a:r>
              <a:rPr lang="en-US" sz="2800" dirty="0">
                <a:solidFill>
                  <a:srgbClr val="182C80"/>
                </a:solidFill>
                <a:latin typeface="+mj-lt"/>
              </a:rPr>
              <a:t>maintain </a:t>
            </a:r>
            <a:r>
              <a:rPr lang="en-US" sz="2800" dirty="0" smtClean="0">
                <a:solidFill>
                  <a:srgbClr val="182C80"/>
                </a:solidFill>
                <a:latin typeface="+mj-lt"/>
              </a:rPr>
              <a:t>an integrated </a:t>
            </a:r>
            <a:r>
              <a:rPr lang="en-US" sz="2800" u="sng" dirty="0">
                <a:solidFill>
                  <a:srgbClr val="182C80"/>
                </a:solidFill>
                <a:latin typeface="+mj-lt"/>
              </a:rPr>
              <a:t>system of internal </a:t>
            </a:r>
            <a:r>
              <a:rPr lang="en-US" sz="2800" u="sng" dirty="0" smtClean="0">
                <a:solidFill>
                  <a:srgbClr val="182C80"/>
                </a:solidFill>
                <a:latin typeface="+mj-lt"/>
              </a:rPr>
              <a:t>control</a:t>
            </a:r>
            <a:r>
              <a:rPr lang="en-US" sz="2800" dirty="0" smtClean="0">
                <a:solidFill>
                  <a:srgbClr val="182C80"/>
                </a:solidFill>
                <a:latin typeface="+mj-lt"/>
              </a:rPr>
              <a:t>.</a:t>
            </a:r>
            <a:endParaRPr lang="en-US" sz="3200" dirty="0" smtClean="0">
              <a:solidFill>
                <a:srgbClr val="182C80"/>
              </a:solidFill>
              <a:latin typeface="+mj-lt"/>
            </a:endParaRPr>
          </a:p>
        </p:txBody>
      </p:sp>
    </p:spTree>
    <p:extLst>
      <p:ext uri="{BB962C8B-B14F-4D97-AF65-F5344CB8AC3E}">
        <p14:creationId xmlns:p14="http://schemas.microsoft.com/office/powerpoint/2010/main" val="562283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755650" y="765175"/>
            <a:ext cx="8064500" cy="647700"/>
          </a:xfrm>
        </p:spPr>
        <p:txBody>
          <a:bodyPr/>
          <a:lstStyle/>
          <a:p>
            <a:pPr eaLnBrk="1" hangingPunct="1"/>
            <a:r>
              <a:rPr lang="en-US" altLang="en-US" sz="2800" b="1" dirty="0">
                <a:solidFill>
                  <a:srgbClr val="182C80"/>
                </a:solidFill>
                <a:cs typeface="Arial" charset="0"/>
              </a:rPr>
              <a:t>Bodies of Internal and External Control of the Public Administration in </a:t>
            </a:r>
            <a:r>
              <a:rPr lang="en-US" altLang="en-US" sz="2800" b="1" dirty="0" smtClean="0">
                <a:solidFill>
                  <a:srgbClr val="182C80"/>
                </a:solidFill>
                <a:cs typeface="Arial" charset="0"/>
              </a:rPr>
              <a:t>Brazil</a:t>
            </a:r>
            <a:endParaRPr lang="pt-BR" altLang="en-US" sz="2800" b="1" dirty="0" smtClean="0">
              <a:solidFill>
                <a:srgbClr val="182C80"/>
              </a:solidFill>
              <a:cs typeface="Arial" charset="0"/>
            </a:endParaRPr>
          </a:p>
        </p:txBody>
      </p:sp>
      <p:graphicFrame>
        <p:nvGraphicFramePr>
          <p:cNvPr id="2" name="Diagrama 1"/>
          <p:cNvGraphicFramePr/>
          <p:nvPr>
            <p:extLst>
              <p:ext uri="{D42A27DB-BD31-4B8C-83A1-F6EECF244321}">
                <p14:modId xmlns:p14="http://schemas.microsoft.com/office/powerpoint/2010/main" val="3386289248"/>
              </p:ext>
            </p:extLst>
          </p:nvPr>
        </p:nvGraphicFramePr>
        <p:xfrm>
          <a:off x="-2124744" y="1772816"/>
          <a:ext cx="700844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ixaDeTexto 3"/>
          <p:cNvSpPr txBox="1"/>
          <p:nvPr/>
        </p:nvSpPr>
        <p:spPr>
          <a:xfrm>
            <a:off x="5796136" y="2083495"/>
            <a:ext cx="2689468" cy="769441"/>
          </a:xfrm>
          <a:prstGeom prst="rect">
            <a:avLst/>
          </a:prstGeom>
          <a:solidFill>
            <a:srgbClr val="FFC000"/>
          </a:solidFill>
        </p:spPr>
        <p:txBody>
          <a:bodyPr wrap="square" rtlCol="0">
            <a:spAutoFit/>
          </a:bodyPr>
          <a:lstStyle/>
          <a:p>
            <a:r>
              <a:rPr lang="en-US" sz="2200" b="1" dirty="0">
                <a:solidFill>
                  <a:srgbClr val="182C80"/>
                </a:solidFill>
              </a:rPr>
              <a:t>Office of the Comptroller </a:t>
            </a:r>
            <a:r>
              <a:rPr lang="en-US" sz="2200" b="1" dirty="0" smtClean="0">
                <a:solidFill>
                  <a:srgbClr val="182C80"/>
                </a:solidFill>
              </a:rPr>
              <a:t>General</a:t>
            </a:r>
            <a:endParaRPr lang="en-US" sz="2200" b="1" dirty="0">
              <a:solidFill>
                <a:srgbClr val="182C80"/>
              </a:solidFill>
            </a:endParaRPr>
          </a:p>
        </p:txBody>
      </p:sp>
      <p:sp>
        <p:nvSpPr>
          <p:cNvPr id="8" name="CaixaDeTexto 7"/>
          <p:cNvSpPr txBox="1"/>
          <p:nvPr/>
        </p:nvSpPr>
        <p:spPr>
          <a:xfrm>
            <a:off x="2915816" y="2083495"/>
            <a:ext cx="2664296" cy="769441"/>
          </a:xfrm>
          <a:prstGeom prst="rect">
            <a:avLst/>
          </a:prstGeom>
          <a:solidFill>
            <a:schemeClr val="bg1"/>
          </a:solidFill>
          <a:ln w="28575">
            <a:solidFill>
              <a:srgbClr val="FFC000"/>
            </a:solidFill>
          </a:ln>
        </p:spPr>
        <p:txBody>
          <a:bodyPr wrap="square" rtlCol="0">
            <a:spAutoFit/>
          </a:bodyPr>
          <a:lstStyle/>
          <a:p>
            <a:r>
              <a:rPr lang="en-US" sz="2200" b="1" dirty="0" smtClean="0">
                <a:solidFill>
                  <a:srgbClr val="182C80"/>
                </a:solidFill>
              </a:rPr>
              <a:t>Federal Court of Accounts</a:t>
            </a:r>
            <a:endParaRPr lang="en-US" sz="2200" b="1" dirty="0">
              <a:solidFill>
                <a:srgbClr val="182C80"/>
              </a:solidFill>
            </a:endParaRPr>
          </a:p>
        </p:txBody>
      </p:sp>
      <p:cxnSp>
        <p:nvCxnSpPr>
          <p:cNvPr id="5" name="Conector reto 4"/>
          <p:cNvCxnSpPr/>
          <p:nvPr/>
        </p:nvCxnSpPr>
        <p:spPr>
          <a:xfrm>
            <a:off x="107504" y="3284984"/>
            <a:ext cx="8856984"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107504" y="4869160"/>
            <a:ext cx="8856984"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Seta para baixo 2"/>
          <p:cNvSpPr/>
          <p:nvPr/>
        </p:nvSpPr>
        <p:spPr>
          <a:xfrm>
            <a:off x="3851920" y="2780928"/>
            <a:ext cx="797225" cy="268694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baixo 13"/>
          <p:cNvSpPr/>
          <p:nvPr/>
        </p:nvSpPr>
        <p:spPr>
          <a:xfrm>
            <a:off x="6655095" y="2780928"/>
            <a:ext cx="797225" cy="2686943"/>
          </a:xfrm>
          <a:prstGeom prst="down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5796136" y="1556792"/>
            <a:ext cx="2689468" cy="430887"/>
          </a:xfrm>
          <a:prstGeom prst="rect">
            <a:avLst/>
          </a:prstGeom>
          <a:solidFill>
            <a:schemeClr val="bg1">
              <a:lumMod val="50000"/>
            </a:schemeClr>
          </a:solidFill>
          <a:ln w="28575">
            <a:solidFill>
              <a:srgbClr val="182C80"/>
            </a:solidFill>
          </a:ln>
        </p:spPr>
        <p:txBody>
          <a:bodyPr wrap="square" rtlCol="0">
            <a:spAutoFit/>
          </a:bodyPr>
          <a:lstStyle/>
          <a:p>
            <a:r>
              <a:rPr lang="en-US" sz="2200" b="1" dirty="0" smtClean="0">
                <a:solidFill>
                  <a:srgbClr val="182C80"/>
                </a:solidFill>
              </a:rPr>
              <a:t>Internal Control</a:t>
            </a:r>
            <a:endParaRPr lang="en-US" sz="2200" b="1" dirty="0">
              <a:solidFill>
                <a:srgbClr val="182C80"/>
              </a:solidFill>
            </a:endParaRPr>
          </a:p>
        </p:txBody>
      </p:sp>
      <p:sp>
        <p:nvSpPr>
          <p:cNvPr id="16" name="CaixaDeTexto 15"/>
          <p:cNvSpPr txBox="1"/>
          <p:nvPr/>
        </p:nvSpPr>
        <p:spPr>
          <a:xfrm>
            <a:off x="2915816" y="1556792"/>
            <a:ext cx="2664296" cy="430887"/>
          </a:xfrm>
          <a:prstGeom prst="rect">
            <a:avLst/>
          </a:prstGeom>
          <a:solidFill>
            <a:schemeClr val="bg1">
              <a:lumMod val="50000"/>
            </a:schemeClr>
          </a:solidFill>
          <a:ln w="28575">
            <a:solidFill>
              <a:srgbClr val="182C80"/>
            </a:solidFill>
          </a:ln>
        </p:spPr>
        <p:txBody>
          <a:bodyPr wrap="square" rtlCol="0">
            <a:spAutoFit/>
          </a:bodyPr>
          <a:lstStyle/>
          <a:p>
            <a:r>
              <a:rPr lang="en-US" sz="2200" b="1" dirty="0" smtClean="0">
                <a:solidFill>
                  <a:srgbClr val="182C80"/>
                </a:solidFill>
              </a:rPr>
              <a:t>External Control</a:t>
            </a:r>
            <a:endParaRPr lang="en-US" sz="2200" b="1" dirty="0">
              <a:solidFill>
                <a:srgbClr val="182C80"/>
              </a:solidFill>
            </a:endParaRPr>
          </a:p>
        </p:txBody>
      </p:sp>
      <p:sp>
        <p:nvSpPr>
          <p:cNvPr id="9" name="CaixaDeTexto 8"/>
          <p:cNvSpPr txBox="1"/>
          <p:nvPr/>
        </p:nvSpPr>
        <p:spPr>
          <a:xfrm>
            <a:off x="5796136" y="3307630"/>
            <a:ext cx="2689468" cy="1055545"/>
          </a:xfrm>
          <a:prstGeom prst="rect">
            <a:avLst/>
          </a:prstGeom>
          <a:solidFill>
            <a:srgbClr val="FFC000"/>
          </a:solidFill>
        </p:spPr>
        <p:txBody>
          <a:bodyPr wrap="square" rtlCol="0">
            <a:spAutoFit/>
          </a:bodyPr>
          <a:lstStyle/>
          <a:p>
            <a:pPr>
              <a:lnSpc>
                <a:spcPct val="150000"/>
              </a:lnSpc>
            </a:pPr>
            <a:r>
              <a:rPr lang="en-US" sz="2200" b="1" dirty="0">
                <a:solidFill>
                  <a:srgbClr val="182C80"/>
                </a:solidFill>
              </a:rPr>
              <a:t>Office of the </a:t>
            </a:r>
            <a:r>
              <a:rPr lang="en-US" sz="2200" b="1" dirty="0" smtClean="0">
                <a:solidFill>
                  <a:srgbClr val="182C80"/>
                </a:solidFill>
              </a:rPr>
              <a:t>State Comptroller</a:t>
            </a:r>
            <a:endParaRPr lang="en-US" sz="2200" b="1" dirty="0">
              <a:solidFill>
                <a:srgbClr val="182C80"/>
              </a:solidFill>
            </a:endParaRPr>
          </a:p>
        </p:txBody>
      </p:sp>
      <p:sp>
        <p:nvSpPr>
          <p:cNvPr id="10" name="CaixaDeTexto 9"/>
          <p:cNvSpPr txBox="1"/>
          <p:nvPr/>
        </p:nvSpPr>
        <p:spPr>
          <a:xfrm>
            <a:off x="2905542" y="3301241"/>
            <a:ext cx="2026498" cy="1107996"/>
          </a:xfrm>
          <a:prstGeom prst="rect">
            <a:avLst/>
          </a:prstGeom>
          <a:solidFill>
            <a:schemeClr val="bg1"/>
          </a:solidFill>
          <a:ln w="28575">
            <a:solidFill>
              <a:srgbClr val="FFC000"/>
            </a:solidFill>
          </a:ln>
        </p:spPr>
        <p:txBody>
          <a:bodyPr wrap="square" rtlCol="0">
            <a:spAutoFit/>
          </a:bodyPr>
          <a:lstStyle/>
          <a:p>
            <a:pPr>
              <a:lnSpc>
                <a:spcPct val="150000"/>
              </a:lnSpc>
            </a:pPr>
            <a:r>
              <a:rPr lang="en-US" sz="2200" b="1" dirty="0" smtClean="0">
                <a:solidFill>
                  <a:srgbClr val="182C80"/>
                </a:solidFill>
              </a:rPr>
              <a:t>State Court of Accounts</a:t>
            </a:r>
            <a:endParaRPr lang="en-US" sz="2200" b="1" dirty="0">
              <a:solidFill>
                <a:srgbClr val="182C80"/>
              </a:solidFill>
            </a:endParaRPr>
          </a:p>
        </p:txBody>
      </p:sp>
      <p:sp>
        <p:nvSpPr>
          <p:cNvPr id="12" name="CaixaDeTexto 11"/>
          <p:cNvSpPr txBox="1"/>
          <p:nvPr/>
        </p:nvSpPr>
        <p:spPr>
          <a:xfrm>
            <a:off x="2905540" y="5251847"/>
            <a:ext cx="2674571" cy="769441"/>
          </a:xfrm>
          <a:prstGeom prst="rect">
            <a:avLst/>
          </a:prstGeom>
          <a:solidFill>
            <a:schemeClr val="bg1"/>
          </a:solidFill>
          <a:ln w="28575">
            <a:solidFill>
              <a:srgbClr val="FFC000"/>
            </a:solidFill>
          </a:ln>
        </p:spPr>
        <p:txBody>
          <a:bodyPr wrap="square" rtlCol="0">
            <a:spAutoFit/>
          </a:bodyPr>
          <a:lstStyle/>
          <a:p>
            <a:r>
              <a:rPr lang="en-US" sz="2200" b="1" dirty="0" smtClean="0">
                <a:solidFill>
                  <a:srgbClr val="182C80"/>
                </a:solidFill>
              </a:rPr>
              <a:t>Municipal Court </a:t>
            </a:r>
            <a:r>
              <a:rPr lang="en-US" sz="2200" b="1" dirty="0">
                <a:solidFill>
                  <a:srgbClr val="182C80"/>
                </a:solidFill>
              </a:rPr>
              <a:t>of </a:t>
            </a:r>
            <a:r>
              <a:rPr lang="en-US" sz="2200" b="1" dirty="0" smtClean="0">
                <a:solidFill>
                  <a:srgbClr val="182C80"/>
                </a:solidFill>
              </a:rPr>
              <a:t>Accounts</a:t>
            </a:r>
            <a:endParaRPr lang="pt-BR" sz="2200" b="1" dirty="0">
              <a:solidFill>
                <a:srgbClr val="182C80"/>
              </a:solidFill>
            </a:endParaRPr>
          </a:p>
        </p:txBody>
      </p:sp>
      <p:sp>
        <p:nvSpPr>
          <p:cNvPr id="11" name="CaixaDeTexto 10"/>
          <p:cNvSpPr txBox="1"/>
          <p:nvPr/>
        </p:nvSpPr>
        <p:spPr>
          <a:xfrm>
            <a:off x="5796136" y="5241394"/>
            <a:ext cx="2689468" cy="707886"/>
          </a:xfrm>
          <a:prstGeom prst="rect">
            <a:avLst/>
          </a:prstGeom>
          <a:solidFill>
            <a:srgbClr val="FFC000"/>
          </a:solidFill>
        </p:spPr>
        <p:txBody>
          <a:bodyPr wrap="square" rtlCol="0">
            <a:spAutoFit/>
          </a:bodyPr>
          <a:lstStyle/>
          <a:p>
            <a:r>
              <a:rPr lang="en-US" sz="2000" b="1" dirty="0">
                <a:solidFill>
                  <a:srgbClr val="182C80"/>
                </a:solidFill>
              </a:rPr>
              <a:t>Office of the Municipal </a:t>
            </a:r>
            <a:r>
              <a:rPr lang="en-US" sz="2000" b="1" dirty="0" smtClean="0">
                <a:solidFill>
                  <a:srgbClr val="182C80"/>
                </a:solidFill>
              </a:rPr>
              <a:t>Comptroller</a:t>
            </a:r>
            <a:endParaRPr lang="pt-BR" sz="2000" b="1" dirty="0">
              <a:solidFill>
                <a:srgbClr val="182C80"/>
              </a:solidFill>
            </a:endParaRPr>
          </a:p>
        </p:txBody>
      </p:sp>
    </p:spTree>
    <p:extLst>
      <p:ext uri="{BB962C8B-B14F-4D97-AF65-F5344CB8AC3E}">
        <p14:creationId xmlns:p14="http://schemas.microsoft.com/office/powerpoint/2010/main" val="199458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C5CE998F-7DE4-4E13-AC1D-F0C5741EE08D}"/>
                                            </p:graphicEl>
                                          </p:spTgt>
                                        </p:tgtEl>
                                        <p:attrNameLst>
                                          <p:attrName>style.visibility</p:attrName>
                                        </p:attrNameLst>
                                      </p:cBhvr>
                                      <p:to>
                                        <p:strVal val="visible"/>
                                      </p:to>
                                    </p:set>
                                    <p:anim calcmode="lin" valueType="num">
                                      <p:cBhvr additive="base">
                                        <p:cTn id="7" dur="500" fill="hold"/>
                                        <p:tgtEl>
                                          <p:spTgt spid="2">
                                            <p:graphicEl>
                                              <a:dgm id="{C5CE998F-7DE4-4E13-AC1D-F0C5741EE08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C5CE998F-7DE4-4E13-AC1D-F0C5741EE08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82FB93C1-B305-4621-8D94-66CBAA72462E}"/>
                                            </p:graphicEl>
                                          </p:spTgt>
                                        </p:tgtEl>
                                        <p:attrNameLst>
                                          <p:attrName>style.visibility</p:attrName>
                                        </p:attrNameLst>
                                      </p:cBhvr>
                                      <p:to>
                                        <p:strVal val="visible"/>
                                      </p:to>
                                    </p:set>
                                    <p:anim calcmode="lin" valueType="num">
                                      <p:cBhvr additive="base">
                                        <p:cTn id="11" dur="500" fill="hold"/>
                                        <p:tgtEl>
                                          <p:spTgt spid="2">
                                            <p:graphicEl>
                                              <a:dgm id="{82FB93C1-B305-4621-8D94-66CBAA72462E}"/>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82FB93C1-B305-4621-8D94-66CBAA72462E}"/>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graphicEl>
                                              <a:dgm id="{04732AD7-615B-41A1-B977-E1651E98C949}"/>
                                            </p:graphicEl>
                                          </p:spTgt>
                                        </p:tgtEl>
                                        <p:attrNameLst>
                                          <p:attrName>style.visibility</p:attrName>
                                        </p:attrNameLst>
                                      </p:cBhvr>
                                      <p:to>
                                        <p:strVal val="visible"/>
                                      </p:to>
                                    </p:set>
                                    <p:anim calcmode="lin" valueType="num">
                                      <p:cBhvr additive="base">
                                        <p:cTn id="15" dur="500" fill="hold"/>
                                        <p:tgtEl>
                                          <p:spTgt spid="2">
                                            <p:graphicEl>
                                              <a:dgm id="{04732AD7-615B-41A1-B977-E1651E98C949}"/>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graphicEl>
                                              <a:dgm id="{04732AD7-615B-41A1-B977-E1651E98C949}"/>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0-#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0-#ppt_w/2"/>
                                          </p:val>
                                        </p:tav>
                                        <p:tav tm="100000">
                                          <p:val>
                                            <p:strVal val="#ppt_x"/>
                                          </p:val>
                                        </p:tav>
                                      </p:tavLst>
                                    </p:anim>
                                    <p:anim calcmode="lin" valueType="num">
                                      <p:cBhvr additive="base">
                                        <p:cTn id="6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0-#ppt_w/2"/>
                                          </p:val>
                                        </p:tav>
                                        <p:tav tm="100000">
                                          <p:val>
                                            <p:strVal val="#ppt_x"/>
                                          </p:val>
                                        </p:tav>
                                      </p:tavLst>
                                    </p:anim>
                                    <p:anim calcmode="lin" valueType="num">
                                      <p:cBhvr additive="base">
                                        <p:cTn id="7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0-#ppt_w/2"/>
                                          </p:val>
                                        </p:tav>
                                        <p:tav tm="100000">
                                          <p:val>
                                            <p:strVal val="#ppt_x"/>
                                          </p:val>
                                        </p:tav>
                                      </p:tavLst>
                                    </p:anim>
                                    <p:anim calcmode="lin" valueType="num">
                                      <p:cBhvr additive="base">
                                        <p:cTn id="7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AtOnce"/>
        </p:bldSub>
      </p:bldGraphic>
      <p:bldP spid="4" grpId="0" animBg="1"/>
      <p:bldP spid="8" grpId="0" animBg="1"/>
      <p:bldP spid="3" grpId="0" animBg="1"/>
      <p:bldP spid="14" grpId="0" animBg="1"/>
      <p:bldP spid="15" grpId="0" animBg="1"/>
      <p:bldP spid="16" grpId="0" animBg="1"/>
      <p:bldP spid="9" grpId="0" animBg="1"/>
      <p:bldP spid="10" grpId="0" animBg="1"/>
      <p:bldP spid="1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251520" y="692696"/>
            <a:ext cx="8568630" cy="647700"/>
          </a:xfrm>
        </p:spPr>
        <p:txBody>
          <a:bodyPr/>
          <a:lstStyle/>
          <a:p>
            <a:pPr eaLnBrk="1" hangingPunct="1"/>
            <a:r>
              <a:rPr lang="en-GB" altLang="en-US" sz="2800" b="1" dirty="0" smtClean="0">
                <a:solidFill>
                  <a:srgbClr val="182C80"/>
                </a:solidFill>
                <a:cs typeface="Arial" charset="0"/>
              </a:rPr>
              <a:t>History of the Federal Internal Control</a:t>
            </a:r>
            <a:endParaRPr lang="pt-BR" altLang="en-US" sz="2800" b="1" dirty="0" smtClean="0">
              <a:solidFill>
                <a:srgbClr val="182C80"/>
              </a:solidFill>
              <a:cs typeface="Arial" charset="0"/>
            </a:endParaRPr>
          </a:p>
        </p:txBody>
      </p:sp>
      <p:grpSp>
        <p:nvGrpSpPr>
          <p:cNvPr id="6160" name="Grupo 6159"/>
          <p:cNvGrpSpPr/>
          <p:nvPr/>
        </p:nvGrpSpPr>
        <p:grpSpPr>
          <a:xfrm>
            <a:off x="4850678" y="1700808"/>
            <a:ext cx="4329834" cy="4503653"/>
            <a:chOff x="4850678" y="1700808"/>
            <a:chExt cx="4329834" cy="4503653"/>
          </a:xfrm>
        </p:grpSpPr>
        <p:grpSp>
          <p:nvGrpSpPr>
            <p:cNvPr id="6156" name="Grupo 6155"/>
            <p:cNvGrpSpPr/>
            <p:nvPr/>
          </p:nvGrpSpPr>
          <p:grpSpPr>
            <a:xfrm>
              <a:off x="4850678" y="1700808"/>
              <a:ext cx="1521520" cy="4032448"/>
              <a:chOff x="4850678" y="1700808"/>
              <a:chExt cx="1521520" cy="4032448"/>
            </a:xfrm>
          </p:grpSpPr>
          <p:sp>
            <p:nvSpPr>
              <p:cNvPr id="9" name="Line 18"/>
              <p:cNvSpPr>
                <a:spLocks noChangeShapeType="1"/>
              </p:cNvSpPr>
              <p:nvPr/>
            </p:nvSpPr>
            <p:spPr bwMode="auto">
              <a:xfrm flipH="1">
                <a:off x="5076056" y="1700808"/>
                <a:ext cx="0" cy="3600400"/>
              </a:xfrm>
              <a:prstGeom prst="line">
                <a:avLst/>
              </a:prstGeom>
              <a:noFill/>
              <a:ln w="28575">
                <a:solidFill>
                  <a:srgbClr val="182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pt-BR" dirty="0"/>
              </a:p>
            </p:txBody>
          </p:sp>
          <p:sp>
            <p:nvSpPr>
              <p:cNvPr id="19" name="CaixaDeTexto 18"/>
              <p:cNvSpPr txBox="1"/>
              <p:nvPr/>
            </p:nvSpPr>
            <p:spPr>
              <a:xfrm>
                <a:off x="4850678" y="4325947"/>
                <a:ext cx="513410" cy="1407309"/>
              </a:xfrm>
              <a:prstGeom prst="rect">
                <a:avLst/>
              </a:prstGeom>
              <a:solidFill>
                <a:srgbClr val="182C80"/>
              </a:solidFill>
            </p:spPr>
            <p:txBody>
              <a:bodyPr vert="wordArtVert" wrap="none" rtlCol="0">
                <a:spAutoFit/>
              </a:bodyPr>
              <a:lstStyle/>
              <a:p>
                <a:pPr algn="ctr"/>
                <a:r>
                  <a:rPr lang="pt-BR" dirty="0" smtClean="0">
                    <a:solidFill>
                      <a:schemeClr val="bg1"/>
                    </a:solidFill>
                  </a:rPr>
                  <a:t>1994</a:t>
                </a:r>
              </a:p>
            </p:txBody>
          </p:sp>
          <p:sp>
            <p:nvSpPr>
              <p:cNvPr id="20" name="CaixaDeTexto 19"/>
              <p:cNvSpPr txBox="1"/>
              <p:nvPr/>
            </p:nvSpPr>
            <p:spPr>
              <a:xfrm>
                <a:off x="5034645" y="3212976"/>
                <a:ext cx="1337553" cy="1200329"/>
              </a:xfrm>
              <a:prstGeom prst="rect">
                <a:avLst/>
              </a:prstGeom>
              <a:noFill/>
            </p:spPr>
            <p:txBody>
              <a:bodyPr wrap="square" rtlCol="0">
                <a:spAutoFit/>
              </a:bodyPr>
              <a:lstStyle/>
              <a:p>
                <a:pPr algn="ctr"/>
                <a:r>
                  <a:rPr lang="en-US" b="1" dirty="0" smtClean="0"/>
                  <a:t>SFC</a:t>
                </a:r>
              </a:p>
              <a:p>
                <a:pPr algn="ctr"/>
                <a:r>
                  <a:rPr lang="en-US" dirty="0" smtClean="0"/>
                  <a:t>Focus on government policies</a:t>
                </a:r>
                <a:endParaRPr lang="en-US" dirty="0"/>
              </a:p>
            </p:txBody>
          </p:sp>
        </p:grpSp>
        <p:grpSp>
          <p:nvGrpSpPr>
            <p:cNvPr id="6157" name="Grupo 6156"/>
            <p:cNvGrpSpPr/>
            <p:nvPr/>
          </p:nvGrpSpPr>
          <p:grpSpPr>
            <a:xfrm>
              <a:off x="6115495" y="1700808"/>
              <a:ext cx="1480841" cy="4287629"/>
              <a:chOff x="6115495" y="1700808"/>
              <a:chExt cx="1480841" cy="4287629"/>
            </a:xfrm>
          </p:grpSpPr>
          <p:sp>
            <p:nvSpPr>
              <p:cNvPr id="10" name="Line 18"/>
              <p:cNvSpPr>
                <a:spLocks noChangeShapeType="1"/>
              </p:cNvSpPr>
              <p:nvPr/>
            </p:nvSpPr>
            <p:spPr bwMode="auto">
              <a:xfrm flipH="1">
                <a:off x="6372200" y="1700808"/>
                <a:ext cx="0" cy="3960440"/>
              </a:xfrm>
              <a:prstGeom prst="line">
                <a:avLst/>
              </a:prstGeom>
              <a:noFill/>
              <a:ln w="28575">
                <a:solidFill>
                  <a:srgbClr val="182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pt-BR" dirty="0"/>
              </a:p>
            </p:txBody>
          </p:sp>
          <p:sp>
            <p:nvSpPr>
              <p:cNvPr id="21" name="CaixaDeTexto 20"/>
              <p:cNvSpPr txBox="1"/>
              <p:nvPr/>
            </p:nvSpPr>
            <p:spPr>
              <a:xfrm>
                <a:off x="6115495" y="4581128"/>
                <a:ext cx="513410" cy="1407309"/>
              </a:xfrm>
              <a:prstGeom prst="rect">
                <a:avLst/>
              </a:prstGeom>
              <a:solidFill>
                <a:srgbClr val="182C80"/>
              </a:solidFill>
            </p:spPr>
            <p:txBody>
              <a:bodyPr vert="wordArtVert" wrap="none" rtlCol="0">
                <a:spAutoFit/>
              </a:bodyPr>
              <a:lstStyle/>
              <a:p>
                <a:pPr algn="ctr"/>
                <a:r>
                  <a:rPr lang="pt-BR" dirty="0" smtClean="0">
                    <a:solidFill>
                      <a:schemeClr val="bg1"/>
                    </a:solidFill>
                  </a:rPr>
                  <a:t>2000</a:t>
                </a:r>
              </a:p>
            </p:txBody>
          </p:sp>
          <p:sp>
            <p:nvSpPr>
              <p:cNvPr id="22" name="CaixaDeTexto 21"/>
              <p:cNvSpPr txBox="1"/>
              <p:nvPr/>
            </p:nvSpPr>
            <p:spPr>
              <a:xfrm>
                <a:off x="6372200" y="3645024"/>
                <a:ext cx="1224136" cy="923330"/>
              </a:xfrm>
              <a:prstGeom prst="rect">
                <a:avLst/>
              </a:prstGeom>
              <a:noFill/>
            </p:spPr>
            <p:txBody>
              <a:bodyPr wrap="square" rtlCol="0">
                <a:spAutoFit/>
              </a:bodyPr>
              <a:lstStyle/>
              <a:p>
                <a:pPr algn="ctr"/>
                <a:r>
                  <a:rPr lang="en-US" b="1" dirty="0" smtClean="0"/>
                  <a:t>SFC</a:t>
                </a:r>
              </a:p>
              <a:p>
                <a:pPr algn="ctr"/>
                <a:r>
                  <a:rPr lang="en-US" dirty="0" err="1" smtClean="0"/>
                  <a:t>Recentrali-zation</a:t>
                </a:r>
                <a:endParaRPr lang="en-US" dirty="0"/>
              </a:p>
            </p:txBody>
          </p:sp>
        </p:grpSp>
        <p:grpSp>
          <p:nvGrpSpPr>
            <p:cNvPr id="6158" name="Grupo 6157"/>
            <p:cNvGrpSpPr/>
            <p:nvPr/>
          </p:nvGrpSpPr>
          <p:grpSpPr>
            <a:xfrm>
              <a:off x="7320387" y="1700808"/>
              <a:ext cx="1860125" cy="4503653"/>
              <a:chOff x="7320387" y="1700808"/>
              <a:chExt cx="1860125" cy="4503653"/>
            </a:xfrm>
          </p:grpSpPr>
          <p:sp>
            <p:nvSpPr>
              <p:cNvPr id="11" name="Line 18"/>
              <p:cNvSpPr>
                <a:spLocks noChangeShapeType="1"/>
              </p:cNvSpPr>
              <p:nvPr/>
            </p:nvSpPr>
            <p:spPr bwMode="auto">
              <a:xfrm flipH="1">
                <a:off x="7596336" y="1700808"/>
                <a:ext cx="0" cy="4143613"/>
              </a:xfrm>
              <a:prstGeom prst="line">
                <a:avLst/>
              </a:prstGeom>
              <a:noFill/>
              <a:ln w="28575">
                <a:solidFill>
                  <a:srgbClr val="182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pt-BR" dirty="0"/>
              </a:p>
            </p:txBody>
          </p:sp>
          <p:sp>
            <p:nvSpPr>
              <p:cNvPr id="23" name="CaixaDeTexto 22"/>
              <p:cNvSpPr txBox="1"/>
              <p:nvPr/>
            </p:nvSpPr>
            <p:spPr>
              <a:xfrm>
                <a:off x="7320387" y="4797152"/>
                <a:ext cx="513410" cy="1407309"/>
              </a:xfrm>
              <a:prstGeom prst="rect">
                <a:avLst/>
              </a:prstGeom>
              <a:solidFill>
                <a:srgbClr val="182C80"/>
              </a:solidFill>
            </p:spPr>
            <p:txBody>
              <a:bodyPr vert="wordArtVert" wrap="none" rtlCol="0">
                <a:spAutoFit/>
              </a:bodyPr>
              <a:lstStyle/>
              <a:p>
                <a:pPr algn="ctr"/>
                <a:r>
                  <a:rPr lang="pt-BR" dirty="0" smtClean="0">
                    <a:solidFill>
                      <a:schemeClr val="bg1"/>
                    </a:solidFill>
                  </a:rPr>
                  <a:t>2003</a:t>
                </a:r>
              </a:p>
            </p:txBody>
          </p:sp>
          <p:sp>
            <p:nvSpPr>
              <p:cNvPr id="24" name="CaixaDeTexto 23"/>
              <p:cNvSpPr txBox="1"/>
              <p:nvPr/>
            </p:nvSpPr>
            <p:spPr>
              <a:xfrm>
                <a:off x="7524328" y="3861048"/>
                <a:ext cx="1656184" cy="923330"/>
              </a:xfrm>
              <a:prstGeom prst="rect">
                <a:avLst/>
              </a:prstGeom>
              <a:noFill/>
            </p:spPr>
            <p:txBody>
              <a:bodyPr wrap="square" rtlCol="0">
                <a:spAutoFit/>
              </a:bodyPr>
              <a:lstStyle/>
              <a:p>
                <a:pPr algn="ctr"/>
                <a:r>
                  <a:rPr lang="en-US" b="1" dirty="0" smtClean="0"/>
                  <a:t>CGU</a:t>
                </a:r>
              </a:p>
              <a:p>
                <a:pPr algn="ctr"/>
                <a:r>
                  <a:rPr lang="en-US" dirty="0" smtClean="0"/>
                  <a:t>Expansion of duties</a:t>
                </a:r>
                <a:endParaRPr lang="en-US" dirty="0"/>
              </a:p>
            </p:txBody>
          </p:sp>
        </p:grpSp>
      </p:grpSp>
      <p:grpSp>
        <p:nvGrpSpPr>
          <p:cNvPr id="6159" name="Grupo 6158"/>
          <p:cNvGrpSpPr/>
          <p:nvPr/>
        </p:nvGrpSpPr>
        <p:grpSpPr>
          <a:xfrm>
            <a:off x="35496" y="1700808"/>
            <a:ext cx="5040560" cy="3567549"/>
            <a:chOff x="35496" y="1700808"/>
            <a:chExt cx="5040560" cy="3567549"/>
          </a:xfrm>
        </p:grpSpPr>
        <p:grpSp>
          <p:nvGrpSpPr>
            <p:cNvPr id="6153" name="Grupo 6152"/>
            <p:cNvGrpSpPr/>
            <p:nvPr/>
          </p:nvGrpSpPr>
          <p:grpSpPr>
            <a:xfrm>
              <a:off x="1178270" y="1700808"/>
              <a:ext cx="1592799" cy="2343214"/>
              <a:chOff x="1178270" y="1700808"/>
              <a:chExt cx="1592799" cy="2343214"/>
            </a:xfrm>
          </p:grpSpPr>
          <p:sp>
            <p:nvSpPr>
              <p:cNvPr id="6162" name="Line 18"/>
              <p:cNvSpPr>
                <a:spLocks noChangeShapeType="1"/>
              </p:cNvSpPr>
              <p:nvPr/>
            </p:nvSpPr>
            <p:spPr bwMode="auto">
              <a:xfrm flipH="1">
                <a:off x="1434975" y="1700808"/>
                <a:ext cx="0" cy="1295946"/>
              </a:xfrm>
              <a:prstGeom prst="line">
                <a:avLst/>
              </a:prstGeom>
              <a:noFill/>
              <a:ln w="28575">
                <a:solidFill>
                  <a:srgbClr val="182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pt-BR" dirty="0"/>
              </a:p>
            </p:txBody>
          </p:sp>
          <p:sp>
            <p:nvSpPr>
              <p:cNvPr id="13" name="CaixaDeTexto 12"/>
              <p:cNvSpPr txBox="1"/>
              <p:nvPr/>
            </p:nvSpPr>
            <p:spPr>
              <a:xfrm>
                <a:off x="1178270" y="2636714"/>
                <a:ext cx="513410" cy="1407308"/>
              </a:xfrm>
              <a:prstGeom prst="rect">
                <a:avLst/>
              </a:prstGeom>
              <a:solidFill>
                <a:srgbClr val="FFC000"/>
              </a:solidFill>
            </p:spPr>
            <p:txBody>
              <a:bodyPr vert="wordArtVert" wrap="none" rtlCol="0">
                <a:spAutoFit/>
              </a:bodyPr>
              <a:lstStyle/>
              <a:p>
                <a:pPr algn="ctr"/>
                <a:r>
                  <a:rPr lang="pt-BR" dirty="0" smtClean="0">
                    <a:solidFill>
                      <a:schemeClr val="bg1"/>
                    </a:solidFill>
                  </a:rPr>
                  <a:t>1967</a:t>
                </a:r>
              </a:p>
            </p:txBody>
          </p:sp>
          <p:sp>
            <p:nvSpPr>
              <p:cNvPr id="2" name="CaixaDeTexto 1"/>
              <p:cNvSpPr txBox="1"/>
              <p:nvPr/>
            </p:nvSpPr>
            <p:spPr>
              <a:xfrm>
                <a:off x="1393632" y="2204864"/>
                <a:ext cx="1377437" cy="1107996"/>
              </a:xfrm>
              <a:prstGeom prst="rect">
                <a:avLst/>
              </a:prstGeom>
              <a:noFill/>
            </p:spPr>
            <p:txBody>
              <a:bodyPr wrap="square" rtlCol="0">
                <a:spAutoFit/>
              </a:bodyPr>
              <a:lstStyle/>
              <a:p>
                <a:pPr algn="ctr"/>
                <a:r>
                  <a:rPr lang="en-US" b="1" dirty="0" smtClean="0"/>
                  <a:t>IGF</a:t>
                </a:r>
              </a:p>
              <a:p>
                <a:pPr algn="ctr"/>
                <a:r>
                  <a:rPr lang="en-US" sz="1600" dirty="0" smtClean="0"/>
                  <a:t>Establishment of the</a:t>
                </a:r>
              </a:p>
              <a:p>
                <a:pPr algn="ctr"/>
                <a:r>
                  <a:rPr lang="en-US" sz="1600" dirty="0" smtClean="0"/>
                  <a:t> System</a:t>
                </a:r>
                <a:endParaRPr lang="en-US" sz="1600" dirty="0"/>
              </a:p>
            </p:txBody>
          </p:sp>
        </p:grpSp>
        <p:grpSp>
          <p:nvGrpSpPr>
            <p:cNvPr id="6154" name="Grupo 6153"/>
            <p:cNvGrpSpPr/>
            <p:nvPr/>
          </p:nvGrpSpPr>
          <p:grpSpPr>
            <a:xfrm>
              <a:off x="2443817" y="1700808"/>
              <a:ext cx="1408103" cy="2919477"/>
              <a:chOff x="2443817" y="1700808"/>
              <a:chExt cx="1408103" cy="2919477"/>
            </a:xfrm>
          </p:grpSpPr>
          <p:sp>
            <p:nvSpPr>
              <p:cNvPr id="7" name="Line 18"/>
              <p:cNvSpPr>
                <a:spLocks noChangeShapeType="1"/>
              </p:cNvSpPr>
              <p:nvPr/>
            </p:nvSpPr>
            <p:spPr bwMode="auto">
              <a:xfrm flipH="1">
                <a:off x="2699792" y="1700808"/>
                <a:ext cx="730" cy="2160240"/>
              </a:xfrm>
              <a:prstGeom prst="line">
                <a:avLst/>
              </a:prstGeom>
              <a:noFill/>
              <a:ln w="28575">
                <a:solidFill>
                  <a:srgbClr val="182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pt-BR" dirty="0"/>
              </a:p>
            </p:txBody>
          </p:sp>
          <p:sp>
            <p:nvSpPr>
              <p:cNvPr id="14" name="CaixaDeTexto 13"/>
              <p:cNvSpPr txBox="1"/>
              <p:nvPr/>
            </p:nvSpPr>
            <p:spPr>
              <a:xfrm>
                <a:off x="2730388" y="2420888"/>
                <a:ext cx="1121532" cy="923330"/>
              </a:xfrm>
              <a:prstGeom prst="rect">
                <a:avLst/>
              </a:prstGeom>
              <a:noFill/>
            </p:spPr>
            <p:txBody>
              <a:bodyPr wrap="square" rtlCol="0">
                <a:spAutoFit/>
              </a:bodyPr>
              <a:lstStyle/>
              <a:p>
                <a:pPr algn="ctr"/>
                <a:r>
                  <a:rPr lang="en-US" b="1" dirty="0" err="1" smtClean="0"/>
                  <a:t>Secin</a:t>
                </a:r>
                <a:endParaRPr lang="en-US" b="1" dirty="0" smtClean="0"/>
              </a:p>
              <a:p>
                <a:pPr algn="ctr"/>
                <a:r>
                  <a:rPr lang="en-US" dirty="0" err="1" smtClean="0"/>
                  <a:t>Centrali</a:t>
                </a:r>
                <a:r>
                  <a:rPr lang="en-US" dirty="0" smtClean="0"/>
                  <a:t>-</a:t>
                </a:r>
              </a:p>
              <a:p>
                <a:pPr algn="ctr"/>
                <a:r>
                  <a:rPr lang="en-US" dirty="0" err="1" smtClean="0"/>
                  <a:t>zation</a:t>
                </a:r>
                <a:endParaRPr lang="en-US" dirty="0"/>
              </a:p>
            </p:txBody>
          </p:sp>
          <p:sp>
            <p:nvSpPr>
              <p:cNvPr id="15" name="CaixaDeTexto 14"/>
              <p:cNvSpPr txBox="1"/>
              <p:nvPr/>
            </p:nvSpPr>
            <p:spPr>
              <a:xfrm>
                <a:off x="2443817" y="3212976"/>
                <a:ext cx="513410" cy="1407309"/>
              </a:xfrm>
              <a:prstGeom prst="rect">
                <a:avLst/>
              </a:prstGeom>
              <a:solidFill>
                <a:srgbClr val="FFC000"/>
              </a:solidFill>
            </p:spPr>
            <p:txBody>
              <a:bodyPr vert="wordArtVert" wrap="none" rtlCol="0">
                <a:spAutoFit/>
              </a:bodyPr>
              <a:lstStyle/>
              <a:p>
                <a:pPr algn="ctr"/>
                <a:r>
                  <a:rPr lang="pt-BR" dirty="0" smtClean="0">
                    <a:solidFill>
                      <a:schemeClr val="bg1"/>
                    </a:solidFill>
                  </a:rPr>
                  <a:t>1979</a:t>
                </a:r>
              </a:p>
            </p:txBody>
          </p:sp>
        </p:grpSp>
        <p:grpSp>
          <p:nvGrpSpPr>
            <p:cNvPr id="6155" name="Grupo 6154"/>
            <p:cNvGrpSpPr/>
            <p:nvPr/>
          </p:nvGrpSpPr>
          <p:grpSpPr>
            <a:xfrm>
              <a:off x="3739231" y="1700808"/>
              <a:ext cx="1336825" cy="3567549"/>
              <a:chOff x="3739231" y="1700808"/>
              <a:chExt cx="1336825" cy="3567549"/>
            </a:xfrm>
          </p:grpSpPr>
          <p:sp>
            <p:nvSpPr>
              <p:cNvPr id="8" name="Line 18"/>
              <p:cNvSpPr>
                <a:spLocks noChangeShapeType="1"/>
              </p:cNvSpPr>
              <p:nvPr/>
            </p:nvSpPr>
            <p:spPr bwMode="auto">
              <a:xfrm flipH="1">
                <a:off x="3995936" y="1700808"/>
                <a:ext cx="0" cy="2952328"/>
              </a:xfrm>
              <a:prstGeom prst="line">
                <a:avLst/>
              </a:prstGeom>
              <a:noFill/>
              <a:ln w="28575">
                <a:solidFill>
                  <a:srgbClr val="182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pt-BR" dirty="0"/>
              </a:p>
            </p:txBody>
          </p:sp>
          <p:sp>
            <p:nvSpPr>
              <p:cNvPr id="17" name="CaixaDeTexto 16"/>
              <p:cNvSpPr txBox="1"/>
              <p:nvPr/>
            </p:nvSpPr>
            <p:spPr>
              <a:xfrm>
                <a:off x="4067944" y="2852936"/>
                <a:ext cx="1008112" cy="923330"/>
              </a:xfrm>
              <a:prstGeom prst="rect">
                <a:avLst/>
              </a:prstGeom>
              <a:noFill/>
            </p:spPr>
            <p:txBody>
              <a:bodyPr wrap="square" rtlCol="0">
                <a:spAutoFit/>
              </a:bodyPr>
              <a:lstStyle/>
              <a:p>
                <a:pPr algn="ctr"/>
                <a:r>
                  <a:rPr lang="en-US" b="1" dirty="0" smtClean="0"/>
                  <a:t>STN</a:t>
                </a:r>
              </a:p>
              <a:p>
                <a:pPr algn="ctr"/>
                <a:r>
                  <a:rPr lang="en-US" dirty="0" smtClean="0"/>
                  <a:t>Focus on Finance</a:t>
                </a:r>
                <a:endParaRPr lang="en-US" dirty="0"/>
              </a:p>
            </p:txBody>
          </p:sp>
          <p:sp>
            <p:nvSpPr>
              <p:cNvPr id="18" name="CaixaDeTexto 17"/>
              <p:cNvSpPr txBox="1"/>
              <p:nvPr/>
            </p:nvSpPr>
            <p:spPr>
              <a:xfrm>
                <a:off x="3739231" y="3861048"/>
                <a:ext cx="513410" cy="1407309"/>
              </a:xfrm>
              <a:prstGeom prst="rect">
                <a:avLst/>
              </a:prstGeom>
              <a:solidFill>
                <a:srgbClr val="FFC000"/>
              </a:solidFill>
            </p:spPr>
            <p:txBody>
              <a:bodyPr vert="wordArtVert" wrap="none" rtlCol="0">
                <a:spAutoFit/>
              </a:bodyPr>
              <a:lstStyle/>
              <a:p>
                <a:pPr algn="ctr"/>
                <a:r>
                  <a:rPr lang="pt-BR" dirty="0" smtClean="0">
                    <a:solidFill>
                      <a:schemeClr val="bg1"/>
                    </a:solidFill>
                  </a:rPr>
                  <a:t>1984</a:t>
                </a:r>
              </a:p>
            </p:txBody>
          </p:sp>
        </p:grpSp>
        <p:grpSp>
          <p:nvGrpSpPr>
            <p:cNvPr id="6152" name="Grupo 6151"/>
            <p:cNvGrpSpPr/>
            <p:nvPr/>
          </p:nvGrpSpPr>
          <p:grpSpPr>
            <a:xfrm>
              <a:off x="35496" y="1700808"/>
              <a:ext cx="1440160" cy="1839158"/>
              <a:chOff x="35496" y="1700808"/>
              <a:chExt cx="1440160" cy="1839158"/>
            </a:xfrm>
          </p:grpSpPr>
          <p:sp>
            <p:nvSpPr>
              <p:cNvPr id="25" name="Line 18"/>
              <p:cNvSpPr>
                <a:spLocks noChangeShapeType="1"/>
              </p:cNvSpPr>
              <p:nvPr/>
            </p:nvSpPr>
            <p:spPr bwMode="auto">
              <a:xfrm flipH="1">
                <a:off x="292201" y="1700808"/>
                <a:ext cx="0" cy="1007914"/>
              </a:xfrm>
              <a:prstGeom prst="line">
                <a:avLst/>
              </a:prstGeom>
              <a:noFill/>
              <a:ln w="28575">
                <a:solidFill>
                  <a:srgbClr val="182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pt-BR" dirty="0"/>
              </a:p>
            </p:txBody>
          </p:sp>
          <p:sp>
            <p:nvSpPr>
              <p:cNvPr id="27" name="CaixaDeTexto 26"/>
              <p:cNvSpPr txBox="1"/>
              <p:nvPr/>
            </p:nvSpPr>
            <p:spPr>
              <a:xfrm>
                <a:off x="35496" y="2132657"/>
                <a:ext cx="513410" cy="1407309"/>
              </a:xfrm>
              <a:prstGeom prst="rect">
                <a:avLst/>
              </a:prstGeom>
              <a:solidFill>
                <a:srgbClr val="FFC000"/>
              </a:solidFill>
            </p:spPr>
            <p:txBody>
              <a:bodyPr vert="wordArtVert" wrap="none" rtlCol="0">
                <a:spAutoFit/>
              </a:bodyPr>
              <a:lstStyle/>
              <a:p>
                <a:pPr algn="ctr"/>
                <a:r>
                  <a:rPr lang="pt-BR" dirty="0" smtClean="0">
                    <a:solidFill>
                      <a:schemeClr val="bg1"/>
                    </a:solidFill>
                  </a:rPr>
                  <a:t>1921</a:t>
                </a:r>
              </a:p>
            </p:txBody>
          </p:sp>
          <p:sp>
            <p:nvSpPr>
              <p:cNvPr id="26" name="CaixaDeTexto 25"/>
              <p:cNvSpPr txBox="1"/>
              <p:nvPr/>
            </p:nvSpPr>
            <p:spPr>
              <a:xfrm>
                <a:off x="333545" y="1919154"/>
                <a:ext cx="1142111" cy="615553"/>
              </a:xfrm>
              <a:prstGeom prst="rect">
                <a:avLst/>
              </a:prstGeom>
              <a:noFill/>
            </p:spPr>
            <p:txBody>
              <a:bodyPr wrap="square" rtlCol="0">
                <a:spAutoFit/>
              </a:bodyPr>
              <a:lstStyle/>
              <a:p>
                <a:pPr algn="ctr"/>
                <a:r>
                  <a:rPr lang="en-US" b="1" dirty="0" smtClean="0"/>
                  <a:t>CCR</a:t>
                </a:r>
              </a:p>
              <a:p>
                <a:pPr algn="ctr"/>
                <a:r>
                  <a:rPr lang="en-US" sz="1600" dirty="0" smtClean="0"/>
                  <a:t>Accounting</a:t>
                </a:r>
                <a:endParaRPr lang="en-US" sz="1600" dirty="0"/>
              </a:p>
            </p:txBody>
          </p:sp>
        </p:grpSp>
      </p:grpSp>
      <p:sp>
        <p:nvSpPr>
          <p:cNvPr id="4" name="Seta para a direita 3"/>
          <p:cNvSpPr/>
          <p:nvPr/>
        </p:nvSpPr>
        <p:spPr>
          <a:xfrm>
            <a:off x="107504" y="1196752"/>
            <a:ext cx="8784976" cy="722402"/>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5" name="CaixaDeTexto 4"/>
          <p:cNvSpPr txBox="1"/>
          <p:nvPr/>
        </p:nvSpPr>
        <p:spPr>
          <a:xfrm>
            <a:off x="123222" y="5445224"/>
            <a:ext cx="4129419" cy="1015663"/>
          </a:xfrm>
          <a:prstGeom prst="rect">
            <a:avLst/>
          </a:prstGeom>
          <a:solidFill>
            <a:srgbClr val="FFC000"/>
          </a:solidFill>
          <a:ln>
            <a:solidFill>
              <a:srgbClr val="182C80"/>
            </a:solidFill>
          </a:ln>
        </p:spPr>
        <p:txBody>
          <a:bodyPr wrap="square" rtlCol="0">
            <a:spAutoFit/>
          </a:bodyPr>
          <a:lstStyle/>
          <a:p>
            <a:r>
              <a:rPr lang="en-US" sz="2000" b="1" dirty="0" smtClean="0">
                <a:solidFill>
                  <a:schemeClr val="bg1"/>
                </a:solidFill>
              </a:rPr>
              <a:t>IC bodies were linked to the managers and focused on formal analysis </a:t>
            </a:r>
            <a:r>
              <a:rPr lang="en-US" b="1" dirty="0" smtClean="0">
                <a:solidFill>
                  <a:srgbClr val="182C80"/>
                </a:solidFill>
              </a:rPr>
              <a:t>(accounting)</a:t>
            </a:r>
            <a:endParaRPr lang="en-US" b="1" dirty="0">
              <a:solidFill>
                <a:srgbClr val="182C80"/>
              </a:solidFill>
            </a:endParaRPr>
          </a:p>
        </p:txBody>
      </p:sp>
      <p:sp>
        <p:nvSpPr>
          <p:cNvPr id="39" name="CaixaDeTexto 38"/>
          <p:cNvSpPr txBox="1"/>
          <p:nvPr/>
        </p:nvSpPr>
        <p:spPr>
          <a:xfrm>
            <a:off x="4658760" y="6105490"/>
            <a:ext cx="4449744" cy="707886"/>
          </a:xfrm>
          <a:prstGeom prst="rect">
            <a:avLst/>
          </a:prstGeom>
          <a:solidFill>
            <a:srgbClr val="182C80"/>
          </a:solidFill>
          <a:ln>
            <a:solidFill>
              <a:srgbClr val="182C80"/>
            </a:solidFill>
          </a:ln>
        </p:spPr>
        <p:txBody>
          <a:bodyPr wrap="square" rtlCol="0">
            <a:spAutoFit/>
          </a:bodyPr>
          <a:lstStyle/>
          <a:p>
            <a:r>
              <a:rPr lang="en-US" sz="2000" b="1" dirty="0" smtClean="0">
                <a:solidFill>
                  <a:schemeClr val="bg1"/>
                </a:solidFill>
              </a:rPr>
              <a:t>The IC agency adopts a more evaluative focus </a:t>
            </a:r>
            <a:r>
              <a:rPr lang="en-US" sz="2000" b="1" dirty="0" smtClean="0">
                <a:solidFill>
                  <a:srgbClr val="FFC000"/>
                </a:solidFill>
              </a:rPr>
              <a:t>(</a:t>
            </a:r>
            <a:r>
              <a:rPr lang="en-US" b="1" dirty="0" smtClean="0">
                <a:solidFill>
                  <a:srgbClr val="FFC000"/>
                </a:solidFill>
              </a:rPr>
              <a:t>performance)</a:t>
            </a:r>
            <a:endParaRPr lang="en-US" b="1" dirty="0">
              <a:solidFill>
                <a:srgbClr val="FFC000"/>
              </a:solidFill>
            </a:endParaRPr>
          </a:p>
        </p:txBody>
      </p:sp>
    </p:spTree>
    <p:extLst>
      <p:ext uri="{BB962C8B-B14F-4D97-AF65-F5344CB8AC3E}">
        <p14:creationId xmlns:p14="http://schemas.microsoft.com/office/powerpoint/2010/main" val="86608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59"/>
                                        </p:tgtEl>
                                        <p:attrNameLst>
                                          <p:attrName>style.visibility</p:attrName>
                                        </p:attrNameLst>
                                      </p:cBhvr>
                                      <p:to>
                                        <p:strVal val="visible"/>
                                      </p:to>
                                    </p:set>
                                    <p:anim calcmode="lin" valueType="num">
                                      <p:cBhvr additive="base">
                                        <p:cTn id="13" dur="500" fill="hold"/>
                                        <p:tgtEl>
                                          <p:spTgt spid="6159"/>
                                        </p:tgtEl>
                                        <p:attrNameLst>
                                          <p:attrName>ppt_x</p:attrName>
                                        </p:attrNameLst>
                                      </p:cBhvr>
                                      <p:tavLst>
                                        <p:tav tm="0">
                                          <p:val>
                                            <p:strVal val="#ppt_x"/>
                                          </p:val>
                                        </p:tav>
                                        <p:tav tm="100000">
                                          <p:val>
                                            <p:strVal val="#ppt_x"/>
                                          </p:val>
                                        </p:tav>
                                      </p:tavLst>
                                    </p:anim>
                                    <p:anim calcmode="lin" valueType="num">
                                      <p:cBhvr additive="base">
                                        <p:cTn id="14"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60"/>
                                        </p:tgtEl>
                                        <p:attrNameLst>
                                          <p:attrName>style.visibility</p:attrName>
                                        </p:attrNameLst>
                                      </p:cBhvr>
                                      <p:to>
                                        <p:strVal val="visible"/>
                                      </p:to>
                                    </p:set>
                                    <p:anim calcmode="lin" valueType="num">
                                      <p:cBhvr additive="base">
                                        <p:cTn id="19" dur="500" fill="hold"/>
                                        <p:tgtEl>
                                          <p:spTgt spid="6160"/>
                                        </p:tgtEl>
                                        <p:attrNameLst>
                                          <p:attrName>ppt_x</p:attrName>
                                        </p:attrNameLst>
                                      </p:cBhvr>
                                      <p:tavLst>
                                        <p:tav tm="0">
                                          <p:val>
                                            <p:strVal val="#ppt_x"/>
                                          </p:val>
                                        </p:tav>
                                        <p:tav tm="100000">
                                          <p:val>
                                            <p:strVal val="#ppt_x"/>
                                          </p:val>
                                        </p:tav>
                                      </p:tavLst>
                                    </p:anim>
                                    <p:anim calcmode="lin" valueType="num">
                                      <p:cBhvr additive="base">
                                        <p:cTn id="20" dur="500" fill="hold"/>
                                        <p:tgtEl>
                                          <p:spTgt spid="61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67544" y="692696"/>
            <a:ext cx="8064500" cy="647700"/>
          </a:xfrm>
        </p:spPr>
        <p:txBody>
          <a:bodyPr/>
          <a:lstStyle/>
          <a:p>
            <a:pPr eaLnBrk="1" hangingPunct="1"/>
            <a:r>
              <a:rPr lang="en-US" altLang="en-US" sz="2800" b="1" dirty="0" smtClean="0">
                <a:solidFill>
                  <a:srgbClr val="182C80"/>
                </a:solidFill>
                <a:cs typeface="Arial" charset="0"/>
              </a:rPr>
              <a:t>Brazilian State</a:t>
            </a:r>
          </a:p>
        </p:txBody>
      </p:sp>
      <p:graphicFrame>
        <p:nvGraphicFramePr>
          <p:cNvPr id="2" name="Diagrama 1"/>
          <p:cNvGraphicFramePr/>
          <p:nvPr>
            <p:extLst>
              <p:ext uri="{D42A27DB-BD31-4B8C-83A1-F6EECF244321}">
                <p14:modId xmlns:p14="http://schemas.microsoft.com/office/powerpoint/2010/main" val="67484718"/>
              </p:ext>
            </p:extLst>
          </p:nvPr>
        </p:nvGraphicFramePr>
        <p:xfrm>
          <a:off x="-2124744" y="1412776"/>
          <a:ext cx="700844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ixaDeTexto 7"/>
          <p:cNvSpPr txBox="1"/>
          <p:nvPr/>
        </p:nvSpPr>
        <p:spPr>
          <a:xfrm>
            <a:off x="3779912" y="1823333"/>
            <a:ext cx="3888432" cy="2800767"/>
          </a:xfrm>
          <a:prstGeom prst="rect">
            <a:avLst/>
          </a:prstGeom>
          <a:solidFill>
            <a:schemeClr val="bg1"/>
          </a:solidFill>
          <a:ln w="28575">
            <a:solidFill>
              <a:srgbClr val="FFC000"/>
            </a:solidFill>
          </a:ln>
        </p:spPr>
        <p:txBody>
          <a:bodyPr wrap="square" rtlCol="0">
            <a:spAutoFit/>
          </a:bodyPr>
          <a:lstStyle/>
          <a:p>
            <a:r>
              <a:rPr lang="en-US" sz="2200" b="1" u="sng" dirty="0" smtClean="0">
                <a:solidFill>
                  <a:srgbClr val="182C80"/>
                </a:solidFill>
              </a:rPr>
              <a:t>Common competences:</a:t>
            </a:r>
          </a:p>
          <a:p>
            <a:pPr marL="342900" indent="-342900">
              <a:buFont typeface="Arial" panose="020B0604020202020204" pitchFamily="34" charset="0"/>
              <a:buChar char="•"/>
            </a:pPr>
            <a:r>
              <a:rPr lang="en-US" sz="2200" b="1" dirty="0" smtClean="0">
                <a:solidFill>
                  <a:srgbClr val="182C80"/>
                </a:solidFill>
              </a:rPr>
              <a:t>Health</a:t>
            </a:r>
          </a:p>
          <a:p>
            <a:pPr marL="342900" indent="-342900">
              <a:buFont typeface="Arial" panose="020B0604020202020204" pitchFamily="34" charset="0"/>
              <a:buChar char="•"/>
            </a:pPr>
            <a:r>
              <a:rPr lang="en-US" sz="2200" b="1" dirty="0" smtClean="0">
                <a:solidFill>
                  <a:srgbClr val="182C80"/>
                </a:solidFill>
              </a:rPr>
              <a:t>Social Assistance</a:t>
            </a:r>
          </a:p>
          <a:p>
            <a:pPr marL="342900" indent="-342900">
              <a:buFont typeface="Arial" panose="020B0604020202020204" pitchFamily="34" charset="0"/>
              <a:buChar char="•"/>
            </a:pPr>
            <a:r>
              <a:rPr lang="en-US" sz="2200" b="1" dirty="0" smtClean="0">
                <a:solidFill>
                  <a:srgbClr val="182C80"/>
                </a:solidFill>
              </a:rPr>
              <a:t>Education</a:t>
            </a:r>
          </a:p>
          <a:p>
            <a:pPr marL="342900" indent="-342900">
              <a:buFont typeface="Arial" panose="020B0604020202020204" pitchFamily="34" charset="0"/>
              <a:buChar char="•"/>
            </a:pPr>
            <a:r>
              <a:rPr lang="en-US" sz="2200" b="1" dirty="0" smtClean="0">
                <a:solidFill>
                  <a:srgbClr val="182C80"/>
                </a:solidFill>
              </a:rPr>
              <a:t>Housing and sanitation</a:t>
            </a:r>
          </a:p>
          <a:p>
            <a:pPr marL="342900" indent="-342900">
              <a:buFont typeface="Arial" panose="020B0604020202020204" pitchFamily="34" charset="0"/>
              <a:buChar char="•"/>
            </a:pPr>
            <a:r>
              <a:rPr lang="en-US" sz="2200" b="1" dirty="0" smtClean="0">
                <a:solidFill>
                  <a:srgbClr val="182C80"/>
                </a:solidFill>
              </a:rPr>
              <a:t>Environment</a:t>
            </a:r>
          </a:p>
          <a:p>
            <a:pPr marL="342900" indent="-342900">
              <a:buFont typeface="Arial" panose="020B0604020202020204" pitchFamily="34" charset="0"/>
              <a:buChar char="•"/>
            </a:pPr>
            <a:r>
              <a:rPr lang="en-US" sz="2200" b="1" dirty="0" smtClean="0">
                <a:solidFill>
                  <a:srgbClr val="182C80"/>
                </a:solidFill>
              </a:rPr>
              <a:t>Historical, artistic and cultural heritage protection</a:t>
            </a:r>
            <a:endParaRPr lang="en-US" sz="2200" b="1" dirty="0">
              <a:solidFill>
                <a:srgbClr val="182C80"/>
              </a:solidFill>
            </a:endParaRPr>
          </a:p>
        </p:txBody>
      </p:sp>
    </p:spTree>
    <p:extLst>
      <p:ext uri="{BB962C8B-B14F-4D97-AF65-F5344CB8AC3E}">
        <p14:creationId xmlns:p14="http://schemas.microsoft.com/office/powerpoint/2010/main" val="306573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C5CE998F-7DE4-4E13-AC1D-F0C5741EE08D}"/>
                                            </p:graphicEl>
                                          </p:spTgt>
                                        </p:tgtEl>
                                        <p:attrNameLst>
                                          <p:attrName>style.visibility</p:attrName>
                                        </p:attrNameLst>
                                      </p:cBhvr>
                                      <p:to>
                                        <p:strVal val="visible"/>
                                      </p:to>
                                    </p:set>
                                    <p:anim calcmode="lin" valueType="num">
                                      <p:cBhvr additive="base">
                                        <p:cTn id="7" dur="500" fill="hold"/>
                                        <p:tgtEl>
                                          <p:spTgt spid="2">
                                            <p:graphicEl>
                                              <a:dgm id="{C5CE998F-7DE4-4E13-AC1D-F0C5741EE08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C5CE998F-7DE4-4E13-AC1D-F0C5741EE08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82FB93C1-B305-4621-8D94-66CBAA72462E}"/>
                                            </p:graphicEl>
                                          </p:spTgt>
                                        </p:tgtEl>
                                        <p:attrNameLst>
                                          <p:attrName>style.visibility</p:attrName>
                                        </p:attrNameLst>
                                      </p:cBhvr>
                                      <p:to>
                                        <p:strVal val="visible"/>
                                      </p:to>
                                    </p:set>
                                    <p:anim calcmode="lin" valueType="num">
                                      <p:cBhvr additive="base">
                                        <p:cTn id="11" dur="500" fill="hold"/>
                                        <p:tgtEl>
                                          <p:spTgt spid="2">
                                            <p:graphicEl>
                                              <a:dgm id="{82FB93C1-B305-4621-8D94-66CBAA72462E}"/>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82FB93C1-B305-4621-8D94-66CBAA72462E}"/>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graphicEl>
                                              <a:dgm id="{04732AD7-615B-41A1-B977-E1651E98C949}"/>
                                            </p:graphicEl>
                                          </p:spTgt>
                                        </p:tgtEl>
                                        <p:attrNameLst>
                                          <p:attrName>style.visibility</p:attrName>
                                        </p:attrNameLst>
                                      </p:cBhvr>
                                      <p:to>
                                        <p:strVal val="visible"/>
                                      </p:to>
                                    </p:set>
                                    <p:anim calcmode="lin" valueType="num">
                                      <p:cBhvr additive="base">
                                        <p:cTn id="15" dur="500" fill="hold"/>
                                        <p:tgtEl>
                                          <p:spTgt spid="2">
                                            <p:graphicEl>
                                              <a:dgm id="{04732AD7-615B-41A1-B977-E1651E98C949}"/>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graphicEl>
                                              <a:dgm id="{04732AD7-615B-41A1-B977-E1651E98C949}"/>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AtOnce"/>
        </p:bldSub>
      </p:bldGraphic>
      <p:bldP spid="8"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2675</TotalTime>
  <Words>1541</Words>
  <Application>Microsoft Office PowerPoint</Application>
  <PresentationFormat>Apresentação na tela (4:3)</PresentationFormat>
  <Paragraphs>291</Paragraphs>
  <Slides>34</Slides>
  <Notes>32</Notes>
  <HiddenSlides>0</HiddenSlides>
  <MMClips>0</MMClips>
  <ScaleCrop>false</ScaleCrop>
  <HeadingPairs>
    <vt:vector size="4" baseType="variant">
      <vt:variant>
        <vt:lpstr>Tema</vt:lpstr>
      </vt:variant>
      <vt:variant>
        <vt:i4>1</vt:i4>
      </vt:variant>
      <vt:variant>
        <vt:lpstr>Títulos de slides</vt:lpstr>
      </vt:variant>
      <vt:variant>
        <vt:i4>34</vt:i4>
      </vt:variant>
    </vt:vector>
  </HeadingPairs>
  <TitlesOfParts>
    <vt:vector size="35" baseType="lpstr">
      <vt:lpstr>Tema do Office</vt:lpstr>
      <vt:lpstr>Apresentação do PowerPoint</vt:lpstr>
      <vt:lpstr>Apresentação do PowerPoint</vt:lpstr>
      <vt:lpstr>General concepts</vt:lpstr>
      <vt:lpstr>General concepts</vt:lpstr>
      <vt:lpstr>General concepts</vt:lpstr>
      <vt:lpstr>Apresentação do PowerPoint</vt:lpstr>
      <vt:lpstr>Bodies of Internal and External Control of the Public Administration in Brazil</vt:lpstr>
      <vt:lpstr>History of the Federal Internal Control</vt:lpstr>
      <vt:lpstr>Brazilian State</vt:lpstr>
      <vt:lpstr>Brazilian State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Federal Government Budget and Scope of CGU</vt:lpstr>
      <vt:lpstr>Examples of approaches</vt:lpstr>
      <vt:lpstr>Lines of action of the Internal Control - CGU</vt:lpstr>
      <vt:lpstr>Lines of action of the Internal Control - CGU</vt:lpstr>
      <vt:lpstr>Lines of action of the Internal Control - CGU</vt:lpstr>
      <vt:lpstr>Lines of action of the Internal Control - CGU</vt:lpstr>
      <vt:lpstr>Lines of action of the Internal Control - CGU</vt:lpstr>
      <vt:lpstr>Main Partnerships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Controladoria-Geral da União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Gabriela de Alencar Araripe Pereira</dc:creator>
  <cp:lastModifiedBy>Rogerio Vieira dos Reis</cp:lastModifiedBy>
  <cp:revision>241</cp:revision>
  <cp:lastPrinted>2014-09-03T11:55:29Z</cp:lastPrinted>
  <dcterms:created xsi:type="dcterms:W3CDTF">2014-07-23T21:24:08Z</dcterms:created>
  <dcterms:modified xsi:type="dcterms:W3CDTF">2014-09-16T20:50:40Z</dcterms:modified>
  <cp:category>Not Protected</cp:category>
</cp:coreProperties>
</file>