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</p:sldIdLst>
  <p:sldSz cx="9144000" cy="6858000" type="screen4x3"/>
  <p:notesSz cx="6761163" cy="99425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627C8-94FD-4A83-B797-31B0814ABF68}" type="datetimeFigureOut">
              <a:rPr lang="pt-BR" smtClean="0"/>
              <a:t>17/11/2014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37C85-538D-4984-9F92-96382E39F4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2396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627C8-94FD-4A83-B797-31B0814ABF68}" type="datetimeFigureOut">
              <a:rPr lang="pt-BR" smtClean="0"/>
              <a:t>17/11/2014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37C85-538D-4984-9F92-96382E39F4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2842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627C8-94FD-4A83-B797-31B0814ABF68}" type="datetimeFigureOut">
              <a:rPr lang="pt-BR" smtClean="0"/>
              <a:t>17/11/2014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37C85-538D-4984-9F92-96382E39F4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9018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627C8-94FD-4A83-B797-31B0814ABF68}" type="datetimeFigureOut">
              <a:rPr lang="pt-BR" smtClean="0"/>
              <a:t>17/11/2014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37C85-538D-4984-9F92-96382E39F4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7041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627C8-94FD-4A83-B797-31B0814ABF68}" type="datetimeFigureOut">
              <a:rPr lang="pt-BR" smtClean="0"/>
              <a:t>17/11/2014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37C85-538D-4984-9F92-96382E39F4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5872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627C8-94FD-4A83-B797-31B0814ABF68}" type="datetimeFigureOut">
              <a:rPr lang="pt-BR" smtClean="0"/>
              <a:t>17/11/2014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37C85-538D-4984-9F92-96382E39F4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8800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627C8-94FD-4A83-B797-31B0814ABF68}" type="datetimeFigureOut">
              <a:rPr lang="pt-BR" smtClean="0"/>
              <a:t>17/11/2014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37C85-538D-4984-9F92-96382E39F4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249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627C8-94FD-4A83-B797-31B0814ABF68}" type="datetimeFigureOut">
              <a:rPr lang="pt-BR" smtClean="0"/>
              <a:t>17/11/2014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37C85-538D-4984-9F92-96382E39F4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1285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627C8-94FD-4A83-B797-31B0814ABF68}" type="datetimeFigureOut">
              <a:rPr lang="pt-BR" smtClean="0"/>
              <a:t>17/11/2014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37C85-538D-4984-9F92-96382E39F4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719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627C8-94FD-4A83-B797-31B0814ABF68}" type="datetimeFigureOut">
              <a:rPr lang="pt-BR" smtClean="0"/>
              <a:t>17/11/2014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37C85-538D-4984-9F92-96382E39F4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5656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627C8-94FD-4A83-B797-31B0814ABF68}" type="datetimeFigureOut">
              <a:rPr lang="pt-BR" smtClean="0"/>
              <a:t>17/11/2014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37C85-538D-4984-9F92-96382E39F4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9583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627C8-94FD-4A83-B797-31B0814ABF68}" type="datetimeFigureOut">
              <a:rPr lang="pt-BR" smtClean="0"/>
              <a:t>17/11/2014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37C85-538D-4984-9F92-96382E39F4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0754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OMUNI~1\AppData\Local\Temp\Rar$DIa0.123\etco_pattern_arte_fin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72015"/>
            <a:ext cx="9144000" cy="213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060848"/>
            <a:ext cx="6922694" cy="2357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692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OMUNI~1\AppData\Local\Temp\Rar$DIa0.123\etco_pattern_arte_fin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72015"/>
            <a:ext cx="9144000" cy="213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6082391"/>
            <a:ext cx="1512168" cy="5149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ítulo 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800" dirty="0" smtClean="0"/>
              <a:t>O ETCO apoia políticas públicas e iniciativas que objetivem:</a:t>
            </a:r>
            <a:endParaRPr lang="pt-BR" sz="3800" dirty="0"/>
          </a:p>
        </p:txBody>
      </p:sp>
      <p:sp>
        <p:nvSpPr>
          <p:cNvPr id="9" name="Espaço Reservado para Conteúdo 1"/>
          <p:cNvSpPr txBox="1">
            <a:spLocks/>
          </p:cNvSpPr>
          <p:nvPr/>
        </p:nvSpPr>
        <p:spPr>
          <a:xfrm>
            <a:off x="457200" y="1766435"/>
            <a:ext cx="8363272" cy="290891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rgbClr val="284257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rgbClr val="284257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rgbClr val="284257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rgbClr val="284257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rgbClr val="284257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/>
              <a:buNone/>
            </a:pPr>
            <a:endParaRPr lang="pt-BR" dirty="0" smtClean="0"/>
          </a:p>
          <a:p>
            <a:pPr algn="just">
              <a:lnSpc>
                <a:spcPct val="120000"/>
              </a:lnSpc>
            </a:pPr>
            <a:r>
              <a:rPr lang="pt-BR" sz="2300" dirty="0" smtClean="0"/>
              <a:t>Valorizar </a:t>
            </a:r>
            <a:r>
              <a:rPr lang="pt-BR" sz="2300" dirty="0"/>
              <a:t>a livre iniciativa e a economia de mercado;</a:t>
            </a:r>
          </a:p>
          <a:p>
            <a:pPr algn="just">
              <a:lnSpc>
                <a:spcPct val="120000"/>
              </a:lnSpc>
            </a:pPr>
            <a:r>
              <a:rPr lang="pt-BR" sz="2300" dirty="0" smtClean="0"/>
              <a:t>Modernizar </a:t>
            </a:r>
            <a:r>
              <a:rPr lang="pt-BR" sz="2300" dirty="0"/>
              <a:t>e simplificar o sistema tributário;</a:t>
            </a:r>
          </a:p>
          <a:p>
            <a:pPr algn="just">
              <a:lnSpc>
                <a:spcPct val="120000"/>
              </a:lnSpc>
            </a:pPr>
            <a:r>
              <a:rPr lang="pt-BR" sz="2300" dirty="0" smtClean="0"/>
              <a:t>Proteger </a:t>
            </a:r>
            <a:r>
              <a:rPr lang="pt-BR" sz="2300" dirty="0"/>
              <a:t>a propriedade intelectual;</a:t>
            </a:r>
          </a:p>
          <a:p>
            <a:pPr algn="just">
              <a:lnSpc>
                <a:spcPct val="120000"/>
              </a:lnSpc>
            </a:pPr>
            <a:r>
              <a:rPr lang="pt-BR" sz="2300" dirty="0" smtClean="0"/>
              <a:t>Baixar </a:t>
            </a:r>
            <a:r>
              <a:rPr lang="pt-BR" sz="2300" dirty="0"/>
              <a:t>as taxas de informalidade na economia;</a:t>
            </a:r>
          </a:p>
          <a:p>
            <a:pPr algn="just">
              <a:lnSpc>
                <a:spcPct val="120000"/>
              </a:lnSpc>
            </a:pPr>
            <a:r>
              <a:rPr lang="pt-BR" sz="2300" dirty="0" smtClean="0"/>
              <a:t>Reduzir a sonegação</a:t>
            </a:r>
            <a:r>
              <a:rPr lang="pt-BR" sz="2300" dirty="0"/>
              <a:t>, </a:t>
            </a:r>
            <a:r>
              <a:rPr lang="pt-BR" sz="2300" dirty="0" smtClean="0"/>
              <a:t> a falsificação</a:t>
            </a:r>
            <a:r>
              <a:rPr lang="pt-BR" sz="2300" dirty="0"/>
              <a:t>, </a:t>
            </a:r>
            <a:r>
              <a:rPr lang="pt-BR" sz="2300" dirty="0" smtClean="0"/>
              <a:t>a pirataria </a:t>
            </a:r>
            <a:r>
              <a:rPr lang="pt-BR" sz="2300" dirty="0"/>
              <a:t>e </a:t>
            </a:r>
            <a:r>
              <a:rPr lang="pt-BR" sz="2300" dirty="0" smtClean="0"/>
              <a:t>o contrabando</a:t>
            </a:r>
            <a:r>
              <a:rPr lang="pt-BR" sz="2300" dirty="0"/>
              <a:t>;</a:t>
            </a:r>
          </a:p>
          <a:p>
            <a:pPr algn="just">
              <a:lnSpc>
                <a:spcPct val="120000"/>
              </a:lnSpc>
            </a:pPr>
            <a:r>
              <a:rPr lang="pt-BR" sz="2300" dirty="0" smtClean="0"/>
              <a:t>Combater a corrupção.</a:t>
            </a:r>
            <a:endParaRPr lang="pt-BR" sz="2300" dirty="0"/>
          </a:p>
          <a:p>
            <a:pPr marL="0" indent="0" algn="just">
              <a:buFont typeface="Arial"/>
              <a:buNone/>
            </a:pPr>
            <a:endParaRPr lang="pt-BR" sz="1100" dirty="0"/>
          </a:p>
        </p:txBody>
      </p:sp>
    </p:spTree>
    <p:extLst>
      <p:ext uri="{BB962C8B-B14F-4D97-AF65-F5344CB8AC3E}">
        <p14:creationId xmlns:p14="http://schemas.microsoft.com/office/powerpoint/2010/main" val="236731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OMUNI~1\AppData\Local\Temp\Rar$DIa0.123\etco_pattern_arte_fin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72015"/>
            <a:ext cx="9144000" cy="213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6082391"/>
            <a:ext cx="1512168" cy="5149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tângulo 5"/>
          <p:cNvSpPr/>
          <p:nvPr/>
        </p:nvSpPr>
        <p:spPr>
          <a:xfrm>
            <a:off x="227033" y="2780928"/>
            <a:ext cx="8696474" cy="661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700" dirty="0" smtClean="0"/>
              <a:t>Comitês Internos de Integridade Corporativa</a:t>
            </a:r>
            <a:endParaRPr lang="pt-BR" sz="3700" dirty="0"/>
          </a:p>
        </p:txBody>
      </p:sp>
      <p:sp>
        <p:nvSpPr>
          <p:cNvPr id="2" name="Retângulo 1"/>
          <p:cNvSpPr/>
          <p:nvPr/>
        </p:nvSpPr>
        <p:spPr>
          <a:xfrm>
            <a:off x="5508104" y="3933056"/>
            <a:ext cx="3240360" cy="505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20000"/>
              </a:lnSpc>
            </a:pPr>
            <a:r>
              <a:rPr lang="pt-BR" sz="2400" dirty="0" smtClean="0"/>
              <a:t>Debater, apoiar, sugerir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61576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OMUNI~1\AppData\Local\Temp\Rar$DIa0.123\etco_pattern_arte_fin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72015"/>
            <a:ext cx="9144000" cy="213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060848"/>
            <a:ext cx="6922694" cy="2357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057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67</Words>
  <Application>Microsoft Office PowerPoint</Application>
  <PresentationFormat>Apresentação na tela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Comunicacao</dc:creator>
  <cp:lastModifiedBy>Comunicacao</cp:lastModifiedBy>
  <cp:revision>4</cp:revision>
  <cp:lastPrinted>2014-11-17T16:42:50Z</cp:lastPrinted>
  <dcterms:created xsi:type="dcterms:W3CDTF">2014-01-03T12:32:41Z</dcterms:created>
  <dcterms:modified xsi:type="dcterms:W3CDTF">2014-11-17T20:57:17Z</dcterms:modified>
</cp:coreProperties>
</file>