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98" r:id="rId2"/>
    <p:sldId id="521" r:id="rId3"/>
    <p:sldId id="527" r:id="rId4"/>
    <p:sldId id="519" r:id="rId5"/>
    <p:sldId id="524" r:id="rId6"/>
    <p:sldId id="525" r:id="rId7"/>
    <p:sldId id="516" r:id="rId8"/>
    <p:sldId id="518" r:id="rId9"/>
    <p:sldId id="512" r:id="rId10"/>
    <p:sldId id="506" r:id="rId11"/>
    <p:sldId id="526" r:id="rId12"/>
    <p:sldId id="396" r:id="rId13"/>
  </p:sldIdLst>
  <p:sldSz cx="9144000" cy="6858000" type="screen4x3"/>
  <p:notesSz cx="6669088" cy="98679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4170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3" autoAdjust="0"/>
    <p:restoredTop sz="71056" autoAdjust="0"/>
  </p:normalViewPr>
  <p:slideViewPr>
    <p:cSldViewPr>
      <p:cViewPr varScale="1">
        <p:scale>
          <a:sx n="88" d="100"/>
          <a:sy n="88" d="100"/>
        </p:scale>
        <p:origin x="-1392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ade\dfs\GAB-SG\Arquivos\Leniencias\Planilhas\Leni&#234;ncias%20-%20em%20negocia&#231;&#227;o,%20assinadas%20e%20rejeitada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3"/>
  <c:chart>
    <c:title>
      <c:tx>
        <c:rich>
          <a:bodyPr/>
          <a:lstStyle/>
          <a:p>
            <a:pPr>
              <a:defRPr/>
            </a:pPr>
            <a:r>
              <a:rPr lang="pt-BR"/>
              <a:t>Acordos de Leniência e Aditivos assinados</a:t>
            </a:r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v>AL assinados</c:v>
          </c:tx>
          <c:dLbls>
            <c:dLbl>
              <c:idx val="1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4*</a:t>
                    </a:r>
                  </a:p>
                </c:rich>
              </c:tx>
              <c:spPr/>
            </c:dLbl>
            <c:showVal val="1"/>
          </c:dLbls>
          <c:cat>
            <c:numRef>
              <c:f>Estatísticas!$B$2:$B$13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Estatísticas!$C$2:$C$13</c:f>
              <c:numCache>
                <c:formatCode>General</c:formatCode>
                <c:ptCount val="12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4</c:v>
                </c:pt>
                <c:pt idx="7">
                  <c:v>8</c:v>
                </c:pt>
                <c:pt idx="8">
                  <c:v>1</c:v>
                </c:pt>
                <c:pt idx="9">
                  <c:v>10</c:v>
                </c:pt>
                <c:pt idx="10">
                  <c:v>1</c:v>
                </c:pt>
                <c:pt idx="11">
                  <c:v>4</c:v>
                </c:pt>
              </c:numCache>
            </c:numRef>
          </c:val>
        </c:ser>
        <c:ser>
          <c:idx val="1"/>
          <c:order val="1"/>
          <c:tx>
            <c:v>Aditivos AL assinados</c:v>
          </c:tx>
          <c:dLbls>
            <c:dLbl>
              <c:idx val="11"/>
              <c:layout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 dirty="0" smtClean="0"/>
                      <a:t>4*</a:t>
                    </a:r>
                    <a:endParaRPr lang="en-US" dirty="0"/>
                  </a:p>
                </c:rich>
              </c:tx>
              <c:spPr/>
            </c:dLbl>
            <c:showVal val="1"/>
          </c:dLbls>
          <c:cat>
            <c:numRef>
              <c:f>Estatísticas!$B$2:$B$13</c:f>
              <c:numCache>
                <c:formatCode>General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Estatísticas!$D$2:$D$13</c:f>
              <c:numCache>
                <c:formatCode>General</c:formatCode>
                <c:ptCount val="12"/>
                <c:pt idx="6">
                  <c:v>1</c:v>
                </c:pt>
                <c:pt idx="7">
                  <c:v>2</c:v>
                </c:pt>
                <c:pt idx="9">
                  <c:v>1</c:v>
                </c:pt>
                <c:pt idx="10">
                  <c:v>1</c:v>
                </c:pt>
                <c:pt idx="11">
                  <c:v>4</c:v>
                </c:pt>
              </c:numCache>
            </c:numRef>
          </c:val>
        </c:ser>
        <c:dLbls>
          <c:showVal val="1"/>
        </c:dLbls>
        <c:gapWidth val="75"/>
        <c:overlap val="100"/>
        <c:axId val="52578560"/>
        <c:axId val="52585216"/>
      </c:barChart>
      <c:catAx>
        <c:axId val="52578560"/>
        <c:scaling>
          <c:orientation val="minMax"/>
        </c:scaling>
        <c:axPos val="b"/>
        <c:numFmt formatCode="General" sourceLinked="1"/>
        <c:majorTickMark val="none"/>
        <c:tickLblPos val="nextTo"/>
        <c:crossAx val="52585216"/>
        <c:crosses val="autoZero"/>
        <c:auto val="1"/>
        <c:lblAlgn val="ctr"/>
        <c:lblOffset val="100"/>
      </c:catAx>
      <c:valAx>
        <c:axId val="525852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5257856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4102223690239036"/>
          <c:y val="0.93256734621551651"/>
          <c:w val="0.34682322355172485"/>
          <c:h val="4.3871546447406838E-2"/>
        </c:manualLayout>
      </c:layout>
    </c:legend>
    <c:plotVisOnly val="1"/>
    <c:dispBlanksAs val="gap"/>
  </c:chart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528274-BD8F-46DA-A91C-8E9A505847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BA7DF5-1E23-4662-A620-4BA3D1BE3CA0}">
      <dgm:prSet phldrT="[Texto]" custT="1"/>
      <dgm:spPr/>
      <dgm:t>
        <a:bodyPr/>
        <a:lstStyle/>
        <a:p>
          <a:r>
            <a:rPr lang="pt-BR" sz="2000" dirty="0"/>
            <a:t>Primeira</a:t>
          </a:r>
        </a:p>
      </dgm:t>
    </dgm:pt>
    <dgm:pt modelId="{B3302744-FE14-4F14-B14E-8F3519692995}" type="parTrans" cxnId="{1523C1F2-6F86-4F10-BF6A-F10C734D9886}">
      <dgm:prSet/>
      <dgm:spPr/>
      <dgm:t>
        <a:bodyPr/>
        <a:lstStyle/>
        <a:p>
          <a:endParaRPr lang="pt-BR"/>
        </a:p>
      </dgm:t>
    </dgm:pt>
    <dgm:pt modelId="{8CA30A46-D858-4C25-8160-3337228218FE}" type="sibTrans" cxnId="{1523C1F2-6F86-4F10-BF6A-F10C734D9886}">
      <dgm:prSet/>
      <dgm:spPr/>
      <dgm:t>
        <a:bodyPr/>
        <a:lstStyle/>
        <a:p>
          <a:endParaRPr lang="pt-BR"/>
        </a:p>
      </dgm:t>
    </dgm:pt>
    <dgm:pt modelId="{1909749A-B5B4-4E27-B3B9-DBBE1F28A232}">
      <dgm:prSet phldrT="[Texto]" custT="1"/>
      <dgm:spPr/>
      <dgm:t>
        <a:bodyPr/>
        <a:lstStyle/>
        <a:p>
          <a:pPr algn="just"/>
          <a:r>
            <a:rPr lang="pt-BR" sz="1300" dirty="0"/>
            <a:t>A empresa seja a primeira a se qualificar com respeito à infração noticiada ou sob investigação; </a:t>
          </a:r>
        </a:p>
      </dgm:t>
    </dgm:pt>
    <dgm:pt modelId="{1E6409B0-1F5D-42D4-BC10-508D67FC8A0B}" type="parTrans" cxnId="{C0328D5B-39CE-4692-BA2F-9767C42FAC8A}">
      <dgm:prSet/>
      <dgm:spPr/>
      <dgm:t>
        <a:bodyPr/>
        <a:lstStyle/>
        <a:p>
          <a:endParaRPr lang="pt-BR"/>
        </a:p>
      </dgm:t>
    </dgm:pt>
    <dgm:pt modelId="{CDC2BCE8-94E1-4043-8F8F-B168151B4DC0}" type="sibTrans" cxnId="{C0328D5B-39CE-4692-BA2F-9767C42FAC8A}">
      <dgm:prSet/>
      <dgm:spPr/>
      <dgm:t>
        <a:bodyPr/>
        <a:lstStyle/>
        <a:p>
          <a:endParaRPr lang="pt-BR"/>
        </a:p>
      </dgm:t>
    </dgm:pt>
    <dgm:pt modelId="{8211D222-842F-46F5-A95A-52DE6926C926}">
      <dgm:prSet phldrT="[Texto]" custT="1"/>
      <dgm:spPr/>
      <dgm:t>
        <a:bodyPr/>
        <a:lstStyle/>
        <a:p>
          <a:r>
            <a:rPr lang="pt-BR" sz="2000" dirty="0"/>
            <a:t>Cessação</a:t>
          </a:r>
        </a:p>
      </dgm:t>
    </dgm:pt>
    <dgm:pt modelId="{95FE4EE8-D121-4432-A59B-DF3129E2A097}" type="parTrans" cxnId="{2CA9B8BF-FD7C-4CC0-8E5D-999D6970A2B6}">
      <dgm:prSet/>
      <dgm:spPr/>
      <dgm:t>
        <a:bodyPr/>
        <a:lstStyle/>
        <a:p>
          <a:endParaRPr lang="pt-BR"/>
        </a:p>
      </dgm:t>
    </dgm:pt>
    <dgm:pt modelId="{EE83A9CC-3620-4B5D-9668-7C6B6D7C3347}" type="sibTrans" cxnId="{2CA9B8BF-FD7C-4CC0-8E5D-999D6970A2B6}">
      <dgm:prSet/>
      <dgm:spPr/>
      <dgm:t>
        <a:bodyPr/>
        <a:lstStyle/>
        <a:p>
          <a:endParaRPr lang="pt-BR"/>
        </a:p>
      </dgm:t>
    </dgm:pt>
    <dgm:pt modelId="{71D45279-E3A0-4801-8C23-BA6C1FC7E878}">
      <dgm:prSet phldrT="[Texto]" custT="1"/>
      <dgm:spPr/>
      <dgm:t>
        <a:bodyPr/>
        <a:lstStyle/>
        <a:p>
          <a:pPr algn="just"/>
          <a:r>
            <a:rPr lang="pt-BR" sz="1300" dirty="0"/>
            <a:t>Cesse sua participação na infração noticiada ou sob investigação a partir da data de propositura do acordo; </a:t>
          </a:r>
        </a:p>
      </dgm:t>
    </dgm:pt>
    <dgm:pt modelId="{03B3AE69-0494-40B8-BB6C-122007FEC792}" type="parTrans" cxnId="{61945BE2-A268-4B9B-A533-A1540B954CD0}">
      <dgm:prSet/>
      <dgm:spPr/>
      <dgm:t>
        <a:bodyPr/>
        <a:lstStyle/>
        <a:p>
          <a:endParaRPr lang="pt-BR"/>
        </a:p>
      </dgm:t>
    </dgm:pt>
    <dgm:pt modelId="{82A89DC2-C2C3-4DF2-88FE-DE6096DC708E}" type="sibTrans" cxnId="{61945BE2-A268-4B9B-A533-A1540B954CD0}">
      <dgm:prSet/>
      <dgm:spPr/>
      <dgm:t>
        <a:bodyPr/>
        <a:lstStyle/>
        <a:p>
          <a:endParaRPr lang="pt-BR"/>
        </a:p>
      </dgm:t>
    </dgm:pt>
    <dgm:pt modelId="{14146146-D5DC-4119-832A-3DC4BDF299B6}">
      <dgm:prSet phldrT="[Texto]" custT="1"/>
      <dgm:spPr/>
      <dgm:t>
        <a:bodyPr/>
        <a:lstStyle/>
        <a:p>
          <a:r>
            <a:rPr lang="pt-BR" sz="2000" dirty="0" smtClean="0"/>
            <a:t>Provas da SG/CADE</a:t>
          </a:r>
          <a:endParaRPr lang="pt-BR" sz="2000" dirty="0"/>
        </a:p>
      </dgm:t>
    </dgm:pt>
    <dgm:pt modelId="{FC499AEE-5C9F-4625-B046-30485D8E2974}" type="parTrans" cxnId="{B3BC9C04-EC2D-4FDF-9D5B-93E6B5FB454B}">
      <dgm:prSet/>
      <dgm:spPr/>
      <dgm:t>
        <a:bodyPr/>
        <a:lstStyle/>
        <a:p>
          <a:endParaRPr lang="pt-BR"/>
        </a:p>
      </dgm:t>
    </dgm:pt>
    <dgm:pt modelId="{E2D268C8-1556-4ACC-BEEA-1380C2D199E8}" type="sibTrans" cxnId="{B3BC9C04-EC2D-4FDF-9D5B-93E6B5FB454B}">
      <dgm:prSet/>
      <dgm:spPr/>
      <dgm:t>
        <a:bodyPr/>
        <a:lstStyle/>
        <a:p>
          <a:endParaRPr lang="pt-BR"/>
        </a:p>
      </dgm:t>
    </dgm:pt>
    <dgm:pt modelId="{78EC2607-46C1-46A3-9E31-3E27F4E1856B}">
      <dgm:prSet phldrT="[Texto]" custT="1"/>
      <dgm:spPr/>
      <dgm:t>
        <a:bodyPr/>
        <a:lstStyle/>
        <a:p>
          <a:pPr algn="just"/>
          <a:r>
            <a:rPr lang="pt-BR" sz="1200" b="1" dirty="0">
              <a:solidFill>
                <a:srgbClr val="FF0000"/>
              </a:solidFill>
            </a:rPr>
            <a:t>No momento da propositura do acordo, a Superintendência-Geral não disponha de provas suficientes para assegurar a condenação do Proponente; </a:t>
          </a:r>
        </a:p>
      </dgm:t>
    </dgm:pt>
    <dgm:pt modelId="{4A747F51-BE8A-4082-AC52-FCD13886B81A}" type="parTrans" cxnId="{6E08C377-5089-4803-B666-505E4B93036D}">
      <dgm:prSet/>
      <dgm:spPr/>
      <dgm:t>
        <a:bodyPr/>
        <a:lstStyle/>
        <a:p>
          <a:endParaRPr lang="pt-BR"/>
        </a:p>
      </dgm:t>
    </dgm:pt>
    <dgm:pt modelId="{4D621B6B-8B6F-489B-B6CF-C072E16D968D}" type="sibTrans" cxnId="{6E08C377-5089-4803-B666-505E4B93036D}">
      <dgm:prSet/>
      <dgm:spPr/>
      <dgm:t>
        <a:bodyPr/>
        <a:lstStyle/>
        <a:p>
          <a:endParaRPr lang="pt-BR"/>
        </a:p>
      </dgm:t>
    </dgm:pt>
    <dgm:pt modelId="{AE30EFD9-7527-4E1E-B850-FF133C1E6BA5}" type="pres">
      <dgm:prSet presAssocID="{C3528274-BD8F-46DA-A91C-8E9A505847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D73D4AC-7942-45CD-A62B-F41B5AEB65D1}" type="pres">
      <dgm:prSet presAssocID="{9ABA7DF5-1E23-4662-A620-4BA3D1BE3CA0}" presName="linNode" presStyleCnt="0"/>
      <dgm:spPr/>
    </dgm:pt>
    <dgm:pt modelId="{3FE44B82-313B-4263-80DE-C42A857199C6}" type="pres">
      <dgm:prSet presAssocID="{9ABA7DF5-1E23-4662-A620-4BA3D1BE3CA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F2B887-219B-4EB1-86E5-163267128554}" type="pres">
      <dgm:prSet presAssocID="{9ABA7DF5-1E23-4662-A620-4BA3D1BE3CA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F1487A-6C29-41F7-A8DB-9DE55CDD09AC}" type="pres">
      <dgm:prSet presAssocID="{8CA30A46-D858-4C25-8160-3337228218FE}" presName="sp" presStyleCnt="0"/>
      <dgm:spPr/>
    </dgm:pt>
    <dgm:pt modelId="{6B944309-5E2A-4314-A732-A9E442641778}" type="pres">
      <dgm:prSet presAssocID="{8211D222-842F-46F5-A95A-52DE6926C926}" presName="linNode" presStyleCnt="0"/>
      <dgm:spPr/>
    </dgm:pt>
    <dgm:pt modelId="{1CC1ECAC-A537-4B00-804A-4C233E1A5B05}" type="pres">
      <dgm:prSet presAssocID="{8211D222-842F-46F5-A95A-52DE6926C92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7D4A80-C9F8-4158-936F-243BBDF41DD9}" type="pres">
      <dgm:prSet presAssocID="{8211D222-842F-46F5-A95A-52DE6926C92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1E364E-C01A-48BF-8C2D-39E92FBB27CD}" type="pres">
      <dgm:prSet presAssocID="{EE83A9CC-3620-4B5D-9668-7C6B6D7C3347}" presName="sp" presStyleCnt="0"/>
      <dgm:spPr/>
    </dgm:pt>
    <dgm:pt modelId="{3645B5FF-4D1E-4F0A-9678-D4C8C0EE1273}" type="pres">
      <dgm:prSet presAssocID="{14146146-D5DC-4119-832A-3DC4BDF299B6}" presName="linNode" presStyleCnt="0"/>
      <dgm:spPr/>
    </dgm:pt>
    <dgm:pt modelId="{8942B1A7-F9B5-4EED-B031-D34E05A081CC}" type="pres">
      <dgm:prSet presAssocID="{14146146-D5DC-4119-832A-3DC4BDF299B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87D3E9-74FC-4D63-BDAE-434683EFE8B7}" type="pres">
      <dgm:prSet presAssocID="{14146146-D5DC-4119-832A-3DC4BDF299B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FB3600BD-1F18-4836-9276-C673CE2BA6D9}" type="presOf" srcId="{1909749A-B5B4-4E27-B3B9-DBBE1F28A232}" destId="{B0F2B887-219B-4EB1-86E5-163267128554}" srcOrd="0" destOrd="0" presId="urn:microsoft.com/office/officeart/2005/8/layout/vList5"/>
    <dgm:cxn modelId="{F71AA593-8B08-4C36-9041-91CC2E678816}" type="presOf" srcId="{8211D222-842F-46F5-A95A-52DE6926C926}" destId="{1CC1ECAC-A537-4B00-804A-4C233E1A5B05}" srcOrd="0" destOrd="0" presId="urn:microsoft.com/office/officeart/2005/8/layout/vList5"/>
    <dgm:cxn modelId="{1523C1F2-6F86-4F10-BF6A-F10C734D9886}" srcId="{C3528274-BD8F-46DA-A91C-8E9A505847C9}" destId="{9ABA7DF5-1E23-4662-A620-4BA3D1BE3CA0}" srcOrd="0" destOrd="0" parTransId="{B3302744-FE14-4F14-B14E-8F3519692995}" sibTransId="{8CA30A46-D858-4C25-8160-3337228218FE}"/>
    <dgm:cxn modelId="{4A2CA915-591A-458F-9A66-EAE34C42B47A}" type="presOf" srcId="{C3528274-BD8F-46DA-A91C-8E9A505847C9}" destId="{AE30EFD9-7527-4E1E-B850-FF133C1E6BA5}" srcOrd="0" destOrd="0" presId="urn:microsoft.com/office/officeart/2005/8/layout/vList5"/>
    <dgm:cxn modelId="{2CA9B8BF-FD7C-4CC0-8E5D-999D6970A2B6}" srcId="{C3528274-BD8F-46DA-A91C-8E9A505847C9}" destId="{8211D222-842F-46F5-A95A-52DE6926C926}" srcOrd="1" destOrd="0" parTransId="{95FE4EE8-D121-4432-A59B-DF3129E2A097}" sibTransId="{EE83A9CC-3620-4B5D-9668-7C6B6D7C3347}"/>
    <dgm:cxn modelId="{B3BC9C04-EC2D-4FDF-9D5B-93E6B5FB454B}" srcId="{C3528274-BD8F-46DA-A91C-8E9A505847C9}" destId="{14146146-D5DC-4119-832A-3DC4BDF299B6}" srcOrd="2" destOrd="0" parTransId="{FC499AEE-5C9F-4625-B046-30485D8E2974}" sibTransId="{E2D268C8-1556-4ACC-BEEA-1380C2D199E8}"/>
    <dgm:cxn modelId="{C33ED96E-973D-44B5-A92C-022EB676FE44}" type="presOf" srcId="{14146146-D5DC-4119-832A-3DC4BDF299B6}" destId="{8942B1A7-F9B5-4EED-B031-D34E05A081CC}" srcOrd="0" destOrd="0" presId="urn:microsoft.com/office/officeart/2005/8/layout/vList5"/>
    <dgm:cxn modelId="{C0328D5B-39CE-4692-BA2F-9767C42FAC8A}" srcId="{9ABA7DF5-1E23-4662-A620-4BA3D1BE3CA0}" destId="{1909749A-B5B4-4E27-B3B9-DBBE1F28A232}" srcOrd="0" destOrd="0" parTransId="{1E6409B0-1F5D-42D4-BC10-508D67FC8A0B}" sibTransId="{CDC2BCE8-94E1-4043-8F8F-B168151B4DC0}"/>
    <dgm:cxn modelId="{B2CC41B9-5D46-4314-B163-9ACDD90BF7B9}" type="presOf" srcId="{78EC2607-46C1-46A3-9E31-3E27F4E1856B}" destId="{D287D3E9-74FC-4D63-BDAE-434683EFE8B7}" srcOrd="0" destOrd="0" presId="urn:microsoft.com/office/officeart/2005/8/layout/vList5"/>
    <dgm:cxn modelId="{61945BE2-A268-4B9B-A533-A1540B954CD0}" srcId="{8211D222-842F-46F5-A95A-52DE6926C926}" destId="{71D45279-E3A0-4801-8C23-BA6C1FC7E878}" srcOrd="0" destOrd="0" parTransId="{03B3AE69-0494-40B8-BB6C-122007FEC792}" sibTransId="{82A89DC2-C2C3-4DF2-88FE-DE6096DC708E}"/>
    <dgm:cxn modelId="{BFF64E5A-B1E7-472D-897E-DA63D73EC185}" type="presOf" srcId="{71D45279-E3A0-4801-8C23-BA6C1FC7E878}" destId="{477D4A80-C9F8-4158-936F-243BBDF41DD9}" srcOrd="0" destOrd="0" presId="urn:microsoft.com/office/officeart/2005/8/layout/vList5"/>
    <dgm:cxn modelId="{9A1C2087-3DAD-49AD-AFAF-1A401C7C2C00}" type="presOf" srcId="{9ABA7DF5-1E23-4662-A620-4BA3D1BE3CA0}" destId="{3FE44B82-313B-4263-80DE-C42A857199C6}" srcOrd="0" destOrd="0" presId="urn:microsoft.com/office/officeart/2005/8/layout/vList5"/>
    <dgm:cxn modelId="{6E08C377-5089-4803-B666-505E4B93036D}" srcId="{14146146-D5DC-4119-832A-3DC4BDF299B6}" destId="{78EC2607-46C1-46A3-9E31-3E27F4E1856B}" srcOrd="0" destOrd="0" parTransId="{4A747F51-BE8A-4082-AC52-FCD13886B81A}" sibTransId="{4D621B6B-8B6F-489B-B6CF-C072E16D968D}"/>
    <dgm:cxn modelId="{B4989594-538F-4736-9AF2-74D9F9CE7AF6}" type="presParOf" srcId="{AE30EFD9-7527-4E1E-B850-FF133C1E6BA5}" destId="{CD73D4AC-7942-45CD-A62B-F41B5AEB65D1}" srcOrd="0" destOrd="0" presId="urn:microsoft.com/office/officeart/2005/8/layout/vList5"/>
    <dgm:cxn modelId="{CB246699-5466-4895-9DB3-C93E98C15B3B}" type="presParOf" srcId="{CD73D4AC-7942-45CD-A62B-F41B5AEB65D1}" destId="{3FE44B82-313B-4263-80DE-C42A857199C6}" srcOrd="0" destOrd="0" presId="urn:microsoft.com/office/officeart/2005/8/layout/vList5"/>
    <dgm:cxn modelId="{6A5FB3A0-AA9E-4996-8384-DB106F559F57}" type="presParOf" srcId="{CD73D4AC-7942-45CD-A62B-F41B5AEB65D1}" destId="{B0F2B887-219B-4EB1-86E5-163267128554}" srcOrd="1" destOrd="0" presId="urn:microsoft.com/office/officeart/2005/8/layout/vList5"/>
    <dgm:cxn modelId="{135064A4-314F-41F4-83C2-75B571FADF7F}" type="presParOf" srcId="{AE30EFD9-7527-4E1E-B850-FF133C1E6BA5}" destId="{37F1487A-6C29-41F7-A8DB-9DE55CDD09AC}" srcOrd="1" destOrd="0" presId="urn:microsoft.com/office/officeart/2005/8/layout/vList5"/>
    <dgm:cxn modelId="{E247E255-2798-49D3-ABF0-8423FF55678F}" type="presParOf" srcId="{AE30EFD9-7527-4E1E-B850-FF133C1E6BA5}" destId="{6B944309-5E2A-4314-A732-A9E442641778}" srcOrd="2" destOrd="0" presId="urn:microsoft.com/office/officeart/2005/8/layout/vList5"/>
    <dgm:cxn modelId="{21FA58B6-73EA-48AA-AD21-6DD54DE8BF69}" type="presParOf" srcId="{6B944309-5E2A-4314-A732-A9E442641778}" destId="{1CC1ECAC-A537-4B00-804A-4C233E1A5B05}" srcOrd="0" destOrd="0" presId="urn:microsoft.com/office/officeart/2005/8/layout/vList5"/>
    <dgm:cxn modelId="{43450B0C-6765-460B-94F5-9A999DC41874}" type="presParOf" srcId="{6B944309-5E2A-4314-A732-A9E442641778}" destId="{477D4A80-C9F8-4158-936F-243BBDF41DD9}" srcOrd="1" destOrd="0" presId="urn:microsoft.com/office/officeart/2005/8/layout/vList5"/>
    <dgm:cxn modelId="{5B7BA74A-FC41-4E39-8F8C-3403C2FAE0BD}" type="presParOf" srcId="{AE30EFD9-7527-4E1E-B850-FF133C1E6BA5}" destId="{491E364E-C01A-48BF-8C2D-39E92FBB27CD}" srcOrd="3" destOrd="0" presId="urn:microsoft.com/office/officeart/2005/8/layout/vList5"/>
    <dgm:cxn modelId="{112C1552-DDE3-451A-AFC9-416A9F9A5F77}" type="presParOf" srcId="{AE30EFD9-7527-4E1E-B850-FF133C1E6BA5}" destId="{3645B5FF-4D1E-4F0A-9678-D4C8C0EE1273}" srcOrd="4" destOrd="0" presId="urn:microsoft.com/office/officeart/2005/8/layout/vList5"/>
    <dgm:cxn modelId="{E781678A-FCA6-4D00-BAA0-6FB185977270}" type="presParOf" srcId="{3645B5FF-4D1E-4F0A-9678-D4C8C0EE1273}" destId="{8942B1A7-F9B5-4EED-B031-D34E05A081CC}" srcOrd="0" destOrd="0" presId="urn:microsoft.com/office/officeart/2005/8/layout/vList5"/>
    <dgm:cxn modelId="{4EA78946-6BF3-4004-9949-E764331DAD26}" type="presParOf" srcId="{3645B5FF-4D1E-4F0A-9678-D4C8C0EE1273}" destId="{D287D3E9-74FC-4D63-BDAE-434683EFE8B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528274-BD8F-46DA-A91C-8E9A505847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ABA7DF5-1E23-4662-A620-4BA3D1BE3CA0}">
      <dgm:prSet phldrT="[Texto]"/>
      <dgm:spPr/>
      <dgm:t>
        <a:bodyPr/>
        <a:lstStyle/>
        <a:p>
          <a:r>
            <a:rPr lang="pt-BR" dirty="0"/>
            <a:t>Confissão</a:t>
          </a:r>
        </a:p>
      </dgm:t>
    </dgm:pt>
    <dgm:pt modelId="{B3302744-FE14-4F14-B14E-8F3519692995}" type="parTrans" cxnId="{1523C1F2-6F86-4F10-BF6A-F10C734D9886}">
      <dgm:prSet/>
      <dgm:spPr/>
      <dgm:t>
        <a:bodyPr/>
        <a:lstStyle/>
        <a:p>
          <a:endParaRPr lang="pt-BR"/>
        </a:p>
      </dgm:t>
    </dgm:pt>
    <dgm:pt modelId="{8CA30A46-D858-4C25-8160-3337228218FE}" type="sibTrans" cxnId="{1523C1F2-6F86-4F10-BF6A-F10C734D9886}">
      <dgm:prSet/>
      <dgm:spPr/>
      <dgm:t>
        <a:bodyPr/>
        <a:lstStyle/>
        <a:p>
          <a:endParaRPr lang="pt-BR"/>
        </a:p>
      </dgm:t>
    </dgm:pt>
    <dgm:pt modelId="{1909749A-B5B4-4E27-B3B9-DBBE1F28A232}">
      <dgm:prSet phldrT="[Texto]" custT="1"/>
      <dgm:spPr/>
      <dgm:t>
        <a:bodyPr/>
        <a:lstStyle/>
        <a:p>
          <a:pPr algn="just"/>
          <a:r>
            <a:rPr lang="pt-BR" sz="1300" dirty="0"/>
            <a:t>Confesse sua participação no ilícito; </a:t>
          </a:r>
        </a:p>
      </dgm:t>
    </dgm:pt>
    <dgm:pt modelId="{1E6409B0-1F5D-42D4-BC10-508D67FC8A0B}" type="parTrans" cxnId="{C0328D5B-39CE-4692-BA2F-9767C42FAC8A}">
      <dgm:prSet/>
      <dgm:spPr/>
      <dgm:t>
        <a:bodyPr/>
        <a:lstStyle/>
        <a:p>
          <a:endParaRPr lang="pt-BR"/>
        </a:p>
      </dgm:t>
    </dgm:pt>
    <dgm:pt modelId="{CDC2BCE8-94E1-4043-8F8F-B168151B4DC0}" type="sibTrans" cxnId="{C0328D5B-39CE-4692-BA2F-9767C42FAC8A}">
      <dgm:prSet/>
      <dgm:spPr/>
      <dgm:t>
        <a:bodyPr/>
        <a:lstStyle/>
        <a:p>
          <a:endParaRPr lang="pt-BR"/>
        </a:p>
      </dgm:t>
    </dgm:pt>
    <dgm:pt modelId="{8211D222-842F-46F5-A95A-52DE6926C926}">
      <dgm:prSet phldrT="[Texto]"/>
      <dgm:spPr/>
      <dgm:t>
        <a:bodyPr/>
        <a:lstStyle/>
        <a:p>
          <a:r>
            <a:rPr lang="pt-BR" dirty="0"/>
            <a:t>Cooperação</a:t>
          </a:r>
        </a:p>
      </dgm:t>
    </dgm:pt>
    <dgm:pt modelId="{95FE4EE8-D121-4432-A59B-DF3129E2A097}" type="parTrans" cxnId="{2CA9B8BF-FD7C-4CC0-8E5D-999D6970A2B6}">
      <dgm:prSet/>
      <dgm:spPr/>
      <dgm:t>
        <a:bodyPr/>
        <a:lstStyle/>
        <a:p>
          <a:endParaRPr lang="pt-BR"/>
        </a:p>
      </dgm:t>
    </dgm:pt>
    <dgm:pt modelId="{EE83A9CC-3620-4B5D-9668-7C6B6D7C3347}" type="sibTrans" cxnId="{2CA9B8BF-FD7C-4CC0-8E5D-999D6970A2B6}">
      <dgm:prSet/>
      <dgm:spPr/>
      <dgm:t>
        <a:bodyPr/>
        <a:lstStyle/>
        <a:p>
          <a:endParaRPr lang="pt-BR"/>
        </a:p>
      </dgm:t>
    </dgm:pt>
    <dgm:pt modelId="{71D45279-E3A0-4801-8C23-BA6C1FC7E878}">
      <dgm:prSet phldrT="[Texto]" custT="1"/>
      <dgm:spPr/>
      <dgm:t>
        <a:bodyPr/>
        <a:lstStyle/>
        <a:p>
          <a:pPr algn="just"/>
          <a:r>
            <a:rPr lang="pt-BR" sz="1100" dirty="0"/>
            <a:t>Coopere plena e permanentemente com a investigação e o processo administrativo, comparecendo, sob suas expensas, sempre que solicitado, a todos os atos processuais, até a decisão final sobre a infração noticiada proferida pelo </a:t>
          </a:r>
          <a:r>
            <a:rPr lang="pt-BR" sz="1100" dirty="0" err="1"/>
            <a:t>Cade</a:t>
          </a:r>
          <a:r>
            <a:rPr lang="pt-BR" sz="1100" dirty="0"/>
            <a:t>; e </a:t>
          </a:r>
        </a:p>
      </dgm:t>
    </dgm:pt>
    <dgm:pt modelId="{03B3AE69-0494-40B8-BB6C-122007FEC792}" type="parTrans" cxnId="{61945BE2-A268-4B9B-A533-A1540B954CD0}">
      <dgm:prSet/>
      <dgm:spPr/>
      <dgm:t>
        <a:bodyPr/>
        <a:lstStyle/>
        <a:p>
          <a:endParaRPr lang="pt-BR"/>
        </a:p>
      </dgm:t>
    </dgm:pt>
    <dgm:pt modelId="{82A89DC2-C2C3-4DF2-88FE-DE6096DC708E}" type="sibTrans" cxnId="{61945BE2-A268-4B9B-A533-A1540B954CD0}">
      <dgm:prSet/>
      <dgm:spPr/>
      <dgm:t>
        <a:bodyPr/>
        <a:lstStyle/>
        <a:p>
          <a:endParaRPr lang="pt-BR"/>
        </a:p>
      </dgm:t>
    </dgm:pt>
    <dgm:pt modelId="{14146146-D5DC-4119-832A-3DC4BDF299B6}">
      <dgm:prSet phldrT="[Texto]"/>
      <dgm:spPr/>
      <dgm:t>
        <a:bodyPr/>
        <a:lstStyle/>
        <a:p>
          <a:r>
            <a:rPr lang="pt-BR" dirty="0"/>
            <a:t>Resultado da cooperação</a:t>
          </a:r>
        </a:p>
      </dgm:t>
    </dgm:pt>
    <dgm:pt modelId="{FC499AEE-5C9F-4625-B046-30485D8E2974}" type="parTrans" cxnId="{B3BC9C04-EC2D-4FDF-9D5B-93E6B5FB454B}">
      <dgm:prSet/>
      <dgm:spPr/>
      <dgm:t>
        <a:bodyPr/>
        <a:lstStyle/>
        <a:p>
          <a:endParaRPr lang="pt-BR"/>
        </a:p>
      </dgm:t>
    </dgm:pt>
    <dgm:pt modelId="{E2D268C8-1556-4ACC-BEEA-1380C2D199E8}" type="sibTrans" cxnId="{B3BC9C04-EC2D-4FDF-9D5B-93E6B5FB454B}">
      <dgm:prSet/>
      <dgm:spPr/>
      <dgm:t>
        <a:bodyPr/>
        <a:lstStyle/>
        <a:p>
          <a:endParaRPr lang="pt-BR"/>
        </a:p>
      </dgm:t>
    </dgm:pt>
    <dgm:pt modelId="{78EC2607-46C1-46A3-9E31-3E27F4E1856B}">
      <dgm:prSet phldrT="[Texto]" custT="1"/>
      <dgm:spPr/>
      <dgm:t>
        <a:bodyPr/>
        <a:lstStyle/>
        <a:p>
          <a:pPr algn="just"/>
          <a:r>
            <a:rPr lang="pt-BR" sz="1200" b="1" dirty="0">
              <a:solidFill>
                <a:srgbClr val="FF0000"/>
              </a:solidFill>
            </a:rPr>
            <a:t>Da cooperação resulte a identificação dos demais envolvidos na infração e a obtenção de informações e documentos que comprovem a infração noticiada ou sob </a:t>
          </a:r>
          <a:r>
            <a:rPr lang="pt-BR" sz="1200" b="1" dirty="0" smtClean="0">
              <a:solidFill>
                <a:srgbClr val="FF0000"/>
              </a:solidFill>
            </a:rPr>
            <a:t>investigação.</a:t>
          </a:r>
          <a:endParaRPr lang="pt-BR" sz="1200" b="1" dirty="0">
            <a:solidFill>
              <a:srgbClr val="FF0000"/>
            </a:solidFill>
          </a:endParaRPr>
        </a:p>
      </dgm:t>
    </dgm:pt>
    <dgm:pt modelId="{4A747F51-BE8A-4082-AC52-FCD13886B81A}" type="parTrans" cxnId="{6E08C377-5089-4803-B666-505E4B93036D}">
      <dgm:prSet/>
      <dgm:spPr/>
      <dgm:t>
        <a:bodyPr/>
        <a:lstStyle/>
        <a:p>
          <a:endParaRPr lang="pt-BR"/>
        </a:p>
      </dgm:t>
    </dgm:pt>
    <dgm:pt modelId="{4D621B6B-8B6F-489B-B6CF-C072E16D968D}" type="sibTrans" cxnId="{6E08C377-5089-4803-B666-505E4B93036D}">
      <dgm:prSet/>
      <dgm:spPr/>
      <dgm:t>
        <a:bodyPr/>
        <a:lstStyle/>
        <a:p>
          <a:endParaRPr lang="pt-BR"/>
        </a:p>
      </dgm:t>
    </dgm:pt>
    <dgm:pt modelId="{AE30EFD9-7527-4E1E-B850-FF133C1E6BA5}" type="pres">
      <dgm:prSet presAssocID="{C3528274-BD8F-46DA-A91C-8E9A505847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D73D4AC-7942-45CD-A62B-F41B5AEB65D1}" type="pres">
      <dgm:prSet presAssocID="{9ABA7DF5-1E23-4662-A620-4BA3D1BE3CA0}" presName="linNode" presStyleCnt="0"/>
      <dgm:spPr/>
    </dgm:pt>
    <dgm:pt modelId="{3FE44B82-313B-4263-80DE-C42A857199C6}" type="pres">
      <dgm:prSet presAssocID="{9ABA7DF5-1E23-4662-A620-4BA3D1BE3CA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F2B887-219B-4EB1-86E5-163267128554}" type="pres">
      <dgm:prSet presAssocID="{9ABA7DF5-1E23-4662-A620-4BA3D1BE3CA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7F1487A-6C29-41F7-A8DB-9DE55CDD09AC}" type="pres">
      <dgm:prSet presAssocID="{8CA30A46-D858-4C25-8160-3337228218FE}" presName="sp" presStyleCnt="0"/>
      <dgm:spPr/>
    </dgm:pt>
    <dgm:pt modelId="{6B944309-5E2A-4314-A732-A9E442641778}" type="pres">
      <dgm:prSet presAssocID="{8211D222-842F-46F5-A95A-52DE6926C926}" presName="linNode" presStyleCnt="0"/>
      <dgm:spPr/>
    </dgm:pt>
    <dgm:pt modelId="{1CC1ECAC-A537-4B00-804A-4C233E1A5B05}" type="pres">
      <dgm:prSet presAssocID="{8211D222-842F-46F5-A95A-52DE6926C926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77D4A80-C9F8-4158-936F-243BBDF41DD9}" type="pres">
      <dgm:prSet presAssocID="{8211D222-842F-46F5-A95A-52DE6926C926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91E364E-C01A-48BF-8C2D-39E92FBB27CD}" type="pres">
      <dgm:prSet presAssocID="{EE83A9CC-3620-4B5D-9668-7C6B6D7C3347}" presName="sp" presStyleCnt="0"/>
      <dgm:spPr/>
    </dgm:pt>
    <dgm:pt modelId="{3645B5FF-4D1E-4F0A-9678-D4C8C0EE1273}" type="pres">
      <dgm:prSet presAssocID="{14146146-D5DC-4119-832A-3DC4BDF299B6}" presName="linNode" presStyleCnt="0"/>
      <dgm:spPr/>
    </dgm:pt>
    <dgm:pt modelId="{8942B1A7-F9B5-4EED-B031-D34E05A081CC}" type="pres">
      <dgm:prSet presAssocID="{14146146-D5DC-4119-832A-3DC4BDF299B6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287D3E9-74FC-4D63-BDAE-434683EFE8B7}" type="pres">
      <dgm:prSet presAssocID="{14146146-D5DC-4119-832A-3DC4BDF299B6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57E7260-8202-4258-B409-6E1A975EEF09}" type="presOf" srcId="{71D45279-E3A0-4801-8C23-BA6C1FC7E878}" destId="{477D4A80-C9F8-4158-936F-243BBDF41DD9}" srcOrd="0" destOrd="0" presId="urn:microsoft.com/office/officeart/2005/8/layout/vList5"/>
    <dgm:cxn modelId="{1523C1F2-6F86-4F10-BF6A-F10C734D9886}" srcId="{C3528274-BD8F-46DA-A91C-8E9A505847C9}" destId="{9ABA7DF5-1E23-4662-A620-4BA3D1BE3CA0}" srcOrd="0" destOrd="0" parTransId="{B3302744-FE14-4F14-B14E-8F3519692995}" sibTransId="{8CA30A46-D858-4C25-8160-3337228218FE}"/>
    <dgm:cxn modelId="{2CA9B8BF-FD7C-4CC0-8E5D-999D6970A2B6}" srcId="{C3528274-BD8F-46DA-A91C-8E9A505847C9}" destId="{8211D222-842F-46F5-A95A-52DE6926C926}" srcOrd="1" destOrd="0" parTransId="{95FE4EE8-D121-4432-A59B-DF3129E2A097}" sibTransId="{EE83A9CC-3620-4B5D-9668-7C6B6D7C3347}"/>
    <dgm:cxn modelId="{0B5AE3EE-1762-4B22-9370-998D609C02EC}" type="presOf" srcId="{8211D222-842F-46F5-A95A-52DE6926C926}" destId="{1CC1ECAC-A537-4B00-804A-4C233E1A5B05}" srcOrd="0" destOrd="0" presId="urn:microsoft.com/office/officeart/2005/8/layout/vList5"/>
    <dgm:cxn modelId="{6AD6811A-4E51-489A-A8BC-FCE8A2596DD2}" type="presOf" srcId="{1909749A-B5B4-4E27-B3B9-DBBE1F28A232}" destId="{B0F2B887-219B-4EB1-86E5-163267128554}" srcOrd="0" destOrd="0" presId="urn:microsoft.com/office/officeart/2005/8/layout/vList5"/>
    <dgm:cxn modelId="{7FAF0CA2-F693-4D43-B1E7-40D4A2A90E07}" type="presOf" srcId="{14146146-D5DC-4119-832A-3DC4BDF299B6}" destId="{8942B1A7-F9B5-4EED-B031-D34E05A081CC}" srcOrd="0" destOrd="0" presId="urn:microsoft.com/office/officeart/2005/8/layout/vList5"/>
    <dgm:cxn modelId="{B3BC9C04-EC2D-4FDF-9D5B-93E6B5FB454B}" srcId="{C3528274-BD8F-46DA-A91C-8E9A505847C9}" destId="{14146146-D5DC-4119-832A-3DC4BDF299B6}" srcOrd="2" destOrd="0" parTransId="{FC499AEE-5C9F-4625-B046-30485D8E2974}" sibTransId="{E2D268C8-1556-4ACC-BEEA-1380C2D199E8}"/>
    <dgm:cxn modelId="{C0328D5B-39CE-4692-BA2F-9767C42FAC8A}" srcId="{9ABA7DF5-1E23-4662-A620-4BA3D1BE3CA0}" destId="{1909749A-B5B4-4E27-B3B9-DBBE1F28A232}" srcOrd="0" destOrd="0" parTransId="{1E6409B0-1F5D-42D4-BC10-508D67FC8A0B}" sibTransId="{CDC2BCE8-94E1-4043-8F8F-B168151B4DC0}"/>
    <dgm:cxn modelId="{F510388D-016D-44AF-B97F-B1D99BDBB832}" type="presOf" srcId="{9ABA7DF5-1E23-4662-A620-4BA3D1BE3CA0}" destId="{3FE44B82-313B-4263-80DE-C42A857199C6}" srcOrd="0" destOrd="0" presId="urn:microsoft.com/office/officeart/2005/8/layout/vList5"/>
    <dgm:cxn modelId="{61945BE2-A268-4B9B-A533-A1540B954CD0}" srcId="{8211D222-842F-46F5-A95A-52DE6926C926}" destId="{71D45279-E3A0-4801-8C23-BA6C1FC7E878}" srcOrd="0" destOrd="0" parTransId="{03B3AE69-0494-40B8-BB6C-122007FEC792}" sibTransId="{82A89DC2-C2C3-4DF2-88FE-DE6096DC708E}"/>
    <dgm:cxn modelId="{DAFEBE0E-2D8F-4482-919B-608175B2A8FD}" type="presOf" srcId="{C3528274-BD8F-46DA-A91C-8E9A505847C9}" destId="{AE30EFD9-7527-4E1E-B850-FF133C1E6BA5}" srcOrd="0" destOrd="0" presId="urn:microsoft.com/office/officeart/2005/8/layout/vList5"/>
    <dgm:cxn modelId="{F5686FCF-EC69-4C14-87A1-CB0486D8B264}" type="presOf" srcId="{78EC2607-46C1-46A3-9E31-3E27F4E1856B}" destId="{D287D3E9-74FC-4D63-BDAE-434683EFE8B7}" srcOrd="0" destOrd="0" presId="urn:microsoft.com/office/officeart/2005/8/layout/vList5"/>
    <dgm:cxn modelId="{6E08C377-5089-4803-B666-505E4B93036D}" srcId="{14146146-D5DC-4119-832A-3DC4BDF299B6}" destId="{78EC2607-46C1-46A3-9E31-3E27F4E1856B}" srcOrd="0" destOrd="0" parTransId="{4A747F51-BE8A-4082-AC52-FCD13886B81A}" sibTransId="{4D621B6B-8B6F-489B-B6CF-C072E16D968D}"/>
    <dgm:cxn modelId="{8642DF54-2FFA-47A0-B9B4-113E6AE82B66}" type="presParOf" srcId="{AE30EFD9-7527-4E1E-B850-FF133C1E6BA5}" destId="{CD73D4AC-7942-45CD-A62B-F41B5AEB65D1}" srcOrd="0" destOrd="0" presId="urn:microsoft.com/office/officeart/2005/8/layout/vList5"/>
    <dgm:cxn modelId="{223F2197-B691-4BAB-B140-ED4711FF53D4}" type="presParOf" srcId="{CD73D4AC-7942-45CD-A62B-F41B5AEB65D1}" destId="{3FE44B82-313B-4263-80DE-C42A857199C6}" srcOrd="0" destOrd="0" presId="urn:microsoft.com/office/officeart/2005/8/layout/vList5"/>
    <dgm:cxn modelId="{B4931622-9FDC-417A-A64B-5C6D98186934}" type="presParOf" srcId="{CD73D4AC-7942-45CD-A62B-F41B5AEB65D1}" destId="{B0F2B887-219B-4EB1-86E5-163267128554}" srcOrd="1" destOrd="0" presId="urn:microsoft.com/office/officeart/2005/8/layout/vList5"/>
    <dgm:cxn modelId="{9DE58EB5-EA0A-493B-966E-F2C81959A6E8}" type="presParOf" srcId="{AE30EFD9-7527-4E1E-B850-FF133C1E6BA5}" destId="{37F1487A-6C29-41F7-A8DB-9DE55CDD09AC}" srcOrd="1" destOrd="0" presId="urn:microsoft.com/office/officeart/2005/8/layout/vList5"/>
    <dgm:cxn modelId="{FA1F969C-5149-4C2F-85D3-8CEFCE00BD92}" type="presParOf" srcId="{AE30EFD9-7527-4E1E-B850-FF133C1E6BA5}" destId="{6B944309-5E2A-4314-A732-A9E442641778}" srcOrd="2" destOrd="0" presId="urn:microsoft.com/office/officeart/2005/8/layout/vList5"/>
    <dgm:cxn modelId="{5591806D-997B-4C0E-9A8F-85628871D21E}" type="presParOf" srcId="{6B944309-5E2A-4314-A732-A9E442641778}" destId="{1CC1ECAC-A537-4B00-804A-4C233E1A5B05}" srcOrd="0" destOrd="0" presId="urn:microsoft.com/office/officeart/2005/8/layout/vList5"/>
    <dgm:cxn modelId="{83C3A71F-9CBB-494B-AB58-8EA3A8701476}" type="presParOf" srcId="{6B944309-5E2A-4314-A732-A9E442641778}" destId="{477D4A80-C9F8-4158-936F-243BBDF41DD9}" srcOrd="1" destOrd="0" presId="urn:microsoft.com/office/officeart/2005/8/layout/vList5"/>
    <dgm:cxn modelId="{58E6C697-31C0-4BE5-AD74-42E5910F4C5B}" type="presParOf" srcId="{AE30EFD9-7527-4E1E-B850-FF133C1E6BA5}" destId="{491E364E-C01A-48BF-8C2D-39E92FBB27CD}" srcOrd="3" destOrd="0" presId="urn:microsoft.com/office/officeart/2005/8/layout/vList5"/>
    <dgm:cxn modelId="{4142BD72-673E-4A7F-806E-4FE6253C72D9}" type="presParOf" srcId="{AE30EFD9-7527-4E1E-B850-FF133C1E6BA5}" destId="{3645B5FF-4D1E-4F0A-9678-D4C8C0EE1273}" srcOrd="4" destOrd="0" presId="urn:microsoft.com/office/officeart/2005/8/layout/vList5"/>
    <dgm:cxn modelId="{FED643D3-CFD6-4825-9169-30E9C428641E}" type="presParOf" srcId="{3645B5FF-4D1E-4F0A-9678-D4C8C0EE1273}" destId="{8942B1A7-F9B5-4EED-B031-D34E05A081CC}" srcOrd="0" destOrd="0" presId="urn:microsoft.com/office/officeart/2005/8/layout/vList5"/>
    <dgm:cxn modelId="{E6A11AB0-5F5B-43CA-AF5C-311FEAE23228}" type="presParOf" srcId="{3645B5FF-4D1E-4F0A-9678-D4C8C0EE1273}" destId="{D287D3E9-74FC-4D63-BDAE-434683EFE8B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0295BE-1197-43CD-843D-8E556AF0A5AC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77726E7F-16D6-4981-BDBD-FEDB48389938}">
      <dgm:prSet phldrT="[Texto]" custT="1"/>
      <dgm:spPr/>
      <dgm:t>
        <a:bodyPr/>
        <a:lstStyle/>
        <a:p>
          <a:r>
            <a:rPr lang="pt-BR" sz="1600" i="1" dirty="0" smtClean="0"/>
            <a:t>1. </a:t>
          </a:r>
          <a:r>
            <a:rPr lang="pt-BR" sz="1600" i="1" dirty="0" err="1" smtClean="0"/>
            <a:t>Marker</a:t>
          </a:r>
          <a:endParaRPr lang="pt-BR" sz="1600" i="1" dirty="0"/>
        </a:p>
      </dgm:t>
    </dgm:pt>
    <dgm:pt modelId="{55900A67-7F6F-4F40-8EA4-542A11CC1DC8}" type="parTrans" cxnId="{37DB5E48-FC17-4776-961C-B9909C2AAFC5}">
      <dgm:prSet/>
      <dgm:spPr/>
      <dgm:t>
        <a:bodyPr/>
        <a:lstStyle/>
        <a:p>
          <a:endParaRPr lang="pt-BR"/>
        </a:p>
      </dgm:t>
    </dgm:pt>
    <dgm:pt modelId="{68E8FEA5-93FC-404A-A8CE-145FEF2DEBF0}" type="sibTrans" cxnId="{37DB5E48-FC17-4776-961C-B9909C2AAFC5}">
      <dgm:prSet/>
      <dgm:spPr/>
      <dgm:t>
        <a:bodyPr/>
        <a:lstStyle/>
        <a:p>
          <a:endParaRPr lang="pt-BR"/>
        </a:p>
      </dgm:t>
    </dgm:pt>
    <dgm:pt modelId="{013B10BC-460B-435D-939F-6CAAF4B6E924}">
      <dgm:prSet phldrT="[Texto]" custT="1"/>
      <dgm:spPr/>
      <dgm:t>
        <a:bodyPr/>
        <a:lstStyle/>
        <a:p>
          <a:pPr algn="just"/>
          <a:r>
            <a:rPr lang="pt-BR" sz="1600" dirty="0" smtClean="0"/>
            <a:t>Termo </a:t>
          </a:r>
          <a:r>
            <a:rPr lang="pt-BR" sz="1600" dirty="0"/>
            <a:t>de declaração da SG/CADE</a:t>
          </a:r>
        </a:p>
      </dgm:t>
    </dgm:pt>
    <dgm:pt modelId="{CB50CA1F-61AD-4BDA-8065-710ADABAC93E}" type="parTrans" cxnId="{BE37EB67-FF4E-488C-A361-DDB962C67134}">
      <dgm:prSet/>
      <dgm:spPr/>
      <dgm:t>
        <a:bodyPr/>
        <a:lstStyle/>
        <a:p>
          <a:endParaRPr lang="pt-BR"/>
        </a:p>
      </dgm:t>
    </dgm:pt>
    <dgm:pt modelId="{A8274010-0FDF-4A89-8FF6-5BCB599DF9F4}" type="sibTrans" cxnId="{BE37EB67-FF4E-488C-A361-DDB962C67134}">
      <dgm:prSet/>
      <dgm:spPr/>
      <dgm:t>
        <a:bodyPr/>
        <a:lstStyle/>
        <a:p>
          <a:endParaRPr lang="pt-BR"/>
        </a:p>
      </dgm:t>
    </dgm:pt>
    <dgm:pt modelId="{B1135AEA-DD9C-4768-BC7A-16625BF2F7B6}">
      <dgm:prSet phldrT="[Texto]" custT="1"/>
      <dgm:spPr/>
      <dgm:t>
        <a:bodyPr/>
        <a:lstStyle/>
        <a:p>
          <a:pPr algn="just"/>
          <a:r>
            <a:rPr lang="pt-BR" sz="1600" noProof="0" dirty="0" smtClean="0"/>
            <a:t>Informações necessárias: “O que?”, “Quem”, “Onde” e “Quando</a:t>
          </a:r>
          <a:r>
            <a:rPr lang="en-US" sz="1600" dirty="0" smtClean="0"/>
            <a:t>”</a:t>
          </a:r>
          <a:endParaRPr lang="pt-BR" sz="1600" dirty="0"/>
        </a:p>
      </dgm:t>
    </dgm:pt>
    <dgm:pt modelId="{F39E5146-0159-4BA6-97FA-F7766CA5922D}" type="parTrans" cxnId="{985799CF-09F5-46F2-BDB3-9316FC99B982}">
      <dgm:prSet/>
      <dgm:spPr/>
      <dgm:t>
        <a:bodyPr/>
        <a:lstStyle/>
        <a:p>
          <a:endParaRPr lang="pt-BR"/>
        </a:p>
      </dgm:t>
    </dgm:pt>
    <dgm:pt modelId="{4FF2E087-40F3-4D71-BD08-5AA1E43999CE}" type="sibTrans" cxnId="{985799CF-09F5-46F2-BDB3-9316FC99B982}">
      <dgm:prSet/>
      <dgm:spPr/>
      <dgm:t>
        <a:bodyPr/>
        <a:lstStyle/>
        <a:p>
          <a:endParaRPr lang="pt-BR"/>
        </a:p>
      </dgm:t>
    </dgm:pt>
    <dgm:pt modelId="{68B8A415-B813-4639-AFF0-76F54C77B6B2}">
      <dgm:prSet phldrT="[Texto]" custT="1"/>
      <dgm:spPr/>
      <dgm:t>
        <a:bodyPr/>
        <a:lstStyle/>
        <a:p>
          <a:r>
            <a:rPr lang="pt-BR" sz="1400" dirty="0" smtClean="0"/>
            <a:t>2. Negociação do Histórico </a:t>
          </a:r>
          <a:r>
            <a:rPr lang="pt-BR" sz="1400" dirty="0"/>
            <a:t>da Conduta</a:t>
          </a:r>
        </a:p>
      </dgm:t>
    </dgm:pt>
    <dgm:pt modelId="{027DFDA8-5E96-4F4A-BDBC-6EAD54A8A43C}" type="parTrans" cxnId="{3424D8B7-F4F2-460D-A426-7E96273E3E72}">
      <dgm:prSet/>
      <dgm:spPr/>
      <dgm:t>
        <a:bodyPr/>
        <a:lstStyle/>
        <a:p>
          <a:endParaRPr lang="pt-BR"/>
        </a:p>
      </dgm:t>
    </dgm:pt>
    <dgm:pt modelId="{5D6E0AF5-840C-48EA-B4E5-D85CE3B3A450}" type="sibTrans" cxnId="{3424D8B7-F4F2-460D-A426-7E96273E3E72}">
      <dgm:prSet/>
      <dgm:spPr/>
      <dgm:t>
        <a:bodyPr/>
        <a:lstStyle/>
        <a:p>
          <a:endParaRPr lang="pt-BR"/>
        </a:p>
      </dgm:t>
    </dgm:pt>
    <dgm:pt modelId="{800FED75-0B0C-4455-87D0-A2D95A1C247A}">
      <dgm:prSet phldrT="[Texto]" custT="1"/>
      <dgm:spPr/>
      <dgm:t>
        <a:bodyPr/>
        <a:lstStyle/>
        <a:p>
          <a:pPr algn="just"/>
          <a:r>
            <a:rPr lang="pt-BR" sz="1600" dirty="0"/>
            <a:t>Negociação </a:t>
          </a:r>
          <a:r>
            <a:rPr lang="pt-BR" sz="1600" dirty="0" smtClean="0"/>
            <a:t>sigilosa (GAB/SG)</a:t>
          </a:r>
          <a:endParaRPr lang="pt-BR" sz="1600" dirty="0"/>
        </a:p>
      </dgm:t>
    </dgm:pt>
    <dgm:pt modelId="{EC8655DF-565D-40CC-AE90-BCE8D3DFC456}" type="parTrans" cxnId="{98F983D8-3B31-42EF-B632-9963CD311FD3}">
      <dgm:prSet/>
      <dgm:spPr/>
      <dgm:t>
        <a:bodyPr/>
        <a:lstStyle/>
        <a:p>
          <a:endParaRPr lang="pt-BR"/>
        </a:p>
      </dgm:t>
    </dgm:pt>
    <dgm:pt modelId="{9646487C-DCB6-4700-98BF-F950127C0C27}" type="sibTrans" cxnId="{98F983D8-3B31-42EF-B632-9963CD311FD3}">
      <dgm:prSet/>
      <dgm:spPr/>
      <dgm:t>
        <a:bodyPr/>
        <a:lstStyle/>
        <a:p>
          <a:endParaRPr lang="pt-BR"/>
        </a:p>
      </dgm:t>
    </dgm:pt>
    <dgm:pt modelId="{EDAACDC3-CFF9-4920-B726-DBF267C030FA}">
      <dgm:prSet phldrT="[Texto]" custT="1"/>
      <dgm:spPr/>
      <dgm:t>
        <a:bodyPr/>
        <a:lstStyle/>
        <a:p>
          <a:r>
            <a:rPr lang="pt-BR" sz="1400" dirty="0" smtClean="0"/>
            <a:t>3. Formalização </a:t>
          </a:r>
          <a:r>
            <a:rPr lang="pt-BR" sz="1400" dirty="0"/>
            <a:t>do Acordo</a:t>
          </a:r>
        </a:p>
      </dgm:t>
    </dgm:pt>
    <dgm:pt modelId="{6417F12B-672D-4D7F-A5A2-AD95941D2E8A}" type="parTrans" cxnId="{0DA5E5F1-FFC8-469A-9643-FC13F5F1CF3C}">
      <dgm:prSet/>
      <dgm:spPr/>
      <dgm:t>
        <a:bodyPr/>
        <a:lstStyle/>
        <a:p>
          <a:endParaRPr lang="pt-BR"/>
        </a:p>
      </dgm:t>
    </dgm:pt>
    <dgm:pt modelId="{8F2C8EC7-32DC-4083-BFEB-E740847AA358}" type="sibTrans" cxnId="{0DA5E5F1-FFC8-469A-9643-FC13F5F1CF3C}">
      <dgm:prSet/>
      <dgm:spPr/>
      <dgm:t>
        <a:bodyPr/>
        <a:lstStyle/>
        <a:p>
          <a:endParaRPr lang="pt-BR"/>
        </a:p>
      </dgm:t>
    </dgm:pt>
    <dgm:pt modelId="{E5AD112F-E70A-421D-8437-0D2F9B7C9F8C}">
      <dgm:prSet phldrT="[Texto]" custT="1"/>
      <dgm:spPr/>
      <dgm:t>
        <a:bodyPr/>
        <a:lstStyle/>
        <a:p>
          <a:pPr algn="just"/>
          <a:r>
            <a:rPr lang="pt-BR" sz="1600" dirty="0" smtClean="0"/>
            <a:t>Relatório de Certificação dos documentos eletrônicos</a:t>
          </a:r>
          <a:endParaRPr lang="pt-BR" sz="1600" dirty="0"/>
        </a:p>
      </dgm:t>
    </dgm:pt>
    <dgm:pt modelId="{565554F4-3745-4509-855C-155BB492C804}" type="parTrans" cxnId="{2166B9E7-5BAA-4639-97A9-4997C211AB2E}">
      <dgm:prSet/>
      <dgm:spPr/>
      <dgm:t>
        <a:bodyPr/>
        <a:lstStyle/>
        <a:p>
          <a:endParaRPr lang="pt-BR"/>
        </a:p>
      </dgm:t>
    </dgm:pt>
    <dgm:pt modelId="{59B521C0-534F-4D91-B21E-43C1A849824D}" type="sibTrans" cxnId="{2166B9E7-5BAA-4639-97A9-4997C211AB2E}">
      <dgm:prSet/>
      <dgm:spPr/>
      <dgm:t>
        <a:bodyPr/>
        <a:lstStyle/>
        <a:p>
          <a:endParaRPr lang="pt-BR"/>
        </a:p>
      </dgm:t>
    </dgm:pt>
    <dgm:pt modelId="{4772D473-5659-4392-B389-3304508D58D3}">
      <dgm:prSet phldrT="[Texto]" custT="1"/>
      <dgm:spPr/>
      <dgm:t>
        <a:bodyPr/>
        <a:lstStyle/>
        <a:p>
          <a:pPr algn="just"/>
          <a:r>
            <a:rPr lang="pt-BR" sz="1600" dirty="0"/>
            <a:t>Outras autoridades possíveis: MPs</a:t>
          </a:r>
        </a:p>
      </dgm:t>
    </dgm:pt>
    <dgm:pt modelId="{20284BB1-4AF1-4E39-9578-20DB0264942D}" type="parTrans" cxnId="{56661BCB-6030-4604-88FF-3650CEDF5467}">
      <dgm:prSet/>
      <dgm:spPr/>
      <dgm:t>
        <a:bodyPr/>
        <a:lstStyle/>
        <a:p>
          <a:endParaRPr lang="pt-BR"/>
        </a:p>
      </dgm:t>
    </dgm:pt>
    <dgm:pt modelId="{8E424A16-57D3-45D5-9340-8ED878E63B3A}" type="sibTrans" cxnId="{56661BCB-6030-4604-88FF-3650CEDF5467}">
      <dgm:prSet/>
      <dgm:spPr/>
      <dgm:t>
        <a:bodyPr/>
        <a:lstStyle/>
        <a:p>
          <a:endParaRPr lang="pt-BR"/>
        </a:p>
      </dgm:t>
    </dgm:pt>
    <dgm:pt modelId="{4F3F8EC9-234B-427E-B552-64BF0C7340C4}">
      <dgm:prSet phldrT="[Texto]" custT="1"/>
      <dgm:spPr/>
      <dgm:t>
        <a:bodyPr/>
        <a:lstStyle/>
        <a:p>
          <a:pPr algn="just"/>
          <a:r>
            <a:rPr lang="pt-BR" sz="1600" dirty="0" smtClean="0"/>
            <a:t>Tradução, consularização e autenticação de documentos</a:t>
          </a:r>
          <a:endParaRPr lang="pt-BR" sz="1600" dirty="0"/>
        </a:p>
      </dgm:t>
    </dgm:pt>
    <dgm:pt modelId="{7A59D591-F62D-4D1E-A1DD-D54ACB26F6B1}" type="parTrans" cxnId="{C824C0C2-CA02-4B1F-947F-529C6CAFF2ED}">
      <dgm:prSet/>
      <dgm:spPr/>
      <dgm:t>
        <a:bodyPr/>
        <a:lstStyle/>
        <a:p>
          <a:endParaRPr lang="pt-BR"/>
        </a:p>
      </dgm:t>
    </dgm:pt>
    <dgm:pt modelId="{CBB37BEE-BB16-497E-BEC0-ADF1684FBC55}" type="sibTrans" cxnId="{C824C0C2-CA02-4B1F-947F-529C6CAFF2ED}">
      <dgm:prSet/>
      <dgm:spPr/>
      <dgm:t>
        <a:bodyPr/>
        <a:lstStyle/>
        <a:p>
          <a:endParaRPr lang="pt-BR"/>
        </a:p>
      </dgm:t>
    </dgm:pt>
    <dgm:pt modelId="{5DCDE55F-BAB4-41F0-9120-28770B743A45}">
      <dgm:prSet phldrT="[Texto]" custT="1"/>
      <dgm:spPr/>
      <dgm:t>
        <a:bodyPr/>
        <a:lstStyle/>
        <a:p>
          <a:pPr algn="just"/>
          <a:r>
            <a:rPr lang="pt-BR" sz="1600" dirty="0" smtClean="0"/>
            <a:t>Autoridade </a:t>
          </a:r>
          <a:r>
            <a:rPr lang="pt-BR" sz="1600" dirty="0"/>
            <a:t>competente: CADE</a:t>
          </a:r>
        </a:p>
      </dgm:t>
    </dgm:pt>
    <dgm:pt modelId="{80F82937-85DD-4211-832D-1D3C06303DB1}" type="parTrans" cxnId="{F60CEF2E-A6EE-43BC-815B-7903558EE9BD}">
      <dgm:prSet/>
      <dgm:spPr/>
      <dgm:t>
        <a:bodyPr/>
        <a:lstStyle/>
        <a:p>
          <a:endParaRPr lang="pt-BR"/>
        </a:p>
      </dgm:t>
    </dgm:pt>
    <dgm:pt modelId="{B1BD0CF8-F209-4A2F-B9F5-F7BE2E859E7B}" type="sibTrans" cxnId="{F60CEF2E-A6EE-43BC-815B-7903558EE9BD}">
      <dgm:prSet/>
      <dgm:spPr/>
      <dgm:t>
        <a:bodyPr/>
        <a:lstStyle/>
        <a:p>
          <a:endParaRPr lang="pt-BR"/>
        </a:p>
      </dgm:t>
    </dgm:pt>
    <dgm:pt modelId="{A35ED154-492D-4376-A176-FD12C979E605}">
      <dgm:prSet phldrT="[Texto]" custT="1"/>
      <dgm:spPr/>
      <dgm:t>
        <a:bodyPr/>
        <a:lstStyle/>
        <a:p>
          <a:pPr algn="just"/>
          <a:r>
            <a:rPr lang="pt-BR" sz="1600" dirty="0" smtClean="0"/>
            <a:t>Caso rejeitada, devolução de todos os documentos</a:t>
          </a:r>
          <a:endParaRPr lang="pt-BR" sz="1600" dirty="0"/>
        </a:p>
      </dgm:t>
    </dgm:pt>
    <dgm:pt modelId="{67F2FE3B-0656-436C-9F78-449C4A91A5A9}" type="parTrans" cxnId="{93E2CDC7-4677-4905-B580-ADEFB44F51E2}">
      <dgm:prSet/>
      <dgm:spPr/>
      <dgm:t>
        <a:bodyPr/>
        <a:lstStyle/>
        <a:p>
          <a:endParaRPr lang="pt-BR"/>
        </a:p>
      </dgm:t>
    </dgm:pt>
    <dgm:pt modelId="{73B1AA1B-E517-4C6E-AD6C-BE9AB486A841}" type="sibTrans" cxnId="{93E2CDC7-4677-4905-B580-ADEFB44F51E2}">
      <dgm:prSet/>
      <dgm:spPr/>
      <dgm:t>
        <a:bodyPr/>
        <a:lstStyle/>
        <a:p>
          <a:endParaRPr lang="pt-BR"/>
        </a:p>
      </dgm:t>
    </dgm:pt>
    <dgm:pt modelId="{37E6E74C-7C86-4D79-8F52-D06CAF391EE7}">
      <dgm:prSet phldrT="[Texto]" custT="1"/>
      <dgm:spPr/>
      <dgm:t>
        <a:bodyPr/>
        <a:lstStyle/>
        <a:p>
          <a:pPr algn="just"/>
          <a:r>
            <a:rPr lang="pt-BR" sz="1600" dirty="0" smtClean="0"/>
            <a:t>Padronização</a:t>
          </a:r>
          <a:endParaRPr lang="pt-BR" sz="1600" dirty="0"/>
        </a:p>
      </dgm:t>
    </dgm:pt>
    <dgm:pt modelId="{DE6B62F5-C998-41E6-A7E9-4BC166DDAF60}" type="parTrans" cxnId="{7F2BE36E-C106-4402-BA24-DDFDE0B15ED3}">
      <dgm:prSet/>
      <dgm:spPr/>
      <dgm:t>
        <a:bodyPr/>
        <a:lstStyle/>
        <a:p>
          <a:endParaRPr lang="pt-BR"/>
        </a:p>
      </dgm:t>
    </dgm:pt>
    <dgm:pt modelId="{C8138DE5-04C7-4332-AD26-7EBC74F8C1E7}" type="sibTrans" cxnId="{7F2BE36E-C106-4402-BA24-DDFDE0B15ED3}">
      <dgm:prSet/>
      <dgm:spPr/>
      <dgm:t>
        <a:bodyPr/>
        <a:lstStyle/>
        <a:p>
          <a:endParaRPr lang="pt-BR"/>
        </a:p>
      </dgm:t>
    </dgm:pt>
    <dgm:pt modelId="{8D2D2425-5A63-4453-A195-F13C40817C59}">
      <dgm:prSet phldrT="[Texto]" custT="1"/>
      <dgm:spPr/>
      <dgm:t>
        <a:bodyPr/>
        <a:lstStyle/>
        <a:p>
          <a:pPr algn="just"/>
          <a:r>
            <a:rPr lang="pt-BR" sz="1600" dirty="0" smtClean="0"/>
            <a:t>Lugar na “fila” </a:t>
          </a:r>
          <a:r>
            <a:rPr lang="pt-BR" sz="1600" dirty="0" smtClean="0">
              <a:sym typeface="Wingdings" pitchFamily="2" charset="2"/>
            </a:rPr>
            <a:t> corrida pelo </a:t>
          </a:r>
          <a:r>
            <a:rPr lang="pt-BR" sz="1600" i="1" dirty="0" err="1" smtClean="0">
              <a:sym typeface="Wingdings" pitchFamily="2" charset="2"/>
            </a:rPr>
            <a:t>marker</a:t>
          </a:r>
          <a:endParaRPr lang="pt-BR" sz="1600" dirty="0"/>
        </a:p>
      </dgm:t>
    </dgm:pt>
    <dgm:pt modelId="{E6BFAF30-BEA5-4205-87CD-79E7A07DED41}" type="parTrans" cxnId="{8FBE732E-BBF6-4FA8-96F7-28F4C0D9B06D}">
      <dgm:prSet/>
      <dgm:spPr/>
      <dgm:t>
        <a:bodyPr/>
        <a:lstStyle/>
        <a:p>
          <a:endParaRPr lang="pt-BR"/>
        </a:p>
      </dgm:t>
    </dgm:pt>
    <dgm:pt modelId="{EC1784CF-6780-4D31-85CD-ADE3334082A8}" type="sibTrans" cxnId="{8FBE732E-BBF6-4FA8-96F7-28F4C0D9B06D}">
      <dgm:prSet/>
      <dgm:spPr/>
      <dgm:t>
        <a:bodyPr/>
        <a:lstStyle/>
        <a:p>
          <a:endParaRPr lang="pt-BR"/>
        </a:p>
      </dgm:t>
    </dgm:pt>
    <dgm:pt modelId="{35ADAC48-CDE7-4647-A9A0-7987D50D012B}">
      <dgm:prSet phldrT="[Texto]" custT="1"/>
      <dgm:spPr/>
      <dgm:t>
        <a:bodyPr/>
        <a:lstStyle/>
        <a:p>
          <a:pPr algn="just"/>
          <a:r>
            <a:rPr lang="pt-BR" sz="1600" dirty="0" smtClean="0"/>
            <a:t>Construção conjunta do Histórico da Conduta (</a:t>
          </a:r>
          <a:r>
            <a:rPr lang="pt-BR" sz="1600" b="1" dirty="0" smtClean="0">
              <a:solidFill>
                <a:srgbClr val="FF0000"/>
              </a:solidFill>
            </a:rPr>
            <a:t>análise documental</a:t>
          </a:r>
          <a:r>
            <a:rPr lang="pt-BR" sz="1600" dirty="0" smtClean="0"/>
            <a:t>)</a:t>
          </a:r>
          <a:endParaRPr lang="pt-BR" sz="1600" dirty="0"/>
        </a:p>
      </dgm:t>
    </dgm:pt>
    <dgm:pt modelId="{7C1AD62A-DDDE-4982-ADEE-6988CE95E6B8}" type="parTrans" cxnId="{564A4222-D119-4255-942A-742295F9051D}">
      <dgm:prSet/>
      <dgm:spPr/>
      <dgm:t>
        <a:bodyPr/>
        <a:lstStyle/>
        <a:p>
          <a:endParaRPr lang="pt-BR"/>
        </a:p>
      </dgm:t>
    </dgm:pt>
    <dgm:pt modelId="{36FFBFB1-DC60-4C74-8DA4-C4394BABA379}" type="sibTrans" cxnId="{564A4222-D119-4255-942A-742295F9051D}">
      <dgm:prSet/>
      <dgm:spPr/>
      <dgm:t>
        <a:bodyPr/>
        <a:lstStyle/>
        <a:p>
          <a:endParaRPr lang="pt-BR"/>
        </a:p>
      </dgm:t>
    </dgm:pt>
    <dgm:pt modelId="{A426B111-BC04-441E-98A0-E9E69D189DE0}" type="pres">
      <dgm:prSet presAssocID="{180295BE-1197-43CD-843D-8E556AF0A5A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9D2C45E-B9B8-4740-B7AB-E2646EC1C86A}" type="pres">
      <dgm:prSet presAssocID="{77726E7F-16D6-4981-BDBD-FEDB48389938}" presName="composite" presStyleCnt="0"/>
      <dgm:spPr/>
    </dgm:pt>
    <dgm:pt modelId="{79FD7CCB-E4AA-4300-8E20-289A43E6B53D}" type="pres">
      <dgm:prSet presAssocID="{77726E7F-16D6-4981-BDBD-FEDB4838993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01C1E3-CAEE-4A37-B31C-386AE1F4D79A}" type="pres">
      <dgm:prSet presAssocID="{77726E7F-16D6-4981-BDBD-FEDB4838993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597F23-1AC1-4C43-8316-B12F4F4AC76A}" type="pres">
      <dgm:prSet presAssocID="{68E8FEA5-93FC-404A-A8CE-145FEF2DEBF0}" presName="sp" presStyleCnt="0"/>
      <dgm:spPr/>
    </dgm:pt>
    <dgm:pt modelId="{CED87037-B445-477D-9CBA-23815F5B368C}" type="pres">
      <dgm:prSet presAssocID="{68B8A415-B813-4639-AFF0-76F54C77B6B2}" presName="composite" presStyleCnt="0"/>
      <dgm:spPr/>
    </dgm:pt>
    <dgm:pt modelId="{66E34404-1CC0-4525-8B74-9B210D123667}" type="pres">
      <dgm:prSet presAssocID="{68B8A415-B813-4639-AFF0-76F54C77B6B2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ED19766-88D6-4AAC-BE1B-E5DC944BEB29}" type="pres">
      <dgm:prSet presAssocID="{68B8A415-B813-4639-AFF0-76F54C77B6B2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77BE8E1-152E-4F5C-8D13-CC758693FF38}" type="pres">
      <dgm:prSet presAssocID="{5D6E0AF5-840C-48EA-B4E5-D85CE3B3A450}" presName="sp" presStyleCnt="0"/>
      <dgm:spPr/>
    </dgm:pt>
    <dgm:pt modelId="{90308365-9E87-471E-96C9-5E7E6473A6A0}" type="pres">
      <dgm:prSet presAssocID="{EDAACDC3-CFF9-4920-B726-DBF267C030FA}" presName="composite" presStyleCnt="0"/>
      <dgm:spPr/>
    </dgm:pt>
    <dgm:pt modelId="{9C648B83-303D-4FD6-B4A8-B32C38F24A1A}" type="pres">
      <dgm:prSet presAssocID="{EDAACDC3-CFF9-4920-B726-DBF267C030F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F4CB671-5BC2-418C-85D0-52E5606936F4}" type="pres">
      <dgm:prSet presAssocID="{EDAACDC3-CFF9-4920-B726-DBF267C030F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DB6D85A-AB2C-4811-97EF-286F7671B78E}" type="presOf" srcId="{A35ED154-492D-4376-A176-FD12C979E605}" destId="{AED19766-88D6-4AAC-BE1B-E5DC944BEB29}" srcOrd="0" destOrd="3" presId="urn:microsoft.com/office/officeart/2005/8/layout/chevron2"/>
    <dgm:cxn modelId="{A2248A8B-CA1E-4575-9049-C588F8664876}" type="presOf" srcId="{8D2D2425-5A63-4453-A195-F13C40817C59}" destId="{1001C1E3-CAEE-4A37-B31C-386AE1F4D79A}" srcOrd="0" destOrd="2" presId="urn:microsoft.com/office/officeart/2005/8/layout/chevron2"/>
    <dgm:cxn modelId="{BE37EB67-FF4E-488C-A361-DDB962C67134}" srcId="{77726E7F-16D6-4981-BDBD-FEDB48389938}" destId="{013B10BC-460B-435D-939F-6CAAF4B6E924}" srcOrd="0" destOrd="0" parTransId="{CB50CA1F-61AD-4BDA-8065-710ADABAC93E}" sibTransId="{A8274010-0FDF-4A89-8FF6-5BCB599DF9F4}"/>
    <dgm:cxn modelId="{297CF8AD-1A05-4D7B-B2F5-DC00B985D1B0}" type="presOf" srcId="{37E6E74C-7C86-4D79-8F52-D06CAF391EE7}" destId="{AED19766-88D6-4AAC-BE1B-E5DC944BEB29}" srcOrd="0" destOrd="1" presId="urn:microsoft.com/office/officeart/2005/8/layout/chevron2"/>
    <dgm:cxn modelId="{307B162C-A33F-43AA-846B-8B9877AD63C6}" type="presOf" srcId="{EDAACDC3-CFF9-4920-B726-DBF267C030FA}" destId="{9C648B83-303D-4FD6-B4A8-B32C38F24A1A}" srcOrd="0" destOrd="0" presId="urn:microsoft.com/office/officeart/2005/8/layout/chevron2"/>
    <dgm:cxn modelId="{0DA5E5F1-FFC8-469A-9643-FC13F5F1CF3C}" srcId="{180295BE-1197-43CD-843D-8E556AF0A5AC}" destId="{EDAACDC3-CFF9-4920-B726-DBF267C030FA}" srcOrd="2" destOrd="0" parTransId="{6417F12B-672D-4D7F-A5A2-AD95941D2E8A}" sibTransId="{8F2C8EC7-32DC-4083-BFEB-E740847AA358}"/>
    <dgm:cxn modelId="{3424D8B7-F4F2-460D-A426-7E96273E3E72}" srcId="{180295BE-1197-43CD-843D-8E556AF0A5AC}" destId="{68B8A415-B813-4639-AFF0-76F54C77B6B2}" srcOrd="1" destOrd="0" parTransId="{027DFDA8-5E96-4F4A-BDBC-6EAD54A8A43C}" sibTransId="{5D6E0AF5-840C-48EA-B4E5-D85CE3B3A450}"/>
    <dgm:cxn modelId="{C70C70F7-4F92-4A6A-B123-65D1444DDE5F}" type="presOf" srcId="{68B8A415-B813-4639-AFF0-76F54C77B6B2}" destId="{66E34404-1CC0-4525-8B74-9B210D123667}" srcOrd="0" destOrd="0" presId="urn:microsoft.com/office/officeart/2005/8/layout/chevron2"/>
    <dgm:cxn modelId="{37DB5E48-FC17-4776-961C-B9909C2AAFC5}" srcId="{180295BE-1197-43CD-843D-8E556AF0A5AC}" destId="{77726E7F-16D6-4981-BDBD-FEDB48389938}" srcOrd="0" destOrd="0" parTransId="{55900A67-7F6F-4F40-8EA4-542A11CC1DC8}" sibTransId="{68E8FEA5-93FC-404A-A8CE-145FEF2DEBF0}"/>
    <dgm:cxn modelId="{4B363378-9807-45D0-9A6B-B94F23EF420E}" type="presOf" srcId="{013B10BC-460B-435D-939F-6CAAF4B6E924}" destId="{1001C1E3-CAEE-4A37-B31C-386AE1F4D79A}" srcOrd="0" destOrd="0" presId="urn:microsoft.com/office/officeart/2005/8/layout/chevron2"/>
    <dgm:cxn modelId="{8FBE732E-BBF6-4FA8-96F7-28F4C0D9B06D}" srcId="{77726E7F-16D6-4981-BDBD-FEDB48389938}" destId="{8D2D2425-5A63-4453-A195-F13C40817C59}" srcOrd="2" destOrd="0" parTransId="{E6BFAF30-BEA5-4205-87CD-79E7A07DED41}" sibTransId="{EC1784CF-6780-4D31-85CD-ADE3334082A8}"/>
    <dgm:cxn modelId="{C824C0C2-CA02-4B1F-947F-529C6CAFF2ED}" srcId="{EDAACDC3-CFF9-4920-B726-DBF267C030FA}" destId="{4F3F8EC9-234B-427E-B552-64BF0C7340C4}" srcOrd="1" destOrd="0" parTransId="{7A59D591-F62D-4D1E-A1DD-D54ACB26F6B1}" sibTransId="{CBB37BEE-BB16-497E-BEC0-ADF1684FBC55}"/>
    <dgm:cxn modelId="{2166B9E7-5BAA-4639-97A9-4997C211AB2E}" srcId="{EDAACDC3-CFF9-4920-B726-DBF267C030FA}" destId="{E5AD112F-E70A-421D-8437-0D2F9B7C9F8C}" srcOrd="0" destOrd="0" parTransId="{565554F4-3745-4509-855C-155BB492C804}" sibTransId="{59B521C0-534F-4D91-B21E-43C1A849824D}"/>
    <dgm:cxn modelId="{93E2CDC7-4677-4905-B580-ADEFB44F51E2}" srcId="{68B8A415-B813-4639-AFF0-76F54C77B6B2}" destId="{A35ED154-492D-4376-A176-FD12C979E605}" srcOrd="3" destOrd="0" parTransId="{67F2FE3B-0656-436C-9F78-449C4A91A5A9}" sibTransId="{73B1AA1B-E517-4C6E-AD6C-BE9AB486A841}"/>
    <dgm:cxn modelId="{7F2BE36E-C106-4402-BA24-DDFDE0B15ED3}" srcId="{68B8A415-B813-4639-AFF0-76F54C77B6B2}" destId="{37E6E74C-7C86-4D79-8F52-D06CAF391EE7}" srcOrd="1" destOrd="0" parTransId="{DE6B62F5-C998-41E6-A7E9-4BC166DDAF60}" sibTransId="{C8138DE5-04C7-4332-AD26-7EBC74F8C1E7}"/>
    <dgm:cxn modelId="{8D9581E5-125E-4020-844D-AC51BE4CC2F4}" type="presOf" srcId="{5DCDE55F-BAB4-41F0-9120-28770B743A45}" destId="{8F4CB671-5BC2-418C-85D0-52E5606936F4}" srcOrd="0" destOrd="2" presId="urn:microsoft.com/office/officeart/2005/8/layout/chevron2"/>
    <dgm:cxn modelId="{3034AA6B-7C29-4539-8733-360D5969E622}" type="presOf" srcId="{4772D473-5659-4392-B389-3304508D58D3}" destId="{8F4CB671-5BC2-418C-85D0-52E5606936F4}" srcOrd="0" destOrd="3" presId="urn:microsoft.com/office/officeart/2005/8/layout/chevron2"/>
    <dgm:cxn modelId="{6AD576CE-940B-406F-9705-510F95C2731A}" type="presOf" srcId="{800FED75-0B0C-4455-87D0-A2D95A1C247A}" destId="{AED19766-88D6-4AAC-BE1B-E5DC944BEB29}" srcOrd="0" destOrd="0" presId="urn:microsoft.com/office/officeart/2005/8/layout/chevron2"/>
    <dgm:cxn modelId="{F60CEF2E-A6EE-43BC-815B-7903558EE9BD}" srcId="{EDAACDC3-CFF9-4920-B726-DBF267C030FA}" destId="{5DCDE55F-BAB4-41F0-9120-28770B743A45}" srcOrd="2" destOrd="0" parTransId="{80F82937-85DD-4211-832D-1D3C06303DB1}" sibTransId="{B1BD0CF8-F209-4A2F-B9F5-F7BE2E859E7B}"/>
    <dgm:cxn modelId="{A5B9653C-1DBF-4F80-830E-D44748888637}" type="presOf" srcId="{B1135AEA-DD9C-4768-BC7A-16625BF2F7B6}" destId="{1001C1E3-CAEE-4A37-B31C-386AE1F4D79A}" srcOrd="0" destOrd="1" presId="urn:microsoft.com/office/officeart/2005/8/layout/chevron2"/>
    <dgm:cxn modelId="{D9FC01FF-E214-4C10-9454-0CE6DF5349A7}" type="presOf" srcId="{E5AD112F-E70A-421D-8437-0D2F9B7C9F8C}" destId="{8F4CB671-5BC2-418C-85D0-52E5606936F4}" srcOrd="0" destOrd="0" presId="urn:microsoft.com/office/officeart/2005/8/layout/chevron2"/>
    <dgm:cxn modelId="{98F983D8-3B31-42EF-B632-9963CD311FD3}" srcId="{68B8A415-B813-4639-AFF0-76F54C77B6B2}" destId="{800FED75-0B0C-4455-87D0-A2D95A1C247A}" srcOrd="0" destOrd="0" parTransId="{EC8655DF-565D-40CC-AE90-BCE8D3DFC456}" sibTransId="{9646487C-DCB6-4700-98BF-F950127C0C27}"/>
    <dgm:cxn modelId="{56661BCB-6030-4604-88FF-3650CEDF5467}" srcId="{EDAACDC3-CFF9-4920-B726-DBF267C030FA}" destId="{4772D473-5659-4392-B389-3304508D58D3}" srcOrd="3" destOrd="0" parTransId="{20284BB1-4AF1-4E39-9578-20DB0264942D}" sibTransId="{8E424A16-57D3-45D5-9340-8ED878E63B3A}"/>
    <dgm:cxn modelId="{985799CF-09F5-46F2-BDB3-9316FC99B982}" srcId="{77726E7F-16D6-4981-BDBD-FEDB48389938}" destId="{B1135AEA-DD9C-4768-BC7A-16625BF2F7B6}" srcOrd="1" destOrd="0" parTransId="{F39E5146-0159-4BA6-97FA-F7766CA5922D}" sibTransId="{4FF2E087-40F3-4D71-BD08-5AA1E43999CE}"/>
    <dgm:cxn modelId="{3F438A87-5A63-4F87-A336-2F289AE126C9}" type="presOf" srcId="{180295BE-1197-43CD-843D-8E556AF0A5AC}" destId="{A426B111-BC04-441E-98A0-E9E69D189DE0}" srcOrd="0" destOrd="0" presId="urn:microsoft.com/office/officeart/2005/8/layout/chevron2"/>
    <dgm:cxn modelId="{87799EBD-28C4-4B6F-8F66-E2063D1076F5}" type="presOf" srcId="{35ADAC48-CDE7-4647-A9A0-7987D50D012B}" destId="{AED19766-88D6-4AAC-BE1B-E5DC944BEB29}" srcOrd="0" destOrd="2" presId="urn:microsoft.com/office/officeart/2005/8/layout/chevron2"/>
    <dgm:cxn modelId="{527535C0-4B8F-4ACD-B2C5-96934820CF3E}" type="presOf" srcId="{77726E7F-16D6-4981-BDBD-FEDB48389938}" destId="{79FD7CCB-E4AA-4300-8E20-289A43E6B53D}" srcOrd="0" destOrd="0" presId="urn:microsoft.com/office/officeart/2005/8/layout/chevron2"/>
    <dgm:cxn modelId="{564A4222-D119-4255-942A-742295F9051D}" srcId="{68B8A415-B813-4639-AFF0-76F54C77B6B2}" destId="{35ADAC48-CDE7-4647-A9A0-7987D50D012B}" srcOrd="2" destOrd="0" parTransId="{7C1AD62A-DDDE-4982-ADEE-6988CE95E6B8}" sibTransId="{36FFBFB1-DC60-4C74-8DA4-C4394BABA379}"/>
    <dgm:cxn modelId="{915A977D-9551-4984-8DD7-167F0D01E132}" type="presOf" srcId="{4F3F8EC9-234B-427E-B552-64BF0C7340C4}" destId="{8F4CB671-5BC2-418C-85D0-52E5606936F4}" srcOrd="0" destOrd="1" presId="urn:microsoft.com/office/officeart/2005/8/layout/chevron2"/>
    <dgm:cxn modelId="{1ECC5ED0-0206-43CE-9DE6-EAE41C7B86E0}" type="presParOf" srcId="{A426B111-BC04-441E-98A0-E9E69D189DE0}" destId="{D9D2C45E-B9B8-4740-B7AB-E2646EC1C86A}" srcOrd="0" destOrd="0" presId="urn:microsoft.com/office/officeart/2005/8/layout/chevron2"/>
    <dgm:cxn modelId="{9E45B80A-F25F-45A4-8648-920B3152A252}" type="presParOf" srcId="{D9D2C45E-B9B8-4740-B7AB-E2646EC1C86A}" destId="{79FD7CCB-E4AA-4300-8E20-289A43E6B53D}" srcOrd="0" destOrd="0" presId="urn:microsoft.com/office/officeart/2005/8/layout/chevron2"/>
    <dgm:cxn modelId="{127C2295-2F09-4511-848D-F5B8B2F71090}" type="presParOf" srcId="{D9D2C45E-B9B8-4740-B7AB-E2646EC1C86A}" destId="{1001C1E3-CAEE-4A37-B31C-386AE1F4D79A}" srcOrd="1" destOrd="0" presId="urn:microsoft.com/office/officeart/2005/8/layout/chevron2"/>
    <dgm:cxn modelId="{CA5FB2B5-47C0-4F35-8A2A-02ACCB913AF1}" type="presParOf" srcId="{A426B111-BC04-441E-98A0-E9E69D189DE0}" destId="{60597F23-1AC1-4C43-8316-B12F4F4AC76A}" srcOrd="1" destOrd="0" presId="urn:microsoft.com/office/officeart/2005/8/layout/chevron2"/>
    <dgm:cxn modelId="{F352EC40-5DC8-47E5-920D-F64D9530FF1F}" type="presParOf" srcId="{A426B111-BC04-441E-98A0-E9E69D189DE0}" destId="{CED87037-B445-477D-9CBA-23815F5B368C}" srcOrd="2" destOrd="0" presId="urn:microsoft.com/office/officeart/2005/8/layout/chevron2"/>
    <dgm:cxn modelId="{FF4AF9DA-10B2-40FB-88A0-8127BE4BC6A3}" type="presParOf" srcId="{CED87037-B445-477D-9CBA-23815F5B368C}" destId="{66E34404-1CC0-4525-8B74-9B210D123667}" srcOrd="0" destOrd="0" presId="urn:microsoft.com/office/officeart/2005/8/layout/chevron2"/>
    <dgm:cxn modelId="{60A307FA-5896-48CE-81C5-55F9758156E2}" type="presParOf" srcId="{CED87037-B445-477D-9CBA-23815F5B368C}" destId="{AED19766-88D6-4AAC-BE1B-E5DC944BEB29}" srcOrd="1" destOrd="0" presId="urn:microsoft.com/office/officeart/2005/8/layout/chevron2"/>
    <dgm:cxn modelId="{70B360AD-99BF-47A4-9011-AA68C1BB7CC2}" type="presParOf" srcId="{A426B111-BC04-441E-98A0-E9E69D189DE0}" destId="{F77BE8E1-152E-4F5C-8D13-CC758693FF38}" srcOrd="3" destOrd="0" presId="urn:microsoft.com/office/officeart/2005/8/layout/chevron2"/>
    <dgm:cxn modelId="{475D3C9E-D5F9-4B2A-89FC-8CF5573733D7}" type="presParOf" srcId="{A426B111-BC04-441E-98A0-E9E69D189DE0}" destId="{90308365-9E87-471E-96C9-5E7E6473A6A0}" srcOrd="4" destOrd="0" presId="urn:microsoft.com/office/officeart/2005/8/layout/chevron2"/>
    <dgm:cxn modelId="{5F2B7328-0267-45CE-BD92-47655A5FAED1}" type="presParOf" srcId="{90308365-9E87-471E-96C9-5E7E6473A6A0}" destId="{9C648B83-303D-4FD6-B4A8-B32C38F24A1A}" srcOrd="0" destOrd="0" presId="urn:microsoft.com/office/officeart/2005/8/layout/chevron2"/>
    <dgm:cxn modelId="{4A41D9F9-BEAE-481C-860B-200941A088E9}" type="presParOf" srcId="{90308365-9E87-471E-96C9-5E7E6473A6A0}" destId="{8F4CB671-5BC2-418C-85D0-52E5606936F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57A8DE5-05D9-4CAB-8900-B735D3918CE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D1ED6DB-72C8-48BC-B7F9-37EE534C70FD}">
      <dgm:prSet phldrT="[Texto]"/>
      <dgm:spPr/>
      <dgm:t>
        <a:bodyPr/>
        <a:lstStyle/>
        <a:p>
          <a:r>
            <a:rPr lang="pt-BR" dirty="0" smtClean="0"/>
            <a:t>Transparência</a:t>
          </a:r>
          <a:endParaRPr lang="pt-BR" dirty="0"/>
        </a:p>
      </dgm:t>
    </dgm:pt>
    <dgm:pt modelId="{798E5BD6-6E0D-468F-A0C8-6AABD04D5DE1}" type="parTrans" cxnId="{A975C6BC-D9DF-44CF-9CEF-02C2B19F1CCE}">
      <dgm:prSet/>
      <dgm:spPr/>
      <dgm:t>
        <a:bodyPr/>
        <a:lstStyle/>
        <a:p>
          <a:endParaRPr lang="pt-BR"/>
        </a:p>
      </dgm:t>
    </dgm:pt>
    <dgm:pt modelId="{206AA772-700C-4F45-8077-C0F4E156857A}" type="sibTrans" cxnId="{A975C6BC-D9DF-44CF-9CEF-02C2B19F1CCE}">
      <dgm:prSet/>
      <dgm:spPr/>
      <dgm:t>
        <a:bodyPr/>
        <a:lstStyle/>
        <a:p>
          <a:endParaRPr lang="pt-BR"/>
        </a:p>
      </dgm:t>
    </dgm:pt>
    <dgm:pt modelId="{88E4369A-F384-4600-BC10-7994B6B92F66}">
      <dgm:prSet phldrT="[Texto]"/>
      <dgm:spPr/>
      <dgm:t>
        <a:bodyPr/>
        <a:lstStyle/>
        <a:p>
          <a:r>
            <a:rPr lang="pt-BR" dirty="0" smtClean="0"/>
            <a:t>Previsibilidade</a:t>
          </a:r>
          <a:endParaRPr lang="pt-BR" dirty="0"/>
        </a:p>
      </dgm:t>
    </dgm:pt>
    <dgm:pt modelId="{9E1A238B-D924-4B01-BF8D-7403BA4FC6E9}" type="parTrans" cxnId="{6BB02A3E-BD95-47E3-9929-D2696B8323D6}">
      <dgm:prSet/>
      <dgm:spPr/>
      <dgm:t>
        <a:bodyPr/>
        <a:lstStyle/>
        <a:p>
          <a:endParaRPr lang="pt-BR"/>
        </a:p>
      </dgm:t>
    </dgm:pt>
    <dgm:pt modelId="{DBC933FB-5591-46A0-86F1-C94550A6FAA1}" type="sibTrans" cxnId="{6BB02A3E-BD95-47E3-9929-D2696B8323D6}">
      <dgm:prSet/>
      <dgm:spPr/>
      <dgm:t>
        <a:bodyPr/>
        <a:lstStyle/>
        <a:p>
          <a:endParaRPr lang="pt-BR"/>
        </a:p>
      </dgm:t>
    </dgm:pt>
    <dgm:pt modelId="{327D5748-BE73-4AD7-943E-DEC97ED41CC6}">
      <dgm:prSet phldrT="[Texto]"/>
      <dgm:spPr/>
      <dgm:t>
        <a:bodyPr/>
        <a:lstStyle/>
        <a:p>
          <a:r>
            <a:rPr lang="pt-BR" dirty="0" smtClean="0"/>
            <a:t>Segurança</a:t>
          </a:r>
          <a:endParaRPr lang="pt-BR" dirty="0"/>
        </a:p>
      </dgm:t>
    </dgm:pt>
    <dgm:pt modelId="{96F2949F-91AF-4F73-AF96-5FC33D84A2F8}" type="parTrans" cxnId="{F1149BE9-90B7-4958-80B1-7EC65900E948}">
      <dgm:prSet/>
      <dgm:spPr/>
      <dgm:t>
        <a:bodyPr/>
        <a:lstStyle/>
        <a:p>
          <a:endParaRPr lang="pt-BR"/>
        </a:p>
      </dgm:t>
    </dgm:pt>
    <dgm:pt modelId="{9D3B6246-B9A1-4EAF-A509-A29EAFFF0CF6}" type="sibTrans" cxnId="{F1149BE9-90B7-4958-80B1-7EC65900E948}">
      <dgm:prSet/>
      <dgm:spPr/>
      <dgm:t>
        <a:bodyPr/>
        <a:lstStyle/>
        <a:p>
          <a:endParaRPr lang="pt-BR"/>
        </a:p>
      </dgm:t>
    </dgm:pt>
    <dgm:pt modelId="{D8672044-BD18-46D2-AF78-63F2885F8253}" type="pres">
      <dgm:prSet presAssocID="{B57A8DE5-05D9-4CAB-8900-B735D3918CE1}" presName="CompostProcess" presStyleCnt="0">
        <dgm:presLayoutVars>
          <dgm:dir/>
          <dgm:resizeHandles val="exact"/>
        </dgm:presLayoutVars>
      </dgm:prSet>
      <dgm:spPr/>
    </dgm:pt>
    <dgm:pt modelId="{0F198457-8FB9-4AD3-8341-0281D6E1F351}" type="pres">
      <dgm:prSet presAssocID="{B57A8DE5-05D9-4CAB-8900-B735D3918CE1}" presName="arrow" presStyleLbl="bgShp" presStyleIdx="0" presStyleCnt="1" custLinFactNeighborX="8824" custLinFactNeighborY="-2564"/>
      <dgm:spPr/>
    </dgm:pt>
    <dgm:pt modelId="{8F08EEFC-37EF-4F9A-9FA3-4EDAE9139417}" type="pres">
      <dgm:prSet presAssocID="{B57A8DE5-05D9-4CAB-8900-B735D3918CE1}" presName="linearProcess" presStyleCnt="0"/>
      <dgm:spPr/>
    </dgm:pt>
    <dgm:pt modelId="{1BBEC510-1AE9-46C9-8AE9-A74BD59EB23A}" type="pres">
      <dgm:prSet presAssocID="{6D1ED6DB-72C8-48BC-B7F9-37EE534C70F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A362CA7-7C4A-48B5-8F9F-05F21A2D5D67}" type="pres">
      <dgm:prSet presAssocID="{206AA772-700C-4F45-8077-C0F4E156857A}" presName="sibTrans" presStyleCnt="0"/>
      <dgm:spPr/>
    </dgm:pt>
    <dgm:pt modelId="{9EA018A4-F662-489B-BF20-6A60F254C311}" type="pres">
      <dgm:prSet presAssocID="{88E4369A-F384-4600-BC10-7994B6B92F6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F96B91-82E6-4D3B-BF23-2C259DA7A65B}" type="pres">
      <dgm:prSet presAssocID="{DBC933FB-5591-46A0-86F1-C94550A6FAA1}" presName="sibTrans" presStyleCnt="0"/>
      <dgm:spPr/>
    </dgm:pt>
    <dgm:pt modelId="{E1CE9397-4B28-459A-B8AF-BC72CE2F045C}" type="pres">
      <dgm:prSet presAssocID="{327D5748-BE73-4AD7-943E-DEC97ED41CC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90C18B7B-1CDF-4073-BEDD-46AB97F29413}" type="presOf" srcId="{327D5748-BE73-4AD7-943E-DEC97ED41CC6}" destId="{E1CE9397-4B28-459A-B8AF-BC72CE2F045C}" srcOrd="0" destOrd="0" presId="urn:microsoft.com/office/officeart/2005/8/layout/hProcess9"/>
    <dgm:cxn modelId="{F1149BE9-90B7-4958-80B1-7EC65900E948}" srcId="{B57A8DE5-05D9-4CAB-8900-B735D3918CE1}" destId="{327D5748-BE73-4AD7-943E-DEC97ED41CC6}" srcOrd="2" destOrd="0" parTransId="{96F2949F-91AF-4F73-AF96-5FC33D84A2F8}" sibTransId="{9D3B6246-B9A1-4EAF-A509-A29EAFFF0CF6}"/>
    <dgm:cxn modelId="{7169E145-3DC6-4C39-B87F-11A97AA97E42}" type="presOf" srcId="{88E4369A-F384-4600-BC10-7994B6B92F66}" destId="{9EA018A4-F662-489B-BF20-6A60F254C311}" srcOrd="0" destOrd="0" presId="urn:microsoft.com/office/officeart/2005/8/layout/hProcess9"/>
    <dgm:cxn modelId="{A975C6BC-D9DF-44CF-9CEF-02C2B19F1CCE}" srcId="{B57A8DE5-05D9-4CAB-8900-B735D3918CE1}" destId="{6D1ED6DB-72C8-48BC-B7F9-37EE534C70FD}" srcOrd="0" destOrd="0" parTransId="{798E5BD6-6E0D-468F-A0C8-6AABD04D5DE1}" sibTransId="{206AA772-700C-4F45-8077-C0F4E156857A}"/>
    <dgm:cxn modelId="{CD11C8A5-BC69-426D-9126-9402CB1AE026}" type="presOf" srcId="{B57A8DE5-05D9-4CAB-8900-B735D3918CE1}" destId="{D8672044-BD18-46D2-AF78-63F2885F8253}" srcOrd="0" destOrd="0" presId="urn:microsoft.com/office/officeart/2005/8/layout/hProcess9"/>
    <dgm:cxn modelId="{F02813C9-4764-4EE5-B754-23D6E8B73681}" type="presOf" srcId="{6D1ED6DB-72C8-48BC-B7F9-37EE534C70FD}" destId="{1BBEC510-1AE9-46C9-8AE9-A74BD59EB23A}" srcOrd="0" destOrd="0" presId="urn:microsoft.com/office/officeart/2005/8/layout/hProcess9"/>
    <dgm:cxn modelId="{6BB02A3E-BD95-47E3-9929-D2696B8323D6}" srcId="{B57A8DE5-05D9-4CAB-8900-B735D3918CE1}" destId="{88E4369A-F384-4600-BC10-7994B6B92F66}" srcOrd="1" destOrd="0" parTransId="{9E1A238B-D924-4B01-BF8D-7403BA4FC6E9}" sibTransId="{DBC933FB-5591-46A0-86F1-C94550A6FAA1}"/>
    <dgm:cxn modelId="{55AF1025-918B-42F1-A93B-3D0C34F92D8E}" type="presParOf" srcId="{D8672044-BD18-46D2-AF78-63F2885F8253}" destId="{0F198457-8FB9-4AD3-8341-0281D6E1F351}" srcOrd="0" destOrd="0" presId="urn:microsoft.com/office/officeart/2005/8/layout/hProcess9"/>
    <dgm:cxn modelId="{52912BE7-A576-4313-A8E1-F1F5FE07D3F3}" type="presParOf" srcId="{D8672044-BD18-46D2-AF78-63F2885F8253}" destId="{8F08EEFC-37EF-4F9A-9FA3-4EDAE9139417}" srcOrd="1" destOrd="0" presId="urn:microsoft.com/office/officeart/2005/8/layout/hProcess9"/>
    <dgm:cxn modelId="{310CF75C-5A07-43B7-A3B3-ECD6417966CF}" type="presParOf" srcId="{8F08EEFC-37EF-4F9A-9FA3-4EDAE9139417}" destId="{1BBEC510-1AE9-46C9-8AE9-A74BD59EB23A}" srcOrd="0" destOrd="0" presId="urn:microsoft.com/office/officeart/2005/8/layout/hProcess9"/>
    <dgm:cxn modelId="{2BA3BC11-D1DD-4813-8D2B-41844700F84C}" type="presParOf" srcId="{8F08EEFC-37EF-4F9A-9FA3-4EDAE9139417}" destId="{AA362CA7-7C4A-48B5-8F9F-05F21A2D5D67}" srcOrd="1" destOrd="0" presId="urn:microsoft.com/office/officeart/2005/8/layout/hProcess9"/>
    <dgm:cxn modelId="{8B1E225A-CD2F-4F3D-8F06-E009EE0516E1}" type="presParOf" srcId="{8F08EEFC-37EF-4F9A-9FA3-4EDAE9139417}" destId="{9EA018A4-F662-489B-BF20-6A60F254C311}" srcOrd="2" destOrd="0" presId="urn:microsoft.com/office/officeart/2005/8/layout/hProcess9"/>
    <dgm:cxn modelId="{50B2CEB6-F2CE-42CC-9F2F-870CE497698C}" type="presParOf" srcId="{8F08EEFC-37EF-4F9A-9FA3-4EDAE9139417}" destId="{1DF96B91-82E6-4D3B-BF23-2C259DA7A65B}" srcOrd="3" destOrd="0" presId="urn:microsoft.com/office/officeart/2005/8/layout/hProcess9"/>
    <dgm:cxn modelId="{2AF3C681-CACF-489A-A006-7D3CD5ED87A8}" type="presParOf" srcId="{8F08EEFC-37EF-4F9A-9FA3-4EDAE9139417}" destId="{E1CE9397-4B28-459A-B8AF-BC72CE2F045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F2B887-219B-4EB1-86E5-163267128554}">
      <dsp:nvSpPr>
        <dsp:cNvPr id="0" name=""/>
        <dsp:cNvSpPr/>
      </dsp:nvSpPr>
      <dsp:spPr>
        <a:xfrm rot="5400000">
          <a:off x="3702066" y="-1496929"/>
          <a:ext cx="626198" cy="37789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/>
            <a:t>A empresa seja a primeira a se qualificar com respeito à infração noticiada ou sob investigação; </a:t>
          </a:r>
        </a:p>
      </dsp:txBody>
      <dsp:txXfrm rot="5400000">
        <a:off x="3702066" y="-1496929"/>
        <a:ext cx="626198" cy="3778979"/>
      </dsp:txXfrm>
    </dsp:sp>
    <dsp:sp modelId="{3FE44B82-313B-4263-80DE-C42A857199C6}">
      <dsp:nvSpPr>
        <dsp:cNvPr id="0" name=""/>
        <dsp:cNvSpPr/>
      </dsp:nvSpPr>
      <dsp:spPr>
        <a:xfrm>
          <a:off x="0" y="1185"/>
          <a:ext cx="2125676" cy="7827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/>
            <a:t>Primeira</a:t>
          </a:r>
        </a:p>
      </dsp:txBody>
      <dsp:txXfrm>
        <a:off x="0" y="1185"/>
        <a:ext cx="2125676" cy="782748"/>
      </dsp:txXfrm>
    </dsp:sp>
    <dsp:sp modelId="{477D4A80-C9F8-4158-936F-243BBDF41DD9}">
      <dsp:nvSpPr>
        <dsp:cNvPr id="0" name=""/>
        <dsp:cNvSpPr/>
      </dsp:nvSpPr>
      <dsp:spPr>
        <a:xfrm rot="5400000">
          <a:off x="3702066" y="-675043"/>
          <a:ext cx="626198" cy="37789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/>
            <a:t>Cesse sua participação na infração noticiada ou sob investigação a partir da data de propositura do acordo; </a:t>
          </a:r>
        </a:p>
      </dsp:txBody>
      <dsp:txXfrm rot="5400000">
        <a:off x="3702066" y="-675043"/>
        <a:ext cx="626198" cy="3778979"/>
      </dsp:txXfrm>
    </dsp:sp>
    <dsp:sp modelId="{1CC1ECAC-A537-4B00-804A-4C233E1A5B05}">
      <dsp:nvSpPr>
        <dsp:cNvPr id="0" name=""/>
        <dsp:cNvSpPr/>
      </dsp:nvSpPr>
      <dsp:spPr>
        <a:xfrm>
          <a:off x="0" y="823071"/>
          <a:ext cx="2125676" cy="7827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/>
            <a:t>Cessação</a:t>
          </a:r>
        </a:p>
      </dsp:txBody>
      <dsp:txXfrm>
        <a:off x="0" y="823071"/>
        <a:ext cx="2125676" cy="782748"/>
      </dsp:txXfrm>
    </dsp:sp>
    <dsp:sp modelId="{D287D3E9-74FC-4D63-BDAE-434683EFE8B7}">
      <dsp:nvSpPr>
        <dsp:cNvPr id="0" name=""/>
        <dsp:cNvSpPr/>
      </dsp:nvSpPr>
      <dsp:spPr>
        <a:xfrm rot="5400000">
          <a:off x="3702066" y="146841"/>
          <a:ext cx="626198" cy="37789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b="1" kern="1200" dirty="0">
              <a:solidFill>
                <a:srgbClr val="FF0000"/>
              </a:solidFill>
            </a:rPr>
            <a:t>No momento da propositura do acordo, a Superintendência-Geral não disponha de provas suficientes para assegurar a condenação do Proponente; </a:t>
          </a:r>
        </a:p>
      </dsp:txBody>
      <dsp:txXfrm rot="5400000">
        <a:off x="3702066" y="146841"/>
        <a:ext cx="626198" cy="3778979"/>
      </dsp:txXfrm>
    </dsp:sp>
    <dsp:sp modelId="{8942B1A7-F9B5-4EED-B031-D34E05A081CC}">
      <dsp:nvSpPr>
        <dsp:cNvPr id="0" name=""/>
        <dsp:cNvSpPr/>
      </dsp:nvSpPr>
      <dsp:spPr>
        <a:xfrm>
          <a:off x="0" y="1644957"/>
          <a:ext cx="2125676" cy="7827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Provas da SG/CADE</a:t>
          </a:r>
          <a:endParaRPr lang="pt-BR" sz="2000" kern="1200" dirty="0"/>
        </a:p>
      </dsp:txBody>
      <dsp:txXfrm>
        <a:off x="0" y="1644957"/>
        <a:ext cx="2125676" cy="78274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0F2B887-219B-4EB1-86E5-163267128554}">
      <dsp:nvSpPr>
        <dsp:cNvPr id="0" name=""/>
        <dsp:cNvSpPr/>
      </dsp:nvSpPr>
      <dsp:spPr>
        <a:xfrm rot="5400000">
          <a:off x="3665231" y="-1450746"/>
          <a:ext cx="699869" cy="37789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300" kern="1200" dirty="0"/>
            <a:t>Confesse sua participação no ilícito; </a:t>
          </a:r>
        </a:p>
      </dsp:txBody>
      <dsp:txXfrm rot="5400000">
        <a:off x="3665231" y="-1450746"/>
        <a:ext cx="699869" cy="3778979"/>
      </dsp:txXfrm>
    </dsp:sp>
    <dsp:sp modelId="{3FE44B82-313B-4263-80DE-C42A857199C6}">
      <dsp:nvSpPr>
        <dsp:cNvPr id="0" name=""/>
        <dsp:cNvSpPr/>
      </dsp:nvSpPr>
      <dsp:spPr>
        <a:xfrm>
          <a:off x="0" y="1325"/>
          <a:ext cx="2125676" cy="874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/>
            <a:t>Confissão</a:t>
          </a:r>
        </a:p>
      </dsp:txBody>
      <dsp:txXfrm>
        <a:off x="0" y="1325"/>
        <a:ext cx="2125676" cy="874836"/>
      </dsp:txXfrm>
    </dsp:sp>
    <dsp:sp modelId="{477D4A80-C9F8-4158-936F-243BBDF41DD9}">
      <dsp:nvSpPr>
        <dsp:cNvPr id="0" name=""/>
        <dsp:cNvSpPr/>
      </dsp:nvSpPr>
      <dsp:spPr>
        <a:xfrm rot="5400000">
          <a:off x="3665231" y="-532167"/>
          <a:ext cx="699869" cy="37789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just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100" kern="1200" dirty="0"/>
            <a:t>Coopere plena e permanentemente com a investigação e o processo administrativo, comparecendo, sob suas expensas, sempre que solicitado, a todos os atos processuais, até a decisão final sobre a infração noticiada proferida pelo </a:t>
          </a:r>
          <a:r>
            <a:rPr lang="pt-BR" sz="1100" kern="1200" dirty="0" err="1"/>
            <a:t>Cade</a:t>
          </a:r>
          <a:r>
            <a:rPr lang="pt-BR" sz="1100" kern="1200" dirty="0"/>
            <a:t>; e </a:t>
          </a:r>
        </a:p>
      </dsp:txBody>
      <dsp:txXfrm rot="5400000">
        <a:off x="3665231" y="-532167"/>
        <a:ext cx="699869" cy="3778979"/>
      </dsp:txXfrm>
    </dsp:sp>
    <dsp:sp modelId="{1CC1ECAC-A537-4B00-804A-4C233E1A5B05}">
      <dsp:nvSpPr>
        <dsp:cNvPr id="0" name=""/>
        <dsp:cNvSpPr/>
      </dsp:nvSpPr>
      <dsp:spPr>
        <a:xfrm>
          <a:off x="0" y="919903"/>
          <a:ext cx="2125676" cy="874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/>
            <a:t>Cooperação</a:t>
          </a:r>
        </a:p>
      </dsp:txBody>
      <dsp:txXfrm>
        <a:off x="0" y="919903"/>
        <a:ext cx="2125676" cy="874836"/>
      </dsp:txXfrm>
    </dsp:sp>
    <dsp:sp modelId="{D287D3E9-74FC-4D63-BDAE-434683EFE8B7}">
      <dsp:nvSpPr>
        <dsp:cNvPr id="0" name=""/>
        <dsp:cNvSpPr/>
      </dsp:nvSpPr>
      <dsp:spPr>
        <a:xfrm rot="5400000">
          <a:off x="3665231" y="386410"/>
          <a:ext cx="699869" cy="377897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200" b="1" kern="1200" dirty="0">
              <a:solidFill>
                <a:srgbClr val="FF0000"/>
              </a:solidFill>
            </a:rPr>
            <a:t>Da cooperação resulte a identificação dos demais envolvidos na infração e a obtenção de informações e documentos que comprovem a infração noticiada ou sob </a:t>
          </a:r>
          <a:r>
            <a:rPr lang="pt-BR" sz="1200" b="1" kern="1200" dirty="0" smtClean="0">
              <a:solidFill>
                <a:srgbClr val="FF0000"/>
              </a:solidFill>
            </a:rPr>
            <a:t>investigação.</a:t>
          </a:r>
          <a:endParaRPr lang="pt-BR" sz="1200" b="1" kern="1200" dirty="0">
            <a:solidFill>
              <a:srgbClr val="FF0000"/>
            </a:solidFill>
          </a:endParaRPr>
        </a:p>
      </dsp:txBody>
      <dsp:txXfrm rot="5400000">
        <a:off x="3665231" y="386410"/>
        <a:ext cx="699869" cy="3778979"/>
      </dsp:txXfrm>
    </dsp:sp>
    <dsp:sp modelId="{8942B1A7-F9B5-4EED-B031-D34E05A081CC}">
      <dsp:nvSpPr>
        <dsp:cNvPr id="0" name=""/>
        <dsp:cNvSpPr/>
      </dsp:nvSpPr>
      <dsp:spPr>
        <a:xfrm>
          <a:off x="0" y="1838482"/>
          <a:ext cx="2125676" cy="8748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kern="1200" dirty="0"/>
            <a:t>Resultado da cooperação</a:t>
          </a:r>
        </a:p>
      </dsp:txBody>
      <dsp:txXfrm>
        <a:off x="0" y="1838482"/>
        <a:ext cx="2125676" cy="87483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FD7CCB-E4AA-4300-8E20-289A43E6B53D}">
      <dsp:nvSpPr>
        <dsp:cNvPr id="0" name=""/>
        <dsp:cNvSpPr/>
      </dsp:nvSpPr>
      <dsp:spPr>
        <a:xfrm rot="5400000">
          <a:off x="-261609" y="266731"/>
          <a:ext cx="1744061" cy="12208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i="1" kern="1200" dirty="0" smtClean="0"/>
            <a:t>1. </a:t>
          </a:r>
          <a:r>
            <a:rPr lang="pt-BR" sz="1600" i="1" kern="1200" dirty="0" err="1" smtClean="0"/>
            <a:t>Marker</a:t>
          </a:r>
          <a:endParaRPr lang="pt-BR" sz="1600" i="1" kern="1200" dirty="0"/>
        </a:p>
      </dsp:txBody>
      <dsp:txXfrm rot="5400000">
        <a:off x="-261609" y="266731"/>
        <a:ext cx="1744061" cy="1220842"/>
      </dsp:txXfrm>
    </dsp:sp>
    <dsp:sp modelId="{1001C1E3-CAEE-4A37-B31C-386AE1F4D79A}">
      <dsp:nvSpPr>
        <dsp:cNvPr id="0" name=""/>
        <dsp:cNvSpPr/>
      </dsp:nvSpPr>
      <dsp:spPr>
        <a:xfrm rot="5400000">
          <a:off x="4115567" y="-2889602"/>
          <a:ext cx="1133639" cy="6923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Termo </a:t>
          </a:r>
          <a:r>
            <a:rPr lang="pt-BR" sz="1600" kern="1200" dirty="0"/>
            <a:t>de declaração da SG/CADE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noProof="0" dirty="0" smtClean="0"/>
            <a:t>Informações necessárias: “O que?”, “Quem”, “Onde” e “Quando</a:t>
          </a:r>
          <a:r>
            <a:rPr lang="en-US" sz="1600" kern="1200" dirty="0" smtClean="0"/>
            <a:t>”</a:t>
          </a:r>
          <a:endParaRPr lang="pt-B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Lugar na “fila” </a:t>
          </a:r>
          <a:r>
            <a:rPr lang="pt-BR" sz="1600" kern="1200" dirty="0" smtClean="0">
              <a:sym typeface="Wingdings" pitchFamily="2" charset="2"/>
            </a:rPr>
            <a:t> corrida pelo </a:t>
          </a:r>
          <a:r>
            <a:rPr lang="pt-BR" sz="1600" i="1" kern="1200" dirty="0" err="1" smtClean="0">
              <a:sym typeface="Wingdings" pitchFamily="2" charset="2"/>
            </a:rPr>
            <a:t>marker</a:t>
          </a:r>
          <a:endParaRPr lang="pt-BR" sz="1600" kern="1200" dirty="0"/>
        </a:p>
      </dsp:txBody>
      <dsp:txXfrm rot="5400000">
        <a:off x="4115567" y="-2889602"/>
        <a:ext cx="1133639" cy="6923089"/>
      </dsp:txXfrm>
    </dsp:sp>
    <dsp:sp modelId="{66E34404-1CC0-4525-8B74-9B210D123667}">
      <dsp:nvSpPr>
        <dsp:cNvPr id="0" name=""/>
        <dsp:cNvSpPr/>
      </dsp:nvSpPr>
      <dsp:spPr>
        <a:xfrm rot="5400000">
          <a:off x="-261609" y="1818470"/>
          <a:ext cx="1744061" cy="12208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2. Negociação do Histórico </a:t>
          </a:r>
          <a:r>
            <a:rPr lang="pt-BR" sz="1400" kern="1200" dirty="0"/>
            <a:t>da Conduta</a:t>
          </a:r>
        </a:p>
      </dsp:txBody>
      <dsp:txXfrm rot="5400000">
        <a:off x="-261609" y="1818470"/>
        <a:ext cx="1744061" cy="1220842"/>
      </dsp:txXfrm>
    </dsp:sp>
    <dsp:sp modelId="{AED19766-88D6-4AAC-BE1B-E5DC944BEB29}">
      <dsp:nvSpPr>
        <dsp:cNvPr id="0" name=""/>
        <dsp:cNvSpPr/>
      </dsp:nvSpPr>
      <dsp:spPr>
        <a:xfrm rot="5400000">
          <a:off x="4115269" y="-1337565"/>
          <a:ext cx="1134235" cy="6923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/>
            <a:t>Negociação </a:t>
          </a:r>
          <a:r>
            <a:rPr lang="pt-BR" sz="1600" kern="1200" dirty="0" smtClean="0"/>
            <a:t>sigilosa (GAB/SG)</a:t>
          </a:r>
          <a:endParaRPr lang="pt-B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Padronização</a:t>
          </a:r>
          <a:endParaRPr lang="pt-B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Construção conjunta do Histórico da Conduta (</a:t>
          </a:r>
          <a:r>
            <a:rPr lang="pt-BR" sz="1600" b="1" kern="1200" dirty="0" smtClean="0">
              <a:solidFill>
                <a:srgbClr val="FF0000"/>
              </a:solidFill>
            </a:rPr>
            <a:t>análise documental</a:t>
          </a:r>
          <a:r>
            <a:rPr lang="pt-BR" sz="1600" kern="1200" dirty="0" smtClean="0"/>
            <a:t>)</a:t>
          </a:r>
          <a:endParaRPr lang="pt-B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Caso rejeitada, devolução de todos os documentos</a:t>
          </a:r>
          <a:endParaRPr lang="pt-BR" sz="1600" kern="1200" dirty="0"/>
        </a:p>
      </dsp:txBody>
      <dsp:txXfrm rot="5400000">
        <a:off x="4115269" y="-1337565"/>
        <a:ext cx="1134235" cy="6923089"/>
      </dsp:txXfrm>
    </dsp:sp>
    <dsp:sp modelId="{9C648B83-303D-4FD6-B4A8-B32C38F24A1A}">
      <dsp:nvSpPr>
        <dsp:cNvPr id="0" name=""/>
        <dsp:cNvSpPr/>
      </dsp:nvSpPr>
      <dsp:spPr>
        <a:xfrm rot="5400000">
          <a:off x="-261609" y="3370209"/>
          <a:ext cx="1744061" cy="122084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3. Formalização </a:t>
          </a:r>
          <a:r>
            <a:rPr lang="pt-BR" sz="1400" kern="1200" dirty="0"/>
            <a:t>do Acordo</a:t>
          </a:r>
        </a:p>
      </dsp:txBody>
      <dsp:txXfrm rot="5400000">
        <a:off x="-261609" y="3370209"/>
        <a:ext cx="1744061" cy="1220842"/>
      </dsp:txXfrm>
    </dsp:sp>
    <dsp:sp modelId="{8F4CB671-5BC2-418C-85D0-52E5606936F4}">
      <dsp:nvSpPr>
        <dsp:cNvPr id="0" name=""/>
        <dsp:cNvSpPr/>
      </dsp:nvSpPr>
      <dsp:spPr>
        <a:xfrm rot="5400000">
          <a:off x="4115567" y="213875"/>
          <a:ext cx="1133639" cy="692308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Relatório de Certificação dos documentos eletrônicos</a:t>
          </a:r>
          <a:endParaRPr lang="pt-B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Tradução, consularização e autenticação de documentos</a:t>
          </a:r>
          <a:endParaRPr lang="pt-BR" sz="1600" kern="1200" dirty="0"/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 smtClean="0"/>
            <a:t>Autoridade </a:t>
          </a:r>
          <a:r>
            <a:rPr lang="pt-BR" sz="1600" kern="1200" dirty="0"/>
            <a:t>competente: CADE</a:t>
          </a:r>
        </a:p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1600" kern="1200" dirty="0"/>
            <a:t>Outras autoridades possíveis: MPs</a:t>
          </a:r>
        </a:p>
      </dsp:txBody>
      <dsp:txXfrm rot="5400000">
        <a:off x="4115567" y="213875"/>
        <a:ext cx="1133639" cy="692308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198457-8FB9-4AD3-8341-0281D6E1F351}">
      <dsp:nvSpPr>
        <dsp:cNvPr id="0" name=""/>
        <dsp:cNvSpPr/>
      </dsp:nvSpPr>
      <dsp:spPr>
        <a:xfrm>
          <a:off x="572463" y="0"/>
          <a:ext cx="3243960" cy="201622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BEC510-1AE9-46C9-8AE9-A74BD59EB23A}">
      <dsp:nvSpPr>
        <dsp:cNvPr id="0" name=""/>
        <dsp:cNvSpPr/>
      </dsp:nvSpPr>
      <dsp:spPr>
        <a:xfrm>
          <a:off x="4099" y="604867"/>
          <a:ext cx="1228411" cy="806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Transparência</a:t>
          </a:r>
          <a:endParaRPr lang="pt-BR" sz="1300" kern="1200" dirty="0"/>
        </a:p>
      </dsp:txBody>
      <dsp:txXfrm>
        <a:off x="4099" y="604867"/>
        <a:ext cx="1228411" cy="806489"/>
      </dsp:txXfrm>
    </dsp:sp>
    <dsp:sp modelId="{9EA018A4-F662-489B-BF20-6A60F254C311}">
      <dsp:nvSpPr>
        <dsp:cNvPr id="0" name=""/>
        <dsp:cNvSpPr/>
      </dsp:nvSpPr>
      <dsp:spPr>
        <a:xfrm>
          <a:off x="1294006" y="604867"/>
          <a:ext cx="1228411" cy="806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Previsibilidade</a:t>
          </a:r>
          <a:endParaRPr lang="pt-BR" sz="1300" kern="1200" dirty="0"/>
        </a:p>
      </dsp:txBody>
      <dsp:txXfrm>
        <a:off x="1294006" y="604867"/>
        <a:ext cx="1228411" cy="806489"/>
      </dsp:txXfrm>
    </dsp:sp>
    <dsp:sp modelId="{E1CE9397-4B28-459A-B8AF-BC72CE2F045C}">
      <dsp:nvSpPr>
        <dsp:cNvPr id="0" name=""/>
        <dsp:cNvSpPr/>
      </dsp:nvSpPr>
      <dsp:spPr>
        <a:xfrm>
          <a:off x="2583912" y="604867"/>
          <a:ext cx="1228411" cy="8064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kern="1200" dirty="0" smtClean="0"/>
            <a:t>Segurança</a:t>
          </a:r>
          <a:endParaRPr lang="pt-BR" sz="1300" kern="1200" dirty="0"/>
        </a:p>
      </dsp:txBody>
      <dsp:txXfrm>
        <a:off x="2583912" y="604867"/>
        <a:ext cx="1228411" cy="8064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0.84709</cdr:x>
      <cdr:y>0.95761</cdr:y>
    </cdr:from>
    <cdr:to>
      <cdr:x>0.99594</cdr:x>
      <cdr:y>0.98844</cdr:y>
    </cdr:to>
    <cdr:sp macro="" textlink="">
      <cdr:nvSpPr>
        <cdr:cNvPr id="2" name="CaixaDeTexto 1"/>
        <cdr:cNvSpPr txBox="1"/>
      </cdr:nvSpPr>
      <cdr:spPr>
        <a:xfrm xmlns:a="http://schemas.openxmlformats.org/drawingml/2006/main">
          <a:off x="5962650" y="4733925"/>
          <a:ext cx="104775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pt-BR" sz="1100"/>
            <a:t>*até out/2014</a:t>
          </a:r>
        </a:p>
      </cdr:txBody>
    </cdr:sp>
  </cdr:relSizeAnchor>
  <cdr:relSizeAnchor xmlns:cdr="http://schemas.openxmlformats.org/drawingml/2006/chartDrawing">
    <cdr:from>
      <cdr:x>0.53857</cdr:x>
      <cdr:y>0.4894</cdr:y>
    </cdr:from>
    <cdr:to>
      <cdr:x>0.56428</cdr:x>
      <cdr:y>0.52408</cdr:y>
    </cdr:to>
    <cdr:sp macro="" textlink="">
      <cdr:nvSpPr>
        <cdr:cNvPr id="4" name="CaixaDeTexto 1"/>
        <cdr:cNvSpPr txBox="1"/>
      </cdr:nvSpPr>
      <cdr:spPr>
        <a:xfrm xmlns:a="http://schemas.openxmlformats.org/drawingml/2006/main">
          <a:off x="3790950" y="2419350"/>
          <a:ext cx="180975" cy="1714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t-BR" sz="1100"/>
            <a:t>5</a:t>
          </a:r>
        </a:p>
      </cdr:txBody>
    </cdr:sp>
  </cdr:relSizeAnchor>
  <cdr:relSizeAnchor xmlns:cdr="http://schemas.openxmlformats.org/drawingml/2006/chartDrawing">
    <cdr:from>
      <cdr:x>0.61029</cdr:x>
      <cdr:y>0.1793</cdr:y>
    </cdr:from>
    <cdr:to>
      <cdr:x>0.68065</cdr:x>
      <cdr:y>0.22692</cdr:y>
    </cdr:to>
    <cdr:sp macro="" textlink="">
      <cdr:nvSpPr>
        <cdr:cNvPr id="5" name="CaixaDeTexto 1"/>
        <cdr:cNvSpPr txBox="1"/>
      </cdr:nvSpPr>
      <cdr:spPr>
        <a:xfrm xmlns:a="http://schemas.openxmlformats.org/drawingml/2006/main">
          <a:off x="4295816" y="888073"/>
          <a:ext cx="495259" cy="235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t-BR" sz="1100"/>
            <a:t>10</a:t>
          </a:r>
        </a:p>
      </cdr:txBody>
    </cdr:sp>
  </cdr:relSizeAnchor>
  <cdr:relSizeAnchor xmlns:cdr="http://schemas.openxmlformats.org/drawingml/2006/chartDrawing">
    <cdr:from>
      <cdr:x>0.91611</cdr:x>
      <cdr:y>0.30286</cdr:y>
    </cdr:from>
    <cdr:to>
      <cdr:x>0.9973</cdr:x>
      <cdr:y>0.34718</cdr:y>
    </cdr:to>
    <cdr:sp macro="" textlink="">
      <cdr:nvSpPr>
        <cdr:cNvPr id="6" name="CaixaDeTexto 1"/>
        <cdr:cNvSpPr txBox="1"/>
      </cdr:nvSpPr>
      <cdr:spPr>
        <a:xfrm xmlns:a="http://schemas.openxmlformats.org/drawingml/2006/main">
          <a:off x="6448450" y="1500073"/>
          <a:ext cx="571494" cy="219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t-BR" sz="1100"/>
            <a:t>8*</a:t>
          </a:r>
        </a:p>
      </cdr:txBody>
    </cdr:sp>
  </cdr:relSizeAnchor>
  <cdr:relSizeAnchor xmlns:cdr="http://schemas.openxmlformats.org/drawingml/2006/chartDrawing">
    <cdr:from>
      <cdr:x>0.84844</cdr:x>
      <cdr:y>0.67437</cdr:y>
    </cdr:from>
    <cdr:to>
      <cdr:x>0.87415</cdr:x>
      <cdr:y>0.70905</cdr:y>
    </cdr:to>
    <cdr:sp macro="" textlink="">
      <cdr:nvSpPr>
        <cdr:cNvPr id="7" name="CaixaDeTexto 1"/>
        <cdr:cNvSpPr txBox="1"/>
      </cdr:nvSpPr>
      <cdr:spPr>
        <a:xfrm xmlns:a="http://schemas.openxmlformats.org/drawingml/2006/main">
          <a:off x="5972175" y="3333750"/>
          <a:ext cx="180972" cy="171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t-BR" sz="1100"/>
            <a:t>2</a:t>
          </a:r>
        </a:p>
      </cdr:txBody>
    </cdr:sp>
  </cdr:relSizeAnchor>
  <cdr:relSizeAnchor xmlns:cdr="http://schemas.openxmlformats.org/drawingml/2006/chartDrawing">
    <cdr:from>
      <cdr:x>0.75507</cdr:x>
      <cdr:y>0.11538</cdr:y>
    </cdr:from>
    <cdr:to>
      <cdr:x>0.82543</cdr:x>
      <cdr:y>0.163</cdr:y>
    </cdr:to>
    <cdr:sp macro="" textlink="">
      <cdr:nvSpPr>
        <cdr:cNvPr id="8" name="CaixaDeTexto 1"/>
        <cdr:cNvSpPr txBox="1"/>
      </cdr:nvSpPr>
      <cdr:spPr>
        <a:xfrm xmlns:a="http://schemas.openxmlformats.org/drawingml/2006/main">
          <a:off x="5314950" y="571500"/>
          <a:ext cx="495262" cy="2358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pt-BR" sz="1100"/>
            <a:t>11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2125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2125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A21053-98EA-4E98-9C73-A5C3E7930F21}" type="datetimeFigureOut">
              <a:rPr lang="en-US"/>
              <a:pPr>
                <a:defRPr/>
              </a:pPr>
              <a:t>11/17/2014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374189"/>
            <a:ext cx="2889250" cy="492125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778250" y="9374189"/>
            <a:ext cx="2889250" cy="492125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AD72366-4962-4F55-8058-C72260934A5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2125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2125"/>
          </a:xfrm>
          <a:prstGeom prst="rect">
            <a:avLst/>
          </a:prstGeom>
        </p:spPr>
        <p:txBody>
          <a:bodyPr vert="horz" lIns="90023" tIns="45011" rIns="90023" bIns="4501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D91AA95-DCCA-4D5D-855B-337C19B59459}" type="datetimeFigureOut">
              <a:rPr lang="pt-BR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39775"/>
            <a:ext cx="4932362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023" tIns="45011" rIns="90023" bIns="45011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6750" y="4687889"/>
            <a:ext cx="5335588" cy="4440237"/>
          </a:xfrm>
          <a:prstGeom prst="rect">
            <a:avLst/>
          </a:prstGeom>
        </p:spPr>
        <p:txBody>
          <a:bodyPr vert="horz" lIns="90023" tIns="45011" rIns="90023" bIns="45011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374189"/>
            <a:ext cx="2889250" cy="492125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78250" y="9374189"/>
            <a:ext cx="2889250" cy="492125"/>
          </a:xfrm>
          <a:prstGeom prst="rect">
            <a:avLst/>
          </a:prstGeom>
        </p:spPr>
        <p:txBody>
          <a:bodyPr vert="horz" lIns="90023" tIns="45011" rIns="90023" bIns="4501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2C57DC0-A492-4610-8A6F-688E1E5A7D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None/>
            </a:pPr>
            <a:endParaRPr lang="pt-BR" sz="1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None/>
            </a:pPr>
            <a:endParaRPr lang="pt-BR" sz="1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>
              <a:buNone/>
            </a:pPr>
            <a:endParaRPr lang="pt-BR" sz="1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marR="0" indent="-2286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+mj-lt"/>
              <a:buNone/>
              <a:tabLst/>
              <a:defRPr/>
            </a:pPr>
            <a:endParaRPr lang="pt-BR" i="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 lang="pt-B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Tx/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C57DC0-A492-4610-8A6F-688E1E5A7D74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11948-89BA-4250-8257-EC08A1EAED96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98014-027E-4A50-83D8-37EE2625EE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02E12-9D35-49E8-931C-4BB7AFA61D43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EED4A-4B6C-4EF1-B560-4565AC3744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A373A-E391-4CF1-9797-73F64CFA64DA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E1EC1-B1B2-43ED-97A3-6FD242DCA4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D8F50-B868-4230-9591-D5E44C60E735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7D11A-AE38-4E36-8A15-C3ED30AF37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27F4F-7B50-4442-9BB8-EA3376D4452D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40A2D-4085-4EE7-8487-7B5A7AEFC4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6B3E9-0776-4D5C-B1D3-ACE1C472EF7D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6E622-C8EB-4E59-A0A7-12AEC94019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83CAF-1084-44D2-AD10-D3CE7E3364B4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2BD5B-CEB8-4949-9B34-D763BD8AE7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15046F-944A-439A-81BC-476264D3C2B0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36775-D48C-4417-8E9B-215843EAF0D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AEB24-18ED-43E3-93EE-2FEACD679CAB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B5FE9-A0EF-4055-9FC2-AD867DE060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2CE86B-AD77-49BE-BB0E-35F1F669480B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A3DC-F86D-47FC-BC3C-24C07E1A7B6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66E9F-C72C-47FC-8FEC-717F6EC25B4C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4EB74-16F0-435B-AFCF-BA8303B2BE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194498-60A0-4161-BE9A-F2E9AB719D18}" type="datetime1">
              <a:rPr lang="pt-BR" smtClean="0"/>
              <a:pPr>
                <a:defRPr/>
              </a:pPr>
              <a:t>17/11/2014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587F01D-549E-4D08-9433-B14C4C64BBC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1031" name="Picture 2" descr="\\cade\dfs\Comunicação\Identidade visual\Logo Novo CADE - 29 MAI 2012\Logo_cade_neg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700338" y="2781300"/>
            <a:ext cx="4572000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planalto.gov.br/ccivil_03/Decreto-Lei/Del2848.ht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288" y="2571744"/>
            <a:ext cx="8204200" cy="285750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2700" b="1" i="1" dirty="0" smtClean="0">
                <a:solidFill>
                  <a:srgbClr val="17375E"/>
                </a:solidFill>
              </a:rPr>
              <a:t/>
            </a:r>
            <a:br>
              <a:rPr lang="pt-BR" sz="2700" b="1" i="1" dirty="0" smtClean="0">
                <a:solidFill>
                  <a:srgbClr val="17375E"/>
                </a:solidFill>
              </a:rPr>
            </a:br>
            <a:r>
              <a:rPr lang="pt-BR" sz="3100" b="1" dirty="0" smtClean="0">
                <a:solidFill>
                  <a:srgbClr val="17375E"/>
                </a:solidFill>
              </a:rPr>
              <a:t/>
            </a:r>
            <a:br>
              <a:rPr lang="pt-BR" sz="3100" b="1" dirty="0" smtClean="0">
                <a:solidFill>
                  <a:srgbClr val="17375E"/>
                </a:solidFill>
              </a:rPr>
            </a:br>
            <a:r>
              <a:rPr lang="pt-BR" sz="2200" b="1" dirty="0" smtClean="0">
                <a:solidFill>
                  <a:srgbClr val="17375E"/>
                </a:solidFill>
              </a:rPr>
              <a:t/>
            </a:r>
            <a:br>
              <a:rPr lang="pt-BR" sz="2200" b="1" dirty="0" smtClean="0">
                <a:solidFill>
                  <a:srgbClr val="17375E"/>
                </a:solidFill>
              </a:rPr>
            </a:br>
            <a:r>
              <a:rPr lang="pt-BR" sz="4000" b="1" dirty="0" smtClean="0">
                <a:solidFill>
                  <a:srgbClr val="17375E"/>
                </a:solidFill>
              </a:rPr>
              <a:t>Acordo de Leniência e Cooperação</a:t>
            </a:r>
            <a:r>
              <a:rPr lang="pt-BR" sz="2200" b="1" dirty="0" smtClean="0">
                <a:solidFill>
                  <a:srgbClr val="17375E"/>
                </a:solidFill>
              </a:rPr>
              <a:t/>
            </a:r>
            <a:br>
              <a:rPr lang="pt-BR" sz="2200" b="1" dirty="0" smtClean="0">
                <a:solidFill>
                  <a:srgbClr val="17375E"/>
                </a:solidFill>
              </a:rPr>
            </a:br>
            <a:r>
              <a:rPr lang="pt-BR" sz="2200" b="1" dirty="0" smtClean="0">
                <a:solidFill>
                  <a:srgbClr val="17375E"/>
                </a:solidFill>
              </a:rPr>
              <a:t/>
            </a:r>
            <a:br>
              <a:rPr lang="pt-BR" sz="2200" b="1" dirty="0" smtClean="0">
                <a:solidFill>
                  <a:srgbClr val="17375E"/>
                </a:solidFill>
              </a:rPr>
            </a:br>
            <a:r>
              <a:rPr lang="pt-BR" sz="3100" b="1" i="1" dirty="0" smtClean="0">
                <a:solidFill>
                  <a:srgbClr val="17375E"/>
                </a:solidFill>
              </a:rPr>
              <a:t/>
            </a:r>
            <a:br>
              <a:rPr lang="pt-BR" sz="3100" b="1" i="1" dirty="0" smtClean="0">
                <a:solidFill>
                  <a:srgbClr val="17375E"/>
                </a:solidFill>
              </a:rPr>
            </a:br>
            <a:r>
              <a:rPr lang="pt-BR" sz="2200" b="1" dirty="0" smtClean="0">
                <a:solidFill>
                  <a:srgbClr val="17375E"/>
                </a:solidFill>
              </a:rPr>
              <a:t>Vinicius Marques de Carvalho</a:t>
            </a:r>
            <a:r>
              <a:rPr lang="pt-BR" sz="2200" b="1" i="1" dirty="0" smtClean="0">
                <a:solidFill>
                  <a:srgbClr val="17375E"/>
                </a:solidFill>
              </a:rPr>
              <a:t/>
            </a:r>
            <a:br>
              <a:rPr lang="pt-BR" sz="2200" b="1" i="1" dirty="0" smtClean="0">
                <a:solidFill>
                  <a:srgbClr val="17375E"/>
                </a:solidFill>
              </a:rPr>
            </a:br>
            <a:r>
              <a:rPr lang="pt-BR" sz="2200" b="1" dirty="0" smtClean="0">
                <a:solidFill>
                  <a:srgbClr val="17375E"/>
                </a:solidFill>
              </a:rPr>
              <a:t>Presidente do </a:t>
            </a:r>
            <a:r>
              <a:rPr lang="pt-BR" sz="2200" b="1" dirty="0" err="1" smtClean="0">
                <a:solidFill>
                  <a:srgbClr val="17375E"/>
                </a:solidFill>
              </a:rPr>
              <a:t>Cade</a:t>
            </a:r>
            <a:r>
              <a:rPr lang="pt-BR" sz="3600" b="1" dirty="0" smtClean="0">
                <a:solidFill>
                  <a:srgbClr val="17375E"/>
                </a:solidFill>
              </a:rPr>
              <a:t/>
            </a:r>
            <a:br>
              <a:rPr lang="pt-BR" sz="3600" b="1" dirty="0" smtClean="0">
                <a:solidFill>
                  <a:srgbClr val="17375E"/>
                </a:solidFill>
              </a:rPr>
            </a:br>
            <a:endParaRPr lang="pt-BR" b="1" dirty="0" smtClean="0">
              <a:solidFill>
                <a:srgbClr val="2626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tham Bold"/>
            </a:endParaRPr>
          </a:p>
        </p:txBody>
      </p:sp>
      <p:sp>
        <p:nvSpPr>
          <p:cNvPr id="2052" name="Subtítulo 2"/>
          <p:cNvSpPr>
            <a:spLocks noGrp="1"/>
          </p:cNvSpPr>
          <p:nvPr>
            <p:ph type="subTitle" idx="1"/>
          </p:nvPr>
        </p:nvSpPr>
        <p:spPr>
          <a:xfrm>
            <a:off x="928688" y="5500688"/>
            <a:ext cx="6834187" cy="113030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pt-BR" sz="2000" b="1" dirty="0" smtClean="0">
              <a:solidFill>
                <a:srgbClr val="17375E"/>
              </a:solidFill>
            </a:endParaRPr>
          </a:p>
          <a:p>
            <a:pPr eaLnBrk="1" hangingPunct="1">
              <a:spcBef>
                <a:spcPct val="0"/>
              </a:spcBef>
            </a:pPr>
            <a:r>
              <a:rPr lang="pt-BR" sz="2000" b="1" dirty="0" smtClean="0">
                <a:solidFill>
                  <a:srgbClr val="17375E"/>
                </a:solidFill>
              </a:rPr>
              <a:t>São Paulo, novembro de 2014</a:t>
            </a:r>
            <a:endParaRPr lang="pt-BR" sz="2000" dirty="0" smtClean="0">
              <a:solidFill>
                <a:srgbClr val="17375E"/>
              </a:solidFill>
            </a:endParaRPr>
          </a:p>
          <a:p>
            <a:pPr eaLnBrk="1" hangingPunct="1">
              <a:spcBef>
                <a:spcPct val="0"/>
              </a:spcBef>
            </a:pPr>
            <a:endParaRPr lang="pt-BR" sz="2000" dirty="0" smtClean="0">
              <a:solidFill>
                <a:srgbClr val="17375E"/>
              </a:solidFill>
            </a:endParaRPr>
          </a:p>
        </p:txBody>
      </p:sp>
      <p:pic>
        <p:nvPicPr>
          <p:cNvPr id="2053" name="Picture 5" descr="\\cade\dfs\Comunicação\Identidade visual\Logo Novo CADE - 29 MAI 2012\Logo_cade_fim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0"/>
            <a:ext cx="6049963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98014-027E-4A50-83D8-37EE2625EED5}" type="slidenum">
              <a:rPr lang="pt-BR" smtClean="0"/>
              <a:pPr>
                <a:defRPr/>
              </a:pPr>
              <a:t>1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6" name="Retângulo 5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6151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ítulo 1"/>
          <p:cNvSpPr txBox="1">
            <a:spLocks/>
          </p:cNvSpPr>
          <p:nvPr/>
        </p:nvSpPr>
        <p:spPr bwMode="auto">
          <a:xfrm>
            <a:off x="2286000" y="0"/>
            <a:ext cx="671512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pt-B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124" name="Espaço Reservado para Conteúdo 15"/>
          <p:cNvSpPr>
            <a:spLocks noGrp="1"/>
          </p:cNvSpPr>
          <p:nvPr>
            <p:ph sz="half" idx="2"/>
          </p:nvPr>
        </p:nvSpPr>
        <p:spPr>
          <a:xfrm>
            <a:off x="428625" y="1196752"/>
            <a:ext cx="8286750" cy="5161186"/>
          </a:xfrm>
        </p:spPr>
        <p:txBody>
          <a:bodyPr/>
          <a:lstStyle/>
          <a:p>
            <a:pPr algn="just">
              <a:buNone/>
              <a:defRPr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Resultados da gestão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Padronização de documentos e procedimentos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Qualidade na colaboração pelos Signatários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Incremento de assinaturas em 2014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Entrada adequada de casos (nacionais e internacionais)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Diversidade de mercados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Impactos positivos na instrução processual</a:t>
            </a:r>
          </a:p>
          <a:p>
            <a:pPr lvl="0">
              <a:buNone/>
            </a:pPr>
            <a:endParaRPr lang="pt-BR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lvl="0">
              <a:buNone/>
            </a:pPr>
            <a:endParaRPr lang="pt-BR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lvl="0">
              <a:buNone/>
            </a:pPr>
            <a:endParaRPr lang="pt-BR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lvl="0">
              <a:buNone/>
            </a:pPr>
            <a:r>
              <a:rPr lang="pt-BR" sz="1800" b="1" dirty="0" smtClean="0">
                <a:solidFill>
                  <a:schemeClr val="tx2">
                    <a:lumMod val="75000"/>
                  </a:schemeClr>
                </a:solidFill>
              </a:rPr>
              <a:t>Perspectivas</a:t>
            </a:r>
          </a:p>
          <a:p>
            <a:pPr lvl="0"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Guia de negociação de Leniência (interno)</a:t>
            </a:r>
          </a:p>
          <a:p>
            <a:pPr lvl="0"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FAQ de Leniência (externo)</a:t>
            </a:r>
          </a:p>
          <a:p>
            <a:pPr lvl="0"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Disponibilização dos modelos no site do CADE</a:t>
            </a:r>
          </a:p>
          <a:p>
            <a:pPr algn="just">
              <a:buFont typeface="Wingdings" pitchFamily="2" charset="2"/>
              <a:buChar char="§"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Medidas de segurança (procedimentos de guarda de documentos, </a:t>
            </a:r>
            <a:r>
              <a:rPr lang="pt-BR" sz="1700" i="1" dirty="0" smtClean="0">
                <a:solidFill>
                  <a:schemeClr val="tx2">
                    <a:lumMod val="75000"/>
                  </a:schemeClr>
                </a:solidFill>
              </a:rPr>
              <a:t>benchmarking </a:t>
            </a: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internacional, judiciário e </a:t>
            </a:r>
            <a:r>
              <a:rPr lang="pt-BR" sz="1700" dirty="0" err="1" smtClean="0">
                <a:solidFill>
                  <a:schemeClr val="tx2">
                    <a:lumMod val="75000"/>
                  </a:schemeClr>
                </a:solidFill>
              </a:rPr>
              <a:t>B&amp;A</a:t>
            </a: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pt-BR" sz="1700" i="1" dirty="0" smtClean="0">
                <a:solidFill>
                  <a:schemeClr val="tx2">
                    <a:lumMod val="75000"/>
                  </a:schemeClr>
                </a:solidFill>
              </a:rPr>
              <a:t>feedback </a:t>
            </a: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advogados, MPs e contra-inteligência)</a:t>
            </a:r>
          </a:p>
          <a:p>
            <a:pPr lvl="0"/>
            <a:endParaRPr lang="pt-BR" sz="1700" dirty="0" smtClean="0">
              <a:solidFill>
                <a:schemeClr val="bg2">
                  <a:lumMod val="25000"/>
                </a:schemeClr>
              </a:solidFill>
            </a:endParaRPr>
          </a:p>
          <a:p>
            <a:pPr lvl="0"/>
            <a:endParaRPr lang="pt-BR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>
              <a:buNone/>
            </a:pPr>
            <a:endParaRPr lang="pt-BR" sz="2800" dirty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14546" y="116632"/>
            <a:ext cx="6743575" cy="819993"/>
          </a:xfrm>
        </p:spPr>
        <p:txBody>
          <a:bodyPr>
            <a:noAutofit/>
          </a:bodyPr>
          <a:lstStyle/>
          <a:p>
            <a:pPr lvl="1" algn="r" eaLnBrk="1" hangingPunct="1"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PERSPECTIVAS E DESAFIOS </a:t>
            </a:r>
            <a:b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PARA O PROGRAMA DE LENIÊNCIA</a:t>
            </a:r>
            <a:endParaRPr lang="pt-BR" sz="2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aphicFrame>
        <p:nvGraphicFramePr>
          <p:cNvPr id="13" name="Diagrama 12"/>
          <p:cNvGraphicFramePr/>
          <p:nvPr/>
        </p:nvGraphicFramePr>
        <p:xfrm>
          <a:off x="5004048" y="2996952"/>
          <a:ext cx="3816424" cy="20162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2BD5B-CEB8-4949-9B34-D763BD8AE7A1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5" name="Retângulo 4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pic>
          <p:nvPicPr>
            <p:cNvPr id="17415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5513" y="115888"/>
            <a:ext cx="6562725" cy="777875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PARCERIA COM ÓRGÃOS CRIMINAIS</a:t>
            </a:r>
            <a:endParaRPr lang="pt-BR" sz="28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7412" name="Espaço Reservado para Conteúdo 2"/>
          <p:cNvSpPr>
            <a:spLocks noGrp="1"/>
          </p:cNvSpPr>
          <p:nvPr>
            <p:ph idx="1"/>
          </p:nvPr>
        </p:nvSpPr>
        <p:spPr>
          <a:xfrm>
            <a:off x="683568" y="1340768"/>
            <a:ext cx="8136582" cy="5184576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Casos de cartel – Lei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nº 8.137/1990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Instrumentos de investigação criminal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Capilaridade (cartéis em licitação)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Interação com outros tipos de crime (corrupção, lavagem de dinheiro, etc.)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Buscas conjuntas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Compartilhamento de provas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Fonte mútua de novos casos</a:t>
            </a: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Desenvolvimento de métodos de inteligência e investigação de uso comum (técnicas e ferramentas de TI)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pt-BR" sz="2800" dirty="0" smtClean="0"/>
              <a:t>	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pt-BR" sz="2600" dirty="0" smtClean="0"/>
              <a:t>	</a:t>
            </a: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pt-BR" sz="2600" dirty="0" smtClean="0"/>
              <a:t>	</a:t>
            </a: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shade val="30000"/>
                  <a:satMod val="115000"/>
                </a:schemeClr>
              </a:gs>
              <a:gs pos="50000">
                <a:schemeClr val="bg1">
                  <a:lumMod val="95000"/>
                  <a:shade val="67500"/>
                  <a:satMod val="115000"/>
                </a:schemeClr>
              </a:gs>
              <a:gs pos="100000">
                <a:schemeClr val="bg1">
                  <a:lumMod val="95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rgbClr val="00206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95288" y="3573463"/>
            <a:ext cx="8204200" cy="14700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rgbClr val="17375E"/>
                </a:solidFill>
              </a:rPr>
              <a:t/>
            </a:r>
            <a:br>
              <a:rPr lang="en-US" sz="3600" b="1" dirty="0" smtClean="0">
                <a:solidFill>
                  <a:srgbClr val="17375E"/>
                </a:solidFill>
              </a:rPr>
            </a:b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</a:rPr>
              <a:t>Obrigado</a:t>
            </a:r>
            <a:r>
              <a:rPr lang="en-US" sz="3600" b="1" dirty="0" smtClean="0">
                <a:solidFill>
                  <a:srgbClr val="17375E"/>
                </a:solidFill>
              </a:rPr>
              <a:t/>
            </a:r>
            <a:br>
              <a:rPr lang="en-US" sz="3600" b="1" dirty="0" smtClean="0">
                <a:solidFill>
                  <a:srgbClr val="17375E"/>
                </a:solidFill>
              </a:rPr>
            </a:br>
            <a:r>
              <a:rPr lang="en-US" sz="3600" b="1" dirty="0" smtClean="0">
                <a:solidFill>
                  <a:srgbClr val="17375E"/>
                </a:solidFill>
              </a:rPr>
              <a:t/>
            </a:r>
            <a:br>
              <a:rPr lang="en-US" sz="3600" b="1" dirty="0" smtClean="0">
                <a:solidFill>
                  <a:srgbClr val="17375E"/>
                </a:solidFill>
              </a:rPr>
            </a:br>
            <a:endParaRPr lang="en-US" sz="2200" b="1" dirty="0" smtClean="0">
              <a:solidFill>
                <a:srgbClr val="26262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otham Bold"/>
            </a:endParaRPr>
          </a:p>
        </p:txBody>
      </p:sp>
      <p:pic>
        <p:nvPicPr>
          <p:cNvPr id="12292" name="Picture 5" descr="\\cade\dfs\Comunicação\Identidade visual\Logo Novo CADE - 29 MAI 2012\Logo_cade_fim_l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908050"/>
            <a:ext cx="6049962" cy="307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98014-027E-4A50-83D8-37EE2625EED5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5" name="Retângulo 4"/>
            <p:cNvSpPr/>
            <p:nvPr/>
          </p:nvSpPr>
          <p:spPr>
            <a:xfrm>
              <a:off x="1" y="-394"/>
              <a:ext cx="9143999" cy="980785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pic>
          <p:nvPicPr>
            <p:cNvPr id="12295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6202462" cy="864096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36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CARTEL</a:t>
            </a:r>
            <a:endParaRPr lang="pt-BR" sz="36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292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052735"/>
            <a:ext cx="8389119" cy="532859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2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Cartéis </a:t>
            </a:r>
            <a:r>
              <a:rPr lang="pt-BR" sz="2200" b="1" dirty="0" err="1" smtClean="0">
                <a:solidFill>
                  <a:schemeClr val="tx2">
                    <a:lumMod val="75000"/>
                  </a:schemeClr>
                </a:solidFill>
              </a:rPr>
              <a:t>hard-core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(cartéis clássicos ou institucionalizados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):</a:t>
            </a:r>
          </a:p>
          <a:p>
            <a:pPr lvl="1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institucionalização 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e perenidade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Cartéis </a:t>
            </a:r>
            <a:r>
              <a:rPr lang="pt-BR" sz="2200" b="1" dirty="0" err="1" smtClean="0">
                <a:solidFill>
                  <a:schemeClr val="tx2">
                    <a:lumMod val="75000"/>
                  </a:schemeClr>
                </a:solidFill>
              </a:rPr>
              <a:t>soft-core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(cartéis difusos ou não institucionalizados): 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coordenação </a:t>
            </a: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com objetivo similar ao do cartel clássico, mas realizada de forma eventual e/ou reativa a um acontecimento externo ou oportunidade que afeta os membros do cartel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hangingPunct="1">
              <a:spcBef>
                <a:spcPts val="600"/>
              </a:spcBef>
              <a:spcAft>
                <a:spcPts val="600"/>
              </a:spcAft>
            </a:pP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Cartéis em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licitação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(competição pelo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mercado / elementos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que facilitam a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coordenação)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Influência de conduta uniforme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(sindicatos e associações)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Auxílio/Convite a cartelizar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pt-BR" sz="2800" dirty="0" smtClean="0"/>
              <a:t>	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pt-BR" sz="2600" dirty="0" smtClean="0"/>
              <a:t>	</a:t>
            </a:r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5" name="Retângulo 4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/>
            </a:p>
          </p:txBody>
        </p:sp>
        <p:pic>
          <p:nvPicPr>
            <p:cNvPr id="19463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95736" y="116632"/>
            <a:ext cx="6562725" cy="1124744"/>
          </a:xfrm>
        </p:spPr>
        <p:txBody>
          <a:bodyPr rtlCol="0">
            <a:noAutofit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TERMO DE COMPROMISSO DE CESSAÇÃO DE CONDUTA – </a:t>
            </a:r>
            <a:r>
              <a:rPr lang="pt-BR" sz="24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TCC</a:t>
            </a:r>
            <a:endParaRPr lang="pt-BR" sz="24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9460" name="Espaço Reservado para Conteúdo 2"/>
          <p:cNvSpPr>
            <a:spLocks noGrp="1"/>
          </p:cNvSpPr>
          <p:nvPr>
            <p:ph idx="1"/>
          </p:nvPr>
        </p:nvSpPr>
        <p:spPr>
          <a:xfrm>
            <a:off x="827584" y="1484784"/>
            <a:ext cx="7776864" cy="503984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Art. 85 da Lei nº 12.529/2011 e Art. 179 a 196 do RI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Acordo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para cessar a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conduta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Negociação </a:t>
            </a:r>
            <a:r>
              <a:rPr lang="pt-BR" sz="2200" dirty="0" err="1" smtClean="0">
                <a:solidFill>
                  <a:schemeClr val="tx2">
                    <a:lumMod val="75000"/>
                  </a:schemeClr>
                </a:solidFill>
              </a:rPr>
              <a:t>SG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x Negociação Tribunal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Comissão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Negociação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Contribuição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pecuniária obrigatória para casos de cartel 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30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% e 50%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da multa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esperada para o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primeiro</a:t>
            </a:r>
            <a:endParaRPr lang="pt-BR" sz="1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25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% e 40% da multa esperada para o segundo </a:t>
            </a:r>
          </a:p>
          <a:p>
            <a:pPr lvl="1"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até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25% da multa esperada para os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demais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Obrigação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de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confessar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e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colaborar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nos casos de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cartel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Homologado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pelo Tribunal do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CADE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Suspensão/Arquivamento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do processo</a:t>
            </a:r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endParaRPr lang="pt-BR" sz="2800" dirty="0" smtClean="0"/>
          </a:p>
          <a:p>
            <a:pPr algn="just" eaLnBrk="1" hangingPunct="1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buFont typeface="Arial" pitchFamily="34" charset="0"/>
              <a:buNone/>
            </a:pPr>
            <a:r>
              <a:rPr lang="pt-BR" sz="2600" dirty="0" smtClean="0"/>
              <a:t>	</a:t>
            </a:r>
            <a:endParaRPr lang="pt-BR" sz="2800" dirty="0" smtClean="0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794EAC-A0B9-4788-9853-806CCA7D02F9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6" name="Retângulo 5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6151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ítulo 1"/>
          <p:cNvSpPr txBox="1">
            <a:spLocks/>
          </p:cNvSpPr>
          <p:nvPr/>
        </p:nvSpPr>
        <p:spPr bwMode="auto">
          <a:xfrm>
            <a:off x="2286000" y="0"/>
            <a:ext cx="671512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pt-B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124" name="Espaço Reservado para Conteúdo 15"/>
          <p:cNvSpPr>
            <a:spLocks noGrp="1"/>
          </p:cNvSpPr>
          <p:nvPr>
            <p:ph sz="half" idx="2"/>
          </p:nvPr>
        </p:nvSpPr>
        <p:spPr>
          <a:xfrm>
            <a:off x="428597" y="1412776"/>
            <a:ext cx="8215370" cy="4824536"/>
          </a:xfrm>
        </p:spPr>
        <p:txBody>
          <a:bodyPr/>
          <a:lstStyle/>
          <a:p>
            <a:pPr algn="just"/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Art. 197 a 210 do RI</a:t>
            </a:r>
          </a:p>
          <a:p>
            <a:pPr algn="just"/>
            <a:endParaRPr lang="pt-BR" sz="9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“Art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. 86. O </a:t>
            </a:r>
            <a:r>
              <a:rPr lang="pt-BR" sz="2200" dirty="0" err="1" smtClean="0">
                <a:solidFill>
                  <a:schemeClr val="tx2">
                    <a:lumMod val="75000"/>
                  </a:schemeClr>
                </a:solidFill>
              </a:rPr>
              <a:t>Cade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, por intermédio da Superintendência-Geral,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poderá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celebrar acordo de leniência, com a extinção da ação punitiva da administração pública ou a redução de 1 (um) a 2/3 (dois terços) da penalidade aplicável, nos termos deste artigo, com pessoas físicas e jurídicas que forem autoras de infração à ordem econômica, desde que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colaborem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efetivamente com as investigações e o processo administrativo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e que dessa colaboração resulte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</a:p>
          <a:p>
            <a:pPr algn="just">
              <a:buNone/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I  – a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identificação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dos demais envolvidos na infração; e </a:t>
            </a:r>
          </a:p>
          <a:p>
            <a:pPr lvl="1" algn="just">
              <a:buNone/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lvl="1"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II – a </a:t>
            </a:r>
            <a:r>
              <a:rPr lang="pt-BR" sz="2200" b="1" dirty="0" smtClean="0">
                <a:solidFill>
                  <a:schemeClr val="tx2">
                    <a:lumMod val="75000"/>
                  </a:schemeClr>
                </a:solidFill>
              </a:rPr>
              <a:t>obtenção de informações e documentos que comprovem a infração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noticiada ou sob investigação.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 (...)”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67745" y="188640"/>
            <a:ext cx="6552728" cy="747985"/>
          </a:xfrm>
        </p:spPr>
        <p:txBody>
          <a:bodyPr>
            <a:noAutofit/>
          </a:bodyPr>
          <a:lstStyle/>
          <a:p>
            <a:pPr lvl="1" algn="r" eaLnBrk="1" hangingPunct="1">
              <a:defRPr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PROGRAMA DE LENIÊNCIA - LEI 12.529/2011</a:t>
            </a:r>
            <a:endParaRPr lang="pt-BR" sz="28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2BD5B-CEB8-4949-9B34-D763BD8AE7A1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6" name="Retângulo 5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6151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ítulo 1"/>
          <p:cNvSpPr txBox="1">
            <a:spLocks/>
          </p:cNvSpPr>
          <p:nvPr/>
        </p:nvSpPr>
        <p:spPr bwMode="auto">
          <a:xfrm>
            <a:off x="2286000" y="0"/>
            <a:ext cx="671512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pt-B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124" name="Espaço Reservado para Conteúdo 15"/>
          <p:cNvSpPr>
            <a:spLocks noGrp="1"/>
          </p:cNvSpPr>
          <p:nvPr>
            <p:ph sz="half" idx="2"/>
          </p:nvPr>
        </p:nvSpPr>
        <p:spPr>
          <a:xfrm>
            <a:off x="428597" y="1484784"/>
            <a:ext cx="8215370" cy="4608512"/>
          </a:xfrm>
        </p:spPr>
        <p:txBody>
          <a:bodyPr/>
          <a:lstStyle/>
          <a:p>
            <a:pPr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“Art. 86. (...)</a:t>
            </a:r>
          </a:p>
          <a:p>
            <a:pPr algn="just">
              <a:buNone/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 §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7º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  A empresa ou pessoa física que não obtiver, no curso de inquérito ou processo administrativo, habilitação para a celebração do acordo de que trata este artigo, poderá celebrar com a Superintendência-Geral, até a remessa do processo para julgamento,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acordo de leniência relacionado a uma outra infração, da qual o </a:t>
            </a:r>
            <a:r>
              <a:rPr lang="pt-BR" sz="2200" i="1" dirty="0" err="1" smtClean="0">
                <a:solidFill>
                  <a:schemeClr val="tx2">
                    <a:lumMod val="75000"/>
                  </a:schemeClr>
                </a:solidFill>
              </a:rPr>
              <a:t>Cade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 não tenha qualquer conhecimento prévio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. 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	§ 8º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  Na hipótese do §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7º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deste artigo,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o infrator se beneficiará da redução de 1/3 (um terço) da pena que lhe for aplicável naquele processo, sem prejuízo da obtenção dos benefícios de que trata o inciso I do §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4º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deste artigo em relação à nova infração denunciada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r>
              <a:rPr lang="pt-BR" sz="2000" dirty="0" smtClean="0"/>
              <a:t> </a:t>
            </a:r>
            <a:r>
              <a:rPr lang="pt-BR" sz="2000" dirty="0" smtClean="0"/>
              <a:t>”</a:t>
            </a:r>
            <a:endParaRPr lang="pt-BR" sz="2000" dirty="0" smtClean="0"/>
          </a:p>
          <a:p>
            <a:pPr algn="just">
              <a:buNone/>
            </a:pP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67745" y="188640"/>
            <a:ext cx="6552728" cy="747985"/>
          </a:xfrm>
        </p:spPr>
        <p:txBody>
          <a:bodyPr>
            <a:noAutofit/>
          </a:bodyPr>
          <a:lstStyle/>
          <a:p>
            <a:pPr lvl="1" algn="r" eaLnBrk="1" hangingPunct="1">
              <a:defRPr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PROGRAMA DE LENIÊNCIA - LEI 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12.529/2011 (leniência </a:t>
            </a:r>
            <a:r>
              <a:rPr lang="pt-BR" sz="2800" b="1" dirty="0" err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plus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)</a:t>
            </a:r>
            <a:endParaRPr lang="pt-BR" sz="28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2BD5B-CEB8-4949-9B34-D763BD8AE7A1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6" name="Retângulo 5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6151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ítulo 1"/>
          <p:cNvSpPr txBox="1">
            <a:spLocks/>
          </p:cNvSpPr>
          <p:nvPr/>
        </p:nvSpPr>
        <p:spPr bwMode="auto">
          <a:xfrm>
            <a:off x="2286000" y="0"/>
            <a:ext cx="671512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pt-B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124" name="Espaço Reservado para Conteúdo 15"/>
          <p:cNvSpPr>
            <a:spLocks noGrp="1"/>
          </p:cNvSpPr>
          <p:nvPr>
            <p:ph sz="half" idx="2"/>
          </p:nvPr>
        </p:nvSpPr>
        <p:spPr>
          <a:xfrm>
            <a:off x="428597" y="1484784"/>
            <a:ext cx="8215370" cy="4392488"/>
          </a:xfrm>
        </p:spPr>
        <p:txBody>
          <a:bodyPr/>
          <a:lstStyle/>
          <a:p>
            <a:pPr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“Art.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87. 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Nos crimes contra a ordem econômica, tipificados na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Lei nº 8.137, de 27 de dezembro de 1990,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e nos demais crimes diretamente relacionados à prática de cartel, tais como os tipificados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na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Lei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nº 8.666, de 21 de junho de 1993, e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os tipificados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no art. 288 do Decreto-Lei nº 2.848, de 7 de dezembro de 1940 -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  <a:hlinkClick r:id="rId4"/>
              </a:rPr>
              <a:t>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Código Penal, </a:t>
            </a:r>
            <a:r>
              <a:rPr lang="pt-BR" sz="2200" i="1" dirty="0" smtClean="0">
                <a:solidFill>
                  <a:schemeClr val="tx2">
                    <a:lumMod val="75000"/>
                  </a:schemeClr>
                </a:solidFill>
              </a:rPr>
              <a:t>a celebração de acordo de leniência, nos termos desta Lei, determina a suspensão do curso do prazo prescricional e impede o oferecimento da denúncia com relação ao agente beneficiário da leniência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. 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endParaRPr lang="pt-BR" sz="8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</a:pP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	Parágrafo 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único.  Cumprido o acordo de leniência pelo agente, extingue-se automaticamente a punibilidade dos crimes a que se refere o caput deste artigo. </a:t>
            </a:r>
            <a:r>
              <a:rPr lang="pt-BR" sz="2200" dirty="0" smtClean="0">
                <a:solidFill>
                  <a:schemeClr val="tx2">
                    <a:lumMod val="75000"/>
                  </a:schemeClr>
                </a:solidFill>
              </a:rPr>
              <a:t>”</a:t>
            </a:r>
            <a:endParaRPr lang="pt-BR" sz="2200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67745" y="188640"/>
            <a:ext cx="6552728" cy="747985"/>
          </a:xfrm>
        </p:spPr>
        <p:txBody>
          <a:bodyPr>
            <a:noAutofit/>
          </a:bodyPr>
          <a:lstStyle/>
          <a:p>
            <a:pPr lvl="1" algn="r" eaLnBrk="1" hangingPunct="1">
              <a:defRPr/>
            </a:pP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PROGRAMA DE LENIÊNCIA - LEI </a:t>
            </a:r>
            <a:r>
              <a:rPr lang="pt-BR" sz="28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12.529/2011 (crimes relacionados)</a:t>
            </a:r>
            <a:endParaRPr lang="pt-BR" sz="28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2BD5B-CEB8-4949-9B34-D763BD8AE7A1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6" name="Retângulo 5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6151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ítulo 1"/>
          <p:cNvSpPr txBox="1">
            <a:spLocks/>
          </p:cNvSpPr>
          <p:nvPr/>
        </p:nvSpPr>
        <p:spPr bwMode="auto">
          <a:xfrm>
            <a:off x="2286000" y="0"/>
            <a:ext cx="671512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pt-B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14546" y="0"/>
            <a:ext cx="6677934" cy="936625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</a:rPr>
              <a:t>PROGRAMA DE LENIÊNCIA – Requisitos</a:t>
            </a:r>
            <a:endParaRPr lang="pt-BR" sz="2400" b="1" dirty="0" smtClean="0">
              <a:solidFill>
                <a:srgbClr val="17375E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" name="Espaço Reservado para Conteúdo 15"/>
          <p:cNvSpPr>
            <a:spLocks noGrp="1"/>
          </p:cNvSpPr>
          <p:nvPr>
            <p:ph sz="half" idx="2"/>
          </p:nvPr>
        </p:nvSpPr>
        <p:spPr>
          <a:xfrm>
            <a:off x="323528" y="1143000"/>
            <a:ext cx="8391847" cy="5214938"/>
          </a:xfrm>
        </p:spPr>
        <p:txBody>
          <a:bodyPr/>
          <a:lstStyle/>
          <a:p>
            <a:pPr algn="just">
              <a:buNone/>
              <a:defRPr/>
            </a:pPr>
            <a:r>
              <a:rPr lang="pt-BR" sz="2000" dirty="0" smtClean="0">
                <a:solidFill>
                  <a:schemeClr val="tx2">
                    <a:lumMod val="75000"/>
                  </a:schemeClr>
                </a:solidFill>
              </a:rPr>
              <a:t>Requisitos</a:t>
            </a:r>
          </a:p>
          <a:p>
            <a:pPr algn="just">
              <a:buNone/>
              <a:defRPr/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(Art. 86. §1</a:t>
            </a:r>
            <a:r>
              <a:rPr lang="pt-BR" sz="1800" baseline="30000" dirty="0" smtClean="0">
                <a:solidFill>
                  <a:schemeClr val="tx2">
                    <a:lumMod val="75000"/>
                  </a:schemeClr>
                </a:solidFill>
              </a:rPr>
              <a:t>º 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 c/c</a:t>
            </a:r>
          </a:p>
          <a:p>
            <a:pPr algn="just">
              <a:buNone/>
              <a:defRPr/>
            </a:pPr>
            <a:r>
              <a:rPr lang="pt-BR" sz="1800" dirty="0" err="1" smtClean="0">
                <a:solidFill>
                  <a:schemeClr val="tx2">
                    <a:lumMod val="75000"/>
                  </a:schemeClr>
                </a:solidFill>
              </a:rPr>
              <a:t>RiCADE</a:t>
            </a: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)</a:t>
            </a:r>
            <a:endParaRPr lang="pt-BR" sz="2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just">
              <a:buNone/>
              <a:defRPr/>
            </a:pPr>
            <a:endParaRPr lang="pt-BR" sz="2000" dirty="0" smtClean="0"/>
          </a:p>
          <a:p>
            <a:pPr algn="just">
              <a:buNone/>
              <a:defRPr/>
            </a:pPr>
            <a:endParaRPr lang="pt-BR" sz="1700" dirty="0" smtClean="0"/>
          </a:p>
        </p:txBody>
      </p:sp>
      <p:graphicFrame>
        <p:nvGraphicFramePr>
          <p:cNvPr id="14" name="Diagrama 13"/>
          <p:cNvGraphicFramePr/>
          <p:nvPr/>
        </p:nvGraphicFramePr>
        <p:xfrm>
          <a:off x="2267744" y="1071546"/>
          <a:ext cx="5904656" cy="24288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6" name="Diagrama 15"/>
          <p:cNvGraphicFramePr/>
          <p:nvPr/>
        </p:nvGraphicFramePr>
        <p:xfrm>
          <a:off x="2267744" y="3571876"/>
          <a:ext cx="5904656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sp>
        <p:nvSpPr>
          <p:cNvPr id="12" name="Seta para a direita 11"/>
          <p:cNvSpPr/>
          <p:nvPr/>
        </p:nvSpPr>
        <p:spPr>
          <a:xfrm>
            <a:off x="611560" y="2708920"/>
            <a:ext cx="1428760" cy="85725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CaixaDeTexto 14"/>
          <p:cNvSpPr txBox="1"/>
          <p:nvPr/>
        </p:nvSpPr>
        <p:spPr>
          <a:xfrm>
            <a:off x="251520" y="3501007"/>
            <a:ext cx="1944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400" b="1" dirty="0" smtClean="0">
                <a:solidFill>
                  <a:srgbClr val="FF0000"/>
                </a:solidFill>
                <a:latin typeface="+mn-lt"/>
              </a:rPr>
              <a:t>Endereçado à SG/CADE para aceitar o </a:t>
            </a:r>
            <a:r>
              <a:rPr lang="pt-BR" sz="1400" b="1" i="1" dirty="0" err="1" smtClean="0">
                <a:solidFill>
                  <a:srgbClr val="FF0000"/>
                </a:solidFill>
                <a:latin typeface="+mn-lt"/>
              </a:rPr>
              <a:t>marker</a:t>
            </a:r>
            <a:endParaRPr lang="pt-BR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7" name="Espaço Reservado para Número de Slide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2BD5B-CEB8-4949-9B34-D763BD8AE7A1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sp>
        <p:nvSpPr>
          <p:cNvPr id="18" name="CaixaDeTexto 17"/>
          <p:cNvSpPr txBox="1"/>
          <p:nvPr/>
        </p:nvSpPr>
        <p:spPr>
          <a:xfrm>
            <a:off x="357158" y="6093295"/>
            <a:ext cx="2054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solidFill>
                  <a:srgbClr val="FF0000"/>
                </a:solidFill>
                <a:latin typeface="+mn-lt"/>
              </a:rPr>
              <a:t>Endereçado  ao leniente para celebrar a leniência</a:t>
            </a:r>
            <a:endParaRPr lang="pt-BR" sz="1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9" name="Seta para a direita 18"/>
          <p:cNvSpPr/>
          <p:nvPr/>
        </p:nvSpPr>
        <p:spPr>
          <a:xfrm>
            <a:off x="611560" y="5301208"/>
            <a:ext cx="1428760" cy="857256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6" name="Retângulo 5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6151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ítulo 1"/>
          <p:cNvSpPr txBox="1">
            <a:spLocks/>
          </p:cNvSpPr>
          <p:nvPr/>
        </p:nvSpPr>
        <p:spPr bwMode="auto">
          <a:xfrm>
            <a:off x="2286000" y="0"/>
            <a:ext cx="671512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pt-B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124" name="Espaço Reservado para Conteúdo 15"/>
          <p:cNvSpPr>
            <a:spLocks noGrp="1"/>
          </p:cNvSpPr>
          <p:nvPr>
            <p:ph sz="half" idx="2"/>
          </p:nvPr>
        </p:nvSpPr>
        <p:spPr>
          <a:xfrm>
            <a:off x="428625" y="1143000"/>
            <a:ext cx="8286750" cy="5214938"/>
          </a:xfrm>
        </p:spPr>
        <p:txBody>
          <a:bodyPr/>
          <a:lstStyle/>
          <a:p>
            <a:pPr algn="just">
              <a:buNone/>
              <a:defRPr/>
            </a:pPr>
            <a:r>
              <a:rPr lang="pt-BR" sz="1700" b="1" dirty="0" smtClean="0">
                <a:solidFill>
                  <a:schemeClr val="tx2">
                    <a:lumMod val="75000"/>
                  </a:schemeClr>
                </a:solidFill>
              </a:rPr>
              <a:t>Processo de negociação do Acordo de Leniência</a:t>
            </a:r>
          </a:p>
          <a:p>
            <a:pPr algn="just">
              <a:defRPr/>
            </a:pPr>
            <a:endParaRPr lang="pt-BR" sz="2600" dirty="0" smtClean="0"/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14546" y="116632"/>
            <a:ext cx="6743575" cy="819993"/>
          </a:xfrm>
        </p:spPr>
        <p:txBody>
          <a:bodyPr>
            <a:noAutofit/>
          </a:bodyPr>
          <a:lstStyle/>
          <a:p>
            <a:pPr lvl="1" algn="r" eaLnBrk="1" hangingPunct="1"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NEGOCIAÇÃO DO ACORDO DE LENIÊNCIA</a:t>
            </a:r>
            <a:b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</a:br>
            <a:r>
              <a:rPr lang="pt-BR" sz="2400" b="1" i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(análise documental)</a:t>
            </a:r>
            <a:endParaRPr lang="pt-BR" sz="2400" b="1" i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aphicFrame>
        <p:nvGraphicFramePr>
          <p:cNvPr id="9" name="Diagrama 8"/>
          <p:cNvGraphicFramePr/>
          <p:nvPr/>
        </p:nvGraphicFramePr>
        <p:xfrm>
          <a:off x="571472" y="1643050"/>
          <a:ext cx="8143932" cy="48577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Espaço Reservado para Número de Slid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2BD5B-CEB8-4949-9B34-D763BD8AE7A1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>
            <a:grpSpLocks/>
          </p:cNvGrpSpPr>
          <p:nvPr/>
        </p:nvGrpSpPr>
        <p:grpSpPr bwMode="auto">
          <a:xfrm>
            <a:off x="-36513" y="-26988"/>
            <a:ext cx="9180513" cy="6884988"/>
            <a:chOff x="-36512" y="-27385"/>
            <a:chExt cx="9180512" cy="6885385"/>
          </a:xfrm>
        </p:grpSpPr>
        <p:sp>
          <p:nvSpPr>
            <p:cNvPr id="6" name="Retângulo 5"/>
            <p:cNvSpPr/>
            <p:nvPr/>
          </p:nvSpPr>
          <p:spPr>
            <a:xfrm>
              <a:off x="1" y="-395"/>
              <a:ext cx="9143999" cy="119704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  <a:shade val="30000"/>
                    <a:satMod val="115000"/>
                  </a:schemeClr>
                </a:gs>
                <a:gs pos="50000">
                  <a:schemeClr val="bg1">
                    <a:lumMod val="75000"/>
                    <a:shade val="67500"/>
                    <a:satMod val="115000"/>
                  </a:schemeClr>
                </a:gs>
                <a:gs pos="100000">
                  <a:schemeClr val="bg1"/>
                </a:gs>
              </a:gsLst>
              <a:lin ang="54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sp>
          <p:nvSpPr>
            <p:cNvPr id="7" name="Retângulo 6"/>
            <p:cNvSpPr/>
            <p:nvPr/>
          </p:nvSpPr>
          <p:spPr>
            <a:xfrm>
              <a:off x="1" y="6381723"/>
              <a:ext cx="9143999" cy="476277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95000"/>
                    <a:shade val="67500"/>
                    <a:satMod val="11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pt-BR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pic>
          <p:nvPicPr>
            <p:cNvPr id="6151" name="Picture 3" descr="\\cade\dfs\Comunicação\Identidade visual\Logo Novo CADE - 29 MAI 2012\Logo_cade_neg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36512" y="-27385"/>
              <a:ext cx="2304256" cy="11689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ítulo 1"/>
          <p:cNvSpPr txBox="1">
            <a:spLocks/>
          </p:cNvSpPr>
          <p:nvPr/>
        </p:nvSpPr>
        <p:spPr bwMode="auto">
          <a:xfrm>
            <a:off x="2286000" y="0"/>
            <a:ext cx="6715125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eaLnBrk="0" hangingPunct="0">
              <a:defRPr/>
            </a:pPr>
            <a:endParaRPr lang="pt-BR" sz="3200" dirty="0">
              <a:latin typeface="+mj-lt"/>
              <a:ea typeface="+mj-ea"/>
              <a:cs typeface="+mj-cs"/>
            </a:endParaRPr>
          </a:p>
        </p:txBody>
      </p:sp>
      <p:sp>
        <p:nvSpPr>
          <p:cNvPr id="5124" name="Espaço Reservado para Conteúdo 15"/>
          <p:cNvSpPr>
            <a:spLocks noGrp="1"/>
          </p:cNvSpPr>
          <p:nvPr>
            <p:ph sz="half" idx="2"/>
          </p:nvPr>
        </p:nvSpPr>
        <p:spPr>
          <a:xfrm>
            <a:off x="428625" y="1143000"/>
            <a:ext cx="8286750" cy="5454352"/>
          </a:xfrm>
        </p:spPr>
        <p:txBody>
          <a:bodyPr/>
          <a:lstStyle/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endParaRPr lang="en-US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  <a:p>
            <a:pPr algn="just">
              <a:defRPr/>
            </a:pPr>
            <a:r>
              <a:rPr lang="pt-BR" sz="1700" dirty="0" smtClean="0">
                <a:solidFill>
                  <a:schemeClr val="tx2">
                    <a:lumMod val="75000"/>
                  </a:schemeClr>
                </a:solidFill>
              </a:rPr>
              <a:t>Diversas leniências em negociação</a:t>
            </a:r>
          </a:p>
          <a:p>
            <a:pPr algn="just">
              <a:defRPr/>
            </a:pPr>
            <a:endParaRPr lang="pt-BR" sz="1700" dirty="0" smtClean="0">
              <a:solidFill>
                <a:schemeClr val="tx2">
                  <a:lumMod val="60000"/>
                  <a:lumOff val="40000"/>
                </a:schemeClr>
              </a:solidFill>
              <a:latin typeface="Berlin Sans FB Demi" pitchFamily="34" charset="0"/>
            </a:endParaRPr>
          </a:p>
        </p:txBody>
      </p:sp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2214546" y="0"/>
            <a:ext cx="6743575" cy="936625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pt-BR" sz="2400" b="1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RESULTADOS DA GESTÃO DO PROGRAMA DE LENIÊNCIA NO BRASIL</a:t>
            </a:r>
            <a:endParaRPr lang="pt-BR" sz="2400" b="1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428596" y="1357298"/>
            <a:ext cx="807249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  <a:p>
            <a:pPr lvl="1"/>
            <a:endParaRPr lang="pt-BR" dirty="0" smtClean="0"/>
          </a:p>
        </p:txBody>
      </p:sp>
      <p:graphicFrame>
        <p:nvGraphicFramePr>
          <p:cNvPr id="12" name="Gráfico 11"/>
          <p:cNvGraphicFramePr>
            <a:graphicFrameLocks/>
          </p:cNvGraphicFramePr>
          <p:nvPr/>
        </p:nvGraphicFramePr>
        <p:xfrm>
          <a:off x="1052512" y="1124744"/>
          <a:ext cx="7591454" cy="5090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Espaço Reservado para Número de Slide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F2BD5B-CEB8-4949-9B34-D763BD8AE7A1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9961</TotalTime>
  <Words>802</Words>
  <Application>Microsoft Office PowerPoint</Application>
  <PresentationFormat>Apresentação na tela (4:3)</PresentationFormat>
  <Paragraphs>187</Paragraphs>
  <Slides>12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   Acordo de Leniência e Cooperação   Vinicius Marques de Carvalho Presidente do Cade </vt:lpstr>
      <vt:lpstr>CARTEL</vt:lpstr>
      <vt:lpstr>TERMO DE COMPROMISSO DE CESSAÇÃO DE CONDUTA – TCC</vt:lpstr>
      <vt:lpstr>PROGRAMA DE LENIÊNCIA - LEI 12.529/2011</vt:lpstr>
      <vt:lpstr>PROGRAMA DE LENIÊNCIA - LEI 12.529/2011 (leniência plus)</vt:lpstr>
      <vt:lpstr>PROGRAMA DE LENIÊNCIA - LEI 12.529/2011 (crimes relacionados)</vt:lpstr>
      <vt:lpstr>PROGRAMA DE LENIÊNCIA – Requisitos</vt:lpstr>
      <vt:lpstr>NEGOCIAÇÃO DO ACORDO DE LENIÊNCIA  (análise documental)</vt:lpstr>
      <vt:lpstr>RESULTADOS DA GESTÃO DO PROGRAMA DE LENIÊNCIA NO BRASIL</vt:lpstr>
      <vt:lpstr>PERSPECTIVAS E DESAFIOS  PARA O PROGRAMA DE LENIÊNCIA</vt:lpstr>
      <vt:lpstr>PARCERIA COM ÓRGÃOS CRIMINAIS</vt:lpstr>
      <vt:lpstr> Obrigado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PREPARAÇÃO PARA TRANSIÇÃO</dc:title>
  <dc:creator>mariana dalcanale</dc:creator>
  <cp:lastModifiedBy>ana.carvalho</cp:lastModifiedBy>
  <cp:revision>1147</cp:revision>
  <dcterms:created xsi:type="dcterms:W3CDTF">2012-05-30T00:02:52Z</dcterms:created>
  <dcterms:modified xsi:type="dcterms:W3CDTF">2014-11-17T14:35:05Z</dcterms:modified>
</cp:coreProperties>
</file>