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92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05/11/14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28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05/11/14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30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05/11/14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89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05/11/14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54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05/11/14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21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05/11/14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05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05/11/14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05/11/14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63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05/11/14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10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05/11/14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87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05/11/14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60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53A3-69CF-4A1F-805D-CF39EBF78876}" type="datetimeFigureOut">
              <a:rPr lang="pt-BR" smtClean="0"/>
              <a:t>05/11/14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1D91-9811-47F4-9DFB-141BB44BC5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66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://treinamentoouvidorias.cgu.gov.br" TargetMode="External"/><Relationship Id="rId5" Type="http://schemas.openxmlformats.org/officeDocument/2006/relationships/hyperlink" Target="mailto:cgouv@cgu.gov.br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5536" y="1988840"/>
            <a:ext cx="8460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/>
              <a:t>Ouvidorias.gov</a:t>
            </a:r>
            <a:endParaRPr lang="pt-BR" sz="3600" b="1" dirty="0" smtClean="0"/>
          </a:p>
          <a:p>
            <a:pPr algn="ctr"/>
            <a:endParaRPr lang="pt-BR" sz="3600" b="1" dirty="0"/>
          </a:p>
          <a:p>
            <a:pPr algn="ctr"/>
            <a:endParaRPr lang="pt-BR" sz="3600" b="1" dirty="0" smtClean="0"/>
          </a:p>
          <a:p>
            <a:pPr algn="ctr"/>
            <a:r>
              <a:rPr lang="pt-BR" sz="3600" b="1" dirty="0"/>
              <a:t>Sistema de Ouvidorias do Poder Executivo Federal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27982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CaixaDeTexto 1"/>
          <p:cNvSpPr txBox="1"/>
          <p:nvPr/>
        </p:nvSpPr>
        <p:spPr>
          <a:xfrm>
            <a:off x="395536" y="1412776"/>
            <a:ext cx="84604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OUVIDORIAS.GOV</a:t>
            </a:r>
            <a:endParaRPr lang="pt-BR" sz="3000" b="1" dirty="0"/>
          </a:p>
          <a:p>
            <a:endParaRPr lang="pt-BR" sz="3000" b="1" dirty="0" smtClean="0"/>
          </a:p>
          <a:p>
            <a:pPr algn="just">
              <a:spcAft>
                <a:spcPts val="1200"/>
              </a:spcAft>
            </a:pPr>
            <a:r>
              <a:rPr lang="pt-BR" sz="2600" dirty="0" smtClean="0"/>
              <a:t>- Centraliza</a:t>
            </a:r>
            <a:r>
              <a:rPr lang="pt-BR" sz="2600" dirty="0" smtClean="0"/>
              <a:t>ção de informações acerca de todo o segmento de ouvidorias do Poder Executivo.</a:t>
            </a:r>
          </a:p>
          <a:p>
            <a:pPr algn="just">
              <a:spcAft>
                <a:spcPts val="1200"/>
              </a:spcAft>
            </a:pPr>
            <a:r>
              <a:rPr lang="pt-BR" sz="2600" dirty="0" smtClean="0"/>
              <a:t>- Espa</a:t>
            </a:r>
            <a:r>
              <a:rPr lang="pt-BR" sz="2600" dirty="0" smtClean="0"/>
              <a:t>ço dedicado ao cidadão e espaço para as ouvidorias.</a:t>
            </a:r>
          </a:p>
          <a:p>
            <a:pPr algn="just">
              <a:spcAft>
                <a:spcPts val="1200"/>
              </a:spcAft>
            </a:pPr>
            <a:r>
              <a:rPr lang="pt-BR" sz="2600" dirty="0" smtClean="0"/>
              <a:t>- </a:t>
            </a:r>
            <a:r>
              <a:rPr lang="pt-BR" sz="2600" dirty="0" smtClean="0"/>
              <a:t>Divulga</a:t>
            </a:r>
            <a:r>
              <a:rPr lang="pt-BR" sz="2600" dirty="0" smtClean="0"/>
              <a:t>ção de notícias, informações relevantes</a:t>
            </a:r>
            <a:r>
              <a:rPr lang="pt-BR" sz="2600" dirty="0"/>
              <a:t> </a:t>
            </a:r>
            <a:r>
              <a:rPr lang="pt-BR" sz="2600" dirty="0" smtClean="0"/>
              <a:t>e eventos.</a:t>
            </a:r>
          </a:p>
          <a:p>
            <a:pPr algn="just">
              <a:spcAft>
                <a:spcPts val="1200"/>
              </a:spcAft>
            </a:pPr>
            <a:r>
              <a:rPr lang="pt-BR" sz="2600" dirty="0" smtClean="0"/>
              <a:t>- Public</a:t>
            </a:r>
            <a:r>
              <a:rPr lang="pt-BR" sz="2600" dirty="0" smtClean="0"/>
              <a:t>ação de relatórios e informações estatísticas.</a:t>
            </a:r>
          </a:p>
          <a:p>
            <a:pPr algn="just">
              <a:spcAft>
                <a:spcPts val="1200"/>
              </a:spcAft>
            </a:pPr>
            <a:r>
              <a:rPr lang="pt-BR" sz="2600" dirty="0" smtClean="0"/>
              <a:t>- Sistema de Ouvidorias d</a:t>
            </a:r>
            <a:r>
              <a:rPr lang="pt-BR" sz="2600" dirty="0" smtClean="0"/>
              <a:t>o Poder Executivo.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400310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1" t="6591" r="24419" b="4383"/>
          <a:stretch/>
        </p:blipFill>
        <p:spPr bwMode="auto">
          <a:xfrm>
            <a:off x="998144" y="-18808"/>
            <a:ext cx="6742208" cy="719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49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5536" y="1412776"/>
            <a:ext cx="84604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SISTEMA DE OUVIDORIAS DO PODER EXECUTIVO FEDERAL</a:t>
            </a:r>
            <a:endParaRPr lang="pt-BR" sz="3000" b="1" dirty="0"/>
          </a:p>
          <a:p>
            <a:endParaRPr lang="pt-BR" sz="3000" b="1" dirty="0" smtClean="0"/>
          </a:p>
          <a:p>
            <a:pPr algn="just">
              <a:spcAft>
                <a:spcPts val="1200"/>
              </a:spcAft>
            </a:pPr>
            <a:r>
              <a:rPr lang="pt-BR" sz="2600" dirty="0"/>
              <a:t>- </a:t>
            </a:r>
            <a:r>
              <a:rPr lang="pt-BR" sz="2600" b="1" dirty="0">
                <a:solidFill>
                  <a:srgbClr val="C00000"/>
                </a:solidFill>
              </a:rPr>
              <a:t>Sistema base web</a:t>
            </a:r>
            <a:r>
              <a:rPr lang="pt-BR" sz="2600" dirty="0"/>
              <a:t> - Não requer esforço de instalação. Gestão, manutenção e desenvolvimento por conta da CGU.</a:t>
            </a:r>
          </a:p>
          <a:p>
            <a:pPr algn="just">
              <a:spcAft>
                <a:spcPts val="1200"/>
              </a:spcAft>
            </a:pPr>
            <a:r>
              <a:rPr lang="pt-BR" sz="2600" dirty="0"/>
              <a:t>- </a:t>
            </a:r>
            <a:r>
              <a:rPr lang="pt-BR" sz="2600" b="1" dirty="0" smtClean="0">
                <a:solidFill>
                  <a:srgbClr val="C00000"/>
                </a:solidFill>
              </a:rPr>
              <a:t>Geração de NUP</a:t>
            </a:r>
            <a:r>
              <a:rPr lang="pt-BR" sz="2600" dirty="0" smtClean="0"/>
              <a:t> </a:t>
            </a:r>
            <a:r>
              <a:rPr lang="pt-BR" sz="2600" dirty="0"/>
              <a:t>- O NUP é gerado automaticamente e informado ao cidadão, com faixa própria para as ouvidorias em cada órgão ou entidade.</a:t>
            </a:r>
          </a:p>
          <a:p>
            <a:pPr algn="just">
              <a:spcAft>
                <a:spcPts val="1200"/>
              </a:spcAft>
            </a:pPr>
            <a:r>
              <a:rPr lang="pt-BR" sz="2600" dirty="0"/>
              <a:t>- </a:t>
            </a:r>
            <a:r>
              <a:rPr lang="pt-BR" sz="2600" b="1" dirty="0">
                <a:solidFill>
                  <a:srgbClr val="C00000"/>
                </a:solidFill>
              </a:rPr>
              <a:t>Encaminhamento de manifestações</a:t>
            </a:r>
            <a:r>
              <a:rPr lang="pt-BR" sz="2600" dirty="0"/>
              <a:t> - As ouvidorias podem encaminhar manifestações umas para as outras</a:t>
            </a:r>
            <a:r>
              <a:rPr lang="pt-BR" sz="2600" dirty="0" smtClean="0"/>
              <a:t>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21389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07711" y="1412776"/>
            <a:ext cx="846043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SISTEMA DE OUVIDORIAS DO PODER EXECUTIVO FEDERAL</a:t>
            </a:r>
            <a:endParaRPr lang="pt-BR" sz="3000" b="1" dirty="0"/>
          </a:p>
          <a:p>
            <a:endParaRPr lang="pt-BR" sz="1000" b="1" dirty="0" smtClean="0"/>
          </a:p>
          <a:p>
            <a:pPr algn="just">
              <a:spcAft>
                <a:spcPts val="1200"/>
              </a:spcAft>
            </a:pPr>
            <a:r>
              <a:rPr lang="pt-BR" sz="2600" dirty="0"/>
              <a:t>- </a:t>
            </a:r>
            <a:r>
              <a:rPr lang="pt-BR" sz="2600" b="1" dirty="0">
                <a:solidFill>
                  <a:srgbClr val="C00000"/>
                </a:solidFill>
              </a:rPr>
              <a:t>Web Service</a:t>
            </a:r>
            <a:r>
              <a:rPr lang="pt-BR" sz="2600" dirty="0"/>
              <a:t> - Facilidade de interação com sistemas internos.</a:t>
            </a:r>
          </a:p>
          <a:p>
            <a:pPr algn="just">
              <a:spcAft>
                <a:spcPts val="1200"/>
              </a:spcAft>
            </a:pPr>
            <a:r>
              <a:rPr lang="pt-BR" sz="2600" dirty="0"/>
              <a:t>- </a:t>
            </a:r>
            <a:r>
              <a:rPr lang="pt-BR" sz="2600" b="1" dirty="0">
                <a:solidFill>
                  <a:srgbClr val="C00000"/>
                </a:solidFill>
              </a:rPr>
              <a:t>Busca de ouvidorias por assunto</a:t>
            </a:r>
            <a:r>
              <a:rPr lang="pt-BR" sz="26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pt-BR" sz="2600" dirty="0"/>
              <a:t>- </a:t>
            </a:r>
            <a:r>
              <a:rPr lang="pt-BR" sz="2600" b="1" dirty="0">
                <a:solidFill>
                  <a:srgbClr val="C00000"/>
                </a:solidFill>
              </a:rPr>
              <a:t>Base de dados gerida pela CGU</a:t>
            </a:r>
            <a:r>
              <a:rPr lang="pt-BR" sz="2600" dirty="0"/>
              <a:t> - A OGU gera relatórios consolidados e Ouvidoria gera relatórios com seus próprios dados.</a:t>
            </a:r>
          </a:p>
          <a:p>
            <a:pPr algn="just">
              <a:spcAft>
                <a:spcPts val="1200"/>
              </a:spcAft>
            </a:pPr>
            <a:r>
              <a:rPr lang="pt-BR" sz="2600" dirty="0"/>
              <a:t>- </a:t>
            </a:r>
            <a:r>
              <a:rPr lang="pt-BR" sz="2600" b="1" dirty="0">
                <a:solidFill>
                  <a:srgbClr val="C00000"/>
                </a:solidFill>
              </a:rPr>
              <a:t>Ouvidorias.gov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/>
              <a:t>- interface amigável para o cidadão acessar informações e outros sistemas específicos e consolidados de ouvidorias.</a:t>
            </a:r>
          </a:p>
        </p:txBody>
      </p:sp>
    </p:spTree>
    <p:extLst>
      <p:ext uri="{BB962C8B-B14F-4D97-AF65-F5344CB8AC3E}">
        <p14:creationId xmlns:p14="http://schemas.microsoft.com/office/powerpoint/2010/main" val="333198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07711" y="1412776"/>
            <a:ext cx="84604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SISTEMA DE OUVIDORIAS DO PODER EXECUTIVO FEDERAL</a:t>
            </a:r>
            <a:endParaRPr lang="pt-BR" sz="3000" b="1" dirty="0"/>
          </a:p>
          <a:p>
            <a:endParaRPr lang="pt-BR" sz="3000" b="1" dirty="0" smtClean="0"/>
          </a:p>
          <a:p>
            <a:pPr algn="just">
              <a:spcAft>
                <a:spcPts val="1200"/>
              </a:spcAft>
            </a:pPr>
            <a:r>
              <a:rPr lang="pt-BR" sz="2600" dirty="0" smtClean="0">
                <a:hlinkClick r:id="rId4"/>
              </a:rPr>
              <a:t>http://treinamentoouvidorias.cgu.gov.br</a:t>
            </a:r>
            <a:endParaRPr lang="pt-BR" sz="2600" dirty="0" smtClean="0"/>
          </a:p>
          <a:p>
            <a:pPr algn="just">
              <a:spcAft>
                <a:spcPts val="1200"/>
              </a:spcAft>
            </a:pPr>
            <a:endParaRPr lang="pt-BR" sz="2600" dirty="0"/>
          </a:p>
          <a:p>
            <a:pPr algn="just">
              <a:spcAft>
                <a:spcPts val="1200"/>
              </a:spcAft>
            </a:pPr>
            <a:r>
              <a:rPr lang="pt-BR" sz="2600" dirty="0" smtClean="0"/>
              <a:t>- Para solicitar a cria</a:t>
            </a:r>
            <a:r>
              <a:rPr lang="pt-BR" sz="2600" dirty="0" smtClean="0"/>
              <a:t>ção de perfis de administrador local: enviar nome completo e CPF para </a:t>
            </a:r>
            <a:r>
              <a:rPr lang="pt-BR" sz="2600" dirty="0" smtClean="0">
                <a:hlinkClick r:id="rId5"/>
              </a:rPr>
              <a:t>cgouv@cgu.gov.br</a:t>
            </a:r>
            <a:r>
              <a:rPr lang="pt-BR" sz="2600" dirty="0" smtClean="0"/>
              <a:t>.</a:t>
            </a:r>
          </a:p>
          <a:p>
            <a:pPr algn="just">
              <a:spcAft>
                <a:spcPts val="1200"/>
              </a:spcAft>
            </a:pPr>
            <a:endParaRPr lang="pt-BR" sz="2600" dirty="0"/>
          </a:p>
          <a:p>
            <a:pPr algn="just">
              <a:spcAft>
                <a:spcPts val="1200"/>
              </a:spcAft>
            </a:pPr>
            <a:r>
              <a:rPr lang="pt-BR" sz="2600" dirty="0" smtClean="0"/>
              <a:t>- Ajude-nos a escolher um nome!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88669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86929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56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239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Paulo Guimaraes</cp:lastModifiedBy>
  <cp:revision>8</cp:revision>
  <dcterms:created xsi:type="dcterms:W3CDTF">2014-10-30T17:47:30Z</dcterms:created>
  <dcterms:modified xsi:type="dcterms:W3CDTF">2014-11-06T02:25:57Z</dcterms:modified>
</cp:coreProperties>
</file>