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82" r:id="rId13"/>
    <p:sldId id="279" r:id="rId14"/>
    <p:sldId id="283" r:id="rId15"/>
    <p:sldId id="284" r:id="rId16"/>
    <p:sldId id="285" r:id="rId17"/>
    <p:sldId id="281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5" r:id="rId26"/>
  </p:sldIdLst>
  <p:sldSz cx="9144000" cy="6858000" type="screen4x3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>
        <p:scale>
          <a:sx n="90" d="100"/>
          <a:sy n="90" d="100"/>
        </p:scale>
        <p:origin x="-131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621246757645032"/>
          <c:h val="0.956633135143821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elete val="1"/>
          </c:dLbls>
          <c:cat>
            <c:strRef>
              <c:f>Plan2!$A$1:$A$2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Plan2!$B$1:$B$2</c:f>
              <c:numCache>
                <c:formatCode>0%</c:formatCode>
                <c:ptCount val="2"/>
                <c:pt idx="0">
                  <c:v>0.66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871305664833682E-2"/>
          <c:y val="0.11582846405223059"/>
          <c:w val="0.91512864869164079"/>
          <c:h val="0.88417153594776943"/>
        </c:manualLayout>
      </c:layout>
      <c:pie3DChart>
        <c:varyColors val="1"/>
        <c:ser>
          <c:idx val="0"/>
          <c:order val="0"/>
          <c:tx>
            <c:strRef>
              <c:f>Plan1!$B$2</c:f>
              <c:strCache>
                <c:ptCount val="1"/>
                <c:pt idx="0">
                  <c:v>% Alunos da Profoco por Região</c:v>
                </c:pt>
              </c:strCache>
            </c:strRef>
          </c:tx>
          <c:dPt>
            <c:idx val="1"/>
            <c:bubble3D val="0"/>
            <c:spPr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20767060367454068"/>
                  <c:y val="-0.269102557615706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0.20559850473236299"/>
                  <c:y val="4.80030567860825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294500119303268"/>
                  <c:y val="0.124918215269623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Plan1!$A$3:$A$7</c:f>
              <c:strCache>
                <c:ptCount val="5"/>
                <c:pt idx="0">
                  <c:v>Centro-Oeste</c:v>
                </c:pt>
                <c:pt idx="1">
                  <c:v>Sudeste</c:v>
                </c:pt>
                <c:pt idx="2">
                  <c:v>Nordeste</c:v>
                </c:pt>
                <c:pt idx="3">
                  <c:v>Norte</c:v>
                </c:pt>
                <c:pt idx="4">
                  <c:v>Sul</c:v>
                </c:pt>
              </c:strCache>
            </c:strRef>
          </c:cat>
          <c:val>
            <c:numRef>
              <c:f>Plan1!$B$3:$B$7</c:f>
              <c:numCache>
                <c:formatCode>0%</c:formatCode>
                <c:ptCount val="5"/>
                <c:pt idx="0">
                  <c:v>0.2</c:v>
                </c:pt>
                <c:pt idx="1">
                  <c:v>0.3</c:v>
                </c:pt>
                <c:pt idx="2">
                  <c:v>0.22</c:v>
                </c:pt>
                <c:pt idx="3">
                  <c:v>0.16</c:v>
                </c:pt>
                <c:pt idx="4">
                  <c:v>0.12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574517301826561E-2"/>
          <c:y val="5.2858956621745494E-2"/>
          <c:w val="0.87500025829618655"/>
          <c:h val="0.83161638417757433"/>
        </c:manualLayout>
      </c:layout>
      <c:pie3DChart>
        <c:varyColors val="1"/>
        <c:ser>
          <c:idx val="0"/>
          <c:order val="0"/>
          <c:tx>
            <c:strRef>
              <c:f>Plan3!$B$10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Pt>
            <c:idx val="2"/>
            <c:bubble3D val="0"/>
            <c:spPr>
              <a:solidFill>
                <a:srgbClr val="4F81BD"/>
              </a:solidFill>
            </c:spPr>
          </c:dPt>
          <c:dLbls>
            <c:delete val="1"/>
          </c:dLbls>
          <c:cat>
            <c:strRef>
              <c:f>Plan3!$A$11:$A$13</c:f>
              <c:strCache>
                <c:ptCount val="3"/>
                <c:pt idx="0">
                  <c:v>Federal</c:v>
                </c:pt>
                <c:pt idx="1">
                  <c:v>Estadual</c:v>
                </c:pt>
                <c:pt idx="2">
                  <c:v>Municipal</c:v>
                </c:pt>
              </c:strCache>
            </c:strRef>
          </c:cat>
          <c:val>
            <c:numRef>
              <c:f>Plan3!$B$11:$B$13</c:f>
              <c:numCache>
                <c:formatCode>0%</c:formatCode>
                <c:ptCount val="3"/>
                <c:pt idx="0">
                  <c:v>0.46021505376344085</c:v>
                </c:pt>
                <c:pt idx="1">
                  <c:v>0.23440860215053763</c:v>
                </c:pt>
                <c:pt idx="2">
                  <c:v>0.30537634408602149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3100C-D22F-4235-BA3A-1FF633063DF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75D21A-E4E1-4B25-B24A-68F6CA03360B}">
      <dgm:prSet phldrT="[Texto]"/>
      <dgm:spPr>
        <a:xfrm>
          <a:off x="545" y="542591"/>
          <a:ext cx="792824" cy="456072"/>
        </a:xfrm>
      </dgm:spPr>
      <dgm:t>
        <a:bodyPr/>
        <a:lstStyle/>
        <a:p>
          <a:pPr algn="ctr"/>
          <a:r>
            <a:rPr lang="pt-BR">
              <a:latin typeface="Calibri"/>
              <a:ea typeface="+mn-ea"/>
              <a:cs typeface="+mn-cs"/>
            </a:rPr>
            <a:t>Cursos</a:t>
          </a:r>
        </a:p>
      </dgm:t>
    </dgm:pt>
    <dgm:pt modelId="{7686244C-BA07-4596-BFA8-B23E2B9FE784}" type="parTrans" cxnId="{D5DD9BBA-80EB-4DA2-B9C4-F04EDBAF547A}">
      <dgm:prSet/>
      <dgm:spPr/>
      <dgm:t>
        <a:bodyPr/>
        <a:lstStyle/>
        <a:p>
          <a:pPr algn="ctr"/>
          <a:endParaRPr lang="pt-BR"/>
        </a:p>
      </dgm:t>
    </dgm:pt>
    <dgm:pt modelId="{9A5945F0-E544-4C29-94B3-ABC6BFED5173}" type="sibTrans" cxnId="{D5DD9BBA-80EB-4DA2-B9C4-F04EDBAF547A}">
      <dgm:prSet/>
      <dgm:spPr/>
      <dgm:t>
        <a:bodyPr/>
        <a:lstStyle/>
        <a:p>
          <a:pPr algn="ctr"/>
          <a:endParaRPr lang="pt-BR"/>
        </a:p>
      </dgm:t>
    </dgm:pt>
    <dgm:pt modelId="{654BC215-A9D1-4140-A022-35DA272C0A9B}">
      <dgm:prSet phldrT="[Texto]"/>
      <dgm:spPr>
        <a:xfrm>
          <a:off x="859966" y="542591"/>
          <a:ext cx="792824" cy="456072"/>
        </a:xfrm>
      </dgm:spPr>
      <dgm:t>
        <a:bodyPr/>
        <a:lstStyle/>
        <a:p>
          <a:pPr algn="ctr"/>
          <a:r>
            <a:rPr lang="pt-BR">
              <a:latin typeface="Calibri"/>
              <a:ea typeface="+mn-ea"/>
              <a:cs typeface="+mn-cs"/>
            </a:rPr>
            <a:t>Oficinas</a:t>
          </a:r>
        </a:p>
      </dgm:t>
    </dgm:pt>
    <dgm:pt modelId="{D5ECB94D-5951-4117-9726-274BF2B4A462}" type="parTrans" cxnId="{BB7EB6B2-FAF1-4334-9897-859FD19F8C6F}">
      <dgm:prSet/>
      <dgm:spPr/>
      <dgm:t>
        <a:bodyPr/>
        <a:lstStyle/>
        <a:p>
          <a:pPr algn="ctr"/>
          <a:endParaRPr lang="pt-BR"/>
        </a:p>
      </dgm:t>
    </dgm:pt>
    <dgm:pt modelId="{12D5341F-C64D-43D9-8451-FCBB50A1433E}" type="sibTrans" cxnId="{BB7EB6B2-FAF1-4334-9897-859FD19F8C6F}">
      <dgm:prSet/>
      <dgm:spPr/>
      <dgm:t>
        <a:bodyPr/>
        <a:lstStyle/>
        <a:p>
          <a:pPr algn="ctr"/>
          <a:endParaRPr lang="pt-BR"/>
        </a:p>
      </dgm:t>
    </dgm:pt>
    <dgm:pt modelId="{998884D9-5877-4CCC-8584-85D212D2BBEC}">
      <dgm:prSet phldrT="[Texto]"/>
      <dgm:spPr>
        <a:xfrm>
          <a:off x="1719388" y="542591"/>
          <a:ext cx="792824" cy="456072"/>
        </a:xfrm>
      </dgm:spPr>
      <dgm:t>
        <a:bodyPr/>
        <a:lstStyle/>
        <a:p>
          <a:pPr algn="ctr"/>
          <a:r>
            <a:rPr lang="pt-BR">
              <a:latin typeface="Calibri"/>
              <a:ea typeface="+mn-ea"/>
              <a:cs typeface="+mn-cs"/>
            </a:rPr>
            <a:t>Seminários</a:t>
          </a:r>
        </a:p>
      </dgm:t>
    </dgm:pt>
    <dgm:pt modelId="{A21CB2B7-A5D6-4C03-87C3-F96CD1893AFD}" type="parTrans" cxnId="{5CF7129F-5745-444D-9653-876DA3A42085}">
      <dgm:prSet/>
      <dgm:spPr/>
      <dgm:t>
        <a:bodyPr/>
        <a:lstStyle/>
        <a:p>
          <a:pPr algn="ctr"/>
          <a:endParaRPr lang="pt-BR"/>
        </a:p>
      </dgm:t>
    </dgm:pt>
    <dgm:pt modelId="{F22223B8-7532-476C-876C-0B41F623CCB9}" type="sibTrans" cxnId="{5CF7129F-5745-444D-9653-876DA3A42085}">
      <dgm:prSet/>
      <dgm:spPr/>
      <dgm:t>
        <a:bodyPr/>
        <a:lstStyle/>
        <a:p>
          <a:pPr algn="ctr"/>
          <a:endParaRPr lang="pt-BR"/>
        </a:p>
      </dgm:t>
    </dgm:pt>
    <dgm:pt modelId="{689BEE85-C183-4F87-9189-301FD9AEA340}">
      <dgm:prSet phldrT="[Texto]"/>
      <dgm:spPr>
        <a:xfrm>
          <a:off x="2578810" y="542591"/>
          <a:ext cx="792824" cy="456072"/>
        </a:xfrm>
      </dgm:spPr>
      <dgm:t>
        <a:bodyPr/>
        <a:lstStyle/>
        <a:p>
          <a:pPr algn="ctr"/>
          <a:r>
            <a:rPr lang="pt-BR" dirty="0">
              <a:latin typeface="Calibri"/>
              <a:ea typeface="+mn-ea"/>
              <a:cs typeface="+mn-cs"/>
            </a:rPr>
            <a:t> Palestras</a:t>
          </a:r>
        </a:p>
      </dgm:t>
    </dgm:pt>
    <dgm:pt modelId="{1601BB38-8BD2-405E-885C-4CEAE70D7FF0}" type="parTrans" cxnId="{1CE01D53-F684-4C94-B7A6-77D987A9B483}">
      <dgm:prSet/>
      <dgm:spPr/>
      <dgm:t>
        <a:bodyPr/>
        <a:lstStyle/>
        <a:p>
          <a:pPr algn="ctr"/>
          <a:endParaRPr lang="pt-BR"/>
        </a:p>
      </dgm:t>
    </dgm:pt>
    <dgm:pt modelId="{1808739F-0B4E-4594-9FCF-611571EC42BF}" type="sibTrans" cxnId="{1CE01D53-F684-4C94-B7A6-77D987A9B483}">
      <dgm:prSet/>
      <dgm:spPr/>
      <dgm:t>
        <a:bodyPr/>
        <a:lstStyle/>
        <a:p>
          <a:pPr algn="ctr"/>
          <a:endParaRPr lang="pt-BR"/>
        </a:p>
      </dgm:t>
    </dgm:pt>
    <dgm:pt modelId="{9F908AF8-60B1-4EF6-8E3B-63B4544620ED}">
      <dgm:prSet phldrT="[Texto]"/>
      <dgm:spPr>
        <a:xfrm>
          <a:off x="545" y="304"/>
          <a:ext cx="3371089" cy="456072"/>
        </a:xfrm>
        <a:ln>
          <a:solidFill>
            <a:srgbClr val="0070C0"/>
          </a:solidFill>
        </a:ln>
      </dgm:spPr>
      <dgm:t>
        <a:bodyPr/>
        <a:lstStyle/>
        <a:p>
          <a:pPr algn="ctr"/>
          <a:r>
            <a:rPr lang="pt-BR" dirty="0">
              <a:latin typeface="Calibri"/>
              <a:ea typeface="+mn-ea"/>
              <a:cs typeface="+mn-cs"/>
            </a:rPr>
            <a:t>Profoco:</a:t>
          </a:r>
        </a:p>
      </dgm:t>
    </dgm:pt>
    <dgm:pt modelId="{C20465F7-0F90-4F7E-8764-6AE4131389CB}" type="sibTrans" cxnId="{C0FB858B-B868-422F-89F9-E49F2F8D0881}">
      <dgm:prSet/>
      <dgm:spPr/>
      <dgm:t>
        <a:bodyPr/>
        <a:lstStyle/>
        <a:p>
          <a:pPr algn="ctr"/>
          <a:endParaRPr lang="pt-BR"/>
        </a:p>
      </dgm:t>
    </dgm:pt>
    <dgm:pt modelId="{1AF77FDE-1D4F-41EC-9152-5494B002489A}" type="parTrans" cxnId="{C0FB858B-B868-422F-89F9-E49F2F8D0881}">
      <dgm:prSet/>
      <dgm:spPr/>
      <dgm:t>
        <a:bodyPr/>
        <a:lstStyle/>
        <a:p>
          <a:pPr algn="ctr"/>
          <a:endParaRPr lang="pt-BR"/>
        </a:p>
      </dgm:t>
    </dgm:pt>
    <dgm:pt modelId="{301371AF-04A7-451D-991D-84D27C9AA066}" type="pres">
      <dgm:prSet presAssocID="{C863100C-D22F-4235-BA3A-1FF633063DF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2A2430E-EB24-4AA2-AADB-C672D49603E1}" type="pres">
      <dgm:prSet presAssocID="{9F908AF8-60B1-4EF6-8E3B-63B4544620ED}" presName="vertOne" presStyleCnt="0"/>
      <dgm:spPr/>
      <dgm:t>
        <a:bodyPr/>
        <a:lstStyle/>
        <a:p>
          <a:endParaRPr lang="pt-BR"/>
        </a:p>
      </dgm:t>
    </dgm:pt>
    <dgm:pt modelId="{420E4F40-CEF4-4B88-A4F8-FE0511B2C51D}" type="pres">
      <dgm:prSet presAssocID="{9F908AF8-60B1-4EF6-8E3B-63B4544620ED}" presName="txOn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9F14A4A4-2DB6-4B6B-B0E6-F15F8067F655}" type="pres">
      <dgm:prSet presAssocID="{9F908AF8-60B1-4EF6-8E3B-63B4544620ED}" presName="parTransOne" presStyleCnt="0"/>
      <dgm:spPr/>
      <dgm:t>
        <a:bodyPr/>
        <a:lstStyle/>
        <a:p>
          <a:endParaRPr lang="pt-BR"/>
        </a:p>
      </dgm:t>
    </dgm:pt>
    <dgm:pt modelId="{D3B2DFA3-DB69-4BDE-A733-027DD1A11856}" type="pres">
      <dgm:prSet presAssocID="{9F908AF8-60B1-4EF6-8E3B-63B4544620ED}" presName="horzOne" presStyleCnt="0"/>
      <dgm:spPr/>
      <dgm:t>
        <a:bodyPr/>
        <a:lstStyle/>
        <a:p>
          <a:endParaRPr lang="pt-BR"/>
        </a:p>
      </dgm:t>
    </dgm:pt>
    <dgm:pt modelId="{4F1105C7-C221-4C76-BE6C-3BF4EADCAF01}" type="pres">
      <dgm:prSet presAssocID="{A675D21A-E4E1-4B25-B24A-68F6CA03360B}" presName="vertTwo" presStyleCnt="0"/>
      <dgm:spPr/>
      <dgm:t>
        <a:bodyPr/>
        <a:lstStyle/>
        <a:p>
          <a:endParaRPr lang="pt-BR"/>
        </a:p>
      </dgm:t>
    </dgm:pt>
    <dgm:pt modelId="{1D3746B4-47CE-4FB0-B7BF-E3D8D1CE7E05}" type="pres">
      <dgm:prSet presAssocID="{A675D21A-E4E1-4B25-B24A-68F6CA03360B}" presName="txTwo" presStyleLbl="node2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BBF31FEE-8FCD-49D4-8153-A28B88DE0AF8}" type="pres">
      <dgm:prSet presAssocID="{A675D21A-E4E1-4B25-B24A-68F6CA03360B}" presName="horzTwo" presStyleCnt="0"/>
      <dgm:spPr/>
      <dgm:t>
        <a:bodyPr/>
        <a:lstStyle/>
        <a:p>
          <a:endParaRPr lang="pt-BR"/>
        </a:p>
      </dgm:t>
    </dgm:pt>
    <dgm:pt modelId="{4D5C1339-0221-44EA-B544-A997E04CEB76}" type="pres">
      <dgm:prSet presAssocID="{9A5945F0-E544-4C29-94B3-ABC6BFED5173}" presName="sibSpaceTwo" presStyleCnt="0"/>
      <dgm:spPr/>
      <dgm:t>
        <a:bodyPr/>
        <a:lstStyle/>
        <a:p>
          <a:endParaRPr lang="pt-BR"/>
        </a:p>
      </dgm:t>
    </dgm:pt>
    <dgm:pt modelId="{5A5A039B-F659-40E6-A4D4-48E7FD3805A7}" type="pres">
      <dgm:prSet presAssocID="{654BC215-A9D1-4140-A022-35DA272C0A9B}" presName="vertTwo" presStyleCnt="0"/>
      <dgm:spPr/>
      <dgm:t>
        <a:bodyPr/>
        <a:lstStyle/>
        <a:p>
          <a:endParaRPr lang="pt-BR"/>
        </a:p>
      </dgm:t>
    </dgm:pt>
    <dgm:pt modelId="{8B701752-7F28-4B68-81E5-714C06CBFFFA}" type="pres">
      <dgm:prSet presAssocID="{654BC215-A9D1-4140-A022-35DA272C0A9B}" presName="txTwo" presStyleLbl="node2" presStyleIdx="1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7790E55C-CA11-4604-B6E2-C9F04076385E}" type="pres">
      <dgm:prSet presAssocID="{654BC215-A9D1-4140-A022-35DA272C0A9B}" presName="horzTwo" presStyleCnt="0"/>
      <dgm:spPr/>
      <dgm:t>
        <a:bodyPr/>
        <a:lstStyle/>
        <a:p>
          <a:endParaRPr lang="pt-BR"/>
        </a:p>
      </dgm:t>
    </dgm:pt>
    <dgm:pt modelId="{F1344075-4953-4A60-8AB1-9A9C00D282C0}" type="pres">
      <dgm:prSet presAssocID="{12D5341F-C64D-43D9-8451-FCBB50A1433E}" presName="sibSpaceTwo" presStyleCnt="0"/>
      <dgm:spPr/>
      <dgm:t>
        <a:bodyPr/>
        <a:lstStyle/>
        <a:p>
          <a:endParaRPr lang="pt-BR"/>
        </a:p>
      </dgm:t>
    </dgm:pt>
    <dgm:pt modelId="{1A2DD77E-4910-4371-9040-C2215F778921}" type="pres">
      <dgm:prSet presAssocID="{998884D9-5877-4CCC-8584-85D212D2BBEC}" presName="vertTwo" presStyleCnt="0"/>
      <dgm:spPr/>
      <dgm:t>
        <a:bodyPr/>
        <a:lstStyle/>
        <a:p>
          <a:endParaRPr lang="pt-BR"/>
        </a:p>
      </dgm:t>
    </dgm:pt>
    <dgm:pt modelId="{4E9FC14D-548C-4266-8AF2-DBE5331BBFA0}" type="pres">
      <dgm:prSet presAssocID="{998884D9-5877-4CCC-8584-85D212D2BBEC}" presName="txTwo" presStyleLbl="node2" presStyleIdx="2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8E76A070-802C-4CA0-AA3F-332B5804A4BA}" type="pres">
      <dgm:prSet presAssocID="{998884D9-5877-4CCC-8584-85D212D2BBEC}" presName="horzTwo" presStyleCnt="0"/>
      <dgm:spPr/>
      <dgm:t>
        <a:bodyPr/>
        <a:lstStyle/>
        <a:p>
          <a:endParaRPr lang="pt-BR"/>
        </a:p>
      </dgm:t>
    </dgm:pt>
    <dgm:pt modelId="{6D3B8682-40AC-437A-BE08-0C9DF0438B3B}" type="pres">
      <dgm:prSet presAssocID="{F22223B8-7532-476C-876C-0B41F623CCB9}" presName="sibSpaceTwo" presStyleCnt="0"/>
      <dgm:spPr/>
      <dgm:t>
        <a:bodyPr/>
        <a:lstStyle/>
        <a:p>
          <a:endParaRPr lang="pt-BR"/>
        </a:p>
      </dgm:t>
    </dgm:pt>
    <dgm:pt modelId="{4369497B-5C59-4227-94AE-D3C6E68D8BF1}" type="pres">
      <dgm:prSet presAssocID="{689BEE85-C183-4F87-9189-301FD9AEA340}" presName="vertTwo" presStyleCnt="0"/>
      <dgm:spPr/>
      <dgm:t>
        <a:bodyPr/>
        <a:lstStyle/>
        <a:p>
          <a:endParaRPr lang="pt-BR"/>
        </a:p>
      </dgm:t>
    </dgm:pt>
    <dgm:pt modelId="{2BE4364D-D0ED-4F00-A9DB-887AC8C8D35B}" type="pres">
      <dgm:prSet presAssocID="{689BEE85-C183-4F87-9189-301FD9AEA340}" presName="txTwo" presStyleLbl="node2" presStyleIdx="3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46C04BCA-5D52-45CF-954D-EA12B4C53D30}" type="pres">
      <dgm:prSet presAssocID="{689BEE85-C183-4F87-9189-301FD9AEA340}" presName="horzTwo" presStyleCnt="0"/>
      <dgm:spPr/>
      <dgm:t>
        <a:bodyPr/>
        <a:lstStyle/>
        <a:p>
          <a:endParaRPr lang="pt-BR"/>
        </a:p>
      </dgm:t>
    </dgm:pt>
  </dgm:ptLst>
  <dgm:cxnLst>
    <dgm:cxn modelId="{F101F358-20F4-45FB-8A44-6BF2A90FB046}" type="presOf" srcId="{9F908AF8-60B1-4EF6-8E3B-63B4544620ED}" destId="{420E4F40-CEF4-4B88-A4F8-FE0511B2C51D}" srcOrd="0" destOrd="0" presId="urn:microsoft.com/office/officeart/2005/8/layout/hierarchy4"/>
    <dgm:cxn modelId="{D5DD9BBA-80EB-4DA2-B9C4-F04EDBAF547A}" srcId="{9F908AF8-60B1-4EF6-8E3B-63B4544620ED}" destId="{A675D21A-E4E1-4B25-B24A-68F6CA03360B}" srcOrd="0" destOrd="0" parTransId="{7686244C-BA07-4596-BFA8-B23E2B9FE784}" sibTransId="{9A5945F0-E544-4C29-94B3-ABC6BFED5173}"/>
    <dgm:cxn modelId="{93FFE30C-E95D-4CB3-A385-DBEB9A71BDA9}" type="presOf" srcId="{A675D21A-E4E1-4B25-B24A-68F6CA03360B}" destId="{1D3746B4-47CE-4FB0-B7BF-E3D8D1CE7E05}" srcOrd="0" destOrd="0" presId="urn:microsoft.com/office/officeart/2005/8/layout/hierarchy4"/>
    <dgm:cxn modelId="{1CE01D53-F684-4C94-B7A6-77D987A9B483}" srcId="{9F908AF8-60B1-4EF6-8E3B-63B4544620ED}" destId="{689BEE85-C183-4F87-9189-301FD9AEA340}" srcOrd="3" destOrd="0" parTransId="{1601BB38-8BD2-405E-885C-4CEAE70D7FF0}" sibTransId="{1808739F-0B4E-4594-9FCF-611571EC42BF}"/>
    <dgm:cxn modelId="{F959DF4E-670E-4F1D-AE0F-A01FCA7C815F}" type="presOf" srcId="{654BC215-A9D1-4140-A022-35DA272C0A9B}" destId="{8B701752-7F28-4B68-81E5-714C06CBFFFA}" srcOrd="0" destOrd="0" presId="urn:microsoft.com/office/officeart/2005/8/layout/hierarchy4"/>
    <dgm:cxn modelId="{BB7EB6B2-FAF1-4334-9897-859FD19F8C6F}" srcId="{9F908AF8-60B1-4EF6-8E3B-63B4544620ED}" destId="{654BC215-A9D1-4140-A022-35DA272C0A9B}" srcOrd="1" destOrd="0" parTransId="{D5ECB94D-5951-4117-9726-274BF2B4A462}" sibTransId="{12D5341F-C64D-43D9-8451-FCBB50A1433E}"/>
    <dgm:cxn modelId="{E1F54857-20A0-439E-AE34-BF547FDC9104}" type="presOf" srcId="{C863100C-D22F-4235-BA3A-1FF633063DF1}" destId="{301371AF-04A7-451D-991D-84D27C9AA066}" srcOrd="0" destOrd="0" presId="urn:microsoft.com/office/officeart/2005/8/layout/hierarchy4"/>
    <dgm:cxn modelId="{C0FB858B-B868-422F-89F9-E49F2F8D0881}" srcId="{C863100C-D22F-4235-BA3A-1FF633063DF1}" destId="{9F908AF8-60B1-4EF6-8E3B-63B4544620ED}" srcOrd="0" destOrd="0" parTransId="{1AF77FDE-1D4F-41EC-9152-5494B002489A}" sibTransId="{C20465F7-0F90-4F7E-8764-6AE4131389CB}"/>
    <dgm:cxn modelId="{5CF7129F-5745-444D-9653-876DA3A42085}" srcId="{9F908AF8-60B1-4EF6-8E3B-63B4544620ED}" destId="{998884D9-5877-4CCC-8584-85D212D2BBEC}" srcOrd="2" destOrd="0" parTransId="{A21CB2B7-A5D6-4C03-87C3-F96CD1893AFD}" sibTransId="{F22223B8-7532-476C-876C-0B41F623CCB9}"/>
    <dgm:cxn modelId="{F9569504-CD9D-4B63-8C9E-A83E5F5E7E72}" type="presOf" srcId="{689BEE85-C183-4F87-9189-301FD9AEA340}" destId="{2BE4364D-D0ED-4F00-A9DB-887AC8C8D35B}" srcOrd="0" destOrd="0" presId="urn:microsoft.com/office/officeart/2005/8/layout/hierarchy4"/>
    <dgm:cxn modelId="{4D7C4F13-292D-4E2D-81E4-C18F98A9E4DC}" type="presOf" srcId="{998884D9-5877-4CCC-8584-85D212D2BBEC}" destId="{4E9FC14D-548C-4266-8AF2-DBE5331BBFA0}" srcOrd="0" destOrd="0" presId="urn:microsoft.com/office/officeart/2005/8/layout/hierarchy4"/>
    <dgm:cxn modelId="{E3DD0D46-95EA-499B-BC25-2CF11F97D2EC}" type="presParOf" srcId="{301371AF-04A7-451D-991D-84D27C9AA066}" destId="{A2A2430E-EB24-4AA2-AADB-C672D49603E1}" srcOrd="0" destOrd="0" presId="urn:microsoft.com/office/officeart/2005/8/layout/hierarchy4"/>
    <dgm:cxn modelId="{2F1A9077-8871-41E4-B57C-11C067A4F039}" type="presParOf" srcId="{A2A2430E-EB24-4AA2-AADB-C672D49603E1}" destId="{420E4F40-CEF4-4B88-A4F8-FE0511B2C51D}" srcOrd="0" destOrd="0" presId="urn:microsoft.com/office/officeart/2005/8/layout/hierarchy4"/>
    <dgm:cxn modelId="{4B4638C3-160D-44C4-B847-E5131662E8C8}" type="presParOf" srcId="{A2A2430E-EB24-4AA2-AADB-C672D49603E1}" destId="{9F14A4A4-2DB6-4B6B-B0E6-F15F8067F655}" srcOrd="1" destOrd="0" presId="urn:microsoft.com/office/officeart/2005/8/layout/hierarchy4"/>
    <dgm:cxn modelId="{A674755C-9ED4-4729-80FF-18409CDF69D8}" type="presParOf" srcId="{A2A2430E-EB24-4AA2-AADB-C672D49603E1}" destId="{D3B2DFA3-DB69-4BDE-A733-027DD1A11856}" srcOrd="2" destOrd="0" presId="urn:microsoft.com/office/officeart/2005/8/layout/hierarchy4"/>
    <dgm:cxn modelId="{9802BA68-C9C8-48E5-AE15-047263E5056E}" type="presParOf" srcId="{D3B2DFA3-DB69-4BDE-A733-027DD1A11856}" destId="{4F1105C7-C221-4C76-BE6C-3BF4EADCAF01}" srcOrd="0" destOrd="0" presId="urn:microsoft.com/office/officeart/2005/8/layout/hierarchy4"/>
    <dgm:cxn modelId="{21856B4A-C0D5-4285-98DC-1842FCC4C5BB}" type="presParOf" srcId="{4F1105C7-C221-4C76-BE6C-3BF4EADCAF01}" destId="{1D3746B4-47CE-4FB0-B7BF-E3D8D1CE7E05}" srcOrd="0" destOrd="0" presId="urn:microsoft.com/office/officeart/2005/8/layout/hierarchy4"/>
    <dgm:cxn modelId="{4B64BDC8-9F91-44B3-B577-101D6C94B325}" type="presParOf" srcId="{4F1105C7-C221-4C76-BE6C-3BF4EADCAF01}" destId="{BBF31FEE-8FCD-49D4-8153-A28B88DE0AF8}" srcOrd="1" destOrd="0" presId="urn:microsoft.com/office/officeart/2005/8/layout/hierarchy4"/>
    <dgm:cxn modelId="{3D3EE1C8-AA86-4605-BAAE-2B9A84D2E3EC}" type="presParOf" srcId="{D3B2DFA3-DB69-4BDE-A733-027DD1A11856}" destId="{4D5C1339-0221-44EA-B544-A997E04CEB76}" srcOrd="1" destOrd="0" presId="urn:microsoft.com/office/officeart/2005/8/layout/hierarchy4"/>
    <dgm:cxn modelId="{0297BF84-6695-47D0-B519-FC5584F24969}" type="presParOf" srcId="{D3B2DFA3-DB69-4BDE-A733-027DD1A11856}" destId="{5A5A039B-F659-40E6-A4D4-48E7FD3805A7}" srcOrd="2" destOrd="0" presId="urn:microsoft.com/office/officeart/2005/8/layout/hierarchy4"/>
    <dgm:cxn modelId="{47A68E4C-942C-48B7-8EBD-772022932A11}" type="presParOf" srcId="{5A5A039B-F659-40E6-A4D4-48E7FD3805A7}" destId="{8B701752-7F28-4B68-81E5-714C06CBFFFA}" srcOrd="0" destOrd="0" presId="urn:microsoft.com/office/officeart/2005/8/layout/hierarchy4"/>
    <dgm:cxn modelId="{CC73E915-C4AA-40BB-A2F8-28674F786639}" type="presParOf" srcId="{5A5A039B-F659-40E6-A4D4-48E7FD3805A7}" destId="{7790E55C-CA11-4604-B6E2-C9F04076385E}" srcOrd="1" destOrd="0" presId="urn:microsoft.com/office/officeart/2005/8/layout/hierarchy4"/>
    <dgm:cxn modelId="{57A58AFB-61D0-45A1-8550-16B777F91BDF}" type="presParOf" srcId="{D3B2DFA3-DB69-4BDE-A733-027DD1A11856}" destId="{F1344075-4953-4A60-8AB1-9A9C00D282C0}" srcOrd="3" destOrd="0" presId="urn:microsoft.com/office/officeart/2005/8/layout/hierarchy4"/>
    <dgm:cxn modelId="{7CAC9D92-ED0D-41FF-8E39-DB48A326481A}" type="presParOf" srcId="{D3B2DFA3-DB69-4BDE-A733-027DD1A11856}" destId="{1A2DD77E-4910-4371-9040-C2215F778921}" srcOrd="4" destOrd="0" presId="urn:microsoft.com/office/officeart/2005/8/layout/hierarchy4"/>
    <dgm:cxn modelId="{5F2E1ADD-1CA6-45F4-97E6-63E41FC0B069}" type="presParOf" srcId="{1A2DD77E-4910-4371-9040-C2215F778921}" destId="{4E9FC14D-548C-4266-8AF2-DBE5331BBFA0}" srcOrd="0" destOrd="0" presId="urn:microsoft.com/office/officeart/2005/8/layout/hierarchy4"/>
    <dgm:cxn modelId="{4A92E870-AD64-4F0D-8AF9-7B85591D7147}" type="presParOf" srcId="{1A2DD77E-4910-4371-9040-C2215F778921}" destId="{8E76A070-802C-4CA0-AA3F-332B5804A4BA}" srcOrd="1" destOrd="0" presId="urn:microsoft.com/office/officeart/2005/8/layout/hierarchy4"/>
    <dgm:cxn modelId="{994AA4F9-C9B8-422F-B258-221448BF1F83}" type="presParOf" srcId="{D3B2DFA3-DB69-4BDE-A733-027DD1A11856}" destId="{6D3B8682-40AC-437A-BE08-0C9DF0438B3B}" srcOrd="5" destOrd="0" presId="urn:microsoft.com/office/officeart/2005/8/layout/hierarchy4"/>
    <dgm:cxn modelId="{9E046672-631D-4355-B9BA-FDEB2254B5EB}" type="presParOf" srcId="{D3B2DFA3-DB69-4BDE-A733-027DD1A11856}" destId="{4369497B-5C59-4227-94AE-D3C6E68D8BF1}" srcOrd="6" destOrd="0" presId="urn:microsoft.com/office/officeart/2005/8/layout/hierarchy4"/>
    <dgm:cxn modelId="{1A68E31D-41C9-418B-8E1D-182221EB80A7}" type="presParOf" srcId="{4369497B-5C59-4227-94AE-D3C6E68D8BF1}" destId="{2BE4364D-D0ED-4F00-A9DB-887AC8C8D35B}" srcOrd="0" destOrd="0" presId="urn:microsoft.com/office/officeart/2005/8/layout/hierarchy4"/>
    <dgm:cxn modelId="{559AAD9B-F5F2-403B-8738-5BE8D216D89E}" type="presParOf" srcId="{4369497B-5C59-4227-94AE-D3C6E68D8BF1}" destId="{46C04BCA-5D52-45CF-954D-EA12B4C53D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ADB70B-E483-4A0E-B435-9C9424ED6A8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58EADD4-0D6F-4169-9824-71A69C5177DA}">
      <dgm:prSet phldrT="[Texto]" custT="1"/>
      <dgm:spPr/>
      <dgm:t>
        <a:bodyPr/>
        <a:lstStyle/>
        <a:p>
          <a:r>
            <a:rPr lang="pt-BR" sz="5000" dirty="0" smtClean="0"/>
            <a:t>2013</a:t>
          </a:r>
          <a:endParaRPr lang="pt-BR" sz="5000" dirty="0"/>
        </a:p>
      </dgm:t>
    </dgm:pt>
    <dgm:pt modelId="{90B239C0-24B4-41F0-903C-6F416B144C0B}" type="parTrans" cxnId="{4F926EA6-450A-4D77-948C-CDA9E046BA24}">
      <dgm:prSet/>
      <dgm:spPr/>
      <dgm:t>
        <a:bodyPr/>
        <a:lstStyle/>
        <a:p>
          <a:endParaRPr lang="pt-BR"/>
        </a:p>
      </dgm:t>
    </dgm:pt>
    <dgm:pt modelId="{5ACF7F14-9E79-476C-9B03-69C54F05C720}" type="sibTrans" cxnId="{4F926EA6-450A-4D77-948C-CDA9E046BA24}">
      <dgm:prSet/>
      <dgm:spPr/>
      <dgm:t>
        <a:bodyPr/>
        <a:lstStyle/>
        <a:p>
          <a:endParaRPr lang="pt-BR"/>
        </a:p>
      </dgm:t>
    </dgm:pt>
    <dgm:pt modelId="{CEC60C58-A5ED-4AB1-A369-D6C0800D2157}">
      <dgm:prSet phldrT="[Texto]" custT="1"/>
      <dgm:spPr/>
      <dgm:t>
        <a:bodyPr/>
        <a:lstStyle/>
        <a:p>
          <a:endParaRPr lang="pt-BR" sz="5000" dirty="0"/>
        </a:p>
      </dgm:t>
    </dgm:pt>
    <dgm:pt modelId="{4178D560-8832-475D-B527-ED1FF406AC6E}" type="parTrans" cxnId="{C1077CE5-88D5-44B8-B2BD-1C0E6BF57D23}">
      <dgm:prSet/>
      <dgm:spPr/>
      <dgm:t>
        <a:bodyPr/>
        <a:lstStyle/>
        <a:p>
          <a:endParaRPr lang="pt-BR"/>
        </a:p>
      </dgm:t>
    </dgm:pt>
    <dgm:pt modelId="{A4EAF63D-8C49-4094-91A9-9CFE7AE54A8E}" type="sibTrans" cxnId="{C1077CE5-88D5-44B8-B2BD-1C0E6BF57D23}">
      <dgm:prSet/>
      <dgm:spPr/>
      <dgm:t>
        <a:bodyPr/>
        <a:lstStyle/>
        <a:p>
          <a:endParaRPr lang="pt-BR"/>
        </a:p>
      </dgm:t>
    </dgm:pt>
    <dgm:pt modelId="{CC094161-F8DA-4863-98E0-6C1860825BFE}">
      <dgm:prSet phldrT="[Texto]" custT="1"/>
      <dgm:spPr/>
      <dgm:t>
        <a:bodyPr/>
        <a:lstStyle/>
        <a:p>
          <a:endParaRPr lang="pt-BR" sz="5000" dirty="0"/>
        </a:p>
      </dgm:t>
    </dgm:pt>
    <dgm:pt modelId="{99381137-3251-4B9D-9A78-78CCA28B4E0B}" type="sibTrans" cxnId="{CCB3E03A-9A4F-4BDE-83DE-A9E9C0A077DB}">
      <dgm:prSet/>
      <dgm:spPr/>
      <dgm:t>
        <a:bodyPr/>
        <a:lstStyle/>
        <a:p>
          <a:endParaRPr lang="pt-BR"/>
        </a:p>
      </dgm:t>
    </dgm:pt>
    <dgm:pt modelId="{4C4B84D7-0218-44C9-8185-8B6E3338FF63}" type="parTrans" cxnId="{CCB3E03A-9A4F-4BDE-83DE-A9E9C0A077DB}">
      <dgm:prSet/>
      <dgm:spPr/>
      <dgm:t>
        <a:bodyPr/>
        <a:lstStyle/>
        <a:p>
          <a:endParaRPr lang="pt-BR"/>
        </a:p>
      </dgm:t>
    </dgm:pt>
    <dgm:pt modelId="{A84F7C19-BF54-4EFD-A660-7128F935AE67}" type="pres">
      <dgm:prSet presAssocID="{2AADB70B-E483-4A0E-B435-9C9424ED6A88}" presName="arrowDiagram" presStyleCnt="0">
        <dgm:presLayoutVars>
          <dgm:chMax val="5"/>
          <dgm:dir/>
          <dgm:resizeHandles val="exact"/>
        </dgm:presLayoutVars>
      </dgm:prSet>
      <dgm:spPr/>
    </dgm:pt>
    <dgm:pt modelId="{A792C424-024E-4711-BB5E-7926CC2889E0}" type="pres">
      <dgm:prSet presAssocID="{2AADB70B-E483-4A0E-B435-9C9424ED6A88}" presName="arrow" presStyleLbl="bgShp" presStyleIdx="0" presStyleCnt="1" custAng="20940580" custScaleX="81224" custScaleY="84694"/>
      <dgm:spPr>
        <a:solidFill>
          <a:srgbClr val="C00000"/>
        </a:solidFill>
      </dgm:spPr>
    </dgm:pt>
    <dgm:pt modelId="{851D2048-972E-4E2F-B746-05C08A6B8827}" type="pres">
      <dgm:prSet presAssocID="{2AADB70B-E483-4A0E-B435-9C9424ED6A88}" presName="arrowDiagram3" presStyleCnt="0"/>
      <dgm:spPr/>
    </dgm:pt>
    <dgm:pt modelId="{3D55F9BB-D1F3-41D9-8A45-05EC6D034CFA}" type="pres">
      <dgm:prSet presAssocID="{F58EADD4-0D6F-4169-9824-71A69C5177DA}" presName="bullet3a" presStyleLbl="node1" presStyleIdx="0" presStyleCnt="3" custAng="19354663" custLinFactX="155808" custLinFactY="35634" custLinFactNeighborX="200000" custLinFactNeighborY="100000"/>
      <dgm:spPr/>
    </dgm:pt>
    <dgm:pt modelId="{01A9EEF3-D7F1-4A52-B3D1-51CEB4F337FD}" type="pres">
      <dgm:prSet presAssocID="{F58EADD4-0D6F-4169-9824-71A69C5177DA}" presName="textBox3a" presStyleLbl="revTx" presStyleIdx="0" presStyleCnt="3" custLinFactNeighborX="-52606" custLinFactNeighborY="-53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553759-6381-4B61-8110-E340DF937D1E}" type="pres">
      <dgm:prSet presAssocID="{CC094161-F8DA-4863-98E0-6C1860825BFE}" presName="bullet3b" presStyleLbl="node1" presStyleIdx="1" presStyleCnt="3" custAng="19354663" custLinFactX="35443" custLinFactNeighborX="100000" custLinFactNeighborY="-10482"/>
      <dgm:spPr/>
    </dgm:pt>
    <dgm:pt modelId="{B5C92883-0AAF-41D4-8AB7-A702F14F7FB1}" type="pres">
      <dgm:prSet presAssocID="{CC094161-F8DA-4863-98E0-6C1860825BFE}" presName="textBox3b" presStyleLbl="revTx" presStyleIdx="1" presStyleCnt="3" custScaleY="89496" custLinFactNeighborX="5357" custLinFactNeighborY="98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9E2773-DF65-4FEE-A1EA-011E5C4CB573}" type="pres">
      <dgm:prSet presAssocID="{CEC60C58-A5ED-4AB1-A369-D6C0800D2157}" presName="bullet3c" presStyleLbl="node1" presStyleIdx="2" presStyleCnt="3" custAng="19354663" custLinFactX="100000" custLinFactY="-66102" custLinFactNeighborX="197016" custLinFactNeighborY="-100000"/>
      <dgm:spPr/>
    </dgm:pt>
    <dgm:pt modelId="{C717851C-FE18-4CAA-A5B0-6E1EFAB32CBD}" type="pres">
      <dgm:prSet presAssocID="{CEC60C58-A5ED-4AB1-A369-D6C0800D2157}" presName="textBox3c" presStyleLbl="revTx" presStyleIdx="2" presStyleCnt="3" custScaleY="75598" custLinFactNeighborX="57738" custLinFactNeighborY="-197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926EA6-450A-4D77-948C-CDA9E046BA24}" srcId="{2AADB70B-E483-4A0E-B435-9C9424ED6A88}" destId="{F58EADD4-0D6F-4169-9824-71A69C5177DA}" srcOrd="0" destOrd="0" parTransId="{90B239C0-24B4-41F0-903C-6F416B144C0B}" sibTransId="{5ACF7F14-9E79-476C-9B03-69C54F05C720}"/>
    <dgm:cxn modelId="{CCB3E03A-9A4F-4BDE-83DE-A9E9C0A077DB}" srcId="{2AADB70B-E483-4A0E-B435-9C9424ED6A88}" destId="{CC094161-F8DA-4863-98E0-6C1860825BFE}" srcOrd="1" destOrd="0" parTransId="{4C4B84D7-0218-44C9-8185-8B6E3338FF63}" sibTransId="{99381137-3251-4B9D-9A78-78CCA28B4E0B}"/>
    <dgm:cxn modelId="{C1077CE5-88D5-44B8-B2BD-1C0E6BF57D23}" srcId="{2AADB70B-E483-4A0E-B435-9C9424ED6A88}" destId="{CEC60C58-A5ED-4AB1-A369-D6C0800D2157}" srcOrd="2" destOrd="0" parTransId="{4178D560-8832-475D-B527-ED1FF406AC6E}" sibTransId="{A4EAF63D-8C49-4094-91A9-9CFE7AE54A8E}"/>
    <dgm:cxn modelId="{D6078095-82C4-4A7A-A92D-CCCDE1E386A6}" type="presOf" srcId="{CEC60C58-A5ED-4AB1-A369-D6C0800D2157}" destId="{C717851C-FE18-4CAA-A5B0-6E1EFAB32CBD}" srcOrd="0" destOrd="0" presId="urn:microsoft.com/office/officeart/2005/8/layout/arrow2"/>
    <dgm:cxn modelId="{990DC5B2-1B89-4B4D-832F-8B2F42B8D4F2}" type="presOf" srcId="{CC094161-F8DA-4863-98E0-6C1860825BFE}" destId="{B5C92883-0AAF-41D4-8AB7-A702F14F7FB1}" srcOrd="0" destOrd="0" presId="urn:microsoft.com/office/officeart/2005/8/layout/arrow2"/>
    <dgm:cxn modelId="{C7EF1063-A23D-40F6-988B-AAE05FA5DE8D}" type="presOf" srcId="{F58EADD4-0D6F-4169-9824-71A69C5177DA}" destId="{01A9EEF3-D7F1-4A52-B3D1-51CEB4F337FD}" srcOrd="0" destOrd="0" presId="urn:microsoft.com/office/officeart/2005/8/layout/arrow2"/>
    <dgm:cxn modelId="{7FB9C87E-DFCE-4DA5-A90F-8D4BB63471C7}" type="presOf" srcId="{2AADB70B-E483-4A0E-B435-9C9424ED6A88}" destId="{A84F7C19-BF54-4EFD-A660-7128F935AE67}" srcOrd="0" destOrd="0" presId="urn:microsoft.com/office/officeart/2005/8/layout/arrow2"/>
    <dgm:cxn modelId="{79C5D489-1C9B-4470-9EB6-70739D33D1E0}" type="presParOf" srcId="{A84F7C19-BF54-4EFD-A660-7128F935AE67}" destId="{A792C424-024E-4711-BB5E-7926CC2889E0}" srcOrd="0" destOrd="0" presId="urn:microsoft.com/office/officeart/2005/8/layout/arrow2"/>
    <dgm:cxn modelId="{749FF108-E41D-43AE-AFB9-2473E2107835}" type="presParOf" srcId="{A84F7C19-BF54-4EFD-A660-7128F935AE67}" destId="{851D2048-972E-4E2F-B746-05C08A6B8827}" srcOrd="1" destOrd="0" presId="urn:microsoft.com/office/officeart/2005/8/layout/arrow2"/>
    <dgm:cxn modelId="{09C81453-B91D-4155-966A-13A516E17B97}" type="presParOf" srcId="{851D2048-972E-4E2F-B746-05C08A6B8827}" destId="{3D55F9BB-D1F3-41D9-8A45-05EC6D034CFA}" srcOrd="0" destOrd="0" presId="urn:microsoft.com/office/officeart/2005/8/layout/arrow2"/>
    <dgm:cxn modelId="{CFC46864-28D4-4E57-A920-55556E35AA11}" type="presParOf" srcId="{851D2048-972E-4E2F-B746-05C08A6B8827}" destId="{01A9EEF3-D7F1-4A52-B3D1-51CEB4F337FD}" srcOrd="1" destOrd="0" presId="urn:microsoft.com/office/officeart/2005/8/layout/arrow2"/>
    <dgm:cxn modelId="{60CECEC2-12A8-4A65-A7FF-87AA817319AA}" type="presParOf" srcId="{851D2048-972E-4E2F-B746-05C08A6B8827}" destId="{34553759-6381-4B61-8110-E340DF937D1E}" srcOrd="2" destOrd="0" presId="urn:microsoft.com/office/officeart/2005/8/layout/arrow2"/>
    <dgm:cxn modelId="{792A4BD2-3BF5-4427-8C3B-E9B7B25284A9}" type="presParOf" srcId="{851D2048-972E-4E2F-B746-05C08A6B8827}" destId="{B5C92883-0AAF-41D4-8AB7-A702F14F7FB1}" srcOrd="3" destOrd="0" presId="urn:microsoft.com/office/officeart/2005/8/layout/arrow2"/>
    <dgm:cxn modelId="{28164D15-8615-43FE-A1C8-925AD10562F8}" type="presParOf" srcId="{851D2048-972E-4E2F-B746-05C08A6B8827}" destId="{989E2773-DF65-4FEE-A1EA-011E5C4CB573}" srcOrd="4" destOrd="0" presId="urn:microsoft.com/office/officeart/2005/8/layout/arrow2"/>
    <dgm:cxn modelId="{00E923BF-79AA-4CFC-9061-C15BB9F92700}" type="presParOf" srcId="{851D2048-972E-4E2F-B746-05C08A6B8827}" destId="{C717851C-FE18-4CAA-A5B0-6E1EFAB32CB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DB70B-E483-4A0E-B435-9C9424ED6A8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58EADD4-0D6F-4169-9824-71A69C5177DA}">
      <dgm:prSet phldrT="[Texto]" custT="1"/>
      <dgm:spPr/>
      <dgm:t>
        <a:bodyPr/>
        <a:lstStyle/>
        <a:p>
          <a:endParaRPr lang="pt-BR" sz="5000" dirty="0"/>
        </a:p>
      </dgm:t>
    </dgm:pt>
    <dgm:pt modelId="{90B239C0-24B4-41F0-903C-6F416B144C0B}" type="parTrans" cxnId="{4F926EA6-450A-4D77-948C-CDA9E046BA24}">
      <dgm:prSet/>
      <dgm:spPr/>
      <dgm:t>
        <a:bodyPr/>
        <a:lstStyle/>
        <a:p>
          <a:endParaRPr lang="pt-BR"/>
        </a:p>
      </dgm:t>
    </dgm:pt>
    <dgm:pt modelId="{5ACF7F14-9E79-476C-9B03-69C54F05C720}" type="sibTrans" cxnId="{4F926EA6-450A-4D77-948C-CDA9E046BA24}">
      <dgm:prSet/>
      <dgm:spPr/>
      <dgm:t>
        <a:bodyPr/>
        <a:lstStyle/>
        <a:p>
          <a:endParaRPr lang="pt-BR"/>
        </a:p>
      </dgm:t>
    </dgm:pt>
    <dgm:pt modelId="{CC094161-F8DA-4863-98E0-6C1860825BFE}">
      <dgm:prSet phldrT="[Texto]" custT="1"/>
      <dgm:spPr/>
      <dgm:t>
        <a:bodyPr/>
        <a:lstStyle/>
        <a:p>
          <a:r>
            <a:rPr lang="pt-BR" sz="5000" dirty="0" smtClean="0"/>
            <a:t>2014</a:t>
          </a:r>
          <a:endParaRPr lang="pt-BR" sz="5000" dirty="0"/>
        </a:p>
      </dgm:t>
    </dgm:pt>
    <dgm:pt modelId="{4C4B84D7-0218-44C9-8185-8B6E3338FF63}" type="parTrans" cxnId="{CCB3E03A-9A4F-4BDE-83DE-A9E9C0A077DB}">
      <dgm:prSet/>
      <dgm:spPr/>
      <dgm:t>
        <a:bodyPr/>
        <a:lstStyle/>
        <a:p>
          <a:endParaRPr lang="pt-BR"/>
        </a:p>
      </dgm:t>
    </dgm:pt>
    <dgm:pt modelId="{99381137-3251-4B9D-9A78-78CCA28B4E0B}" type="sibTrans" cxnId="{CCB3E03A-9A4F-4BDE-83DE-A9E9C0A077DB}">
      <dgm:prSet/>
      <dgm:spPr/>
      <dgm:t>
        <a:bodyPr/>
        <a:lstStyle/>
        <a:p>
          <a:endParaRPr lang="pt-BR"/>
        </a:p>
      </dgm:t>
    </dgm:pt>
    <dgm:pt modelId="{CEC60C58-A5ED-4AB1-A369-D6C0800D2157}">
      <dgm:prSet phldrT="[Texto]" custT="1"/>
      <dgm:spPr/>
      <dgm:t>
        <a:bodyPr/>
        <a:lstStyle/>
        <a:p>
          <a:endParaRPr lang="pt-BR" sz="5000" dirty="0"/>
        </a:p>
      </dgm:t>
    </dgm:pt>
    <dgm:pt modelId="{4178D560-8832-475D-B527-ED1FF406AC6E}" type="parTrans" cxnId="{C1077CE5-88D5-44B8-B2BD-1C0E6BF57D23}">
      <dgm:prSet/>
      <dgm:spPr/>
      <dgm:t>
        <a:bodyPr/>
        <a:lstStyle/>
        <a:p>
          <a:endParaRPr lang="pt-BR"/>
        </a:p>
      </dgm:t>
    </dgm:pt>
    <dgm:pt modelId="{A4EAF63D-8C49-4094-91A9-9CFE7AE54A8E}" type="sibTrans" cxnId="{C1077CE5-88D5-44B8-B2BD-1C0E6BF57D23}">
      <dgm:prSet/>
      <dgm:spPr/>
      <dgm:t>
        <a:bodyPr/>
        <a:lstStyle/>
        <a:p>
          <a:endParaRPr lang="pt-BR"/>
        </a:p>
      </dgm:t>
    </dgm:pt>
    <dgm:pt modelId="{A84F7C19-BF54-4EFD-A660-7128F935AE67}" type="pres">
      <dgm:prSet presAssocID="{2AADB70B-E483-4A0E-B435-9C9424ED6A88}" presName="arrowDiagram" presStyleCnt="0">
        <dgm:presLayoutVars>
          <dgm:chMax val="5"/>
          <dgm:dir/>
          <dgm:resizeHandles val="exact"/>
        </dgm:presLayoutVars>
      </dgm:prSet>
      <dgm:spPr/>
    </dgm:pt>
    <dgm:pt modelId="{A792C424-024E-4711-BB5E-7926CC2889E0}" type="pres">
      <dgm:prSet presAssocID="{2AADB70B-E483-4A0E-B435-9C9424ED6A88}" presName="arrow" presStyleLbl="bgShp" presStyleIdx="0" presStyleCnt="1" custAng="20940580" custScaleX="81224" custScaleY="84694"/>
      <dgm:spPr>
        <a:solidFill>
          <a:srgbClr val="C00000"/>
        </a:solidFill>
      </dgm:spPr>
    </dgm:pt>
    <dgm:pt modelId="{851D2048-972E-4E2F-B746-05C08A6B8827}" type="pres">
      <dgm:prSet presAssocID="{2AADB70B-E483-4A0E-B435-9C9424ED6A88}" presName="arrowDiagram3" presStyleCnt="0"/>
      <dgm:spPr/>
    </dgm:pt>
    <dgm:pt modelId="{3D55F9BB-D1F3-41D9-8A45-05EC6D034CFA}" type="pres">
      <dgm:prSet presAssocID="{F58EADD4-0D6F-4169-9824-71A69C5177DA}" presName="bullet3a" presStyleLbl="node1" presStyleIdx="0" presStyleCnt="3" custAng="19354663" custLinFactX="155808" custLinFactY="35634" custLinFactNeighborX="200000" custLinFactNeighborY="100000"/>
      <dgm:spPr/>
    </dgm:pt>
    <dgm:pt modelId="{01A9EEF3-D7F1-4A52-B3D1-51CEB4F337FD}" type="pres">
      <dgm:prSet presAssocID="{F58EADD4-0D6F-4169-9824-71A69C5177DA}" presName="textBox3a" presStyleLbl="revTx" presStyleIdx="0" presStyleCnt="3" custLinFactNeighborX="-52606" custLinFactNeighborY="-53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553759-6381-4B61-8110-E340DF937D1E}" type="pres">
      <dgm:prSet presAssocID="{CC094161-F8DA-4863-98E0-6C1860825BFE}" presName="bullet3b" presStyleLbl="node1" presStyleIdx="1" presStyleCnt="3" custAng="19354663" custLinFactX="35443" custLinFactNeighborX="100000" custLinFactNeighborY="-10482"/>
      <dgm:spPr/>
    </dgm:pt>
    <dgm:pt modelId="{B5C92883-0AAF-41D4-8AB7-A702F14F7FB1}" type="pres">
      <dgm:prSet presAssocID="{CC094161-F8DA-4863-98E0-6C1860825BFE}" presName="textBox3b" presStyleLbl="revTx" presStyleIdx="1" presStyleCnt="3" custScaleY="89496" custLinFactNeighborX="5357" custLinFactNeighborY="98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9E2773-DF65-4FEE-A1EA-011E5C4CB573}" type="pres">
      <dgm:prSet presAssocID="{CEC60C58-A5ED-4AB1-A369-D6C0800D2157}" presName="bullet3c" presStyleLbl="node1" presStyleIdx="2" presStyleCnt="3" custAng="19354663" custLinFactX="100000" custLinFactY="-66102" custLinFactNeighborX="197016" custLinFactNeighborY="-100000"/>
      <dgm:spPr/>
    </dgm:pt>
    <dgm:pt modelId="{C717851C-FE18-4CAA-A5B0-6E1EFAB32CBD}" type="pres">
      <dgm:prSet presAssocID="{CEC60C58-A5ED-4AB1-A369-D6C0800D2157}" presName="textBox3c" presStyleLbl="revTx" presStyleIdx="2" presStyleCnt="3" custScaleY="75598" custLinFactNeighborX="57738" custLinFactNeighborY="-197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80B2755-C956-4D1A-B4EF-0B2D70B99FCC}" type="presOf" srcId="{2AADB70B-E483-4A0E-B435-9C9424ED6A88}" destId="{A84F7C19-BF54-4EFD-A660-7128F935AE67}" srcOrd="0" destOrd="0" presId="urn:microsoft.com/office/officeart/2005/8/layout/arrow2"/>
    <dgm:cxn modelId="{6C8A5A75-124C-4B15-928A-FF7556B2AB31}" type="presOf" srcId="{CC094161-F8DA-4863-98E0-6C1860825BFE}" destId="{B5C92883-0AAF-41D4-8AB7-A702F14F7FB1}" srcOrd="0" destOrd="0" presId="urn:microsoft.com/office/officeart/2005/8/layout/arrow2"/>
    <dgm:cxn modelId="{C1077CE5-88D5-44B8-B2BD-1C0E6BF57D23}" srcId="{2AADB70B-E483-4A0E-B435-9C9424ED6A88}" destId="{CEC60C58-A5ED-4AB1-A369-D6C0800D2157}" srcOrd="2" destOrd="0" parTransId="{4178D560-8832-475D-B527-ED1FF406AC6E}" sibTransId="{A4EAF63D-8C49-4094-91A9-9CFE7AE54A8E}"/>
    <dgm:cxn modelId="{9B651EBF-0EC5-4667-8102-61F1A9D2899A}" type="presOf" srcId="{CEC60C58-A5ED-4AB1-A369-D6C0800D2157}" destId="{C717851C-FE18-4CAA-A5B0-6E1EFAB32CBD}" srcOrd="0" destOrd="0" presId="urn:microsoft.com/office/officeart/2005/8/layout/arrow2"/>
    <dgm:cxn modelId="{4F926EA6-450A-4D77-948C-CDA9E046BA24}" srcId="{2AADB70B-E483-4A0E-B435-9C9424ED6A88}" destId="{F58EADD4-0D6F-4169-9824-71A69C5177DA}" srcOrd="0" destOrd="0" parTransId="{90B239C0-24B4-41F0-903C-6F416B144C0B}" sibTransId="{5ACF7F14-9E79-476C-9B03-69C54F05C720}"/>
    <dgm:cxn modelId="{CCB3E03A-9A4F-4BDE-83DE-A9E9C0A077DB}" srcId="{2AADB70B-E483-4A0E-B435-9C9424ED6A88}" destId="{CC094161-F8DA-4863-98E0-6C1860825BFE}" srcOrd="1" destOrd="0" parTransId="{4C4B84D7-0218-44C9-8185-8B6E3338FF63}" sibTransId="{99381137-3251-4B9D-9A78-78CCA28B4E0B}"/>
    <dgm:cxn modelId="{A671460C-7BBF-4B32-9D95-24C1BF37EA71}" type="presOf" srcId="{F58EADD4-0D6F-4169-9824-71A69C5177DA}" destId="{01A9EEF3-D7F1-4A52-B3D1-51CEB4F337FD}" srcOrd="0" destOrd="0" presId="urn:microsoft.com/office/officeart/2005/8/layout/arrow2"/>
    <dgm:cxn modelId="{D9D3A80C-ECA4-4DE2-ADCC-88C2F55F888F}" type="presParOf" srcId="{A84F7C19-BF54-4EFD-A660-7128F935AE67}" destId="{A792C424-024E-4711-BB5E-7926CC2889E0}" srcOrd="0" destOrd="0" presId="urn:microsoft.com/office/officeart/2005/8/layout/arrow2"/>
    <dgm:cxn modelId="{39F85AB3-B1ED-4745-A22E-5055EF2A3C7A}" type="presParOf" srcId="{A84F7C19-BF54-4EFD-A660-7128F935AE67}" destId="{851D2048-972E-4E2F-B746-05C08A6B8827}" srcOrd="1" destOrd="0" presId="urn:microsoft.com/office/officeart/2005/8/layout/arrow2"/>
    <dgm:cxn modelId="{8EF5C65A-1D36-4686-A7E5-30C0E60EF74A}" type="presParOf" srcId="{851D2048-972E-4E2F-B746-05C08A6B8827}" destId="{3D55F9BB-D1F3-41D9-8A45-05EC6D034CFA}" srcOrd="0" destOrd="0" presId="urn:microsoft.com/office/officeart/2005/8/layout/arrow2"/>
    <dgm:cxn modelId="{926874AD-77BE-4649-9775-FBBBBBC92F96}" type="presParOf" srcId="{851D2048-972E-4E2F-B746-05C08A6B8827}" destId="{01A9EEF3-D7F1-4A52-B3D1-51CEB4F337FD}" srcOrd="1" destOrd="0" presId="urn:microsoft.com/office/officeart/2005/8/layout/arrow2"/>
    <dgm:cxn modelId="{0DEF065E-2D30-4A89-B289-BFE0E368269B}" type="presParOf" srcId="{851D2048-972E-4E2F-B746-05C08A6B8827}" destId="{34553759-6381-4B61-8110-E340DF937D1E}" srcOrd="2" destOrd="0" presId="urn:microsoft.com/office/officeart/2005/8/layout/arrow2"/>
    <dgm:cxn modelId="{7AD7620D-1FB1-41D3-9E35-A16527897118}" type="presParOf" srcId="{851D2048-972E-4E2F-B746-05C08A6B8827}" destId="{B5C92883-0AAF-41D4-8AB7-A702F14F7FB1}" srcOrd="3" destOrd="0" presId="urn:microsoft.com/office/officeart/2005/8/layout/arrow2"/>
    <dgm:cxn modelId="{B852D19F-4F73-4E10-9533-795FC0823F76}" type="presParOf" srcId="{851D2048-972E-4E2F-B746-05C08A6B8827}" destId="{989E2773-DF65-4FEE-A1EA-011E5C4CB573}" srcOrd="4" destOrd="0" presId="urn:microsoft.com/office/officeart/2005/8/layout/arrow2"/>
    <dgm:cxn modelId="{AFB3AE00-8473-4EDB-802B-12970A96C72A}" type="presParOf" srcId="{851D2048-972E-4E2F-B746-05C08A6B8827}" destId="{C717851C-FE18-4CAA-A5B0-6E1EFAB32CB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ADB70B-E483-4A0E-B435-9C9424ED6A8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58EADD4-0D6F-4169-9824-71A69C5177DA}">
      <dgm:prSet phldrT="[Texto]" custT="1"/>
      <dgm:spPr/>
      <dgm:t>
        <a:bodyPr/>
        <a:lstStyle/>
        <a:p>
          <a:endParaRPr lang="pt-BR" sz="5000" dirty="0"/>
        </a:p>
      </dgm:t>
    </dgm:pt>
    <dgm:pt modelId="{90B239C0-24B4-41F0-903C-6F416B144C0B}" type="parTrans" cxnId="{4F926EA6-450A-4D77-948C-CDA9E046BA24}">
      <dgm:prSet/>
      <dgm:spPr/>
      <dgm:t>
        <a:bodyPr/>
        <a:lstStyle/>
        <a:p>
          <a:endParaRPr lang="pt-BR"/>
        </a:p>
      </dgm:t>
    </dgm:pt>
    <dgm:pt modelId="{5ACF7F14-9E79-476C-9B03-69C54F05C720}" type="sibTrans" cxnId="{4F926EA6-450A-4D77-948C-CDA9E046BA24}">
      <dgm:prSet/>
      <dgm:spPr/>
      <dgm:t>
        <a:bodyPr/>
        <a:lstStyle/>
        <a:p>
          <a:endParaRPr lang="pt-BR"/>
        </a:p>
      </dgm:t>
    </dgm:pt>
    <dgm:pt modelId="{CEC60C58-A5ED-4AB1-A369-D6C0800D2157}">
      <dgm:prSet phldrT="[Texto]" custT="1"/>
      <dgm:spPr/>
      <dgm:t>
        <a:bodyPr/>
        <a:lstStyle/>
        <a:p>
          <a:r>
            <a:rPr lang="pt-BR" sz="5000" dirty="0" smtClean="0"/>
            <a:t>2015</a:t>
          </a:r>
          <a:endParaRPr lang="pt-BR" sz="5000" dirty="0"/>
        </a:p>
      </dgm:t>
    </dgm:pt>
    <dgm:pt modelId="{4178D560-8832-475D-B527-ED1FF406AC6E}" type="parTrans" cxnId="{C1077CE5-88D5-44B8-B2BD-1C0E6BF57D23}">
      <dgm:prSet/>
      <dgm:spPr/>
      <dgm:t>
        <a:bodyPr/>
        <a:lstStyle/>
        <a:p>
          <a:endParaRPr lang="pt-BR"/>
        </a:p>
      </dgm:t>
    </dgm:pt>
    <dgm:pt modelId="{A4EAF63D-8C49-4094-91A9-9CFE7AE54A8E}" type="sibTrans" cxnId="{C1077CE5-88D5-44B8-B2BD-1C0E6BF57D23}">
      <dgm:prSet/>
      <dgm:spPr/>
      <dgm:t>
        <a:bodyPr/>
        <a:lstStyle/>
        <a:p>
          <a:endParaRPr lang="pt-BR"/>
        </a:p>
      </dgm:t>
    </dgm:pt>
    <dgm:pt modelId="{CC094161-F8DA-4863-98E0-6C1860825BFE}">
      <dgm:prSet phldrT="[Texto]" custT="1"/>
      <dgm:spPr/>
      <dgm:t>
        <a:bodyPr/>
        <a:lstStyle/>
        <a:p>
          <a:endParaRPr lang="pt-BR" sz="5000" dirty="0"/>
        </a:p>
      </dgm:t>
    </dgm:pt>
    <dgm:pt modelId="{99381137-3251-4B9D-9A78-78CCA28B4E0B}" type="sibTrans" cxnId="{CCB3E03A-9A4F-4BDE-83DE-A9E9C0A077DB}">
      <dgm:prSet/>
      <dgm:spPr/>
      <dgm:t>
        <a:bodyPr/>
        <a:lstStyle/>
        <a:p>
          <a:endParaRPr lang="pt-BR"/>
        </a:p>
      </dgm:t>
    </dgm:pt>
    <dgm:pt modelId="{4C4B84D7-0218-44C9-8185-8B6E3338FF63}" type="parTrans" cxnId="{CCB3E03A-9A4F-4BDE-83DE-A9E9C0A077DB}">
      <dgm:prSet/>
      <dgm:spPr/>
      <dgm:t>
        <a:bodyPr/>
        <a:lstStyle/>
        <a:p>
          <a:endParaRPr lang="pt-BR"/>
        </a:p>
      </dgm:t>
    </dgm:pt>
    <dgm:pt modelId="{A84F7C19-BF54-4EFD-A660-7128F935AE67}" type="pres">
      <dgm:prSet presAssocID="{2AADB70B-E483-4A0E-B435-9C9424ED6A88}" presName="arrowDiagram" presStyleCnt="0">
        <dgm:presLayoutVars>
          <dgm:chMax val="5"/>
          <dgm:dir/>
          <dgm:resizeHandles val="exact"/>
        </dgm:presLayoutVars>
      </dgm:prSet>
      <dgm:spPr/>
    </dgm:pt>
    <dgm:pt modelId="{A792C424-024E-4711-BB5E-7926CC2889E0}" type="pres">
      <dgm:prSet presAssocID="{2AADB70B-E483-4A0E-B435-9C9424ED6A88}" presName="arrow" presStyleLbl="bgShp" presStyleIdx="0" presStyleCnt="1" custAng="20940580" custScaleX="81224" custScaleY="84694"/>
      <dgm:spPr>
        <a:solidFill>
          <a:srgbClr val="C00000"/>
        </a:solidFill>
      </dgm:spPr>
    </dgm:pt>
    <dgm:pt modelId="{851D2048-972E-4E2F-B746-05C08A6B8827}" type="pres">
      <dgm:prSet presAssocID="{2AADB70B-E483-4A0E-B435-9C9424ED6A88}" presName="arrowDiagram3" presStyleCnt="0"/>
      <dgm:spPr/>
    </dgm:pt>
    <dgm:pt modelId="{3D55F9BB-D1F3-41D9-8A45-05EC6D034CFA}" type="pres">
      <dgm:prSet presAssocID="{F58EADD4-0D6F-4169-9824-71A69C5177DA}" presName="bullet3a" presStyleLbl="node1" presStyleIdx="0" presStyleCnt="3" custAng="19354663" custLinFactX="155808" custLinFactY="35634" custLinFactNeighborX="200000" custLinFactNeighborY="100000"/>
      <dgm:spPr/>
    </dgm:pt>
    <dgm:pt modelId="{01A9EEF3-D7F1-4A52-B3D1-51CEB4F337FD}" type="pres">
      <dgm:prSet presAssocID="{F58EADD4-0D6F-4169-9824-71A69C5177DA}" presName="textBox3a" presStyleLbl="revTx" presStyleIdx="0" presStyleCnt="3" custLinFactNeighborX="-52606" custLinFactNeighborY="-53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553759-6381-4B61-8110-E340DF937D1E}" type="pres">
      <dgm:prSet presAssocID="{CC094161-F8DA-4863-98E0-6C1860825BFE}" presName="bullet3b" presStyleLbl="node1" presStyleIdx="1" presStyleCnt="3" custAng="19354663" custLinFactX="35443" custLinFactNeighborX="100000" custLinFactNeighborY="-10482"/>
      <dgm:spPr/>
    </dgm:pt>
    <dgm:pt modelId="{B5C92883-0AAF-41D4-8AB7-A702F14F7FB1}" type="pres">
      <dgm:prSet presAssocID="{CC094161-F8DA-4863-98E0-6C1860825BFE}" presName="textBox3b" presStyleLbl="revTx" presStyleIdx="1" presStyleCnt="3" custScaleY="89496" custLinFactNeighborX="5357" custLinFactNeighborY="98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9E2773-DF65-4FEE-A1EA-011E5C4CB573}" type="pres">
      <dgm:prSet presAssocID="{CEC60C58-A5ED-4AB1-A369-D6C0800D2157}" presName="bullet3c" presStyleLbl="node1" presStyleIdx="2" presStyleCnt="3" custAng="19354663" custLinFactX="100000" custLinFactY="-66102" custLinFactNeighborX="197016" custLinFactNeighborY="-100000"/>
      <dgm:spPr/>
    </dgm:pt>
    <dgm:pt modelId="{C717851C-FE18-4CAA-A5B0-6E1EFAB32CBD}" type="pres">
      <dgm:prSet presAssocID="{CEC60C58-A5ED-4AB1-A369-D6C0800D2157}" presName="textBox3c" presStyleLbl="revTx" presStyleIdx="2" presStyleCnt="3" custScaleX="81451" custScaleY="75598" custLinFactNeighborX="65653" custLinFactNeighborY="-33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088335-F690-49F2-B759-C4AB02C1DC06}" type="presOf" srcId="{2AADB70B-E483-4A0E-B435-9C9424ED6A88}" destId="{A84F7C19-BF54-4EFD-A660-7128F935AE67}" srcOrd="0" destOrd="0" presId="urn:microsoft.com/office/officeart/2005/8/layout/arrow2"/>
    <dgm:cxn modelId="{4F926EA6-450A-4D77-948C-CDA9E046BA24}" srcId="{2AADB70B-E483-4A0E-B435-9C9424ED6A88}" destId="{F58EADD4-0D6F-4169-9824-71A69C5177DA}" srcOrd="0" destOrd="0" parTransId="{90B239C0-24B4-41F0-903C-6F416B144C0B}" sibTransId="{5ACF7F14-9E79-476C-9B03-69C54F05C720}"/>
    <dgm:cxn modelId="{EEFF3E55-159D-4DE0-AB52-18E71A416DE4}" type="presOf" srcId="{CEC60C58-A5ED-4AB1-A369-D6C0800D2157}" destId="{C717851C-FE18-4CAA-A5B0-6E1EFAB32CBD}" srcOrd="0" destOrd="0" presId="urn:microsoft.com/office/officeart/2005/8/layout/arrow2"/>
    <dgm:cxn modelId="{CCB3E03A-9A4F-4BDE-83DE-A9E9C0A077DB}" srcId="{2AADB70B-E483-4A0E-B435-9C9424ED6A88}" destId="{CC094161-F8DA-4863-98E0-6C1860825BFE}" srcOrd="1" destOrd="0" parTransId="{4C4B84D7-0218-44C9-8185-8B6E3338FF63}" sibTransId="{99381137-3251-4B9D-9A78-78CCA28B4E0B}"/>
    <dgm:cxn modelId="{EF553135-B3EF-4F67-AD53-171481102AC7}" type="presOf" srcId="{CC094161-F8DA-4863-98E0-6C1860825BFE}" destId="{B5C92883-0AAF-41D4-8AB7-A702F14F7FB1}" srcOrd="0" destOrd="0" presId="urn:microsoft.com/office/officeart/2005/8/layout/arrow2"/>
    <dgm:cxn modelId="{C1077CE5-88D5-44B8-B2BD-1C0E6BF57D23}" srcId="{2AADB70B-E483-4A0E-B435-9C9424ED6A88}" destId="{CEC60C58-A5ED-4AB1-A369-D6C0800D2157}" srcOrd="2" destOrd="0" parTransId="{4178D560-8832-475D-B527-ED1FF406AC6E}" sibTransId="{A4EAF63D-8C49-4094-91A9-9CFE7AE54A8E}"/>
    <dgm:cxn modelId="{9186814E-5323-4A67-B149-75173037123C}" type="presOf" srcId="{F58EADD4-0D6F-4169-9824-71A69C5177DA}" destId="{01A9EEF3-D7F1-4A52-B3D1-51CEB4F337FD}" srcOrd="0" destOrd="0" presId="urn:microsoft.com/office/officeart/2005/8/layout/arrow2"/>
    <dgm:cxn modelId="{7E60A46E-A9FC-4F8F-8B9C-2556D6C5576C}" type="presParOf" srcId="{A84F7C19-BF54-4EFD-A660-7128F935AE67}" destId="{A792C424-024E-4711-BB5E-7926CC2889E0}" srcOrd="0" destOrd="0" presId="urn:microsoft.com/office/officeart/2005/8/layout/arrow2"/>
    <dgm:cxn modelId="{384554CE-DA1F-4F18-924F-039156125C17}" type="presParOf" srcId="{A84F7C19-BF54-4EFD-A660-7128F935AE67}" destId="{851D2048-972E-4E2F-B746-05C08A6B8827}" srcOrd="1" destOrd="0" presId="urn:microsoft.com/office/officeart/2005/8/layout/arrow2"/>
    <dgm:cxn modelId="{8BA8B764-847E-4DE4-806A-DD48E2625857}" type="presParOf" srcId="{851D2048-972E-4E2F-B746-05C08A6B8827}" destId="{3D55F9BB-D1F3-41D9-8A45-05EC6D034CFA}" srcOrd="0" destOrd="0" presId="urn:microsoft.com/office/officeart/2005/8/layout/arrow2"/>
    <dgm:cxn modelId="{53A88F29-24F2-4C7B-87B5-3CEB5A20C0C1}" type="presParOf" srcId="{851D2048-972E-4E2F-B746-05C08A6B8827}" destId="{01A9EEF3-D7F1-4A52-B3D1-51CEB4F337FD}" srcOrd="1" destOrd="0" presId="urn:microsoft.com/office/officeart/2005/8/layout/arrow2"/>
    <dgm:cxn modelId="{37D71797-CD13-45F1-9C05-BF33A988D005}" type="presParOf" srcId="{851D2048-972E-4E2F-B746-05C08A6B8827}" destId="{34553759-6381-4B61-8110-E340DF937D1E}" srcOrd="2" destOrd="0" presId="urn:microsoft.com/office/officeart/2005/8/layout/arrow2"/>
    <dgm:cxn modelId="{28C8B8E0-F1EF-4A92-A7D3-60D44462BEEE}" type="presParOf" srcId="{851D2048-972E-4E2F-B746-05C08A6B8827}" destId="{B5C92883-0AAF-41D4-8AB7-A702F14F7FB1}" srcOrd="3" destOrd="0" presId="urn:microsoft.com/office/officeart/2005/8/layout/arrow2"/>
    <dgm:cxn modelId="{1ED14CDF-9C55-4765-B200-7A5F56C0F6B3}" type="presParOf" srcId="{851D2048-972E-4E2F-B746-05C08A6B8827}" destId="{989E2773-DF65-4FEE-A1EA-011E5C4CB573}" srcOrd="4" destOrd="0" presId="urn:microsoft.com/office/officeart/2005/8/layout/arrow2"/>
    <dgm:cxn modelId="{4D15B17D-863A-44CE-8A08-FF2F6ED12620}" type="presParOf" srcId="{851D2048-972E-4E2F-B746-05C08A6B8827}" destId="{C717851C-FE18-4CAA-A5B0-6E1EFAB32CB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E4F40-CEF4-4B88-A4F8-FE0511B2C51D}">
      <dsp:nvSpPr>
        <dsp:cNvPr id="0" name=""/>
        <dsp:cNvSpPr/>
      </dsp:nvSpPr>
      <dsp:spPr>
        <a:xfrm>
          <a:off x="1024" y="707"/>
          <a:ext cx="6334655" cy="1033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>
              <a:latin typeface="Calibri"/>
              <a:ea typeface="+mn-ea"/>
              <a:cs typeface="+mn-cs"/>
            </a:rPr>
            <a:t>Profoco:</a:t>
          </a:r>
        </a:p>
      </dsp:txBody>
      <dsp:txXfrm>
        <a:off x="31288" y="30971"/>
        <a:ext cx="6274127" cy="972758"/>
      </dsp:txXfrm>
    </dsp:sp>
    <dsp:sp modelId="{1D3746B4-47CE-4FB0-B7BF-E3D8D1CE7E05}">
      <dsp:nvSpPr>
        <dsp:cNvPr id="0" name=""/>
        <dsp:cNvSpPr/>
      </dsp:nvSpPr>
      <dsp:spPr>
        <a:xfrm>
          <a:off x="1024" y="1198253"/>
          <a:ext cx="1489806" cy="1033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>
              <a:latin typeface="Calibri"/>
              <a:ea typeface="+mn-ea"/>
              <a:cs typeface="+mn-cs"/>
            </a:rPr>
            <a:t>Cursos</a:t>
          </a:r>
        </a:p>
      </dsp:txBody>
      <dsp:txXfrm>
        <a:off x="31288" y="1228517"/>
        <a:ext cx="1429278" cy="972758"/>
      </dsp:txXfrm>
    </dsp:sp>
    <dsp:sp modelId="{8B701752-7F28-4B68-81E5-714C06CBFFFA}">
      <dsp:nvSpPr>
        <dsp:cNvPr id="0" name=""/>
        <dsp:cNvSpPr/>
      </dsp:nvSpPr>
      <dsp:spPr>
        <a:xfrm>
          <a:off x="1615974" y="1198253"/>
          <a:ext cx="1489806" cy="1033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>
              <a:latin typeface="Calibri"/>
              <a:ea typeface="+mn-ea"/>
              <a:cs typeface="+mn-cs"/>
            </a:rPr>
            <a:t>Oficinas</a:t>
          </a:r>
        </a:p>
      </dsp:txBody>
      <dsp:txXfrm>
        <a:off x="1646238" y="1228517"/>
        <a:ext cx="1429278" cy="972758"/>
      </dsp:txXfrm>
    </dsp:sp>
    <dsp:sp modelId="{4E9FC14D-548C-4266-8AF2-DBE5331BBFA0}">
      <dsp:nvSpPr>
        <dsp:cNvPr id="0" name=""/>
        <dsp:cNvSpPr/>
      </dsp:nvSpPr>
      <dsp:spPr>
        <a:xfrm>
          <a:off x="3230923" y="1198253"/>
          <a:ext cx="1489806" cy="1033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>
              <a:latin typeface="Calibri"/>
              <a:ea typeface="+mn-ea"/>
              <a:cs typeface="+mn-cs"/>
            </a:rPr>
            <a:t>Seminários</a:t>
          </a:r>
        </a:p>
      </dsp:txBody>
      <dsp:txXfrm>
        <a:off x="3261187" y="1228517"/>
        <a:ext cx="1429278" cy="972758"/>
      </dsp:txXfrm>
    </dsp:sp>
    <dsp:sp modelId="{2BE4364D-D0ED-4F00-A9DB-887AC8C8D35B}">
      <dsp:nvSpPr>
        <dsp:cNvPr id="0" name=""/>
        <dsp:cNvSpPr/>
      </dsp:nvSpPr>
      <dsp:spPr>
        <a:xfrm>
          <a:off x="4845873" y="1198253"/>
          <a:ext cx="1489806" cy="1033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latin typeface="Calibri"/>
              <a:ea typeface="+mn-ea"/>
              <a:cs typeface="+mn-cs"/>
            </a:rPr>
            <a:t> Palestras</a:t>
          </a:r>
        </a:p>
      </dsp:txBody>
      <dsp:txXfrm>
        <a:off x="4876137" y="1228517"/>
        <a:ext cx="1429278" cy="97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2C424-024E-4711-BB5E-7926CC2889E0}">
      <dsp:nvSpPr>
        <dsp:cNvPr id="0" name=""/>
        <dsp:cNvSpPr/>
      </dsp:nvSpPr>
      <dsp:spPr>
        <a:xfrm rot="20940580">
          <a:off x="1008652" y="192877"/>
          <a:ext cx="6550631" cy="4269051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5F9BB-D1F3-41D9-8A45-05EC6D034CFA}">
      <dsp:nvSpPr>
        <dsp:cNvPr id="0" name=""/>
        <dsp:cNvSpPr/>
      </dsp:nvSpPr>
      <dsp:spPr>
        <a:xfrm rot="19354663">
          <a:off x="2021845" y="3570524"/>
          <a:ext cx="209687" cy="2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9EEF3-D7F1-4A52-B3D1-51CEB4F337FD}">
      <dsp:nvSpPr>
        <dsp:cNvPr id="0" name=""/>
        <dsp:cNvSpPr/>
      </dsp:nvSpPr>
      <dsp:spPr>
        <a:xfrm>
          <a:off x="392075" y="3312370"/>
          <a:ext cx="1879120" cy="145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09" tIns="0" rIns="0" bIns="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2013</a:t>
          </a:r>
          <a:endParaRPr lang="pt-BR" sz="5000" kern="1200" dirty="0"/>
        </a:p>
      </dsp:txBody>
      <dsp:txXfrm>
        <a:off x="392075" y="3312370"/>
        <a:ext cx="1879120" cy="1456721"/>
      </dsp:txXfrm>
    </dsp:sp>
    <dsp:sp modelId="{34553759-6381-4B61-8110-E340DF937D1E}">
      <dsp:nvSpPr>
        <dsp:cNvPr id="0" name=""/>
        <dsp:cNvSpPr/>
      </dsp:nvSpPr>
      <dsp:spPr>
        <a:xfrm rot="19354663">
          <a:off x="3640052" y="1876361"/>
          <a:ext cx="379050" cy="37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92883-0AAF-41D4-8AB7-A702F14F7FB1}">
      <dsp:nvSpPr>
        <dsp:cNvPr id="0" name=""/>
        <dsp:cNvSpPr/>
      </dsp:nvSpPr>
      <dsp:spPr>
        <a:xfrm>
          <a:off x="3419869" y="2520273"/>
          <a:ext cx="1935575" cy="2454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51" tIns="0" rIns="0" bIns="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0" kern="1200" dirty="0"/>
        </a:p>
      </dsp:txBody>
      <dsp:txXfrm>
        <a:off x="3419869" y="2520273"/>
        <a:ext cx="1935575" cy="2454038"/>
      </dsp:txXfrm>
    </dsp:sp>
    <dsp:sp modelId="{989E2773-DF65-4FEE-A1EA-011E5C4CB573}">
      <dsp:nvSpPr>
        <dsp:cNvPr id="0" name=""/>
        <dsp:cNvSpPr/>
      </dsp:nvSpPr>
      <dsp:spPr>
        <a:xfrm rot="19354663">
          <a:off x="6909578" y="211647"/>
          <a:ext cx="524218" cy="524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7851C-FE18-4CAA-A5B0-6E1EFAB32CBD}">
      <dsp:nvSpPr>
        <dsp:cNvPr id="0" name=""/>
        <dsp:cNvSpPr/>
      </dsp:nvSpPr>
      <dsp:spPr>
        <a:xfrm>
          <a:off x="6632360" y="1080108"/>
          <a:ext cx="1935575" cy="264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72" tIns="0" rIns="0" bIns="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0" kern="1200" dirty="0"/>
        </a:p>
      </dsp:txBody>
      <dsp:txXfrm>
        <a:off x="6632360" y="1080108"/>
        <a:ext cx="1935575" cy="2648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2C424-024E-4711-BB5E-7926CC2889E0}">
      <dsp:nvSpPr>
        <dsp:cNvPr id="0" name=""/>
        <dsp:cNvSpPr/>
      </dsp:nvSpPr>
      <dsp:spPr>
        <a:xfrm rot="20940580">
          <a:off x="1008652" y="192877"/>
          <a:ext cx="6550631" cy="4269051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5F9BB-D1F3-41D9-8A45-05EC6D034CFA}">
      <dsp:nvSpPr>
        <dsp:cNvPr id="0" name=""/>
        <dsp:cNvSpPr/>
      </dsp:nvSpPr>
      <dsp:spPr>
        <a:xfrm rot="19354663">
          <a:off x="2021845" y="3570524"/>
          <a:ext cx="209687" cy="2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9EEF3-D7F1-4A52-B3D1-51CEB4F337FD}">
      <dsp:nvSpPr>
        <dsp:cNvPr id="0" name=""/>
        <dsp:cNvSpPr/>
      </dsp:nvSpPr>
      <dsp:spPr>
        <a:xfrm>
          <a:off x="392075" y="3312370"/>
          <a:ext cx="1879120" cy="145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09" tIns="0" rIns="0" bIns="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0" kern="1200" dirty="0"/>
        </a:p>
      </dsp:txBody>
      <dsp:txXfrm>
        <a:off x="392075" y="3312370"/>
        <a:ext cx="1879120" cy="1456721"/>
      </dsp:txXfrm>
    </dsp:sp>
    <dsp:sp modelId="{34553759-6381-4B61-8110-E340DF937D1E}">
      <dsp:nvSpPr>
        <dsp:cNvPr id="0" name=""/>
        <dsp:cNvSpPr/>
      </dsp:nvSpPr>
      <dsp:spPr>
        <a:xfrm rot="19354663">
          <a:off x="3640052" y="1876361"/>
          <a:ext cx="379050" cy="37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92883-0AAF-41D4-8AB7-A702F14F7FB1}">
      <dsp:nvSpPr>
        <dsp:cNvPr id="0" name=""/>
        <dsp:cNvSpPr/>
      </dsp:nvSpPr>
      <dsp:spPr>
        <a:xfrm>
          <a:off x="3419869" y="2520273"/>
          <a:ext cx="1935575" cy="2454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51" tIns="0" rIns="0" bIns="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2014</a:t>
          </a:r>
          <a:endParaRPr lang="pt-BR" sz="5000" kern="1200" dirty="0"/>
        </a:p>
      </dsp:txBody>
      <dsp:txXfrm>
        <a:off x="3419869" y="2520273"/>
        <a:ext cx="1935575" cy="2454038"/>
      </dsp:txXfrm>
    </dsp:sp>
    <dsp:sp modelId="{989E2773-DF65-4FEE-A1EA-011E5C4CB573}">
      <dsp:nvSpPr>
        <dsp:cNvPr id="0" name=""/>
        <dsp:cNvSpPr/>
      </dsp:nvSpPr>
      <dsp:spPr>
        <a:xfrm rot="19354663">
          <a:off x="6909578" y="211647"/>
          <a:ext cx="524218" cy="524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7851C-FE18-4CAA-A5B0-6E1EFAB32CBD}">
      <dsp:nvSpPr>
        <dsp:cNvPr id="0" name=""/>
        <dsp:cNvSpPr/>
      </dsp:nvSpPr>
      <dsp:spPr>
        <a:xfrm>
          <a:off x="6632360" y="1080108"/>
          <a:ext cx="1935575" cy="264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72" tIns="0" rIns="0" bIns="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0" kern="1200" dirty="0"/>
        </a:p>
      </dsp:txBody>
      <dsp:txXfrm>
        <a:off x="6632360" y="1080108"/>
        <a:ext cx="1935575" cy="2648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2C424-024E-4711-BB5E-7926CC2889E0}">
      <dsp:nvSpPr>
        <dsp:cNvPr id="0" name=""/>
        <dsp:cNvSpPr/>
      </dsp:nvSpPr>
      <dsp:spPr>
        <a:xfrm rot="20940580">
          <a:off x="1008652" y="192877"/>
          <a:ext cx="6550631" cy="4269051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5F9BB-D1F3-41D9-8A45-05EC6D034CFA}">
      <dsp:nvSpPr>
        <dsp:cNvPr id="0" name=""/>
        <dsp:cNvSpPr/>
      </dsp:nvSpPr>
      <dsp:spPr>
        <a:xfrm rot="19354663">
          <a:off x="2021845" y="3570524"/>
          <a:ext cx="209687" cy="2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9EEF3-D7F1-4A52-B3D1-51CEB4F337FD}">
      <dsp:nvSpPr>
        <dsp:cNvPr id="0" name=""/>
        <dsp:cNvSpPr/>
      </dsp:nvSpPr>
      <dsp:spPr>
        <a:xfrm>
          <a:off x="392075" y="3312370"/>
          <a:ext cx="1879120" cy="145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09" tIns="0" rIns="0" bIns="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0" kern="1200" dirty="0"/>
        </a:p>
      </dsp:txBody>
      <dsp:txXfrm>
        <a:off x="392075" y="3312370"/>
        <a:ext cx="1879120" cy="1456721"/>
      </dsp:txXfrm>
    </dsp:sp>
    <dsp:sp modelId="{34553759-6381-4B61-8110-E340DF937D1E}">
      <dsp:nvSpPr>
        <dsp:cNvPr id="0" name=""/>
        <dsp:cNvSpPr/>
      </dsp:nvSpPr>
      <dsp:spPr>
        <a:xfrm rot="19354663">
          <a:off x="3640052" y="1876361"/>
          <a:ext cx="379050" cy="37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92883-0AAF-41D4-8AB7-A702F14F7FB1}">
      <dsp:nvSpPr>
        <dsp:cNvPr id="0" name=""/>
        <dsp:cNvSpPr/>
      </dsp:nvSpPr>
      <dsp:spPr>
        <a:xfrm>
          <a:off x="3419869" y="2520273"/>
          <a:ext cx="1935575" cy="2454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51" tIns="0" rIns="0" bIns="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0" kern="1200" dirty="0"/>
        </a:p>
      </dsp:txBody>
      <dsp:txXfrm>
        <a:off x="3419869" y="2520273"/>
        <a:ext cx="1935575" cy="2454038"/>
      </dsp:txXfrm>
    </dsp:sp>
    <dsp:sp modelId="{989E2773-DF65-4FEE-A1EA-011E5C4CB573}">
      <dsp:nvSpPr>
        <dsp:cNvPr id="0" name=""/>
        <dsp:cNvSpPr/>
      </dsp:nvSpPr>
      <dsp:spPr>
        <a:xfrm rot="19354663">
          <a:off x="6909578" y="211647"/>
          <a:ext cx="524218" cy="524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7851C-FE18-4CAA-A5B0-6E1EFAB32CBD}">
      <dsp:nvSpPr>
        <dsp:cNvPr id="0" name=""/>
        <dsp:cNvSpPr/>
      </dsp:nvSpPr>
      <dsp:spPr>
        <a:xfrm>
          <a:off x="6991390" y="587244"/>
          <a:ext cx="1576545" cy="264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72" tIns="0" rIns="0" bIns="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2015</a:t>
          </a:r>
          <a:endParaRPr lang="pt-BR" sz="5000" kern="1200" dirty="0"/>
        </a:p>
      </dsp:txBody>
      <dsp:txXfrm>
        <a:off x="6991390" y="587244"/>
        <a:ext cx="1576545" cy="2648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0.11085</cdr:x>
      <cdr:y>0.16938</cdr:y>
    </cdr:from>
    <cdr:to>
      <cdr:x>0.39237</cdr:x>
      <cdr:y>0.56122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60040" y="3952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0.5099</cdr:x>
      <cdr:y>0.38538</cdr:y>
    </cdr:from>
    <cdr:to>
      <cdr:x>0.79143</cdr:x>
      <cdr:y>0.77722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656184" y="8993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0.06651</cdr:x>
      <cdr:y>0.20024</cdr:y>
    </cdr:from>
    <cdr:to>
      <cdr:x>0.55424</cdr:x>
      <cdr:y>0.59208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16024" y="467285"/>
          <a:ext cx="15841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Masculino</a:t>
          </a:r>
        </a:p>
        <a:p xmlns:a="http://schemas.openxmlformats.org/drawingml/2006/main">
          <a:r>
            <a:rPr lang="pt-BR" sz="2000" dirty="0" smtClean="0"/>
            <a:t>     40% 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0.55424</cdr:x>
      <cdr:y>0.2311</cdr:y>
    </cdr:from>
    <cdr:to>
      <cdr:x>0.83577</cdr:x>
      <cdr:y>0.62293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800200" y="5392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0.55424</cdr:x>
      <cdr:y>0.26195</cdr:y>
    </cdr:from>
    <cdr:to>
      <cdr:x>0.83577</cdr:x>
      <cdr:y>0.65379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1800200" y="6113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/>
            <a:t>Feminino</a:t>
          </a:r>
        </a:p>
        <a:p xmlns:a="http://schemas.openxmlformats.org/drawingml/2006/main">
          <a:r>
            <a:rPr lang="pt-BR" sz="2000" dirty="0" smtClean="0"/>
            <a:t>     60%</a:t>
          </a:r>
          <a:endParaRPr lang="pt-BR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0.30529</cdr:x>
      <cdr:y>0.50254</cdr:y>
    </cdr:from>
    <cdr:to>
      <cdr:x>0.4871</cdr:x>
      <cdr:y>0.82162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535345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000" dirty="0" smtClean="0"/>
            <a:t>Nordeste </a:t>
          </a:r>
        </a:p>
        <a:p xmlns:a="http://schemas.openxmlformats.org/drawingml/2006/main">
          <a:pPr algn="ctr"/>
          <a:r>
            <a:rPr lang="pt-BR" sz="2000" dirty="0" smtClean="0"/>
            <a:t>22%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0.58478</cdr:x>
      <cdr:y>0.15076</cdr:y>
    </cdr:from>
    <cdr:to>
      <cdr:x>0.7666</cdr:x>
      <cdr:y>0.46984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940968" y="432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800" dirty="0" smtClean="0"/>
            <a:t>Centro-Oeste</a:t>
          </a:r>
        </a:p>
        <a:p xmlns:a="http://schemas.openxmlformats.org/drawingml/2006/main">
          <a:pPr algn="ctr"/>
          <a:r>
            <a:rPr lang="pt-BR" sz="1800" dirty="0" smtClean="0"/>
            <a:t>20%</a:t>
          </a:r>
          <a:endParaRPr lang="pt-BR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0.63123</cdr:x>
      <cdr:y>0.26287</cdr:y>
    </cdr:from>
    <cdr:to>
      <cdr:x>0.84117</cdr:x>
      <cdr:y>0.60995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749287" y="6925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2000" dirty="0" smtClean="0"/>
            <a:t>Federal</a:t>
          </a:r>
        </a:p>
        <a:p xmlns:a="http://schemas.openxmlformats.org/drawingml/2006/main">
          <a:pPr algn="ctr"/>
          <a:r>
            <a:rPr lang="pt-BR" sz="2000" dirty="0" smtClean="0"/>
            <a:t>44%</a:t>
          </a:r>
          <a:endParaRPr lang="pt-BR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A6A94-70F7-4CDB-BAAD-30C55E94BD9D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E1E9D-037D-43DA-A21B-7D94BD8E2F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26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2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89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54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0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6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10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87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60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53A3-69CF-4A1F-805D-CF39EBF7887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66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4.png@01CFDF2E.B163EF80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pic>
        <p:nvPicPr>
          <p:cNvPr id="6" name="Picture 2" descr="C:\Users\FERNANDA\AppData\Local\Microsoft\Windows\Temporary Internet Files\Content.IE5\4H8L9PNQ\se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02431"/>
            <a:ext cx="3603352" cy="36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1700808"/>
            <a:ext cx="75608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/>
              <a:t>A</a:t>
            </a:r>
            <a:r>
              <a:rPr lang="pt-BR" sz="2000" b="1" dirty="0" smtClean="0"/>
              <a:t>valiações </a:t>
            </a:r>
            <a:r>
              <a:rPr lang="pt-BR" sz="2000" b="1" dirty="0"/>
              <a:t>do curso </a:t>
            </a:r>
            <a:r>
              <a:rPr lang="pt-BR" sz="2000" b="1" dirty="0" smtClean="0"/>
              <a:t>à distância Ouvidoria </a:t>
            </a:r>
            <a:r>
              <a:rPr lang="pt-BR" sz="2000" b="1" dirty="0"/>
              <a:t>na Administração </a:t>
            </a:r>
            <a:r>
              <a:rPr lang="pt-BR" sz="2000" b="1" dirty="0" smtClean="0"/>
              <a:t>Pública</a:t>
            </a:r>
            <a:r>
              <a:rPr lang="pt-BR" sz="2000" b="1" dirty="0"/>
              <a:t> </a:t>
            </a:r>
            <a:r>
              <a:rPr lang="pt-BR" sz="2000" b="1" dirty="0" smtClean="0"/>
              <a:t>(Parceria CGU/ILB)</a:t>
            </a:r>
            <a:endParaRPr lang="pt-BR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971600" y="285293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“Conclui o curso hoje e posso dizer que atendeu as minhas expectativas, muito bem </a:t>
            </a:r>
            <a:r>
              <a:rPr lang="pt-BR" sz="2000" b="1" dirty="0" smtClean="0"/>
              <a:t>elaborado, de </a:t>
            </a:r>
            <a:r>
              <a:rPr lang="pt-BR" sz="2000" b="1" dirty="0"/>
              <a:t>fácil entendimento”.</a:t>
            </a:r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Marta </a:t>
            </a:r>
            <a:r>
              <a:rPr lang="pt-BR" sz="2000" dirty="0"/>
              <a:t>Cristina Silva Melo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9592" y="4293096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“</a:t>
            </a:r>
            <a:r>
              <a:rPr lang="pt-BR" sz="2000" b="1" dirty="0"/>
              <a:t>Esse curso é muito interessante para o aprimoramento das nossas habilidades, assim poderemos desempenhar nossas atividades com mais qualidade.”</a:t>
            </a:r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Rita </a:t>
            </a:r>
            <a:r>
              <a:rPr lang="pt-BR" sz="2000" dirty="0" err="1"/>
              <a:t>N</a:t>
            </a:r>
            <a:r>
              <a:rPr lang="pt-BR" sz="2000" dirty="0" err="1" smtClean="0"/>
              <a:t>iédia</a:t>
            </a:r>
            <a:r>
              <a:rPr lang="pt-BR" sz="2000" dirty="0" smtClean="0"/>
              <a:t> </a:t>
            </a:r>
            <a:r>
              <a:rPr lang="pt-BR" sz="2000" dirty="0"/>
              <a:t>C</a:t>
            </a:r>
            <a:r>
              <a:rPr lang="pt-BR" sz="2000" dirty="0" smtClean="0"/>
              <a:t>aldas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070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1700808"/>
            <a:ext cx="75608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/>
              <a:t>A</a:t>
            </a:r>
            <a:r>
              <a:rPr lang="pt-BR" sz="2000" b="1" dirty="0" smtClean="0"/>
              <a:t>valiações </a:t>
            </a:r>
            <a:r>
              <a:rPr lang="pt-BR" sz="2000" b="1" dirty="0"/>
              <a:t>do curso </a:t>
            </a:r>
            <a:r>
              <a:rPr lang="pt-BR" sz="2000" b="1" dirty="0" smtClean="0"/>
              <a:t>à distância Ouvidoria </a:t>
            </a:r>
            <a:r>
              <a:rPr lang="pt-BR" sz="2000" b="1" dirty="0"/>
              <a:t>na Administração </a:t>
            </a:r>
            <a:r>
              <a:rPr lang="pt-BR" sz="2000" b="1" dirty="0" smtClean="0"/>
              <a:t>Pública</a:t>
            </a:r>
            <a:r>
              <a:rPr lang="pt-BR" sz="2000" b="1" dirty="0"/>
              <a:t> </a:t>
            </a:r>
            <a:r>
              <a:rPr lang="pt-BR" sz="2000" b="1" dirty="0" smtClean="0"/>
              <a:t>(Parceria CGU/ILB)</a:t>
            </a:r>
            <a:endParaRPr lang="pt-BR" sz="2000" b="1" dirty="0"/>
          </a:p>
        </p:txBody>
      </p:sp>
      <p:sp>
        <p:nvSpPr>
          <p:cNvPr id="7" name="Retângulo 6"/>
          <p:cNvSpPr/>
          <p:nvPr/>
        </p:nvSpPr>
        <p:spPr>
          <a:xfrm>
            <a:off x="884514" y="5013176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“Excelente Iniciativa! Adorei realizar o curso, material atual, vem ao encontro das minhas necessidades</a:t>
            </a:r>
            <a:r>
              <a:rPr lang="pt-BR" sz="2000" b="1" dirty="0" smtClean="0"/>
              <a:t>”.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err="1"/>
              <a:t>Franciney</a:t>
            </a:r>
            <a:r>
              <a:rPr lang="pt-BR" sz="2000" dirty="0"/>
              <a:t> dos Anjos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84514" y="2949912"/>
            <a:ext cx="73598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“Esta é uma excelente iniciativa para quem trabalha na área ou mesmo para o servidor público interessado em aprofundar um pouco mais sobre a área</a:t>
            </a:r>
            <a:r>
              <a:rPr lang="pt-BR" sz="2000" b="1" dirty="0" smtClean="0"/>
              <a:t>”.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Norma Sueli Jesus de Araujo</a:t>
            </a:r>
          </a:p>
        </p:txBody>
      </p:sp>
    </p:spTree>
    <p:extLst>
      <p:ext uri="{BB962C8B-B14F-4D97-AF65-F5344CB8AC3E}">
        <p14:creationId xmlns:p14="http://schemas.microsoft.com/office/powerpoint/2010/main" val="4003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pic>
        <p:nvPicPr>
          <p:cNvPr id="9" name="Imagem 8" descr="Material_Aluno_sem_log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6" b="33636"/>
          <a:stretch/>
        </p:blipFill>
        <p:spPr bwMode="auto">
          <a:xfrm>
            <a:off x="2051720" y="2132856"/>
            <a:ext cx="5112568" cy="3950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085794" y="1303069"/>
            <a:ext cx="304442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pt-BR" sz="2000" b="1" dirty="0" smtClean="0">
                <a:solidFill>
                  <a:prstClr val="black"/>
                </a:solidFill>
              </a:rPr>
              <a:t>Módulo Profoco Presencial</a:t>
            </a:r>
            <a:endParaRPr lang="pt-BR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99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43608" y="141277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Módulo Profoco Presencial: 220 alunos  capacitados em 2014</a:t>
            </a:r>
            <a:r>
              <a:rPr lang="pt-BR" dirty="0" smtClean="0"/>
              <a:t>.</a:t>
            </a:r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93546"/>
              </p:ext>
            </p:extLst>
          </p:nvPr>
        </p:nvGraphicFramePr>
        <p:xfrm>
          <a:off x="1177925" y="1982086"/>
          <a:ext cx="6706443" cy="456508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83486"/>
                <a:gridCol w="2283486"/>
                <a:gridCol w="2139471"/>
              </a:tblGrid>
              <a:tr h="281341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Local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Curso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Período de Realização</a:t>
                      </a:r>
                    </a:p>
                  </a:txBody>
                  <a:tcPr marL="75433" marR="75433" marT="37716" marB="37716" anchor="ctr"/>
                </a:tc>
              </a:tr>
              <a:tr h="492879"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Brasília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Gestão e Prática em Ouvidoria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28 a 30 de abril</a:t>
                      </a:r>
                    </a:p>
                  </a:txBody>
                  <a:tcPr marL="75433" marR="75433" marT="37716" marB="37716" anchor="ctr"/>
                </a:tc>
              </a:tr>
              <a:tr h="492879"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Porto Alegre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Gestão e Prática em Ouvidoria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12 a 14 de maio</a:t>
                      </a:r>
                    </a:p>
                  </a:txBody>
                  <a:tcPr marL="75433" marR="75433" marT="37716" marB="37716" anchor="ctr"/>
                </a:tc>
              </a:tr>
              <a:tr h="492879"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Rio de Janeiro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Gestão e Prática em Ouvidoria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26 a 28 de maio</a:t>
                      </a:r>
                    </a:p>
                  </a:txBody>
                  <a:tcPr marL="75433" marR="75433" marT="37716" marB="37716" anchor="ctr"/>
                </a:tc>
              </a:tr>
              <a:tr h="492879"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Belém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Gestão e Prática em Ouvidoria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4 a 6 de agosto</a:t>
                      </a:r>
                    </a:p>
                  </a:txBody>
                  <a:tcPr marL="75433" marR="75433" marT="37716" marB="37716" anchor="ctr"/>
                </a:tc>
              </a:tr>
              <a:tr h="492879"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São Paulo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Gestão e Prática em Ouvidoria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11 a 13 de agosto</a:t>
                      </a:r>
                    </a:p>
                  </a:txBody>
                  <a:tcPr marL="75433" marR="75433" marT="37716" marB="37716" anchor="ctr"/>
                </a:tc>
              </a:tr>
              <a:tr h="492879"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Fortaleza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Gestão e Prática em Ouvidoria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15 a 17 de setembro</a:t>
                      </a:r>
                    </a:p>
                  </a:txBody>
                  <a:tcPr marL="75433" marR="75433" marT="37716" marB="37716" anchor="ctr"/>
                </a:tc>
              </a:tr>
              <a:tr h="492879"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Goiânia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Gestão e Prática em Ouvidoria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13 a 15 de outubro</a:t>
                      </a:r>
                    </a:p>
                  </a:txBody>
                  <a:tcPr marL="75433" marR="75433" marT="37716" marB="37716" anchor="ctr"/>
                </a:tc>
              </a:tr>
              <a:tr h="379916"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Belo Horizonte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Gestão e Prática em Ouvidoria</a:t>
                      </a:r>
                    </a:p>
                  </a:txBody>
                  <a:tcPr marL="75433" marR="7543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17 a 19 de novembro</a:t>
                      </a:r>
                    </a:p>
                  </a:txBody>
                  <a:tcPr marL="75433" marR="75433" marT="37716" marB="37716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77925" y="1581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43608" y="127427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/>
              <a:t>Cadastro da Profoco:  2 mil alunos inscritos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/>
              <a:t>www.cgu.gov.br/assuntos/ouvidoria/profoco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77925" y="1581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Imagem 7"/>
          <p:cNvPicPr/>
          <p:nvPr/>
        </p:nvPicPr>
        <p:blipFill rotWithShape="1">
          <a:blip r:embed="rId4"/>
          <a:srcRect t="7470" r="13531" b="4578"/>
          <a:stretch/>
        </p:blipFill>
        <p:spPr bwMode="auto">
          <a:xfrm>
            <a:off x="899592" y="2276872"/>
            <a:ext cx="6984776" cy="419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5188">
            <a:off x="4427313" y="5717396"/>
            <a:ext cx="4333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3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59041014"/>
              </p:ext>
            </p:extLst>
          </p:nvPr>
        </p:nvGraphicFramePr>
        <p:xfrm>
          <a:off x="396015" y="2060848"/>
          <a:ext cx="3527913" cy="24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539552" y="1303069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Percentual de alunos cadastrados na Profoco</a:t>
            </a:r>
          </a:p>
          <a:p>
            <a:pPr algn="ctr"/>
            <a:r>
              <a:rPr lang="pt-BR" sz="2000" b="1" dirty="0" smtClean="0"/>
              <a:t>por sexo, região e esfera da federação </a:t>
            </a:r>
            <a:endParaRPr lang="pt-BR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344911267"/>
              </p:ext>
            </p:extLst>
          </p:nvPr>
        </p:nvGraphicFramePr>
        <p:xfrm>
          <a:off x="1919064" y="3861048"/>
          <a:ext cx="5029200" cy="286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573843212"/>
              </p:ext>
            </p:extLst>
          </p:nvPr>
        </p:nvGraphicFramePr>
        <p:xfrm>
          <a:off x="4342993" y="1991194"/>
          <a:ext cx="4355465" cy="263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24128" y="3140968"/>
            <a:ext cx="1028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Estadual </a:t>
            </a:r>
          </a:p>
          <a:p>
            <a:pPr algn="ctr"/>
            <a:r>
              <a:rPr lang="pt-BR" dirty="0" smtClean="0"/>
              <a:t>28%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436096" y="2310274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Municipal</a:t>
            </a:r>
          </a:p>
          <a:p>
            <a:pPr algn="ctr"/>
            <a:r>
              <a:rPr lang="pt-BR" dirty="0" smtClean="0"/>
              <a:t>28%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9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85455" y="141277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Perspectivas das ações da Profoco</a:t>
            </a:r>
            <a:endParaRPr lang="pt-BR" dirty="0"/>
          </a:p>
        </p:txBody>
      </p:sp>
      <p:pic>
        <p:nvPicPr>
          <p:cNvPr id="11" name="Imagem 10" descr="cid:image004.png@01CFDF2E.B163EF80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14335" r="1781" b="2098"/>
          <a:stretch/>
        </p:blipFill>
        <p:spPr bwMode="auto">
          <a:xfrm>
            <a:off x="1187624" y="2687196"/>
            <a:ext cx="6768752" cy="347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611560" y="2087031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Cursos oferecidos e alunos capacitados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pic>
        <p:nvPicPr>
          <p:cNvPr id="1026" name="Imagem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8208912" cy="474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403648" y="2348880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accent1">
                    <a:lumMod val="75000"/>
                  </a:schemeClr>
                </a:solidFill>
              </a:rPr>
              <a:t>Coleta OGU: </a:t>
            </a:r>
          </a:p>
          <a:p>
            <a:r>
              <a:rPr lang="pt-BR" sz="7200" dirty="0" smtClean="0">
                <a:solidFill>
                  <a:schemeClr val="accent1">
                    <a:lumMod val="75000"/>
                  </a:schemeClr>
                </a:solidFill>
              </a:rPr>
              <a:t>uma parceria com o IPEA</a:t>
            </a:r>
            <a:endParaRPr lang="pt-BR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pic>
        <p:nvPicPr>
          <p:cNvPr id="1026" name="Picture 2" descr="C:\Users\paulomfm\AppData\Local\Microsoft\Windows\Temporary Internet Files\Content.Outlook\G57IH4YH\capa cole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3896269" cy="48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27584" y="1628800"/>
            <a:ext cx="7200800" cy="355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A </a:t>
            </a:r>
            <a:r>
              <a:rPr lang="pt-BR" sz="2000" b="1" dirty="0"/>
              <a:t>Política de Formação Continuada em Ouvidorias (Profoco), coordenada pela </a:t>
            </a:r>
            <a:r>
              <a:rPr lang="pt-BR" sz="2000" b="1" dirty="0" err="1"/>
              <a:t>Ouvidoria-Geral</a:t>
            </a:r>
            <a:r>
              <a:rPr lang="pt-BR" sz="2000" b="1" dirty="0"/>
              <a:t> da União (OGU), tem por finalidade capacitar trabalhadores em ouvidorias públicas, subsidiando-os com conhecimentos específicos e práticos necessários ao atendimento de qualidade do cidadão e ao tratamento adequado das manifestações da sociedade, provocando contínua melhoria dos serviços públicos prestados.</a:t>
            </a:r>
          </a:p>
        </p:txBody>
      </p:sp>
    </p:spTree>
    <p:extLst>
      <p:ext uri="{BB962C8B-B14F-4D97-AF65-F5344CB8AC3E}">
        <p14:creationId xmlns:p14="http://schemas.microsoft.com/office/powerpoint/2010/main" val="29280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3318548"/>
              </p:ext>
            </p:extLst>
          </p:nvPr>
        </p:nvGraphicFramePr>
        <p:xfrm>
          <a:off x="288032" y="1196752"/>
          <a:ext cx="8567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pic>
        <p:nvPicPr>
          <p:cNvPr id="7" name="Picture 2" descr="C:\Users\paulomfm\AppData\Local\Microsoft\Windows\Temporary Internet Files\Content.Outlook\G57IH4YH\capa colet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136594" cy="1428386"/>
          </a:xfrm>
          <a:prstGeom prst="rect">
            <a:avLst/>
          </a:prstGeom>
          <a:noFill/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88479" y="1956698"/>
            <a:ext cx="2151273" cy="193899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100" b="1" dirty="0" smtClean="0"/>
              <a:t>Pesquisa realizada utilizando formulário eletrônico.</a:t>
            </a:r>
          </a:p>
          <a:p>
            <a:pPr algn="just">
              <a:spcBef>
                <a:spcPts val="600"/>
              </a:spcBef>
            </a:pPr>
            <a:r>
              <a:rPr lang="pt-BR" sz="1100" b="1" dirty="0" smtClean="0"/>
              <a:t>Confirmação da internet como principal canal de entrada das ouvidorias federais (sistema ou formulário eletrônico).</a:t>
            </a:r>
          </a:p>
          <a:p>
            <a:pPr algn="just">
              <a:spcBef>
                <a:spcPts val="600"/>
              </a:spcBef>
            </a:pPr>
            <a:r>
              <a:rPr lang="pt-BR" sz="1100" b="1" dirty="0" smtClean="0"/>
              <a:t>Necessidade de sistema informatizado que suporte a gestão sistêmica das ouvidorias federais.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251520" y="191683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2411760" y="1916832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610072" y="1603941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2"/>
                </a:solidFill>
              </a:rPr>
              <a:t>Projeto Piloto</a:t>
            </a:r>
            <a:endParaRPr lang="pt-B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1396292"/>
              </p:ext>
            </p:extLst>
          </p:nvPr>
        </p:nvGraphicFramePr>
        <p:xfrm>
          <a:off x="288032" y="1196752"/>
          <a:ext cx="8567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 flipV="1">
            <a:off x="4139952" y="1628800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1991366" y="1628800"/>
            <a:ext cx="2148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907704" y="1303069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Consolidação do projeto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991366" y="1643520"/>
            <a:ext cx="2148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100" b="1" dirty="0" smtClean="0"/>
              <a:t>Desenvolvimento </a:t>
            </a:r>
            <a:r>
              <a:rPr lang="pt-BR" sz="1100" b="1" dirty="0"/>
              <a:t>de aplicativo em parceria com o </a:t>
            </a:r>
            <a:r>
              <a:rPr lang="pt-BR" sz="1100" b="1" dirty="0" smtClean="0"/>
              <a:t>IPEA.</a:t>
            </a:r>
          </a:p>
          <a:p>
            <a:pPr algn="just">
              <a:spcBef>
                <a:spcPts val="600"/>
              </a:spcBef>
            </a:pPr>
            <a:r>
              <a:rPr lang="pt-BR" sz="1100" b="1" dirty="0" smtClean="0"/>
              <a:t>Formação </a:t>
            </a:r>
            <a:r>
              <a:rPr lang="pt-BR" sz="1100" b="1" dirty="0"/>
              <a:t>de série histórica de informações das ouvidorias federais</a:t>
            </a:r>
            <a:r>
              <a:rPr lang="pt-BR" sz="1100" b="1" dirty="0" smtClean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041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58789837"/>
              </p:ext>
            </p:extLst>
          </p:nvPr>
        </p:nvGraphicFramePr>
        <p:xfrm>
          <a:off x="288032" y="1196752"/>
          <a:ext cx="8567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134093" y="503913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2"/>
                </a:solidFill>
              </a:rPr>
              <a:t>Acolhimento na CGU</a:t>
            </a:r>
            <a:endParaRPr lang="pt-BR" sz="1600" b="1" dirty="0">
              <a:solidFill>
                <a:schemeClr val="tx2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452320" y="1641623"/>
            <a:ext cx="19658" cy="3397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5148065" y="5039310"/>
            <a:ext cx="2323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006603" y="3717032"/>
            <a:ext cx="24555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100" b="1" dirty="0" smtClean="0"/>
              <a:t>Novo aplicativo em desenvolvimento na CGU.</a:t>
            </a:r>
          </a:p>
          <a:p>
            <a:pPr algn="just">
              <a:spcBef>
                <a:spcPts val="600"/>
              </a:spcBef>
            </a:pPr>
            <a:r>
              <a:rPr lang="pt-BR" sz="1100" b="1" dirty="0" smtClean="0"/>
              <a:t>Garantia de manutenção e desenvolvimento.</a:t>
            </a:r>
          </a:p>
          <a:p>
            <a:pPr algn="just">
              <a:spcBef>
                <a:spcPts val="600"/>
              </a:spcBef>
            </a:pPr>
            <a:r>
              <a:rPr lang="pt-BR" sz="1100" b="1" dirty="0" smtClean="0"/>
              <a:t>Aplicativo integrado ao Sistema Informatizado lançado pela OGU.</a:t>
            </a:r>
          </a:p>
        </p:txBody>
      </p:sp>
    </p:spTree>
    <p:extLst>
      <p:ext uri="{BB962C8B-B14F-4D97-AF65-F5344CB8AC3E}">
        <p14:creationId xmlns:p14="http://schemas.microsoft.com/office/powerpoint/2010/main" val="41668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31" y="1412776"/>
            <a:ext cx="5910154" cy="4971826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51" y="1412776"/>
            <a:ext cx="6022852" cy="50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30" y="1326432"/>
            <a:ext cx="5911708" cy="539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27584" y="1303069"/>
            <a:ext cx="7416824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/>
              <a:t>Processo de construção da Política 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/>
              <a:t>Oficina </a:t>
            </a:r>
            <a:r>
              <a:rPr lang="pt-BR" sz="2000" b="1" dirty="0"/>
              <a:t>de planejamento </a:t>
            </a:r>
            <a:r>
              <a:rPr lang="pt-BR" sz="2000" b="1" dirty="0" smtClean="0"/>
              <a:t>participativo – Novembro/2012</a:t>
            </a:r>
            <a:endParaRPr lang="pt-BR" sz="2000" b="1" dirty="0"/>
          </a:p>
        </p:txBody>
      </p:sp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60010"/>
            <a:ext cx="2880320" cy="18202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2" descr="L:\OGU\5-Eventos\2012\Novembro\Oficina Planejamento Profoco- ENAP\Fotos\Oficina Profoco 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024336" cy="1859149"/>
          </a:xfrm>
          <a:prstGeom prst="rect">
            <a:avLst/>
          </a:prstGeom>
          <a:noFill/>
          <a:extLst/>
        </p:spPr>
      </p:pic>
      <p:pic>
        <p:nvPicPr>
          <p:cNvPr id="9" name="Imagem 8"/>
          <p:cNvPicPr/>
          <p:nvPr/>
        </p:nvPicPr>
        <p:blipFill>
          <a:blip r:embed="rId6"/>
          <a:stretch>
            <a:fillRect/>
          </a:stretch>
        </p:blipFill>
        <p:spPr>
          <a:xfrm>
            <a:off x="4142454" y="4238861"/>
            <a:ext cx="3024336" cy="18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83568" y="1556792"/>
            <a:ext cx="7776864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/>
              <a:t>A formação para ouvidorias públicas será realizada por intermédio de cursos, oficinas, seminários, palestras e outros eventos de forma presencial e à distância, baseada na visão da educação como um processo contínuo e autônomo.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89121857"/>
              </p:ext>
            </p:extLst>
          </p:nvPr>
        </p:nvGraphicFramePr>
        <p:xfrm>
          <a:off x="1475656" y="3645024"/>
          <a:ext cx="63367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97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1455467"/>
            <a:ext cx="77768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000" b="1" dirty="0">
                <a:latin typeface="+mn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percurso formativo da Profoco consiste em um conjunto de disciplinas organizadas em 3 módulos temáticos: Estruturante; Ouvidoria Pública e Gestão; e Profoco Presencial.</a:t>
            </a:r>
            <a:endParaRPr kumimoji="0" lang="pt-BR" alt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7" name="Imagem 4" descr="http://www.cgu.gov.br/ouvidoria/Profoco/Imagens/graf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45651"/>
            <a:ext cx="7018564" cy="35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60031"/>
              </p:ext>
            </p:extLst>
          </p:nvPr>
        </p:nvGraphicFramePr>
        <p:xfrm>
          <a:off x="609330" y="1700808"/>
          <a:ext cx="7995119" cy="379665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210198"/>
                <a:gridCol w="1934819"/>
                <a:gridCol w="2850102"/>
              </a:tblGrid>
              <a:tr h="5206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Módulo Estruturante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Curso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Carga Horária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Modalidade/Local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strike="noStrike" dirty="0">
                          <a:effectLst/>
                        </a:rPr>
                        <a:t>Lei de Acesso à Informação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12h/a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EAD/ILB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4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strike="noStrike" dirty="0">
                          <a:effectLst/>
                        </a:rPr>
                        <a:t>Ética e Administração Pública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40h/a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EAD/ILB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strike="noStrike" dirty="0">
                          <a:effectLst/>
                        </a:rPr>
                        <a:t>Excelência no Atendimento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20h/a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EAD/ILB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4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strike="noStrike" dirty="0">
                          <a:effectLst/>
                        </a:rPr>
                        <a:t>Introdução ao Direito </a:t>
                      </a:r>
                      <a:r>
                        <a:rPr lang="pt-BR" sz="2000" u="none" strike="noStrike" dirty="0" smtClean="0">
                          <a:effectLst/>
                        </a:rPr>
                        <a:t>Constitucional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40h/a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EAD/ILB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Carga Horária Total</a:t>
                      </a:r>
                      <a:endParaRPr lang="pt-B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112 horas/aula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5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80918"/>
              </p:ext>
            </p:extLst>
          </p:nvPr>
        </p:nvGraphicFramePr>
        <p:xfrm>
          <a:off x="395536" y="1484784"/>
          <a:ext cx="7632848" cy="487021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888431"/>
                <a:gridCol w="1685957"/>
                <a:gridCol w="2058460"/>
              </a:tblGrid>
              <a:tr h="3005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Módulo Ouvidoria Pública e Gestão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Evento/Atividade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Carga Horária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Modalidade/Local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9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strike="noStrike" dirty="0">
                          <a:effectLst/>
                        </a:rPr>
                        <a:t>Ouvidoria na Administração Pública (Parceria CGU/ILB)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20h/a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EAD/ILB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Aproximadamente</a:t>
                      </a:r>
                      <a:r>
                        <a:rPr lang="pt-BR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1.800 inscritos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9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strike="noStrike" dirty="0">
                          <a:effectLst/>
                        </a:rPr>
                        <a:t>Gestão Estratégica com foco na Administração Pública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10h/a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EAD/ILB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strike="noStrike" dirty="0">
                          <a:effectLst/>
                        </a:rPr>
                        <a:t>Desenvolvimento de Equipes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10h/a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EAD/ILB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9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strike="noStrike" dirty="0">
                          <a:effectLst/>
                        </a:rPr>
                        <a:t>Direito Administrativo para Gerentes no Setor </a:t>
                      </a:r>
                      <a:r>
                        <a:rPr lang="pt-BR" sz="2000" u="none" strike="noStrike" dirty="0" smtClean="0">
                          <a:effectLst/>
                        </a:rPr>
                        <a:t>Público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35h/a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EAD/ILB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Carga Horária Total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75 </a:t>
                      </a:r>
                      <a:r>
                        <a:rPr lang="pt-BR" sz="2000" dirty="0">
                          <a:effectLst/>
                        </a:rPr>
                        <a:t>horas/aula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eta para a direita 4"/>
          <p:cNvSpPr/>
          <p:nvPr/>
        </p:nvSpPr>
        <p:spPr bwMode="auto">
          <a:xfrm>
            <a:off x="193129" y="2636912"/>
            <a:ext cx="404813" cy="360040"/>
          </a:xfrm>
          <a:prstGeom prst="rightArrow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pt-B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Seta para a direita 4"/>
          <p:cNvSpPr/>
          <p:nvPr/>
        </p:nvSpPr>
        <p:spPr bwMode="auto">
          <a:xfrm>
            <a:off x="809972" y="3501008"/>
            <a:ext cx="404813" cy="360040"/>
          </a:xfrm>
          <a:prstGeom prst="rightArrow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pt-BR" sz="2000" b="1" dirty="0">
              <a:latin typeface="Verdana" pitchFamily="34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t="7951" r="14886" b="4579"/>
          <a:stretch/>
        </p:blipFill>
        <p:spPr bwMode="auto">
          <a:xfrm>
            <a:off x="683568" y="1844824"/>
            <a:ext cx="7344816" cy="4279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5188">
            <a:off x="2927322" y="5101933"/>
            <a:ext cx="4333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552" y="1124744"/>
            <a:ext cx="77768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400" b="1" dirty="0" smtClean="0">
                <a:latin typeface="+mn-lt"/>
                <a:cs typeface="Times New Roman" pitchFamily="18" charset="0"/>
              </a:rPr>
              <a:t>www.senado.gov.br/ilb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7564" y="895712"/>
            <a:ext cx="77768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400" b="1" dirty="0" smtClean="0">
                <a:latin typeface="+mn-lt"/>
                <a:cs typeface="Times New Roman" pitchFamily="18" charset="0"/>
              </a:rPr>
              <a:t>www.senado.gov.br/ilb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/>
          <p:nvPr/>
        </p:nvPicPr>
        <p:blipFill rotWithShape="1">
          <a:blip r:embed="rId4"/>
          <a:srcRect t="8193" r="17325" b="5060"/>
          <a:stretch/>
        </p:blipFill>
        <p:spPr bwMode="auto">
          <a:xfrm>
            <a:off x="611560" y="1484784"/>
            <a:ext cx="7848872" cy="4968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eta para a direita 4"/>
          <p:cNvSpPr/>
          <p:nvPr/>
        </p:nvSpPr>
        <p:spPr bwMode="auto">
          <a:xfrm>
            <a:off x="3203848" y="5229200"/>
            <a:ext cx="404813" cy="360040"/>
          </a:xfrm>
          <a:prstGeom prst="rightArrow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pt-B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626</Words>
  <Application>Microsoft Office PowerPoint</Application>
  <PresentationFormat>Apresentação na tela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Paulo Marcello Fonseca Marques</cp:lastModifiedBy>
  <cp:revision>66</cp:revision>
  <cp:lastPrinted>2014-10-31T12:47:01Z</cp:lastPrinted>
  <dcterms:created xsi:type="dcterms:W3CDTF">2014-10-30T17:47:30Z</dcterms:created>
  <dcterms:modified xsi:type="dcterms:W3CDTF">2014-11-04T20:07:07Z</dcterms:modified>
</cp:coreProperties>
</file>