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6" r:id="rId5"/>
    <p:sldId id="265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7E0000"/>
    <a:srgbClr val="DEF7FC"/>
    <a:srgbClr val="EB6C15"/>
    <a:srgbClr val="6DAA44"/>
    <a:srgbClr val="6BA743"/>
    <a:srgbClr val="7EBB55"/>
    <a:srgbClr val="609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4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31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54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cetem.gov.br/owa/redir.aspx?C=z4yHZfULQUy307ZDwio-AOBZpKHTU9cI__sljURgreZ60NkI02W58D-2DoEFWsekdUJTabREYMc.&amp;URL=http://www.cetem.gov.br/" TargetMode="External"/><Relationship Id="rId2" Type="http://schemas.openxmlformats.org/officeDocument/2006/relationships/hyperlink" Target="mailto:cmagalhaes@cetem.gov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35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17091"/>
              </p:ext>
            </p:extLst>
          </p:nvPr>
        </p:nvGraphicFramePr>
        <p:xfrm>
          <a:off x="253093" y="1416424"/>
          <a:ext cx="8652600" cy="415744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3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5764">
                  <a:extLst>
                    <a:ext uri="{9D8B030D-6E8A-4147-A177-3AD203B41FA5}">
                      <a16:colId xmlns:a16="http://schemas.microsoft.com/office/drawing/2014/main" val="1943052869"/>
                    </a:ext>
                  </a:extLst>
                </a:gridCol>
              </a:tblGrid>
              <a:tr h="5468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APRESENTAÇÕES ORAIS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 de dezembro – 3ª Feira – </a:t>
                      </a:r>
                      <a:r>
                        <a:rPr lang="pt-BR" sz="9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r>
                        <a:rPr lang="pt-BR" sz="9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h30 às 16h30</a:t>
                      </a:r>
                      <a:endParaRPr lang="pt-BR" sz="9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77">
                <a:tc gridSpan="2"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8h30 – Abertura da XIII Jornada PCI/CETEM 2024 – Dra. Silvia França </a:t>
                      </a:r>
                      <a:b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Apresentação da Comissão de Avaliação</a:t>
                      </a:r>
                      <a:endParaRPr lang="pt-BR" sz="9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9h – </a:t>
                      </a:r>
                      <a:r>
                        <a:rPr lang="pt-BR" sz="9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Filipe Vasconcelos de Oliveira 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(Nível</a:t>
                      </a:r>
                      <a:r>
                        <a:rPr lang="pt-BR" sz="9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DD)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Supervisora: </a:t>
                      </a:r>
                      <a:r>
                        <a:rPr lang="pt-BR" sz="9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Marisa Monte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Determinação analítica de coagulante e de coletor catiônico e suas interações na recirculação de água de processo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spc="-2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9h15 – Guilherme Vieira Vaz (Nível DD)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spc="-2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Arnaldo Alcover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Digestão de amostras minerais para caracterização química por técnicas espectrométricas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663">
                <a:tc>
                  <a:txBody>
                    <a:bodyPr/>
                    <a:lstStyle/>
                    <a:p>
                      <a:r>
                        <a:rPr lang="pt-BR" sz="9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9h30 – </a:t>
                      </a:r>
                      <a:r>
                        <a:rPr lang="pt-BR" sz="900" b="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Inês Gomes Fraga </a:t>
                      </a:r>
                      <a:r>
                        <a:rPr lang="pt-BR" sz="9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(Nível</a:t>
                      </a:r>
                      <a:r>
                        <a:rPr lang="pt-BR" sz="900" b="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DB)</a:t>
                      </a:r>
                      <a:endParaRPr lang="pt-BR" sz="9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</a:t>
                      </a:r>
                      <a:r>
                        <a:rPr lang="pt-BR" sz="900" b="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Manuel Castro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Abertura de amostras minerais complexas com utilização de digestor por micro-ondas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9h45 – João Marcelo Quintiliano Ramos (Nível DD)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Supervisora: Zuleica Castilhos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Educação ambiental em territórios com mineração: Abordagem ecossistêmica. O uso da infografia como ferramenta de educação ambiental e popularização da ciência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10h – Luan Lamon Machado (Nível DC)</a:t>
                      </a:r>
                    </a:p>
                    <a:p>
                      <a:pPr algn="l"/>
                      <a:r>
                        <a:rPr lang="pt-BR" sz="900" b="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Leonardo Lyrio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Desafios e ajustes no simulador de desgaste de pérolas diamantadas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6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10h15 – COFFEE BREAK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10h45 – </a:t>
                      </a:r>
                      <a:r>
                        <a:rPr lang="pt-BR" sz="9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Luiz Felipe Alves dos Santos 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(Nível</a:t>
                      </a:r>
                      <a:r>
                        <a:rPr lang="pt-BR" sz="9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DD)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</a:t>
                      </a:r>
                      <a:r>
                        <a:rPr lang="pt-BR" sz="9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Hudson Couto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Avaliação de diferentes espumantes na distribuição do tamanho de bolhas do processo de flotação por meio dos softwares 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ImageJ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 Anglo 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Plantinum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Bubble 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Size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- APBS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663"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11h – </a:t>
                      </a:r>
                      <a:r>
                        <a:rPr lang="pt-BR" sz="9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Mariana Mello Santos Cerveira Pereira 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(Nível</a:t>
                      </a:r>
                      <a:r>
                        <a:rPr lang="pt-BR" sz="9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DD)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</a:t>
                      </a:r>
                      <a:r>
                        <a:rPr lang="pt-BR" sz="900" kern="12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Manuel Castro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Digestão de amostras minerais para caracterização química por técnicas espectrométricas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04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59490"/>
              </p:ext>
            </p:extLst>
          </p:nvPr>
        </p:nvGraphicFramePr>
        <p:xfrm>
          <a:off x="259976" y="1407459"/>
          <a:ext cx="8631073" cy="41387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12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049">
                  <a:extLst>
                    <a:ext uri="{9D8B030D-6E8A-4147-A177-3AD203B41FA5}">
                      <a16:colId xmlns:a16="http://schemas.microsoft.com/office/drawing/2014/main" val="3994033216"/>
                    </a:ext>
                  </a:extLst>
                </a:gridCol>
              </a:tblGrid>
              <a:tr h="348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11h15 – Thainá de Lima Farinchon (Nível DD)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Supervisora: Zuleica Castilhos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Monitoramento longitudinal da contaminação de peixes por mercúrio e avaliação de riscos à saúde humana por ingestão de pescado contaminado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11h30 – Thalia Lopes de Sousa (Nível DD)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Elves Matiolo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Avaliação do efeito do pH na separação por flotação entre calcopirita e pirita em um minério sulfetado de cobre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19517"/>
                  </a:ext>
                </a:extLst>
              </a:tr>
              <a:tr h="397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11h45 – Yuri Soares da Conceição (Nível DD)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Hudson Couto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Ensaios de concentração de sulfetos por flotação de um minério de carajás no estado do Pará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33055"/>
                  </a:ext>
                </a:extLst>
              </a:tr>
              <a:tr h="37889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12h - </a:t>
                      </a: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ALMOÇO</a:t>
                      </a:r>
                      <a:endParaRPr lang="pt-BR" sz="900" b="1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57527"/>
                  </a:ext>
                </a:extLst>
              </a:tr>
              <a:tr h="386476">
                <a:tc>
                  <a:txBody>
                    <a:bodyPr/>
                    <a:lstStyle/>
                    <a:p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13h30 – Agatha Ramos Berçacola (Nível DE)</a:t>
                      </a:r>
                    </a:p>
                    <a:p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Supervisora: Silvia França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t-BR" sz="900" b="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Operações de agregação e desaguamento visando o aumento de eficiência na filtragem e reuso de água de processo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7">
                <a:tc>
                  <a:txBody>
                    <a:bodyPr/>
                    <a:lstStyle/>
                    <a:p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13h45 – Brenda da Silva Pissurno (Nível DE) </a:t>
                      </a:r>
                    </a:p>
                    <a:p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Arnaldo Alcover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Avaliação de estratégias para eliminação de boro utilizado em fusões de amostras geológicas para determinação elementar por técnicas espectrométricas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476">
                <a:tc>
                  <a:txBody>
                    <a:bodyPr/>
                    <a:lstStyle/>
                    <a:p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14h – Bruno Filgueiras Conde Piacesi (Nível DE) </a:t>
                      </a:r>
                    </a:p>
                    <a:p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Supervisora: Nuria Castro 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Tempos de saturação e secagem para a determinação de absorção de água em rochas ornamentais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476">
                <a:tc>
                  <a:txBody>
                    <a:bodyPr/>
                    <a:lstStyle/>
                    <a:p>
                      <a:pPr algn="l"/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14h15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– 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Edivaldo da Conceição Silva (Nível DE)</a:t>
                      </a:r>
                    </a:p>
                    <a:p>
                      <a:pPr algn="l"/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Reiner Neumann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Preparação de amostras para caracterização mineralógica e tecnológica dos minérios de lítio pegmatíticos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69">
                <a:tc>
                  <a:txBody>
                    <a:bodyPr/>
                    <a:lstStyle/>
                    <a:p>
                      <a:pPr algn="l"/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14h30 – Gabriel Delier Santos da Silva (Nível DE)</a:t>
                      </a:r>
                    </a:p>
                    <a:p>
                      <a:pPr algn="l"/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Arnaldo Alcover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Caracterização química de amostras geológicas por fluorescência de raios-X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84113"/>
                  </a:ext>
                </a:extLst>
              </a:tr>
              <a:tr h="402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14h45 – João Marcos Silva Rosendo dos Santos (Nível DE)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Paulo Braga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Mercado de lítio no Brasil: Uma visão sobre as importações e exportações de produtos e concentrados minerais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51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38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51517"/>
              </p:ext>
            </p:extLst>
          </p:nvPr>
        </p:nvGraphicFramePr>
        <p:xfrm>
          <a:off x="206188" y="1353671"/>
          <a:ext cx="8649945" cy="22900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0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957">
                  <a:extLst>
                    <a:ext uri="{9D8B030D-6E8A-4147-A177-3AD203B41FA5}">
                      <a16:colId xmlns:a16="http://schemas.microsoft.com/office/drawing/2014/main" val="3668012156"/>
                    </a:ext>
                  </a:extLst>
                </a:gridCol>
              </a:tblGrid>
              <a:tr h="403411">
                <a:tc gridSpan="2"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15h – COFFEE BREAK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9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15h30 – João Vitor dos Santos de Alcântara (Nível DE)</a:t>
                      </a:r>
                    </a:p>
                    <a:p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Arnaldo Alcover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Caracterização de amostras geológicas por espectrometria de absorção atômica com chama (F AAS)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173167"/>
                  </a:ext>
                </a:extLst>
              </a:tr>
              <a:tr h="385031">
                <a:tc>
                  <a:txBody>
                    <a:bodyPr/>
                    <a:lstStyle/>
                    <a:p>
                      <a:r>
                        <a:rPr lang="pt-BR" sz="900" b="0" kern="1200" spc="-20" baseline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15h45 – Luciana Neves Rodrigues (Nível DE) </a:t>
                      </a:r>
                    </a:p>
                    <a:p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Luiz Carlos Bertolino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Avaliação da incorporação de </a:t>
                      </a:r>
                      <a:r>
                        <a:rPr lang="pt-BR" sz="900" b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halloysita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com óleo de copaíba em matriz de poli(ácido lático) para obtenção de embalagens ativas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31">
                <a:tc>
                  <a:txBody>
                    <a:bodyPr/>
                    <a:lstStyle/>
                    <a:p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16h – Matheus Rodrigues Muniz (Nível DE) </a:t>
                      </a:r>
                    </a:p>
                    <a:p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Arnaldo Alcover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Comparação da determinação de perda ao fogo por analisador termogravimétrico e forno-mufla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16h15 – Pedro Bispo dos Santos Junior (Nível DE)</a:t>
                      </a:r>
                    </a:p>
                    <a:p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Arnaldo Alcover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Caracterização de amostras geológicas por espectrometria de fluorescência de raios-X (FRX)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59442"/>
                  </a:ext>
                </a:extLst>
              </a:tr>
              <a:tr h="3850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16h30 – REUNIÃO DA BANCA</a:t>
                      </a: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38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45043"/>
              </p:ext>
            </p:extLst>
          </p:nvPr>
        </p:nvGraphicFramePr>
        <p:xfrm>
          <a:off x="157581" y="1304014"/>
          <a:ext cx="8657285" cy="40424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9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674">
                  <a:extLst>
                    <a:ext uri="{9D8B030D-6E8A-4147-A177-3AD203B41FA5}">
                      <a16:colId xmlns:a16="http://schemas.microsoft.com/office/drawing/2014/main" val="2801120136"/>
                    </a:ext>
                  </a:extLst>
                </a:gridCol>
              </a:tblGrid>
              <a:tr h="4623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APRESENTAÇÕES ORAIS</a:t>
                      </a:r>
                      <a:r>
                        <a:rPr lang="pt-BR" sz="9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</a:t>
                      </a:r>
                      <a:br>
                        <a:rPr lang="pt-BR" sz="9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9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 de dezembro – 4ª Feira – </a:t>
                      </a:r>
                      <a:r>
                        <a:rPr lang="pt-BR" sz="9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h30 às 17h </a:t>
                      </a:r>
                      <a:endParaRPr lang="pt-BR" sz="9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>
                        <a:solidFill>
                          <a:schemeClr val="accent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9h – Anne Caroline da Silva Rocha (Nível DB)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Luiz Carlos Bertolino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Obtenção de hidrogéis a base de 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halloysita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modificada com hidroxiapatita com potencial aplicação em sistemas para regeneração óssea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9h15 – Ariane Felix Coelho Azevedo (Nível</a:t>
                      </a:r>
                      <a:r>
                        <a:rPr lang="pt-BR" sz="9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DB)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Reiner Neumann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Caracterização mineralógica de minério de lítio 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montebrasítico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 mina da 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Argemela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Portugal, utilizando as técnicas de difração de raios X e microscopia eletrônica de varredura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9h30 – Cristina Lucia Silveira Sisinno (Nível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DA)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Supervisora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: Claudia Cunha 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Avaliação do impacto ambiental gerado por resíduos provenientes da indústria mineral: Foco em Nanopartículas 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89">
                <a:tc>
                  <a:txBody>
                    <a:bodyPr/>
                    <a:lstStyle/>
                    <a:p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9h45 – </a:t>
                      </a: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Emmanuele Soares de Carvalho Freitas 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(Nível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DA)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Supervisora: Lucia Xavier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Uma abordagem da dinâmica de sistemas aplicada na cadeia de valor dos resíduos eletroeletrônicos no Brasil 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10h – Felipe Emerson André Alves </a:t>
                      </a: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(Nível DA)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Reiner Neumann </a:t>
                      </a:r>
                      <a:endParaRPr lang="pt-BR" sz="900" b="0" kern="1200" dirty="0">
                        <a:solidFill>
                          <a:schemeClr val="dk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9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Aplicação de </a:t>
                      </a:r>
                      <a:r>
                        <a:rPr lang="pt-BR" sz="900" b="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Microfluorescência</a:t>
                      </a:r>
                      <a:r>
                        <a:rPr lang="pt-BR" sz="9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raios X na determinação da distribuição de elementos críticos, mineralogia modal e textura de minérios: Um estudo de caso com amostra de minério aurifico com elementos críticos associados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18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10h15 – COFFEE BREAK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10h45 – Flavio de Almeida Lemos (Nível DA)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Supervisora: Marisa Nascimento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Desenvolvimento de rota 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hidrometalúrgica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para recuperação de níquel e cobalto empregando ácidos orgânicos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11h – Guilherme de Resende Camara (Nível DA)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Supervisor: Leonardo Lyrio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Utilização de rochas ornamentais ricas em minerais potássicos como fonte alternativa de insumo agrícola via 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rochagem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02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062350"/>
                  </p:ext>
                </p:extLst>
              </p:nvPr>
            </p:nvGraphicFramePr>
            <p:xfrm>
              <a:off x="295835" y="1308847"/>
              <a:ext cx="8632384" cy="4226367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3120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203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96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11h15 – Kayrone </a:t>
                          </a:r>
                          <a:r>
                            <a:rPr lang="pt-BR" sz="900" b="0" dirty="0" err="1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Marvilla</a:t>
                          </a: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de Almeida (Nível DC)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Leonardo Lyrio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Caracterização dos finos do beneficiamento de rochas ornamentais (</a:t>
                          </a:r>
                          <a:r>
                            <a:rPr lang="pt-BR" sz="9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FiBRO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) e argilas para fabricação de cerâmica de revestimento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920399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11h30</a:t>
                          </a:r>
                          <a:r>
                            <a:rPr lang="pt-BR" sz="900" b="0" baseline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– Layza da Rocha Soares (Nível DA)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baseline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Fábio Giusti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Produção de lítio e o desenvolvimento sustentável do Vale do Jequitinhonha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11h45 </a:t>
                          </a:r>
                          <a:r>
                            <a:rPr lang="pt-BR" sz="900" b="0" baseline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– Isabela Teixeira Ribeiro de Oliveira (Nível DD)</a:t>
                          </a:r>
                          <a:endParaRPr lang="pt-BR" sz="900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Luis Gonzaga Santos Sobral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dirty="0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 influência da </a:t>
                          </a:r>
                          <a:r>
                            <a:rPr lang="pt-BR" sz="900" dirty="0" err="1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bio-oxidação</a:t>
                          </a:r>
                          <a:r>
                            <a:rPr lang="pt-BR" sz="900" dirty="0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de um concentrado de flotação como etapa </a:t>
                          </a:r>
                          <a:r>
                            <a:rPr lang="pt-BR" sz="900" dirty="0" err="1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pré</a:t>
                          </a:r>
                          <a:r>
                            <a:rPr lang="pt-BR" sz="900" dirty="0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-oxidativa para a </a:t>
                          </a:r>
                          <a:r>
                            <a:rPr lang="pt-BR" sz="900" dirty="0" err="1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cianetação</a:t>
                          </a:r>
                          <a:r>
                            <a:rPr lang="pt-BR" sz="900" dirty="0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de metais preciosos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71383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124325" algn="l"/>
                            </a:tabLst>
                            <a:defRPr/>
                          </a:pPr>
                          <a:r>
                            <a:rPr lang="pt-BR" sz="900" b="1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12h – ALMOÇO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sz="900" b="0" dirty="0"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14h – Letícia Maia Prates(Nível DA)</a:t>
                          </a:r>
                        </a:p>
                        <a:p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Julio Guedes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pt-BR" sz="900" b="0" dirty="0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Estudo da interação de cátions com a MOF UiO-66 por modelagem molecular para aplicação em membranas seletivas para Lítio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14h15 – Lilian Irene Dias da Silva (Nível DA)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Arnaldo Alcover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BR" sz="900" b="0" kern="1200" dirty="0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Determinação de </a:t>
                          </a:r>
                          <a:r>
                            <a:rPr lang="pt-BR" sz="1000" b="0" kern="1200" dirty="0" err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a:t>FeO</a:t>
                          </a:r>
                          <a:r>
                            <a:rPr lang="pt-BR" sz="1000" b="0" kern="1200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a:t> e</a:t>
                          </a:r>
                          <a:r>
                            <a:rPr lang="pt-BR" sz="1000" b="0" kern="1200" baseline="0" dirty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BR" sz="1000" b="0" i="0" u="none" strike="noStrike" kern="1200" baseline="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  <m:sSub>
                                <m:sSubPr>
                                  <m:ctrlPr>
                                    <a:rPr lang="pt-BR" sz="1000" b="0" i="1" u="none" strike="noStrike" kern="1200" baseline="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t-BR" sz="1000" b="0" i="0" u="none" strike="noStrike" kern="1200" baseline="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pt-BR" sz="1000" b="0" i="0" u="none" strike="noStrike" kern="1200" baseline="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000" b="0" i="1" u="none" strike="noStrike" kern="1200" baseline="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pt-BR" sz="1000" b="0" i="0" u="none" strike="noStrike" kern="1200" baseline="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1000" b="0" i="0" u="none" strike="noStrike" kern="1200" baseline="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1000" b="0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t-BR" sz="900" b="0" i="0" u="none" strike="noStrike" kern="1200" baseline="0" dirty="0">
                              <a:solidFill>
                                <a:schemeClr val="dk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+mn-cs"/>
                            </a:rPr>
                            <a:t>total em amostras de minério de ferro por espectrometria de fluorescência de raios-X por dispersão de comprimento de onda </a:t>
                          </a:r>
                          <a:endParaRPr lang="pt-BR" sz="1000" b="0" i="0" u="none" strike="noStrike" kern="1200" baseline="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14h30 –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Luciana Silva Contador 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(Nível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DA)</a:t>
                          </a:r>
                        </a:p>
                        <a:p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Supervisora: Lucia Xavier</a:t>
                          </a:r>
                          <a:endParaRPr lang="pt-BR" sz="900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pt-BR" sz="900" b="0" dirty="0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Tecnologias aplicadas à recuperação de material a partir de REEE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14h45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–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</a:t>
                          </a: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Marcelle Lemos Amorim de Cerqueda (Nível DA)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Supervisora: Nuria Castro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dirty="0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Avaliação da absorção de água e métodos de medição no Gnaisse </a:t>
                          </a:r>
                          <a:r>
                            <a:rPr lang="pt-BR" sz="900" dirty="0" err="1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Facoidal</a:t>
                          </a:r>
                          <a:r>
                            <a:rPr lang="pt-BR" sz="900" dirty="0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: A primeira “Pedra do Patrimônio” brasileira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1383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1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15h – COFFEE BREAK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sz="900" b="0" kern="1200" dirty="0">
                            <a:effectLst/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15h15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–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Mariana Ruiz Frazão do Nascimento (Nível DB)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Supervisora: Claudia Cunha </a:t>
                          </a:r>
                          <a:endParaRPr lang="pt-BR" sz="900" b="0" kern="120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Avaliação do potencial de solubilização de potássio em resíduos de ardósia por microrganismos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018219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15h30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–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Viviane Maia Teixeira (Nível DA)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Arnaldo Alcover </a:t>
                          </a:r>
                          <a:endParaRPr lang="pt-BR" sz="900" b="0" kern="120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Validação de metodologias em Química Analítica de amostras minerais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9487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062350"/>
                  </p:ext>
                </p:extLst>
              </p:nvPr>
            </p:nvGraphicFramePr>
            <p:xfrm>
              <a:off x="295835" y="1308847"/>
              <a:ext cx="8632384" cy="4226367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3120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203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11h15 – Kayrone </a:t>
                          </a:r>
                          <a:r>
                            <a:rPr lang="pt-BR" sz="900" b="0" dirty="0" err="1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Marvilla</a:t>
                          </a: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de Almeida (Nível DC)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Leonardo Lyrio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Caracterização dos finos do beneficiamento de rochas ornamentais (</a:t>
                          </a:r>
                          <a:r>
                            <a:rPr lang="pt-BR" sz="9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FiBRO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) e argilas para fabricação de cerâmica de revestimento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920399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11h30</a:t>
                          </a:r>
                          <a:r>
                            <a:rPr lang="pt-BR" sz="900" b="0" baseline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– Layza da Rocha Soares (Nível DA)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baseline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Fábio Giusti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1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Produção de lítio e o desenvolvimento sustentável do Vale do Jequitinhonha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11h45 </a:t>
                          </a:r>
                          <a:r>
                            <a:rPr lang="pt-BR" sz="900" b="0" baseline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– Isabela Teixeira Ribeiro de Oliveira (Nível DD)</a:t>
                          </a:r>
                          <a:endParaRPr lang="pt-BR" sz="900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Luis Gonzaga Santos Sobral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dirty="0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 influência da </a:t>
                          </a:r>
                          <a:r>
                            <a:rPr lang="pt-BR" sz="900" dirty="0" err="1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bio-oxidação</a:t>
                          </a:r>
                          <a:r>
                            <a:rPr lang="pt-BR" sz="900" dirty="0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de um concentrado de flotação como etapa </a:t>
                          </a:r>
                          <a:r>
                            <a:rPr lang="pt-BR" sz="900" dirty="0" err="1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pré</a:t>
                          </a:r>
                          <a:r>
                            <a:rPr lang="pt-BR" sz="900" dirty="0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-oxidativa para a </a:t>
                          </a:r>
                          <a:r>
                            <a:rPr lang="pt-BR" sz="900" dirty="0" err="1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cianetação</a:t>
                          </a:r>
                          <a:r>
                            <a:rPr lang="pt-BR" sz="900" dirty="0"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de metais preciosos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371383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124325" algn="l"/>
                            </a:tabLst>
                            <a:defRPr/>
                          </a:pPr>
                          <a:r>
                            <a:rPr lang="pt-BR" sz="900" b="1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12h – ALMOÇO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sz="900" b="0" dirty="0">
                            <a:solidFill>
                              <a:schemeClr val="tx1"/>
                            </a:solidFill>
                            <a:effectLst/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14h – Letícia Maia Prates(Nível DA)</a:t>
                          </a:r>
                        </a:p>
                        <a:p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Julio Guedes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pt-BR" sz="900" b="0" dirty="0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Estudo da interação de cátions com a MOF UiO-66 por modelagem molecular para aplicação em membranas seletivas para Lítio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14h15 – Lilian Irene Dias da Silva (Nível DA)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Arnaldo Alcover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354651" r="-282" b="-358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14h30 –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Luciana Silva Contador 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(Nível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DA)</a:t>
                          </a:r>
                        </a:p>
                        <a:p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Supervisora: Lucia Xavier</a:t>
                          </a:r>
                          <a:endParaRPr lang="pt-BR" sz="900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pt-BR" sz="900" b="0" dirty="0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Tecnologias aplicadas à recuperação de material a partir de REEE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14h45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–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</a:t>
                          </a: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Marcelle Lemos Amorim de Cerqueda (Nível DA)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Supervisora: Nuria Castro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dirty="0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Avaliação da absorção de água e métodos de medição no Gnaisse </a:t>
                          </a:r>
                          <a:r>
                            <a:rPr lang="pt-BR" sz="900" dirty="0" err="1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Facoidal</a:t>
                          </a:r>
                          <a:r>
                            <a:rPr lang="pt-BR" sz="900" dirty="0"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: A primeira “Pedra do Patrimônio” brasileira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1383"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1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15h – COFFEE BREAK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BR" sz="900" b="0" kern="1200" dirty="0">
                            <a:effectLst/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15h15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–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Mariana Ruiz Frazão do Nascimento (Nível DB)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Supervisora: Claudia Cunha </a:t>
                          </a:r>
                          <a:endParaRPr lang="pt-BR" sz="900" b="0" kern="120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Avaliação do potencial de solubilização de potássio em resíduos de ardósia por microrganismos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018219"/>
                      </a:ext>
                    </a:extLst>
                  </a:tr>
                  <a:tr h="37138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15h30</a:t>
                          </a: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–</a:t>
                          </a: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Viviane Maia Teixeira (Nível DA)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Supervisor: Arnaldo Alcover </a:t>
                          </a:r>
                          <a:endParaRPr lang="pt-BR" sz="900" b="0" kern="120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900" b="0" kern="1200" dirty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Validação de metodologias em Química Analítica de amostras minerais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A8000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9487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580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73531"/>
              </p:ext>
            </p:extLst>
          </p:nvPr>
        </p:nvGraphicFramePr>
        <p:xfrm>
          <a:off x="220466" y="1608407"/>
          <a:ext cx="8652602" cy="111798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6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6301">
                  <a:extLst>
                    <a:ext uri="{9D8B030D-6E8A-4147-A177-3AD203B41FA5}">
                      <a16:colId xmlns:a16="http://schemas.microsoft.com/office/drawing/2014/main" val="1042367213"/>
                    </a:ext>
                  </a:extLst>
                </a:gridCol>
              </a:tblGrid>
              <a:tr h="37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15h45</a:t>
                      </a:r>
                      <a:r>
                        <a:rPr lang="pt-BR" sz="900" b="0" kern="12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–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Yan Ribeiro de Almeida Fernandes (Nível DC)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Supervisora: Zuleica Castilhos </a:t>
                      </a:r>
                      <a:endParaRPr lang="pt-BR" sz="900" b="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Análise isotópica de mercúrio como ferramenta para compreensão de fontes antropogênicas na contaminação ambiental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87937"/>
                  </a:ext>
                </a:extLst>
              </a:tr>
              <a:tr h="3726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16h – Reunião da Banca Avaliadora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6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17h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– Divulgação dos resultados de avaliação da XIII Jornada PCI e Encerramento </a:t>
                      </a:r>
                      <a:endParaRPr lang="pt-BR" sz="9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2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42264"/>
              </p:ext>
            </p:extLst>
          </p:nvPr>
        </p:nvGraphicFramePr>
        <p:xfrm>
          <a:off x="669472" y="1379764"/>
          <a:ext cx="7282222" cy="421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2936">
                <a:tc gridSpan="2">
                  <a:txBody>
                    <a:bodyPr/>
                    <a:lstStyle/>
                    <a:p>
                      <a:pPr algn="l"/>
                      <a:endParaRPr lang="pt-BR" sz="9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Comissão Organizadora</a:t>
                      </a:r>
                    </a:p>
                    <a:p>
                      <a:pPr algn="l"/>
                      <a:endParaRPr lang="pt-BR" sz="9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Dr. Otávio da Fonseca Martins Gomes (Coordenador do PCI/MCTI)</a:t>
                      </a:r>
                    </a:p>
                    <a:p>
                      <a:pPr algn="l"/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Dr. Ysrael Marrero Vera</a:t>
                      </a:r>
                    </a:p>
                    <a:p>
                      <a:pPr algn="l"/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Dr. Andrey Linhares Bezerra de Oliveira </a:t>
                      </a:r>
                    </a:p>
                    <a:p>
                      <a:pPr algn="l"/>
                      <a:r>
                        <a:rPr lang="pt-BR" sz="900" b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Dr. Fabio 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Giusti Azevedo de Britto</a:t>
                      </a:r>
                    </a:p>
                    <a:p>
                      <a:pPr algn="l"/>
                      <a:r>
                        <a:rPr lang="pt-BR" sz="9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Herywelton Antônio Vilela da Mata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292">
                <a:tc>
                  <a:txBody>
                    <a:bodyPr/>
                    <a:lstStyle/>
                    <a:p>
                      <a:pPr algn="l"/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Comissão de Avaliação Interna</a:t>
                      </a:r>
                    </a:p>
                    <a:p>
                      <a:pPr algn="l"/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Dra. Antonieta Middea (CETEM)</a:t>
                      </a:r>
                    </a:p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Dra. Caroline Brigido (CETEM)</a:t>
                      </a:r>
                    </a:p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Prof. Fabiano 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Faulstich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(Museu Nacional/UFRJ)</a:t>
                      </a:r>
                    </a:p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Dr. Gabriel Barrios (</a:t>
                      </a:r>
                      <a:r>
                        <a:rPr lang="pt-BR" sz="9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Metalmat</a:t>
                      </a:r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/UFRJ)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357">
                <a:tc gridSpan="2">
                  <a:txBody>
                    <a:bodyPr/>
                    <a:lstStyle/>
                    <a:p>
                      <a:pPr algn="ctr"/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pt-BR" sz="9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Secretária: </a:t>
                      </a:r>
                      <a:r>
                        <a:rPr lang="pt-BR" sz="9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Carla Magalhães</a:t>
                      </a:r>
                    </a:p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(21) 98461-0741</a:t>
                      </a:r>
                    </a:p>
                    <a:p>
                      <a:pPr algn="l"/>
                      <a:r>
                        <a:rPr lang="pt-BR" sz="9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hlinkClick r:id="rId2"/>
                        </a:rPr>
                        <a:t>cmagalhaes@cetem.gov.br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519">
                <a:tc gridSpan="2">
                  <a:txBody>
                    <a:bodyPr/>
                    <a:lstStyle/>
                    <a:p>
                      <a:pPr algn="ctr"/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r>
                        <a:rPr lang="pt-BR" sz="9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Av. Pedro Calmon , 900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r>
                        <a:rPr lang="pt-BR" sz="9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Ilha da Cidade Universitária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r>
                        <a:rPr lang="pt-BR" sz="9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CEP 21941-908, Rio de Janeiro – RJ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r>
                        <a:rPr lang="pt-BR" sz="9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hlinkClick r:id="rId3"/>
                        </a:rPr>
                        <a:t>www.cetem.gov.br</a:t>
                      </a:r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31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</TotalTime>
  <Words>1352</Words>
  <Application>Microsoft Office PowerPoint</Application>
  <PresentationFormat>Apresentação na tela (4:3)</PresentationFormat>
  <Paragraphs>149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Augusto e Silva</dc:creator>
  <cp:lastModifiedBy>Carla dos Santos Magalhães de Souza</cp:lastModifiedBy>
  <cp:revision>158</cp:revision>
  <dcterms:created xsi:type="dcterms:W3CDTF">2018-09-18T14:19:44Z</dcterms:created>
  <dcterms:modified xsi:type="dcterms:W3CDTF">2024-12-11T13:20:15Z</dcterms:modified>
</cp:coreProperties>
</file>