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4638"/>
  </p:normalViewPr>
  <p:slideViewPr>
    <p:cSldViewPr snapToGrid="0">
      <p:cViewPr varScale="1">
        <p:scale>
          <a:sx n="128" d="100"/>
          <a:sy n="128" d="100"/>
        </p:scale>
        <p:origin x="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0525EC9-225C-AF06-AFA9-E26E78EF94B5}"/>
              </a:ext>
            </a:extLst>
          </p:cNvPr>
          <p:cNvSpPr/>
          <p:nvPr userDrawn="1"/>
        </p:nvSpPr>
        <p:spPr>
          <a:xfrm flipV="1">
            <a:off x="1291004" y="1842465"/>
            <a:ext cx="9609992" cy="2791716"/>
          </a:xfrm>
          <a:prstGeom prst="roundRect">
            <a:avLst/>
          </a:prstGeom>
          <a:solidFill>
            <a:srgbClr val="183E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defTabSz="554492">
              <a:defRPr/>
            </a:pPr>
            <a:endParaRPr lang="pt-BR" sz="109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A6B1A3-4862-DCEF-EA64-007EBFE48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157" y="204452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lang="pt-BR" sz="3275" b="1" kern="1200" dirty="0">
                <a:solidFill>
                  <a:prstClr val="white"/>
                </a:solidFill>
                <a:latin typeface="Avenir Next LT Pro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49FA84-5796-D4CA-2A48-E4BB15A0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9A2-1219-48BC-91A5-9AEF649BAF64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2C2A25-6B2A-9F59-9079-DAE68097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F2073B-02A7-D08A-B464-434CD35C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E425-72FA-4B16-8463-819E5DF31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25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0ECE4-596A-1239-7C12-18E63111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115B31-6F4B-AC3F-5CB8-4A106E307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6A04B7-1BB9-4E03-A1B6-CBC2522D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9A2-1219-48BC-91A5-9AEF649BAF64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04BC6B-76A5-E46E-360F-8D92D2F7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07AB8A-8A91-0AA1-D7D2-857865DE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E425-72FA-4B16-8463-819E5DF31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78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D266D2-6926-CA88-AB3A-E0D48B2B80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7FFC66-DF25-E7C7-A50A-DA0EA467A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1E5C27-37A0-6598-D521-EB15286C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9A2-1219-48BC-91A5-9AEF649BAF64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767F93-7737-18EB-3AF1-F48B69B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9EC0D3-CDAA-E35D-8608-D6C85412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E425-72FA-4B16-8463-819E5DF31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35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4C587-FCCE-7DA3-4F5F-98A973FE8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60" y="1046285"/>
            <a:ext cx="11242432" cy="513067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86F9B8-B2BD-0050-EE52-C817E1DC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9A2-1219-48BC-91A5-9AEF649BAF64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A64EEA-E0C7-7A44-A5F4-CD3FB0B2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70B741-2DBD-5F82-E17F-6DBB1DED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E425-72FA-4B16-8463-819E5DF3140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4CB95E4-3B83-0D75-AADC-573D5E934BC0}"/>
              </a:ext>
            </a:extLst>
          </p:cNvPr>
          <p:cNvSpPr/>
          <p:nvPr userDrawn="1"/>
        </p:nvSpPr>
        <p:spPr>
          <a:xfrm>
            <a:off x="161050" y="246763"/>
            <a:ext cx="11492677" cy="671875"/>
          </a:xfrm>
          <a:prstGeom prst="roundRect">
            <a:avLst/>
          </a:prstGeom>
          <a:solidFill>
            <a:srgbClr val="183E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defTabSz="554492">
              <a:defRPr/>
            </a:pPr>
            <a:endParaRPr lang="pt-BR" sz="109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8D1C1D-CD2D-BF40-FE3D-8A26EE6E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0" y="246763"/>
            <a:ext cx="11242432" cy="671875"/>
          </a:xfrm>
        </p:spPr>
        <p:txBody>
          <a:bodyPr/>
          <a:lstStyle>
            <a:lvl1pPr>
              <a:defRPr lang="pt-BR" sz="3275" b="1" kern="1200" dirty="0" smtClean="0">
                <a:solidFill>
                  <a:prstClr val="white"/>
                </a:solidFill>
                <a:latin typeface="Avenir Next LT Pro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3428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B639F-1219-8D98-4584-1ADA7FD7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0D3183-E514-B709-F986-4A5F901CF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FE3DB1-E57A-6D79-4DC0-528CC378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9A2-1219-48BC-91A5-9AEF649BAF64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4322D4-B5A0-90B6-3A5F-421F709A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3067CD-FDF5-A168-4764-531EEF4A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E425-72FA-4B16-8463-819E5DF31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53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6EBD4-5993-E27C-FDB7-0CC39D04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92208C-5A25-CAD6-0D81-1D478CFEA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677EABD-D93A-857C-4BFB-7865E777D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D95D06-6684-8671-1413-AD5DFDF4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9A2-1219-48BC-91A5-9AEF649BAF64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C821E7-FEF4-2A54-8BF6-F4FDA1D5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3CD7CE-9F35-6172-99B9-28C868F8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E425-72FA-4B16-8463-819E5DF31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62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DF12A-5C9D-1072-0CCD-CFB7CEBB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65E6D0-5D51-26D9-18D4-63D56AB58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EEE904-1B9D-54AF-99E8-9A13FF44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CEF191B-9E15-842E-42B4-0C1E8EC46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43C5E7-8EC0-909B-2B33-12623DF09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E7D7FB9-BD83-A513-E394-1C99C0A2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9A2-1219-48BC-91A5-9AEF649BAF64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9FA4086-AF21-E9CF-3A1E-02872765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ADB40C-0BFB-AF67-DA4A-7B363D0D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E425-72FA-4B16-8463-819E5DF31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1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2D3D4-C03C-15EE-9AFA-B4A2D52F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4EB00E-384A-34A8-4404-450CD67D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9A2-1219-48BC-91A5-9AEF649BAF64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C0C7CD-48AB-A450-15A2-169CF33C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19F454-26D8-5CAA-8AAA-005DCBC9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E425-72FA-4B16-8463-819E5DF31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61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E69DBE2-0DBF-334D-E883-653C5CA3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9A2-1219-48BC-91A5-9AEF649BAF64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DBF343C-9B19-E5C2-8852-D0E1ABCF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26F2E1-8B93-B33E-2A8D-0FC6C38D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E425-72FA-4B16-8463-819E5DF31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01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885C5-CFD2-71E1-C12C-406487DD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B9F638-63CA-BB7A-C412-9B749D45E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A12D86-FBEB-393F-9D34-A3F3FD63D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C10463-5091-A1E0-624C-CCA3677F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9A2-1219-48BC-91A5-9AEF649BAF64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0FD25F-FB8C-86EC-D7BF-2727E33E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040BE8-A664-1829-EE0B-4C845C69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E425-72FA-4B16-8463-819E5DF31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05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32359-F131-A369-DF51-B0C0DE25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4D6AC6-B941-6874-5811-BA305FBEB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4CBABD-E314-4D3B-30EF-AF27FA5BA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91EDCF-7BC6-54AE-B416-4326B4CB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9A2-1219-48BC-91A5-9AEF649BAF64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BF6AAC-9FB6-9654-1E3A-13630CB9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CEA575-4E82-3C89-E339-2CA70173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E425-72FA-4B16-8463-819E5DF31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53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BE43639-8BE4-F6B0-D1C7-660EBBBB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B07063-B865-82F1-1025-1616247C0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72122E-EECA-BFE5-DC07-926A287DE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9839A2-1219-48BC-91A5-9AEF649BAF64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219EC6-C35A-0989-F791-D2D8D6601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BC7260-3DAD-8FA5-1595-E819C84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A6E425-72FA-4B16-8463-819E5DF31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6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laca de propaganda&#10;&#10;Descrição gerada automaticamente com confiança média">
            <a:extLst>
              <a:ext uri="{FF2B5EF4-FFF2-40B4-BE49-F238E27FC236}">
                <a16:creationId xmlns:a16="http://schemas.microsoft.com/office/drawing/2014/main" id="{A0270CBD-70FE-4588-D474-58F505203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-3313"/>
            <a:ext cx="12186116" cy="68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1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0FDA6D9-0B6F-FF80-2DB1-04C4AA66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" name="Espaço Reservado para Conteúdo 12" descr="Mapa&#10;&#10;Descrição gerada automaticamente">
            <a:extLst>
              <a:ext uri="{FF2B5EF4-FFF2-40B4-BE49-F238E27FC236}">
                <a16:creationId xmlns:a16="http://schemas.microsoft.com/office/drawing/2014/main" id="{16D7BB96-9BC1-3C23-6ECE-83C6D09D9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524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A21EF65F-0FCC-FA2B-125D-C23A9897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Espaço Reservado para Conteúdo 11" descr="Uma imagem contendo Mapa&#10;&#10;Descrição gerada automaticamente">
            <a:extLst>
              <a:ext uri="{FF2B5EF4-FFF2-40B4-BE49-F238E27FC236}">
                <a16:creationId xmlns:a16="http://schemas.microsoft.com/office/drawing/2014/main" id="{9ACEFAB3-96CE-58B4-C9A3-96BE5A3DD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6660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B2AFDD54-6FD9-E0C1-DCB9-92917346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" name="Espaço Reservado para Conteúdo 1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80F4FD5-4205-114A-EE87-8AB16D7DE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4611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Avenir Next LT Pro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Cristiane Collet Battiston</dc:creator>
  <cp:lastModifiedBy>Wagner Lopes de Jesus Filho</cp:lastModifiedBy>
  <cp:revision>9</cp:revision>
  <dcterms:created xsi:type="dcterms:W3CDTF">2024-07-29T12:49:10Z</dcterms:created>
  <dcterms:modified xsi:type="dcterms:W3CDTF">2024-07-29T23:14:24Z</dcterms:modified>
</cp:coreProperties>
</file>